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2" r:id="rId1"/>
  </p:sldMasterIdLst>
  <p:notesMasterIdLst>
    <p:notesMasterId r:id="rId24"/>
  </p:notesMasterIdLst>
  <p:sldIdLst>
    <p:sldId id="518" r:id="rId2"/>
    <p:sldId id="353" r:id="rId3"/>
    <p:sldId id="352" r:id="rId4"/>
    <p:sldId id="539" r:id="rId5"/>
    <p:sldId id="537" r:id="rId6"/>
    <p:sldId id="536" r:id="rId7"/>
    <p:sldId id="523" r:id="rId8"/>
    <p:sldId id="540" r:id="rId9"/>
    <p:sldId id="543" r:id="rId10"/>
    <p:sldId id="541" r:id="rId11"/>
    <p:sldId id="544" r:id="rId12"/>
    <p:sldId id="529" r:id="rId13"/>
    <p:sldId id="545" r:id="rId14"/>
    <p:sldId id="546" r:id="rId15"/>
    <p:sldId id="547" r:id="rId16"/>
    <p:sldId id="548" r:id="rId17"/>
    <p:sldId id="535" r:id="rId18"/>
    <p:sldId id="550" r:id="rId19"/>
    <p:sldId id="553" r:id="rId20"/>
    <p:sldId id="554" r:id="rId21"/>
    <p:sldId id="552" r:id="rId22"/>
    <p:sldId id="55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124"/>
    <a:srgbClr val="01654B"/>
    <a:srgbClr val="E69722"/>
    <a:srgbClr val="F04871"/>
    <a:srgbClr val="10BBAD"/>
    <a:srgbClr val="FF8A91"/>
    <a:srgbClr val="4AB0A2"/>
    <a:srgbClr val="4AA466"/>
    <a:srgbClr val="8AC08F"/>
    <a:srgbClr val="E49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3" autoAdjust="0"/>
    <p:restoredTop sz="97778" autoAdjust="0"/>
  </p:normalViewPr>
  <p:slideViewPr>
    <p:cSldViewPr snapToGrid="0" showGuides="1">
      <p:cViewPr varScale="1">
        <p:scale>
          <a:sx n="68" d="100"/>
          <a:sy n="68" d="100"/>
        </p:scale>
        <p:origin x="624" y="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42846463921499E-2"/>
          <c:y val="6.1728053737122097E-2"/>
          <c:w val="0.93443680207996704"/>
          <c:h val="0.83077783067242505"/>
        </c:manualLayout>
      </c:layout>
      <c:areaChart>
        <c:grouping val="standard"/>
        <c:varyColors val="0"/>
        <c:ser>
          <c:idx val="0"/>
          <c:order val="0"/>
          <c:tx>
            <c:strRef>
              <c:f>Sheet1!$B$1</c:f>
              <c:strCache>
                <c:ptCount val="1"/>
                <c:pt idx="0">
                  <c:v>Series 1</c:v>
                </c:pt>
              </c:strCache>
            </c:strRef>
          </c:tx>
          <c:spPr>
            <a:solidFill>
              <a:schemeClr val="bg1">
                <a:lumMod val="50000"/>
              </a:schemeClr>
            </a:solidFill>
            <a:ln w="12700">
              <a:noFill/>
            </a:ln>
            <a:effectLst/>
          </c:spP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1B7-48A2-BBFC-50F25456A23A}"/>
            </c:ext>
          </c:extLst>
        </c:ser>
        <c:ser>
          <c:idx val="1"/>
          <c:order val="1"/>
          <c:tx>
            <c:strRef>
              <c:f>Sheet1!$C$1</c:f>
              <c:strCache>
                <c:ptCount val="1"/>
                <c:pt idx="0">
                  <c:v>Series 2</c:v>
                </c:pt>
              </c:strCache>
            </c:strRef>
          </c:tx>
          <c:spPr>
            <a:solidFill>
              <a:srgbClr val="F5A124"/>
            </a:solidFill>
            <a:ln w="12700">
              <a:noFill/>
            </a:ln>
            <a:effectLst/>
          </c:spP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01-C1B7-48A2-BBFC-50F25456A23A}"/>
            </c:ext>
          </c:extLst>
        </c:ser>
        <c:ser>
          <c:idx val="2"/>
          <c:order val="2"/>
          <c:tx>
            <c:strRef>
              <c:f>Sheet1!$D$1</c:f>
              <c:strCache>
                <c:ptCount val="1"/>
                <c:pt idx="0">
                  <c:v>Series 3</c:v>
                </c:pt>
              </c:strCache>
            </c:strRef>
          </c:tx>
          <c:spPr>
            <a:solidFill>
              <a:srgbClr val="F5A124"/>
            </a:solidFill>
            <a:ln w="12700">
              <a:noFill/>
            </a:ln>
            <a:effectLst/>
          </c:spP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1B7-48A2-BBFC-50F25456A23A}"/>
            </c:ext>
          </c:extLst>
        </c:ser>
        <c:ser>
          <c:idx val="3"/>
          <c:order val="3"/>
          <c:tx>
            <c:strRef>
              <c:f>Sheet1!$E$1</c:f>
              <c:strCache>
                <c:ptCount val="1"/>
                <c:pt idx="0">
                  <c:v>series 4</c:v>
                </c:pt>
              </c:strCache>
            </c:strRef>
          </c:tx>
          <c:spPr>
            <a:solidFill>
              <a:srgbClr val="01654B"/>
            </a:solidFill>
            <a:ln w="12700">
              <a:noFill/>
            </a:ln>
            <a:effectLst/>
          </c:spPr>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03-C1B7-48A2-BBFC-50F25456A23A}"/>
            </c:ext>
          </c:extLst>
        </c:ser>
        <c:dLbls>
          <c:showLegendKey val="0"/>
          <c:showVal val="0"/>
          <c:showCatName val="0"/>
          <c:showSerName val="0"/>
          <c:showPercent val="0"/>
          <c:showBubbleSize val="0"/>
        </c:dLbls>
        <c:axId val="532051072"/>
        <c:axId val="532052608"/>
      </c:areaChart>
      <c:catAx>
        <c:axId val="532051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532052608"/>
        <c:crosses val="autoZero"/>
        <c:auto val="1"/>
        <c:lblAlgn val="ctr"/>
        <c:lblOffset val="100"/>
        <c:noMultiLvlLbl val="0"/>
      </c:catAx>
      <c:valAx>
        <c:axId val="532052608"/>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532051072"/>
        <c:crosses val="autoZero"/>
        <c:crossBetween val="midCat"/>
      </c:valAx>
      <c:spPr>
        <a:noFill/>
        <a:ln>
          <a:noFill/>
        </a:ln>
        <a:effectLst/>
      </c:spPr>
    </c:plotArea>
    <c:plotVisOnly val="1"/>
    <c:dispBlanksAs val="gap"/>
    <c:showDLblsOverMax val="0"/>
  </c:chart>
  <c:spPr>
    <a:noFill/>
    <a:ln>
      <a:noFill/>
    </a:ln>
    <a:effectLst/>
  </c:spPr>
  <c:txPr>
    <a:bodyPr/>
    <a:lstStyle/>
    <a:p>
      <a:pPr>
        <a:defRPr lang="zh-CN"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01654B"/>
              </a:solidFill>
              <a:ln w="19050">
                <a:noFill/>
              </a:ln>
              <a:effectLst/>
            </c:spPr>
            <c:extLst>
              <c:ext xmlns:c16="http://schemas.microsoft.com/office/drawing/2014/chart" uri="{C3380CC4-5D6E-409C-BE32-E72D297353CC}">
                <c16:uniqueId val="{00000001-00BD-44B8-83A2-6B50054FB921}"/>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00BD-44B8-83A2-6B50054FB921}"/>
              </c:ext>
            </c:extLst>
          </c:dPt>
          <c:dPt>
            <c:idx val="2"/>
            <c:bubble3D val="0"/>
            <c:spPr>
              <a:solidFill>
                <a:schemeClr val="accent3"/>
              </a:solidFill>
              <a:ln w="19050">
                <a:noFill/>
              </a:ln>
              <a:effectLst/>
            </c:spPr>
            <c:extLst>
              <c:ext xmlns:c16="http://schemas.microsoft.com/office/drawing/2014/chart" uri="{C3380CC4-5D6E-409C-BE32-E72D297353CC}">
                <c16:uniqueId val="{00000005-00BD-44B8-83A2-6B50054FB921}"/>
              </c:ext>
            </c:extLst>
          </c:dPt>
          <c:dPt>
            <c:idx val="3"/>
            <c:bubble3D val="0"/>
            <c:spPr>
              <a:solidFill>
                <a:schemeClr val="accent4"/>
              </a:solidFill>
              <a:ln w="19050">
                <a:noFill/>
              </a:ln>
              <a:effectLst/>
            </c:spPr>
            <c:extLst>
              <c:ext xmlns:c16="http://schemas.microsoft.com/office/drawing/2014/chart" uri="{C3380CC4-5D6E-409C-BE32-E72D297353CC}">
                <c16:uniqueId val="{00000007-00BD-44B8-83A2-6B50054FB921}"/>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00BD-44B8-83A2-6B50054FB92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F5A124"/>
              </a:solidFill>
              <a:ln w="19050">
                <a:noFill/>
              </a:ln>
              <a:effectLst/>
            </c:spPr>
            <c:extLst>
              <c:ext xmlns:c16="http://schemas.microsoft.com/office/drawing/2014/chart" uri="{C3380CC4-5D6E-409C-BE32-E72D297353CC}">
                <c16:uniqueId val="{00000001-D09B-41A7-AD04-D28E47848E8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D09B-41A7-AD04-D28E47848E87}"/>
              </c:ext>
            </c:extLst>
          </c:dPt>
          <c:dPt>
            <c:idx val="2"/>
            <c:bubble3D val="0"/>
            <c:spPr>
              <a:solidFill>
                <a:schemeClr val="accent3"/>
              </a:solidFill>
              <a:ln w="19050">
                <a:noFill/>
              </a:ln>
              <a:effectLst/>
            </c:spPr>
            <c:extLst>
              <c:ext xmlns:c16="http://schemas.microsoft.com/office/drawing/2014/chart" uri="{C3380CC4-5D6E-409C-BE32-E72D297353CC}">
                <c16:uniqueId val="{00000005-D09B-41A7-AD04-D28E47848E87}"/>
              </c:ext>
            </c:extLst>
          </c:dPt>
          <c:dPt>
            <c:idx val="3"/>
            <c:bubble3D val="0"/>
            <c:spPr>
              <a:solidFill>
                <a:schemeClr val="accent4"/>
              </a:solidFill>
              <a:ln w="19050">
                <a:noFill/>
              </a:ln>
              <a:effectLst/>
            </c:spPr>
            <c:extLst>
              <c:ext xmlns:c16="http://schemas.microsoft.com/office/drawing/2014/chart" uri="{C3380CC4-5D6E-409C-BE32-E72D297353CC}">
                <c16:uniqueId val="{00000007-D09B-41A7-AD04-D28E47848E87}"/>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D09B-41A7-AD04-D28E47848E8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01654B"/>
              </a:solidFill>
              <a:ln w="19050">
                <a:noFill/>
              </a:ln>
              <a:effectLst/>
            </c:spPr>
            <c:extLst>
              <c:ext xmlns:c16="http://schemas.microsoft.com/office/drawing/2014/chart" uri="{C3380CC4-5D6E-409C-BE32-E72D297353CC}">
                <c16:uniqueId val="{00000001-C0E0-4EF3-A955-569040F2BD09}"/>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C0E0-4EF3-A955-569040F2BD09}"/>
              </c:ext>
            </c:extLst>
          </c:dPt>
          <c:dPt>
            <c:idx val="2"/>
            <c:bubble3D val="0"/>
            <c:spPr>
              <a:solidFill>
                <a:schemeClr val="accent3"/>
              </a:solidFill>
              <a:ln w="19050">
                <a:noFill/>
              </a:ln>
              <a:effectLst/>
            </c:spPr>
            <c:extLst>
              <c:ext xmlns:c16="http://schemas.microsoft.com/office/drawing/2014/chart" uri="{C3380CC4-5D6E-409C-BE32-E72D297353CC}">
                <c16:uniqueId val="{00000005-C0E0-4EF3-A955-569040F2BD09}"/>
              </c:ext>
            </c:extLst>
          </c:dPt>
          <c:dPt>
            <c:idx val="3"/>
            <c:bubble3D val="0"/>
            <c:spPr>
              <a:solidFill>
                <a:schemeClr val="accent4"/>
              </a:solidFill>
              <a:ln w="19050">
                <a:noFill/>
              </a:ln>
              <a:effectLst/>
            </c:spPr>
            <c:extLst>
              <c:ext xmlns:c16="http://schemas.microsoft.com/office/drawing/2014/chart" uri="{C3380CC4-5D6E-409C-BE32-E72D297353CC}">
                <c16:uniqueId val="{00000007-C0E0-4EF3-A955-569040F2BD09}"/>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C0E0-4EF3-A955-569040F2BD09}"/>
            </c:ext>
          </c:extLst>
        </c:ser>
        <c:dLbls>
          <c:showLegendKey val="0"/>
          <c:showVal val="0"/>
          <c:showCatName val="0"/>
          <c:showSerName val="0"/>
          <c:showPercent val="0"/>
          <c:showBubbleSize val="0"/>
          <c:showLeaderLines val="1"/>
        </c:dLbls>
        <c:firstSliceAng val="15"/>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2020/11/7</a:t>
            </a:fld>
            <a:endParaRPr lang="zh-CN" altLang="en-US"/>
          </a:p>
        </p:txBody>
      </p:sp>
      <p:sp>
        <p:nvSpPr>
          <p:cNvPr id="4" name="幻灯片图像占位符 3"/>
          <p:cNvSpPr>
            <a:spLocks noGrp="1" noRot="1" noChangeAspect="1"/>
          </p:cNvSpPr>
          <p:nvPr>
            <p:ph type="sldImg" idx="2"/>
          </p:nvPr>
        </p:nvSpPr>
        <p:spPr>
          <a:xfrm>
            <a:off x="685801"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13359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a:ea typeface="宋体"/>
              </a:rPr>
              <a:pPr/>
              <a:t>22</a:t>
            </a:fld>
            <a:endParaRPr lang="zh-CN" altLang="en-US">
              <a:solidFill>
                <a:prstClr val="black"/>
              </a:solidFill>
              <a:latin typeface="Calibri"/>
              <a:ea typeface="宋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25" y="2130527"/>
            <a:ext cx="10363470" cy="147009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49" y="3886380"/>
            <a:ext cx="8534623" cy="175268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406E9206-D2D6-4057-92D4-39C87A03E66D}" type="datetime1">
              <a:rPr lang="en-US" altLang="zh-CN" smtClean="0">
                <a:solidFill>
                  <a:prstClr val="black">
                    <a:tint val="75000"/>
                  </a:prstClr>
                </a:solidFill>
              </a:rPr>
              <a:t>11/7/2020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79" y="4800825"/>
            <a:ext cx="7315391" cy="566765"/>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79" y="612805"/>
            <a:ext cx="7315391" cy="4114991"/>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endParaRPr lang="en-US" dirty="0"/>
          </a:p>
        </p:txBody>
      </p:sp>
      <p:sp>
        <p:nvSpPr>
          <p:cNvPr id="4" name="Text Placeholder 3"/>
          <p:cNvSpPr>
            <a:spLocks noGrp="1"/>
          </p:cNvSpPr>
          <p:nvPr>
            <p:ph type="body" sz="half" idx="2"/>
          </p:nvPr>
        </p:nvSpPr>
        <p:spPr>
          <a:xfrm>
            <a:off x="2389779" y="5367590"/>
            <a:ext cx="7315391" cy="804900"/>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16" y="6356648"/>
            <a:ext cx="2844875" cy="365142"/>
          </a:xfrm>
          <a:prstGeom prst="rect">
            <a:avLst/>
          </a:prstGeom>
        </p:spPr>
        <p:txBody>
          <a:bodyPr/>
          <a:lstStyle/>
          <a:p>
            <a:pPr>
              <a:defRPr/>
            </a:pPr>
            <a:fld id="{E257577C-F53D-4BB9-9408-EB84DEB3CD80}" type="datetime1">
              <a:rPr lang="en-US" altLang="zh-CN" smtClean="0">
                <a:solidFill>
                  <a:prstClr val="black">
                    <a:tint val="75000"/>
                  </a:prstClr>
                </a:solidFill>
              </a:rPr>
              <a:t>11/7/2020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16" y="1600276"/>
            <a:ext cx="10973087" cy="45261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77D58058-BD14-4845-947D-4A9B79A00D09}" type="datetime1">
              <a:rPr lang="en-US" altLang="zh-CN" smtClean="0">
                <a:solidFill>
                  <a:prstClr val="black">
                    <a:tint val="75000"/>
                  </a:prstClr>
                </a:solidFill>
              </a:rPr>
              <a:t>11/7/2020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431" y="274653"/>
            <a:ext cx="2743272" cy="585179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17" y="274653"/>
            <a:ext cx="8026609" cy="585179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18ECB469-C949-4E3F-B0CB-0C15DA7B7F92}" type="datetime1">
              <a:rPr lang="en-US" altLang="zh-CN" smtClean="0">
                <a:solidFill>
                  <a:prstClr val="black">
                    <a:tint val="75000"/>
                  </a:prstClr>
                </a:solidFill>
              </a:rPr>
              <a:t>11/7/2020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16" y="1600276"/>
            <a:ext cx="10973087" cy="45261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C052E9E1-D97D-4C90-BB96-FA1ED58B786F}" type="datetime1">
              <a:rPr lang="en-US" altLang="zh-CN" smtClean="0">
                <a:solidFill>
                  <a:prstClr val="black">
                    <a:tint val="75000"/>
                  </a:prstClr>
                </a:solidFill>
              </a:rPr>
              <a:t>11/7/2020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10" y="4407107"/>
            <a:ext cx="10363470" cy="1362138"/>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110" y="2906849"/>
            <a:ext cx="10363470" cy="1500256"/>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814779EE-1E16-4CC5-A459-C716090F6017}" type="datetime1">
              <a:rPr lang="en-US" altLang="zh-CN" smtClean="0">
                <a:solidFill>
                  <a:prstClr val="black">
                    <a:tint val="75000"/>
                  </a:prstClr>
                </a:solidFill>
              </a:rPr>
              <a:t>11/7/2020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7" y="1600276"/>
            <a:ext cx="5384940" cy="452617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762" y="1600276"/>
            <a:ext cx="5384940" cy="452617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16" y="6356648"/>
            <a:ext cx="2844875" cy="365142"/>
          </a:xfrm>
          <a:prstGeom prst="rect">
            <a:avLst/>
          </a:prstGeom>
        </p:spPr>
        <p:txBody>
          <a:bodyPr/>
          <a:lstStyle/>
          <a:p>
            <a:pPr>
              <a:defRPr/>
            </a:pPr>
            <a:fld id="{A3311C9F-D64E-4824-A709-CF61DE4E0BDD}" type="datetime1">
              <a:rPr lang="en-US" altLang="zh-CN" smtClean="0">
                <a:solidFill>
                  <a:prstClr val="black">
                    <a:tint val="75000"/>
                  </a:prstClr>
                </a:solidFill>
              </a:rPr>
              <a:t>11/7/2020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7" y="1535185"/>
            <a:ext cx="5387058" cy="63979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17" y="2174977"/>
            <a:ext cx="5387058" cy="3951471"/>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35" y="1535185"/>
            <a:ext cx="5389174" cy="63979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535" y="2174977"/>
            <a:ext cx="5389174" cy="3951471"/>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16" y="6356648"/>
            <a:ext cx="2844875" cy="365142"/>
          </a:xfrm>
          <a:prstGeom prst="rect">
            <a:avLst/>
          </a:prstGeom>
        </p:spPr>
        <p:txBody>
          <a:bodyPr/>
          <a:lstStyle/>
          <a:p>
            <a:pPr>
              <a:defRPr/>
            </a:pPr>
            <a:fld id="{0A4318BD-B3C6-4D4B-B871-C29490A2E55A}" type="datetime1">
              <a:rPr lang="en-US" altLang="zh-CN" smtClean="0">
                <a:solidFill>
                  <a:prstClr val="black">
                    <a:tint val="75000"/>
                  </a:prstClr>
                </a:solidFill>
              </a:rPr>
              <a:t>11/7/2020</a:t>
            </a:fld>
            <a:endParaRPr lang="en-US" dirty="0">
              <a:solidFill>
                <a:prstClr val="black">
                  <a:tint val="75000"/>
                </a:prstClr>
              </a:solidFill>
            </a:endParaRPr>
          </a:p>
        </p:txBody>
      </p:sp>
      <p:sp>
        <p:nvSpPr>
          <p:cNvPr id="8" name="Footer Placeholder 7"/>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
        <p:nvSpPr>
          <p:cNvPr id="11" name="矩形 10"/>
          <p:cNvSpPr/>
          <p:nvPr userDrawn="1"/>
        </p:nvSpPr>
        <p:spPr>
          <a:xfrm>
            <a:off x="9334260" y="6431125"/>
            <a:ext cx="966254"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16" y="6356648"/>
            <a:ext cx="2844875" cy="365142"/>
          </a:xfrm>
          <a:prstGeom prst="rect">
            <a:avLst/>
          </a:prstGeom>
        </p:spPr>
        <p:txBody>
          <a:bodyPr/>
          <a:lstStyle/>
          <a:p>
            <a:pPr>
              <a:defRPr/>
            </a:pPr>
            <a:fld id="{E14CAFC4-799C-4CDE-B92B-8C262F06CF3E}" type="datetime1">
              <a:rPr lang="en-US" altLang="zh-CN" smtClean="0">
                <a:solidFill>
                  <a:prstClr val="black">
                    <a:tint val="75000"/>
                  </a:prstClr>
                </a:solidFill>
              </a:rPr>
              <a:t>11/7/2020</a:t>
            </a:fld>
            <a:endParaRPr lang="en-US" dirty="0">
              <a:solidFill>
                <a:prstClr val="black">
                  <a:tint val="75000"/>
                </a:prstClr>
              </a:solidFill>
            </a:endParaRPr>
          </a:p>
        </p:txBody>
      </p:sp>
      <p:sp>
        <p:nvSpPr>
          <p:cNvPr id="4" name="Footer Placeholder 3"/>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63" y="1031306"/>
            <a:ext cx="9912993" cy="42892"/>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0211" y="6452198"/>
            <a:ext cx="39189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a:xfrm>
            <a:off x="609616" y="6356648"/>
            <a:ext cx="2844875" cy="365142"/>
          </a:xfrm>
          <a:prstGeom prst="rect">
            <a:avLst/>
          </a:prstGeom>
        </p:spPr>
        <p:txBody>
          <a:bodyPr/>
          <a:lstStyle/>
          <a:p>
            <a:pPr>
              <a:defRPr/>
            </a:pPr>
            <a:fld id="{3E729073-8FFE-4F18-B513-07581FC6638E}" type="datetime1">
              <a:rPr lang="en-US" altLang="zh-CN" smtClean="0">
                <a:solidFill>
                  <a:prstClr val="black">
                    <a:tint val="75000"/>
                  </a:prstClr>
                </a:solidFill>
              </a:rPr>
              <a:t>11/7/2020</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722" y="6396523"/>
            <a:ext cx="2844875" cy="365142"/>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62"/>
            <a:ext cx="4011189" cy="1162105"/>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858" y="273066"/>
            <a:ext cx="6815845" cy="5853384"/>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71"/>
            <a:ext cx="4011189" cy="4691280"/>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16" y="6356648"/>
            <a:ext cx="2844875" cy="365142"/>
          </a:xfrm>
          <a:prstGeom prst="rect">
            <a:avLst/>
          </a:prstGeom>
        </p:spPr>
        <p:txBody>
          <a:bodyPr/>
          <a:lstStyle/>
          <a:p>
            <a:pPr>
              <a:defRPr/>
            </a:pPr>
            <a:fld id="{43C7FCF6-76BD-4495-B08F-4C059D2BA31F}" type="datetime1">
              <a:rPr lang="en-US" altLang="zh-CN" smtClean="0">
                <a:solidFill>
                  <a:prstClr val="black">
                    <a:tint val="75000"/>
                  </a:prstClr>
                </a:solidFill>
              </a:rPr>
              <a:t>11/7/2020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104" y="-2415"/>
            <a:ext cx="12192318" cy="6858179"/>
          </a:xfrm>
          <a:prstGeom prst="rect">
            <a:avLst/>
          </a:prstGeom>
        </p:spPr>
      </p:pic>
      <p:sp>
        <p:nvSpPr>
          <p:cNvPr id="20" name="矩形 19"/>
          <p:cNvSpPr/>
          <p:nvPr/>
        </p:nvSpPr>
        <p:spPr>
          <a:xfrm>
            <a:off x="4190959" y="3569099"/>
            <a:ext cx="3869128" cy="464871"/>
          </a:xfrm>
          <a:prstGeom prst="rect">
            <a:avLst/>
          </a:prstGeom>
        </p:spPr>
        <p:txBody>
          <a:bodyPr wrap="square">
            <a:spAutoFit/>
          </a:bodyPr>
          <a:lstStyle/>
          <a:p>
            <a:pPr algn="ctr">
              <a:lnSpc>
                <a:spcPct val="150000"/>
              </a:lnSpc>
            </a:pPr>
            <a:r>
              <a:rPr lang="en-US" altLang="zh-CN" dirty="0">
                <a:solidFill>
                  <a:schemeClr val="bg1">
                    <a:lumMod val="65000"/>
                  </a:schemeClr>
                </a:solidFill>
              </a:rPr>
              <a:t>Insert the Subtitle of Your Presentation</a:t>
            </a:r>
          </a:p>
        </p:txBody>
      </p:sp>
      <p:sp>
        <p:nvSpPr>
          <p:cNvPr id="21" name="TextBox 15"/>
          <p:cNvSpPr txBox="1"/>
          <p:nvPr/>
        </p:nvSpPr>
        <p:spPr>
          <a:xfrm>
            <a:off x="2975302" y="2841899"/>
            <a:ext cx="6300443" cy="646331"/>
          </a:xfrm>
          <a:prstGeom prst="rect">
            <a:avLst/>
          </a:prstGeom>
          <a:noFill/>
        </p:spPr>
        <p:txBody>
          <a:bodyPr wrap="none" rtlCol="0">
            <a:spAutoFit/>
          </a:bodyPr>
          <a:lstStyle/>
          <a:p>
            <a:pPr algn="ctr"/>
            <a:r>
              <a:rPr lang="en-US" altLang="zh-CN" sz="3600" spc="300" dirty="0">
                <a:solidFill>
                  <a:schemeClr val="tx1">
                    <a:lumMod val="65000"/>
                    <a:lumOff val="35000"/>
                  </a:schemeClr>
                </a:solidFill>
                <a:latin typeface="微软雅黑" panose="020B0503020204020204" pitchFamily="34" charset="-122"/>
                <a:ea typeface="微软雅黑" panose="020B0503020204020204" pitchFamily="34" charset="-122"/>
              </a:rPr>
              <a:t>Beautiful PPT templates</a:t>
            </a:r>
          </a:p>
        </p:txBody>
      </p:sp>
      <p:sp>
        <p:nvSpPr>
          <p:cNvPr id="2" name="Rounded Rectangle 7">
            <a:extLst>
              <a:ext uri="{FF2B5EF4-FFF2-40B4-BE49-F238E27FC236}">
                <a16:creationId xmlns:a16="http://schemas.microsoft.com/office/drawing/2014/main" id="{E32108F8-97D2-41F2-9F23-6C1C224421DD}"/>
              </a:ext>
            </a:extLst>
          </p:cNvPr>
          <p:cNvSpPr/>
          <p:nvPr/>
        </p:nvSpPr>
        <p:spPr>
          <a:xfrm>
            <a:off x="5251755" y="1480419"/>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65000"/>
                    <a:lumOff val="35000"/>
                  </a:schemeClr>
                </a:solidFill>
              </a:rPr>
              <a:t>LOGO</a:t>
            </a:r>
            <a:endParaRPr lang="ko-KR" altLang="en-US" sz="2700" dirty="0">
              <a:solidFill>
                <a:schemeClr val="tx1">
                  <a:lumMod val="65000"/>
                  <a:lumOff val="35000"/>
                </a:schemeClr>
              </a:solidFill>
            </a:endParaRPr>
          </a:p>
        </p:txBody>
      </p:sp>
      <p:sp>
        <p:nvSpPr>
          <p:cNvPr id="3" name="TextBox 3">
            <a:hlinkClick r:id="rId4"/>
            <a:extLst>
              <a:ext uri="{FF2B5EF4-FFF2-40B4-BE49-F238E27FC236}">
                <a16:creationId xmlns:a16="http://schemas.microsoft.com/office/drawing/2014/main" id="{4E0065A8-E10F-4942-BB35-6AD4DC014ED1}"/>
              </a:ext>
            </a:extLst>
          </p:cNvPr>
          <p:cNvSpPr txBox="1"/>
          <p:nvPr/>
        </p:nvSpPr>
        <p:spPr>
          <a:xfrm>
            <a:off x="3294276" y="5623507"/>
            <a:ext cx="5169613" cy="246221"/>
          </a:xfrm>
          <a:prstGeom prst="rect">
            <a:avLst/>
          </a:prstGeom>
          <a:noFill/>
        </p:spPr>
        <p:txBody>
          <a:bodyPr wrap="square" rtlCol="0">
            <a:spAutoFit/>
          </a:bodyPr>
          <a:lstStyle/>
          <a:p>
            <a:pPr algn="ctr"/>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ahyp="http://schemas.microsoft.com/office/drawing/2018/hyperlinkcolor" xmlns:a16="http://schemas.microsoft.com/office/drawing/2014/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par>
                                <p:cTn id="8" presetID="10" presetClass="entr" presetSubtype="0" fill="hold" grpId="0" nodeType="withEffect">
                                  <p:stCondLst>
                                    <p:cond delay="250"/>
                                  </p:stCondLst>
                                  <p:iterate type="wd">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500"/>
                                  </p:stCondLst>
                                  <p:iterate type="wd">
                                    <p:tmPct val="10000"/>
                                  </p:iterate>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Chart 7"/>
          <p:cNvGraphicFramePr/>
          <p:nvPr/>
        </p:nvGraphicFramePr>
        <p:xfrm>
          <a:off x="5549345" y="1929531"/>
          <a:ext cx="5066938" cy="3596971"/>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12"/>
          <p:cNvGrpSpPr/>
          <p:nvPr/>
        </p:nvGrpSpPr>
        <p:grpSpPr bwMode="auto">
          <a:xfrm>
            <a:off x="1835837" y="2707615"/>
            <a:ext cx="2938921" cy="2426931"/>
            <a:chOff x="1023776" y="1932475"/>
            <a:chExt cx="2781691" cy="2650561"/>
          </a:xfrm>
        </p:grpSpPr>
        <p:sp>
          <p:nvSpPr>
            <p:cNvPr id="11" name="Text Placeholder 32"/>
            <p:cNvSpPr txBox="1"/>
            <p:nvPr/>
          </p:nvSpPr>
          <p:spPr>
            <a:xfrm>
              <a:off x="1023776" y="3879815"/>
              <a:ext cx="2781691" cy="70322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AU"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3"/>
            <p:cNvSpPr txBox="1"/>
            <p:nvPr/>
          </p:nvSpPr>
          <p:spPr>
            <a:xfrm>
              <a:off x="1023776" y="2329573"/>
              <a:ext cx="2781691" cy="70322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AU"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5"/>
            <p:cNvSpPr txBox="1">
              <a:spLocks noChangeArrowheads="1"/>
            </p:cNvSpPr>
            <p:nvPr/>
          </p:nvSpPr>
          <p:spPr bwMode="auto">
            <a:xfrm>
              <a:off x="1023777" y="1932475"/>
              <a:ext cx="2420840" cy="36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US" altLang="en-US">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c="http://schemas.openxmlformats.org/drawingml/2006/chart"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Graphic spid="9" grpId="0">
            <p:bldAsOne/>
          </p:bldGraphic>
        </p:bldLst>
      </p:timing>
    </mc:Choice>
    <mc:Fallback xmlns:a14="http://schemas.microsoft.com/office/drawing/2010/main" xmlns:c="http://schemas.openxmlformats.org/drawingml/2006/chart"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Graphic spid="9" grpId="0">
            <p:bldAsOne/>
          </p:bldGraphic>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4"/>
          <p:cNvSpPr>
            <a:spLocks noChangeArrowheads="1"/>
          </p:cNvSpPr>
          <p:nvPr/>
        </p:nvSpPr>
        <p:spPr bwMode="auto">
          <a:xfrm>
            <a:off x="1583391" y="5039378"/>
            <a:ext cx="9125043"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that people is stepping into the world of PowerPoint for the very first time. </a:t>
            </a:r>
          </a:p>
        </p:txBody>
      </p:sp>
      <p:grpSp>
        <p:nvGrpSpPr>
          <p:cNvPr id="10" name="Group 4"/>
          <p:cNvGrpSpPr/>
          <p:nvPr/>
        </p:nvGrpSpPr>
        <p:grpSpPr bwMode="auto">
          <a:xfrm>
            <a:off x="6567317" y="1835233"/>
            <a:ext cx="3678042" cy="2835300"/>
            <a:chOff x="677445" y="1561513"/>
            <a:chExt cx="3339801" cy="2574017"/>
          </a:xfrm>
        </p:grpSpPr>
        <p:cxnSp>
          <p:nvCxnSpPr>
            <p:cNvPr id="11" name="Straight Connector 5"/>
            <p:cNvCxnSpPr/>
            <p:nvPr/>
          </p:nvCxnSpPr>
          <p:spPr>
            <a:xfrm>
              <a:off x="1128085"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6"/>
            <p:cNvCxnSpPr/>
            <p:nvPr/>
          </p:nvCxnSpPr>
          <p:spPr>
            <a:xfrm>
              <a:off x="180252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7"/>
            <p:cNvCxnSpPr/>
            <p:nvPr/>
          </p:nvCxnSpPr>
          <p:spPr>
            <a:xfrm>
              <a:off x="247869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8"/>
            <p:cNvCxnSpPr/>
            <p:nvPr/>
          </p:nvCxnSpPr>
          <p:spPr>
            <a:xfrm>
              <a:off x="315312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9"/>
            <p:cNvCxnSpPr/>
            <p:nvPr/>
          </p:nvCxnSpPr>
          <p:spPr>
            <a:xfrm>
              <a:off x="382929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0"/>
            <p:cNvSpPr/>
            <p:nvPr/>
          </p:nvSpPr>
          <p:spPr>
            <a:xfrm>
              <a:off x="1128085" y="3235979"/>
              <a:ext cx="2701211" cy="421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1"/>
            <p:cNvSpPr/>
            <p:nvPr/>
          </p:nvSpPr>
          <p:spPr>
            <a:xfrm>
              <a:off x="1128085" y="2714225"/>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2"/>
            <p:cNvSpPr/>
            <p:nvPr/>
          </p:nvSpPr>
          <p:spPr>
            <a:xfrm>
              <a:off x="1128085" y="2194204"/>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3"/>
            <p:cNvSpPr/>
            <p:nvPr/>
          </p:nvSpPr>
          <p:spPr>
            <a:xfrm>
              <a:off x="1128085" y="1674184"/>
              <a:ext cx="2701211" cy="421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4"/>
            <p:cNvSpPr/>
            <p:nvPr/>
          </p:nvSpPr>
          <p:spPr>
            <a:xfrm>
              <a:off x="1128085" y="3235979"/>
              <a:ext cx="1870736" cy="421216"/>
            </a:xfrm>
            <a:prstGeom prst="rect">
              <a:avLst/>
            </a:prstGeom>
            <a:solidFill>
              <a:srgbClr val="F5A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5"/>
            <p:cNvSpPr/>
            <p:nvPr/>
          </p:nvSpPr>
          <p:spPr>
            <a:xfrm>
              <a:off x="1128085" y="2714225"/>
              <a:ext cx="830476" cy="422950"/>
            </a:xfrm>
            <a:prstGeom prst="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16"/>
            <p:cNvSpPr/>
            <p:nvPr/>
          </p:nvSpPr>
          <p:spPr>
            <a:xfrm>
              <a:off x="1128085" y="2194204"/>
              <a:ext cx="1518781" cy="422950"/>
            </a:xfrm>
            <a:prstGeom prst="rect">
              <a:avLst/>
            </a:prstGeom>
            <a:solidFill>
              <a:srgbClr val="F5A1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17"/>
            <p:cNvSpPr/>
            <p:nvPr/>
          </p:nvSpPr>
          <p:spPr>
            <a:xfrm>
              <a:off x="1128085" y="1674184"/>
              <a:ext cx="2461951" cy="421217"/>
            </a:xfrm>
            <a:prstGeom prst="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8"/>
            <p:cNvSpPr txBox="1">
              <a:spLocks noChangeArrowheads="1"/>
            </p:cNvSpPr>
            <p:nvPr/>
          </p:nvSpPr>
          <p:spPr bwMode="auto">
            <a:xfrm>
              <a:off x="1009500" y="3868619"/>
              <a:ext cx="236408"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9"/>
            <p:cNvSpPr txBox="1">
              <a:spLocks noChangeArrowheads="1"/>
            </p:cNvSpPr>
            <p:nvPr/>
          </p:nvSpPr>
          <p:spPr bwMode="auto">
            <a:xfrm>
              <a:off x="1649577" y="3868619"/>
              <a:ext cx="306753"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0"/>
            <p:cNvSpPr txBox="1">
              <a:spLocks noChangeArrowheads="1"/>
            </p:cNvSpPr>
            <p:nvPr/>
          </p:nvSpPr>
          <p:spPr bwMode="auto">
            <a:xfrm>
              <a:off x="3640147" y="3868619"/>
              <a:ext cx="377099"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1"/>
            <p:cNvSpPr txBox="1">
              <a:spLocks noChangeArrowheads="1"/>
            </p:cNvSpPr>
            <p:nvPr/>
          </p:nvSpPr>
          <p:spPr bwMode="auto">
            <a:xfrm>
              <a:off x="2964901" y="3868619"/>
              <a:ext cx="377099"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2"/>
            <p:cNvSpPr txBox="1">
              <a:spLocks noChangeArrowheads="1"/>
            </p:cNvSpPr>
            <p:nvPr/>
          </p:nvSpPr>
          <p:spPr bwMode="auto">
            <a:xfrm>
              <a:off x="2289650" y="3868619"/>
              <a:ext cx="377099"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3"/>
            <p:cNvSpPr txBox="1">
              <a:spLocks noChangeArrowheads="1"/>
            </p:cNvSpPr>
            <p:nvPr/>
          </p:nvSpPr>
          <p:spPr bwMode="auto">
            <a:xfrm>
              <a:off x="677445" y="1700408"/>
              <a:ext cx="447445"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2015。</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4"/>
            <p:cNvSpPr txBox="1">
              <a:spLocks noChangeArrowheads="1"/>
            </p:cNvSpPr>
            <p:nvPr/>
          </p:nvSpPr>
          <p:spPr bwMode="auto">
            <a:xfrm>
              <a:off x="677445" y="3261915"/>
              <a:ext cx="447445"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2012。</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25"/>
            <p:cNvSpPr txBox="1">
              <a:spLocks noChangeArrowheads="1"/>
            </p:cNvSpPr>
            <p:nvPr/>
          </p:nvSpPr>
          <p:spPr bwMode="auto">
            <a:xfrm>
              <a:off x="677445" y="2741412"/>
              <a:ext cx="447445"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2013。</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6"/>
            <p:cNvSpPr txBox="1">
              <a:spLocks noChangeArrowheads="1"/>
            </p:cNvSpPr>
            <p:nvPr/>
          </p:nvSpPr>
          <p:spPr bwMode="auto">
            <a:xfrm>
              <a:off x="677445" y="2220908"/>
              <a:ext cx="447445" cy="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2014。</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Rectangle 42"/>
          <p:cNvSpPr>
            <a:spLocks noChangeArrowheads="1"/>
          </p:cNvSpPr>
          <p:nvPr/>
        </p:nvSpPr>
        <p:spPr bwMode="auto">
          <a:xfrm flipH="1">
            <a:off x="2306546" y="1850851"/>
            <a:ext cx="70548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000" noProof="1">
                <a:solidFill>
                  <a:schemeClr val="bg1">
                    <a:lumMod val="50000"/>
                  </a:schemeClr>
                </a:solidFill>
                <a:latin typeface="Abraham Lincoln" pitchFamily="2" charset="0"/>
                <a:ea typeface="Lato Light" charset="0"/>
                <a:cs typeface="Lato Light" charset="0"/>
              </a:rPr>
              <a:t>idea</a:t>
            </a:r>
          </a:p>
        </p:txBody>
      </p:sp>
      <p:sp>
        <p:nvSpPr>
          <p:cNvPr id="34" name="Rectangle 43"/>
          <p:cNvSpPr/>
          <p:nvPr/>
        </p:nvSpPr>
        <p:spPr>
          <a:xfrm flipH="1">
            <a:off x="2306545" y="2185867"/>
            <a:ext cx="3643216" cy="429895"/>
          </a:xfrm>
          <a:prstGeom prst="rect">
            <a:avLst/>
          </a:prstGeom>
        </p:spPr>
        <p:txBody>
          <a:bodyPr wrap="square">
            <a:spAutoFit/>
          </a:bodyPr>
          <a:lstStyle/>
          <a:p>
            <a:pPr algn="just" eaLnBrk="1" fontAlgn="auto" hangingPunct="1">
              <a:spcBef>
                <a:spcPts val="0"/>
              </a:spcBef>
              <a:spcAft>
                <a:spcPts val="0"/>
              </a:spcAft>
              <a:defRPr/>
            </a:pPr>
            <a:r>
              <a:rPr lang="en-US" sz="1100" noProof="1">
                <a:solidFill>
                  <a:schemeClr val="bg1">
                    <a:lumMod val="50000"/>
                  </a:schemeClr>
                </a:solidFill>
                <a:latin typeface="+mj-lt"/>
                <a:ea typeface="Roboto Light" charset="0"/>
              </a:rPr>
              <a:t>Lorem ipsum dolor sit amet, consectetur adipiscing elit. Nulla imperdiet volutpat dui at fermentum:</a:t>
            </a:r>
          </a:p>
        </p:txBody>
      </p:sp>
      <p:sp>
        <p:nvSpPr>
          <p:cNvPr id="35" name="Rectangle 44"/>
          <p:cNvSpPr>
            <a:spLocks noChangeArrowheads="1"/>
          </p:cNvSpPr>
          <p:nvPr/>
        </p:nvSpPr>
        <p:spPr bwMode="auto">
          <a:xfrm flipH="1">
            <a:off x="2306546" y="2823948"/>
            <a:ext cx="9664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000" noProof="1">
                <a:solidFill>
                  <a:schemeClr val="bg1">
                    <a:lumMod val="50000"/>
                  </a:schemeClr>
                </a:solidFill>
                <a:latin typeface="Abraham Lincoln" pitchFamily="2" charset="0"/>
                <a:ea typeface="Lato Light" charset="0"/>
                <a:cs typeface="Lato Light" charset="0"/>
              </a:rPr>
              <a:t>media</a:t>
            </a:r>
          </a:p>
        </p:txBody>
      </p:sp>
      <p:sp>
        <p:nvSpPr>
          <p:cNvPr id="36" name="Rectangle 45"/>
          <p:cNvSpPr/>
          <p:nvPr/>
        </p:nvSpPr>
        <p:spPr>
          <a:xfrm flipH="1">
            <a:off x="2306545" y="3158964"/>
            <a:ext cx="3643216" cy="429895"/>
          </a:xfrm>
          <a:prstGeom prst="rect">
            <a:avLst/>
          </a:prstGeom>
        </p:spPr>
        <p:txBody>
          <a:bodyPr wrap="square">
            <a:spAutoFit/>
          </a:bodyPr>
          <a:lstStyle/>
          <a:p>
            <a:pPr algn="just" eaLnBrk="1" fontAlgn="auto" hangingPunct="1">
              <a:spcBef>
                <a:spcPts val="0"/>
              </a:spcBef>
              <a:spcAft>
                <a:spcPts val="0"/>
              </a:spcAft>
              <a:defRPr/>
            </a:pPr>
            <a:r>
              <a:rPr lang="en-US" sz="1100" noProof="1">
                <a:solidFill>
                  <a:schemeClr val="bg1">
                    <a:lumMod val="50000"/>
                  </a:schemeClr>
                </a:solidFill>
                <a:latin typeface="+mj-lt"/>
                <a:ea typeface="Roboto Light" charset="0"/>
              </a:rPr>
              <a:t>Lorem ipsum dolor sit amet, consectetur adipiscing elit. Nulla imperdiet volutpat dui at fermentum:</a:t>
            </a:r>
          </a:p>
        </p:txBody>
      </p:sp>
      <p:sp>
        <p:nvSpPr>
          <p:cNvPr id="37" name="Rectangle 46"/>
          <p:cNvSpPr>
            <a:spLocks noChangeArrowheads="1"/>
          </p:cNvSpPr>
          <p:nvPr/>
        </p:nvSpPr>
        <p:spPr bwMode="auto">
          <a:xfrm flipH="1">
            <a:off x="2306546" y="3804946"/>
            <a:ext cx="21570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000" noProof="1">
                <a:solidFill>
                  <a:schemeClr val="bg1">
                    <a:lumMod val="50000"/>
                  </a:schemeClr>
                </a:solidFill>
                <a:latin typeface="Abraham Lincoln" pitchFamily="2" charset="0"/>
                <a:ea typeface="Lato Light" charset="0"/>
                <a:cs typeface="Lato Light" charset="0"/>
              </a:rPr>
              <a:t>communication</a:t>
            </a:r>
          </a:p>
        </p:txBody>
      </p:sp>
      <p:sp>
        <p:nvSpPr>
          <p:cNvPr id="38" name="Rectangle 47"/>
          <p:cNvSpPr/>
          <p:nvPr/>
        </p:nvSpPr>
        <p:spPr>
          <a:xfrm flipH="1">
            <a:off x="2306545" y="4139961"/>
            <a:ext cx="3643216" cy="429895"/>
          </a:xfrm>
          <a:prstGeom prst="rect">
            <a:avLst/>
          </a:prstGeom>
        </p:spPr>
        <p:txBody>
          <a:bodyPr wrap="square">
            <a:spAutoFit/>
          </a:bodyPr>
          <a:lstStyle/>
          <a:p>
            <a:pPr algn="just" eaLnBrk="1" fontAlgn="auto" hangingPunct="1">
              <a:spcBef>
                <a:spcPts val="0"/>
              </a:spcBef>
              <a:spcAft>
                <a:spcPts val="0"/>
              </a:spcAft>
              <a:defRPr/>
            </a:pPr>
            <a:r>
              <a:rPr lang="en-US" sz="1100" noProof="1">
                <a:solidFill>
                  <a:schemeClr val="bg1">
                    <a:lumMod val="50000"/>
                  </a:schemeClr>
                </a:solidFill>
                <a:latin typeface="+mj-lt"/>
                <a:ea typeface="Roboto Light" charset="0"/>
              </a:rPr>
              <a:t>Lorem ipsum dolor sit amet, consectetur adipiscing elit. Nulla imperdiet volutpat dui at fermentum:</a:t>
            </a:r>
          </a:p>
        </p:txBody>
      </p:sp>
      <p:cxnSp>
        <p:nvCxnSpPr>
          <p:cNvPr id="39" name="Straight Connector 16"/>
          <p:cNvCxnSpPr/>
          <p:nvPr/>
        </p:nvCxnSpPr>
        <p:spPr>
          <a:xfrm>
            <a:off x="6319603" y="1726299"/>
            <a:ext cx="0" cy="29208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250" fill="hold"/>
                                            <p:tgtEl>
                                              <p:spTgt spid="33"/>
                                            </p:tgtEl>
                                            <p:attrNameLst>
                                              <p:attrName>ppt_x</p:attrName>
                                            </p:attrNameLst>
                                          </p:cBhvr>
                                          <p:tavLst>
                                            <p:tav tm="0">
                                              <p:val>
                                                <p:strVal val="0-#ppt_w/2"/>
                                              </p:val>
                                            </p:tav>
                                            <p:tav tm="100000">
                                              <p:val>
                                                <p:strVal val="#ppt_x"/>
                                              </p:val>
                                            </p:tav>
                                          </p:tavLst>
                                        </p:anim>
                                        <p:anim calcmode="lin" valueType="num">
                                          <p:cBhvr additive="base">
                                            <p:cTn id="23" dur="25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250" fill="hold"/>
                                            <p:tgtEl>
                                              <p:spTgt spid="34"/>
                                            </p:tgtEl>
                                            <p:attrNameLst>
                                              <p:attrName>ppt_x</p:attrName>
                                            </p:attrNameLst>
                                          </p:cBhvr>
                                          <p:tavLst>
                                            <p:tav tm="0">
                                              <p:val>
                                                <p:strVal val="0-#ppt_w/2"/>
                                              </p:val>
                                            </p:tav>
                                            <p:tav tm="100000">
                                              <p:val>
                                                <p:strVal val="#ppt_x"/>
                                              </p:val>
                                            </p:tav>
                                          </p:tavLst>
                                        </p:anim>
                                        <p:anim calcmode="lin" valueType="num">
                                          <p:cBhvr additive="base">
                                            <p:cTn id="28" dur="25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250" fill="hold"/>
                                            <p:tgtEl>
                                              <p:spTgt spid="35"/>
                                            </p:tgtEl>
                                            <p:attrNameLst>
                                              <p:attrName>ppt_x</p:attrName>
                                            </p:attrNameLst>
                                          </p:cBhvr>
                                          <p:tavLst>
                                            <p:tav tm="0">
                                              <p:val>
                                                <p:strVal val="0-#ppt_w/2"/>
                                              </p:val>
                                            </p:tav>
                                            <p:tav tm="100000">
                                              <p:val>
                                                <p:strVal val="#ppt_x"/>
                                              </p:val>
                                            </p:tav>
                                          </p:tavLst>
                                        </p:anim>
                                        <p:anim calcmode="lin" valueType="num">
                                          <p:cBhvr additive="base">
                                            <p:cTn id="33" dur="25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250" fill="hold"/>
                                            <p:tgtEl>
                                              <p:spTgt spid="36"/>
                                            </p:tgtEl>
                                            <p:attrNameLst>
                                              <p:attrName>ppt_x</p:attrName>
                                            </p:attrNameLst>
                                          </p:cBhvr>
                                          <p:tavLst>
                                            <p:tav tm="0">
                                              <p:val>
                                                <p:strVal val="0-#ppt_w/2"/>
                                              </p:val>
                                            </p:tav>
                                            <p:tav tm="100000">
                                              <p:val>
                                                <p:strVal val="#ppt_x"/>
                                              </p:val>
                                            </p:tav>
                                          </p:tavLst>
                                        </p:anim>
                                        <p:anim calcmode="lin" valueType="num">
                                          <p:cBhvr additive="base">
                                            <p:cTn id="38" dur="250" fill="hold"/>
                                            <p:tgtEl>
                                              <p:spTgt spid="36"/>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250" fill="hold"/>
                                            <p:tgtEl>
                                              <p:spTgt spid="37"/>
                                            </p:tgtEl>
                                            <p:attrNameLst>
                                              <p:attrName>ppt_x</p:attrName>
                                            </p:attrNameLst>
                                          </p:cBhvr>
                                          <p:tavLst>
                                            <p:tav tm="0">
                                              <p:val>
                                                <p:strVal val="0-#ppt_w/2"/>
                                              </p:val>
                                            </p:tav>
                                            <p:tav tm="100000">
                                              <p:val>
                                                <p:strVal val="#ppt_x"/>
                                              </p:val>
                                            </p:tav>
                                          </p:tavLst>
                                        </p:anim>
                                        <p:anim calcmode="lin" valueType="num">
                                          <p:cBhvr additive="base">
                                            <p:cTn id="43" dur="25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250" fill="hold"/>
                                            <p:tgtEl>
                                              <p:spTgt spid="38"/>
                                            </p:tgtEl>
                                            <p:attrNameLst>
                                              <p:attrName>ppt_x</p:attrName>
                                            </p:attrNameLst>
                                          </p:cBhvr>
                                          <p:tavLst>
                                            <p:tav tm="0">
                                              <p:val>
                                                <p:strVal val="0-#ppt_w/2"/>
                                              </p:val>
                                            </p:tav>
                                            <p:tav tm="100000">
                                              <p:val>
                                                <p:strVal val="#ppt_x"/>
                                              </p:val>
                                            </p:tav>
                                          </p:tavLst>
                                        </p:anim>
                                        <p:anim calcmode="lin" valueType="num">
                                          <p:cBhvr additive="base">
                                            <p:cTn id="48" dur="250" fill="hold"/>
                                            <p:tgtEl>
                                              <p:spTgt spid="38"/>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250" fill="hold"/>
                                            <p:tgtEl>
                                              <p:spTgt spid="39"/>
                                            </p:tgtEl>
                                            <p:attrNameLst>
                                              <p:attrName>ppt_x</p:attrName>
                                            </p:attrNameLst>
                                          </p:cBhvr>
                                          <p:tavLst>
                                            <p:tav tm="0">
                                              <p:val>
                                                <p:strVal val="0-#ppt_w/2"/>
                                              </p:val>
                                            </p:tav>
                                            <p:tav tm="100000">
                                              <p:val>
                                                <p:strVal val="#ppt_x"/>
                                              </p:val>
                                            </p:tav>
                                          </p:tavLst>
                                        </p:anim>
                                        <p:anim calcmode="lin" valueType="num">
                                          <p:cBhvr additive="base">
                                            <p:cTn id="53" dur="2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33" grpId="0"/>
          <p:bldP spid="34" grpId="0"/>
          <p:bldP spid="35" grpId="0"/>
          <p:bldP spid="36" grpId="0"/>
          <p:bldP spid="37" grpId="0"/>
          <p:bldP spid="3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250" fill="hold"/>
                                            <p:tgtEl>
                                              <p:spTgt spid="33"/>
                                            </p:tgtEl>
                                            <p:attrNameLst>
                                              <p:attrName>ppt_x</p:attrName>
                                            </p:attrNameLst>
                                          </p:cBhvr>
                                          <p:tavLst>
                                            <p:tav tm="0">
                                              <p:val>
                                                <p:strVal val="0-#ppt_w/2"/>
                                              </p:val>
                                            </p:tav>
                                            <p:tav tm="100000">
                                              <p:val>
                                                <p:strVal val="#ppt_x"/>
                                              </p:val>
                                            </p:tav>
                                          </p:tavLst>
                                        </p:anim>
                                        <p:anim calcmode="lin" valueType="num">
                                          <p:cBhvr additive="base">
                                            <p:cTn id="23" dur="25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250" fill="hold"/>
                                            <p:tgtEl>
                                              <p:spTgt spid="34"/>
                                            </p:tgtEl>
                                            <p:attrNameLst>
                                              <p:attrName>ppt_x</p:attrName>
                                            </p:attrNameLst>
                                          </p:cBhvr>
                                          <p:tavLst>
                                            <p:tav tm="0">
                                              <p:val>
                                                <p:strVal val="0-#ppt_w/2"/>
                                              </p:val>
                                            </p:tav>
                                            <p:tav tm="100000">
                                              <p:val>
                                                <p:strVal val="#ppt_x"/>
                                              </p:val>
                                            </p:tav>
                                          </p:tavLst>
                                        </p:anim>
                                        <p:anim calcmode="lin" valueType="num">
                                          <p:cBhvr additive="base">
                                            <p:cTn id="28" dur="25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250" fill="hold"/>
                                            <p:tgtEl>
                                              <p:spTgt spid="35"/>
                                            </p:tgtEl>
                                            <p:attrNameLst>
                                              <p:attrName>ppt_x</p:attrName>
                                            </p:attrNameLst>
                                          </p:cBhvr>
                                          <p:tavLst>
                                            <p:tav tm="0">
                                              <p:val>
                                                <p:strVal val="0-#ppt_w/2"/>
                                              </p:val>
                                            </p:tav>
                                            <p:tav tm="100000">
                                              <p:val>
                                                <p:strVal val="#ppt_x"/>
                                              </p:val>
                                            </p:tav>
                                          </p:tavLst>
                                        </p:anim>
                                        <p:anim calcmode="lin" valueType="num">
                                          <p:cBhvr additive="base">
                                            <p:cTn id="33" dur="25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250" fill="hold"/>
                                            <p:tgtEl>
                                              <p:spTgt spid="36"/>
                                            </p:tgtEl>
                                            <p:attrNameLst>
                                              <p:attrName>ppt_x</p:attrName>
                                            </p:attrNameLst>
                                          </p:cBhvr>
                                          <p:tavLst>
                                            <p:tav tm="0">
                                              <p:val>
                                                <p:strVal val="0-#ppt_w/2"/>
                                              </p:val>
                                            </p:tav>
                                            <p:tav tm="100000">
                                              <p:val>
                                                <p:strVal val="#ppt_x"/>
                                              </p:val>
                                            </p:tav>
                                          </p:tavLst>
                                        </p:anim>
                                        <p:anim calcmode="lin" valueType="num">
                                          <p:cBhvr additive="base">
                                            <p:cTn id="38" dur="250" fill="hold"/>
                                            <p:tgtEl>
                                              <p:spTgt spid="36"/>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250" fill="hold"/>
                                            <p:tgtEl>
                                              <p:spTgt spid="37"/>
                                            </p:tgtEl>
                                            <p:attrNameLst>
                                              <p:attrName>ppt_x</p:attrName>
                                            </p:attrNameLst>
                                          </p:cBhvr>
                                          <p:tavLst>
                                            <p:tav tm="0">
                                              <p:val>
                                                <p:strVal val="0-#ppt_w/2"/>
                                              </p:val>
                                            </p:tav>
                                            <p:tav tm="100000">
                                              <p:val>
                                                <p:strVal val="#ppt_x"/>
                                              </p:val>
                                            </p:tav>
                                          </p:tavLst>
                                        </p:anim>
                                        <p:anim calcmode="lin" valueType="num">
                                          <p:cBhvr additive="base">
                                            <p:cTn id="43" dur="25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250" fill="hold"/>
                                            <p:tgtEl>
                                              <p:spTgt spid="38"/>
                                            </p:tgtEl>
                                            <p:attrNameLst>
                                              <p:attrName>ppt_x</p:attrName>
                                            </p:attrNameLst>
                                          </p:cBhvr>
                                          <p:tavLst>
                                            <p:tav tm="0">
                                              <p:val>
                                                <p:strVal val="0-#ppt_w/2"/>
                                              </p:val>
                                            </p:tav>
                                            <p:tav tm="100000">
                                              <p:val>
                                                <p:strVal val="#ppt_x"/>
                                              </p:val>
                                            </p:tav>
                                          </p:tavLst>
                                        </p:anim>
                                        <p:anim calcmode="lin" valueType="num">
                                          <p:cBhvr additive="base">
                                            <p:cTn id="48" dur="250" fill="hold"/>
                                            <p:tgtEl>
                                              <p:spTgt spid="38"/>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250" fill="hold"/>
                                            <p:tgtEl>
                                              <p:spTgt spid="39"/>
                                            </p:tgtEl>
                                            <p:attrNameLst>
                                              <p:attrName>ppt_x</p:attrName>
                                            </p:attrNameLst>
                                          </p:cBhvr>
                                          <p:tavLst>
                                            <p:tav tm="0">
                                              <p:val>
                                                <p:strVal val="0-#ppt_w/2"/>
                                              </p:val>
                                            </p:tav>
                                            <p:tav tm="100000">
                                              <p:val>
                                                <p:strVal val="#ppt_x"/>
                                              </p:val>
                                            </p:tav>
                                          </p:tavLst>
                                        </p:anim>
                                        <p:anim calcmode="lin" valueType="num">
                                          <p:cBhvr additive="base">
                                            <p:cTn id="53" dur="2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33" grpId="0"/>
          <p:bldP spid="34" grpId="0"/>
          <p:bldP spid="35" grpId="0"/>
          <p:bldP spid="36" grpId="0"/>
          <p:bldP spid="37" grpId="0"/>
          <p:bldP spid="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69"/>
            <a:ext cx="12192318" cy="6858179"/>
          </a:xfrm>
          <a:prstGeom prst="rect">
            <a:avLst/>
          </a:prstGeom>
        </p:spPr>
      </p:pic>
      <p:sp>
        <p:nvSpPr>
          <p:cNvPr id="41" name="矩形 40"/>
          <p:cNvSpPr/>
          <p:nvPr/>
        </p:nvSpPr>
        <p:spPr>
          <a:xfrm>
            <a:off x="4476502" y="1836839"/>
            <a:ext cx="3252860" cy="152422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a:solidFill>
                  <a:srgbClr val="01654B"/>
                </a:solidFill>
                <a:latin typeface="Don't Forget" panose="02000000000000000000" pitchFamily="2" charset="0"/>
                <a:ea typeface="微软雅黑" panose="020B0503020204020204" pitchFamily="34" charset="-122"/>
              </a:rPr>
              <a:t>THREE</a:t>
            </a:r>
            <a:endParaRPr lang="zh-CN" altLang="en-US" b="1" dirty="0">
              <a:solidFill>
                <a:srgbClr val="01654B"/>
              </a:solidFill>
              <a:latin typeface="Don't Forget" panose="02000000000000000000" pitchFamily="2" charset="0"/>
              <a:ea typeface="微软雅黑" panose="020B0503020204020204" pitchFamily="34" charset="-122"/>
            </a:endParaRPr>
          </a:p>
        </p:txBody>
      </p:sp>
      <p:grpSp>
        <p:nvGrpSpPr>
          <p:cNvPr id="42" name="组合 41"/>
          <p:cNvGrpSpPr/>
          <p:nvPr/>
        </p:nvGrpSpPr>
        <p:grpSpPr>
          <a:xfrm>
            <a:off x="4186808" y="3420093"/>
            <a:ext cx="4069482" cy="1159455"/>
            <a:chOff x="4738331" y="2639572"/>
            <a:chExt cx="4068846" cy="1159274"/>
          </a:xfrm>
        </p:grpSpPr>
        <p:sp>
          <p:nvSpPr>
            <p:cNvPr id="43" name="矩形 42"/>
            <p:cNvSpPr/>
            <p:nvPr/>
          </p:nvSpPr>
          <p:spPr>
            <a:xfrm>
              <a:off x="4738331" y="2639572"/>
              <a:ext cx="3839880" cy="829815"/>
            </a:xfrm>
            <a:prstGeom prst="rect">
              <a:avLst/>
            </a:prstGeom>
          </p:spPr>
          <p:txBody>
            <a:bodyPr wrap="none">
              <a:spAutoFit/>
            </a:bodyPr>
            <a:lstStyle/>
            <a:p>
              <a:r>
                <a:rPr kumimoji="1" lang="zh-CN" altLang="en-US" sz="4800" b="1" dirty="0">
                  <a:solidFill>
                    <a:srgbClr val="F5A124"/>
                  </a:solidFill>
                  <a:latin typeface="微软雅黑" panose="020B0503020204020204" pitchFamily="34" charset="-122"/>
                  <a:ea typeface="微软雅黑" panose="020B0503020204020204" pitchFamily="34" charset="-122"/>
                </a:rPr>
                <a:t>Add your title</a:t>
              </a:r>
            </a:p>
          </p:txBody>
        </p:sp>
        <p:sp>
          <p:nvSpPr>
            <p:cNvPr id="44" name="矩形 43"/>
            <p:cNvSpPr/>
            <p:nvPr/>
          </p:nvSpPr>
          <p:spPr>
            <a:xfrm>
              <a:off x="4840412" y="3489899"/>
              <a:ext cx="3966765" cy="30894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4" name="任意多边形: 形状 13"/>
          <p:cNvSpPr/>
          <p:nvPr/>
        </p:nvSpPr>
        <p:spPr>
          <a:xfrm rot="21540000" flipV="1">
            <a:off x="4199586" y="2952427"/>
            <a:ext cx="3806693" cy="257542"/>
          </a:xfrm>
          <a:custGeom>
            <a:avLst/>
            <a:gdLst>
              <a:gd name="connsiteX0" fmla="*/ 0 w 7620000"/>
              <a:gd name="connsiteY0" fmla="*/ 1672062 h 1672062"/>
              <a:gd name="connsiteX1" fmla="*/ 1422400 w 7620000"/>
              <a:gd name="connsiteY1" fmla="*/ 612519 h 1672062"/>
              <a:gd name="connsiteX2" fmla="*/ 3309257 w 7620000"/>
              <a:gd name="connsiteY2" fmla="*/ 568976 h 1672062"/>
              <a:gd name="connsiteX3" fmla="*/ 4499428 w 7620000"/>
              <a:gd name="connsiteY3" fmla="*/ 2919 h 1672062"/>
              <a:gd name="connsiteX4" fmla="*/ 6444343 w 7620000"/>
              <a:gd name="connsiteY4" fmla="*/ 844748 h 1672062"/>
              <a:gd name="connsiteX5" fmla="*/ 7620000 w 7620000"/>
              <a:gd name="connsiteY5" fmla="*/ 46462 h 1672062"/>
              <a:gd name="connsiteX0-1" fmla="*/ 0 w 7620000"/>
              <a:gd name="connsiteY0-2" fmla="*/ 1625600 h 1625600"/>
              <a:gd name="connsiteX1-3" fmla="*/ 1422400 w 7620000"/>
              <a:gd name="connsiteY1-4" fmla="*/ 566057 h 1625600"/>
              <a:gd name="connsiteX2-5" fmla="*/ 3309257 w 7620000"/>
              <a:gd name="connsiteY2-6" fmla="*/ 522514 h 1625600"/>
              <a:gd name="connsiteX3-7" fmla="*/ 4615542 w 7620000"/>
              <a:gd name="connsiteY3-8" fmla="*/ 145143 h 1625600"/>
              <a:gd name="connsiteX4-9" fmla="*/ 6444343 w 7620000"/>
              <a:gd name="connsiteY4-10" fmla="*/ 798286 h 1625600"/>
              <a:gd name="connsiteX5-11" fmla="*/ 7620000 w 7620000"/>
              <a:gd name="connsiteY5-12" fmla="*/ 0 h 1625600"/>
              <a:gd name="connsiteX0-13" fmla="*/ 0 w 7707086"/>
              <a:gd name="connsiteY0-14" fmla="*/ 1262743 h 1262743"/>
              <a:gd name="connsiteX1-15" fmla="*/ 1509486 w 7707086"/>
              <a:gd name="connsiteY1-16" fmla="*/ 566057 h 1262743"/>
              <a:gd name="connsiteX2-17" fmla="*/ 3396343 w 7707086"/>
              <a:gd name="connsiteY2-18" fmla="*/ 522514 h 1262743"/>
              <a:gd name="connsiteX3-19" fmla="*/ 4702628 w 7707086"/>
              <a:gd name="connsiteY3-20" fmla="*/ 145143 h 1262743"/>
              <a:gd name="connsiteX4-21" fmla="*/ 6531429 w 7707086"/>
              <a:gd name="connsiteY4-22" fmla="*/ 798286 h 1262743"/>
              <a:gd name="connsiteX5-23" fmla="*/ 7707086 w 7707086"/>
              <a:gd name="connsiteY5-24" fmla="*/ 0 h 1262743"/>
              <a:gd name="connsiteX0-25" fmla="*/ 0 w 7765143"/>
              <a:gd name="connsiteY0-26" fmla="*/ 1248229 h 1248229"/>
              <a:gd name="connsiteX1-27" fmla="*/ 1567543 w 7765143"/>
              <a:gd name="connsiteY1-28" fmla="*/ 566057 h 1248229"/>
              <a:gd name="connsiteX2-29" fmla="*/ 3454400 w 7765143"/>
              <a:gd name="connsiteY2-30" fmla="*/ 522514 h 1248229"/>
              <a:gd name="connsiteX3-31" fmla="*/ 4760685 w 7765143"/>
              <a:gd name="connsiteY3-32" fmla="*/ 145143 h 1248229"/>
              <a:gd name="connsiteX4-33" fmla="*/ 6589486 w 7765143"/>
              <a:gd name="connsiteY4-34" fmla="*/ 798286 h 1248229"/>
              <a:gd name="connsiteX5-35" fmla="*/ 7765143 w 7765143"/>
              <a:gd name="connsiteY5-36" fmla="*/ 0 h 1248229"/>
              <a:gd name="connsiteX0-37" fmla="*/ 0 w 7765143"/>
              <a:gd name="connsiteY0-38" fmla="*/ 1248229 h 1248229"/>
              <a:gd name="connsiteX1-39" fmla="*/ 1567543 w 7765143"/>
              <a:gd name="connsiteY1-40" fmla="*/ 566057 h 1248229"/>
              <a:gd name="connsiteX2-41" fmla="*/ 3454400 w 7765143"/>
              <a:gd name="connsiteY2-42" fmla="*/ 522514 h 1248229"/>
              <a:gd name="connsiteX3-43" fmla="*/ 4760685 w 7765143"/>
              <a:gd name="connsiteY3-44" fmla="*/ 145143 h 1248229"/>
              <a:gd name="connsiteX4-45" fmla="*/ 6589486 w 7765143"/>
              <a:gd name="connsiteY4-46" fmla="*/ 798286 h 1248229"/>
              <a:gd name="connsiteX5-47" fmla="*/ 7765143 w 7765143"/>
              <a:gd name="connsiteY5-48" fmla="*/ 0 h 1248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65143" h="1248229">
                <a:moveTo>
                  <a:pt x="0" y="1248229"/>
                </a:moveTo>
                <a:cubicBezTo>
                  <a:pt x="304800" y="563638"/>
                  <a:pt x="991810" y="687010"/>
                  <a:pt x="1567543" y="566057"/>
                </a:cubicBezTo>
                <a:cubicBezTo>
                  <a:pt x="2143276" y="445105"/>
                  <a:pt x="2922210" y="592666"/>
                  <a:pt x="3454400" y="522514"/>
                </a:cubicBezTo>
                <a:cubicBezTo>
                  <a:pt x="3986590" y="452362"/>
                  <a:pt x="4238171" y="99181"/>
                  <a:pt x="4760685" y="145143"/>
                </a:cubicBezTo>
                <a:cubicBezTo>
                  <a:pt x="5283199" y="191105"/>
                  <a:pt x="6088743" y="822477"/>
                  <a:pt x="6589486" y="798286"/>
                </a:cubicBezTo>
                <a:cubicBezTo>
                  <a:pt x="7090229" y="774095"/>
                  <a:pt x="7437362" y="402771"/>
                  <a:pt x="7765143" y="0"/>
                </a:cubicBezTo>
              </a:path>
            </a:pathLst>
          </a:cu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654B"/>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anim calcmode="lin" valueType="num">
                                      <p:cBhvr>
                                        <p:cTn id="16" dur="500" fill="hold"/>
                                        <p:tgtEl>
                                          <p:spTgt spid="41"/>
                                        </p:tgtEl>
                                        <p:attrNameLst>
                                          <p:attrName>ppt_x</p:attrName>
                                        </p:attrNameLst>
                                      </p:cBhvr>
                                      <p:tavLst>
                                        <p:tav tm="0">
                                          <p:val>
                                            <p:strVal val="#ppt_x"/>
                                          </p:val>
                                        </p:tav>
                                        <p:tav tm="100000">
                                          <p:val>
                                            <p:strVal val="#ppt_x"/>
                                          </p:val>
                                        </p:tav>
                                      </p:tavLst>
                                    </p:anim>
                                    <p:anim calcmode="lin" valueType="num">
                                      <p:cBhvr>
                                        <p:cTn id="17" dur="5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401007" y="2124119"/>
            <a:ext cx="3955080" cy="2940509"/>
            <a:chOff x="1608931" y="2371532"/>
            <a:chExt cx="3954462" cy="2940050"/>
          </a:xfrm>
        </p:grpSpPr>
        <p:sp>
          <p:nvSpPr>
            <p:cNvPr id="10" name="Rectangle 6"/>
            <p:cNvSpPr/>
            <p:nvPr/>
          </p:nvSpPr>
          <p:spPr>
            <a:xfrm>
              <a:off x="1608931" y="3892357"/>
              <a:ext cx="1927225" cy="1419225"/>
            </a:xfrm>
            <a:prstGeom prst="rect">
              <a:avLst/>
            </a:prstGeom>
            <a:solidFill>
              <a:srgbClr val="01654B"/>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49"/>
            <p:cNvGrpSpPr/>
            <p:nvPr/>
          </p:nvGrpSpPr>
          <p:grpSpPr>
            <a:xfrm>
              <a:off x="2271609" y="4250560"/>
              <a:ext cx="582159" cy="583155"/>
              <a:chOff x="5440198" y="4112768"/>
              <a:chExt cx="366057" cy="366675"/>
            </a:xfrm>
            <a:solidFill>
              <a:sysClr val="window" lastClr="FFFFFF"/>
            </a:solidFill>
          </p:grpSpPr>
          <p:sp>
            <p:nvSpPr>
              <p:cNvPr id="28" name="AutoShape 18"/>
              <p:cNvSpPr/>
              <p:nvPr/>
            </p:nvSpPr>
            <p:spPr bwMode="auto">
              <a:xfrm>
                <a:off x="5440198" y="4112768"/>
                <a:ext cx="366057" cy="3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9"/>
              <p:cNvSpPr/>
              <p:nvPr/>
            </p:nvSpPr>
            <p:spPr bwMode="auto">
              <a:xfrm>
                <a:off x="5520287" y="4250429"/>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20"/>
              <p:cNvSpPr/>
              <p:nvPr/>
            </p:nvSpPr>
            <p:spPr bwMode="auto">
              <a:xfrm>
                <a:off x="5520291" y="4307371"/>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21"/>
              <p:cNvSpPr/>
              <p:nvPr/>
            </p:nvSpPr>
            <p:spPr bwMode="auto">
              <a:xfrm>
                <a:off x="5520299" y="4364938"/>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22"/>
              <p:cNvSpPr/>
              <p:nvPr/>
            </p:nvSpPr>
            <p:spPr bwMode="auto">
              <a:xfrm>
                <a:off x="5600394" y="4364939"/>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23"/>
              <p:cNvSpPr/>
              <p:nvPr/>
            </p:nvSpPr>
            <p:spPr bwMode="auto">
              <a:xfrm>
                <a:off x="5600394" y="4307372"/>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24"/>
              <p:cNvSpPr/>
              <p:nvPr/>
            </p:nvSpPr>
            <p:spPr bwMode="auto">
              <a:xfrm>
                <a:off x="5600388" y="4250425"/>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25"/>
              <p:cNvSpPr/>
              <p:nvPr/>
            </p:nvSpPr>
            <p:spPr bwMode="auto">
              <a:xfrm>
                <a:off x="5680449" y="4364934"/>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26"/>
              <p:cNvSpPr/>
              <p:nvPr/>
            </p:nvSpPr>
            <p:spPr bwMode="auto">
              <a:xfrm>
                <a:off x="5680411" y="4307381"/>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27"/>
              <p:cNvSpPr/>
              <p:nvPr/>
            </p:nvSpPr>
            <p:spPr bwMode="auto">
              <a:xfrm>
                <a:off x="5680378" y="4250439"/>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Rectangle 4"/>
            <p:cNvSpPr/>
            <p:nvPr/>
          </p:nvSpPr>
          <p:spPr>
            <a:xfrm>
              <a:off x="1608931" y="2371532"/>
              <a:ext cx="1927225" cy="1419225"/>
            </a:xfrm>
            <a:prstGeom prst="rect">
              <a:avLst/>
            </a:prstGeom>
            <a:solidFill>
              <a:srgbClr val="F5A124"/>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50"/>
            <p:cNvGrpSpPr/>
            <p:nvPr/>
          </p:nvGrpSpPr>
          <p:grpSpPr>
            <a:xfrm>
              <a:off x="2246544" y="2805954"/>
              <a:ext cx="632290" cy="632292"/>
              <a:chOff x="6172189" y="2647962"/>
              <a:chExt cx="366049" cy="366052"/>
            </a:xfrm>
            <a:solidFill>
              <a:sysClr val="window" lastClr="FFFFFF"/>
            </a:solidFill>
          </p:grpSpPr>
          <p:sp>
            <p:nvSpPr>
              <p:cNvPr id="24" name="AutoShape 52"/>
              <p:cNvSpPr/>
              <p:nvPr/>
            </p:nvSpPr>
            <p:spPr bwMode="auto">
              <a:xfrm>
                <a:off x="6172189" y="2647962"/>
                <a:ext cx="366049" cy="366052"/>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53"/>
              <p:cNvSpPr/>
              <p:nvPr/>
            </p:nvSpPr>
            <p:spPr bwMode="auto">
              <a:xfrm>
                <a:off x="6309850" y="2773734"/>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54"/>
              <p:cNvSpPr/>
              <p:nvPr/>
            </p:nvSpPr>
            <p:spPr bwMode="auto">
              <a:xfrm>
                <a:off x="6297963" y="289950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55"/>
              <p:cNvSpPr/>
              <p:nvPr/>
            </p:nvSpPr>
            <p:spPr bwMode="auto">
              <a:xfrm>
                <a:off x="6355540" y="2704891"/>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Rectangle 5"/>
            <p:cNvSpPr/>
            <p:nvPr/>
          </p:nvSpPr>
          <p:spPr>
            <a:xfrm>
              <a:off x="3637756" y="2371532"/>
              <a:ext cx="1925637" cy="1419225"/>
            </a:xfrm>
            <a:prstGeom prst="rect">
              <a:avLst/>
            </a:prstGeom>
            <a:solidFill>
              <a:srgbClr val="01654B"/>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51"/>
            <p:cNvGrpSpPr/>
            <p:nvPr/>
          </p:nvGrpSpPr>
          <p:grpSpPr>
            <a:xfrm>
              <a:off x="4415910" y="2830933"/>
              <a:ext cx="400051" cy="583154"/>
              <a:chOff x="2519833" y="3383819"/>
              <a:chExt cx="251543" cy="366677"/>
            </a:xfrm>
            <a:solidFill>
              <a:sysClr val="window" lastClr="FFFFFF"/>
            </a:solidFill>
          </p:grpSpPr>
          <p:sp>
            <p:nvSpPr>
              <p:cNvPr id="22" name="AutoShape 113"/>
              <p:cNvSpPr/>
              <p:nvPr/>
            </p:nvSpPr>
            <p:spPr bwMode="auto">
              <a:xfrm>
                <a:off x="2519833" y="3383819"/>
                <a:ext cx="251543" cy="3666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14"/>
              <p:cNvSpPr/>
              <p:nvPr/>
            </p:nvSpPr>
            <p:spPr bwMode="auto">
              <a:xfrm>
                <a:off x="2576770" y="3441373"/>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Rectangle 7"/>
            <p:cNvSpPr/>
            <p:nvPr/>
          </p:nvSpPr>
          <p:spPr>
            <a:xfrm>
              <a:off x="3637756" y="3892357"/>
              <a:ext cx="1925637" cy="1419225"/>
            </a:xfrm>
            <a:prstGeom prst="rect">
              <a:avLst/>
            </a:prstGeom>
            <a:solidFill>
              <a:srgbClr val="F5A124"/>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52"/>
            <p:cNvGrpSpPr/>
            <p:nvPr/>
          </p:nvGrpSpPr>
          <p:grpSpPr>
            <a:xfrm>
              <a:off x="4305579" y="4250639"/>
              <a:ext cx="509516" cy="582159"/>
              <a:chOff x="288485" y="2651705"/>
              <a:chExt cx="320374" cy="366050"/>
            </a:xfrm>
            <a:solidFill>
              <a:sysClr val="window" lastClr="FFFFFF"/>
            </a:solidFill>
          </p:grpSpPr>
          <p:sp>
            <p:nvSpPr>
              <p:cNvPr id="18" name="AutoShape 131"/>
              <p:cNvSpPr/>
              <p:nvPr/>
            </p:nvSpPr>
            <p:spPr bwMode="auto">
              <a:xfrm>
                <a:off x="288485" y="2651705"/>
                <a:ext cx="320374"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2"/>
              <p:cNvSpPr/>
              <p:nvPr/>
            </p:nvSpPr>
            <p:spPr bwMode="auto">
              <a:xfrm>
                <a:off x="357313"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33"/>
              <p:cNvSpPr/>
              <p:nvPr/>
            </p:nvSpPr>
            <p:spPr bwMode="auto">
              <a:xfrm>
                <a:off x="426145" y="2800001"/>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34"/>
              <p:cNvSpPr/>
              <p:nvPr/>
            </p:nvSpPr>
            <p:spPr bwMode="auto">
              <a:xfrm>
                <a:off x="494347"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8" tIns="50708" rIns="50708" bIns="50708"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2280976" y="1648638"/>
            <a:ext cx="3580347" cy="4139250"/>
            <a:chOff x="7147155" y="1090387"/>
            <a:chExt cx="3810244" cy="4405035"/>
          </a:xfrm>
        </p:grpSpPr>
        <p:sp>
          <p:nvSpPr>
            <p:cNvPr id="39" name="Rounded Rectangle 3"/>
            <p:cNvSpPr/>
            <p:nvPr/>
          </p:nvSpPr>
          <p:spPr>
            <a:xfrm>
              <a:off x="7147155" y="4453437"/>
              <a:ext cx="67594" cy="676987"/>
            </a:xfrm>
            <a:prstGeom prst="roundRect">
              <a:avLst/>
            </a:prstGeom>
            <a:solidFill>
              <a:srgbClr val="F5A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65000"/>
                  </a:schemeClr>
                </a:solidFill>
                <a:latin typeface="Lato Light" charset="0"/>
              </a:endParaRPr>
            </a:p>
          </p:txBody>
        </p:sp>
        <p:sp>
          <p:nvSpPr>
            <p:cNvPr id="40" name="TextBox 72"/>
            <p:cNvSpPr txBox="1"/>
            <p:nvPr/>
          </p:nvSpPr>
          <p:spPr>
            <a:xfrm>
              <a:off x="7433670" y="4662868"/>
              <a:ext cx="3523729" cy="832554"/>
            </a:xfrm>
            <a:prstGeom prst="rect">
              <a:avLst/>
            </a:prstGeom>
            <a:noFill/>
          </p:spPr>
          <p:txBody>
            <a:bodyPr wrap="square" lIns="0" tIns="0" rIns="0" bIns="0" rtlCol="0">
              <a:spAutoFit/>
            </a:bodyPr>
            <a:lstStyle/>
            <a:p>
              <a:pPr>
                <a:lnSpc>
                  <a:spcPts val="2035"/>
                </a:lnSpc>
              </a:pPr>
              <a:r>
                <a:rPr lang="en-US" sz="1200" dirty="0">
                  <a:solidFill>
                    <a:schemeClr val="bg1">
                      <a:lumMod val="65000"/>
                    </a:schemeClr>
                  </a:solidFill>
                  <a:latin typeface="Lato Light" charset="0"/>
                  <a:ea typeface="Lato Light" charset="0"/>
                  <a:cs typeface="Lato Light" charset="0"/>
                </a:rPr>
                <a:t>Phenomenon whereby something new and somehow value is formed the created item</a:t>
              </a:r>
            </a:p>
          </p:txBody>
        </p:sp>
        <p:sp>
          <p:nvSpPr>
            <p:cNvPr id="41" name="TextBox 87"/>
            <p:cNvSpPr txBox="1"/>
            <p:nvPr/>
          </p:nvSpPr>
          <p:spPr>
            <a:xfrm>
              <a:off x="7433670" y="4353981"/>
              <a:ext cx="1066371" cy="236521"/>
            </a:xfrm>
            <a:prstGeom prst="rect">
              <a:avLst/>
            </a:prstGeom>
            <a:noFill/>
          </p:spPr>
          <p:txBody>
            <a:bodyPr wrap="none" lIns="0" tIns="0" rIns="0" bIns="0" rtlCol="0">
              <a:spAutoFit/>
            </a:bodyPr>
            <a:lstStyle/>
            <a:p>
              <a:pPr>
                <a:lnSpc>
                  <a:spcPts val="1735"/>
                </a:lnSpc>
                <a:spcAft>
                  <a:spcPts val="1600"/>
                </a:spcAft>
              </a:pPr>
              <a:r>
                <a:rPr lang="en-US" sz="1600" b="1" dirty="0">
                  <a:solidFill>
                    <a:schemeClr val="bg1">
                      <a:lumMod val="65000"/>
                    </a:schemeClr>
                  </a:solidFill>
                  <a:latin typeface="Lato Bold" charset="0"/>
                  <a:ea typeface="Lato Bold" charset="0"/>
                  <a:cs typeface="Lato Bold" charset="0"/>
                </a:rPr>
                <a:t>New York</a:t>
              </a:r>
            </a:p>
          </p:txBody>
        </p:sp>
        <p:sp>
          <p:nvSpPr>
            <p:cNvPr id="42" name="Rounded Rectangle 88"/>
            <p:cNvSpPr/>
            <p:nvPr/>
          </p:nvSpPr>
          <p:spPr>
            <a:xfrm>
              <a:off x="7147155" y="3360018"/>
              <a:ext cx="67594" cy="676987"/>
            </a:xfrm>
            <a:prstGeom prst="round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65000"/>
                  </a:schemeClr>
                </a:solidFill>
                <a:latin typeface="Lato Light" charset="0"/>
              </a:endParaRPr>
            </a:p>
          </p:txBody>
        </p:sp>
        <p:sp>
          <p:nvSpPr>
            <p:cNvPr id="43" name="TextBox 89"/>
            <p:cNvSpPr txBox="1"/>
            <p:nvPr/>
          </p:nvSpPr>
          <p:spPr>
            <a:xfrm>
              <a:off x="7433670" y="3569449"/>
              <a:ext cx="3523729" cy="832554"/>
            </a:xfrm>
            <a:prstGeom prst="rect">
              <a:avLst/>
            </a:prstGeom>
            <a:noFill/>
          </p:spPr>
          <p:txBody>
            <a:bodyPr wrap="square" lIns="0" tIns="0" rIns="0" bIns="0" rtlCol="0">
              <a:spAutoFit/>
            </a:bodyPr>
            <a:lstStyle/>
            <a:p>
              <a:pPr>
                <a:lnSpc>
                  <a:spcPts val="2035"/>
                </a:lnSpc>
              </a:pPr>
              <a:r>
                <a:rPr lang="en-US" sz="1200" dirty="0">
                  <a:solidFill>
                    <a:schemeClr val="bg1">
                      <a:lumMod val="65000"/>
                    </a:schemeClr>
                  </a:solidFill>
                  <a:latin typeface="Lato Light" charset="0"/>
                  <a:ea typeface="Lato Light" charset="0"/>
                  <a:cs typeface="Lato Light" charset="0"/>
                </a:rPr>
                <a:t>Phenomenon whereby something new and somehow value is formed the created item</a:t>
              </a:r>
            </a:p>
          </p:txBody>
        </p:sp>
        <p:sp>
          <p:nvSpPr>
            <p:cNvPr id="44" name="TextBox 90"/>
            <p:cNvSpPr txBox="1"/>
            <p:nvPr/>
          </p:nvSpPr>
          <p:spPr>
            <a:xfrm>
              <a:off x="7433670" y="3260562"/>
              <a:ext cx="590626" cy="236521"/>
            </a:xfrm>
            <a:prstGeom prst="rect">
              <a:avLst/>
            </a:prstGeom>
            <a:noFill/>
          </p:spPr>
          <p:txBody>
            <a:bodyPr wrap="none" lIns="0" tIns="0" rIns="0" bIns="0" rtlCol="0">
              <a:spAutoFit/>
            </a:bodyPr>
            <a:lstStyle/>
            <a:p>
              <a:pPr>
                <a:lnSpc>
                  <a:spcPts val="1735"/>
                </a:lnSpc>
                <a:spcAft>
                  <a:spcPts val="1600"/>
                </a:spcAft>
              </a:pPr>
              <a:r>
                <a:rPr lang="en-US" sz="1600" b="1" dirty="0">
                  <a:solidFill>
                    <a:schemeClr val="bg1">
                      <a:lumMod val="65000"/>
                    </a:schemeClr>
                  </a:solidFill>
                  <a:latin typeface="Lato Bold" charset="0"/>
                  <a:ea typeface="Lato Bold" charset="0"/>
                  <a:cs typeface="Lato Bold" charset="0"/>
                </a:rPr>
                <a:t>Texas</a:t>
              </a:r>
            </a:p>
          </p:txBody>
        </p:sp>
        <p:sp>
          <p:nvSpPr>
            <p:cNvPr id="45" name="Rounded Rectangle 94"/>
            <p:cNvSpPr/>
            <p:nvPr/>
          </p:nvSpPr>
          <p:spPr>
            <a:xfrm>
              <a:off x="7147155" y="2283262"/>
              <a:ext cx="67594" cy="676987"/>
            </a:xfrm>
            <a:prstGeom prst="roundRect">
              <a:avLst/>
            </a:prstGeom>
            <a:solidFill>
              <a:srgbClr val="F5A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65000"/>
                  </a:schemeClr>
                </a:solidFill>
                <a:latin typeface="Lato Light" charset="0"/>
              </a:endParaRPr>
            </a:p>
          </p:txBody>
        </p:sp>
        <p:sp>
          <p:nvSpPr>
            <p:cNvPr id="46" name="TextBox 95"/>
            <p:cNvSpPr txBox="1"/>
            <p:nvPr/>
          </p:nvSpPr>
          <p:spPr>
            <a:xfrm>
              <a:off x="7433670" y="2492694"/>
              <a:ext cx="3523729" cy="832554"/>
            </a:xfrm>
            <a:prstGeom prst="rect">
              <a:avLst/>
            </a:prstGeom>
            <a:noFill/>
          </p:spPr>
          <p:txBody>
            <a:bodyPr wrap="square" lIns="0" tIns="0" rIns="0" bIns="0" rtlCol="0">
              <a:spAutoFit/>
            </a:bodyPr>
            <a:lstStyle/>
            <a:p>
              <a:pPr>
                <a:lnSpc>
                  <a:spcPts val="2035"/>
                </a:lnSpc>
              </a:pPr>
              <a:r>
                <a:rPr lang="en-US" sz="1200" dirty="0">
                  <a:solidFill>
                    <a:schemeClr val="bg1">
                      <a:lumMod val="65000"/>
                    </a:schemeClr>
                  </a:solidFill>
                  <a:latin typeface="Lato Light" charset="0"/>
                  <a:ea typeface="Lato Light" charset="0"/>
                  <a:cs typeface="Lato Light" charset="0"/>
                </a:rPr>
                <a:t>Phenomenon whereby something new and somehow value is formed the created item</a:t>
              </a:r>
            </a:p>
          </p:txBody>
        </p:sp>
        <p:sp>
          <p:nvSpPr>
            <p:cNvPr id="47" name="TextBox 96"/>
            <p:cNvSpPr txBox="1"/>
            <p:nvPr/>
          </p:nvSpPr>
          <p:spPr>
            <a:xfrm>
              <a:off x="7433670" y="2183806"/>
              <a:ext cx="993387" cy="236521"/>
            </a:xfrm>
            <a:prstGeom prst="rect">
              <a:avLst/>
            </a:prstGeom>
            <a:noFill/>
          </p:spPr>
          <p:txBody>
            <a:bodyPr wrap="none" lIns="0" tIns="0" rIns="0" bIns="0" rtlCol="0">
              <a:spAutoFit/>
            </a:bodyPr>
            <a:lstStyle/>
            <a:p>
              <a:pPr>
                <a:lnSpc>
                  <a:spcPts val="1735"/>
                </a:lnSpc>
                <a:spcAft>
                  <a:spcPts val="1600"/>
                </a:spcAft>
              </a:pPr>
              <a:r>
                <a:rPr lang="en-US" sz="1600" b="1" dirty="0">
                  <a:solidFill>
                    <a:schemeClr val="bg1">
                      <a:lumMod val="65000"/>
                    </a:schemeClr>
                  </a:solidFill>
                  <a:latin typeface="Lato Bold" charset="0"/>
                  <a:ea typeface="Lato Bold" charset="0"/>
                  <a:cs typeface="Lato Bold" charset="0"/>
                </a:rPr>
                <a:t>Nebraska</a:t>
              </a:r>
            </a:p>
          </p:txBody>
        </p:sp>
        <p:sp>
          <p:nvSpPr>
            <p:cNvPr id="48" name="Rounded Rectangle 97"/>
            <p:cNvSpPr/>
            <p:nvPr/>
          </p:nvSpPr>
          <p:spPr>
            <a:xfrm>
              <a:off x="7147155" y="1189843"/>
              <a:ext cx="67594" cy="676987"/>
            </a:xfrm>
            <a:prstGeom prst="round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65000"/>
                  </a:schemeClr>
                </a:solidFill>
                <a:latin typeface="Lato Light" charset="0"/>
              </a:endParaRPr>
            </a:p>
          </p:txBody>
        </p:sp>
        <p:sp>
          <p:nvSpPr>
            <p:cNvPr id="49" name="TextBox 98"/>
            <p:cNvSpPr txBox="1"/>
            <p:nvPr/>
          </p:nvSpPr>
          <p:spPr>
            <a:xfrm>
              <a:off x="7433670" y="1399274"/>
              <a:ext cx="3523729" cy="832554"/>
            </a:xfrm>
            <a:prstGeom prst="rect">
              <a:avLst/>
            </a:prstGeom>
            <a:noFill/>
          </p:spPr>
          <p:txBody>
            <a:bodyPr wrap="square" lIns="0" tIns="0" rIns="0" bIns="0" rtlCol="0">
              <a:spAutoFit/>
            </a:bodyPr>
            <a:lstStyle/>
            <a:p>
              <a:pPr>
                <a:lnSpc>
                  <a:spcPts val="2035"/>
                </a:lnSpc>
              </a:pPr>
              <a:r>
                <a:rPr lang="en-US" sz="1200" dirty="0">
                  <a:solidFill>
                    <a:schemeClr val="bg1">
                      <a:lumMod val="65000"/>
                    </a:schemeClr>
                  </a:solidFill>
                  <a:latin typeface="Lato Light" charset="0"/>
                  <a:ea typeface="Lato Light" charset="0"/>
                  <a:cs typeface="Lato Light" charset="0"/>
                </a:rPr>
                <a:t>Phenomenon whereby something new and somehow value is formed the created item</a:t>
              </a:r>
            </a:p>
          </p:txBody>
        </p:sp>
        <p:sp>
          <p:nvSpPr>
            <p:cNvPr id="50" name="TextBox 99"/>
            <p:cNvSpPr txBox="1"/>
            <p:nvPr/>
          </p:nvSpPr>
          <p:spPr>
            <a:xfrm>
              <a:off x="7433670" y="1090387"/>
              <a:ext cx="1044071" cy="236521"/>
            </a:xfrm>
            <a:prstGeom prst="rect">
              <a:avLst/>
            </a:prstGeom>
            <a:noFill/>
          </p:spPr>
          <p:txBody>
            <a:bodyPr wrap="none" lIns="0" tIns="0" rIns="0" bIns="0" rtlCol="0">
              <a:spAutoFit/>
            </a:bodyPr>
            <a:lstStyle/>
            <a:p>
              <a:pPr>
                <a:lnSpc>
                  <a:spcPts val="1735"/>
                </a:lnSpc>
                <a:spcAft>
                  <a:spcPts val="1600"/>
                </a:spcAft>
              </a:pPr>
              <a:r>
                <a:rPr lang="en-US" sz="1600" b="1" dirty="0">
                  <a:solidFill>
                    <a:schemeClr val="bg1">
                      <a:lumMod val="65000"/>
                    </a:schemeClr>
                  </a:solidFill>
                  <a:latin typeface="Lato Bold" charset="0"/>
                  <a:ea typeface="Lato Bold" charset="0"/>
                  <a:cs typeface="Lato Bold" charset="0"/>
                </a:rPr>
                <a:t>California</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5368" y="665683"/>
            <a:ext cx="4923994" cy="5545835"/>
          </a:xfrm>
          <a:prstGeom prst="rect">
            <a:avLst/>
          </a:prstGeom>
          <a:blipFill dpi="0" rotWithShape="1">
            <a:blip r:embed="rId3" cstate="screen">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a:ext>
              </a:extLst>
            </a:blip>
            <a:srcRect/>
            <a:tile tx="0" ty="0" sx="45000" sy="45000" flip="none" algn="ctr"/>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
          <p:cNvSpPr txBox="1"/>
          <p:nvPr/>
        </p:nvSpPr>
        <p:spPr>
          <a:xfrm>
            <a:off x="1625261" y="2357702"/>
            <a:ext cx="4730107" cy="1938020"/>
          </a:xfrm>
          <a:prstGeom prst="rect">
            <a:avLst/>
          </a:prstGeom>
          <a:noFill/>
        </p:spPr>
        <p:txBody>
          <a:bodyPr wrap="square" rtlCol="0">
            <a:spAutoFit/>
          </a:bodyPr>
          <a:lstStyle/>
          <a:p>
            <a:r>
              <a:rPr lang="en-US" sz="6000" b="1" spc="300" dirty="0">
                <a:solidFill>
                  <a:srgbClr val="01654B"/>
                </a:solidFill>
                <a:latin typeface="Playfair Display SC" charset="0"/>
                <a:ea typeface="Playfair Display SC" charset="0"/>
                <a:cs typeface="Playfair Display SC" charset="0"/>
              </a:rPr>
              <a:t>PROJECT</a:t>
            </a:r>
          </a:p>
          <a:p>
            <a:r>
              <a:rPr lang="en-US" sz="6000" b="1" spc="300" dirty="0">
                <a:solidFill>
                  <a:srgbClr val="01654B"/>
                </a:solidFill>
                <a:latin typeface="Playfair Display SC" charset="0"/>
                <a:ea typeface="Playfair Display SC" charset="0"/>
                <a:cs typeface="Playfair Display SC" charset="0"/>
              </a:rPr>
              <a:t>TITLE</a:t>
            </a:r>
          </a:p>
        </p:txBody>
      </p:sp>
      <p:sp>
        <p:nvSpPr>
          <p:cNvPr id="11" name="TextBox 5"/>
          <p:cNvSpPr txBox="1"/>
          <p:nvPr/>
        </p:nvSpPr>
        <p:spPr>
          <a:xfrm>
            <a:off x="1625261" y="1988312"/>
            <a:ext cx="3695463" cy="344805"/>
          </a:xfrm>
          <a:prstGeom prst="rect">
            <a:avLst/>
          </a:prstGeom>
          <a:noFill/>
        </p:spPr>
        <p:txBody>
          <a:bodyPr wrap="square" rtlCol="0">
            <a:spAutoFit/>
          </a:bodyPr>
          <a:lstStyle/>
          <a:p>
            <a:pPr>
              <a:lnSpc>
                <a:spcPct val="150000"/>
              </a:lnSpc>
            </a:pPr>
            <a:r>
              <a:rPr lang="en-US" sz="1100" b="1" spc="600" dirty="0">
                <a:solidFill>
                  <a:srgbClr val="F5A124"/>
                </a:solidFill>
                <a:latin typeface="Montserrat Semi" charset="0"/>
                <a:ea typeface="Montserrat Semi" charset="0"/>
                <a:cs typeface="Montserrat Semi" charset="0"/>
              </a:rPr>
              <a:t>WRITE SOMETHING HERE</a:t>
            </a:r>
          </a:p>
        </p:txBody>
      </p:sp>
      <p:sp>
        <p:nvSpPr>
          <p:cNvPr id="12" name="TextBox 7"/>
          <p:cNvSpPr txBox="1"/>
          <p:nvPr/>
        </p:nvSpPr>
        <p:spPr>
          <a:xfrm>
            <a:off x="1663366" y="4527866"/>
            <a:ext cx="4028117" cy="1060450"/>
          </a:xfrm>
          <a:prstGeom prst="rect">
            <a:avLst/>
          </a:prstGeom>
          <a:noFill/>
        </p:spPr>
        <p:txBody>
          <a:bodyPr wrap="square" rtlCol="0">
            <a:spAutoFit/>
          </a:bodyPr>
          <a:lstStyle/>
          <a:p>
            <a:pPr>
              <a:lnSpc>
                <a:spcPct val="150000"/>
              </a:lnSpc>
            </a:pPr>
            <a:r>
              <a:rPr lang="en-US" sz="1050" dirty="0">
                <a:solidFill>
                  <a:schemeClr val="bg1">
                    <a:lumMod val="50000"/>
                  </a:schemeClr>
                </a:solidFill>
                <a:latin typeface="Montserrat Light" charset="0"/>
                <a:ea typeface="Montserrat Light" charset="0"/>
                <a:cs typeface="Montserrat Light" charset="0"/>
              </a:rPr>
              <a:t>Entrepreneurial activities differ greatly depending on the type of organization and creativity. Entrepreneurial activities differ greatly depending on the type of organization and creativity. </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14:presetBounceEnd="52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52000">
                                          <p:cBhvr additive="base">
                                            <p:cTn id="12" dur="1500" fill="hold"/>
                                            <p:tgtEl>
                                              <p:spTgt spid="9"/>
                                            </p:tgtEl>
                                            <p:attrNameLst>
                                              <p:attrName>ppt_x</p:attrName>
                                            </p:attrNameLst>
                                          </p:cBhvr>
                                          <p:tavLst>
                                            <p:tav tm="0">
                                              <p:val>
                                                <p:strVal val="#ppt_x"/>
                                              </p:val>
                                            </p:tav>
                                            <p:tav tm="100000">
                                              <p:val>
                                                <p:strVal val="#ppt_x"/>
                                              </p:val>
                                            </p:tav>
                                          </p:tavLst>
                                        </p:anim>
                                        <p:anim calcmode="lin" valueType="num" p14:bounceEnd="52000">
                                          <p:cBhvr additive="base">
                                            <p:cTn id="13" dur="1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ppt_x"/>
                                              </p:val>
                                            </p:tav>
                                            <p:tav tm="100000">
                                              <p:val>
                                                <p:strVal val="#ppt_x"/>
                                              </p:val>
                                            </p:tav>
                                          </p:tavLst>
                                        </p:anim>
                                        <p:anim calcmode="lin" valueType="num">
                                          <p:cBhvr additive="base">
                                            <p:cTn id="18" dur="25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p:bldP spid="11" grpId="0"/>
          <p:bldP spid="12"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ppt_x"/>
                                              </p:val>
                                            </p:tav>
                                            <p:tav tm="100000">
                                              <p:val>
                                                <p:strVal val="#ppt_x"/>
                                              </p:val>
                                            </p:tav>
                                          </p:tavLst>
                                        </p:anim>
                                        <p:anim calcmode="lin" valueType="num">
                                          <p:cBhvr additive="base">
                                            <p:cTn id="13" dur="1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ppt_x"/>
                                              </p:val>
                                            </p:tav>
                                            <p:tav tm="100000">
                                              <p:val>
                                                <p:strVal val="#ppt_x"/>
                                              </p:val>
                                            </p:tav>
                                          </p:tavLst>
                                        </p:anim>
                                        <p:anim calcmode="lin" valueType="num">
                                          <p:cBhvr additive="base">
                                            <p:cTn id="18" dur="25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p:bldP spid="11" grpId="0"/>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4"/>
          <p:cNvSpPr/>
          <p:nvPr/>
        </p:nvSpPr>
        <p:spPr>
          <a:xfrm>
            <a:off x="5178692" y="665683"/>
            <a:ext cx="6100670" cy="5545835"/>
          </a:xfrm>
          <a:prstGeom prst="rect">
            <a:avLst/>
          </a:prstGeom>
          <a:blipFill dpi="0" rotWithShape="1">
            <a:blip r:embed="rId3" cstate="screen">
              <a:extLst>
                <a:ext uri="{28A0092B-C50C-407E-A947-70E740481C1C}">
                  <a14:useLocalDpi xmlns:a14="http://schemas.microsoft.com/office/drawing/2010/main"/>
                </a:ext>
              </a:extLst>
            </a:blip>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
          <p:cNvSpPr/>
          <p:nvPr/>
        </p:nvSpPr>
        <p:spPr>
          <a:xfrm>
            <a:off x="5178691" y="665683"/>
            <a:ext cx="6100670" cy="5545835"/>
          </a:xfrm>
          <a:prstGeom prst="rect">
            <a:avLst/>
          </a:prstGeom>
          <a:solidFill>
            <a:srgbClr val="01654B">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TextBox 33"/>
          <p:cNvSpPr txBox="1"/>
          <p:nvPr/>
        </p:nvSpPr>
        <p:spPr>
          <a:xfrm>
            <a:off x="7364503" y="1991950"/>
            <a:ext cx="2273935" cy="445135"/>
          </a:xfrm>
          <a:prstGeom prst="rect">
            <a:avLst/>
          </a:prstGeom>
          <a:noFill/>
        </p:spPr>
        <p:txBody>
          <a:bodyPr wrap="none" rtlCol="0" anchor="ctr" anchorCtr="0">
            <a:spAutoFit/>
          </a:bodyPr>
          <a:lstStyle/>
          <a:p>
            <a:r>
              <a:rPr lang="en-US" sz="2300" b="1" dirty="0">
                <a:solidFill>
                  <a:schemeClr val="bg1"/>
                </a:solidFill>
                <a:latin typeface="Montserrat" charset="0"/>
                <a:ea typeface="Montserrat" charset="0"/>
                <a:cs typeface="Montserrat" charset="0"/>
              </a:rPr>
              <a:t>OUR MISSION</a:t>
            </a:r>
          </a:p>
        </p:txBody>
      </p:sp>
      <p:sp>
        <p:nvSpPr>
          <p:cNvPr id="45" name="TextBox 34"/>
          <p:cNvSpPr txBox="1"/>
          <p:nvPr/>
        </p:nvSpPr>
        <p:spPr>
          <a:xfrm>
            <a:off x="7364503" y="2842722"/>
            <a:ext cx="3133725" cy="291465"/>
          </a:xfrm>
          <a:prstGeom prst="rect">
            <a:avLst/>
          </a:prstGeom>
          <a:noFill/>
        </p:spPr>
        <p:txBody>
          <a:bodyPr wrap="none" rtlCol="0" anchor="ctr" anchorCtr="0">
            <a:spAutoFit/>
          </a:bodyPr>
          <a:lstStyle/>
          <a:p>
            <a:r>
              <a:rPr lang="en-US" sz="1300" dirty="0">
                <a:solidFill>
                  <a:schemeClr val="bg1"/>
                </a:solidFill>
                <a:latin typeface="Source Sans Pro" charset="0"/>
                <a:ea typeface="Source Sans Pro" charset="0"/>
                <a:cs typeface="Source Sans Pro" charset="0"/>
              </a:rPr>
              <a:t>Investment generally results in acquiring</a:t>
            </a:r>
          </a:p>
        </p:txBody>
      </p:sp>
      <p:cxnSp>
        <p:nvCxnSpPr>
          <p:cNvPr id="46" name="Straight Connector 6"/>
          <p:cNvCxnSpPr/>
          <p:nvPr/>
        </p:nvCxnSpPr>
        <p:spPr>
          <a:xfrm>
            <a:off x="7425405" y="2667997"/>
            <a:ext cx="141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7"/>
          <p:cNvSpPr txBox="1"/>
          <p:nvPr/>
        </p:nvSpPr>
        <p:spPr>
          <a:xfrm>
            <a:off x="2037480" y="1324535"/>
            <a:ext cx="2599144" cy="2226310"/>
          </a:xfrm>
          <a:prstGeom prst="rect">
            <a:avLst/>
          </a:prstGeom>
          <a:noFill/>
        </p:spPr>
        <p:txBody>
          <a:bodyPr wrap="square" rtlCol="0" anchor="ctr" anchorCtr="0">
            <a:spAutoFit/>
          </a:bodyPr>
          <a:lstStyle/>
          <a:p>
            <a:pPr>
              <a:lnSpc>
                <a:spcPts val="3330"/>
              </a:lnSpc>
            </a:pPr>
            <a:r>
              <a:rPr lang="en-US" sz="2700" b="1" spc="100" dirty="0">
                <a:solidFill>
                  <a:srgbClr val="01654B"/>
                </a:solidFill>
                <a:latin typeface="Montserrat" charset="0"/>
                <a:ea typeface="Montserrat" charset="0"/>
                <a:cs typeface="Montserrat" charset="0"/>
              </a:rPr>
              <a:t>TRENDING </a:t>
            </a:r>
          </a:p>
          <a:p>
            <a:pPr>
              <a:lnSpc>
                <a:spcPts val="3330"/>
              </a:lnSpc>
            </a:pPr>
            <a:r>
              <a:rPr lang="en-US" sz="2700" b="1" spc="100" dirty="0">
                <a:solidFill>
                  <a:srgbClr val="01654B"/>
                </a:solidFill>
                <a:latin typeface="Montserrat" charset="0"/>
                <a:ea typeface="Montserrat" charset="0"/>
                <a:cs typeface="Montserrat" charset="0"/>
              </a:rPr>
              <a:t>CREATIVE</a:t>
            </a:r>
          </a:p>
          <a:p>
            <a:pPr>
              <a:lnSpc>
                <a:spcPts val="3330"/>
              </a:lnSpc>
            </a:pPr>
            <a:r>
              <a:rPr lang="en-US" sz="2700" b="1" spc="100" dirty="0">
                <a:solidFill>
                  <a:srgbClr val="01654B"/>
                </a:solidFill>
                <a:latin typeface="Montserrat" charset="0"/>
                <a:ea typeface="Montserrat" charset="0"/>
                <a:cs typeface="Montserrat" charset="0"/>
              </a:rPr>
              <a:t>LAYOUTS </a:t>
            </a:r>
          </a:p>
          <a:p>
            <a:pPr>
              <a:lnSpc>
                <a:spcPts val="3330"/>
              </a:lnSpc>
            </a:pPr>
            <a:r>
              <a:rPr lang="en-US" sz="2700" b="1" spc="100" dirty="0">
                <a:solidFill>
                  <a:srgbClr val="01654B"/>
                </a:solidFill>
                <a:latin typeface="Montserrat" charset="0"/>
                <a:ea typeface="Montserrat" charset="0"/>
                <a:cs typeface="Montserrat" charset="0"/>
              </a:rPr>
              <a:t>EASY TO EDIT</a:t>
            </a:r>
          </a:p>
        </p:txBody>
      </p:sp>
      <p:sp>
        <p:nvSpPr>
          <p:cNvPr id="48" name="Subtitle 2"/>
          <p:cNvSpPr txBox="1"/>
          <p:nvPr/>
        </p:nvSpPr>
        <p:spPr>
          <a:xfrm>
            <a:off x="1970565" y="3575448"/>
            <a:ext cx="2438973" cy="236791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65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to be either to generate income, or to appreciate in value, so that it can be sold at a higher price investment generally results in acquiring</a:t>
            </a:r>
          </a:p>
          <a:p>
            <a:pPr algn="l">
              <a:lnSpc>
                <a:spcPts val="1325"/>
              </a:lnSpc>
            </a:pPr>
            <a:endParaRPr lang="en-US" sz="850" dirty="0">
              <a:solidFill>
                <a:schemeClr val="bg1">
                  <a:lumMod val="65000"/>
                </a:schemeClr>
              </a:solidFill>
              <a:latin typeface="Source Sans Pro" charset="0"/>
              <a:ea typeface="Source Sans Pro" charset="0"/>
              <a:cs typeface="Source Sans Pro" charset="0"/>
            </a:endParaRPr>
          </a:p>
          <a:p>
            <a:pPr algn="l">
              <a:lnSpc>
                <a:spcPts val="1325"/>
              </a:lnSpc>
            </a:pPr>
            <a:r>
              <a:rPr lang="en-US" sz="850" dirty="0">
                <a:solidFill>
                  <a:schemeClr val="bg1">
                    <a:lumMod val="65000"/>
                  </a:schemeClr>
                </a:solidFill>
                <a:latin typeface="Source Sans Pro" charset="0"/>
                <a:ea typeface="Source Sans Pro" charset="0"/>
                <a:cs typeface="Source Sans Pro" charset="0"/>
              </a:rPr>
              <a:t>Whereas in such save as in a bank deposit the risk of loss in nominal value is normally remote. Note that if the currency of saves accounts from the account holder's home currency</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250" fill="hold"/>
                                            <p:tgtEl>
                                              <p:spTgt spid="43"/>
                                            </p:tgtEl>
                                            <p:attrNameLst>
                                              <p:attrName>ppt_x</p:attrName>
                                            </p:attrNameLst>
                                          </p:cBhvr>
                                          <p:tavLst>
                                            <p:tav tm="0">
                                              <p:val>
                                                <p:strVal val="#ppt_x"/>
                                              </p:val>
                                            </p:tav>
                                            <p:tav tm="100000">
                                              <p:val>
                                                <p:strVal val="#ppt_x"/>
                                              </p:val>
                                            </p:tav>
                                          </p:tavLst>
                                        </p:anim>
                                        <p:anim calcmode="lin" valueType="num">
                                          <p:cBhvr additive="base">
                                            <p:cTn id="18" dur="25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250" fill="hold"/>
                                            <p:tgtEl>
                                              <p:spTgt spid="44"/>
                                            </p:tgtEl>
                                            <p:attrNameLst>
                                              <p:attrName>ppt_x</p:attrName>
                                            </p:attrNameLst>
                                          </p:cBhvr>
                                          <p:tavLst>
                                            <p:tav tm="0">
                                              <p:val>
                                                <p:strVal val="#ppt_x"/>
                                              </p:val>
                                            </p:tav>
                                            <p:tav tm="100000">
                                              <p:val>
                                                <p:strVal val="#ppt_x"/>
                                              </p:val>
                                            </p:tav>
                                          </p:tavLst>
                                        </p:anim>
                                        <p:anim calcmode="lin" valueType="num">
                                          <p:cBhvr additive="base">
                                            <p:cTn id="23" dur="25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250" fill="hold"/>
                                            <p:tgtEl>
                                              <p:spTgt spid="45"/>
                                            </p:tgtEl>
                                            <p:attrNameLst>
                                              <p:attrName>ppt_x</p:attrName>
                                            </p:attrNameLst>
                                          </p:cBhvr>
                                          <p:tavLst>
                                            <p:tav tm="0">
                                              <p:val>
                                                <p:strVal val="#ppt_x"/>
                                              </p:val>
                                            </p:tav>
                                            <p:tav tm="100000">
                                              <p:val>
                                                <p:strVal val="#ppt_x"/>
                                              </p:val>
                                            </p:tav>
                                          </p:tavLst>
                                        </p:anim>
                                        <p:anim calcmode="lin" valueType="num">
                                          <p:cBhvr additive="base">
                                            <p:cTn id="28" dur="25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250" fill="hold"/>
                                            <p:tgtEl>
                                              <p:spTgt spid="46"/>
                                            </p:tgtEl>
                                            <p:attrNameLst>
                                              <p:attrName>ppt_x</p:attrName>
                                            </p:attrNameLst>
                                          </p:cBhvr>
                                          <p:tavLst>
                                            <p:tav tm="0">
                                              <p:val>
                                                <p:strVal val="#ppt_x"/>
                                              </p:val>
                                            </p:tav>
                                            <p:tav tm="100000">
                                              <p:val>
                                                <p:strVal val="#ppt_x"/>
                                              </p:val>
                                            </p:tav>
                                          </p:tavLst>
                                        </p:anim>
                                        <p:anim calcmode="lin" valueType="num">
                                          <p:cBhvr additive="base">
                                            <p:cTn id="33" dur="250" fill="hold"/>
                                            <p:tgtEl>
                                              <p:spTgt spid="46"/>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ppt_x"/>
                                              </p:val>
                                            </p:tav>
                                            <p:tav tm="100000">
                                              <p:val>
                                                <p:strVal val="#ppt_x"/>
                                              </p:val>
                                            </p:tav>
                                          </p:tavLst>
                                        </p:anim>
                                        <p:anim calcmode="lin" valueType="num">
                                          <p:cBhvr additive="base">
                                            <p:cTn id="4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2" grpId="0" bldLvl="0" animBg="1"/>
          <p:bldP spid="43" grpId="0" bldLvl="0" animBg="1"/>
          <p:bldP spid="44" grpId="0"/>
          <p:bldP spid="45" grpId="0"/>
          <p:bldP spid="47" grpId="0"/>
          <p:bldP spid="4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250" fill="hold"/>
                                            <p:tgtEl>
                                              <p:spTgt spid="43"/>
                                            </p:tgtEl>
                                            <p:attrNameLst>
                                              <p:attrName>ppt_x</p:attrName>
                                            </p:attrNameLst>
                                          </p:cBhvr>
                                          <p:tavLst>
                                            <p:tav tm="0">
                                              <p:val>
                                                <p:strVal val="#ppt_x"/>
                                              </p:val>
                                            </p:tav>
                                            <p:tav tm="100000">
                                              <p:val>
                                                <p:strVal val="#ppt_x"/>
                                              </p:val>
                                            </p:tav>
                                          </p:tavLst>
                                        </p:anim>
                                        <p:anim calcmode="lin" valueType="num">
                                          <p:cBhvr additive="base">
                                            <p:cTn id="18" dur="25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250" fill="hold"/>
                                            <p:tgtEl>
                                              <p:spTgt spid="44"/>
                                            </p:tgtEl>
                                            <p:attrNameLst>
                                              <p:attrName>ppt_x</p:attrName>
                                            </p:attrNameLst>
                                          </p:cBhvr>
                                          <p:tavLst>
                                            <p:tav tm="0">
                                              <p:val>
                                                <p:strVal val="#ppt_x"/>
                                              </p:val>
                                            </p:tav>
                                            <p:tav tm="100000">
                                              <p:val>
                                                <p:strVal val="#ppt_x"/>
                                              </p:val>
                                            </p:tav>
                                          </p:tavLst>
                                        </p:anim>
                                        <p:anim calcmode="lin" valueType="num">
                                          <p:cBhvr additive="base">
                                            <p:cTn id="23" dur="25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250" fill="hold"/>
                                            <p:tgtEl>
                                              <p:spTgt spid="45"/>
                                            </p:tgtEl>
                                            <p:attrNameLst>
                                              <p:attrName>ppt_x</p:attrName>
                                            </p:attrNameLst>
                                          </p:cBhvr>
                                          <p:tavLst>
                                            <p:tav tm="0">
                                              <p:val>
                                                <p:strVal val="#ppt_x"/>
                                              </p:val>
                                            </p:tav>
                                            <p:tav tm="100000">
                                              <p:val>
                                                <p:strVal val="#ppt_x"/>
                                              </p:val>
                                            </p:tav>
                                          </p:tavLst>
                                        </p:anim>
                                        <p:anim calcmode="lin" valueType="num">
                                          <p:cBhvr additive="base">
                                            <p:cTn id="28" dur="25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250" fill="hold"/>
                                            <p:tgtEl>
                                              <p:spTgt spid="46"/>
                                            </p:tgtEl>
                                            <p:attrNameLst>
                                              <p:attrName>ppt_x</p:attrName>
                                            </p:attrNameLst>
                                          </p:cBhvr>
                                          <p:tavLst>
                                            <p:tav tm="0">
                                              <p:val>
                                                <p:strVal val="#ppt_x"/>
                                              </p:val>
                                            </p:tav>
                                            <p:tav tm="100000">
                                              <p:val>
                                                <p:strVal val="#ppt_x"/>
                                              </p:val>
                                            </p:tav>
                                          </p:tavLst>
                                        </p:anim>
                                        <p:anim calcmode="lin" valueType="num">
                                          <p:cBhvr additive="base">
                                            <p:cTn id="33" dur="250" fill="hold"/>
                                            <p:tgtEl>
                                              <p:spTgt spid="46"/>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ppt_x"/>
                                              </p:val>
                                            </p:tav>
                                            <p:tav tm="100000">
                                              <p:val>
                                                <p:strVal val="#ppt_x"/>
                                              </p:val>
                                            </p:tav>
                                          </p:tavLst>
                                        </p:anim>
                                        <p:anim calcmode="lin" valueType="num">
                                          <p:cBhvr additive="base">
                                            <p:cTn id="4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2" grpId="0" bldLvl="0" animBg="1"/>
          <p:bldP spid="43" grpId="0" bldLvl="0" animBg="1"/>
          <p:bldP spid="44" grpId="0"/>
          <p:bldP spid="45" grpId="0"/>
          <p:bldP spid="47" grpId="0"/>
          <p:bldP spid="4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Chart 29"/>
          <p:cNvGraphicFramePr/>
          <p:nvPr/>
        </p:nvGraphicFramePr>
        <p:xfrm>
          <a:off x="1555438" y="1957742"/>
          <a:ext cx="2407582" cy="22934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0"/>
          <p:cNvSpPr txBox="1"/>
          <p:nvPr/>
        </p:nvSpPr>
        <p:spPr>
          <a:xfrm>
            <a:off x="2217971" y="2855974"/>
            <a:ext cx="1095172" cy="584775"/>
          </a:xfrm>
          <a:prstGeom prst="rect">
            <a:avLst/>
          </a:prstGeom>
          <a:noFill/>
        </p:spPr>
        <p:txBody>
          <a:bodyPr wrap="none" rtlCol="0">
            <a:spAutoFit/>
          </a:bodyPr>
          <a:lstStyle/>
          <a:p>
            <a:r>
              <a:rPr lang="en-US" sz="3200" dirty="0">
                <a:solidFill>
                  <a:schemeClr val="bg1">
                    <a:lumMod val="50000"/>
                  </a:schemeClr>
                </a:solidFill>
                <a:latin typeface="Roboto Thin" charset="0"/>
                <a:ea typeface="Roboto Thin" charset="0"/>
                <a:cs typeface="Roboto Thin" charset="0"/>
              </a:rPr>
              <a:t>2018</a:t>
            </a:r>
          </a:p>
        </p:txBody>
      </p:sp>
      <p:graphicFrame>
        <p:nvGraphicFramePr>
          <p:cNvPr id="11" name="Chart 32"/>
          <p:cNvGraphicFramePr/>
          <p:nvPr/>
        </p:nvGraphicFramePr>
        <p:xfrm>
          <a:off x="4893162" y="1957742"/>
          <a:ext cx="2407582" cy="229349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33"/>
          <p:cNvSpPr txBox="1"/>
          <p:nvPr/>
        </p:nvSpPr>
        <p:spPr>
          <a:xfrm>
            <a:off x="5555694" y="2855974"/>
            <a:ext cx="1095172" cy="584775"/>
          </a:xfrm>
          <a:prstGeom prst="rect">
            <a:avLst/>
          </a:prstGeom>
          <a:noFill/>
        </p:spPr>
        <p:txBody>
          <a:bodyPr wrap="none" rtlCol="0">
            <a:spAutoFit/>
          </a:bodyPr>
          <a:lstStyle/>
          <a:p>
            <a:r>
              <a:rPr lang="en-US" sz="3200" dirty="0">
                <a:solidFill>
                  <a:schemeClr val="bg1">
                    <a:lumMod val="50000"/>
                  </a:schemeClr>
                </a:solidFill>
                <a:latin typeface="Roboto Thin" charset="0"/>
                <a:ea typeface="Roboto Thin" charset="0"/>
                <a:cs typeface="Roboto Thin" charset="0"/>
              </a:rPr>
              <a:t>2020</a:t>
            </a:r>
          </a:p>
        </p:txBody>
      </p:sp>
      <p:graphicFrame>
        <p:nvGraphicFramePr>
          <p:cNvPr id="13" name="Chart 35"/>
          <p:cNvGraphicFramePr/>
          <p:nvPr/>
        </p:nvGraphicFramePr>
        <p:xfrm>
          <a:off x="8326012" y="1957742"/>
          <a:ext cx="2407582" cy="229349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36"/>
          <p:cNvSpPr txBox="1"/>
          <p:nvPr/>
        </p:nvSpPr>
        <p:spPr>
          <a:xfrm>
            <a:off x="8988544" y="2855974"/>
            <a:ext cx="1095172" cy="584775"/>
          </a:xfrm>
          <a:prstGeom prst="rect">
            <a:avLst/>
          </a:prstGeom>
          <a:noFill/>
        </p:spPr>
        <p:txBody>
          <a:bodyPr wrap="none" rtlCol="0">
            <a:spAutoFit/>
          </a:bodyPr>
          <a:lstStyle/>
          <a:p>
            <a:r>
              <a:rPr lang="en-US" sz="3200" dirty="0">
                <a:solidFill>
                  <a:schemeClr val="bg1">
                    <a:lumMod val="50000"/>
                  </a:schemeClr>
                </a:solidFill>
                <a:latin typeface="Roboto Thin" charset="0"/>
                <a:ea typeface="Roboto Thin" charset="0"/>
                <a:cs typeface="Roboto Thin" charset="0"/>
              </a:rPr>
              <a:t>2030</a:t>
            </a:r>
          </a:p>
        </p:txBody>
      </p:sp>
      <p:grpSp>
        <p:nvGrpSpPr>
          <p:cNvPr id="15" name="Group 18"/>
          <p:cNvGrpSpPr/>
          <p:nvPr/>
        </p:nvGrpSpPr>
        <p:grpSpPr>
          <a:xfrm>
            <a:off x="1877628" y="4364011"/>
            <a:ext cx="1819896" cy="1106987"/>
            <a:chOff x="1610668" y="4638406"/>
            <a:chExt cx="1819612" cy="1106814"/>
          </a:xfrm>
        </p:grpSpPr>
        <p:sp>
          <p:nvSpPr>
            <p:cNvPr id="16" name="Rectangle 16"/>
            <p:cNvSpPr/>
            <p:nvPr/>
          </p:nvSpPr>
          <p:spPr>
            <a:xfrm>
              <a:off x="1610668" y="4915405"/>
              <a:ext cx="1819612" cy="829815"/>
            </a:xfrm>
            <a:prstGeom prst="rect">
              <a:avLst/>
            </a:prstGeom>
          </p:spPr>
          <p:txBody>
            <a:bodyPr wrap="square">
              <a:spAutoFit/>
            </a:bodyPr>
            <a:lstStyle/>
            <a:p>
              <a:pPr algn="ctr"/>
              <a:r>
                <a:rPr lang="en-US" sz="1200" dirty="0">
                  <a:solidFill>
                    <a:schemeClr val="bg1">
                      <a:lumMod val="50000"/>
                    </a:schemeClr>
                  </a:solidFill>
                  <a:latin typeface="Roboto Medium" charset="0"/>
                  <a:ea typeface="Roboto Medium" charset="0"/>
                  <a:cs typeface="Roboto Medium" charset="0"/>
                </a:rPr>
                <a:t>Lorem Ipsum </a:t>
              </a:r>
              <a:r>
                <a:rPr lang="en-US" sz="1200" dirty="0">
                  <a:solidFill>
                    <a:schemeClr val="bg1">
                      <a:lumMod val="50000"/>
                    </a:schemeClr>
                  </a:solidFill>
                  <a:latin typeface="Roboto Thin" charset="0"/>
                  <a:ea typeface="Roboto Thin" charset="0"/>
                  <a:cs typeface="Roboto Thin" charset="0"/>
                </a:rPr>
                <a:t>is simple dummy text of the printing and typesetting industry.</a:t>
              </a:r>
            </a:p>
          </p:txBody>
        </p:sp>
        <p:sp>
          <p:nvSpPr>
            <p:cNvPr id="17" name="Rectangle 17"/>
            <p:cNvSpPr/>
            <p:nvPr/>
          </p:nvSpPr>
          <p:spPr>
            <a:xfrm>
              <a:off x="2160633" y="4638406"/>
              <a:ext cx="719682" cy="460303"/>
            </a:xfrm>
            <a:prstGeom prst="rect">
              <a:avLst/>
            </a:prstGeom>
          </p:spPr>
          <p:txBody>
            <a:bodyPr wrap="square">
              <a:spAutoFit/>
            </a:bodyPr>
            <a:lstStyle/>
            <a:p>
              <a:pPr algn="ctr"/>
              <a:r>
                <a:rPr lang="en-US" sz="1200">
                  <a:solidFill>
                    <a:schemeClr val="bg1">
                      <a:lumMod val="50000"/>
                    </a:schemeClr>
                  </a:solidFill>
                  <a:latin typeface="Roboto Medium" charset="0"/>
                  <a:ea typeface="Roboto Medium" charset="0"/>
                  <a:cs typeface="Roboto Medium" charset="0"/>
                </a:rPr>
                <a:t>Header</a:t>
              </a:r>
              <a:endParaRPr lang="en-US" sz="1200" dirty="0">
                <a:solidFill>
                  <a:schemeClr val="bg1">
                    <a:lumMod val="50000"/>
                  </a:schemeClr>
                </a:solidFill>
                <a:latin typeface="Roboto Thin" charset="0"/>
                <a:ea typeface="Roboto Thin" charset="0"/>
                <a:cs typeface="Roboto Thin" charset="0"/>
              </a:endParaRPr>
            </a:p>
          </p:txBody>
        </p:sp>
      </p:grpSp>
      <p:grpSp>
        <p:nvGrpSpPr>
          <p:cNvPr id="18" name="Group 19"/>
          <p:cNvGrpSpPr/>
          <p:nvPr/>
        </p:nvGrpSpPr>
        <p:grpSpPr>
          <a:xfrm>
            <a:off x="5237773" y="4364011"/>
            <a:ext cx="1819896" cy="1106987"/>
            <a:chOff x="1610668" y="4638406"/>
            <a:chExt cx="1819612" cy="1106814"/>
          </a:xfrm>
        </p:grpSpPr>
        <p:sp>
          <p:nvSpPr>
            <p:cNvPr id="19" name="Rectangle 20"/>
            <p:cNvSpPr/>
            <p:nvPr/>
          </p:nvSpPr>
          <p:spPr>
            <a:xfrm>
              <a:off x="1610668" y="4915405"/>
              <a:ext cx="1819612" cy="829815"/>
            </a:xfrm>
            <a:prstGeom prst="rect">
              <a:avLst/>
            </a:prstGeom>
          </p:spPr>
          <p:txBody>
            <a:bodyPr wrap="square">
              <a:spAutoFit/>
            </a:bodyPr>
            <a:lstStyle/>
            <a:p>
              <a:pPr algn="ctr"/>
              <a:r>
                <a:rPr lang="en-US" sz="1200" dirty="0">
                  <a:solidFill>
                    <a:schemeClr val="bg1">
                      <a:lumMod val="50000"/>
                    </a:schemeClr>
                  </a:solidFill>
                  <a:latin typeface="Roboto Medium" charset="0"/>
                  <a:ea typeface="Roboto Medium" charset="0"/>
                  <a:cs typeface="Roboto Medium" charset="0"/>
                </a:rPr>
                <a:t>Lorem Ipsum </a:t>
              </a:r>
              <a:r>
                <a:rPr lang="en-US" sz="1200" dirty="0">
                  <a:solidFill>
                    <a:schemeClr val="bg1">
                      <a:lumMod val="50000"/>
                    </a:schemeClr>
                  </a:solidFill>
                  <a:latin typeface="Roboto Thin" charset="0"/>
                  <a:ea typeface="Roboto Thin" charset="0"/>
                  <a:cs typeface="Roboto Thin" charset="0"/>
                </a:rPr>
                <a:t>is simple dummy text of the printing and typesetting industry.</a:t>
              </a:r>
            </a:p>
          </p:txBody>
        </p:sp>
        <p:sp>
          <p:nvSpPr>
            <p:cNvPr id="20" name="Rectangle 21"/>
            <p:cNvSpPr/>
            <p:nvPr/>
          </p:nvSpPr>
          <p:spPr>
            <a:xfrm>
              <a:off x="2160633" y="4638406"/>
              <a:ext cx="719682" cy="460303"/>
            </a:xfrm>
            <a:prstGeom prst="rect">
              <a:avLst/>
            </a:prstGeom>
          </p:spPr>
          <p:txBody>
            <a:bodyPr wrap="square">
              <a:spAutoFit/>
            </a:bodyPr>
            <a:lstStyle/>
            <a:p>
              <a:pPr algn="ctr"/>
              <a:r>
                <a:rPr lang="en-US" sz="1200">
                  <a:solidFill>
                    <a:schemeClr val="bg1">
                      <a:lumMod val="50000"/>
                    </a:schemeClr>
                  </a:solidFill>
                  <a:latin typeface="Roboto Medium" charset="0"/>
                  <a:ea typeface="Roboto Medium" charset="0"/>
                  <a:cs typeface="Roboto Medium" charset="0"/>
                </a:rPr>
                <a:t>Header</a:t>
              </a:r>
              <a:endParaRPr lang="en-US" sz="1200" dirty="0">
                <a:solidFill>
                  <a:schemeClr val="bg1">
                    <a:lumMod val="50000"/>
                  </a:schemeClr>
                </a:solidFill>
                <a:latin typeface="Roboto Thin" charset="0"/>
                <a:ea typeface="Roboto Thin" charset="0"/>
                <a:cs typeface="Roboto Thin" charset="0"/>
              </a:endParaRPr>
            </a:p>
          </p:txBody>
        </p:sp>
      </p:grpSp>
      <p:grpSp>
        <p:nvGrpSpPr>
          <p:cNvPr id="21" name="Group 22"/>
          <p:cNvGrpSpPr/>
          <p:nvPr/>
        </p:nvGrpSpPr>
        <p:grpSpPr>
          <a:xfrm>
            <a:off x="8631879" y="4364011"/>
            <a:ext cx="1819896" cy="1106987"/>
            <a:chOff x="1610668" y="4638406"/>
            <a:chExt cx="1819612" cy="1106814"/>
          </a:xfrm>
        </p:grpSpPr>
        <p:sp>
          <p:nvSpPr>
            <p:cNvPr id="22" name="Rectangle 23"/>
            <p:cNvSpPr/>
            <p:nvPr/>
          </p:nvSpPr>
          <p:spPr>
            <a:xfrm>
              <a:off x="1610668" y="4915405"/>
              <a:ext cx="1819612" cy="829815"/>
            </a:xfrm>
            <a:prstGeom prst="rect">
              <a:avLst/>
            </a:prstGeom>
          </p:spPr>
          <p:txBody>
            <a:bodyPr wrap="square">
              <a:spAutoFit/>
            </a:bodyPr>
            <a:lstStyle/>
            <a:p>
              <a:pPr algn="ctr"/>
              <a:r>
                <a:rPr lang="en-US" sz="1200" dirty="0">
                  <a:solidFill>
                    <a:schemeClr val="bg1">
                      <a:lumMod val="50000"/>
                    </a:schemeClr>
                  </a:solidFill>
                  <a:latin typeface="Roboto Medium" charset="0"/>
                  <a:ea typeface="Roboto Medium" charset="0"/>
                  <a:cs typeface="Roboto Medium" charset="0"/>
                </a:rPr>
                <a:t>Lorem Ipsum </a:t>
              </a:r>
              <a:r>
                <a:rPr lang="en-US" sz="1200" dirty="0">
                  <a:solidFill>
                    <a:schemeClr val="bg1">
                      <a:lumMod val="50000"/>
                    </a:schemeClr>
                  </a:solidFill>
                  <a:latin typeface="Roboto Thin" charset="0"/>
                  <a:ea typeface="Roboto Thin" charset="0"/>
                  <a:cs typeface="Roboto Thin" charset="0"/>
                </a:rPr>
                <a:t>is simple dummy text of the printing and typesetting industry.</a:t>
              </a:r>
            </a:p>
          </p:txBody>
        </p:sp>
        <p:sp>
          <p:nvSpPr>
            <p:cNvPr id="23" name="Rectangle 24"/>
            <p:cNvSpPr/>
            <p:nvPr/>
          </p:nvSpPr>
          <p:spPr>
            <a:xfrm>
              <a:off x="2160633" y="4638406"/>
              <a:ext cx="719682" cy="460303"/>
            </a:xfrm>
            <a:prstGeom prst="rect">
              <a:avLst/>
            </a:prstGeom>
          </p:spPr>
          <p:txBody>
            <a:bodyPr wrap="square">
              <a:spAutoFit/>
            </a:bodyPr>
            <a:lstStyle/>
            <a:p>
              <a:pPr algn="ctr"/>
              <a:r>
                <a:rPr lang="en-US" sz="1200">
                  <a:solidFill>
                    <a:schemeClr val="bg1">
                      <a:lumMod val="50000"/>
                    </a:schemeClr>
                  </a:solidFill>
                  <a:latin typeface="Roboto Medium" charset="0"/>
                  <a:ea typeface="Roboto Medium" charset="0"/>
                  <a:cs typeface="Roboto Medium" charset="0"/>
                </a:rPr>
                <a:t>Header</a:t>
              </a:r>
              <a:endParaRPr lang="en-US" sz="1200" dirty="0">
                <a:solidFill>
                  <a:schemeClr val="bg1">
                    <a:lumMod val="50000"/>
                  </a:schemeClr>
                </a:solidFill>
                <a:latin typeface="Roboto Thin" charset="0"/>
                <a:ea typeface="Roboto Thin" charset="0"/>
                <a:cs typeface="Roboto Thin"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c="http://schemas.openxmlformats.org/drawingml/2006/chart"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50" fill="hold"/>
                                            <p:tgtEl>
                                              <p:spTgt spid="12"/>
                                            </p:tgtEl>
                                            <p:attrNameLst>
                                              <p:attrName>ppt_x</p:attrName>
                                            </p:attrNameLst>
                                          </p:cBhvr>
                                          <p:tavLst>
                                            <p:tav tm="0">
                                              <p:val>
                                                <p:strVal val="#ppt_x"/>
                                              </p:val>
                                            </p:tav>
                                            <p:tav tm="100000">
                                              <p:val>
                                                <p:strVal val="#ppt_x"/>
                                              </p:val>
                                            </p:tav>
                                          </p:tavLst>
                                        </p:anim>
                                        <p:anim calcmode="lin" valueType="num">
                                          <p:cBhvr additive="base">
                                            <p:cTn id="20"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250" fill="hold"/>
                                            <p:tgtEl>
                                              <p:spTgt spid="14"/>
                                            </p:tgtEl>
                                            <p:attrNameLst>
                                              <p:attrName>ppt_x</p:attrName>
                                            </p:attrNameLst>
                                          </p:cBhvr>
                                          <p:tavLst>
                                            <p:tav tm="0">
                                              <p:val>
                                                <p:strVal val="#ppt_x"/>
                                              </p:val>
                                            </p:tav>
                                            <p:tav tm="100000">
                                              <p:val>
                                                <p:strVal val="#ppt_x"/>
                                              </p:val>
                                            </p:tav>
                                          </p:tavLst>
                                        </p:anim>
                                        <p:anim calcmode="lin" valueType="num">
                                          <p:cBhvr additive="base">
                                            <p:cTn id="26" dur="25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50" fill="hold"/>
                                            <p:tgtEl>
                                              <p:spTgt spid="15"/>
                                            </p:tgtEl>
                                            <p:attrNameLst>
                                              <p:attrName>ppt_x</p:attrName>
                                            </p:attrNameLst>
                                          </p:cBhvr>
                                          <p:tavLst>
                                            <p:tav tm="0">
                                              <p:val>
                                                <p:strVal val="#ppt_x"/>
                                              </p:val>
                                            </p:tav>
                                            <p:tav tm="100000">
                                              <p:val>
                                                <p:strVal val="#ppt_x"/>
                                              </p:val>
                                            </p:tav>
                                          </p:tavLst>
                                        </p:anim>
                                        <p:anim calcmode="lin" valueType="num">
                                          <p:cBhvr additive="base">
                                            <p:cTn id="31" dur="2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50" fill="hold"/>
                                            <p:tgtEl>
                                              <p:spTgt spid="18"/>
                                            </p:tgtEl>
                                            <p:attrNameLst>
                                              <p:attrName>ppt_x</p:attrName>
                                            </p:attrNameLst>
                                          </p:cBhvr>
                                          <p:tavLst>
                                            <p:tav tm="0">
                                              <p:val>
                                                <p:strVal val="#ppt_x"/>
                                              </p:val>
                                            </p:tav>
                                            <p:tav tm="100000">
                                              <p:val>
                                                <p:strVal val="#ppt_x"/>
                                              </p:val>
                                            </p:tav>
                                          </p:tavLst>
                                        </p:anim>
                                        <p:anim calcmode="lin" valueType="num">
                                          <p:cBhvr additive="base">
                                            <p:cTn id="36" dur="25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250" fill="hold"/>
                                            <p:tgtEl>
                                              <p:spTgt spid="21"/>
                                            </p:tgtEl>
                                            <p:attrNameLst>
                                              <p:attrName>ppt_x</p:attrName>
                                            </p:attrNameLst>
                                          </p:cBhvr>
                                          <p:tavLst>
                                            <p:tav tm="0">
                                              <p:val>
                                                <p:strVal val="#ppt_x"/>
                                              </p:val>
                                            </p:tav>
                                            <p:tav tm="100000">
                                              <p:val>
                                                <p:strVal val="#ppt_x"/>
                                              </p:val>
                                            </p:tav>
                                          </p:tavLst>
                                        </p:anim>
                                        <p:anim calcmode="lin" valueType="num">
                                          <p:cBhvr additive="base">
                                            <p:cTn id="41"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Graphic spid="9" grpId="0">
            <p:bldAsOne/>
          </p:bldGraphic>
          <p:bldP spid="10" grpId="0"/>
          <p:bldGraphic spid="11" grpId="0">
            <p:bldAsOne/>
          </p:bldGraphic>
          <p:bldP spid="12" grpId="0"/>
          <p:bldGraphic spid="13" grpId="0">
            <p:bldAsOne/>
          </p:bldGraphic>
          <p:bldP spid="14" grpId="0"/>
        </p:bldLst>
      </p:timing>
    </mc:Choice>
    <mc:Fallback xmlns:c="http://schemas.openxmlformats.org/drawingml/2006/chart"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50" fill="hold"/>
                                            <p:tgtEl>
                                              <p:spTgt spid="12"/>
                                            </p:tgtEl>
                                            <p:attrNameLst>
                                              <p:attrName>ppt_x</p:attrName>
                                            </p:attrNameLst>
                                          </p:cBhvr>
                                          <p:tavLst>
                                            <p:tav tm="0">
                                              <p:val>
                                                <p:strVal val="#ppt_x"/>
                                              </p:val>
                                            </p:tav>
                                            <p:tav tm="100000">
                                              <p:val>
                                                <p:strVal val="#ppt_x"/>
                                              </p:val>
                                            </p:tav>
                                          </p:tavLst>
                                        </p:anim>
                                        <p:anim calcmode="lin" valueType="num">
                                          <p:cBhvr additive="base">
                                            <p:cTn id="20"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250" fill="hold"/>
                                            <p:tgtEl>
                                              <p:spTgt spid="14"/>
                                            </p:tgtEl>
                                            <p:attrNameLst>
                                              <p:attrName>ppt_x</p:attrName>
                                            </p:attrNameLst>
                                          </p:cBhvr>
                                          <p:tavLst>
                                            <p:tav tm="0">
                                              <p:val>
                                                <p:strVal val="#ppt_x"/>
                                              </p:val>
                                            </p:tav>
                                            <p:tav tm="100000">
                                              <p:val>
                                                <p:strVal val="#ppt_x"/>
                                              </p:val>
                                            </p:tav>
                                          </p:tavLst>
                                        </p:anim>
                                        <p:anim calcmode="lin" valueType="num">
                                          <p:cBhvr additive="base">
                                            <p:cTn id="26" dur="25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50" fill="hold"/>
                                            <p:tgtEl>
                                              <p:spTgt spid="15"/>
                                            </p:tgtEl>
                                            <p:attrNameLst>
                                              <p:attrName>ppt_x</p:attrName>
                                            </p:attrNameLst>
                                          </p:cBhvr>
                                          <p:tavLst>
                                            <p:tav tm="0">
                                              <p:val>
                                                <p:strVal val="#ppt_x"/>
                                              </p:val>
                                            </p:tav>
                                            <p:tav tm="100000">
                                              <p:val>
                                                <p:strVal val="#ppt_x"/>
                                              </p:val>
                                            </p:tav>
                                          </p:tavLst>
                                        </p:anim>
                                        <p:anim calcmode="lin" valueType="num">
                                          <p:cBhvr additive="base">
                                            <p:cTn id="31" dur="2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50" fill="hold"/>
                                            <p:tgtEl>
                                              <p:spTgt spid="18"/>
                                            </p:tgtEl>
                                            <p:attrNameLst>
                                              <p:attrName>ppt_x</p:attrName>
                                            </p:attrNameLst>
                                          </p:cBhvr>
                                          <p:tavLst>
                                            <p:tav tm="0">
                                              <p:val>
                                                <p:strVal val="#ppt_x"/>
                                              </p:val>
                                            </p:tav>
                                            <p:tav tm="100000">
                                              <p:val>
                                                <p:strVal val="#ppt_x"/>
                                              </p:val>
                                            </p:tav>
                                          </p:tavLst>
                                        </p:anim>
                                        <p:anim calcmode="lin" valueType="num">
                                          <p:cBhvr additive="base">
                                            <p:cTn id="36" dur="25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250" fill="hold"/>
                                            <p:tgtEl>
                                              <p:spTgt spid="21"/>
                                            </p:tgtEl>
                                            <p:attrNameLst>
                                              <p:attrName>ppt_x</p:attrName>
                                            </p:attrNameLst>
                                          </p:cBhvr>
                                          <p:tavLst>
                                            <p:tav tm="0">
                                              <p:val>
                                                <p:strVal val="#ppt_x"/>
                                              </p:val>
                                            </p:tav>
                                            <p:tav tm="100000">
                                              <p:val>
                                                <p:strVal val="#ppt_x"/>
                                              </p:val>
                                            </p:tav>
                                          </p:tavLst>
                                        </p:anim>
                                        <p:anim calcmode="lin" valueType="num">
                                          <p:cBhvr additive="base">
                                            <p:cTn id="41"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Graphic spid="9" grpId="0">
            <p:bldAsOne/>
          </p:bldGraphic>
          <p:bldP spid="10" grpId="0"/>
          <p:bldGraphic spid="11" grpId="0">
            <p:bldAsOne/>
          </p:bldGraphic>
          <p:bldP spid="12" grpId="0"/>
          <p:bldGraphic spid="13" grpId="0">
            <p:bldAsOne/>
          </p:bldGraphic>
          <p:bldP spid="1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69"/>
            <a:ext cx="12192318" cy="6858179"/>
          </a:xfrm>
          <a:prstGeom prst="rect">
            <a:avLst/>
          </a:prstGeom>
        </p:spPr>
      </p:pic>
      <p:sp>
        <p:nvSpPr>
          <p:cNvPr id="41" name="矩形 40"/>
          <p:cNvSpPr/>
          <p:nvPr/>
        </p:nvSpPr>
        <p:spPr>
          <a:xfrm>
            <a:off x="5052538" y="1836839"/>
            <a:ext cx="2100788" cy="152422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a:solidFill>
                  <a:srgbClr val="01654B"/>
                </a:solidFill>
                <a:latin typeface="Don't Forget" panose="02000000000000000000" pitchFamily="2" charset="0"/>
                <a:ea typeface="微软雅黑" panose="020B0503020204020204" pitchFamily="34" charset="-122"/>
              </a:rPr>
              <a:t>FOUR</a:t>
            </a:r>
            <a:endParaRPr lang="zh-CN" altLang="en-US" b="1" dirty="0">
              <a:solidFill>
                <a:srgbClr val="01654B"/>
              </a:solidFill>
              <a:latin typeface="Don't Forget" panose="02000000000000000000" pitchFamily="2" charset="0"/>
              <a:ea typeface="微软雅黑" panose="020B0503020204020204" pitchFamily="34" charset="-122"/>
            </a:endParaRPr>
          </a:p>
        </p:txBody>
      </p:sp>
      <p:grpSp>
        <p:nvGrpSpPr>
          <p:cNvPr id="42" name="组合 41"/>
          <p:cNvGrpSpPr/>
          <p:nvPr/>
        </p:nvGrpSpPr>
        <p:grpSpPr>
          <a:xfrm>
            <a:off x="4186808" y="3420093"/>
            <a:ext cx="4069482" cy="1159455"/>
            <a:chOff x="4738331" y="2639572"/>
            <a:chExt cx="4068846" cy="1159274"/>
          </a:xfrm>
        </p:grpSpPr>
        <p:sp>
          <p:nvSpPr>
            <p:cNvPr id="43" name="矩形 42"/>
            <p:cNvSpPr/>
            <p:nvPr/>
          </p:nvSpPr>
          <p:spPr>
            <a:xfrm>
              <a:off x="4738331" y="2639572"/>
              <a:ext cx="3839880" cy="829815"/>
            </a:xfrm>
            <a:prstGeom prst="rect">
              <a:avLst/>
            </a:prstGeom>
          </p:spPr>
          <p:txBody>
            <a:bodyPr wrap="none">
              <a:spAutoFit/>
            </a:bodyPr>
            <a:lstStyle/>
            <a:p>
              <a:r>
                <a:rPr kumimoji="1" lang="zh-CN" altLang="en-US" sz="4800" b="1" dirty="0">
                  <a:solidFill>
                    <a:srgbClr val="F5A124"/>
                  </a:solidFill>
                  <a:latin typeface="微软雅黑" panose="020B0503020204020204" pitchFamily="34" charset="-122"/>
                  <a:ea typeface="微软雅黑" panose="020B0503020204020204" pitchFamily="34" charset="-122"/>
                </a:rPr>
                <a:t>Add your title</a:t>
              </a:r>
            </a:p>
          </p:txBody>
        </p:sp>
        <p:sp>
          <p:nvSpPr>
            <p:cNvPr id="44" name="矩形 43"/>
            <p:cNvSpPr/>
            <p:nvPr/>
          </p:nvSpPr>
          <p:spPr>
            <a:xfrm>
              <a:off x="4840412" y="3489899"/>
              <a:ext cx="3966765" cy="30894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4" name="任意多边形: 形状 13"/>
          <p:cNvSpPr/>
          <p:nvPr/>
        </p:nvSpPr>
        <p:spPr>
          <a:xfrm rot="21540000" flipV="1">
            <a:off x="4199586" y="2952427"/>
            <a:ext cx="3806693" cy="257542"/>
          </a:xfrm>
          <a:custGeom>
            <a:avLst/>
            <a:gdLst>
              <a:gd name="connsiteX0" fmla="*/ 0 w 7620000"/>
              <a:gd name="connsiteY0" fmla="*/ 1672062 h 1672062"/>
              <a:gd name="connsiteX1" fmla="*/ 1422400 w 7620000"/>
              <a:gd name="connsiteY1" fmla="*/ 612519 h 1672062"/>
              <a:gd name="connsiteX2" fmla="*/ 3309257 w 7620000"/>
              <a:gd name="connsiteY2" fmla="*/ 568976 h 1672062"/>
              <a:gd name="connsiteX3" fmla="*/ 4499428 w 7620000"/>
              <a:gd name="connsiteY3" fmla="*/ 2919 h 1672062"/>
              <a:gd name="connsiteX4" fmla="*/ 6444343 w 7620000"/>
              <a:gd name="connsiteY4" fmla="*/ 844748 h 1672062"/>
              <a:gd name="connsiteX5" fmla="*/ 7620000 w 7620000"/>
              <a:gd name="connsiteY5" fmla="*/ 46462 h 1672062"/>
              <a:gd name="connsiteX0-1" fmla="*/ 0 w 7620000"/>
              <a:gd name="connsiteY0-2" fmla="*/ 1625600 h 1625600"/>
              <a:gd name="connsiteX1-3" fmla="*/ 1422400 w 7620000"/>
              <a:gd name="connsiteY1-4" fmla="*/ 566057 h 1625600"/>
              <a:gd name="connsiteX2-5" fmla="*/ 3309257 w 7620000"/>
              <a:gd name="connsiteY2-6" fmla="*/ 522514 h 1625600"/>
              <a:gd name="connsiteX3-7" fmla="*/ 4615542 w 7620000"/>
              <a:gd name="connsiteY3-8" fmla="*/ 145143 h 1625600"/>
              <a:gd name="connsiteX4-9" fmla="*/ 6444343 w 7620000"/>
              <a:gd name="connsiteY4-10" fmla="*/ 798286 h 1625600"/>
              <a:gd name="connsiteX5-11" fmla="*/ 7620000 w 7620000"/>
              <a:gd name="connsiteY5-12" fmla="*/ 0 h 1625600"/>
              <a:gd name="connsiteX0-13" fmla="*/ 0 w 7707086"/>
              <a:gd name="connsiteY0-14" fmla="*/ 1262743 h 1262743"/>
              <a:gd name="connsiteX1-15" fmla="*/ 1509486 w 7707086"/>
              <a:gd name="connsiteY1-16" fmla="*/ 566057 h 1262743"/>
              <a:gd name="connsiteX2-17" fmla="*/ 3396343 w 7707086"/>
              <a:gd name="connsiteY2-18" fmla="*/ 522514 h 1262743"/>
              <a:gd name="connsiteX3-19" fmla="*/ 4702628 w 7707086"/>
              <a:gd name="connsiteY3-20" fmla="*/ 145143 h 1262743"/>
              <a:gd name="connsiteX4-21" fmla="*/ 6531429 w 7707086"/>
              <a:gd name="connsiteY4-22" fmla="*/ 798286 h 1262743"/>
              <a:gd name="connsiteX5-23" fmla="*/ 7707086 w 7707086"/>
              <a:gd name="connsiteY5-24" fmla="*/ 0 h 1262743"/>
              <a:gd name="connsiteX0-25" fmla="*/ 0 w 7765143"/>
              <a:gd name="connsiteY0-26" fmla="*/ 1248229 h 1248229"/>
              <a:gd name="connsiteX1-27" fmla="*/ 1567543 w 7765143"/>
              <a:gd name="connsiteY1-28" fmla="*/ 566057 h 1248229"/>
              <a:gd name="connsiteX2-29" fmla="*/ 3454400 w 7765143"/>
              <a:gd name="connsiteY2-30" fmla="*/ 522514 h 1248229"/>
              <a:gd name="connsiteX3-31" fmla="*/ 4760685 w 7765143"/>
              <a:gd name="connsiteY3-32" fmla="*/ 145143 h 1248229"/>
              <a:gd name="connsiteX4-33" fmla="*/ 6589486 w 7765143"/>
              <a:gd name="connsiteY4-34" fmla="*/ 798286 h 1248229"/>
              <a:gd name="connsiteX5-35" fmla="*/ 7765143 w 7765143"/>
              <a:gd name="connsiteY5-36" fmla="*/ 0 h 1248229"/>
              <a:gd name="connsiteX0-37" fmla="*/ 0 w 7765143"/>
              <a:gd name="connsiteY0-38" fmla="*/ 1248229 h 1248229"/>
              <a:gd name="connsiteX1-39" fmla="*/ 1567543 w 7765143"/>
              <a:gd name="connsiteY1-40" fmla="*/ 566057 h 1248229"/>
              <a:gd name="connsiteX2-41" fmla="*/ 3454400 w 7765143"/>
              <a:gd name="connsiteY2-42" fmla="*/ 522514 h 1248229"/>
              <a:gd name="connsiteX3-43" fmla="*/ 4760685 w 7765143"/>
              <a:gd name="connsiteY3-44" fmla="*/ 145143 h 1248229"/>
              <a:gd name="connsiteX4-45" fmla="*/ 6589486 w 7765143"/>
              <a:gd name="connsiteY4-46" fmla="*/ 798286 h 1248229"/>
              <a:gd name="connsiteX5-47" fmla="*/ 7765143 w 7765143"/>
              <a:gd name="connsiteY5-48" fmla="*/ 0 h 1248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65143" h="1248229">
                <a:moveTo>
                  <a:pt x="0" y="1248229"/>
                </a:moveTo>
                <a:cubicBezTo>
                  <a:pt x="304800" y="563638"/>
                  <a:pt x="991810" y="687010"/>
                  <a:pt x="1567543" y="566057"/>
                </a:cubicBezTo>
                <a:cubicBezTo>
                  <a:pt x="2143276" y="445105"/>
                  <a:pt x="2922210" y="592666"/>
                  <a:pt x="3454400" y="522514"/>
                </a:cubicBezTo>
                <a:cubicBezTo>
                  <a:pt x="3986590" y="452362"/>
                  <a:pt x="4238171" y="99181"/>
                  <a:pt x="4760685" y="145143"/>
                </a:cubicBezTo>
                <a:cubicBezTo>
                  <a:pt x="5283199" y="191105"/>
                  <a:pt x="6088743" y="822477"/>
                  <a:pt x="6589486" y="798286"/>
                </a:cubicBezTo>
                <a:cubicBezTo>
                  <a:pt x="7090229" y="774095"/>
                  <a:pt x="7437362" y="402771"/>
                  <a:pt x="7765143" y="0"/>
                </a:cubicBezTo>
              </a:path>
            </a:pathLst>
          </a:cu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654B"/>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anim calcmode="lin" valueType="num">
                                      <p:cBhvr>
                                        <p:cTn id="16" dur="500" fill="hold"/>
                                        <p:tgtEl>
                                          <p:spTgt spid="41"/>
                                        </p:tgtEl>
                                        <p:attrNameLst>
                                          <p:attrName>ppt_x</p:attrName>
                                        </p:attrNameLst>
                                      </p:cBhvr>
                                      <p:tavLst>
                                        <p:tav tm="0">
                                          <p:val>
                                            <p:strVal val="#ppt_x"/>
                                          </p:val>
                                        </p:tav>
                                        <p:tav tm="100000">
                                          <p:val>
                                            <p:strVal val="#ppt_x"/>
                                          </p:val>
                                        </p:tav>
                                      </p:tavLst>
                                    </p:anim>
                                    <p:anim calcmode="lin" valueType="num">
                                      <p:cBhvr>
                                        <p:cTn id="17" dur="5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03538" y="665683"/>
            <a:ext cx="5193414" cy="2772917"/>
          </a:xfrm>
          <a:prstGeom prst="rect">
            <a:avLst/>
          </a:prstGeom>
          <a:blipFill dpi="0" rotWithShape="1">
            <a:blip r:embed="rId3" cstate="screen">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79940" y="3438601"/>
            <a:ext cx="5193414" cy="2772917"/>
          </a:xfrm>
          <a:prstGeom prst="rect">
            <a:avLst/>
          </a:prstGeom>
          <a:blipFill dpi="0"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7324592" y="2011775"/>
            <a:ext cx="4725763" cy="460375"/>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18" name="Freeform 8"/>
          <p:cNvSpPr>
            <a:spLocks noEditPoints="1"/>
          </p:cNvSpPr>
          <p:nvPr/>
        </p:nvSpPr>
        <p:spPr bwMode="auto">
          <a:xfrm>
            <a:off x="6635793" y="2036983"/>
            <a:ext cx="533267" cy="480167"/>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F5A124"/>
          </a:solidFill>
          <a:ln>
            <a:noFill/>
          </a:ln>
        </p:spPr>
        <p:txBody>
          <a:bodyPr vert="horz" wrap="square" lIns="91454" tIns="45727" rIns="91454" bIns="45727" numCol="1" anchor="t" anchorCtr="0" compatLnSpc="1"/>
          <a:lstStyle/>
          <a:p>
            <a:endParaRPr lang="id-ID">
              <a:solidFill>
                <a:schemeClr val="bg1">
                  <a:lumMod val="65000"/>
                </a:schemeClr>
              </a:solidFill>
            </a:endParaRPr>
          </a:p>
        </p:txBody>
      </p:sp>
      <p:sp>
        <p:nvSpPr>
          <p:cNvPr id="19" name="TextBox 37"/>
          <p:cNvSpPr txBox="1"/>
          <p:nvPr/>
        </p:nvSpPr>
        <p:spPr>
          <a:xfrm>
            <a:off x="2132544" y="4579032"/>
            <a:ext cx="4725763" cy="460375"/>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20" name="Freeform 14"/>
          <p:cNvSpPr>
            <a:spLocks noEditPoints="1"/>
          </p:cNvSpPr>
          <p:nvPr/>
        </p:nvSpPr>
        <p:spPr bwMode="auto">
          <a:xfrm>
            <a:off x="1521208" y="4613719"/>
            <a:ext cx="446205" cy="458102"/>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01654B"/>
          </a:solidFill>
          <a:ln>
            <a:noFill/>
          </a:ln>
        </p:spPr>
        <p:txBody>
          <a:bodyPr vert="horz" wrap="square" lIns="91454" tIns="45727" rIns="91454" bIns="45727" numCol="1" anchor="t" anchorCtr="0" compatLnSpc="1"/>
          <a:lstStyle/>
          <a:p>
            <a:endParaRPr lang="id-ID">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14:presetBounceEnd="52000">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14:bounceEnd="52000">
                                          <p:cBhvr additive="base">
                                            <p:cTn id="12" dur="1500" fill="hold"/>
                                            <p:tgtEl>
                                              <p:spTgt spid="21"/>
                                            </p:tgtEl>
                                            <p:attrNameLst>
                                              <p:attrName>ppt_x</p:attrName>
                                            </p:attrNameLst>
                                          </p:cBhvr>
                                          <p:tavLst>
                                            <p:tav tm="0">
                                              <p:val>
                                                <p:strVal val="#ppt_x"/>
                                              </p:val>
                                            </p:tav>
                                            <p:tav tm="100000">
                                              <p:val>
                                                <p:strVal val="#ppt_x"/>
                                              </p:val>
                                            </p:tav>
                                          </p:tavLst>
                                        </p:anim>
                                        <p:anim calcmode="lin" valueType="num" p14:bounceEnd="52000">
                                          <p:cBhvr additive="base">
                                            <p:cTn id="13" dur="1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14:presetBounceEnd="52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52000">
                                          <p:cBhvr additive="base">
                                            <p:cTn id="16" dur="15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17" dur="1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1" grpId="0" bldLvl="0" animBg="1"/>
          <p:bldP spid="22" grpId="0" bldLvl="0" animBg="1"/>
          <p:bldP spid="17" grpId="0"/>
          <p:bldP spid="18" grpId="0" bldLvl="0" animBg="1"/>
          <p:bldP spid="19" grpId="0"/>
          <p:bldP spid="20" grpId="0" bldLvl="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500" fill="hold"/>
                                            <p:tgtEl>
                                              <p:spTgt spid="21"/>
                                            </p:tgtEl>
                                            <p:attrNameLst>
                                              <p:attrName>ppt_x</p:attrName>
                                            </p:attrNameLst>
                                          </p:cBhvr>
                                          <p:tavLst>
                                            <p:tav tm="0">
                                              <p:val>
                                                <p:strVal val="#ppt_x"/>
                                              </p:val>
                                            </p:tav>
                                            <p:tav tm="100000">
                                              <p:val>
                                                <p:strVal val="#ppt_x"/>
                                              </p:val>
                                            </p:tav>
                                          </p:tavLst>
                                        </p:anim>
                                        <p:anim calcmode="lin" valueType="num">
                                          <p:cBhvr additive="base">
                                            <p:cTn id="13" dur="1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500" fill="hold"/>
                                            <p:tgtEl>
                                              <p:spTgt spid="22"/>
                                            </p:tgtEl>
                                            <p:attrNameLst>
                                              <p:attrName>ppt_x</p:attrName>
                                            </p:attrNameLst>
                                          </p:cBhvr>
                                          <p:tavLst>
                                            <p:tav tm="0">
                                              <p:val>
                                                <p:strVal val="#ppt_x"/>
                                              </p:val>
                                            </p:tav>
                                            <p:tav tm="100000">
                                              <p:val>
                                                <p:strVal val="#ppt_x"/>
                                              </p:val>
                                            </p:tav>
                                          </p:tavLst>
                                        </p:anim>
                                        <p:anim calcmode="lin" valueType="num">
                                          <p:cBhvr additive="base">
                                            <p:cTn id="17" dur="1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1" grpId="0" bldLvl="0" animBg="1"/>
          <p:bldP spid="22" grpId="0" bldLvl="0" animBg="1"/>
          <p:bldP spid="17" grpId="0"/>
          <p:bldP spid="18" grpId="0" bldLvl="0" animBg="1"/>
          <p:bldP spid="19" grpId="0"/>
          <p:bldP spid="20" grpId="0" bldLvl="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Group 12"/>
          <p:cNvGrpSpPr/>
          <p:nvPr/>
        </p:nvGrpSpPr>
        <p:grpSpPr bwMode="auto">
          <a:xfrm>
            <a:off x="8007582" y="2726467"/>
            <a:ext cx="2938921" cy="2426931"/>
            <a:chOff x="1023776" y="1932475"/>
            <a:chExt cx="2781691" cy="2650561"/>
          </a:xfrm>
        </p:grpSpPr>
        <p:sp>
          <p:nvSpPr>
            <p:cNvPr id="22" name="Text Placeholder 32"/>
            <p:cNvSpPr txBox="1"/>
            <p:nvPr/>
          </p:nvSpPr>
          <p:spPr>
            <a:xfrm>
              <a:off x="1023776" y="3879815"/>
              <a:ext cx="2781691" cy="70322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AU" altLang="zh-CN" sz="695"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33"/>
            <p:cNvSpPr txBox="1"/>
            <p:nvPr/>
          </p:nvSpPr>
          <p:spPr>
            <a:xfrm>
              <a:off x="1023776" y="2329573"/>
              <a:ext cx="2781691" cy="70322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AU" altLang="zh-CN" sz="695"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5"/>
            <p:cNvSpPr txBox="1">
              <a:spLocks noChangeArrowheads="1"/>
            </p:cNvSpPr>
            <p:nvPr/>
          </p:nvSpPr>
          <p:spPr bwMode="auto">
            <a:xfrm>
              <a:off x="1023777" y="1932475"/>
              <a:ext cx="2420840" cy="36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US"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flipH="1">
            <a:off x="1513420" y="1639380"/>
            <a:ext cx="6069427" cy="3885115"/>
            <a:chOff x="1321202" y="1680358"/>
            <a:chExt cx="4781832" cy="3060910"/>
          </a:xfrm>
        </p:grpSpPr>
        <p:grpSp>
          <p:nvGrpSpPr>
            <p:cNvPr id="26" name="Group 75"/>
            <p:cNvGrpSpPr/>
            <p:nvPr/>
          </p:nvGrpSpPr>
          <p:grpSpPr>
            <a:xfrm>
              <a:off x="1447800" y="2888053"/>
              <a:ext cx="925512" cy="1207696"/>
              <a:chOff x="1447800" y="1680358"/>
              <a:chExt cx="925512" cy="1864274"/>
            </a:xfrm>
          </p:grpSpPr>
          <p:sp>
            <p:nvSpPr>
              <p:cNvPr id="50" name="Freeform 5"/>
              <p:cNvSpPr/>
              <p:nvPr/>
            </p:nvSpPr>
            <p:spPr bwMode="auto">
              <a:xfrm>
                <a:off x="1447800"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5A124"/>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sp>
            <p:nvSpPr>
              <p:cNvPr id="51" name="Freeform 6"/>
              <p:cNvSpPr/>
              <p:nvPr/>
            </p:nvSpPr>
            <p:spPr bwMode="auto">
              <a:xfrm>
                <a:off x="1909028"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01654B"/>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grpSp>
        <p:grpSp>
          <p:nvGrpSpPr>
            <p:cNvPr id="27" name="Group 76"/>
            <p:cNvGrpSpPr/>
            <p:nvPr/>
          </p:nvGrpSpPr>
          <p:grpSpPr>
            <a:xfrm>
              <a:off x="2400986" y="1680358"/>
              <a:ext cx="925512" cy="2415392"/>
              <a:chOff x="2400986" y="1657350"/>
              <a:chExt cx="925512" cy="1864274"/>
            </a:xfrm>
          </p:grpSpPr>
          <p:sp>
            <p:nvSpPr>
              <p:cNvPr id="48" name="Freeform 5"/>
              <p:cNvSpPr/>
              <p:nvPr/>
            </p:nvSpPr>
            <p:spPr bwMode="auto">
              <a:xfrm>
                <a:off x="2400986"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5A124"/>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sp>
            <p:nvSpPr>
              <p:cNvPr id="49" name="Freeform 6"/>
              <p:cNvSpPr/>
              <p:nvPr/>
            </p:nvSpPr>
            <p:spPr bwMode="auto">
              <a:xfrm>
                <a:off x="2862214"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01654B"/>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grpSp>
        <p:grpSp>
          <p:nvGrpSpPr>
            <p:cNvPr id="28" name="Group 77"/>
            <p:cNvGrpSpPr/>
            <p:nvPr/>
          </p:nvGrpSpPr>
          <p:grpSpPr>
            <a:xfrm>
              <a:off x="3326498" y="2341632"/>
              <a:ext cx="925512" cy="1754118"/>
              <a:chOff x="3326498" y="1657350"/>
              <a:chExt cx="925512" cy="1864274"/>
            </a:xfrm>
          </p:grpSpPr>
          <p:sp>
            <p:nvSpPr>
              <p:cNvPr id="46" name="Freeform 5"/>
              <p:cNvSpPr/>
              <p:nvPr/>
            </p:nvSpPr>
            <p:spPr bwMode="auto">
              <a:xfrm>
                <a:off x="3326498"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5A124"/>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sp>
            <p:nvSpPr>
              <p:cNvPr id="47" name="Freeform 6"/>
              <p:cNvSpPr/>
              <p:nvPr/>
            </p:nvSpPr>
            <p:spPr bwMode="auto">
              <a:xfrm>
                <a:off x="3787726"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01654B"/>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grpSp>
        <p:grpSp>
          <p:nvGrpSpPr>
            <p:cNvPr id="29" name="Group 78"/>
            <p:cNvGrpSpPr/>
            <p:nvPr/>
          </p:nvGrpSpPr>
          <p:grpSpPr>
            <a:xfrm>
              <a:off x="4252010" y="2637811"/>
              <a:ext cx="925512" cy="1457939"/>
              <a:chOff x="4252010" y="1669891"/>
              <a:chExt cx="925512" cy="1864274"/>
            </a:xfrm>
          </p:grpSpPr>
          <p:sp>
            <p:nvSpPr>
              <p:cNvPr id="44" name="Freeform 5"/>
              <p:cNvSpPr/>
              <p:nvPr/>
            </p:nvSpPr>
            <p:spPr bwMode="auto">
              <a:xfrm>
                <a:off x="4252010"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5A124"/>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sp>
            <p:nvSpPr>
              <p:cNvPr id="45" name="Freeform 6"/>
              <p:cNvSpPr/>
              <p:nvPr/>
            </p:nvSpPr>
            <p:spPr bwMode="auto">
              <a:xfrm>
                <a:off x="4713238"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01654B"/>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grpSp>
        <p:grpSp>
          <p:nvGrpSpPr>
            <p:cNvPr id="30" name="Group 79"/>
            <p:cNvGrpSpPr/>
            <p:nvPr/>
          </p:nvGrpSpPr>
          <p:grpSpPr>
            <a:xfrm>
              <a:off x="5177522" y="1946727"/>
              <a:ext cx="925512" cy="2149023"/>
              <a:chOff x="5177522" y="1669891"/>
              <a:chExt cx="925512" cy="1864274"/>
            </a:xfrm>
          </p:grpSpPr>
          <p:sp>
            <p:nvSpPr>
              <p:cNvPr id="42" name="Freeform 5"/>
              <p:cNvSpPr/>
              <p:nvPr/>
            </p:nvSpPr>
            <p:spPr bwMode="auto">
              <a:xfrm>
                <a:off x="5177522"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5A124"/>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sp>
            <p:nvSpPr>
              <p:cNvPr id="43" name="Freeform 6"/>
              <p:cNvSpPr/>
              <p:nvPr/>
            </p:nvSpPr>
            <p:spPr bwMode="auto">
              <a:xfrm>
                <a:off x="5638750"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01654B"/>
              </a:solidFill>
              <a:ln>
                <a:noFill/>
              </a:ln>
            </p:spPr>
            <p:txBody>
              <a:bodyPr vert="horz" wrap="square" lIns="91454" tIns="45727" rIns="91454" bIns="45727" numCol="1" anchor="t" anchorCtr="0" compatLnSpc="1"/>
              <a:lstStyle/>
              <a:p>
                <a:endParaRPr lang="en-US" sz="2000" dirty="0">
                  <a:solidFill>
                    <a:schemeClr val="bg1">
                      <a:lumMod val="50000"/>
                    </a:schemeClr>
                  </a:solidFill>
                </a:endParaRPr>
              </a:p>
            </p:txBody>
          </p:sp>
        </p:grpSp>
        <p:sp>
          <p:nvSpPr>
            <p:cNvPr id="31" name="Text Box 10"/>
            <p:cNvSpPr txBox="1">
              <a:spLocks noChangeArrowheads="1"/>
            </p:cNvSpPr>
            <p:nvPr/>
          </p:nvSpPr>
          <p:spPr bwMode="auto">
            <a:xfrm>
              <a:off x="1446272"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Property</a:t>
              </a:r>
            </a:p>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 Box 10"/>
            <p:cNvSpPr txBox="1">
              <a:spLocks noChangeArrowheads="1"/>
            </p:cNvSpPr>
            <p:nvPr/>
          </p:nvSpPr>
          <p:spPr bwMode="auto">
            <a:xfrm>
              <a:off x="2402514" y="4366052"/>
              <a:ext cx="925512" cy="205619"/>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Interest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 Box 10"/>
            <p:cNvSpPr txBox="1">
              <a:spLocks noChangeArrowheads="1"/>
            </p:cNvSpPr>
            <p:nvPr/>
          </p:nvSpPr>
          <p:spPr bwMode="auto">
            <a:xfrm>
              <a:off x="3328026"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Another</a:t>
              </a:r>
            </a:p>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 Box 10"/>
            <p:cNvSpPr txBox="1">
              <a:spLocks noChangeArrowheads="1"/>
            </p:cNvSpPr>
            <p:nvPr/>
          </p:nvSpPr>
          <p:spPr bwMode="auto">
            <a:xfrm>
              <a:off x="4252010"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 </a:t>
              </a:r>
            </a:p>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Payment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 Box 10"/>
            <p:cNvSpPr txBox="1">
              <a:spLocks noChangeArrowheads="1"/>
            </p:cNvSpPr>
            <p:nvPr/>
          </p:nvSpPr>
          <p:spPr bwMode="auto">
            <a:xfrm>
              <a:off x="5175994"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Tax</a:t>
              </a:r>
            </a:p>
            <a:p>
              <a:pPr algn="ctr" defTabSz="1088390"/>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Expense</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6" name="Straight Connector 88"/>
            <p:cNvCxnSpPr/>
            <p:nvPr/>
          </p:nvCxnSpPr>
          <p:spPr>
            <a:xfrm>
              <a:off x="1321202" y="4249480"/>
              <a:ext cx="478030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Box 7"/>
            <p:cNvSpPr txBox="1">
              <a:spLocks noChangeArrowheads="1"/>
            </p:cNvSpPr>
            <p:nvPr/>
          </p:nvSpPr>
          <p:spPr bwMode="auto">
            <a:xfrm>
              <a:off x="2575548"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90%</a:t>
              </a:r>
            </a:p>
          </p:txBody>
        </p:sp>
        <p:sp>
          <p:nvSpPr>
            <p:cNvPr id="38" name="Text Box 7"/>
            <p:cNvSpPr txBox="1">
              <a:spLocks noChangeArrowheads="1"/>
            </p:cNvSpPr>
            <p:nvPr/>
          </p:nvSpPr>
          <p:spPr bwMode="auto">
            <a:xfrm>
              <a:off x="3501058"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67%</a:t>
              </a:r>
            </a:p>
          </p:txBody>
        </p:sp>
        <p:sp>
          <p:nvSpPr>
            <p:cNvPr id="39" name="Text Box 7"/>
            <p:cNvSpPr txBox="1">
              <a:spLocks noChangeArrowheads="1"/>
            </p:cNvSpPr>
            <p:nvPr/>
          </p:nvSpPr>
          <p:spPr bwMode="auto">
            <a:xfrm>
              <a:off x="4426572"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54%</a:t>
              </a:r>
            </a:p>
          </p:txBody>
        </p:sp>
        <p:sp>
          <p:nvSpPr>
            <p:cNvPr id="40" name="Text Box 7"/>
            <p:cNvSpPr txBox="1">
              <a:spLocks noChangeArrowheads="1"/>
            </p:cNvSpPr>
            <p:nvPr/>
          </p:nvSpPr>
          <p:spPr bwMode="auto">
            <a:xfrm>
              <a:off x="5352084"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85%</a:t>
              </a:r>
            </a:p>
          </p:txBody>
        </p:sp>
        <p:sp>
          <p:nvSpPr>
            <p:cNvPr id="41" name="Text Box 7"/>
            <p:cNvSpPr txBox="1">
              <a:spLocks noChangeArrowheads="1"/>
            </p:cNvSpPr>
            <p:nvPr/>
          </p:nvSpPr>
          <p:spPr bwMode="auto">
            <a:xfrm>
              <a:off x="1622361"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39%</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69"/>
            <a:ext cx="12192318" cy="6858179"/>
          </a:xfrm>
          <a:prstGeom prst="rect">
            <a:avLst/>
          </a:prstGeom>
        </p:spPr>
      </p:pic>
      <p:sp>
        <p:nvSpPr>
          <p:cNvPr id="41" name="矩形 40"/>
          <p:cNvSpPr/>
          <p:nvPr/>
        </p:nvSpPr>
        <p:spPr>
          <a:xfrm>
            <a:off x="5052538" y="1836839"/>
            <a:ext cx="2100788" cy="152422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a:solidFill>
                  <a:srgbClr val="01654B"/>
                </a:solidFill>
                <a:latin typeface="Don't Forget" panose="02000000000000000000" pitchFamily="2" charset="0"/>
                <a:ea typeface="微软雅黑" panose="020B0503020204020204" pitchFamily="34" charset="-122"/>
              </a:rPr>
              <a:t>ONE</a:t>
            </a:r>
            <a:endParaRPr lang="zh-CN" altLang="en-US" b="1" dirty="0">
              <a:solidFill>
                <a:srgbClr val="01654B"/>
              </a:solidFill>
              <a:latin typeface="Don't Forget" panose="02000000000000000000" pitchFamily="2" charset="0"/>
              <a:ea typeface="微软雅黑" panose="020B0503020204020204" pitchFamily="34" charset="-122"/>
            </a:endParaRPr>
          </a:p>
        </p:txBody>
      </p:sp>
      <p:grpSp>
        <p:nvGrpSpPr>
          <p:cNvPr id="42" name="组合 41"/>
          <p:cNvGrpSpPr/>
          <p:nvPr/>
        </p:nvGrpSpPr>
        <p:grpSpPr>
          <a:xfrm>
            <a:off x="4186808" y="3420093"/>
            <a:ext cx="4069482" cy="1159455"/>
            <a:chOff x="4738331" y="2639572"/>
            <a:chExt cx="4068846" cy="1159274"/>
          </a:xfrm>
        </p:grpSpPr>
        <p:sp>
          <p:nvSpPr>
            <p:cNvPr id="43" name="矩形 42"/>
            <p:cNvSpPr/>
            <p:nvPr/>
          </p:nvSpPr>
          <p:spPr>
            <a:xfrm>
              <a:off x="4738331" y="2639572"/>
              <a:ext cx="3839880" cy="829815"/>
            </a:xfrm>
            <a:prstGeom prst="rect">
              <a:avLst/>
            </a:prstGeom>
          </p:spPr>
          <p:txBody>
            <a:bodyPr wrap="none">
              <a:spAutoFit/>
            </a:bodyPr>
            <a:lstStyle/>
            <a:p>
              <a:r>
                <a:rPr kumimoji="1" lang="zh-CN" altLang="en-US" sz="4800" b="1" dirty="0">
                  <a:solidFill>
                    <a:srgbClr val="F5A124"/>
                  </a:solidFill>
                  <a:latin typeface="微软雅黑" panose="020B0503020204020204" pitchFamily="34" charset="-122"/>
                  <a:ea typeface="微软雅黑" panose="020B0503020204020204" pitchFamily="34" charset="-122"/>
                </a:rPr>
                <a:t>Add your title</a:t>
              </a:r>
            </a:p>
          </p:txBody>
        </p:sp>
        <p:sp>
          <p:nvSpPr>
            <p:cNvPr id="44" name="矩形 43"/>
            <p:cNvSpPr/>
            <p:nvPr/>
          </p:nvSpPr>
          <p:spPr>
            <a:xfrm>
              <a:off x="4840412" y="3489899"/>
              <a:ext cx="3966765" cy="30894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4" name="任意多边形: 形状 13"/>
          <p:cNvSpPr/>
          <p:nvPr/>
        </p:nvSpPr>
        <p:spPr>
          <a:xfrm rot="21540000" flipV="1">
            <a:off x="4199586" y="2952427"/>
            <a:ext cx="3806693" cy="257542"/>
          </a:xfrm>
          <a:custGeom>
            <a:avLst/>
            <a:gdLst>
              <a:gd name="connsiteX0" fmla="*/ 0 w 7620000"/>
              <a:gd name="connsiteY0" fmla="*/ 1672062 h 1672062"/>
              <a:gd name="connsiteX1" fmla="*/ 1422400 w 7620000"/>
              <a:gd name="connsiteY1" fmla="*/ 612519 h 1672062"/>
              <a:gd name="connsiteX2" fmla="*/ 3309257 w 7620000"/>
              <a:gd name="connsiteY2" fmla="*/ 568976 h 1672062"/>
              <a:gd name="connsiteX3" fmla="*/ 4499428 w 7620000"/>
              <a:gd name="connsiteY3" fmla="*/ 2919 h 1672062"/>
              <a:gd name="connsiteX4" fmla="*/ 6444343 w 7620000"/>
              <a:gd name="connsiteY4" fmla="*/ 844748 h 1672062"/>
              <a:gd name="connsiteX5" fmla="*/ 7620000 w 7620000"/>
              <a:gd name="connsiteY5" fmla="*/ 46462 h 1672062"/>
              <a:gd name="connsiteX0-1" fmla="*/ 0 w 7620000"/>
              <a:gd name="connsiteY0-2" fmla="*/ 1625600 h 1625600"/>
              <a:gd name="connsiteX1-3" fmla="*/ 1422400 w 7620000"/>
              <a:gd name="connsiteY1-4" fmla="*/ 566057 h 1625600"/>
              <a:gd name="connsiteX2-5" fmla="*/ 3309257 w 7620000"/>
              <a:gd name="connsiteY2-6" fmla="*/ 522514 h 1625600"/>
              <a:gd name="connsiteX3-7" fmla="*/ 4615542 w 7620000"/>
              <a:gd name="connsiteY3-8" fmla="*/ 145143 h 1625600"/>
              <a:gd name="connsiteX4-9" fmla="*/ 6444343 w 7620000"/>
              <a:gd name="connsiteY4-10" fmla="*/ 798286 h 1625600"/>
              <a:gd name="connsiteX5-11" fmla="*/ 7620000 w 7620000"/>
              <a:gd name="connsiteY5-12" fmla="*/ 0 h 1625600"/>
              <a:gd name="connsiteX0-13" fmla="*/ 0 w 7707086"/>
              <a:gd name="connsiteY0-14" fmla="*/ 1262743 h 1262743"/>
              <a:gd name="connsiteX1-15" fmla="*/ 1509486 w 7707086"/>
              <a:gd name="connsiteY1-16" fmla="*/ 566057 h 1262743"/>
              <a:gd name="connsiteX2-17" fmla="*/ 3396343 w 7707086"/>
              <a:gd name="connsiteY2-18" fmla="*/ 522514 h 1262743"/>
              <a:gd name="connsiteX3-19" fmla="*/ 4702628 w 7707086"/>
              <a:gd name="connsiteY3-20" fmla="*/ 145143 h 1262743"/>
              <a:gd name="connsiteX4-21" fmla="*/ 6531429 w 7707086"/>
              <a:gd name="connsiteY4-22" fmla="*/ 798286 h 1262743"/>
              <a:gd name="connsiteX5-23" fmla="*/ 7707086 w 7707086"/>
              <a:gd name="connsiteY5-24" fmla="*/ 0 h 1262743"/>
              <a:gd name="connsiteX0-25" fmla="*/ 0 w 7765143"/>
              <a:gd name="connsiteY0-26" fmla="*/ 1248229 h 1248229"/>
              <a:gd name="connsiteX1-27" fmla="*/ 1567543 w 7765143"/>
              <a:gd name="connsiteY1-28" fmla="*/ 566057 h 1248229"/>
              <a:gd name="connsiteX2-29" fmla="*/ 3454400 w 7765143"/>
              <a:gd name="connsiteY2-30" fmla="*/ 522514 h 1248229"/>
              <a:gd name="connsiteX3-31" fmla="*/ 4760685 w 7765143"/>
              <a:gd name="connsiteY3-32" fmla="*/ 145143 h 1248229"/>
              <a:gd name="connsiteX4-33" fmla="*/ 6589486 w 7765143"/>
              <a:gd name="connsiteY4-34" fmla="*/ 798286 h 1248229"/>
              <a:gd name="connsiteX5-35" fmla="*/ 7765143 w 7765143"/>
              <a:gd name="connsiteY5-36" fmla="*/ 0 h 1248229"/>
              <a:gd name="connsiteX0-37" fmla="*/ 0 w 7765143"/>
              <a:gd name="connsiteY0-38" fmla="*/ 1248229 h 1248229"/>
              <a:gd name="connsiteX1-39" fmla="*/ 1567543 w 7765143"/>
              <a:gd name="connsiteY1-40" fmla="*/ 566057 h 1248229"/>
              <a:gd name="connsiteX2-41" fmla="*/ 3454400 w 7765143"/>
              <a:gd name="connsiteY2-42" fmla="*/ 522514 h 1248229"/>
              <a:gd name="connsiteX3-43" fmla="*/ 4760685 w 7765143"/>
              <a:gd name="connsiteY3-44" fmla="*/ 145143 h 1248229"/>
              <a:gd name="connsiteX4-45" fmla="*/ 6589486 w 7765143"/>
              <a:gd name="connsiteY4-46" fmla="*/ 798286 h 1248229"/>
              <a:gd name="connsiteX5-47" fmla="*/ 7765143 w 7765143"/>
              <a:gd name="connsiteY5-48" fmla="*/ 0 h 1248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65143" h="1248229">
                <a:moveTo>
                  <a:pt x="0" y="1248229"/>
                </a:moveTo>
                <a:cubicBezTo>
                  <a:pt x="304800" y="563638"/>
                  <a:pt x="991810" y="687010"/>
                  <a:pt x="1567543" y="566057"/>
                </a:cubicBezTo>
                <a:cubicBezTo>
                  <a:pt x="2143276" y="445105"/>
                  <a:pt x="2922210" y="592666"/>
                  <a:pt x="3454400" y="522514"/>
                </a:cubicBezTo>
                <a:cubicBezTo>
                  <a:pt x="3986590" y="452362"/>
                  <a:pt x="4238171" y="99181"/>
                  <a:pt x="4760685" y="145143"/>
                </a:cubicBezTo>
                <a:cubicBezTo>
                  <a:pt x="5283199" y="191105"/>
                  <a:pt x="6088743" y="822477"/>
                  <a:pt x="6589486" y="798286"/>
                </a:cubicBezTo>
                <a:cubicBezTo>
                  <a:pt x="7090229" y="774095"/>
                  <a:pt x="7437362" y="402771"/>
                  <a:pt x="7765143" y="0"/>
                </a:cubicBezTo>
              </a:path>
            </a:pathLst>
          </a:cu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654B"/>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anim calcmode="lin" valueType="num">
                                      <p:cBhvr>
                                        <p:cTn id="16" dur="500" fill="hold"/>
                                        <p:tgtEl>
                                          <p:spTgt spid="41"/>
                                        </p:tgtEl>
                                        <p:attrNameLst>
                                          <p:attrName>ppt_x</p:attrName>
                                        </p:attrNameLst>
                                      </p:cBhvr>
                                      <p:tavLst>
                                        <p:tav tm="0">
                                          <p:val>
                                            <p:strVal val="#ppt_x"/>
                                          </p:val>
                                        </p:tav>
                                        <p:tav tm="100000">
                                          <p:val>
                                            <p:strVal val="#ppt_x"/>
                                          </p:val>
                                        </p:tav>
                                      </p:tavLst>
                                    </p:anim>
                                    <p:anim calcmode="lin" valueType="num">
                                      <p:cBhvr>
                                        <p:cTn id="17" dur="5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14543" y="665683"/>
            <a:ext cx="5271324" cy="2698256"/>
          </a:xfrm>
          <a:prstGeom prst="rect">
            <a:avLst/>
          </a:prstGeom>
          <a:blipFill dpi="0" rotWithShape="1">
            <a:blip r:embed="rId3" cstate="screen">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4543" y="3363939"/>
            <a:ext cx="5271324" cy="2847579"/>
          </a:xfrm>
          <a:prstGeom prst="rect">
            <a:avLst/>
          </a:prstGeom>
          <a:blipFill dpi="0" rotWithShape="1">
            <a:blip r:embed="rId5" cstate="screen">
              <a:extLst>
                <a:ext uri="{BEBA8EAE-BF5A-486C-A8C5-ECC9F3942E4B}">
                  <a14:imgProps xmlns:a14="http://schemas.microsoft.com/office/drawing/2010/main">
                    <a14:imgLayer r:embed="rId6">
                      <a14:imgEffect>
                        <a14:brightnessContrast bright="22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Subtitle 2"/>
          <p:cNvSpPr txBox="1"/>
          <p:nvPr/>
        </p:nvSpPr>
        <p:spPr>
          <a:xfrm>
            <a:off x="8057158" y="3872095"/>
            <a:ext cx="1955606" cy="4476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65000"/>
                  </a:schemeClr>
                </a:solidFill>
                <a:latin typeface="Source Sans Pro" charset="0"/>
                <a:ea typeface="Source Sans Pro" charset="0"/>
                <a:cs typeface="Source Sans Pro" charset="0"/>
              </a:rPr>
              <a:t>Investment generally results in acquiring an asset</a:t>
            </a:r>
          </a:p>
        </p:txBody>
      </p:sp>
      <p:sp>
        <p:nvSpPr>
          <p:cNvPr id="15" name="TextBox 36"/>
          <p:cNvSpPr txBox="1"/>
          <p:nvPr/>
        </p:nvSpPr>
        <p:spPr>
          <a:xfrm>
            <a:off x="8129380" y="3526480"/>
            <a:ext cx="1064260" cy="245110"/>
          </a:xfrm>
          <a:prstGeom prst="rect">
            <a:avLst/>
          </a:prstGeom>
          <a:noFill/>
        </p:spPr>
        <p:txBody>
          <a:bodyPr wrap="none" rtlCol="0" anchor="ctr" anchorCtr="0">
            <a:spAutoFit/>
          </a:bodyPr>
          <a:lstStyle/>
          <a:p>
            <a:r>
              <a:rPr lang="en-US" sz="1000" dirty="0">
                <a:solidFill>
                  <a:schemeClr val="bg1">
                    <a:lumMod val="65000"/>
                  </a:schemeClr>
                </a:solidFill>
                <a:latin typeface="Montserrat" charset="0"/>
                <a:ea typeface="Montserrat" charset="0"/>
                <a:cs typeface="Montserrat" charset="0"/>
              </a:rPr>
              <a:t>CATEGORY 1</a:t>
            </a:r>
          </a:p>
        </p:txBody>
      </p:sp>
      <p:sp>
        <p:nvSpPr>
          <p:cNvPr id="16" name="Oval 39"/>
          <p:cNvSpPr/>
          <p:nvPr/>
        </p:nvSpPr>
        <p:spPr>
          <a:xfrm>
            <a:off x="7194255" y="3558021"/>
            <a:ext cx="561232" cy="561232"/>
          </a:xfrm>
          <a:prstGeom prst="ellipse">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65000"/>
                </a:schemeClr>
              </a:solidFill>
            </a:endParaRPr>
          </a:p>
        </p:txBody>
      </p:sp>
      <p:sp>
        <p:nvSpPr>
          <p:cNvPr id="17" name="Shape 2579"/>
          <p:cNvSpPr/>
          <p:nvPr/>
        </p:nvSpPr>
        <p:spPr>
          <a:xfrm>
            <a:off x="7344313" y="3687504"/>
            <a:ext cx="279372" cy="279372"/>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65000"/>
                </a:schemeClr>
              </a:solidFill>
            </a:endParaRPr>
          </a:p>
        </p:txBody>
      </p:sp>
      <p:sp>
        <p:nvSpPr>
          <p:cNvPr id="22" name="Subtitle 2"/>
          <p:cNvSpPr txBox="1"/>
          <p:nvPr/>
        </p:nvSpPr>
        <p:spPr>
          <a:xfrm>
            <a:off x="8057158" y="5154686"/>
            <a:ext cx="1955606" cy="4476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65000"/>
                  </a:schemeClr>
                </a:solidFill>
                <a:latin typeface="Source Sans Pro" charset="0"/>
                <a:ea typeface="Source Sans Pro" charset="0"/>
                <a:cs typeface="Source Sans Pro" charset="0"/>
              </a:rPr>
              <a:t>Investment generally results in acquiring an asset</a:t>
            </a:r>
          </a:p>
        </p:txBody>
      </p:sp>
      <p:sp>
        <p:nvSpPr>
          <p:cNvPr id="23" name="TextBox 49"/>
          <p:cNvSpPr txBox="1"/>
          <p:nvPr/>
        </p:nvSpPr>
        <p:spPr>
          <a:xfrm>
            <a:off x="8129380" y="4809070"/>
            <a:ext cx="1064260" cy="245110"/>
          </a:xfrm>
          <a:prstGeom prst="rect">
            <a:avLst/>
          </a:prstGeom>
          <a:noFill/>
        </p:spPr>
        <p:txBody>
          <a:bodyPr wrap="none" rtlCol="0" anchor="ctr" anchorCtr="0">
            <a:spAutoFit/>
          </a:bodyPr>
          <a:lstStyle/>
          <a:p>
            <a:r>
              <a:rPr lang="en-US" sz="1000" dirty="0">
                <a:solidFill>
                  <a:schemeClr val="bg1">
                    <a:lumMod val="65000"/>
                  </a:schemeClr>
                </a:solidFill>
                <a:latin typeface="Montserrat" charset="0"/>
                <a:ea typeface="Montserrat" charset="0"/>
                <a:cs typeface="Montserrat" charset="0"/>
              </a:rPr>
              <a:t>CATEGORY 2</a:t>
            </a:r>
          </a:p>
        </p:txBody>
      </p:sp>
      <p:sp>
        <p:nvSpPr>
          <p:cNvPr id="24" name="Oval 50"/>
          <p:cNvSpPr/>
          <p:nvPr/>
        </p:nvSpPr>
        <p:spPr>
          <a:xfrm>
            <a:off x="7194255" y="4840612"/>
            <a:ext cx="561232" cy="561232"/>
          </a:xfrm>
          <a:prstGeom prst="ellipse">
            <a:avLst/>
          </a:prstGeom>
          <a:solidFill>
            <a:srgbClr val="F5A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65000"/>
                </a:schemeClr>
              </a:solidFill>
            </a:endParaRPr>
          </a:p>
        </p:txBody>
      </p:sp>
      <p:sp>
        <p:nvSpPr>
          <p:cNvPr id="25" name="Shape 2633"/>
          <p:cNvSpPr/>
          <p:nvPr/>
        </p:nvSpPr>
        <p:spPr>
          <a:xfrm>
            <a:off x="7344313" y="5003847"/>
            <a:ext cx="279372" cy="27937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65000"/>
                </a:schemeClr>
              </a:solidFill>
            </a:endParaRPr>
          </a:p>
        </p:txBody>
      </p:sp>
      <p:sp>
        <p:nvSpPr>
          <p:cNvPr id="27" name="Subtitle 2"/>
          <p:cNvSpPr txBox="1"/>
          <p:nvPr/>
        </p:nvSpPr>
        <p:spPr>
          <a:xfrm>
            <a:off x="7100409" y="2240445"/>
            <a:ext cx="3836168" cy="95694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65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to be either to generate income, or to appreciate in value, so that it can be sold at a higher price investment generally results in acquiring an asset, also called a</a:t>
            </a:r>
          </a:p>
        </p:txBody>
      </p:sp>
      <p:sp>
        <p:nvSpPr>
          <p:cNvPr id="28" name="TextBox 54"/>
          <p:cNvSpPr txBox="1"/>
          <p:nvPr/>
        </p:nvSpPr>
        <p:spPr>
          <a:xfrm>
            <a:off x="7172633" y="1894830"/>
            <a:ext cx="695960" cy="245110"/>
          </a:xfrm>
          <a:prstGeom prst="rect">
            <a:avLst/>
          </a:prstGeom>
          <a:noFill/>
        </p:spPr>
        <p:txBody>
          <a:bodyPr wrap="none" rtlCol="0" anchor="ctr" anchorCtr="0">
            <a:spAutoFit/>
          </a:bodyPr>
          <a:lstStyle/>
          <a:p>
            <a:r>
              <a:rPr lang="en-US" sz="1000" dirty="0">
                <a:solidFill>
                  <a:schemeClr val="bg1">
                    <a:lumMod val="65000"/>
                  </a:schemeClr>
                </a:solidFill>
                <a:latin typeface="Montserrat" charset="0"/>
                <a:ea typeface="Montserrat" charset="0"/>
                <a:cs typeface="Montserrat" charset="0"/>
              </a:rPr>
              <a:t>Analysis</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2000">
                                          <p:cBhvr additive="base">
                                            <p:cTn id="11" dur="2000" fill="hold"/>
                                            <p:tgtEl>
                                              <p:spTgt spid="9"/>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2000">
                                          <p:cBhvr additive="base">
                                            <p:cTn id="15" dur="20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50" fill="hold"/>
                                            <p:tgtEl>
                                              <p:spTgt spid="14"/>
                                            </p:tgtEl>
                                            <p:attrNameLst>
                                              <p:attrName>ppt_x</p:attrName>
                                            </p:attrNameLst>
                                          </p:cBhvr>
                                          <p:tavLst>
                                            <p:tav tm="0">
                                              <p:val>
                                                <p:strVal val="#ppt_x"/>
                                              </p:val>
                                            </p:tav>
                                            <p:tav tm="100000">
                                              <p:val>
                                                <p:strVal val="#ppt_x"/>
                                              </p:val>
                                            </p:tav>
                                          </p:tavLst>
                                        </p:anim>
                                        <p:anim calcmode="lin" valueType="num">
                                          <p:cBhvr additive="base">
                                            <p:cTn id="21" dur="25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50" fill="hold"/>
                                            <p:tgtEl>
                                              <p:spTgt spid="15"/>
                                            </p:tgtEl>
                                            <p:attrNameLst>
                                              <p:attrName>ppt_x</p:attrName>
                                            </p:attrNameLst>
                                          </p:cBhvr>
                                          <p:tavLst>
                                            <p:tav tm="0">
                                              <p:val>
                                                <p:strVal val="#ppt_x"/>
                                              </p:val>
                                            </p:tav>
                                            <p:tav tm="100000">
                                              <p:val>
                                                <p:strVal val="#ppt_x"/>
                                              </p:val>
                                            </p:tav>
                                          </p:tavLst>
                                        </p:anim>
                                        <p:anim calcmode="lin" valueType="num">
                                          <p:cBhvr additive="base">
                                            <p:cTn id="26" dur="2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250" fill="hold"/>
                                            <p:tgtEl>
                                              <p:spTgt spid="16"/>
                                            </p:tgtEl>
                                            <p:attrNameLst>
                                              <p:attrName>ppt_x</p:attrName>
                                            </p:attrNameLst>
                                          </p:cBhvr>
                                          <p:tavLst>
                                            <p:tav tm="0">
                                              <p:val>
                                                <p:strVal val="#ppt_x"/>
                                              </p:val>
                                            </p:tav>
                                            <p:tav tm="100000">
                                              <p:val>
                                                <p:strVal val="#ppt_x"/>
                                              </p:val>
                                            </p:tav>
                                          </p:tavLst>
                                        </p:anim>
                                        <p:anim calcmode="lin" valueType="num">
                                          <p:cBhvr additive="base">
                                            <p:cTn id="31" dur="25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250" fill="hold"/>
                                            <p:tgtEl>
                                              <p:spTgt spid="17"/>
                                            </p:tgtEl>
                                            <p:attrNameLst>
                                              <p:attrName>ppt_x</p:attrName>
                                            </p:attrNameLst>
                                          </p:cBhvr>
                                          <p:tavLst>
                                            <p:tav tm="0">
                                              <p:val>
                                                <p:strVal val="#ppt_x"/>
                                              </p:val>
                                            </p:tav>
                                            <p:tav tm="100000">
                                              <p:val>
                                                <p:strVal val="#ppt_x"/>
                                              </p:val>
                                            </p:tav>
                                          </p:tavLst>
                                        </p:anim>
                                        <p:anim calcmode="lin" valueType="num">
                                          <p:cBhvr additive="base">
                                            <p:cTn id="36" dur="25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250" fill="hold"/>
                                            <p:tgtEl>
                                              <p:spTgt spid="22"/>
                                            </p:tgtEl>
                                            <p:attrNameLst>
                                              <p:attrName>ppt_x</p:attrName>
                                            </p:attrNameLst>
                                          </p:cBhvr>
                                          <p:tavLst>
                                            <p:tav tm="0">
                                              <p:val>
                                                <p:strVal val="#ppt_x"/>
                                              </p:val>
                                            </p:tav>
                                            <p:tav tm="100000">
                                              <p:val>
                                                <p:strVal val="#ppt_x"/>
                                              </p:val>
                                            </p:tav>
                                          </p:tavLst>
                                        </p:anim>
                                        <p:anim calcmode="lin" valueType="num">
                                          <p:cBhvr additive="base">
                                            <p:cTn id="41" dur="250" fill="hold"/>
                                            <p:tgtEl>
                                              <p:spTgt spid="2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250" fill="hold"/>
                                            <p:tgtEl>
                                              <p:spTgt spid="23"/>
                                            </p:tgtEl>
                                            <p:attrNameLst>
                                              <p:attrName>ppt_x</p:attrName>
                                            </p:attrNameLst>
                                          </p:cBhvr>
                                          <p:tavLst>
                                            <p:tav tm="0">
                                              <p:val>
                                                <p:strVal val="#ppt_x"/>
                                              </p:val>
                                            </p:tav>
                                            <p:tav tm="100000">
                                              <p:val>
                                                <p:strVal val="#ppt_x"/>
                                              </p:val>
                                            </p:tav>
                                          </p:tavLst>
                                        </p:anim>
                                        <p:anim calcmode="lin" valueType="num">
                                          <p:cBhvr additive="base">
                                            <p:cTn id="46" dur="250" fill="hold"/>
                                            <p:tgtEl>
                                              <p:spTgt spid="23"/>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250" fill="hold"/>
                                            <p:tgtEl>
                                              <p:spTgt spid="24"/>
                                            </p:tgtEl>
                                            <p:attrNameLst>
                                              <p:attrName>ppt_x</p:attrName>
                                            </p:attrNameLst>
                                          </p:cBhvr>
                                          <p:tavLst>
                                            <p:tav tm="0">
                                              <p:val>
                                                <p:strVal val="#ppt_x"/>
                                              </p:val>
                                            </p:tav>
                                            <p:tav tm="100000">
                                              <p:val>
                                                <p:strVal val="#ppt_x"/>
                                              </p:val>
                                            </p:tav>
                                          </p:tavLst>
                                        </p:anim>
                                        <p:anim calcmode="lin" valueType="num">
                                          <p:cBhvr additive="base">
                                            <p:cTn id="51" dur="250" fill="hold"/>
                                            <p:tgtEl>
                                              <p:spTgt spid="24"/>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250" fill="hold"/>
                                            <p:tgtEl>
                                              <p:spTgt spid="25"/>
                                            </p:tgtEl>
                                            <p:attrNameLst>
                                              <p:attrName>ppt_x</p:attrName>
                                            </p:attrNameLst>
                                          </p:cBhvr>
                                          <p:tavLst>
                                            <p:tav tm="0">
                                              <p:val>
                                                <p:strVal val="#ppt_x"/>
                                              </p:val>
                                            </p:tav>
                                            <p:tav tm="100000">
                                              <p:val>
                                                <p:strVal val="#ppt_x"/>
                                              </p:val>
                                            </p:tav>
                                          </p:tavLst>
                                        </p:anim>
                                        <p:anim calcmode="lin" valueType="num">
                                          <p:cBhvr additive="base">
                                            <p:cTn id="56" dur="250" fill="hold"/>
                                            <p:tgtEl>
                                              <p:spTgt spid="25"/>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250" fill="hold"/>
                                            <p:tgtEl>
                                              <p:spTgt spid="27"/>
                                            </p:tgtEl>
                                            <p:attrNameLst>
                                              <p:attrName>ppt_x</p:attrName>
                                            </p:attrNameLst>
                                          </p:cBhvr>
                                          <p:tavLst>
                                            <p:tav tm="0">
                                              <p:val>
                                                <p:strVal val="#ppt_x"/>
                                              </p:val>
                                            </p:tav>
                                            <p:tav tm="100000">
                                              <p:val>
                                                <p:strVal val="#ppt_x"/>
                                              </p:val>
                                            </p:tav>
                                          </p:tavLst>
                                        </p:anim>
                                        <p:anim calcmode="lin" valueType="num">
                                          <p:cBhvr additive="base">
                                            <p:cTn id="61" dur="250" fill="hold"/>
                                            <p:tgtEl>
                                              <p:spTgt spid="27"/>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250" fill="hold"/>
                                            <p:tgtEl>
                                              <p:spTgt spid="28"/>
                                            </p:tgtEl>
                                            <p:attrNameLst>
                                              <p:attrName>ppt_x</p:attrName>
                                            </p:attrNameLst>
                                          </p:cBhvr>
                                          <p:tavLst>
                                            <p:tav tm="0">
                                              <p:val>
                                                <p:strVal val="#ppt_x"/>
                                              </p:val>
                                            </p:tav>
                                            <p:tav tm="100000">
                                              <p:val>
                                                <p:strVal val="#ppt_x"/>
                                              </p:val>
                                            </p:tav>
                                          </p:tavLst>
                                        </p:anim>
                                        <p:anim calcmode="lin" valueType="num">
                                          <p:cBhvr additive="base">
                                            <p:cTn id="66" dur="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bldLvl="0" animBg="1"/>
          <p:bldP spid="14" grpId="0"/>
          <p:bldP spid="15" grpId="0"/>
          <p:bldP spid="16" grpId="0" bldLvl="0" animBg="1"/>
          <p:bldP spid="17" grpId="0" bldLvl="0" animBg="1"/>
          <p:bldP spid="22" grpId="0"/>
          <p:bldP spid="23" grpId="0"/>
          <p:bldP spid="24" grpId="0" bldLvl="0" animBg="1"/>
          <p:bldP spid="25" grpId="0" bldLvl="0" animBg="1"/>
          <p:bldP spid="27" grpId="0"/>
          <p:bldP spid="2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ppt_x"/>
                                              </p:val>
                                            </p:tav>
                                            <p:tav tm="100000">
                                              <p:val>
                                                <p:strVal val="#ppt_x"/>
                                              </p:val>
                                            </p:tav>
                                          </p:tavLst>
                                        </p:anim>
                                        <p:anim calcmode="lin" valueType="num">
                                          <p:cBhvr additive="base">
                                            <p:cTn id="16" dur="20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50" fill="hold"/>
                                            <p:tgtEl>
                                              <p:spTgt spid="14"/>
                                            </p:tgtEl>
                                            <p:attrNameLst>
                                              <p:attrName>ppt_x</p:attrName>
                                            </p:attrNameLst>
                                          </p:cBhvr>
                                          <p:tavLst>
                                            <p:tav tm="0">
                                              <p:val>
                                                <p:strVal val="#ppt_x"/>
                                              </p:val>
                                            </p:tav>
                                            <p:tav tm="100000">
                                              <p:val>
                                                <p:strVal val="#ppt_x"/>
                                              </p:val>
                                            </p:tav>
                                          </p:tavLst>
                                        </p:anim>
                                        <p:anim calcmode="lin" valueType="num">
                                          <p:cBhvr additive="base">
                                            <p:cTn id="21" dur="25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50" fill="hold"/>
                                            <p:tgtEl>
                                              <p:spTgt spid="15"/>
                                            </p:tgtEl>
                                            <p:attrNameLst>
                                              <p:attrName>ppt_x</p:attrName>
                                            </p:attrNameLst>
                                          </p:cBhvr>
                                          <p:tavLst>
                                            <p:tav tm="0">
                                              <p:val>
                                                <p:strVal val="#ppt_x"/>
                                              </p:val>
                                            </p:tav>
                                            <p:tav tm="100000">
                                              <p:val>
                                                <p:strVal val="#ppt_x"/>
                                              </p:val>
                                            </p:tav>
                                          </p:tavLst>
                                        </p:anim>
                                        <p:anim calcmode="lin" valueType="num">
                                          <p:cBhvr additive="base">
                                            <p:cTn id="26" dur="2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250" fill="hold"/>
                                            <p:tgtEl>
                                              <p:spTgt spid="16"/>
                                            </p:tgtEl>
                                            <p:attrNameLst>
                                              <p:attrName>ppt_x</p:attrName>
                                            </p:attrNameLst>
                                          </p:cBhvr>
                                          <p:tavLst>
                                            <p:tav tm="0">
                                              <p:val>
                                                <p:strVal val="#ppt_x"/>
                                              </p:val>
                                            </p:tav>
                                            <p:tav tm="100000">
                                              <p:val>
                                                <p:strVal val="#ppt_x"/>
                                              </p:val>
                                            </p:tav>
                                          </p:tavLst>
                                        </p:anim>
                                        <p:anim calcmode="lin" valueType="num">
                                          <p:cBhvr additive="base">
                                            <p:cTn id="31" dur="25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250" fill="hold"/>
                                            <p:tgtEl>
                                              <p:spTgt spid="17"/>
                                            </p:tgtEl>
                                            <p:attrNameLst>
                                              <p:attrName>ppt_x</p:attrName>
                                            </p:attrNameLst>
                                          </p:cBhvr>
                                          <p:tavLst>
                                            <p:tav tm="0">
                                              <p:val>
                                                <p:strVal val="#ppt_x"/>
                                              </p:val>
                                            </p:tav>
                                            <p:tav tm="100000">
                                              <p:val>
                                                <p:strVal val="#ppt_x"/>
                                              </p:val>
                                            </p:tav>
                                          </p:tavLst>
                                        </p:anim>
                                        <p:anim calcmode="lin" valueType="num">
                                          <p:cBhvr additive="base">
                                            <p:cTn id="36" dur="25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250" fill="hold"/>
                                            <p:tgtEl>
                                              <p:spTgt spid="22"/>
                                            </p:tgtEl>
                                            <p:attrNameLst>
                                              <p:attrName>ppt_x</p:attrName>
                                            </p:attrNameLst>
                                          </p:cBhvr>
                                          <p:tavLst>
                                            <p:tav tm="0">
                                              <p:val>
                                                <p:strVal val="#ppt_x"/>
                                              </p:val>
                                            </p:tav>
                                            <p:tav tm="100000">
                                              <p:val>
                                                <p:strVal val="#ppt_x"/>
                                              </p:val>
                                            </p:tav>
                                          </p:tavLst>
                                        </p:anim>
                                        <p:anim calcmode="lin" valueType="num">
                                          <p:cBhvr additive="base">
                                            <p:cTn id="41" dur="250" fill="hold"/>
                                            <p:tgtEl>
                                              <p:spTgt spid="2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250" fill="hold"/>
                                            <p:tgtEl>
                                              <p:spTgt spid="23"/>
                                            </p:tgtEl>
                                            <p:attrNameLst>
                                              <p:attrName>ppt_x</p:attrName>
                                            </p:attrNameLst>
                                          </p:cBhvr>
                                          <p:tavLst>
                                            <p:tav tm="0">
                                              <p:val>
                                                <p:strVal val="#ppt_x"/>
                                              </p:val>
                                            </p:tav>
                                            <p:tav tm="100000">
                                              <p:val>
                                                <p:strVal val="#ppt_x"/>
                                              </p:val>
                                            </p:tav>
                                          </p:tavLst>
                                        </p:anim>
                                        <p:anim calcmode="lin" valueType="num">
                                          <p:cBhvr additive="base">
                                            <p:cTn id="46" dur="250" fill="hold"/>
                                            <p:tgtEl>
                                              <p:spTgt spid="23"/>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250" fill="hold"/>
                                            <p:tgtEl>
                                              <p:spTgt spid="24"/>
                                            </p:tgtEl>
                                            <p:attrNameLst>
                                              <p:attrName>ppt_x</p:attrName>
                                            </p:attrNameLst>
                                          </p:cBhvr>
                                          <p:tavLst>
                                            <p:tav tm="0">
                                              <p:val>
                                                <p:strVal val="#ppt_x"/>
                                              </p:val>
                                            </p:tav>
                                            <p:tav tm="100000">
                                              <p:val>
                                                <p:strVal val="#ppt_x"/>
                                              </p:val>
                                            </p:tav>
                                          </p:tavLst>
                                        </p:anim>
                                        <p:anim calcmode="lin" valueType="num">
                                          <p:cBhvr additive="base">
                                            <p:cTn id="51" dur="250" fill="hold"/>
                                            <p:tgtEl>
                                              <p:spTgt spid="24"/>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250" fill="hold"/>
                                            <p:tgtEl>
                                              <p:spTgt spid="25"/>
                                            </p:tgtEl>
                                            <p:attrNameLst>
                                              <p:attrName>ppt_x</p:attrName>
                                            </p:attrNameLst>
                                          </p:cBhvr>
                                          <p:tavLst>
                                            <p:tav tm="0">
                                              <p:val>
                                                <p:strVal val="#ppt_x"/>
                                              </p:val>
                                            </p:tav>
                                            <p:tav tm="100000">
                                              <p:val>
                                                <p:strVal val="#ppt_x"/>
                                              </p:val>
                                            </p:tav>
                                          </p:tavLst>
                                        </p:anim>
                                        <p:anim calcmode="lin" valueType="num">
                                          <p:cBhvr additive="base">
                                            <p:cTn id="56" dur="250" fill="hold"/>
                                            <p:tgtEl>
                                              <p:spTgt spid="25"/>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250" fill="hold"/>
                                            <p:tgtEl>
                                              <p:spTgt spid="27"/>
                                            </p:tgtEl>
                                            <p:attrNameLst>
                                              <p:attrName>ppt_x</p:attrName>
                                            </p:attrNameLst>
                                          </p:cBhvr>
                                          <p:tavLst>
                                            <p:tav tm="0">
                                              <p:val>
                                                <p:strVal val="#ppt_x"/>
                                              </p:val>
                                            </p:tav>
                                            <p:tav tm="100000">
                                              <p:val>
                                                <p:strVal val="#ppt_x"/>
                                              </p:val>
                                            </p:tav>
                                          </p:tavLst>
                                        </p:anim>
                                        <p:anim calcmode="lin" valueType="num">
                                          <p:cBhvr additive="base">
                                            <p:cTn id="61" dur="250" fill="hold"/>
                                            <p:tgtEl>
                                              <p:spTgt spid="27"/>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250" fill="hold"/>
                                            <p:tgtEl>
                                              <p:spTgt spid="28"/>
                                            </p:tgtEl>
                                            <p:attrNameLst>
                                              <p:attrName>ppt_x</p:attrName>
                                            </p:attrNameLst>
                                          </p:cBhvr>
                                          <p:tavLst>
                                            <p:tav tm="0">
                                              <p:val>
                                                <p:strVal val="#ppt_x"/>
                                              </p:val>
                                            </p:tav>
                                            <p:tav tm="100000">
                                              <p:val>
                                                <p:strVal val="#ppt_x"/>
                                              </p:val>
                                            </p:tav>
                                          </p:tavLst>
                                        </p:anim>
                                        <p:anim calcmode="lin" valueType="num">
                                          <p:cBhvr additive="base">
                                            <p:cTn id="66" dur="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bldLvl="0" animBg="1"/>
          <p:bldP spid="14" grpId="0"/>
          <p:bldP spid="15" grpId="0"/>
          <p:bldP spid="16" grpId="0" bldLvl="0" animBg="1"/>
          <p:bldP spid="17" grpId="0" bldLvl="0" animBg="1"/>
          <p:bldP spid="22" grpId="0"/>
          <p:bldP spid="23" grpId="0"/>
          <p:bldP spid="24" grpId="0" bldLvl="0" animBg="1"/>
          <p:bldP spid="25" grpId="0" bldLvl="0" animBg="1"/>
          <p:bldP spid="27" grpId="0"/>
          <p:bldP spid="2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43"/>
          <p:cNvSpPr txBox="1"/>
          <p:nvPr/>
        </p:nvSpPr>
        <p:spPr>
          <a:xfrm>
            <a:off x="6893863" y="3058145"/>
            <a:ext cx="3741555" cy="460375"/>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55" name="TextBox 44"/>
          <p:cNvSpPr txBox="1"/>
          <p:nvPr/>
        </p:nvSpPr>
        <p:spPr>
          <a:xfrm>
            <a:off x="6893863" y="3596456"/>
            <a:ext cx="3741555" cy="460375"/>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56" name="TextBox 45"/>
          <p:cNvSpPr txBox="1"/>
          <p:nvPr/>
        </p:nvSpPr>
        <p:spPr>
          <a:xfrm>
            <a:off x="6893863" y="4147563"/>
            <a:ext cx="3741555" cy="460375"/>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57" name="TextBox 48"/>
          <p:cNvSpPr txBox="1"/>
          <p:nvPr/>
        </p:nvSpPr>
        <p:spPr>
          <a:xfrm>
            <a:off x="6893863" y="4706359"/>
            <a:ext cx="3741555" cy="460375"/>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grpSp>
        <p:nvGrpSpPr>
          <p:cNvPr id="59" name="Группа 1"/>
          <p:cNvGrpSpPr/>
          <p:nvPr/>
        </p:nvGrpSpPr>
        <p:grpSpPr>
          <a:xfrm>
            <a:off x="6508421" y="3110076"/>
            <a:ext cx="364730" cy="393977"/>
            <a:chOff x="985792" y="1835321"/>
            <a:chExt cx="364673" cy="393916"/>
          </a:xfrm>
          <a:solidFill>
            <a:srgbClr val="01654B"/>
          </a:solidFill>
        </p:grpSpPr>
        <p:sp>
          <p:nvSpPr>
            <p:cNvPr id="60" name="Oval 93"/>
            <p:cNvSpPr/>
            <p:nvPr/>
          </p:nvSpPr>
          <p:spPr>
            <a:xfrm>
              <a:off x="985792" y="1835321"/>
              <a:ext cx="364673" cy="3646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TextBox 51"/>
            <p:cNvSpPr txBox="1"/>
            <p:nvPr/>
          </p:nvSpPr>
          <p:spPr>
            <a:xfrm>
              <a:off x="1023721" y="1890736"/>
              <a:ext cx="288817" cy="338501"/>
            </a:xfrm>
            <a:prstGeom prst="rect">
              <a:avLst/>
            </a:prstGeom>
            <a:noFill/>
          </p:spPr>
          <p:txBody>
            <a:bodyPr wrap="none" rtlCol="0">
              <a:spAutoFit/>
            </a:bodyPr>
            <a:lstStyle/>
            <a:p>
              <a:pPr algn="ctr"/>
              <a:r>
                <a:rPr lang="id-ID" sz="1600" b="1" dirty="0">
                  <a:solidFill>
                    <a:schemeClr val="bg1"/>
                  </a:solidFill>
                </a:rPr>
                <a:t>1</a:t>
              </a:r>
            </a:p>
          </p:txBody>
        </p:sp>
      </p:grpSp>
      <p:grpSp>
        <p:nvGrpSpPr>
          <p:cNvPr id="62" name="Группа 3"/>
          <p:cNvGrpSpPr/>
          <p:nvPr/>
        </p:nvGrpSpPr>
        <p:grpSpPr>
          <a:xfrm>
            <a:off x="6508421" y="3664160"/>
            <a:ext cx="364730" cy="393978"/>
            <a:chOff x="985791" y="2389318"/>
            <a:chExt cx="364673" cy="393917"/>
          </a:xfrm>
          <a:solidFill>
            <a:srgbClr val="F5A124"/>
          </a:solidFill>
        </p:grpSpPr>
        <p:sp>
          <p:nvSpPr>
            <p:cNvPr id="63" name="Oval 53"/>
            <p:cNvSpPr/>
            <p:nvPr/>
          </p:nvSpPr>
          <p:spPr>
            <a:xfrm>
              <a:off x="985791" y="2389318"/>
              <a:ext cx="364673" cy="3646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TextBox 53"/>
            <p:cNvSpPr txBox="1"/>
            <p:nvPr/>
          </p:nvSpPr>
          <p:spPr>
            <a:xfrm>
              <a:off x="1023720" y="2444734"/>
              <a:ext cx="288817" cy="338501"/>
            </a:xfrm>
            <a:prstGeom prst="rect">
              <a:avLst/>
            </a:prstGeom>
            <a:noFill/>
          </p:spPr>
          <p:txBody>
            <a:bodyPr wrap="none" rtlCol="0">
              <a:spAutoFit/>
            </a:bodyPr>
            <a:lstStyle/>
            <a:p>
              <a:pPr algn="ctr"/>
              <a:r>
                <a:rPr lang="id-ID" sz="1600" b="1" dirty="0">
                  <a:solidFill>
                    <a:schemeClr val="bg1"/>
                  </a:solidFill>
                </a:rPr>
                <a:t>2</a:t>
              </a:r>
            </a:p>
          </p:txBody>
        </p:sp>
      </p:grpSp>
      <p:grpSp>
        <p:nvGrpSpPr>
          <p:cNvPr id="65" name="Группа 4"/>
          <p:cNvGrpSpPr/>
          <p:nvPr/>
        </p:nvGrpSpPr>
        <p:grpSpPr>
          <a:xfrm>
            <a:off x="6508421" y="4215266"/>
            <a:ext cx="364730" cy="393978"/>
            <a:chOff x="979276" y="2940339"/>
            <a:chExt cx="364673" cy="393917"/>
          </a:xfrm>
          <a:solidFill>
            <a:srgbClr val="01654B"/>
          </a:solidFill>
        </p:grpSpPr>
        <p:sp>
          <p:nvSpPr>
            <p:cNvPr id="66" name="Oval 106"/>
            <p:cNvSpPr/>
            <p:nvPr/>
          </p:nvSpPr>
          <p:spPr>
            <a:xfrm>
              <a:off x="979276" y="2940339"/>
              <a:ext cx="364673" cy="3646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TextBox 55"/>
            <p:cNvSpPr txBox="1"/>
            <p:nvPr/>
          </p:nvSpPr>
          <p:spPr>
            <a:xfrm>
              <a:off x="1037595" y="2995755"/>
              <a:ext cx="288817" cy="338501"/>
            </a:xfrm>
            <a:prstGeom prst="rect">
              <a:avLst/>
            </a:prstGeom>
            <a:noFill/>
          </p:spPr>
          <p:txBody>
            <a:bodyPr wrap="none" rtlCol="0">
              <a:spAutoFit/>
            </a:bodyPr>
            <a:lstStyle/>
            <a:p>
              <a:pPr algn="ctr"/>
              <a:r>
                <a:rPr lang="id-ID" sz="1600" b="1" dirty="0">
                  <a:solidFill>
                    <a:schemeClr val="bg1"/>
                  </a:solidFill>
                </a:rPr>
                <a:t>3</a:t>
              </a:r>
            </a:p>
          </p:txBody>
        </p:sp>
      </p:grpSp>
      <p:grpSp>
        <p:nvGrpSpPr>
          <p:cNvPr id="68" name="Группа 5"/>
          <p:cNvGrpSpPr/>
          <p:nvPr/>
        </p:nvGrpSpPr>
        <p:grpSpPr>
          <a:xfrm>
            <a:off x="6508421" y="4738150"/>
            <a:ext cx="364730" cy="393978"/>
            <a:chOff x="979275" y="3463141"/>
            <a:chExt cx="364673" cy="393917"/>
          </a:xfrm>
          <a:solidFill>
            <a:srgbClr val="F5A124"/>
          </a:solidFill>
        </p:grpSpPr>
        <p:sp>
          <p:nvSpPr>
            <p:cNvPr id="69" name="Oval 124"/>
            <p:cNvSpPr/>
            <p:nvPr/>
          </p:nvSpPr>
          <p:spPr>
            <a:xfrm>
              <a:off x="979275" y="3463141"/>
              <a:ext cx="364673" cy="3646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TextBox 57"/>
            <p:cNvSpPr txBox="1"/>
            <p:nvPr/>
          </p:nvSpPr>
          <p:spPr>
            <a:xfrm>
              <a:off x="1017201" y="3518557"/>
              <a:ext cx="288817" cy="338501"/>
            </a:xfrm>
            <a:prstGeom prst="rect">
              <a:avLst/>
            </a:prstGeom>
            <a:noFill/>
          </p:spPr>
          <p:txBody>
            <a:bodyPr wrap="none" rtlCol="0">
              <a:spAutoFit/>
            </a:bodyPr>
            <a:lstStyle/>
            <a:p>
              <a:pPr algn="ctr"/>
              <a:r>
                <a:rPr lang="id-ID" sz="1600" b="1" dirty="0">
                  <a:solidFill>
                    <a:schemeClr val="bg1"/>
                  </a:solidFill>
                </a:rPr>
                <a:t>4</a:t>
              </a:r>
            </a:p>
          </p:txBody>
        </p:sp>
      </p:grpSp>
      <p:sp>
        <p:nvSpPr>
          <p:cNvPr id="71" name="TextBox 22"/>
          <p:cNvSpPr txBox="1"/>
          <p:nvPr/>
        </p:nvSpPr>
        <p:spPr>
          <a:xfrm>
            <a:off x="7205564" y="1485707"/>
            <a:ext cx="2130425" cy="721360"/>
          </a:xfrm>
          <a:prstGeom prst="rect">
            <a:avLst/>
          </a:prstGeom>
          <a:noFill/>
        </p:spPr>
        <p:txBody>
          <a:bodyPr wrap="none" lIns="45718" tIns="22859" rIns="45718" bIns="22859" rtlCol="0">
            <a:spAutoFit/>
          </a:bodyPr>
          <a:lstStyle/>
          <a:p>
            <a:pPr algn="ctr"/>
            <a:r>
              <a:rPr lang="en-US" sz="4400" b="1" dirty="0">
                <a:solidFill>
                  <a:srgbClr val="01654B"/>
                </a:solidFill>
                <a:latin typeface="Lato" charset="0"/>
                <a:ea typeface="Lato" charset="0"/>
                <a:cs typeface="Lato" charset="0"/>
              </a:rPr>
              <a:t>Metrics</a:t>
            </a:r>
            <a:endParaRPr lang="id-ID" sz="4400" b="1" dirty="0">
              <a:solidFill>
                <a:srgbClr val="01654B"/>
              </a:solidFill>
              <a:latin typeface="Lato" charset="0"/>
              <a:ea typeface="Lato" charset="0"/>
              <a:cs typeface="Lato" charset="0"/>
            </a:endParaRPr>
          </a:p>
        </p:txBody>
      </p:sp>
      <p:sp>
        <p:nvSpPr>
          <p:cNvPr id="72" name="Rectangle 26"/>
          <p:cNvSpPr/>
          <p:nvPr/>
        </p:nvSpPr>
        <p:spPr>
          <a:xfrm>
            <a:off x="7892744" y="2545011"/>
            <a:ext cx="776640" cy="45726"/>
          </a:xfrm>
          <a:prstGeom prst="rect">
            <a:avLst/>
          </a:prstGeom>
          <a:solidFill>
            <a:srgbClr val="F5A124"/>
          </a:solidFill>
          <a:ln>
            <a:noFill/>
          </a:ln>
          <a:effectLst/>
        </p:spPr>
        <p:style>
          <a:lnRef idx="1">
            <a:schemeClr val="accent1"/>
          </a:lnRef>
          <a:fillRef idx="3">
            <a:schemeClr val="accent1"/>
          </a:fillRef>
          <a:effectRef idx="2">
            <a:schemeClr val="accent1"/>
          </a:effectRef>
          <a:fontRef idx="minor">
            <a:schemeClr val="lt1"/>
          </a:fontRef>
        </p:style>
        <p:txBody>
          <a:bodyPr lIns="45677" tIns="22839" rIns="45677" bIns="22839" rtlCol="0" anchor="ctr"/>
          <a:lstStyle/>
          <a:p>
            <a:pPr algn="ctr"/>
            <a:endParaRPr lang="en-US" sz="900" dirty="0">
              <a:solidFill>
                <a:schemeClr val="accent2"/>
              </a:solidFill>
              <a:latin typeface="Lato Light" charset="0"/>
            </a:endParaRPr>
          </a:p>
        </p:txBody>
      </p:sp>
      <p:sp>
        <p:nvSpPr>
          <p:cNvPr id="73" name="Subtitle 2"/>
          <p:cNvSpPr txBox="1"/>
          <p:nvPr/>
        </p:nvSpPr>
        <p:spPr>
          <a:xfrm>
            <a:off x="6675149" y="2094367"/>
            <a:ext cx="3211830" cy="393700"/>
          </a:xfrm>
          <a:prstGeom prst="rect">
            <a:avLst/>
          </a:prstGeom>
        </p:spPr>
        <p:txBody>
          <a:bodyPr vert="horz" wrap="non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en-US" sz="1550" dirty="0">
                <a:solidFill>
                  <a:schemeClr val="tx2">
                    <a:lumMod val="75000"/>
                  </a:schemeClr>
                </a:solidFill>
                <a:latin typeface="Lato Light"/>
                <a:cs typeface="Lato Light"/>
              </a:rPr>
              <a:t>Your great subtitle </a:t>
            </a:r>
            <a:r>
              <a:rPr lang="en-US" sz="1550" dirty="0">
                <a:solidFill>
                  <a:srgbClr val="F5A124"/>
                </a:solidFill>
                <a:latin typeface="Lato Light"/>
                <a:cs typeface="Lato Light"/>
              </a:rPr>
              <a:t>in this line</a:t>
            </a:r>
          </a:p>
        </p:txBody>
      </p:sp>
      <p:grpSp>
        <p:nvGrpSpPr>
          <p:cNvPr id="74" name="组合 73"/>
          <p:cNvGrpSpPr/>
          <p:nvPr/>
        </p:nvGrpSpPr>
        <p:grpSpPr>
          <a:xfrm>
            <a:off x="1947825" y="2104297"/>
            <a:ext cx="3758381" cy="3385705"/>
            <a:chOff x="3211191" y="2064296"/>
            <a:chExt cx="2641600" cy="2379662"/>
          </a:xfrm>
        </p:grpSpPr>
        <p:sp>
          <p:nvSpPr>
            <p:cNvPr id="75" name="Freeform 8"/>
            <p:cNvSpPr/>
            <p:nvPr/>
          </p:nvSpPr>
          <p:spPr bwMode="auto">
            <a:xfrm>
              <a:off x="3211191" y="206429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F5A124"/>
            </a:solidFill>
            <a:ln>
              <a:noFill/>
            </a:ln>
            <a:effectLst/>
          </p:spPr>
          <p:txBody>
            <a:bodyPr lIns="68590" tIns="34295" rIns="68590" bIns="34295"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dirty="0">
                  <a:ln>
                    <a:noFill/>
                  </a:ln>
                  <a:solidFill>
                    <a:srgbClr val="FFFFFF"/>
                  </a:solidFill>
                  <a:effectLst/>
                  <a:uLnTx/>
                  <a:uFillTx/>
                  <a:latin typeface="Roboto Bold" charset="0"/>
                </a:rPr>
                <a:t>03</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rgbClr val="FFFFFF"/>
                </a:solidFill>
                <a:effectLst/>
                <a:uLnTx/>
                <a:uFillTx/>
                <a:latin typeface="Roboto Bold" charset="0"/>
              </a:endParaRPr>
            </a:p>
          </p:txBody>
        </p:sp>
        <p:sp>
          <p:nvSpPr>
            <p:cNvPr id="76" name="Freeform 9"/>
            <p:cNvSpPr/>
            <p:nvPr/>
          </p:nvSpPr>
          <p:spPr bwMode="auto">
            <a:xfrm>
              <a:off x="3211191" y="3021558"/>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01654B"/>
            </a:solidFill>
            <a:ln>
              <a:noFill/>
            </a:ln>
            <a:effectLst/>
          </p:spPr>
          <p:txBody>
            <a:bodyPr lIns="68590" tIns="34295" rIns="68590" bIns="34295"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600" b="0" i="0" u="none" strike="noStrike" kern="0" cap="none" spc="0" normalizeH="0" baseline="0" noProof="0" dirty="0">
                  <a:ln>
                    <a:noFill/>
                  </a:ln>
                  <a:solidFill>
                    <a:srgbClr val="FFFFFF"/>
                  </a:solidFill>
                  <a:effectLst/>
                  <a:uLnTx/>
                  <a:uFillTx/>
                  <a:latin typeface="Roboto Bold" charset="0"/>
                </a:rPr>
                <a:t>01</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rgbClr val="FFFFFF"/>
                </a:solidFill>
                <a:effectLst/>
                <a:uLnTx/>
                <a:uFillTx/>
                <a:latin typeface="Roboto Bold" charset="0"/>
              </a:endParaRPr>
            </a:p>
          </p:txBody>
        </p:sp>
        <p:sp>
          <p:nvSpPr>
            <p:cNvPr id="77" name="Freeform 10"/>
            <p:cNvSpPr/>
            <p:nvPr/>
          </p:nvSpPr>
          <p:spPr bwMode="auto">
            <a:xfrm>
              <a:off x="4392291" y="302314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rgbClr val="F5A124"/>
            </a:solidFill>
            <a:ln>
              <a:noFill/>
            </a:ln>
            <a:effectLst/>
          </p:spPr>
          <p:txBody>
            <a:bodyPr lIns="68590" tIns="34295" rIns="68590" bIns="34295"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3000" b="0" i="0" u="none" strike="noStrike" kern="0" cap="none" spc="0" normalizeH="0" baseline="0" noProof="0" dirty="0">
                  <a:ln>
                    <a:noFill/>
                  </a:ln>
                  <a:solidFill>
                    <a:srgbClr val="FFFFFF"/>
                  </a:solidFill>
                  <a:effectLst/>
                  <a:uLnTx/>
                  <a:uFillTx/>
                  <a:latin typeface="Roboto Bold" charset="0"/>
                </a:rPr>
                <a:t>02</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dirty="0">
                <a:ln>
                  <a:noFill/>
                </a:ln>
                <a:solidFill>
                  <a:srgbClr val="FFFFFF"/>
                </a:solidFill>
                <a:effectLst/>
                <a:uLnTx/>
                <a:uFillTx/>
                <a:latin typeface="Roboto Bold" charset="0"/>
              </a:endParaRPr>
            </a:p>
          </p:txBody>
        </p:sp>
        <p:sp>
          <p:nvSpPr>
            <p:cNvPr id="78" name="Freeform 5"/>
            <p:cNvSpPr/>
            <p:nvPr/>
          </p:nvSpPr>
          <p:spPr bwMode="auto">
            <a:xfrm>
              <a:off x="4392291" y="206429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01654B"/>
            </a:solidFill>
            <a:ln>
              <a:noFill/>
            </a:ln>
            <a:effectLst/>
          </p:spPr>
          <p:txBody>
            <a:bodyPr lIns="68590" tIns="34295" rIns="68590" bIns="34295"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dirty="0">
                  <a:ln>
                    <a:noFill/>
                  </a:ln>
                  <a:solidFill>
                    <a:srgbClr val="FFFFFF"/>
                  </a:solidFill>
                  <a:effectLst/>
                  <a:uLnTx/>
                  <a:uFillTx/>
                  <a:latin typeface="Roboto Bold" charset="0"/>
                </a:rPr>
                <a:t>04</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rgbClr val="FFFFFF"/>
                </a:solidFill>
                <a:effectLst/>
                <a:uLnTx/>
                <a:uFillTx/>
                <a:latin typeface="Roboto Bold"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250" fill="hold"/>
                                            <p:tgtEl>
                                              <p:spTgt spid="54"/>
                                            </p:tgtEl>
                                            <p:attrNameLst>
                                              <p:attrName>ppt_x</p:attrName>
                                            </p:attrNameLst>
                                          </p:cBhvr>
                                          <p:tavLst>
                                            <p:tav tm="0">
                                              <p:val>
                                                <p:strVal val="#ppt_x"/>
                                              </p:val>
                                            </p:tav>
                                            <p:tav tm="100000">
                                              <p:val>
                                                <p:strVal val="#ppt_x"/>
                                              </p:val>
                                            </p:tav>
                                          </p:tavLst>
                                        </p:anim>
                                        <p:anim calcmode="lin" valueType="num">
                                          <p:cBhvr additive="base">
                                            <p:cTn id="18" dur="25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250" fill="hold"/>
                                            <p:tgtEl>
                                              <p:spTgt spid="62"/>
                                            </p:tgtEl>
                                            <p:attrNameLst>
                                              <p:attrName>ppt_x</p:attrName>
                                            </p:attrNameLst>
                                          </p:cBhvr>
                                          <p:tavLst>
                                            <p:tav tm="0">
                                              <p:val>
                                                <p:strVal val="#ppt_x"/>
                                              </p:val>
                                            </p:tav>
                                            <p:tav tm="100000">
                                              <p:val>
                                                <p:strVal val="#ppt_x"/>
                                              </p:val>
                                            </p:tav>
                                          </p:tavLst>
                                        </p:anim>
                                        <p:anim calcmode="lin" valueType="num">
                                          <p:cBhvr additive="base">
                                            <p:cTn id="23" dur="250" fill="hold"/>
                                            <p:tgtEl>
                                              <p:spTgt spid="62"/>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250" fill="hold"/>
                                            <p:tgtEl>
                                              <p:spTgt spid="55"/>
                                            </p:tgtEl>
                                            <p:attrNameLst>
                                              <p:attrName>ppt_x</p:attrName>
                                            </p:attrNameLst>
                                          </p:cBhvr>
                                          <p:tavLst>
                                            <p:tav tm="0">
                                              <p:val>
                                                <p:strVal val="#ppt_x"/>
                                              </p:val>
                                            </p:tav>
                                            <p:tav tm="100000">
                                              <p:val>
                                                <p:strVal val="#ppt_x"/>
                                              </p:val>
                                            </p:tav>
                                          </p:tavLst>
                                        </p:anim>
                                        <p:anim calcmode="lin" valueType="num">
                                          <p:cBhvr additive="base">
                                            <p:cTn id="28" dur="250" fill="hold"/>
                                            <p:tgtEl>
                                              <p:spTgt spid="55"/>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250" fill="hold"/>
                                            <p:tgtEl>
                                              <p:spTgt spid="65"/>
                                            </p:tgtEl>
                                            <p:attrNameLst>
                                              <p:attrName>ppt_x</p:attrName>
                                            </p:attrNameLst>
                                          </p:cBhvr>
                                          <p:tavLst>
                                            <p:tav tm="0">
                                              <p:val>
                                                <p:strVal val="#ppt_x"/>
                                              </p:val>
                                            </p:tav>
                                            <p:tav tm="100000">
                                              <p:val>
                                                <p:strVal val="#ppt_x"/>
                                              </p:val>
                                            </p:tav>
                                          </p:tavLst>
                                        </p:anim>
                                        <p:anim calcmode="lin" valueType="num">
                                          <p:cBhvr additive="base">
                                            <p:cTn id="33" dur="250" fill="hold"/>
                                            <p:tgtEl>
                                              <p:spTgt spid="65"/>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250" fill="hold"/>
                                            <p:tgtEl>
                                              <p:spTgt spid="56"/>
                                            </p:tgtEl>
                                            <p:attrNameLst>
                                              <p:attrName>ppt_x</p:attrName>
                                            </p:attrNameLst>
                                          </p:cBhvr>
                                          <p:tavLst>
                                            <p:tav tm="0">
                                              <p:val>
                                                <p:strVal val="#ppt_x"/>
                                              </p:val>
                                            </p:tav>
                                            <p:tav tm="100000">
                                              <p:val>
                                                <p:strVal val="#ppt_x"/>
                                              </p:val>
                                            </p:tav>
                                          </p:tavLst>
                                        </p:anim>
                                        <p:anim calcmode="lin" valueType="num">
                                          <p:cBhvr additive="base">
                                            <p:cTn id="38" dur="250" fill="hold"/>
                                            <p:tgtEl>
                                              <p:spTgt spid="56"/>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4"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250" fill="hold"/>
                                            <p:tgtEl>
                                              <p:spTgt spid="68"/>
                                            </p:tgtEl>
                                            <p:attrNameLst>
                                              <p:attrName>ppt_x</p:attrName>
                                            </p:attrNameLst>
                                          </p:cBhvr>
                                          <p:tavLst>
                                            <p:tav tm="0">
                                              <p:val>
                                                <p:strVal val="#ppt_x"/>
                                              </p:val>
                                            </p:tav>
                                            <p:tav tm="100000">
                                              <p:val>
                                                <p:strVal val="#ppt_x"/>
                                              </p:val>
                                            </p:tav>
                                          </p:tavLst>
                                        </p:anim>
                                        <p:anim calcmode="lin" valueType="num">
                                          <p:cBhvr additive="base">
                                            <p:cTn id="43" dur="250" fill="hold"/>
                                            <p:tgtEl>
                                              <p:spTgt spid="68"/>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 presetClass="entr" presetSubtype="4"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250" fill="hold"/>
                                            <p:tgtEl>
                                              <p:spTgt spid="57"/>
                                            </p:tgtEl>
                                            <p:attrNameLst>
                                              <p:attrName>ppt_x</p:attrName>
                                            </p:attrNameLst>
                                          </p:cBhvr>
                                          <p:tavLst>
                                            <p:tav tm="0">
                                              <p:val>
                                                <p:strVal val="#ppt_x"/>
                                              </p:val>
                                            </p:tav>
                                            <p:tav tm="100000">
                                              <p:val>
                                                <p:strVal val="#ppt_x"/>
                                              </p:val>
                                            </p:tav>
                                          </p:tavLst>
                                        </p:anim>
                                        <p:anim calcmode="lin" valueType="num">
                                          <p:cBhvr additive="base">
                                            <p:cTn id="48" dur="250" fill="hold"/>
                                            <p:tgtEl>
                                              <p:spTgt spid="57"/>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250" fill="hold"/>
                                            <p:tgtEl>
                                              <p:spTgt spid="71"/>
                                            </p:tgtEl>
                                            <p:attrNameLst>
                                              <p:attrName>ppt_x</p:attrName>
                                            </p:attrNameLst>
                                          </p:cBhvr>
                                          <p:tavLst>
                                            <p:tav tm="0">
                                              <p:val>
                                                <p:strVal val="#ppt_x"/>
                                              </p:val>
                                            </p:tav>
                                            <p:tav tm="100000">
                                              <p:val>
                                                <p:strVal val="#ppt_x"/>
                                              </p:val>
                                            </p:tav>
                                          </p:tavLst>
                                        </p:anim>
                                        <p:anim calcmode="lin" valueType="num">
                                          <p:cBhvr additive="base">
                                            <p:cTn id="53" dur="25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250" fill="hold"/>
                                            <p:tgtEl>
                                              <p:spTgt spid="72"/>
                                            </p:tgtEl>
                                            <p:attrNameLst>
                                              <p:attrName>ppt_x</p:attrName>
                                            </p:attrNameLst>
                                          </p:cBhvr>
                                          <p:tavLst>
                                            <p:tav tm="0">
                                              <p:val>
                                                <p:strVal val="#ppt_x"/>
                                              </p:val>
                                            </p:tav>
                                            <p:tav tm="100000">
                                              <p:val>
                                                <p:strVal val="#ppt_x"/>
                                              </p:val>
                                            </p:tav>
                                          </p:tavLst>
                                        </p:anim>
                                        <p:anim calcmode="lin" valueType="num">
                                          <p:cBhvr additive="base">
                                            <p:cTn id="58" dur="250" fill="hold"/>
                                            <p:tgtEl>
                                              <p:spTgt spid="72"/>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2" presetClass="entr" presetSubtype="4"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250" fill="hold"/>
                                            <p:tgtEl>
                                              <p:spTgt spid="73"/>
                                            </p:tgtEl>
                                            <p:attrNameLst>
                                              <p:attrName>ppt_x</p:attrName>
                                            </p:attrNameLst>
                                          </p:cBhvr>
                                          <p:tavLst>
                                            <p:tav tm="0">
                                              <p:val>
                                                <p:strVal val="#ppt_x"/>
                                              </p:val>
                                            </p:tav>
                                            <p:tav tm="100000">
                                              <p:val>
                                                <p:strVal val="#ppt_x"/>
                                              </p:val>
                                            </p:tav>
                                          </p:tavLst>
                                        </p:anim>
                                        <p:anim calcmode="lin" valueType="num">
                                          <p:cBhvr additive="base">
                                            <p:cTn id="63" dur="250" fill="hold"/>
                                            <p:tgtEl>
                                              <p:spTgt spid="73"/>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500" fill="hold"/>
                                            <p:tgtEl>
                                              <p:spTgt spid="74"/>
                                            </p:tgtEl>
                                            <p:attrNameLst>
                                              <p:attrName>ppt_x</p:attrName>
                                            </p:attrNameLst>
                                          </p:cBhvr>
                                          <p:tavLst>
                                            <p:tav tm="0">
                                              <p:val>
                                                <p:strVal val="0-#ppt_w/2"/>
                                              </p:val>
                                            </p:tav>
                                            <p:tav tm="100000">
                                              <p:val>
                                                <p:strVal val="#ppt_x"/>
                                              </p:val>
                                            </p:tav>
                                          </p:tavLst>
                                        </p:anim>
                                        <p:anim calcmode="lin" valueType="num">
                                          <p:cBhvr additive="base">
                                            <p:cTn id="68"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4" grpId="0"/>
          <p:bldP spid="55" grpId="0"/>
          <p:bldP spid="56" grpId="0"/>
          <p:bldP spid="57" grpId="0"/>
          <p:bldP spid="71" grpId="0"/>
          <p:bldP spid="72" grpId="0" bldLvl="0" animBg="1"/>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250" fill="hold"/>
                                            <p:tgtEl>
                                              <p:spTgt spid="54"/>
                                            </p:tgtEl>
                                            <p:attrNameLst>
                                              <p:attrName>ppt_x</p:attrName>
                                            </p:attrNameLst>
                                          </p:cBhvr>
                                          <p:tavLst>
                                            <p:tav tm="0">
                                              <p:val>
                                                <p:strVal val="#ppt_x"/>
                                              </p:val>
                                            </p:tav>
                                            <p:tav tm="100000">
                                              <p:val>
                                                <p:strVal val="#ppt_x"/>
                                              </p:val>
                                            </p:tav>
                                          </p:tavLst>
                                        </p:anim>
                                        <p:anim calcmode="lin" valueType="num">
                                          <p:cBhvr additive="base">
                                            <p:cTn id="18" dur="25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250" fill="hold"/>
                                            <p:tgtEl>
                                              <p:spTgt spid="62"/>
                                            </p:tgtEl>
                                            <p:attrNameLst>
                                              <p:attrName>ppt_x</p:attrName>
                                            </p:attrNameLst>
                                          </p:cBhvr>
                                          <p:tavLst>
                                            <p:tav tm="0">
                                              <p:val>
                                                <p:strVal val="#ppt_x"/>
                                              </p:val>
                                            </p:tav>
                                            <p:tav tm="100000">
                                              <p:val>
                                                <p:strVal val="#ppt_x"/>
                                              </p:val>
                                            </p:tav>
                                          </p:tavLst>
                                        </p:anim>
                                        <p:anim calcmode="lin" valueType="num">
                                          <p:cBhvr additive="base">
                                            <p:cTn id="23" dur="250" fill="hold"/>
                                            <p:tgtEl>
                                              <p:spTgt spid="62"/>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250" fill="hold"/>
                                            <p:tgtEl>
                                              <p:spTgt spid="55"/>
                                            </p:tgtEl>
                                            <p:attrNameLst>
                                              <p:attrName>ppt_x</p:attrName>
                                            </p:attrNameLst>
                                          </p:cBhvr>
                                          <p:tavLst>
                                            <p:tav tm="0">
                                              <p:val>
                                                <p:strVal val="#ppt_x"/>
                                              </p:val>
                                            </p:tav>
                                            <p:tav tm="100000">
                                              <p:val>
                                                <p:strVal val="#ppt_x"/>
                                              </p:val>
                                            </p:tav>
                                          </p:tavLst>
                                        </p:anim>
                                        <p:anim calcmode="lin" valueType="num">
                                          <p:cBhvr additive="base">
                                            <p:cTn id="28" dur="250" fill="hold"/>
                                            <p:tgtEl>
                                              <p:spTgt spid="55"/>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250" fill="hold"/>
                                            <p:tgtEl>
                                              <p:spTgt spid="65"/>
                                            </p:tgtEl>
                                            <p:attrNameLst>
                                              <p:attrName>ppt_x</p:attrName>
                                            </p:attrNameLst>
                                          </p:cBhvr>
                                          <p:tavLst>
                                            <p:tav tm="0">
                                              <p:val>
                                                <p:strVal val="#ppt_x"/>
                                              </p:val>
                                            </p:tav>
                                            <p:tav tm="100000">
                                              <p:val>
                                                <p:strVal val="#ppt_x"/>
                                              </p:val>
                                            </p:tav>
                                          </p:tavLst>
                                        </p:anim>
                                        <p:anim calcmode="lin" valueType="num">
                                          <p:cBhvr additive="base">
                                            <p:cTn id="33" dur="250" fill="hold"/>
                                            <p:tgtEl>
                                              <p:spTgt spid="65"/>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250" fill="hold"/>
                                            <p:tgtEl>
                                              <p:spTgt spid="56"/>
                                            </p:tgtEl>
                                            <p:attrNameLst>
                                              <p:attrName>ppt_x</p:attrName>
                                            </p:attrNameLst>
                                          </p:cBhvr>
                                          <p:tavLst>
                                            <p:tav tm="0">
                                              <p:val>
                                                <p:strVal val="#ppt_x"/>
                                              </p:val>
                                            </p:tav>
                                            <p:tav tm="100000">
                                              <p:val>
                                                <p:strVal val="#ppt_x"/>
                                              </p:val>
                                            </p:tav>
                                          </p:tavLst>
                                        </p:anim>
                                        <p:anim calcmode="lin" valueType="num">
                                          <p:cBhvr additive="base">
                                            <p:cTn id="38" dur="250" fill="hold"/>
                                            <p:tgtEl>
                                              <p:spTgt spid="56"/>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4"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250" fill="hold"/>
                                            <p:tgtEl>
                                              <p:spTgt spid="68"/>
                                            </p:tgtEl>
                                            <p:attrNameLst>
                                              <p:attrName>ppt_x</p:attrName>
                                            </p:attrNameLst>
                                          </p:cBhvr>
                                          <p:tavLst>
                                            <p:tav tm="0">
                                              <p:val>
                                                <p:strVal val="#ppt_x"/>
                                              </p:val>
                                            </p:tav>
                                            <p:tav tm="100000">
                                              <p:val>
                                                <p:strVal val="#ppt_x"/>
                                              </p:val>
                                            </p:tav>
                                          </p:tavLst>
                                        </p:anim>
                                        <p:anim calcmode="lin" valueType="num">
                                          <p:cBhvr additive="base">
                                            <p:cTn id="43" dur="250" fill="hold"/>
                                            <p:tgtEl>
                                              <p:spTgt spid="68"/>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 presetClass="entr" presetSubtype="4"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250" fill="hold"/>
                                            <p:tgtEl>
                                              <p:spTgt spid="57"/>
                                            </p:tgtEl>
                                            <p:attrNameLst>
                                              <p:attrName>ppt_x</p:attrName>
                                            </p:attrNameLst>
                                          </p:cBhvr>
                                          <p:tavLst>
                                            <p:tav tm="0">
                                              <p:val>
                                                <p:strVal val="#ppt_x"/>
                                              </p:val>
                                            </p:tav>
                                            <p:tav tm="100000">
                                              <p:val>
                                                <p:strVal val="#ppt_x"/>
                                              </p:val>
                                            </p:tav>
                                          </p:tavLst>
                                        </p:anim>
                                        <p:anim calcmode="lin" valueType="num">
                                          <p:cBhvr additive="base">
                                            <p:cTn id="48" dur="250" fill="hold"/>
                                            <p:tgtEl>
                                              <p:spTgt spid="57"/>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250" fill="hold"/>
                                            <p:tgtEl>
                                              <p:spTgt spid="71"/>
                                            </p:tgtEl>
                                            <p:attrNameLst>
                                              <p:attrName>ppt_x</p:attrName>
                                            </p:attrNameLst>
                                          </p:cBhvr>
                                          <p:tavLst>
                                            <p:tav tm="0">
                                              <p:val>
                                                <p:strVal val="#ppt_x"/>
                                              </p:val>
                                            </p:tav>
                                            <p:tav tm="100000">
                                              <p:val>
                                                <p:strVal val="#ppt_x"/>
                                              </p:val>
                                            </p:tav>
                                          </p:tavLst>
                                        </p:anim>
                                        <p:anim calcmode="lin" valueType="num">
                                          <p:cBhvr additive="base">
                                            <p:cTn id="53" dur="25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250" fill="hold"/>
                                            <p:tgtEl>
                                              <p:spTgt spid="72"/>
                                            </p:tgtEl>
                                            <p:attrNameLst>
                                              <p:attrName>ppt_x</p:attrName>
                                            </p:attrNameLst>
                                          </p:cBhvr>
                                          <p:tavLst>
                                            <p:tav tm="0">
                                              <p:val>
                                                <p:strVal val="#ppt_x"/>
                                              </p:val>
                                            </p:tav>
                                            <p:tav tm="100000">
                                              <p:val>
                                                <p:strVal val="#ppt_x"/>
                                              </p:val>
                                            </p:tav>
                                          </p:tavLst>
                                        </p:anim>
                                        <p:anim calcmode="lin" valueType="num">
                                          <p:cBhvr additive="base">
                                            <p:cTn id="58" dur="250" fill="hold"/>
                                            <p:tgtEl>
                                              <p:spTgt spid="72"/>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2" presetClass="entr" presetSubtype="4"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250" fill="hold"/>
                                            <p:tgtEl>
                                              <p:spTgt spid="73"/>
                                            </p:tgtEl>
                                            <p:attrNameLst>
                                              <p:attrName>ppt_x</p:attrName>
                                            </p:attrNameLst>
                                          </p:cBhvr>
                                          <p:tavLst>
                                            <p:tav tm="0">
                                              <p:val>
                                                <p:strVal val="#ppt_x"/>
                                              </p:val>
                                            </p:tav>
                                            <p:tav tm="100000">
                                              <p:val>
                                                <p:strVal val="#ppt_x"/>
                                              </p:val>
                                            </p:tav>
                                          </p:tavLst>
                                        </p:anim>
                                        <p:anim calcmode="lin" valueType="num">
                                          <p:cBhvr additive="base">
                                            <p:cTn id="63" dur="250" fill="hold"/>
                                            <p:tgtEl>
                                              <p:spTgt spid="73"/>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500" fill="hold"/>
                                            <p:tgtEl>
                                              <p:spTgt spid="74"/>
                                            </p:tgtEl>
                                            <p:attrNameLst>
                                              <p:attrName>ppt_x</p:attrName>
                                            </p:attrNameLst>
                                          </p:cBhvr>
                                          <p:tavLst>
                                            <p:tav tm="0">
                                              <p:val>
                                                <p:strVal val="0-#ppt_w/2"/>
                                              </p:val>
                                            </p:tav>
                                            <p:tav tm="100000">
                                              <p:val>
                                                <p:strVal val="#ppt_x"/>
                                              </p:val>
                                            </p:tav>
                                          </p:tavLst>
                                        </p:anim>
                                        <p:anim calcmode="lin" valueType="num">
                                          <p:cBhvr additive="base">
                                            <p:cTn id="68"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4" grpId="0"/>
          <p:bldP spid="55" grpId="0"/>
          <p:bldP spid="56" grpId="0"/>
          <p:bldP spid="57" grpId="0"/>
          <p:bldP spid="71" grpId="0"/>
          <p:bldP spid="72" grpId="0" bldLvl="0" animBg="1"/>
          <p:bldP spid="7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104" y="-2415"/>
            <a:ext cx="12192318" cy="6858179"/>
          </a:xfrm>
          <a:prstGeom prst="rect">
            <a:avLst/>
          </a:prstGeom>
        </p:spPr>
      </p:pic>
      <p:sp>
        <p:nvSpPr>
          <p:cNvPr id="21" name="TextBox 15"/>
          <p:cNvSpPr txBox="1"/>
          <p:nvPr/>
        </p:nvSpPr>
        <p:spPr>
          <a:xfrm>
            <a:off x="4853407" y="3169591"/>
            <a:ext cx="2428870" cy="584775"/>
          </a:xfrm>
          <a:prstGeom prst="rect">
            <a:avLst/>
          </a:prstGeom>
          <a:noFill/>
        </p:spPr>
        <p:txBody>
          <a:bodyPr wrap="none" rtlCol="0">
            <a:spAutoFit/>
          </a:bodyPr>
          <a:lstStyle/>
          <a:p>
            <a:pPr algn="ctr"/>
            <a:r>
              <a:rPr lang="zh-CN" altLang="en-US" sz="3200" spc="300" dirty="0">
                <a:solidFill>
                  <a:srgbClr val="FFFFFF">
                    <a:lumMod val="65000"/>
                  </a:srgbClr>
                </a:solidFill>
                <a:latin typeface="微软雅黑" panose="020B0503020204020204" pitchFamily="34" charset="-122"/>
                <a:ea typeface="微软雅黑" panose="020B0503020204020204" pitchFamily="34" charset="-122"/>
              </a:rPr>
              <a:t>Thank you for watching!</a:t>
            </a:r>
            <a:endParaRPr lang="en-US" altLang="zh-CN" sz="3200" spc="300" dirty="0">
              <a:solidFill>
                <a:srgbClr val="FFFFFF">
                  <a:lumMod val="65000"/>
                </a:srgbClr>
              </a:solidFill>
              <a:latin typeface="微软雅黑" panose="020B0503020204020204" pitchFamily="34" charset="-122"/>
              <a:ea typeface="微软雅黑" panose="020B0503020204020204" pitchFamily="34" charset="-122"/>
            </a:endParaRPr>
          </a:p>
        </p:txBody>
      </p:sp>
      <p:sp>
        <p:nvSpPr>
          <p:cNvPr id="2" name="Rounded Rectangle 7">
            <a:extLst>
              <a:ext uri="{FF2B5EF4-FFF2-40B4-BE49-F238E27FC236}">
                <a16:creationId xmlns:a16="http://schemas.microsoft.com/office/drawing/2014/main" id="{2E3EE098-EBDC-4E7C-AD65-81B1BDA74B7A}"/>
              </a:ext>
            </a:extLst>
          </p:cNvPr>
          <p:cNvSpPr/>
          <p:nvPr/>
        </p:nvSpPr>
        <p:spPr>
          <a:xfrm>
            <a:off x="5251755" y="1480419"/>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65000"/>
                    <a:lumOff val="35000"/>
                  </a:schemeClr>
                </a:solidFill>
              </a:rPr>
              <a:t>LOGO</a:t>
            </a:r>
            <a:endParaRPr lang="ko-KR" altLang="en-US" sz="2700" dirty="0">
              <a:solidFill>
                <a:schemeClr val="tx1">
                  <a:lumMod val="65000"/>
                  <a:lumOff val="35000"/>
                </a:schemeClr>
              </a:solidFill>
            </a:endParaRPr>
          </a:p>
        </p:txBody>
      </p:sp>
      <p:sp>
        <p:nvSpPr>
          <p:cNvPr id="3" name="TextBox 3">
            <a:hlinkClick r:id="rId4"/>
            <a:extLst>
              <a:ext uri="{FF2B5EF4-FFF2-40B4-BE49-F238E27FC236}">
                <a16:creationId xmlns:a16="http://schemas.microsoft.com/office/drawing/2014/main" id="{BD24C8D5-CA00-4587-B135-8D913D5F9504}"/>
              </a:ext>
            </a:extLst>
          </p:cNvPr>
          <p:cNvSpPr txBox="1"/>
          <p:nvPr/>
        </p:nvSpPr>
        <p:spPr>
          <a:xfrm>
            <a:off x="3294276" y="5623507"/>
            <a:ext cx="5169613" cy="246221"/>
          </a:xfrm>
          <a:prstGeom prst="rect">
            <a:avLst/>
          </a:prstGeom>
          <a:noFill/>
        </p:spPr>
        <p:txBody>
          <a:bodyPr wrap="square" rtlCol="0">
            <a:spAutoFit/>
          </a:bodyPr>
          <a:lstStyle/>
          <a:p>
            <a:pPr algn="ctr"/>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82179215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ahyp="http://schemas.microsoft.com/office/drawing/2018/hyperlinkcolor" xmlns:a16="http://schemas.microsoft.com/office/drawing/2014/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par>
                                <p:cTn id="8" presetID="10" presetClass="entr" presetSubtype="0" fill="hold" grpId="0" nodeType="withEffect">
                                  <p:stCondLst>
                                    <p:cond delay="250"/>
                                  </p:stCondLst>
                                  <p:iterate type="wd">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4"/>
          <p:cNvSpPr txBox="1"/>
          <p:nvPr/>
        </p:nvSpPr>
        <p:spPr>
          <a:xfrm>
            <a:off x="5003440" y="2018401"/>
            <a:ext cx="5543390" cy="4523105"/>
          </a:xfrm>
          <a:prstGeom prst="rect">
            <a:avLst/>
          </a:prstGeom>
          <a:noFill/>
        </p:spPr>
        <p:txBody>
          <a:bodyPr wrap="square" rtlCol="0">
            <a:spAutoFit/>
          </a:bodyPr>
          <a:lstStyle/>
          <a:p>
            <a:pPr algn="just">
              <a:lnSpc>
                <a:spcPct val="150000"/>
              </a:lnSpc>
            </a:pPr>
            <a:r>
              <a:rPr lang="en-US" sz="1600" dirty="0">
                <a:solidFill>
                  <a:schemeClr val="bg1">
                    <a:lumMod val="50000"/>
                  </a:schemeClr>
                </a:solidFill>
                <a:latin typeface="Montserrat Light" charset="0"/>
                <a:ea typeface="Montserrat Light" charset="0"/>
                <a:cs typeface="Montserrat Light" charset="0"/>
              </a:rPr>
              <a:t>Entrepreneurial activities differ greatly depending on the type of organization and creativity. Entrepreneurial activities differ greatly depending on the type of organization and creativity. Entrepreneurial activities differ d'is: Entrepreneurial activities differ greatly depending on the type of organization and creativity. Entrepreneurial activities differ greatly depending on the type of organization and creativity. Entrepreneurial activities differ d'adully.</a:t>
            </a:r>
          </a:p>
          <a:p>
            <a:pPr algn="just">
              <a:lnSpc>
                <a:spcPct val="150000"/>
              </a:lnSpc>
            </a:pPr>
            <a:endParaRPr lang="en-US" sz="1600" dirty="0">
              <a:solidFill>
                <a:schemeClr val="bg1">
                  <a:lumMod val="50000"/>
                </a:schemeClr>
              </a:solidFill>
              <a:latin typeface="Montserrat Light" charset="0"/>
              <a:ea typeface="Montserrat Light" charset="0"/>
              <a:cs typeface="Montserrat Light" charset="0"/>
            </a:endParaRPr>
          </a:p>
        </p:txBody>
      </p:sp>
      <p:sp>
        <p:nvSpPr>
          <p:cNvPr id="10" name="TextBox 7"/>
          <p:cNvSpPr txBox="1"/>
          <p:nvPr/>
        </p:nvSpPr>
        <p:spPr>
          <a:xfrm>
            <a:off x="1460840" y="3489060"/>
            <a:ext cx="3085328" cy="2245360"/>
          </a:xfrm>
          <a:prstGeom prst="rect">
            <a:avLst/>
          </a:prstGeom>
          <a:noFill/>
        </p:spPr>
        <p:txBody>
          <a:bodyPr wrap="square" rtlCol="0">
            <a:spAutoFit/>
          </a:bodyPr>
          <a:lstStyle/>
          <a:p>
            <a:pPr algn="r"/>
            <a:r>
              <a:rPr lang="en-US" sz="2800" b="1" spc="600" dirty="0">
                <a:solidFill>
                  <a:srgbClr val="01654B"/>
                </a:solidFill>
                <a:latin typeface="Montserrat Semi" charset="0"/>
                <a:ea typeface="Montserrat Semi" charset="0"/>
                <a:cs typeface="Montserrat Semi" charset="0"/>
              </a:rPr>
              <a:t>WRITE HERE</a:t>
            </a:r>
          </a:p>
          <a:p>
            <a:pPr algn="r"/>
            <a:r>
              <a:rPr lang="en-US" sz="2800" b="1" spc="600" dirty="0">
                <a:solidFill>
                  <a:srgbClr val="01654B"/>
                </a:solidFill>
                <a:latin typeface="Montserrat Semi" charset="0"/>
                <a:ea typeface="Montserrat Semi" charset="0"/>
                <a:cs typeface="Montserrat Semi" charset="0"/>
              </a:rPr>
              <a:t>SOMETHING</a:t>
            </a:r>
          </a:p>
          <a:p>
            <a:pPr algn="r"/>
            <a:r>
              <a:rPr lang="en-US" sz="2800" b="1" spc="600" dirty="0">
                <a:solidFill>
                  <a:srgbClr val="01654B"/>
                </a:solidFill>
                <a:latin typeface="Montserrat Semi" charset="0"/>
                <a:ea typeface="Montserrat Semi" charset="0"/>
                <a:cs typeface="Montserrat Semi" charset="0"/>
              </a:rPr>
              <a:t>ABOUT</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flipH="1">
            <a:off x="1901348" y="2043514"/>
            <a:ext cx="8389663" cy="3254495"/>
            <a:chOff x="3689997" y="5449824"/>
            <a:chExt cx="17150055" cy="6652802"/>
          </a:xfrm>
        </p:grpSpPr>
        <p:sp>
          <p:nvSpPr>
            <p:cNvPr id="9" name="Rectangle 8"/>
            <p:cNvSpPr/>
            <p:nvPr/>
          </p:nvSpPr>
          <p:spPr>
            <a:xfrm>
              <a:off x="3689997" y="5449824"/>
              <a:ext cx="3913632" cy="3913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lumMod val="50000"/>
                  </a:schemeClr>
                </a:solidFill>
              </a:endParaRPr>
            </a:p>
          </p:txBody>
        </p:sp>
        <p:sp>
          <p:nvSpPr>
            <p:cNvPr id="10" name="Rectangle 33"/>
            <p:cNvSpPr/>
            <p:nvPr/>
          </p:nvSpPr>
          <p:spPr>
            <a:xfrm>
              <a:off x="8102138" y="5449824"/>
              <a:ext cx="3913632" cy="3913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lumMod val="50000"/>
                  </a:schemeClr>
                </a:solidFill>
              </a:endParaRPr>
            </a:p>
          </p:txBody>
        </p:sp>
        <p:sp>
          <p:nvSpPr>
            <p:cNvPr id="11" name="Rectangle 34"/>
            <p:cNvSpPr/>
            <p:nvPr/>
          </p:nvSpPr>
          <p:spPr>
            <a:xfrm>
              <a:off x="12514279" y="5449824"/>
              <a:ext cx="3913632" cy="3913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lumMod val="50000"/>
                  </a:schemeClr>
                </a:solidFill>
              </a:endParaRPr>
            </a:p>
          </p:txBody>
        </p:sp>
        <p:sp>
          <p:nvSpPr>
            <p:cNvPr id="12" name="Rectangle 35"/>
            <p:cNvSpPr/>
            <p:nvPr/>
          </p:nvSpPr>
          <p:spPr>
            <a:xfrm>
              <a:off x="16926420" y="5449824"/>
              <a:ext cx="3913632" cy="3913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lumMod val="50000"/>
                  </a:schemeClr>
                </a:solidFill>
              </a:endParaRPr>
            </a:p>
          </p:txBody>
        </p:sp>
        <p:sp>
          <p:nvSpPr>
            <p:cNvPr id="13" name="TextBox 36"/>
            <p:cNvSpPr txBox="1"/>
            <p:nvPr/>
          </p:nvSpPr>
          <p:spPr>
            <a:xfrm>
              <a:off x="3797902" y="10595578"/>
              <a:ext cx="3675441" cy="1507048"/>
            </a:xfrm>
            <a:prstGeom prst="rect">
              <a:avLst/>
            </a:prstGeom>
            <a:noFill/>
          </p:spPr>
          <p:txBody>
            <a:bodyPr wrap="square" rtlCol="0">
              <a:spAutoFit/>
            </a:bodyPr>
            <a:lstStyle/>
            <a:p>
              <a:pPr algn="ctr"/>
              <a:r>
                <a:rPr lang="en-US" sz="1400" dirty="0">
                  <a:solidFill>
                    <a:schemeClr val="bg1">
                      <a:lumMod val="50000"/>
                    </a:schemeClr>
                  </a:solidFill>
                  <a:latin typeface="Lato Light" charset="0"/>
                  <a:ea typeface="Lato Light" charset="0"/>
                  <a:cs typeface="Lato Light" charset="0"/>
                </a:rPr>
                <a:t>Entrepreneurial activities </a:t>
              </a:r>
              <a:r>
                <a:rPr lang="en-US" sz="1400">
                  <a:solidFill>
                    <a:schemeClr val="bg1">
                      <a:lumMod val="50000"/>
                    </a:schemeClr>
                  </a:solidFill>
                  <a:latin typeface="Lato Light" charset="0"/>
                  <a:ea typeface="Lato Light" charset="0"/>
                  <a:cs typeface="Lato Light" charset="0"/>
                </a:rPr>
                <a:t>Differly</a:t>
              </a:r>
              <a:endParaRPr lang="en-US" sz="1400" dirty="0">
                <a:solidFill>
                  <a:schemeClr val="bg1">
                    <a:lumMod val="50000"/>
                  </a:schemeClr>
                </a:solidFill>
                <a:latin typeface="Lato Light" charset="0"/>
                <a:ea typeface="Lato Light" charset="0"/>
                <a:cs typeface="Lato Light" charset="0"/>
              </a:endParaRPr>
            </a:p>
          </p:txBody>
        </p:sp>
        <p:sp>
          <p:nvSpPr>
            <p:cNvPr id="14" name="Rectangle 37"/>
            <p:cNvSpPr/>
            <p:nvPr/>
          </p:nvSpPr>
          <p:spPr>
            <a:xfrm>
              <a:off x="3886258" y="9729833"/>
              <a:ext cx="3398321" cy="941093"/>
            </a:xfrm>
            <a:prstGeom prst="rect">
              <a:avLst/>
            </a:prstGeom>
          </p:spPr>
          <p:txBody>
            <a:bodyPr wrap="none">
              <a:spAutoFit/>
            </a:bodyPr>
            <a:lstStyle/>
            <a:p>
              <a:pPr algn="ctr"/>
              <a:r>
                <a:rPr lang="en-US" sz="1200" b="1" spc="600" dirty="0">
                  <a:solidFill>
                    <a:srgbClr val="F5A124"/>
                  </a:solidFill>
                  <a:latin typeface="Montserrat" charset="0"/>
                  <a:ea typeface="Montserrat" charset="0"/>
                  <a:cs typeface="Montserrat" charset="0"/>
                </a:rPr>
                <a:t>MR JAMES</a:t>
              </a:r>
            </a:p>
            <a:p>
              <a:pPr algn="ctr"/>
              <a:r>
                <a:rPr lang="en-US" sz="1200" b="1" spc="600" dirty="0">
                  <a:solidFill>
                    <a:srgbClr val="F5A124"/>
                  </a:solidFill>
                  <a:latin typeface="Montserrat" charset="0"/>
                  <a:ea typeface="Montserrat" charset="0"/>
                  <a:cs typeface="Montserrat" charset="0"/>
                </a:rPr>
                <a:t>BOND</a:t>
              </a:r>
            </a:p>
          </p:txBody>
        </p:sp>
        <p:sp>
          <p:nvSpPr>
            <p:cNvPr id="15" name="TextBox 38"/>
            <p:cNvSpPr txBox="1"/>
            <p:nvPr/>
          </p:nvSpPr>
          <p:spPr>
            <a:xfrm>
              <a:off x="8211867" y="10595578"/>
              <a:ext cx="3675441" cy="1507048"/>
            </a:xfrm>
            <a:prstGeom prst="rect">
              <a:avLst/>
            </a:prstGeom>
            <a:noFill/>
          </p:spPr>
          <p:txBody>
            <a:bodyPr wrap="square" rtlCol="0">
              <a:spAutoFit/>
            </a:bodyPr>
            <a:lstStyle/>
            <a:p>
              <a:pPr algn="ctr"/>
              <a:r>
                <a:rPr lang="en-US" sz="1400" dirty="0">
                  <a:solidFill>
                    <a:schemeClr val="bg1">
                      <a:lumMod val="50000"/>
                    </a:schemeClr>
                  </a:solidFill>
                  <a:latin typeface="Lato Light" charset="0"/>
                  <a:ea typeface="Lato Light" charset="0"/>
                  <a:cs typeface="Lato Light" charset="0"/>
                </a:rPr>
                <a:t>Entrepreneurial activities differ d'Aldly</a:t>
              </a:r>
            </a:p>
          </p:txBody>
        </p:sp>
        <p:sp>
          <p:nvSpPr>
            <p:cNvPr id="16" name="Rectangle 39"/>
            <p:cNvSpPr/>
            <p:nvPr/>
          </p:nvSpPr>
          <p:spPr>
            <a:xfrm>
              <a:off x="8300221" y="9729833"/>
              <a:ext cx="3398321" cy="941093"/>
            </a:xfrm>
            <a:prstGeom prst="rect">
              <a:avLst/>
            </a:prstGeom>
          </p:spPr>
          <p:txBody>
            <a:bodyPr wrap="none">
              <a:spAutoFit/>
            </a:bodyPr>
            <a:lstStyle/>
            <a:p>
              <a:pPr algn="ctr"/>
              <a:r>
                <a:rPr lang="en-US" sz="1200" b="1" spc="600" dirty="0">
                  <a:solidFill>
                    <a:srgbClr val="01654B"/>
                  </a:solidFill>
                  <a:latin typeface="Montserrat" charset="0"/>
                  <a:ea typeface="Montserrat" charset="0"/>
                  <a:cs typeface="Montserrat" charset="0"/>
                </a:rPr>
                <a:t>MR JAMES</a:t>
              </a:r>
            </a:p>
            <a:p>
              <a:pPr algn="ctr"/>
              <a:r>
                <a:rPr lang="en-US" sz="1200" b="1" spc="600" dirty="0">
                  <a:solidFill>
                    <a:srgbClr val="01654B"/>
                  </a:solidFill>
                  <a:latin typeface="Montserrat" charset="0"/>
                  <a:ea typeface="Montserrat" charset="0"/>
                  <a:cs typeface="Montserrat" charset="0"/>
                </a:rPr>
                <a:t>BOND</a:t>
              </a:r>
            </a:p>
          </p:txBody>
        </p:sp>
        <p:sp>
          <p:nvSpPr>
            <p:cNvPr id="17" name="TextBox 41"/>
            <p:cNvSpPr txBox="1"/>
            <p:nvPr/>
          </p:nvSpPr>
          <p:spPr>
            <a:xfrm>
              <a:off x="12632637" y="10595578"/>
              <a:ext cx="3675441" cy="1507048"/>
            </a:xfrm>
            <a:prstGeom prst="rect">
              <a:avLst/>
            </a:prstGeom>
            <a:noFill/>
          </p:spPr>
          <p:txBody>
            <a:bodyPr wrap="square" rtlCol="0">
              <a:spAutoFit/>
            </a:bodyPr>
            <a:lstStyle/>
            <a:p>
              <a:pPr algn="ctr"/>
              <a:r>
                <a:rPr lang="en-US" sz="1400" dirty="0">
                  <a:solidFill>
                    <a:schemeClr val="bg1">
                      <a:lumMod val="50000"/>
                    </a:schemeClr>
                  </a:solidFill>
                  <a:latin typeface="Lato Light" charset="0"/>
                  <a:ea typeface="Lato Light" charset="0"/>
                  <a:cs typeface="Lato Light" charset="0"/>
                </a:rPr>
                <a:t>Entrepreneurial activities </a:t>
              </a:r>
              <a:r>
                <a:rPr lang="en-US" sz="1400">
                  <a:solidFill>
                    <a:schemeClr val="bg1">
                      <a:lumMod val="50000"/>
                    </a:schemeClr>
                  </a:solidFill>
                  <a:latin typeface="Lato Light" charset="0"/>
                  <a:ea typeface="Lato Light" charset="0"/>
                  <a:cs typeface="Lato Light" charset="0"/>
                </a:rPr>
                <a:t>Differly</a:t>
              </a:r>
              <a:endParaRPr lang="en-US" sz="1400" dirty="0">
                <a:solidFill>
                  <a:schemeClr val="bg1">
                    <a:lumMod val="50000"/>
                  </a:schemeClr>
                </a:solidFill>
                <a:latin typeface="Lato Light" charset="0"/>
                <a:ea typeface="Lato Light" charset="0"/>
                <a:cs typeface="Lato Light" charset="0"/>
              </a:endParaRPr>
            </a:p>
          </p:txBody>
        </p:sp>
        <p:sp>
          <p:nvSpPr>
            <p:cNvPr id="18" name="Rectangle 42"/>
            <p:cNvSpPr/>
            <p:nvPr/>
          </p:nvSpPr>
          <p:spPr>
            <a:xfrm>
              <a:off x="12720993" y="9729833"/>
              <a:ext cx="3398321" cy="941093"/>
            </a:xfrm>
            <a:prstGeom prst="rect">
              <a:avLst/>
            </a:prstGeom>
          </p:spPr>
          <p:txBody>
            <a:bodyPr wrap="none">
              <a:spAutoFit/>
            </a:bodyPr>
            <a:lstStyle/>
            <a:p>
              <a:pPr algn="ctr"/>
              <a:r>
                <a:rPr lang="en-US" sz="1200" b="1" spc="600" dirty="0">
                  <a:solidFill>
                    <a:srgbClr val="F5A124"/>
                  </a:solidFill>
                  <a:latin typeface="Montserrat" charset="0"/>
                  <a:ea typeface="Montserrat" charset="0"/>
                  <a:cs typeface="Montserrat" charset="0"/>
                </a:rPr>
                <a:t>MR JAMES</a:t>
              </a:r>
            </a:p>
            <a:p>
              <a:pPr algn="ctr"/>
              <a:r>
                <a:rPr lang="en-US" sz="1200" b="1" spc="600" dirty="0">
                  <a:solidFill>
                    <a:srgbClr val="F5A124"/>
                  </a:solidFill>
                  <a:latin typeface="Montserrat" charset="0"/>
                  <a:ea typeface="Montserrat" charset="0"/>
                  <a:cs typeface="Montserrat" charset="0"/>
                </a:rPr>
                <a:t>BOND</a:t>
              </a:r>
            </a:p>
          </p:txBody>
        </p:sp>
        <p:sp>
          <p:nvSpPr>
            <p:cNvPr id="19" name="TextBox 44"/>
            <p:cNvSpPr txBox="1"/>
            <p:nvPr/>
          </p:nvSpPr>
          <p:spPr>
            <a:xfrm>
              <a:off x="17082090" y="10595578"/>
              <a:ext cx="3675441" cy="1507048"/>
            </a:xfrm>
            <a:prstGeom prst="rect">
              <a:avLst/>
            </a:prstGeom>
            <a:noFill/>
          </p:spPr>
          <p:txBody>
            <a:bodyPr wrap="square" rtlCol="0">
              <a:spAutoFit/>
            </a:bodyPr>
            <a:lstStyle/>
            <a:p>
              <a:pPr algn="ctr"/>
              <a:r>
                <a:rPr lang="en-US" sz="1400" dirty="0">
                  <a:solidFill>
                    <a:schemeClr val="bg1">
                      <a:lumMod val="50000"/>
                    </a:schemeClr>
                  </a:solidFill>
                  <a:latin typeface="Lato Light" charset="0"/>
                  <a:ea typeface="Lato Light" charset="0"/>
                  <a:cs typeface="Lato Light" charset="0"/>
                </a:rPr>
                <a:t>Entrepreneurial activities differ d'Aldly</a:t>
              </a:r>
            </a:p>
          </p:txBody>
        </p:sp>
        <p:sp>
          <p:nvSpPr>
            <p:cNvPr id="20" name="Rectangle 45"/>
            <p:cNvSpPr/>
            <p:nvPr/>
          </p:nvSpPr>
          <p:spPr>
            <a:xfrm>
              <a:off x="17170446" y="9729833"/>
              <a:ext cx="3398321" cy="941093"/>
            </a:xfrm>
            <a:prstGeom prst="rect">
              <a:avLst/>
            </a:prstGeom>
          </p:spPr>
          <p:txBody>
            <a:bodyPr wrap="none">
              <a:spAutoFit/>
            </a:bodyPr>
            <a:lstStyle/>
            <a:p>
              <a:pPr algn="ctr"/>
              <a:r>
                <a:rPr lang="en-US" sz="1200" b="1" spc="600" dirty="0">
                  <a:solidFill>
                    <a:srgbClr val="01654B"/>
                  </a:solidFill>
                  <a:latin typeface="Montserrat" charset="0"/>
                  <a:ea typeface="Montserrat" charset="0"/>
                  <a:cs typeface="Montserrat" charset="0"/>
                </a:rPr>
                <a:t>MR JAMES</a:t>
              </a:r>
            </a:p>
            <a:p>
              <a:pPr algn="ctr"/>
              <a:r>
                <a:rPr lang="en-US" sz="1200" b="1" spc="600" dirty="0">
                  <a:solidFill>
                    <a:srgbClr val="01654B"/>
                  </a:solidFill>
                  <a:latin typeface="Montserrat" charset="0"/>
                  <a:ea typeface="Montserrat" charset="0"/>
                  <a:cs typeface="Montserrat" charset="0"/>
                </a:rPr>
                <a:t>BOND</a:t>
              </a:r>
            </a:p>
          </p:txBody>
        </p:sp>
        <p:pic>
          <p:nvPicPr>
            <p:cNvPr id="21" name="Picture Placeholder 5" descr="D:\办公资源网录入\PPT录入素材\3.jpg3"/>
            <p:cNvPicPr>
              <a:picLocks noChangeAspect="1"/>
            </p:cNvPicPr>
            <p:nvPr/>
          </p:nvPicPr>
          <p:blipFill>
            <a:blip r:embed="rId3"/>
            <a:srcRect/>
            <a:stretch>
              <a:fillRect/>
            </a:stretch>
          </p:blipFill>
          <p:spPr>
            <a:xfrm>
              <a:off x="3689997" y="6102535"/>
              <a:ext cx="3913632" cy="2608210"/>
            </a:xfrm>
            <a:prstGeom prst="rect">
              <a:avLst/>
            </a:prstGeom>
          </p:spPr>
        </p:pic>
        <p:pic>
          <p:nvPicPr>
            <p:cNvPr id="22" name="Picture Placeholder 6" descr="D:\办公资源网录入\PPT录入素材\3.jpg3"/>
            <p:cNvPicPr>
              <a:picLocks noChangeAspect="1"/>
            </p:cNvPicPr>
            <p:nvPr/>
          </p:nvPicPr>
          <p:blipFill>
            <a:blip r:embed="rId3"/>
            <a:srcRect/>
            <a:stretch>
              <a:fillRect/>
            </a:stretch>
          </p:blipFill>
          <p:spPr>
            <a:xfrm>
              <a:off x="8102138" y="6102535"/>
              <a:ext cx="3913632" cy="2608210"/>
            </a:xfrm>
            <a:prstGeom prst="rect">
              <a:avLst/>
            </a:prstGeom>
          </p:spPr>
        </p:pic>
        <p:pic>
          <p:nvPicPr>
            <p:cNvPr id="23" name="Picture Placeholder 7" descr="D:\办公资源网录入\PPT录入素材\3.jpg3"/>
            <p:cNvPicPr>
              <a:picLocks noChangeAspect="1"/>
            </p:cNvPicPr>
            <p:nvPr/>
          </p:nvPicPr>
          <p:blipFill>
            <a:blip r:embed="rId3"/>
            <a:srcRect/>
            <a:stretch>
              <a:fillRect/>
            </a:stretch>
          </p:blipFill>
          <p:spPr>
            <a:xfrm>
              <a:off x="12514279" y="6102535"/>
              <a:ext cx="3913632" cy="2608210"/>
            </a:xfrm>
            <a:prstGeom prst="rect">
              <a:avLst/>
            </a:prstGeom>
          </p:spPr>
        </p:pic>
        <p:pic>
          <p:nvPicPr>
            <p:cNvPr id="24" name="Picture Placeholder 9" descr="D:\办公资源网录入\PPT录入素材\3.jpg3"/>
            <p:cNvPicPr>
              <a:picLocks noChangeAspect="1"/>
            </p:cNvPicPr>
            <p:nvPr/>
          </p:nvPicPr>
          <p:blipFill>
            <a:blip r:embed="rId3"/>
            <a:srcRect/>
            <a:stretch>
              <a:fillRect/>
            </a:stretch>
          </p:blipFill>
          <p:spPr>
            <a:xfrm>
              <a:off x="16926420" y="6102535"/>
              <a:ext cx="3913632" cy="260821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15537" y="1905985"/>
            <a:ext cx="10363826" cy="3045106"/>
            <a:chOff x="1748328" y="5011598"/>
            <a:chExt cx="20880994" cy="6148756"/>
          </a:xfrm>
        </p:grpSpPr>
        <p:sp>
          <p:nvSpPr>
            <p:cNvPr id="10" name="Rectangle 21"/>
            <p:cNvSpPr/>
            <p:nvPr/>
          </p:nvSpPr>
          <p:spPr>
            <a:xfrm rot="16200000">
              <a:off x="2154115" y="4605810"/>
              <a:ext cx="6148756" cy="6960331"/>
            </a:xfrm>
            <a:prstGeom prst="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Rectangle 21"/>
            <p:cNvSpPr/>
            <p:nvPr/>
          </p:nvSpPr>
          <p:spPr>
            <a:xfrm rot="16200000">
              <a:off x="16074778" y="4605810"/>
              <a:ext cx="6148756" cy="6960331"/>
            </a:xfrm>
            <a:prstGeom prst="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Rectangle 21"/>
            <p:cNvSpPr/>
            <p:nvPr/>
          </p:nvSpPr>
          <p:spPr>
            <a:xfrm rot="16200000">
              <a:off x="9114447" y="4605810"/>
              <a:ext cx="6148756" cy="6960331"/>
            </a:xfrm>
            <a:prstGeom prst="rect">
              <a:avLst/>
            </a:prstGeom>
            <a:solidFill>
              <a:srgbClr val="F5A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TextBox 22"/>
            <p:cNvSpPr txBox="1"/>
            <p:nvPr/>
          </p:nvSpPr>
          <p:spPr>
            <a:xfrm>
              <a:off x="9363829" y="8287041"/>
              <a:ext cx="5730078" cy="2747772"/>
            </a:xfrm>
            <a:prstGeom prst="rect">
              <a:avLst/>
            </a:prstGeom>
            <a:noFill/>
          </p:spPr>
          <p:txBody>
            <a:bodyPr wrap="square" rtlCol="0">
              <a:spAutoFit/>
            </a:bodyPr>
            <a:lstStyle/>
            <a:p>
              <a:pPr algn="ctr">
                <a:lnSpc>
                  <a:spcPct val="150000"/>
                </a:lnSpc>
              </a:pPr>
              <a:r>
                <a:rPr lang="en-US" sz="1100" dirty="0">
                  <a:solidFill>
                    <a:schemeClr val="bg1"/>
                  </a:solidFill>
                  <a:latin typeface="Lato Light" charset="0"/>
                  <a:ea typeface="Lato Light" charset="0"/>
                  <a:cs typeface="Lato Light" charset="0"/>
                </a:rPr>
                <a:t>First: What is a Fast-Fish? Alive or dead a fish is technically fast, when it is connected with an upsted ship or boat, by any medium at all controllable by the</a:t>
              </a:r>
            </a:p>
          </p:txBody>
        </p:sp>
        <p:sp>
          <p:nvSpPr>
            <p:cNvPr id="14" name="TextBox 23"/>
            <p:cNvSpPr txBox="1"/>
            <p:nvPr/>
          </p:nvSpPr>
          <p:spPr>
            <a:xfrm>
              <a:off x="10682593" y="7067622"/>
              <a:ext cx="2824905" cy="1302724"/>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Add the title</a:t>
              </a:r>
              <a:endParaRPr lang="en-US" altLang="zh-CN" sz="2400" dirty="0">
                <a:solidFill>
                  <a:schemeClr val="bg1"/>
                </a:solidFill>
                <a:latin typeface="Lato Light" charset="0"/>
                <a:ea typeface="Lato Light" charset="0"/>
                <a:cs typeface="Lato Light" charset="0"/>
              </a:endParaRPr>
            </a:p>
          </p:txBody>
        </p:sp>
        <p:sp>
          <p:nvSpPr>
            <p:cNvPr id="15" name="Shape 2525"/>
            <p:cNvSpPr/>
            <p:nvPr/>
          </p:nvSpPr>
          <p:spPr>
            <a:xfrm>
              <a:off x="11647724" y="5895424"/>
              <a:ext cx="894634" cy="89463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95" tIns="38095" rIns="38095" bIns="38095"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rgbClr val="545454"/>
                </a:solidFill>
              </a:endParaRPr>
            </a:p>
          </p:txBody>
        </p:sp>
        <p:sp>
          <p:nvSpPr>
            <p:cNvPr id="16" name="TextBox 25"/>
            <p:cNvSpPr txBox="1"/>
            <p:nvPr/>
          </p:nvSpPr>
          <p:spPr>
            <a:xfrm>
              <a:off x="2223875" y="8287041"/>
              <a:ext cx="5730078" cy="2747772"/>
            </a:xfrm>
            <a:prstGeom prst="rect">
              <a:avLst/>
            </a:prstGeom>
            <a:noFill/>
          </p:spPr>
          <p:txBody>
            <a:bodyPr wrap="square" rtlCol="0">
              <a:spAutoFit/>
            </a:bodyPr>
            <a:lstStyle/>
            <a:p>
              <a:pPr algn="ctr">
                <a:lnSpc>
                  <a:spcPct val="150000"/>
                </a:lnSpc>
              </a:pPr>
              <a:r>
                <a:rPr lang="en-US" sz="1100" dirty="0">
                  <a:solidFill>
                    <a:schemeClr val="bg1"/>
                  </a:solidFill>
                  <a:latin typeface="Lato Light" charset="0"/>
                  <a:ea typeface="Lato Light" charset="0"/>
                  <a:cs typeface="Lato Light" charset="0"/>
                </a:rPr>
                <a:t>First: What is a Fast-Fish? Alive or dead a fish is technically fast, when it is connected with an upsted ship or boat, by any medium at all controllable by the</a:t>
              </a:r>
            </a:p>
          </p:txBody>
        </p:sp>
        <p:sp>
          <p:nvSpPr>
            <p:cNvPr id="17" name="TextBox 26"/>
            <p:cNvSpPr txBox="1"/>
            <p:nvPr/>
          </p:nvSpPr>
          <p:spPr>
            <a:xfrm>
              <a:off x="3542641" y="7067622"/>
              <a:ext cx="2824905" cy="1302724"/>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Add the title</a:t>
              </a:r>
              <a:endParaRPr lang="en-US" sz="2400" dirty="0">
                <a:solidFill>
                  <a:schemeClr val="bg1"/>
                </a:solidFill>
                <a:latin typeface="Lato Light" charset="0"/>
                <a:ea typeface="Lato Light" charset="0"/>
                <a:cs typeface="Lato Light" charset="0"/>
              </a:endParaRPr>
            </a:p>
          </p:txBody>
        </p:sp>
        <p:sp>
          <p:nvSpPr>
            <p:cNvPr id="18" name="TextBox 28"/>
            <p:cNvSpPr txBox="1"/>
            <p:nvPr/>
          </p:nvSpPr>
          <p:spPr>
            <a:xfrm>
              <a:off x="16306704" y="8345664"/>
              <a:ext cx="5730078" cy="2747772"/>
            </a:xfrm>
            <a:prstGeom prst="rect">
              <a:avLst/>
            </a:prstGeom>
            <a:noFill/>
          </p:spPr>
          <p:txBody>
            <a:bodyPr wrap="square" rtlCol="0">
              <a:spAutoFit/>
            </a:bodyPr>
            <a:lstStyle/>
            <a:p>
              <a:pPr algn="ctr">
                <a:lnSpc>
                  <a:spcPct val="150000"/>
                </a:lnSpc>
              </a:pPr>
              <a:r>
                <a:rPr lang="en-US" sz="1100" dirty="0">
                  <a:solidFill>
                    <a:schemeClr val="bg1"/>
                  </a:solidFill>
                  <a:latin typeface="Lato Light" charset="0"/>
                  <a:ea typeface="Lato Light" charset="0"/>
                  <a:cs typeface="Lato Light" charset="0"/>
                </a:rPr>
                <a:t>First: What is a Fast-Fish? Alive or dead a fish is technically fast, when it is connected with an upsted ship or boat, by any medium at all controllable by the</a:t>
              </a:r>
            </a:p>
          </p:txBody>
        </p:sp>
        <p:sp>
          <p:nvSpPr>
            <p:cNvPr id="19" name="TextBox 29"/>
            <p:cNvSpPr txBox="1"/>
            <p:nvPr/>
          </p:nvSpPr>
          <p:spPr>
            <a:xfrm>
              <a:off x="17625464" y="7126245"/>
              <a:ext cx="2824905" cy="1302724"/>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Add the title</a:t>
              </a:r>
              <a:endParaRPr lang="en-US" altLang="zh-CN" sz="2400" dirty="0">
                <a:solidFill>
                  <a:schemeClr val="bg1"/>
                </a:solidFill>
                <a:latin typeface="Lato Light" charset="0"/>
                <a:ea typeface="Lato Light" charset="0"/>
                <a:cs typeface="Lato Light" charset="0"/>
              </a:endParaRPr>
            </a:p>
          </p:txBody>
        </p:sp>
        <p:sp>
          <p:nvSpPr>
            <p:cNvPr id="20" name="Shape 2579"/>
            <p:cNvSpPr/>
            <p:nvPr/>
          </p:nvSpPr>
          <p:spPr>
            <a:xfrm>
              <a:off x="4507769" y="5895423"/>
              <a:ext cx="894635" cy="89463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5" tIns="38095" rIns="38095" bIns="38095"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21" name="Shape 2624"/>
            <p:cNvSpPr/>
            <p:nvPr/>
          </p:nvSpPr>
          <p:spPr>
            <a:xfrm>
              <a:off x="18590598" y="5954047"/>
              <a:ext cx="894635" cy="89463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38095" tIns="38095" rIns="38095" bIns="38095"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
          <p:cNvSpPr txBox="1"/>
          <p:nvPr/>
        </p:nvSpPr>
        <p:spPr>
          <a:xfrm>
            <a:off x="7022063" y="1769777"/>
            <a:ext cx="3500755" cy="2306955"/>
          </a:xfrm>
          <a:prstGeom prst="rect">
            <a:avLst/>
          </a:prstGeom>
          <a:noFill/>
        </p:spPr>
        <p:txBody>
          <a:bodyPr wrap="none" rtlCol="0">
            <a:spAutoFit/>
          </a:bodyPr>
          <a:lstStyle/>
          <a:p>
            <a:r>
              <a:rPr lang="en-US" sz="4800" b="1" spc="600" dirty="0">
                <a:solidFill>
                  <a:srgbClr val="01654B"/>
                </a:solidFill>
                <a:latin typeface="Montserrat Semi" charset="0"/>
                <a:ea typeface="Montserrat Semi" charset="0"/>
                <a:cs typeface="Montserrat Semi" charset="0"/>
              </a:rPr>
              <a:t>LEFT</a:t>
            </a:r>
          </a:p>
          <a:p>
            <a:r>
              <a:rPr lang="en-US" sz="4800" b="1" spc="600" dirty="0">
                <a:solidFill>
                  <a:srgbClr val="01654B"/>
                </a:solidFill>
                <a:latin typeface="Montserrat Semi" charset="0"/>
                <a:ea typeface="Montserrat Semi" charset="0"/>
                <a:cs typeface="Montserrat Semi" charset="0"/>
              </a:rPr>
              <a:t>PICTURE</a:t>
            </a:r>
          </a:p>
          <a:p>
            <a:r>
              <a:rPr lang="en-US" sz="4800" b="1" spc="600" dirty="0">
                <a:solidFill>
                  <a:srgbClr val="01654B"/>
                </a:solidFill>
                <a:latin typeface="Montserrat Semi" charset="0"/>
                <a:ea typeface="Montserrat Semi" charset="0"/>
                <a:cs typeface="Montserrat Semi" charset="0"/>
              </a:rPr>
              <a:t>SLIDE</a:t>
            </a:r>
          </a:p>
        </p:txBody>
      </p:sp>
      <p:sp>
        <p:nvSpPr>
          <p:cNvPr id="10" name="Rectangle 15"/>
          <p:cNvSpPr/>
          <p:nvPr/>
        </p:nvSpPr>
        <p:spPr>
          <a:xfrm>
            <a:off x="7047467" y="4720481"/>
            <a:ext cx="3045991" cy="899160"/>
          </a:xfrm>
          <a:prstGeom prst="rect">
            <a:avLst/>
          </a:prstGeom>
        </p:spPr>
        <p:txBody>
          <a:bodyPr wrap="square">
            <a:spAutoFit/>
          </a:bodyPr>
          <a:lstStyle/>
          <a:p>
            <a:pPr fontAlgn="base"/>
            <a:r>
              <a:rPr lang="en-US" sz="1050" b="1" dirty="0">
                <a:solidFill>
                  <a:schemeClr val="bg1">
                    <a:lumMod val="50000"/>
                  </a:schemeClr>
                </a:solidFill>
                <a:latin typeface="Libre Baskerville" charset="0"/>
                <a:ea typeface="Libre Baskerville" charset="0"/>
                <a:cs typeface="Libre Baskerville" charset="0"/>
              </a:rPr>
              <a:t>Most designers </a:t>
            </a:r>
            <a:r>
              <a:rPr lang="en-US" sz="1050" dirty="0">
                <a:solidFill>
                  <a:schemeClr val="bg1">
                    <a:lumMod val="50000"/>
                  </a:schemeClr>
                </a:solidFill>
                <a:latin typeface="Libre Baskerville" charset="0"/>
                <a:ea typeface="Libre Baskerville" charset="0"/>
                <a:cs typeface="Libre Baskerville" charset="0"/>
              </a:rPr>
              <a:t>set their type arbitrarily, either by pull values out of the sky or by adhering to a baseline grid. The former case isn't worth discussing here, but the latter needs a closer look.</a:t>
            </a:r>
            <a:endParaRPr lang="en-US" sz="1050" b="0" i="0" dirty="0">
              <a:solidFill>
                <a:schemeClr val="bg1">
                  <a:lumMod val="50000"/>
                </a:schemeClr>
              </a:solidFill>
              <a:effectLst/>
              <a:latin typeface="Libre Baskerville" charset="0"/>
              <a:ea typeface="Libre Baskerville" charset="0"/>
              <a:cs typeface="Libre Baskerville" charset="0"/>
            </a:endParaRPr>
          </a:p>
        </p:txBody>
      </p:sp>
      <p:pic>
        <p:nvPicPr>
          <p:cNvPr id="11" name="Picture Placeholder 6"/>
          <p:cNvPicPr>
            <a:picLocks noChangeAspect="1"/>
          </p:cNvPicPr>
          <p:nvPr/>
        </p:nvPicPr>
        <p:blipFill rotWithShape="1">
          <a:blip r:embed="rId3"/>
          <a:srcRect/>
          <a:stretch>
            <a:fillRect/>
          </a:stretch>
        </p:blipFill>
        <p:spPr>
          <a:xfrm>
            <a:off x="914542" y="665683"/>
            <a:ext cx="4921616" cy="554583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1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0" y="69"/>
            <a:ext cx="12192318" cy="6858179"/>
          </a:xfrm>
          <a:prstGeom prst="rect">
            <a:avLst/>
          </a:prstGeom>
        </p:spPr>
      </p:pic>
      <p:sp>
        <p:nvSpPr>
          <p:cNvPr id="41" name="矩形 40"/>
          <p:cNvSpPr/>
          <p:nvPr/>
        </p:nvSpPr>
        <p:spPr>
          <a:xfrm>
            <a:off x="5052538" y="1836839"/>
            <a:ext cx="2100788" cy="152422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000" b="1" dirty="0">
                <a:solidFill>
                  <a:srgbClr val="01654B"/>
                </a:solidFill>
                <a:latin typeface="Don't Forget" panose="02000000000000000000" pitchFamily="2" charset="0"/>
                <a:ea typeface="微软雅黑" panose="020B0503020204020204" pitchFamily="34" charset="-122"/>
              </a:rPr>
              <a:t>TWO</a:t>
            </a:r>
            <a:endParaRPr lang="zh-CN" altLang="en-US" b="1" dirty="0">
              <a:solidFill>
                <a:srgbClr val="01654B"/>
              </a:solidFill>
              <a:latin typeface="Don't Forget" panose="02000000000000000000" pitchFamily="2" charset="0"/>
              <a:ea typeface="微软雅黑" panose="020B0503020204020204" pitchFamily="34" charset="-122"/>
            </a:endParaRPr>
          </a:p>
        </p:txBody>
      </p:sp>
      <p:grpSp>
        <p:nvGrpSpPr>
          <p:cNvPr id="42" name="组合 41"/>
          <p:cNvGrpSpPr/>
          <p:nvPr/>
        </p:nvGrpSpPr>
        <p:grpSpPr>
          <a:xfrm>
            <a:off x="4186808" y="3420093"/>
            <a:ext cx="4069482" cy="1159455"/>
            <a:chOff x="4738331" y="2639572"/>
            <a:chExt cx="4068846" cy="1159274"/>
          </a:xfrm>
        </p:grpSpPr>
        <p:sp>
          <p:nvSpPr>
            <p:cNvPr id="43" name="矩形 42"/>
            <p:cNvSpPr/>
            <p:nvPr/>
          </p:nvSpPr>
          <p:spPr>
            <a:xfrm>
              <a:off x="4738331" y="2639572"/>
              <a:ext cx="3839880" cy="829815"/>
            </a:xfrm>
            <a:prstGeom prst="rect">
              <a:avLst/>
            </a:prstGeom>
          </p:spPr>
          <p:txBody>
            <a:bodyPr wrap="none">
              <a:spAutoFit/>
            </a:bodyPr>
            <a:lstStyle/>
            <a:p>
              <a:r>
                <a:rPr kumimoji="1" lang="zh-CN" altLang="en-US" sz="4800" b="1" dirty="0">
                  <a:solidFill>
                    <a:srgbClr val="F5A124"/>
                  </a:solidFill>
                  <a:latin typeface="微软雅黑" panose="020B0503020204020204" pitchFamily="34" charset="-122"/>
                  <a:ea typeface="微软雅黑" panose="020B0503020204020204" pitchFamily="34" charset="-122"/>
                </a:rPr>
                <a:t>Add your title</a:t>
              </a:r>
            </a:p>
          </p:txBody>
        </p:sp>
        <p:sp>
          <p:nvSpPr>
            <p:cNvPr id="44" name="矩形 43"/>
            <p:cNvSpPr/>
            <p:nvPr/>
          </p:nvSpPr>
          <p:spPr>
            <a:xfrm>
              <a:off x="4840412" y="3489899"/>
              <a:ext cx="3966765" cy="308947"/>
            </a:xfrm>
            <a:prstGeom prst="rect">
              <a:avLst/>
            </a:prstGeom>
          </p:spPr>
          <p:txBody>
            <a:bodyPr wrap="square">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4" name="任意多边形: 形状 13"/>
          <p:cNvSpPr/>
          <p:nvPr/>
        </p:nvSpPr>
        <p:spPr>
          <a:xfrm rot="21540000" flipV="1">
            <a:off x="4199586" y="2952427"/>
            <a:ext cx="3806693" cy="257542"/>
          </a:xfrm>
          <a:custGeom>
            <a:avLst/>
            <a:gdLst>
              <a:gd name="connsiteX0" fmla="*/ 0 w 7620000"/>
              <a:gd name="connsiteY0" fmla="*/ 1672062 h 1672062"/>
              <a:gd name="connsiteX1" fmla="*/ 1422400 w 7620000"/>
              <a:gd name="connsiteY1" fmla="*/ 612519 h 1672062"/>
              <a:gd name="connsiteX2" fmla="*/ 3309257 w 7620000"/>
              <a:gd name="connsiteY2" fmla="*/ 568976 h 1672062"/>
              <a:gd name="connsiteX3" fmla="*/ 4499428 w 7620000"/>
              <a:gd name="connsiteY3" fmla="*/ 2919 h 1672062"/>
              <a:gd name="connsiteX4" fmla="*/ 6444343 w 7620000"/>
              <a:gd name="connsiteY4" fmla="*/ 844748 h 1672062"/>
              <a:gd name="connsiteX5" fmla="*/ 7620000 w 7620000"/>
              <a:gd name="connsiteY5" fmla="*/ 46462 h 1672062"/>
              <a:gd name="connsiteX0-1" fmla="*/ 0 w 7620000"/>
              <a:gd name="connsiteY0-2" fmla="*/ 1625600 h 1625600"/>
              <a:gd name="connsiteX1-3" fmla="*/ 1422400 w 7620000"/>
              <a:gd name="connsiteY1-4" fmla="*/ 566057 h 1625600"/>
              <a:gd name="connsiteX2-5" fmla="*/ 3309257 w 7620000"/>
              <a:gd name="connsiteY2-6" fmla="*/ 522514 h 1625600"/>
              <a:gd name="connsiteX3-7" fmla="*/ 4615542 w 7620000"/>
              <a:gd name="connsiteY3-8" fmla="*/ 145143 h 1625600"/>
              <a:gd name="connsiteX4-9" fmla="*/ 6444343 w 7620000"/>
              <a:gd name="connsiteY4-10" fmla="*/ 798286 h 1625600"/>
              <a:gd name="connsiteX5-11" fmla="*/ 7620000 w 7620000"/>
              <a:gd name="connsiteY5-12" fmla="*/ 0 h 1625600"/>
              <a:gd name="connsiteX0-13" fmla="*/ 0 w 7707086"/>
              <a:gd name="connsiteY0-14" fmla="*/ 1262743 h 1262743"/>
              <a:gd name="connsiteX1-15" fmla="*/ 1509486 w 7707086"/>
              <a:gd name="connsiteY1-16" fmla="*/ 566057 h 1262743"/>
              <a:gd name="connsiteX2-17" fmla="*/ 3396343 w 7707086"/>
              <a:gd name="connsiteY2-18" fmla="*/ 522514 h 1262743"/>
              <a:gd name="connsiteX3-19" fmla="*/ 4702628 w 7707086"/>
              <a:gd name="connsiteY3-20" fmla="*/ 145143 h 1262743"/>
              <a:gd name="connsiteX4-21" fmla="*/ 6531429 w 7707086"/>
              <a:gd name="connsiteY4-22" fmla="*/ 798286 h 1262743"/>
              <a:gd name="connsiteX5-23" fmla="*/ 7707086 w 7707086"/>
              <a:gd name="connsiteY5-24" fmla="*/ 0 h 1262743"/>
              <a:gd name="connsiteX0-25" fmla="*/ 0 w 7765143"/>
              <a:gd name="connsiteY0-26" fmla="*/ 1248229 h 1248229"/>
              <a:gd name="connsiteX1-27" fmla="*/ 1567543 w 7765143"/>
              <a:gd name="connsiteY1-28" fmla="*/ 566057 h 1248229"/>
              <a:gd name="connsiteX2-29" fmla="*/ 3454400 w 7765143"/>
              <a:gd name="connsiteY2-30" fmla="*/ 522514 h 1248229"/>
              <a:gd name="connsiteX3-31" fmla="*/ 4760685 w 7765143"/>
              <a:gd name="connsiteY3-32" fmla="*/ 145143 h 1248229"/>
              <a:gd name="connsiteX4-33" fmla="*/ 6589486 w 7765143"/>
              <a:gd name="connsiteY4-34" fmla="*/ 798286 h 1248229"/>
              <a:gd name="connsiteX5-35" fmla="*/ 7765143 w 7765143"/>
              <a:gd name="connsiteY5-36" fmla="*/ 0 h 1248229"/>
              <a:gd name="connsiteX0-37" fmla="*/ 0 w 7765143"/>
              <a:gd name="connsiteY0-38" fmla="*/ 1248229 h 1248229"/>
              <a:gd name="connsiteX1-39" fmla="*/ 1567543 w 7765143"/>
              <a:gd name="connsiteY1-40" fmla="*/ 566057 h 1248229"/>
              <a:gd name="connsiteX2-41" fmla="*/ 3454400 w 7765143"/>
              <a:gd name="connsiteY2-42" fmla="*/ 522514 h 1248229"/>
              <a:gd name="connsiteX3-43" fmla="*/ 4760685 w 7765143"/>
              <a:gd name="connsiteY3-44" fmla="*/ 145143 h 1248229"/>
              <a:gd name="connsiteX4-45" fmla="*/ 6589486 w 7765143"/>
              <a:gd name="connsiteY4-46" fmla="*/ 798286 h 1248229"/>
              <a:gd name="connsiteX5-47" fmla="*/ 7765143 w 7765143"/>
              <a:gd name="connsiteY5-48" fmla="*/ 0 h 1248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65143" h="1248229">
                <a:moveTo>
                  <a:pt x="0" y="1248229"/>
                </a:moveTo>
                <a:cubicBezTo>
                  <a:pt x="304800" y="563638"/>
                  <a:pt x="991810" y="687010"/>
                  <a:pt x="1567543" y="566057"/>
                </a:cubicBezTo>
                <a:cubicBezTo>
                  <a:pt x="2143276" y="445105"/>
                  <a:pt x="2922210" y="592666"/>
                  <a:pt x="3454400" y="522514"/>
                </a:cubicBezTo>
                <a:cubicBezTo>
                  <a:pt x="3986590" y="452362"/>
                  <a:pt x="4238171" y="99181"/>
                  <a:pt x="4760685" y="145143"/>
                </a:cubicBezTo>
                <a:cubicBezTo>
                  <a:pt x="5283199" y="191105"/>
                  <a:pt x="6088743" y="822477"/>
                  <a:pt x="6589486" y="798286"/>
                </a:cubicBezTo>
                <a:cubicBezTo>
                  <a:pt x="7090229" y="774095"/>
                  <a:pt x="7437362" y="402771"/>
                  <a:pt x="7765143" y="0"/>
                </a:cubicBezTo>
              </a:path>
            </a:pathLst>
          </a:cu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654B"/>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anim calcmode="lin" valueType="num">
                                      <p:cBhvr>
                                        <p:cTn id="16" dur="500" fill="hold"/>
                                        <p:tgtEl>
                                          <p:spTgt spid="41"/>
                                        </p:tgtEl>
                                        <p:attrNameLst>
                                          <p:attrName>ppt_x</p:attrName>
                                        </p:attrNameLst>
                                      </p:cBhvr>
                                      <p:tavLst>
                                        <p:tav tm="0">
                                          <p:val>
                                            <p:strVal val="#ppt_x"/>
                                          </p:val>
                                        </p:tav>
                                        <p:tav tm="100000">
                                          <p:val>
                                            <p:strVal val="#ppt_x"/>
                                          </p:val>
                                        </p:tav>
                                      </p:tavLst>
                                    </p:anim>
                                    <p:anim calcmode="lin" valueType="num">
                                      <p:cBhvr>
                                        <p:cTn id="17" dur="5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0800000">
            <a:off x="913355" y="3777602"/>
            <a:ext cx="10364820" cy="2433912"/>
          </a:xfrm>
          <a:prstGeom prst="rect">
            <a:avLst/>
          </a:prstGeom>
          <a:blipFill dpi="0" rotWithShape="0">
            <a:blip r:embed="rId3"/>
            <a:srcRect/>
            <a:tile tx="0" ty="736600" sx="88000" sy="88000" flip="none" algn="b"/>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747544" y="1561740"/>
            <a:ext cx="8403754" cy="1476375"/>
            <a:chOff x="981134" y="1201348"/>
            <a:chExt cx="9884091" cy="1736441"/>
          </a:xfrm>
        </p:grpSpPr>
        <p:sp>
          <p:nvSpPr>
            <p:cNvPr id="9" name="TextBox 4"/>
            <p:cNvSpPr txBox="1"/>
            <p:nvPr/>
          </p:nvSpPr>
          <p:spPr>
            <a:xfrm>
              <a:off x="1020914" y="1206402"/>
              <a:ext cx="3055390" cy="651259"/>
            </a:xfrm>
            <a:prstGeom prst="rect">
              <a:avLst/>
            </a:prstGeom>
            <a:noFill/>
          </p:spPr>
          <p:txBody>
            <a:bodyPr wrap="none" lIns="91454" tIns="0" rIns="91454" bIns="0" rtlCol="0">
              <a:spAutoFit/>
            </a:bodyPr>
            <a:lstStyle/>
            <a:p>
              <a:r>
                <a:rPr lang="en-US" sz="3600" dirty="0">
                  <a:solidFill>
                    <a:srgbClr val="F5A124"/>
                  </a:solidFill>
                  <a:latin typeface="Roboto Thin" charset="0"/>
                  <a:ea typeface="Roboto Thin" charset="0"/>
                  <a:cs typeface="Roboto Thin" charset="0"/>
                </a:rPr>
                <a:t>DESCRIBE</a:t>
              </a:r>
            </a:p>
          </p:txBody>
        </p:sp>
        <p:sp>
          <p:nvSpPr>
            <p:cNvPr id="10" name="TextBox 5"/>
            <p:cNvSpPr txBox="1"/>
            <p:nvPr/>
          </p:nvSpPr>
          <p:spPr>
            <a:xfrm>
              <a:off x="981134" y="1996196"/>
              <a:ext cx="5275690" cy="579188"/>
            </a:xfrm>
            <a:prstGeom prst="rect">
              <a:avLst/>
            </a:prstGeom>
            <a:noFill/>
          </p:spPr>
          <p:txBody>
            <a:bodyPr wrap="none" lIns="91454" tIns="0" rIns="91454" bIns="0" rtlCol="0">
              <a:spAutoFit/>
            </a:bodyPr>
            <a:lstStyle/>
            <a:p>
              <a:r>
                <a:rPr lang="zh-CN" altLang="en-US" sz="3200" b="1" dirty="0">
                  <a:solidFill>
                    <a:srgbClr val="01654B"/>
                  </a:solidFill>
                  <a:latin typeface="Roboto Black" charset="0"/>
                  <a:ea typeface="Roboto Black" charset="0"/>
                  <a:cs typeface="Roboto Black" charset="0"/>
                </a:rPr>
                <a:t>Add a title description</a:t>
              </a:r>
              <a:endParaRPr lang="en-US" sz="3200" b="1" dirty="0">
                <a:solidFill>
                  <a:srgbClr val="01654B"/>
                </a:solidFill>
                <a:latin typeface="Roboto Black" charset="0"/>
                <a:ea typeface="Roboto Black" charset="0"/>
                <a:cs typeface="Roboto Black" charset="0"/>
              </a:endParaRPr>
            </a:p>
          </p:txBody>
        </p:sp>
        <p:cxnSp>
          <p:nvCxnSpPr>
            <p:cNvPr id="12" name="Straight Connector 7"/>
            <p:cNvCxnSpPr/>
            <p:nvPr/>
          </p:nvCxnSpPr>
          <p:spPr>
            <a:xfrm>
              <a:off x="1130816" y="2793039"/>
              <a:ext cx="48343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0"/>
            <p:cNvSpPr txBox="1"/>
            <p:nvPr/>
          </p:nvSpPr>
          <p:spPr>
            <a:xfrm>
              <a:off x="6548503" y="1201348"/>
              <a:ext cx="4316722" cy="1736441"/>
            </a:xfrm>
            <a:prstGeom prst="rect">
              <a:avLst/>
            </a:prstGeom>
            <a:noFill/>
          </p:spPr>
          <p:txBody>
            <a:bodyPr wrap="square" rtlCol="0">
              <a:spAutoFit/>
            </a:bodyPr>
            <a:lstStyle/>
            <a:p>
              <a:pPr algn="just"/>
              <a:r>
                <a:rPr lang="en-US" sz="1000" b="1" dirty="0">
                  <a:solidFill>
                    <a:schemeClr val="bg1">
                      <a:lumMod val="50000"/>
                    </a:schemeClr>
                  </a:solidFill>
                  <a:latin typeface="Roboto Light" charset="0"/>
                  <a:ea typeface="Roboto Light" charset="0"/>
                  <a:cs typeface="Roboto Light" charset="0"/>
                </a:rPr>
                <a:t>Lorem Ipsum </a:t>
              </a:r>
              <a:r>
                <a:rPr lang="en-US" sz="1000" dirty="0">
                  <a:solidFill>
                    <a:schemeClr val="bg1">
                      <a:lumMod val="50000"/>
                    </a:schemeClr>
                  </a:solidFill>
                  <a:latin typeface="Roboto Light" charset="0"/>
                  <a:ea typeface="Roboto Light" charset="0"/>
                  <a:cs typeface="Roboto Light" charset="0"/>
                </a:rPr>
                <a:t>is simple dummy text of the printing and typesetting industry. Lorem Ipsum has been the industry's standard dummy text ever ever since the 1500s, when unknown an anan took printer a galley of type and scrambled it to make a type of book.</a:t>
              </a:r>
            </a:p>
            <a:p>
              <a:pPr algn="just"/>
              <a:endParaRPr lang="en-US" sz="1000" dirty="0">
                <a:solidFill>
                  <a:schemeClr val="bg1">
                    <a:lumMod val="50000"/>
                  </a:schemeClr>
                </a:solidFill>
                <a:latin typeface="Roboto Light" charset="0"/>
                <a:ea typeface="Roboto Light" charset="0"/>
                <a:cs typeface="Roboto Light" charset="0"/>
              </a:endParaRPr>
            </a:p>
            <a:p>
              <a:pPr algn="just"/>
              <a:r>
                <a:rPr lang="en-US" sz="1000" dirty="0">
                  <a:solidFill>
                    <a:schemeClr val="bg1">
                      <a:lumMod val="50000"/>
                    </a:schemeClr>
                  </a:solidFill>
                  <a:latin typeface="Roboto Light" charset="0"/>
                  <a:ea typeface="Roboto Light" charset="0"/>
                  <a:cs typeface="Roboto Light" charset="0"/>
                </a:rPr>
                <a:t>It has survived not only five centuries, but also also the leap into electronic typeetting, remaining essentially noting.</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7"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7" grpId="0" bldLvl="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71"/>
            <a:ext cx="12193905" cy="6860660"/>
            <a:chOff x="0" y="0"/>
            <a:chExt cx="12192000" cy="6859588"/>
          </a:xfrm>
        </p:grpSpPr>
        <p:sp>
          <p:nvSpPr>
            <p:cNvPr id="8" name="矩形 7"/>
            <p:cNvSpPr/>
            <p:nvPr/>
          </p:nvSpPr>
          <p:spPr>
            <a:xfrm>
              <a:off x="8377238" y="0"/>
              <a:ext cx="3814762" cy="6858347"/>
            </a:xfrm>
            <a:prstGeom prst="rect">
              <a:avLst/>
            </a:prstGeom>
            <a:solidFill>
              <a:srgbClr val="F5A124"/>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3815756" cy="6859588"/>
            </a:xfrm>
            <a:prstGeom prst="rect">
              <a:avLst/>
            </a:prstGeom>
            <a:solidFill>
              <a:srgbClr val="01654B"/>
            </a:solidFill>
            <a:ln>
              <a:noFill/>
            </a:ln>
            <a:effectLst>
              <a:outerShdw blurRad="508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914543" y="665683"/>
            <a:ext cx="10364820" cy="5545835"/>
          </a:xfrm>
          <a:prstGeom prst="rect">
            <a:avLst/>
          </a:prstGeom>
          <a:solidFill>
            <a:schemeClr val="bg1"/>
          </a:solidFill>
          <a:ln>
            <a:noFill/>
          </a:ln>
          <a:effectLst>
            <a:outerShdw blurRad="4064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7"/>
          <p:cNvGrpSpPr/>
          <p:nvPr/>
        </p:nvGrpSpPr>
        <p:grpSpPr>
          <a:xfrm>
            <a:off x="2378127" y="1986404"/>
            <a:ext cx="2318689" cy="3307135"/>
            <a:chOff x="1870364" y="2065546"/>
            <a:chExt cx="2318327" cy="3306618"/>
          </a:xfrm>
        </p:grpSpPr>
        <p:sp>
          <p:nvSpPr>
            <p:cNvPr id="10" name="Freeform 9"/>
            <p:cNvSpPr/>
            <p:nvPr/>
          </p:nvSpPr>
          <p:spPr>
            <a:xfrm>
              <a:off x="1870364" y="2065546"/>
              <a:ext cx="2318327" cy="766618"/>
            </a:xfrm>
            <a:custGeom>
              <a:avLst/>
              <a:gdLst>
                <a:gd name="connsiteX0" fmla="*/ 141557 w 2318327"/>
                <a:gd name="connsiteY0" fmla="*/ 0 h 766618"/>
                <a:gd name="connsiteX1" fmla="*/ 2176770 w 2318327"/>
                <a:gd name="connsiteY1" fmla="*/ 0 h 766618"/>
                <a:gd name="connsiteX2" fmla="*/ 2318327 w 2318327"/>
                <a:gd name="connsiteY2" fmla="*/ 141557 h 766618"/>
                <a:gd name="connsiteX3" fmla="*/ 2318327 w 2318327"/>
                <a:gd name="connsiteY3" fmla="*/ 766618 h 766618"/>
                <a:gd name="connsiteX4" fmla="*/ 0 w 2318327"/>
                <a:gd name="connsiteY4" fmla="*/ 766618 h 766618"/>
                <a:gd name="connsiteX5" fmla="*/ 0 w 2318327"/>
                <a:gd name="connsiteY5" fmla="*/ 141557 h 766618"/>
                <a:gd name="connsiteX6" fmla="*/ 141557 w 2318327"/>
                <a:gd name="connsiteY6" fmla="*/ 0 h 76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327" h="766618">
                  <a:moveTo>
                    <a:pt x="141557" y="0"/>
                  </a:moveTo>
                  <a:lnTo>
                    <a:pt x="2176770" y="0"/>
                  </a:lnTo>
                  <a:cubicBezTo>
                    <a:pt x="2254950" y="0"/>
                    <a:pt x="2318327" y="63377"/>
                    <a:pt x="2318327" y="141557"/>
                  </a:cubicBezTo>
                  <a:lnTo>
                    <a:pt x="2318327" y="766618"/>
                  </a:lnTo>
                  <a:lnTo>
                    <a:pt x="0" y="766618"/>
                  </a:lnTo>
                  <a:lnTo>
                    <a:pt x="0" y="141557"/>
                  </a:lnTo>
                  <a:cubicBezTo>
                    <a:pt x="0" y="63377"/>
                    <a:pt x="63377" y="0"/>
                    <a:pt x="141557" y="0"/>
                  </a:cubicBezTo>
                  <a:close/>
                </a:path>
              </a:pathLst>
            </a:custGeom>
            <a:solidFill>
              <a:srgbClr val="01654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11" name="Freeform 10"/>
            <p:cNvSpPr/>
            <p:nvPr/>
          </p:nvSpPr>
          <p:spPr>
            <a:xfrm>
              <a:off x="1870364" y="2832164"/>
              <a:ext cx="2318327" cy="2540000"/>
            </a:xfrm>
            <a:custGeom>
              <a:avLst/>
              <a:gdLst>
                <a:gd name="connsiteX0" fmla="*/ 0 w 2318327"/>
                <a:gd name="connsiteY0" fmla="*/ 0 h 2540000"/>
                <a:gd name="connsiteX1" fmla="*/ 2318327 w 2318327"/>
                <a:gd name="connsiteY1" fmla="*/ 0 h 2540000"/>
                <a:gd name="connsiteX2" fmla="*/ 2318327 w 2318327"/>
                <a:gd name="connsiteY2" fmla="*/ 2398443 h 2540000"/>
                <a:gd name="connsiteX3" fmla="*/ 2176770 w 2318327"/>
                <a:gd name="connsiteY3" fmla="*/ 2540000 h 2540000"/>
                <a:gd name="connsiteX4" fmla="*/ 141557 w 2318327"/>
                <a:gd name="connsiteY4" fmla="*/ 2540000 h 2540000"/>
                <a:gd name="connsiteX5" fmla="*/ 0 w 2318327"/>
                <a:gd name="connsiteY5" fmla="*/ 2398443 h 2540000"/>
                <a:gd name="connsiteX6" fmla="*/ 0 w 2318327"/>
                <a:gd name="connsiteY6" fmla="*/ 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327" h="2540000">
                  <a:moveTo>
                    <a:pt x="0" y="0"/>
                  </a:moveTo>
                  <a:lnTo>
                    <a:pt x="2318327" y="0"/>
                  </a:lnTo>
                  <a:lnTo>
                    <a:pt x="2318327" y="2398443"/>
                  </a:lnTo>
                  <a:cubicBezTo>
                    <a:pt x="2318327" y="2476623"/>
                    <a:pt x="2254950" y="2540000"/>
                    <a:pt x="2176770" y="2540000"/>
                  </a:cubicBezTo>
                  <a:lnTo>
                    <a:pt x="141557" y="2540000"/>
                  </a:lnTo>
                  <a:cubicBezTo>
                    <a:pt x="63377" y="2540000"/>
                    <a:pt x="0" y="2476623"/>
                    <a:pt x="0" y="2398443"/>
                  </a:cubicBezTo>
                  <a:lnTo>
                    <a:pt x="0" y="0"/>
                  </a:lnTo>
                  <a:close/>
                </a:path>
              </a:pathLst>
            </a:cu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12" name="TextBox 11"/>
            <p:cNvSpPr txBox="1"/>
            <p:nvPr/>
          </p:nvSpPr>
          <p:spPr>
            <a:xfrm>
              <a:off x="2427641" y="2248800"/>
              <a:ext cx="1203772" cy="398718"/>
            </a:xfrm>
            <a:prstGeom prst="rect">
              <a:avLst/>
            </a:prstGeom>
            <a:noFill/>
          </p:spPr>
          <p:txBody>
            <a:bodyPr wrap="none" rtlCol="0">
              <a:spAutoFit/>
            </a:bodyPr>
            <a:lstStyle/>
            <a:p>
              <a:pPr algn="ctr"/>
              <a:r>
                <a:rPr lang="zh-CN" altLang="en-US" sz="2000" b="1" dirty="0">
                  <a:solidFill>
                    <a:schemeClr val="bg1"/>
                  </a:solidFill>
                  <a:latin typeface="Roboto" charset="0"/>
                  <a:ea typeface="Roboto" charset="0"/>
                  <a:cs typeface="Roboto" charset="0"/>
                </a:rPr>
                <a:t>Add the title</a:t>
              </a:r>
              <a:endParaRPr lang="en-US" sz="2000" b="1" dirty="0">
                <a:solidFill>
                  <a:schemeClr val="bg1"/>
                </a:solidFill>
                <a:latin typeface="Roboto" charset="0"/>
                <a:ea typeface="Roboto" charset="0"/>
                <a:cs typeface="Roboto" charset="0"/>
              </a:endParaRPr>
            </a:p>
          </p:txBody>
        </p:sp>
        <p:sp>
          <p:nvSpPr>
            <p:cNvPr id="13" name="TextBox 12"/>
            <p:cNvSpPr txBox="1"/>
            <p:nvPr/>
          </p:nvSpPr>
          <p:spPr>
            <a:xfrm>
              <a:off x="2346374" y="2971514"/>
              <a:ext cx="1366306"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$15 / Month</a:t>
              </a:r>
            </a:p>
          </p:txBody>
        </p:sp>
        <p:sp>
          <p:nvSpPr>
            <p:cNvPr id="14" name="TextBox 13"/>
            <p:cNvSpPr txBox="1"/>
            <p:nvPr/>
          </p:nvSpPr>
          <p:spPr>
            <a:xfrm>
              <a:off x="2742870" y="3458689"/>
              <a:ext cx="573315"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150。</a:t>
              </a:r>
            </a:p>
          </p:txBody>
        </p:sp>
        <p:sp>
          <p:nvSpPr>
            <p:cNvPr id="15" name="TextBox 14"/>
            <p:cNvSpPr txBox="1"/>
            <p:nvPr/>
          </p:nvSpPr>
          <p:spPr>
            <a:xfrm>
              <a:off x="2639063" y="3948677"/>
              <a:ext cx="780928"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 User</a:t>
              </a:r>
            </a:p>
          </p:txBody>
        </p:sp>
        <p:sp>
          <p:nvSpPr>
            <p:cNvPr id="16" name="TextBox 15"/>
            <p:cNvSpPr txBox="1"/>
            <p:nvPr/>
          </p:nvSpPr>
          <p:spPr>
            <a:xfrm>
              <a:off x="2386690" y="4437259"/>
              <a:ext cx="1285674"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Free Update</a:t>
              </a:r>
            </a:p>
          </p:txBody>
        </p:sp>
        <p:cxnSp>
          <p:nvCxnSpPr>
            <p:cNvPr id="17" name="Straight Connector 16"/>
            <p:cNvCxnSpPr/>
            <p:nvPr/>
          </p:nvCxnSpPr>
          <p:spPr>
            <a:xfrm>
              <a:off x="1995055" y="3347851"/>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95055" y="3855851"/>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95055" y="4345378"/>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95055" y="4873401"/>
              <a:ext cx="2068945" cy="323273"/>
            </a:xfrm>
            <a:prstGeom prst="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21" name="TextBox 20"/>
            <p:cNvSpPr txBox="1"/>
            <p:nvPr/>
          </p:nvSpPr>
          <p:spPr>
            <a:xfrm>
              <a:off x="2492401" y="4911926"/>
              <a:ext cx="1074252" cy="245072"/>
            </a:xfrm>
            <a:prstGeom prst="rect">
              <a:avLst/>
            </a:prstGeom>
            <a:noFill/>
          </p:spPr>
          <p:txBody>
            <a:bodyPr wrap="none" rtlCol="0">
              <a:spAutoFit/>
            </a:bodyPr>
            <a:lstStyle/>
            <a:p>
              <a:pPr algn="ctr"/>
              <a:r>
                <a:rPr lang="en-US" sz="1000" dirty="0">
                  <a:solidFill>
                    <a:schemeClr val="bg1"/>
                  </a:solidFill>
                  <a:latin typeface="Roboto Thin" charset="0"/>
                  <a:ea typeface="Roboto Thin" charset="0"/>
                  <a:cs typeface="Roboto Thin" charset="0"/>
                </a:rPr>
                <a:t>Register Now!</a:t>
              </a:r>
            </a:p>
          </p:txBody>
        </p:sp>
      </p:grpSp>
      <p:grpSp>
        <p:nvGrpSpPr>
          <p:cNvPr id="22" name="Group 21"/>
          <p:cNvGrpSpPr/>
          <p:nvPr/>
        </p:nvGrpSpPr>
        <p:grpSpPr>
          <a:xfrm>
            <a:off x="4938106" y="1986404"/>
            <a:ext cx="2318689" cy="3307135"/>
            <a:chOff x="4939619" y="2065546"/>
            <a:chExt cx="2318327" cy="3306618"/>
          </a:xfrm>
        </p:grpSpPr>
        <p:sp>
          <p:nvSpPr>
            <p:cNvPr id="23" name="Freeform 22"/>
            <p:cNvSpPr/>
            <p:nvPr/>
          </p:nvSpPr>
          <p:spPr>
            <a:xfrm>
              <a:off x="4939619" y="2065546"/>
              <a:ext cx="2318327" cy="766618"/>
            </a:xfrm>
            <a:custGeom>
              <a:avLst/>
              <a:gdLst>
                <a:gd name="connsiteX0" fmla="*/ 141557 w 2318327"/>
                <a:gd name="connsiteY0" fmla="*/ 0 h 766618"/>
                <a:gd name="connsiteX1" fmla="*/ 2176770 w 2318327"/>
                <a:gd name="connsiteY1" fmla="*/ 0 h 766618"/>
                <a:gd name="connsiteX2" fmla="*/ 2318327 w 2318327"/>
                <a:gd name="connsiteY2" fmla="*/ 141557 h 766618"/>
                <a:gd name="connsiteX3" fmla="*/ 2318327 w 2318327"/>
                <a:gd name="connsiteY3" fmla="*/ 766618 h 766618"/>
                <a:gd name="connsiteX4" fmla="*/ 0 w 2318327"/>
                <a:gd name="connsiteY4" fmla="*/ 766618 h 766618"/>
                <a:gd name="connsiteX5" fmla="*/ 0 w 2318327"/>
                <a:gd name="connsiteY5" fmla="*/ 141557 h 766618"/>
                <a:gd name="connsiteX6" fmla="*/ 141557 w 2318327"/>
                <a:gd name="connsiteY6" fmla="*/ 0 h 76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327" h="766618">
                  <a:moveTo>
                    <a:pt x="141557" y="0"/>
                  </a:moveTo>
                  <a:lnTo>
                    <a:pt x="2176770" y="0"/>
                  </a:lnTo>
                  <a:cubicBezTo>
                    <a:pt x="2254950" y="0"/>
                    <a:pt x="2318327" y="63377"/>
                    <a:pt x="2318327" y="141557"/>
                  </a:cubicBezTo>
                  <a:lnTo>
                    <a:pt x="2318327" y="766618"/>
                  </a:lnTo>
                  <a:lnTo>
                    <a:pt x="0" y="766618"/>
                  </a:lnTo>
                  <a:lnTo>
                    <a:pt x="0" y="141557"/>
                  </a:lnTo>
                  <a:cubicBezTo>
                    <a:pt x="0" y="63377"/>
                    <a:pt x="63377" y="0"/>
                    <a:pt x="141557" y="0"/>
                  </a:cubicBezTo>
                  <a:close/>
                </a:path>
              </a:pathLst>
            </a:custGeom>
            <a:solidFill>
              <a:srgbClr val="F5A12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24" name="Freeform 23"/>
            <p:cNvSpPr/>
            <p:nvPr/>
          </p:nvSpPr>
          <p:spPr>
            <a:xfrm>
              <a:off x="4939619" y="2832164"/>
              <a:ext cx="2318327" cy="2540000"/>
            </a:xfrm>
            <a:custGeom>
              <a:avLst/>
              <a:gdLst>
                <a:gd name="connsiteX0" fmla="*/ 0 w 2318327"/>
                <a:gd name="connsiteY0" fmla="*/ 0 h 2540000"/>
                <a:gd name="connsiteX1" fmla="*/ 2318327 w 2318327"/>
                <a:gd name="connsiteY1" fmla="*/ 0 h 2540000"/>
                <a:gd name="connsiteX2" fmla="*/ 2318327 w 2318327"/>
                <a:gd name="connsiteY2" fmla="*/ 2398443 h 2540000"/>
                <a:gd name="connsiteX3" fmla="*/ 2176770 w 2318327"/>
                <a:gd name="connsiteY3" fmla="*/ 2540000 h 2540000"/>
                <a:gd name="connsiteX4" fmla="*/ 141557 w 2318327"/>
                <a:gd name="connsiteY4" fmla="*/ 2540000 h 2540000"/>
                <a:gd name="connsiteX5" fmla="*/ 0 w 2318327"/>
                <a:gd name="connsiteY5" fmla="*/ 2398443 h 2540000"/>
                <a:gd name="connsiteX6" fmla="*/ 0 w 2318327"/>
                <a:gd name="connsiteY6" fmla="*/ 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327" h="2540000">
                  <a:moveTo>
                    <a:pt x="0" y="0"/>
                  </a:moveTo>
                  <a:lnTo>
                    <a:pt x="2318327" y="0"/>
                  </a:lnTo>
                  <a:lnTo>
                    <a:pt x="2318327" y="2398443"/>
                  </a:lnTo>
                  <a:cubicBezTo>
                    <a:pt x="2318327" y="2476623"/>
                    <a:pt x="2254950" y="2540000"/>
                    <a:pt x="2176770" y="2540000"/>
                  </a:cubicBezTo>
                  <a:lnTo>
                    <a:pt x="141557" y="2540000"/>
                  </a:lnTo>
                  <a:cubicBezTo>
                    <a:pt x="63377" y="2540000"/>
                    <a:pt x="0" y="2476623"/>
                    <a:pt x="0" y="2398443"/>
                  </a:cubicBezTo>
                  <a:lnTo>
                    <a:pt x="0" y="0"/>
                  </a:lnTo>
                  <a:close/>
                </a:path>
              </a:pathLst>
            </a:cu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25" name="TextBox 24"/>
            <p:cNvSpPr txBox="1"/>
            <p:nvPr/>
          </p:nvSpPr>
          <p:spPr>
            <a:xfrm>
              <a:off x="5497698" y="2248800"/>
              <a:ext cx="1203772" cy="398718"/>
            </a:xfrm>
            <a:prstGeom prst="rect">
              <a:avLst/>
            </a:prstGeom>
            <a:noFill/>
          </p:spPr>
          <p:txBody>
            <a:bodyPr wrap="none" rtlCol="0">
              <a:spAutoFit/>
            </a:bodyPr>
            <a:lstStyle/>
            <a:p>
              <a:pPr algn="ctr"/>
              <a:r>
                <a:rPr lang="zh-CN" altLang="en-US" sz="2000" b="1" dirty="0">
                  <a:solidFill>
                    <a:schemeClr val="bg1"/>
                  </a:solidFill>
                  <a:latin typeface="Roboto" charset="0"/>
                  <a:ea typeface="Roboto" charset="0"/>
                  <a:cs typeface="Roboto" charset="0"/>
                </a:rPr>
                <a:t>Add the title</a:t>
              </a:r>
              <a:endParaRPr lang="en-US" altLang="zh-CN" sz="2000" b="1" dirty="0">
                <a:solidFill>
                  <a:schemeClr val="bg1"/>
                </a:solidFill>
                <a:latin typeface="Roboto" charset="0"/>
                <a:ea typeface="Roboto" charset="0"/>
                <a:cs typeface="Roboto" charset="0"/>
              </a:endParaRPr>
            </a:p>
          </p:txBody>
        </p:sp>
        <p:sp>
          <p:nvSpPr>
            <p:cNvPr id="26" name="TextBox 25"/>
            <p:cNvSpPr txBox="1"/>
            <p:nvPr/>
          </p:nvSpPr>
          <p:spPr>
            <a:xfrm>
              <a:off x="5415629" y="2971514"/>
              <a:ext cx="1366306"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$15 / Month</a:t>
              </a:r>
            </a:p>
          </p:txBody>
        </p:sp>
        <p:sp>
          <p:nvSpPr>
            <p:cNvPr id="27" name="TextBox 26"/>
            <p:cNvSpPr txBox="1"/>
            <p:nvPr/>
          </p:nvSpPr>
          <p:spPr>
            <a:xfrm>
              <a:off x="5812125" y="3458689"/>
              <a:ext cx="573315"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150。</a:t>
              </a:r>
            </a:p>
          </p:txBody>
        </p:sp>
        <p:sp>
          <p:nvSpPr>
            <p:cNvPr id="28" name="TextBox 27"/>
            <p:cNvSpPr txBox="1"/>
            <p:nvPr/>
          </p:nvSpPr>
          <p:spPr>
            <a:xfrm>
              <a:off x="5708318" y="3948677"/>
              <a:ext cx="780928"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 User</a:t>
              </a:r>
            </a:p>
          </p:txBody>
        </p:sp>
        <p:sp>
          <p:nvSpPr>
            <p:cNvPr id="29" name="TextBox 28"/>
            <p:cNvSpPr txBox="1"/>
            <p:nvPr/>
          </p:nvSpPr>
          <p:spPr>
            <a:xfrm>
              <a:off x="5374678" y="4437259"/>
              <a:ext cx="1448209"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Free Update</a:t>
              </a:r>
            </a:p>
          </p:txBody>
        </p:sp>
        <p:cxnSp>
          <p:nvCxnSpPr>
            <p:cNvPr id="30" name="Straight Connector 29"/>
            <p:cNvCxnSpPr/>
            <p:nvPr/>
          </p:nvCxnSpPr>
          <p:spPr>
            <a:xfrm>
              <a:off x="5064310" y="3347851"/>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64310" y="3855851"/>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64310" y="4345378"/>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064310" y="4873401"/>
              <a:ext cx="2068945" cy="323273"/>
            </a:xfrm>
            <a:prstGeom prst="rect">
              <a:avLst/>
            </a:prstGeom>
            <a:solidFill>
              <a:srgbClr val="F5A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34" name="TextBox 33"/>
            <p:cNvSpPr txBox="1"/>
            <p:nvPr/>
          </p:nvSpPr>
          <p:spPr>
            <a:xfrm>
              <a:off x="5561656" y="4911926"/>
              <a:ext cx="1074252" cy="245072"/>
            </a:xfrm>
            <a:prstGeom prst="rect">
              <a:avLst/>
            </a:prstGeom>
            <a:noFill/>
          </p:spPr>
          <p:txBody>
            <a:bodyPr wrap="none" rtlCol="0">
              <a:spAutoFit/>
            </a:bodyPr>
            <a:lstStyle/>
            <a:p>
              <a:pPr algn="ctr"/>
              <a:r>
                <a:rPr lang="en-US" sz="1000" dirty="0">
                  <a:solidFill>
                    <a:schemeClr val="bg1"/>
                  </a:solidFill>
                  <a:latin typeface="Roboto Thin" charset="0"/>
                  <a:ea typeface="Roboto Thin" charset="0"/>
                  <a:cs typeface="Roboto Thin" charset="0"/>
                </a:rPr>
                <a:t>Register Now!</a:t>
              </a:r>
            </a:p>
          </p:txBody>
        </p:sp>
      </p:grpSp>
      <p:grpSp>
        <p:nvGrpSpPr>
          <p:cNvPr id="35" name="Group 34"/>
          <p:cNvGrpSpPr/>
          <p:nvPr/>
        </p:nvGrpSpPr>
        <p:grpSpPr>
          <a:xfrm>
            <a:off x="7498085" y="1986404"/>
            <a:ext cx="2318689" cy="3307135"/>
            <a:chOff x="8003309" y="2065546"/>
            <a:chExt cx="2318327" cy="3306618"/>
          </a:xfrm>
        </p:grpSpPr>
        <p:sp>
          <p:nvSpPr>
            <p:cNvPr id="36" name="Freeform 35"/>
            <p:cNvSpPr/>
            <p:nvPr/>
          </p:nvSpPr>
          <p:spPr>
            <a:xfrm>
              <a:off x="8003309" y="2065546"/>
              <a:ext cx="2318327" cy="766618"/>
            </a:xfrm>
            <a:custGeom>
              <a:avLst/>
              <a:gdLst>
                <a:gd name="connsiteX0" fmla="*/ 141557 w 2318327"/>
                <a:gd name="connsiteY0" fmla="*/ 0 h 766618"/>
                <a:gd name="connsiteX1" fmla="*/ 2176770 w 2318327"/>
                <a:gd name="connsiteY1" fmla="*/ 0 h 766618"/>
                <a:gd name="connsiteX2" fmla="*/ 2318327 w 2318327"/>
                <a:gd name="connsiteY2" fmla="*/ 141557 h 766618"/>
                <a:gd name="connsiteX3" fmla="*/ 2318327 w 2318327"/>
                <a:gd name="connsiteY3" fmla="*/ 766618 h 766618"/>
                <a:gd name="connsiteX4" fmla="*/ 0 w 2318327"/>
                <a:gd name="connsiteY4" fmla="*/ 766618 h 766618"/>
                <a:gd name="connsiteX5" fmla="*/ 0 w 2318327"/>
                <a:gd name="connsiteY5" fmla="*/ 141557 h 766618"/>
                <a:gd name="connsiteX6" fmla="*/ 141557 w 2318327"/>
                <a:gd name="connsiteY6" fmla="*/ 0 h 76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327" h="766618">
                  <a:moveTo>
                    <a:pt x="141557" y="0"/>
                  </a:moveTo>
                  <a:lnTo>
                    <a:pt x="2176770" y="0"/>
                  </a:lnTo>
                  <a:cubicBezTo>
                    <a:pt x="2254950" y="0"/>
                    <a:pt x="2318327" y="63377"/>
                    <a:pt x="2318327" y="141557"/>
                  </a:cubicBezTo>
                  <a:lnTo>
                    <a:pt x="2318327" y="766618"/>
                  </a:lnTo>
                  <a:lnTo>
                    <a:pt x="0" y="766618"/>
                  </a:lnTo>
                  <a:lnTo>
                    <a:pt x="0" y="141557"/>
                  </a:lnTo>
                  <a:cubicBezTo>
                    <a:pt x="0" y="63377"/>
                    <a:pt x="63377" y="0"/>
                    <a:pt x="141557" y="0"/>
                  </a:cubicBezTo>
                  <a:close/>
                </a:path>
              </a:pathLst>
            </a:custGeom>
            <a:solidFill>
              <a:srgbClr val="01654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37" name="Freeform 36"/>
            <p:cNvSpPr/>
            <p:nvPr/>
          </p:nvSpPr>
          <p:spPr>
            <a:xfrm>
              <a:off x="8003309" y="2832164"/>
              <a:ext cx="2318327" cy="2540000"/>
            </a:xfrm>
            <a:custGeom>
              <a:avLst/>
              <a:gdLst>
                <a:gd name="connsiteX0" fmla="*/ 0 w 2318327"/>
                <a:gd name="connsiteY0" fmla="*/ 0 h 2540000"/>
                <a:gd name="connsiteX1" fmla="*/ 2318327 w 2318327"/>
                <a:gd name="connsiteY1" fmla="*/ 0 h 2540000"/>
                <a:gd name="connsiteX2" fmla="*/ 2318327 w 2318327"/>
                <a:gd name="connsiteY2" fmla="*/ 2398443 h 2540000"/>
                <a:gd name="connsiteX3" fmla="*/ 2176770 w 2318327"/>
                <a:gd name="connsiteY3" fmla="*/ 2540000 h 2540000"/>
                <a:gd name="connsiteX4" fmla="*/ 141557 w 2318327"/>
                <a:gd name="connsiteY4" fmla="*/ 2540000 h 2540000"/>
                <a:gd name="connsiteX5" fmla="*/ 0 w 2318327"/>
                <a:gd name="connsiteY5" fmla="*/ 2398443 h 2540000"/>
                <a:gd name="connsiteX6" fmla="*/ 0 w 2318327"/>
                <a:gd name="connsiteY6" fmla="*/ 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327" h="2540000">
                  <a:moveTo>
                    <a:pt x="0" y="0"/>
                  </a:moveTo>
                  <a:lnTo>
                    <a:pt x="2318327" y="0"/>
                  </a:lnTo>
                  <a:lnTo>
                    <a:pt x="2318327" y="2398443"/>
                  </a:lnTo>
                  <a:cubicBezTo>
                    <a:pt x="2318327" y="2476623"/>
                    <a:pt x="2254950" y="2540000"/>
                    <a:pt x="2176770" y="2540000"/>
                  </a:cubicBezTo>
                  <a:lnTo>
                    <a:pt x="141557" y="2540000"/>
                  </a:lnTo>
                  <a:cubicBezTo>
                    <a:pt x="63377" y="2540000"/>
                    <a:pt x="0" y="2476623"/>
                    <a:pt x="0" y="2398443"/>
                  </a:cubicBezTo>
                  <a:lnTo>
                    <a:pt x="0" y="0"/>
                  </a:lnTo>
                  <a:close/>
                </a:path>
              </a:pathLst>
            </a:cu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38" name="TextBox 37"/>
            <p:cNvSpPr txBox="1"/>
            <p:nvPr/>
          </p:nvSpPr>
          <p:spPr>
            <a:xfrm>
              <a:off x="8561589" y="2248800"/>
              <a:ext cx="1203772" cy="398718"/>
            </a:xfrm>
            <a:prstGeom prst="rect">
              <a:avLst/>
            </a:prstGeom>
            <a:noFill/>
          </p:spPr>
          <p:txBody>
            <a:bodyPr wrap="none" rtlCol="0">
              <a:spAutoFit/>
            </a:bodyPr>
            <a:lstStyle/>
            <a:p>
              <a:pPr algn="ctr"/>
              <a:r>
                <a:rPr lang="zh-CN" altLang="en-US" sz="2000" b="1" dirty="0">
                  <a:solidFill>
                    <a:schemeClr val="bg1"/>
                  </a:solidFill>
                  <a:latin typeface="Roboto" charset="0"/>
                  <a:ea typeface="Roboto" charset="0"/>
                  <a:cs typeface="Roboto" charset="0"/>
                </a:rPr>
                <a:t>Add the title</a:t>
              </a:r>
              <a:endParaRPr lang="en-US" altLang="zh-CN" sz="2000" b="1" dirty="0">
                <a:solidFill>
                  <a:schemeClr val="bg1"/>
                </a:solidFill>
                <a:latin typeface="Roboto" charset="0"/>
                <a:ea typeface="Roboto" charset="0"/>
                <a:cs typeface="Roboto" charset="0"/>
              </a:endParaRPr>
            </a:p>
          </p:txBody>
        </p:sp>
        <p:sp>
          <p:nvSpPr>
            <p:cNvPr id="39" name="TextBox 38"/>
            <p:cNvSpPr txBox="1"/>
            <p:nvPr/>
          </p:nvSpPr>
          <p:spPr>
            <a:xfrm>
              <a:off x="8479319" y="2971514"/>
              <a:ext cx="1366306"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$15 / Month</a:t>
              </a:r>
            </a:p>
          </p:txBody>
        </p:sp>
        <p:sp>
          <p:nvSpPr>
            <p:cNvPr id="40" name="TextBox 39"/>
            <p:cNvSpPr txBox="1"/>
            <p:nvPr/>
          </p:nvSpPr>
          <p:spPr>
            <a:xfrm>
              <a:off x="8875815" y="3458689"/>
              <a:ext cx="573315"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150。</a:t>
              </a:r>
            </a:p>
          </p:txBody>
        </p:sp>
        <p:sp>
          <p:nvSpPr>
            <p:cNvPr id="41" name="TextBox 40"/>
            <p:cNvSpPr txBox="1"/>
            <p:nvPr/>
          </p:nvSpPr>
          <p:spPr>
            <a:xfrm>
              <a:off x="8772008" y="3948677"/>
              <a:ext cx="780928"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1 User</a:t>
              </a:r>
            </a:p>
          </p:txBody>
        </p:sp>
        <p:sp>
          <p:nvSpPr>
            <p:cNvPr id="42" name="TextBox 41"/>
            <p:cNvSpPr txBox="1"/>
            <p:nvPr/>
          </p:nvSpPr>
          <p:spPr>
            <a:xfrm>
              <a:off x="8392655" y="4437259"/>
              <a:ext cx="1539634" cy="306657"/>
            </a:xfrm>
            <a:prstGeom prst="rect">
              <a:avLst/>
            </a:prstGeom>
            <a:noFill/>
          </p:spPr>
          <p:txBody>
            <a:bodyPr wrap="none" rtlCol="0">
              <a:spAutoFit/>
            </a:bodyPr>
            <a:lstStyle/>
            <a:p>
              <a:pPr algn="ctr"/>
              <a:r>
                <a:rPr lang="en-US" sz="1400" dirty="0">
                  <a:solidFill>
                    <a:schemeClr val="bg1">
                      <a:lumMod val="50000"/>
                    </a:schemeClr>
                  </a:solidFill>
                  <a:latin typeface="Roboto Thin" charset="0"/>
                  <a:ea typeface="Roboto Thin" charset="0"/>
                  <a:cs typeface="Roboto Thin" charset="0"/>
                </a:rPr>
                <a:t>Free Update . . .</a:t>
              </a:r>
            </a:p>
          </p:txBody>
        </p:sp>
        <p:cxnSp>
          <p:nvCxnSpPr>
            <p:cNvPr id="43" name="Straight Connector 42"/>
            <p:cNvCxnSpPr/>
            <p:nvPr/>
          </p:nvCxnSpPr>
          <p:spPr>
            <a:xfrm>
              <a:off x="8128000" y="3347851"/>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128000" y="3855851"/>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128000" y="4345378"/>
              <a:ext cx="2068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128000" y="4873401"/>
              <a:ext cx="2068945" cy="323273"/>
            </a:xfrm>
            <a:prstGeom prst="rect">
              <a:avLst/>
            </a:prstGeom>
            <a:solidFill>
              <a:srgbClr val="016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Thin" charset="0"/>
                <a:ea typeface="Roboto Thin" charset="0"/>
                <a:cs typeface="Roboto Thin" charset="0"/>
              </a:endParaRPr>
            </a:p>
          </p:txBody>
        </p:sp>
        <p:sp>
          <p:nvSpPr>
            <p:cNvPr id="47" name="TextBox 46"/>
            <p:cNvSpPr txBox="1"/>
            <p:nvPr/>
          </p:nvSpPr>
          <p:spPr>
            <a:xfrm>
              <a:off x="8625346" y="4911926"/>
              <a:ext cx="1074252" cy="245072"/>
            </a:xfrm>
            <a:prstGeom prst="rect">
              <a:avLst/>
            </a:prstGeom>
            <a:noFill/>
          </p:spPr>
          <p:txBody>
            <a:bodyPr wrap="none" rtlCol="0">
              <a:spAutoFit/>
            </a:bodyPr>
            <a:lstStyle/>
            <a:p>
              <a:pPr algn="ctr"/>
              <a:r>
                <a:rPr lang="en-US" sz="1000" dirty="0">
                  <a:solidFill>
                    <a:schemeClr val="bg1"/>
                  </a:solidFill>
                  <a:latin typeface="Roboto Thin" charset="0"/>
                  <a:ea typeface="Roboto Thin" charset="0"/>
                  <a:cs typeface="Roboto Thin" charset="0"/>
                </a:rPr>
                <a:t>Register Now!</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mc:Fallback>
  </mc:AlternateContent>
</p:sld>
</file>

<file path=ppt/theme/theme1.xml><?xml version="1.0" encoding="utf-8"?>
<a:theme xmlns:a="http://schemas.openxmlformats.org/drawingml/2006/main" name="www.freeppt7.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1362</Words>
  <Application>Microsoft Office PowerPoint</Application>
  <PresentationFormat>宽屏</PresentationFormat>
  <Paragraphs>185</Paragraphs>
  <Slides>22</Slides>
  <Notes>22</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22</vt:i4>
      </vt:variant>
    </vt:vector>
  </HeadingPairs>
  <TitlesOfParts>
    <vt:vector size="48" baseType="lpstr">
      <vt:lpstr>Abraham Lincoln</vt:lpstr>
      <vt:lpstr>Don't Forget</vt:lpstr>
      <vt:lpstr>Gill Sans</vt:lpstr>
      <vt:lpstr>ITC Avant Garde Std Bk</vt:lpstr>
      <vt:lpstr>Lato</vt:lpstr>
      <vt:lpstr>Lato Bold</vt:lpstr>
      <vt:lpstr>Lato Light</vt:lpstr>
      <vt:lpstr>Libre Baskerville</vt:lpstr>
      <vt:lpstr>Montserrat</vt:lpstr>
      <vt:lpstr>Montserrat Light</vt:lpstr>
      <vt:lpstr>Montserrat Semi</vt:lpstr>
      <vt:lpstr>Open Sans</vt:lpstr>
      <vt:lpstr>Open Sans Light</vt:lpstr>
      <vt:lpstr>Playfair Display SC</vt:lpstr>
      <vt:lpstr>Roboto</vt:lpstr>
      <vt:lpstr>Roboto Black</vt:lpstr>
      <vt:lpstr>Roboto Bold</vt:lpstr>
      <vt:lpstr>Roboto Light</vt:lpstr>
      <vt:lpstr>Roboto Medium</vt:lpstr>
      <vt:lpstr>Roboto Thin</vt:lpstr>
      <vt:lpstr>等线</vt:lpstr>
      <vt:lpstr>微软雅黑</vt:lpstr>
      <vt:lpstr>Arial</vt:lpstr>
      <vt:lpstr>Calibri</vt:lpstr>
      <vt:lpstr>Source Sans Pro</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3605</cp:revision>
  <dcterms:created xsi:type="dcterms:W3CDTF">2015-12-01T09:06:00Z</dcterms:created>
  <dcterms:modified xsi:type="dcterms:W3CDTF">2020-11-07T14:33:56Z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