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260" r:id="rId9"/>
    <p:sldId id="267" r:id="rId10"/>
    <p:sldId id="268" r:id="rId11"/>
    <p:sldId id="269" r:id="rId12"/>
    <p:sldId id="275" r:id="rId13"/>
    <p:sldId id="276" r:id="rId14"/>
    <p:sldId id="261" r:id="rId15"/>
    <p:sldId id="270" r:id="rId16"/>
    <p:sldId id="271" r:id="rId17"/>
    <p:sldId id="273" r:id="rId18"/>
    <p:sldId id="262" r:id="rId19"/>
    <p:sldId id="279" r:id="rId20"/>
    <p:sldId id="274" r:id="rId21"/>
    <p:sldId id="277" r:id="rId22"/>
    <p:sldId id="278" r:id="rId23"/>
    <p:sldId id="258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79"/>
    <a:srgbClr val="71C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0F333-F510-46F4-9165-1CD84C1C1F69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BD4B6-2E37-4D35-B1F1-186F220420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82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243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57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790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778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214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397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801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735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891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765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59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72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663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656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889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660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67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706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93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4038A4-591F-477D-BD11-664F7AA53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5D3C3DC-EDC8-4356-8EEF-E5799AAE5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C74DE6-645D-47AA-9BB2-9DAFD99E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4D011-F31F-4B69-A976-4840C6EC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DF37CF-36AC-43A8-A0AD-874876A2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47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5631A-E460-4C04-AB41-AF10572A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CE3954-A314-4439-B096-FB59A8FB2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5E9A46-8396-467E-ADA2-6BC96968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ED8C77-09EF-417A-9FE6-A3361188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9EFDE8-6751-4837-A20C-FE7C312B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71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047077D-C3E0-497F-801B-D5BF94ADC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5F4F83-7027-45FF-ACE1-2E1E8DF6F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6CE2E2-991F-4333-A418-CFA9B67F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52777A-D977-4F98-A281-90CA0B57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975CA4-110D-4659-BB72-F3258396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32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0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6EB186-D419-4E9D-807A-3A3D67E7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A91E55-3E8F-4C12-BCD1-87FEB3C92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871B94-6347-4DAD-AB2B-1520E9EB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76EECE-204E-4B42-99CD-1D50AB49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7BB3D4-8412-410C-B80C-155B9845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5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D5BBBB-3487-4F01-9FFC-AA2C7B98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8103E6-B013-454F-8787-0FA8EEFD0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F10A15-6E19-4965-AB40-BCFDD8D5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72487C-325A-478F-A3EE-C343AA41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81FAD8-1341-4F5A-AFF4-EDE74603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61B483-411D-4F77-B907-E53814FB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93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AF7612-DDB6-4843-8AE4-3BD4A4D1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6DA841-0EB9-4E40-BEBF-5A09D235C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F13E23-30BE-4A3F-AB70-0E51ED47E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65F264B-E0C0-44F6-878F-A54E11A76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A6558E-D3D4-445B-854B-0AEA0EDD3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3E6045-45B1-40D1-A88B-BE98F4D8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7CADAE-934C-453A-9C14-F6B348CA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37A830B-4E7E-4E46-B58A-CE2DE32C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28091" y="649945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5478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80A0AF-4117-4142-A4A7-D7BEEC67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9E410F6-1D4F-414A-90A6-3DB5B9A3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FF837EF-1E3A-4C36-B0CD-052A306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3E9974-0AD2-48A9-B057-CD1FEE37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27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 userDrawn="1"/>
        </p:nvSpPr>
        <p:spPr>
          <a:xfrm>
            <a:off x="0" y="0"/>
            <a:ext cx="12192000" cy="379830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 userDrawn="1"/>
        </p:nvSpPr>
        <p:spPr>
          <a:xfrm>
            <a:off x="0" y="419684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6819BD-8A45-4322-BEEB-C59638D8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BF4CB7-6A5B-4951-8CE1-86550A109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4588B8C-B4E8-4ABE-B577-6FA4AA4AD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E22710-99C7-4955-A943-7237C39B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AC8D82-56D9-461D-96F7-1439EE24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F972B9-D37D-4274-853B-60876E3C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35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04D66-A2E6-46A2-89DA-6DEBE602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DE599FB-E329-4B17-ABF4-A81B748EA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BE1A5F-F835-4B88-B375-8163A9C04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E7995F-EE09-46BA-96C2-A6AA728B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D9BD8C-7955-4ACD-B8F7-13A97672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A4C4FB-507D-4D06-87FB-B223A857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05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EACB17D-52E4-442F-9D3C-E6FCF1B0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0277A2-05CC-41AD-89AE-87C71DA5B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786444-2196-460D-A003-4E186886D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7518-6E8A-41BB-A282-E8C0A2691D2E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6C7D9F-1C8A-40B0-A1F9-5ABD35BFD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5731B1-A7F4-4245-BC73-FE90F2E06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33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jpppt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jpppt.com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7584F26-81B6-413E-915A-A3CBAE8E59A7}"/>
              </a:ext>
            </a:extLst>
          </p:cNvPr>
          <p:cNvSpPr/>
          <p:nvPr/>
        </p:nvSpPr>
        <p:spPr>
          <a:xfrm>
            <a:off x="0" y="4009292"/>
            <a:ext cx="12192000" cy="2848708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2CD2A2-5739-4140-B375-1FF0D03FD8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5"/>
          <a:stretch/>
        </p:blipFill>
        <p:spPr>
          <a:xfrm>
            <a:off x="3353" y="0"/>
            <a:ext cx="5736265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28F2E1C-8BB7-4C4D-9EB6-D7D6E0E317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49575" b="34155"/>
          <a:stretch/>
        </p:blipFill>
        <p:spPr>
          <a:xfrm>
            <a:off x="10893082" y="-59048"/>
            <a:ext cx="1298918" cy="327777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FEB6D2A-FE26-4087-BA35-17696E528D34}"/>
              </a:ext>
            </a:extLst>
          </p:cNvPr>
          <p:cNvSpPr txBox="1"/>
          <p:nvPr/>
        </p:nvSpPr>
        <p:spPr>
          <a:xfrm>
            <a:off x="5139991" y="3030869"/>
            <a:ext cx="6922436" cy="92333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Free ppt templates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D28E2E3-9CD9-4618-8C4B-6CF4D54112BA}"/>
              </a:ext>
            </a:extLst>
          </p:cNvPr>
          <p:cNvSpPr/>
          <p:nvPr/>
        </p:nvSpPr>
        <p:spPr>
          <a:xfrm>
            <a:off x="6865496" y="4013668"/>
            <a:ext cx="4965433" cy="116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TextBox 3">
            <a:hlinkClick r:id="rId5"/>
            <a:extLst>
              <a:ext uri="{FF2B5EF4-FFF2-40B4-BE49-F238E27FC236}">
                <a16:creationId xmlns:a16="http://schemas.microsoft.com/office/drawing/2014/main" id="{A092922A-3804-4972-B7B0-8CB63C2862E7}"/>
              </a:ext>
            </a:extLst>
          </p:cNvPr>
          <p:cNvSpPr txBox="1"/>
          <p:nvPr/>
        </p:nvSpPr>
        <p:spPr>
          <a:xfrm>
            <a:off x="6661316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7E5D00EB-C954-4536-A194-547B2B6889C1}"/>
              </a:ext>
            </a:extLst>
          </p:cNvPr>
          <p:cNvSpPr/>
          <p:nvPr/>
        </p:nvSpPr>
        <p:spPr>
          <a:xfrm>
            <a:off x="9078206" y="37378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7489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379830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419684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68CC718-CE45-4015-9CE4-9B4D088CE5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09" y="1376882"/>
            <a:ext cx="1707777" cy="1786598"/>
          </a:xfrm>
          <a:prstGeom prst="ellipse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EE817D1-605B-461F-BDC4-D01990681D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462" y="1376882"/>
            <a:ext cx="1801961" cy="1885129"/>
          </a:xfrm>
          <a:prstGeom prst="ellipse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D7160DA-6F08-430D-89B1-D3FC370B4EA0}"/>
              </a:ext>
            </a:extLst>
          </p:cNvPr>
          <p:cNvSpPr/>
          <p:nvPr/>
        </p:nvSpPr>
        <p:spPr>
          <a:xfrm>
            <a:off x="1448972" y="3586359"/>
            <a:ext cx="3784209" cy="2411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I will do somebody a good turn</a:t>
            </a:r>
            <a:r>
              <a:rPr lang="en-US" altLang="zh-CN" sz="1100" dirty="0">
                <a:cs typeface="+mn-ea"/>
                <a:sym typeface="+mn-lt"/>
              </a:rPr>
              <a:t>Just for today I will try to live through this day only and not tackle my </a:t>
            </a:r>
            <a:r>
              <a:rPr lang="zh-CN" altLang="en-US" sz="1100" dirty="0">
                <a:cs typeface="+mn-ea"/>
                <a:sym typeface="+mn-lt"/>
              </a:rPr>
              <a:t>three ways. I will do somebody a good turn</a:t>
            </a:r>
            <a:r>
              <a:rPr lang="en-US" altLang="zh-CN" sz="1100" dirty="0">
                <a:cs typeface="+mn-ea"/>
                <a:sym typeface="+mn-lt"/>
              </a:rPr>
              <a:t>Just for today I will try to live through this day only and not tackle my.</a:t>
            </a:r>
            <a:r>
              <a:rPr lang="zh-CN" altLang="en-US" sz="1100" dirty="0">
                <a:cs typeface="+mn-ea"/>
                <a:sym typeface="+mn-lt"/>
              </a:rPr>
              <a:t> I will do somebody a good turn</a:t>
            </a:r>
            <a:r>
              <a:rPr lang="en-US" altLang="zh-CN" sz="1100" dirty="0">
                <a:cs typeface="+mn-ea"/>
                <a:sym typeface="+mn-lt"/>
              </a:rPr>
              <a:t>Just for today I will try to live through this day only and not tackle my </a:t>
            </a:r>
            <a:r>
              <a:rPr lang="zh-CN" altLang="en-US" sz="1100" dirty="0">
                <a:cs typeface="+mn-ea"/>
                <a:sym typeface="+mn-lt"/>
              </a:rPr>
              <a:t>three ways. 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F27E492-F2D7-42EB-A0BF-2556ADE81898}"/>
              </a:ext>
            </a:extLst>
          </p:cNvPr>
          <p:cNvSpPr/>
          <p:nvPr/>
        </p:nvSpPr>
        <p:spPr>
          <a:xfrm>
            <a:off x="7026446" y="3622374"/>
            <a:ext cx="3784209" cy="2411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I will do somebody a good turn</a:t>
            </a:r>
            <a:r>
              <a:rPr lang="en-US" altLang="zh-CN" sz="1100" dirty="0">
                <a:cs typeface="+mn-ea"/>
                <a:sym typeface="+mn-lt"/>
              </a:rPr>
              <a:t>Just for today I will try to live through this day only and not tackle my </a:t>
            </a:r>
            <a:r>
              <a:rPr lang="zh-CN" altLang="en-US" sz="1100" dirty="0">
                <a:cs typeface="+mn-ea"/>
                <a:sym typeface="+mn-lt"/>
              </a:rPr>
              <a:t>three ways. I will do somebody a good turn</a:t>
            </a:r>
            <a:r>
              <a:rPr lang="en-US" altLang="zh-CN" sz="1100" dirty="0">
                <a:cs typeface="+mn-ea"/>
                <a:sym typeface="+mn-lt"/>
              </a:rPr>
              <a:t>Just for today I will try to live through this day only and not tackle my.</a:t>
            </a:r>
            <a:r>
              <a:rPr lang="zh-CN" altLang="en-US" sz="1100" dirty="0">
                <a:cs typeface="+mn-ea"/>
                <a:sym typeface="+mn-lt"/>
              </a:rPr>
              <a:t> I will do somebody a good turn</a:t>
            </a:r>
            <a:r>
              <a:rPr lang="en-US" altLang="zh-CN" sz="1100" dirty="0">
                <a:cs typeface="+mn-ea"/>
                <a:sym typeface="+mn-lt"/>
              </a:rPr>
              <a:t>Just for today I will try to live through this day only and not tackle my </a:t>
            </a:r>
            <a:r>
              <a:rPr lang="zh-CN" altLang="en-US" sz="1100" dirty="0">
                <a:cs typeface="+mn-ea"/>
                <a:sym typeface="+mn-lt"/>
              </a:rPr>
              <a:t>three ways. </a:t>
            </a:r>
            <a:endParaRPr lang="en-US" altLang="zh-CN" sz="11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0377024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379830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419684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BE35040-1CAF-42F7-B857-C5605A1D91DD}"/>
              </a:ext>
            </a:extLst>
          </p:cNvPr>
          <p:cNvSpPr/>
          <p:nvPr/>
        </p:nvSpPr>
        <p:spPr>
          <a:xfrm>
            <a:off x="2154197" y="3674529"/>
            <a:ext cx="485775" cy="485775"/>
          </a:xfrm>
          <a:prstGeom prst="rect">
            <a:avLst/>
          </a:prstGeom>
          <a:solidFill>
            <a:srgbClr val="BDF8FB"/>
          </a:solidFill>
          <a:ln>
            <a:solidFill>
              <a:srgbClr val="BDF8FB"/>
            </a:solidFill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23">
            <a:extLst>
              <a:ext uri="{FF2B5EF4-FFF2-40B4-BE49-F238E27FC236}">
                <a16:creationId xmlns:a16="http://schemas.microsoft.com/office/drawing/2014/main" id="{F4FCE522-EB7D-425F-8413-957081E1C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899" y="3637084"/>
            <a:ext cx="7888049" cy="8906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cs typeface="+mn-ea"/>
                <a:sym typeface="+mn-lt"/>
              </a:rPr>
              <a:t>Just for today I will try to live through this day only and not tackle my whole life at once. I can do </a:t>
            </a: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</a:t>
            </a:r>
            <a:endParaRPr lang="zh-CN" altLang="en-US" sz="1200" dirty="0"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778C487-21CA-4879-A465-A939219E25A9}"/>
              </a:ext>
            </a:extLst>
          </p:cNvPr>
          <p:cNvSpPr/>
          <p:nvPr/>
        </p:nvSpPr>
        <p:spPr>
          <a:xfrm>
            <a:off x="2154197" y="4557529"/>
            <a:ext cx="485775" cy="485775"/>
          </a:xfrm>
          <a:prstGeom prst="rect">
            <a:avLst/>
          </a:prstGeom>
          <a:solidFill>
            <a:srgbClr val="BDF8FB"/>
          </a:solidFill>
          <a:ln>
            <a:solidFill>
              <a:srgbClr val="BDF8FB"/>
            </a:solidFill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23">
            <a:extLst>
              <a:ext uri="{FF2B5EF4-FFF2-40B4-BE49-F238E27FC236}">
                <a16:creationId xmlns:a16="http://schemas.microsoft.com/office/drawing/2014/main" id="{E2719388-D701-400A-9415-27BADE001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900" y="4520084"/>
            <a:ext cx="7888048" cy="613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cs typeface="+mn-ea"/>
                <a:sym typeface="+mn-lt"/>
              </a:rPr>
              <a:t>Just for today I will try to live through this day only and not tackle my whole life at once. I can do </a:t>
            </a: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D36AFA3-C61A-4BB9-A1B2-BE9FAD4F34D1}"/>
              </a:ext>
            </a:extLst>
          </p:cNvPr>
          <p:cNvSpPr/>
          <p:nvPr/>
        </p:nvSpPr>
        <p:spPr>
          <a:xfrm>
            <a:off x="2154197" y="5448737"/>
            <a:ext cx="485775" cy="485775"/>
          </a:xfrm>
          <a:prstGeom prst="rect">
            <a:avLst/>
          </a:prstGeom>
          <a:solidFill>
            <a:srgbClr val="BDF8FB"/>
          </a:solidFill>
          <a:ln>
            <a:solidFill>
              <a:srgbClr val="BDF8FB"/>
            </a:solidFill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23">
            <a:extLst>
              <a:ext uri="{FF2B5EF4-FFF2-40B4-BE49-F238E27FC236}">
                <a16:creationId xmlns:a16="http://schemas.microsoft.com/office/drawing/2014/main" id="{9D3E12C1-2334-4CBA-B28E-B7EBB78C4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900" y="5411292"/>
            <a:ext cx="7888048" cy="613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cs typeface="+mn-ea"/>
                <a:sym typeface="+mn-lt"/>
              </a:rPr>
              <a:t>Just for today I will try to live through this day only and not tackle my whole life at once. I can do </a:t>
            </a: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3" name="文本框 65">
            <a:extLst>
              <a:ext uri="{FF2B5EF4-FFF2-40B4-BE49-F238E27FC236}">
                <a16:creationId xmlns:a16="http://schemas.microsoft.com/office/drawing/2014/main" id="{7B2EB8AD-9DF6-4D2B-A35F-4C56C75BB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872" y="1622900"/>
            <a:ext cx="44772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sz="2400" b="1" dirty="0">
                <a:cs typeface="+mn-ea"/>
                <a:sym typeface="+mn-lt"/>
              </a:rPr>
              <a:t>ADD YOUR TITLE HERE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1479B02-29ED-4D13-954E-E198FED72FCC}"/>
              </a:ext>
            </a:extLst>
          </p:cNvPr>
          <p:cNvSpPr/>
          <p:nvPr/>
        </p:nvSpPr>
        <p:spPr>
          <a:xfrm>
            <a:off x="1267872" y="2607113"/>
            <a:ext cx="9661242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three ways. I will do somebody a good turn</a:t>
            </a:r>
            <a:r>
              <a:rPr lang="en-US" altLang="zh-CN" sz="1400" dirty="0">
                <a:cs typeface="+mn-ea"/>
                <a:sym typeface="+mn-lt"/>
              </a:rPr>
              <a:t>Just for today I will try to live through this day only and not tackle my whole</a:t>
            </a:r>
            <a:r>
              <a:rPr lang="zh-CN" altLang="en-US" sz="1400" dirty="0">
                <a:cs typeface="+mn-ea"/>
                <a:sym typeface="+mn-lt"/>
              </a:rPr>
              <a:t> three ways. </a:t>
            </a:r>
            <a:endParaRPr lang="en-US" altLang="zh-CN" sz="1400" dirty="0">
              <a:cs typeface="+mn-ea"/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F7E68FC-ACE3-4C4D-BEFB-219E7D9F8E39}"/>
              </a:ext>
            </a:extLst>
          </p:cNvPr>
          <p:cNvCxnSpPr/>
          <p:nvPr/>
        </p:nvCxnSpPr>
        <p:spPr>
          <a:xfrm>
            <a:off x="1332820" y="2139748"/>
            <a:ext cx="3661694" cy="0"/>
          </a:xfrm>
          <a:prstGeom prst="line">
            <a:avLst/>
          </a:prstGeom>
          <a:ln w="28575">
            <a:solidFill>
              <a:srgbClr val="BDF8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759F7E37-8663-445D-9909-5157C6BC54B3}"/>
              </a:ext>
            </a:extLst>
          </p:cNvPr>
          <p:cNvSpPr/>
          <p:nvPr/>
        </p:nvSpPr>
        <p:spPr>
          <a:xfrm>
            <a:off x="1267872" y="2268559"/>
            <a:ext cx="53916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cs typeface="+mn-ea"/>
                <a:sym typeface="+mn-lt"/>
              </a:rPr>
              <a:t>I CAN DO SOMETHING FOR TWELVE HOURS THAT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4913446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D1CEAC7-096A-4579-BA3C-E3B5353C5D48}"/>
              </a:ext>
            </a:extLst>
          </p:cNvPr>
          <p:cNvSpPr/>
          <p:nvPr/>
        </p:nvSpPr>
        <p:spPr>
          <a:xfrm>
            <a:off x="0" y="0"/>
            <a:ext cx="12192000" cy="379830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E6B7361-37B1-48DD-939D-8AB3B8D38D08}"/>
              </a:ext>
            </a:extLst>
          </p:cNvPr>
          <p:cNvSpPr/>
          <p:nvPr/>
        </p:nvSpPr>
        <p:spPr>
          <a:xfrm>
            <a:off x="0" y="419684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9FE859E-11B2-47FC-B226-08CCEC9028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C71068C-D2B1-4540-8F0C-268D37668284}"/>
              </a:ext>
            </a:extLst>
          </p:cNvPr>
          <p:cNvSpPr txBox="1"/>
          <p:nvPr/>
        </p:nvSpPr>
        <p:spPr>
          <a:xfrm>
            <a:off x="1843085" y="1617346"/>
            <a:ext cx="1214842" cy="707886"/>
          </a:xfrm>
          <a:prstGeom prst="rect">
            <a:avLst/>
          </a:prstGeom>
          <a:noFill/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9A79"/>
                </a:solidFill>
                <a:cs typeface="+mn-ea"/>
                <a:sym typeface="+mn-lt"/>
              </a:rPr>
              <a:t>0 1</a:t>
            </a:r>
            <a:endParaRPr lang="zh-CN" altLang="en-US" sz="4000" b="1" dirty="0">
              <a:solidFill>
                <a:srgbClr val="009A79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E020924-C020-4D47-9868-7FB36B67B895}"/>
              </a:ext>
            </a:extLst>
          </p:cNvPr>
          <p:cNvSpPr txBox="1"/>
          <p:nvPr/>
        </p:nvSpPr>
        <p:spPr>
          <a:xfrm>
            <a:off x="1843085" y="2664888"/>
            <a:ext cx="1214842" cy="707886"/>
          </a:xfrm>
          <a:prstGeom prst="rect">
            <a:avLst/>
          </a:prstGeom>
          <a:noFill/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9A79"/>
                </a:solidFill>
                <a:cs typeface="+mn-ea"/>
                <a:sym typeface="+mn-lt"/>
              </a:rPr>
              <a:t>0 2</a:t>
            </a:r>
            <a:endParaRPr lang="zh-CN" altLang="en-US" sz="4000" b="1" dirty="0">
              <a:solidFill>
                <a:srgbClr val="009A79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76E21CF-84B2-4504-9E2C-073DEA08C98B}"/>
              </a:ext>
            </a:extLst>
          </p:cNvPr>
          <p:cNvSpPr txBox="1"/>
          <p:nvPr/>
        </p:nvSpPr>
        <p:spPr>
          <a:xfrm>
            <a:off x="1843085" y="3712430"/>
            <a:ext cx="1214842" cy="707886"/>
          </a:xfrm>
          <a:prstGeom prst="rect">
            <a:avLst/>
          </a:prstGeom>
          <a:noFill/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9A79"/>
                </a:solidFill>
                <a:cs typeface="+mn-ea"/>
                <a:sym typeface="+mn-lt"/>
              </a:rPr>
              <a:t>0 3</a:t>
            </a:r>
            <a:endParaRPr lang="zh-CN" altLang="en-US" sz="4000" b="1" dirty="0">
              <a:solidFill>
                <a:srgbClr val="009A79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A693077-BBE7-4CB5-AE8E-732F338507FF}"/>
              </a:ext>
            </a:extLst>
          </p:cNvPr>
          <p:cNvSpPr txBox="1"/>
          <p:nvPr/>
        </p:nvSpPr>
        <p:spPr>
          <a:xfrm>
            <a:off x="1843085" y="4759972"/>
            <a:ext cx="1214842" cy="707886"/>
          </a:xfrm>
          <a:prstGeom prst="rect">
            <a:avLst/>
          </a:prstGeom>
          <a:noFill/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9A79"/>
                </a:solidFill>
                <a:cs typeface="+mn-ea"/>
                <a:sym typeface="+mn-lt"/>
              </a:rPr>
              <a:t>0 4</a:t>
            </a:r>
            <a:endParaRPr lang="zh-CN" altLang="en-US" sz="4000" b="1" dirty="0">
              <a:solidFill>
                <a:srgbClr val="009A79"/>
              </a:solidFill>
              <a:cs typeface="+mn-ea"/>
              <a:sym typeface="+mn-lt"/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8301A004-375E-4DA1-96AD-3A80C82FDD39}"/>
              </a:ext>
            </a:extLst>
          </p:cNvPr>
          <p:cNvSpPr txBox="1"/>
          <p:nvPr/>
        </p:nvSpPr>
        <p:spPr>
          <a:xfrm>
            <a:off x="3089843" y="1650474"/>
            <a:ext cx="704334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400" dirty="0">
                <a:cs typeface="+mn-ea"/>
                <a:sym typeface="+mn-lt"/>
              </a:rPr>
              <a:t>Just for today I will try to live through this day only and not tackle my whole life problem at once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79A25EC8-C897-44DA-8216-3AA6BDFC67FC}"/>
              </a:ext>
            </a:extLst>
          </p:cNvPr>
          <p:cNvSpPr txBox="1"/>
          <p:nvPr/>
        </p:nvSpPr>
        <p:spPr>
          <a:xfrm>
            <a:off x="3089843" y="2657660"/>
            <a:ext cx="704334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400" dirty="0">
                <a:cs typeface="+mn-ea"/>
                <a:sym typeface="+mn-lt"/>
              </a:rPr>
              <a:t>Just for today I will try to live through this day only and not tackle my whole life problem at once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EE49D365-A4EF-476A-848B-190F0EC563F7}"/>
              </a:ext>
            </a:extLst>
          </p:cNvPr>
          <p:cNvSpPr txBox="1"/>
          <p:nvPr/>
        </p:nvSpPr>
        <p:spPr>
          <a:xfrm>
            <a:off x="3057927" y="3692931"/>
            <a:ext cx="704334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400" dirty="0">
                <a:cs typeface="+mn-ea"/>
                <a:sym typeface="+mn-lt"/>
              </a:rPr>
              <a:t>Just for today I will try to live through this day only and not tackle my whole life problem at once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78509D-8FAC-4C1B-8CD1-ADD9D82093F3}"/>
              </a:ext>
            </a:extLst>
          </p:cNvPr>
          <p:cNvSpPr txBox="1"/>
          <p:nvPr/>
        </p:nvSpPr>
        <p:spPr>
          <a:xfrm>
            <a:off x="3089843" y="4700117"/>
            <a:ext cx="704334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400" dirty="0">
                <a:cs typeface="+mn-ea"/>
                <a:sym typeface="+mn-lt"/>
              </a:rPr>
              <a:t>Just for today I will try to live through this day only and not tackle my whole life problem at once</a:t>
            </a:r>
          </a:p>
        </p:txBody>
      </p:sp>
    </p:spTree>
    <p:extLst>
      <p:ext uri="{BB962C8B-B14F-4D97-AF65-F5344CB8AC3E}">
        <p14:creationId xmlns:p14="http://schemas.microsoft.com/office/powerpoint/2010/main" val="3294541682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285609" y="1886388"/>
            <a:ext cx="35998" cy="2364352"/>
            <a:chOff x="1331651" y="1597980"/>
            <a:chExt cx="36000" cy="2364481"/>
          </a:xfrm>
          <a:solidFill>
            <a:srgbClr val="FF8050"/>
          </a:solidFill>
        </p:grpSpPr>
        <p:cxnSp>
          <p:nvCxnSpPr>
            <p:cNvPr id="41" name="直接连接符 40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42" name="矩形 41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6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 flipV="1">
            <a:off x="3696131" y="3243028"/>
            <a:ext cx="35998" cy="2390196"/>
            <a:chOff x="1331651" y="1572132"/>
            <a:chExt cx="36000" cy="2390327"/>
          </a:xfrm>
          <a:solidFill>
            <a:srgbClr val="055FB4"/>
          </a:solidFill>
        </p:grpSpPr>
        <p:cxnSp>
          <p:nvCxnSpPr>
            <p:cNvPr id="44" name="直接连接符 43"/>
            <p:cNvCxnSpPr/>
            <p:nvPr/>
          </p:nvCxnSpPr>
          <p:spPr>
            <a:xfrm>
              <a:off x="1331651" y="1576008"/>
              <a:ext cx="0" cy="2386451"/>
            </a:xfrm>
            <a:prstGeom prst="line">
              <a:avLst/>
            </a:prstGeom>
            <a:grpFill/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sp>
          <p:nvSpPr>
            <p:cNvPr id="45" name="矩形 44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6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106655" y="1886388"/>
            <a:ext cx="35998" cy="2364352"/>
            <a:chOff x="1331651" y="1597980"/>
            <a:chExt cx="36000" cy="2364481"/>
          </a:xfrm>
          <a:solidFill>
            <a:srgbClr val="5BB9AA"/>
          </a:solidFill>
        </p:grpSpPr>
        <p:cxnSp>
          <p:nvCxnSpPr>
            <p:cNvPr id="47" name="直接连接符 46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</p:cxnSp>
        <p:sp>
          <p:nvSpPr>
            <p:cNvPr id="48" name="矩形 47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6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 flipV="1">
            <a:off x="8517176" y="3243026"/>
            <a:ext cx="35998" cy="2390197"/>
            <a:chOff x="1331651" y="1572132"/>
            <a:chExt cx="36000" cy="2390328"/>
          </a:xfrm>
          <a:solidFill>
            <a:srgbClr val="F06060"/>
          </a:solidFill>
        </p:grpSpPr>
        <p:cxnSp>
          <p:nvCxnSpPr>
            <p:cNvPr id="50" name="直接连接符 49"/>
            <p:cNvCxnSpPr/>
            <p:nvPr/>
          </p:nvCxnSpPr>
          <p:spPr>
            <a:xfrm>
              <a:off x="1331651" y="1576008"/>
              <a:ext cx="0" cy="2386452"/>
            </a:xfrm>
            <a:prstGeom prst="line">
              <a:avLst/>
            </a:prstGeom>
            <a:grpFill/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sp>
          <p:nvSpPr>
            <p:cNvPr id="51" name="矩形 50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6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285609" y="3243026"/>
            <a:ext cx="2099806" cy="1017239"/>
            <a:chOff x="1331651" y="2945166"/>
            <a:chExt cx="2099921" cy="1017295"/>
          </a:xfrm>
          <a:solidFill>
            <a:srgbClr val="FF8050"/>
          </a:solidFill>
        </p:grpSpPr>
        <p:sp>
          <p:nvSpPr>
            <p:cNvPr id="53" name="矩形 52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96" kern="0">
                <a:solidFill>
                  <a:sysClr val="window" lastClr="FFFFFF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54" name="文本框 37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991" dirty="0">
                  <a:latin typeface="+mn-ea"/>
                  <a:ea typeface="+mn-ea"/>
                  <a:cs typeface="+mn-ea"/>
                  <a:sym typeface="+mn-lt"/>
                </a:rPr>
                <a:t>YOUR TITLE</a:t>
              </a:r>
              <a:endParaRPr lang="zh-CN" altLang="en-US" sz="1991" dirty="0"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文本框 38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3982" dirty="0">
                  <a:latin typeface="+mn-ea"/>
                  <a:ea typeface="+mn-ea"/>
                  <a:cs typeface="+mn-ea"/>
                  <a:sym typeface="+mn-lt"/>
                </a:rPr>
                <a:t>1</a:t>
              </a:r>
              <a:endParaRPr lang="zh-CN" altLang="en-US" sz="3982" dirty="0">
                <a:latin typeface="+mn-ea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696132" y="3243026"/>
            <a:ext cx="2099806" cy="1017239"/>
            <a:chOff x="3742306" y="2945166"/>
            <a:chExt cx="2099921" cy="1017295"/>
          </a:xfrm>
          <a:solidFill>
            <a:srgbClr val="055FB4"/>
          </a:solidFill>
        </p:grpSpPr>
        <p:sp>
          <p:nvSpPr>
            <p:cNvPr id="57" name="矩形 56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6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58" name="文本框 41"/>
            <p:cNvSpPr txBox="1"/>
            <p:nvPr/>
          </p:nvSpPr>
          <p:spPr>
            <a:xfrm>
              <a:off x="3830598" y="3543679"/>
              <a:ext cx="1923330" cy="4001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YOUR TITLE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59" name="文本框 47"/>
            <p:cNvSpPr txBox="1"/>
            <p:nvPr/>
          </p:nvSpPr>
          <p:spPr>
            <a:xfrm>
              <a:off x="4270418" y="3042093"/>
              <a:ext cx="1075605" cy="708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1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2</a:t>
              </a:r>
              <a:endParaRPr kumimoji="0" lang="zh-CN" altLang="en-US" sz="40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106655" y="3243026"/>
            <a:ext cx="2099806" cy="1017239"/>
            <a:chOff x="6152961" y="2945166"/>
            <a:chExt cx="2099921" cy="1017295"/>
          </a:xfrm>
          <a:solidFill>
            <a:srgbClr val="5BB9AA"/>
          </a:solidFill>
        </p:grpSpPr>
        <p:sp>
          <p:nvSpPr>
            <p:cNvPr id="61" name="矩形 60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96" kern="0">
                <a:solidFill>
                  <a:sysClr val="window" lastClr="FFFFFF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62" name="文本框 50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991" dirty="0">
                  <a:latin typeface="+mn-ea"/>
                  <a:ea typeface="+mn-ea"/>
                  <a:cs typeface="+mn-ea"/>
                  <a:sym typeface="+mn-lt"/>
                </a:rPr>
                <a:t>YOUR TITLE</a:t>
              </a:r>
              <a:endParaRPr lang="zh-CN" altLang="en-US" sz="1991" dirty="0"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文本框 51"/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3982" dirty="0">
                  <a:latin typeface="+mn-ea"/>
                  <a:ea typeface="+mn-ea"/>
                  <a:cs typeface="+mn-ea"/>
                  <a:sym typeface="+mn-lt"/>
                </a:rPr>
                <a:t>3</a:t>
              </a:r>
              <a:endParaRPr lang="zh-CN" altLang="en-US" sz="3982" dirty="0">
                <a:latin typeface="+mn-ea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517176" y="3243026"/>
            <a:ext cx="2099806" cy="1017239"/>
            <a:chOff x="8563615" y="2945166"/>
            <a:chExt cx="2099921" cy="1017295"/>
          </a:xfrm>
          <a:solidFill>
            <a:srgbClr val="F06060"/>
          </a:solidFill>
        </p:grpSpPr>
        <p:sp>
          <p:nvSpPr>
            <p:cNvPr id="65" name="矩形 64"/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96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66" name="文本框 54"/>
            <p:cNvSpPr txBox="1"/>
            <p:nvPr/>
          </p:nvSpPr>
          <p:spPr>
            <a:xfrm>
              <a:off x="8651906" y="3543679"/>
              <a:ext cx="1923330" cy="4001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YOUR TITLE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67" name="文本框 55"/>
            <p:cNvSpPr txBox="1"/>
            <p:nvPr/>
          </p:nvSpPr>
          <p:spPr>
            <a:xfrm>
              <a:off x="9087650" y="3042093"/>
              <a:ext cx="1075605" cy="708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1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4</a:t>
              </a:r>
              <a:endParaRPr kumimoji="0" lang="zh-CN" altLang="en-US" sz="40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68" name="Text Placeholder 7"/>
          <p:cNvSpPr txBox="1"/>
          <p:nvPr/>
        </p:nvSpPr>
        <p:spPr>
          <a:xfrm>
            <a:off x="1535475" y="1883781"/>
            <a:ext cx="2519671" cy="338340"/>
          </a:xfrm>
          <a:prstGeom prst="rect">
            <a:avLst/>
          </a:prstGeom>
        </p:spPr>
        <p:txBody>
          <a:bodyPr vert="horz" lIns="0" tIns="98480" rIns="0" bIns="9848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517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+mn-ea"/>
                <a:sym typeface="+mn-lt"/>
              </a:rPr>
              <a:t>YOUR TITLE</a:t>
            </a:r>
          </a:p>
        </p:txBody>
      </p:sp>
      <p:sp>
        <p:nvSpPr>
          <p:cNvPr id="69" name="Text Placeholder 2"/>
          <p:cNvSpPr txBox="1"/>
          <p:nvPr/>
        </p:nvSpPr>
        <p:spPr>
          <a:xfrm>
            <a:off x="1535475" y="2248672"/>
            <a:ext cx="2173379" cy="5484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853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+mn-ea"/>
                <a:sym typeface="+mn-lt"/>
              </a:rPr>
              <a:t>Just for today I will try to live through this day only and not tackle my whole life problem at once</a:t>
            </a:r>
          </a:p>
        </p:txBody>
      </p:sp>
      <p:sp>
        <p:nvSpPr>
          <p:cNvPr id="70" name="Text Placeholder 7"/>
          <p:cNvSpPr txBox="1"/>
          <p:nvPr/>
        </p:nvSpPr>
        <p:spPr>
          <a:xfrm>
            <a:off x="3883564" y="4647301"/>
            <a:ext cx="2519671" cy="338340"/>
          </a:xfrm>
          <a:prstGeom prst="rect">
            <a:avLst/>
          </a:prstGeom>
        </p:spPr>
        <p:txBody>
          <a:bodyPr vert="horz" lIns="0" tIns="98480" rIns="0" bIns="9848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517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+mn-ea"/>
                <a:sym typeface="+mn-lt"/>
              </a:rPr>
              <a:t>YOUR TITLE</a:t>
            </a:r>
          </a:p>
        </p:txBody>
      </p:sp>
      <p:sp>
        <p:nvSpPr>
          <p:cNvPr id="71" name="Text Placeholder 2"/>
          <p:cNvSpPr txBox="1"/>
          <p:nvPr/>
        </p:nvSpPr>
        <p:spPr>
          <a:xfrm>
            <a:off x="3883564" y="5012192"/>
            <a:ext cx="2173379" cy="5484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853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+mn-ea"/>
                <a:sym typeface="+mn-lt"/>
              </a:rPr>
              <a:t>Just for today I will try to live through this day only and not tackle my whole life problem at once</a:t>
            </a:r>
          </a:p>
        </p:txBody>
      </p:sp>
      <p:sp>
        <p:nvSpPr>
          <p:cNvPr id="72" name="Text Placeholder 7"/>
          <p:cNvSpPr txBox="1"/>
          <p:nvPr/>
        </p:nvSpPr>
        <p:spPr>
          <a:xfrm>
            <a:off x="6358088" y="1974092"/>
            <a:ext cx="2519671" cy="338340"/>
          </a:xfrm>
          <a:prstGeom prst="rect">
            <a:avLst/>
          </a:prstGeom>
        </p:spPr>
        <p:txBody>
          <a:bodyPr vert="horz" lIns="0" tIns="98480" rIns="0" bIns="9848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517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+mn-ea"/>
                <a:sym typeface="+mn-lt"/>
              </a:rPr>
              <a:t>YOUR TITLE</a:t>
            </a:r>
          </a:p>
        </p:txBody>
      </p:sp>
      <p:sp>
        <p:nvSpPr>
          <p:cNvPr id="73" name="Text Placeholder 2"/>
          <p:cNvSpPr txBox="1"/>
          <p:nvPr/>
        </p:nvSpPr>
        <p:spPr>
          <a:xfrm>
            <a:off x="6358088" y="2338983"/>
            <a:ext cx="2173379" cy="5484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853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+mn-ea"/>
                <a:sym typeface="+mn-lt"/>
              </a:rPr>
              <a:t>Just for today I will try to live through this day only and not tackle my whole life problem at once</a:t>
            </a:r>
          </a:p>
        </p:txBody>
      </p:sp>
      <p:sp>
        <p:nvSpPr>
          <p:cNvPr id="74" name="Text Placeholder 7"/>
          <p:cNvSpPr txBox="1"/>
          <p:nvPr/>
        </p:nvSpPr>
        <p:spPr>
          <a:xfrm>
            <a:off x="8724239" y="4755674"/>
            <a:ext cx="2519671" cy="338340"/>
          </a:xfrm>
          <a:prstGeom prst="rect">
            <a:avLst/>
          </a:prstGeom>
        </p:spPr>
        <p:txBody>
          <a:bodyPr vert="horz" lIns="0" tIns="98480" rIns="0" bIns="9848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517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+mn-ea"/>
                <a:sym typeface="+mn-lt"/>
              </a:rPr>
              <a:t>YOUR TITLE</a:t>
            </a:r>
          </a:p>
        </p:txBody>
      </p:sp>
      <p:sp>
        <p:nvSpPr>
          <p:cNvPr id="75" name="Text Placeholder 2"/>
          <p:cNvSpPr txBox="1"/>
          <p:nvPr/>
        </p:nvSpPr>
        <p:spPr>
          <a:xfrm>
            <a:off x="8724239" y="5120565"/>
            <a:ext cx="2173379" cy="5484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853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+mn-ea"/>
                <a:sym typeface="+mn-lt"/>
              </a:rPr>
              <a:t>Just for today I will try to live through this day only and not tackle my whole life problem at once</a:t>
            </a:r>
          </a:p>
        </p:txBody>
      </p:sp>
    </p:spTree>
    <p:extLst>
      <p:ext uri="{BB962C8B-B14F-4D97-AF65-F5344CB8AC3E}">
        <p14:creationId xmlns:p14="http://schemas.microsoft.com/office/powerpoint/2010/main" val="183733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1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9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3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54B8AA3-A14B-448F-8201-0D87BA46B8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4" r="53040" b="2769"/>
          <a:stretch/>
        </p:blipFill>
        <p:spPr>
          <a:xfrm>
            <a:off x="1145985" y="1232377"/>
            <a:ext cx="4313487" cy="4407535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96A0003F-788A-4EE6-897B-094E0A4B1971}"/>
              </a:ext>
            </a:extLst>
          </p:cNvPr>
          <p:cNvSpPr/>
          <p:nvPr/>
        </p:nvSpPr>
        <p:spPr>
          <a:xfrm>
            <a:off x="2613412" y="2496524"/>
            <a:ext cx="1888049" cy="1888049"/>
          </a:xfrm>
          <a:prstGeom prst="ellipse">
            <a:avLst/>
          </a:prstGeom>
          <a:solidFill>
            <a:srgbClr val="009A79"/>
          </a:solidFill>
          <a:ln>
            <a:noFill/>
          </a:ln>
          <a:effectLst>
            <a:outerShdw blurRad="50800" dist="12700" dir="54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8C5F2880-A10F-4CAE-8CD6-B810B8126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472" y="2769558"/>
            <a:ext cx="531908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3200" b="1" dirty="0">
                <a:cs typeface="+mn-ea"/>
                <a:sym typeface="+mn-lt"/>
              </a:rPr>
              <a:t>ADD YOUR TITTLE  HERE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7" name="矩形 23">
            <a:extLst>
              <a:ext uri="{FF2B5EF4-FFF2-40B4-BE49-F238E27FC236}">
                <a16:creationId xmlns:a16="http://schemas.microsoft.com/office/drawing/2014/main" id="{2B8BA74F-AD94-416E-A3CC-E69FA4C54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72" y="3425741"/>
            <a:ext cx="4720048" cy="71840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rgbClr val="4C686C"/>
                </a:solidFill>
                <a:cs typeface="+mn-ea"/>
                <a:sym typeface="+mn-lt"/>
              </a:rPr>
              <a:t>THIS IS A ART TEMPLATE ,THE TEMPLATE  DESIGN. THANK YOU WATCHING THIS ONE.</a:t>
            </a:r>
          </a:p>
        </p:txBody>
      </p:sp>
      <p:sp>
        <p:nvSpPr>
          <p:cNvPr id="9" name="文本框 4">
            <a:extLst>
              <a:ext uri="{FF2B5EF4-FFF2-40B4-BE49-F238E27FC236}">
                <a16:creationId xmlns:a16="http://schemas.microsoft.com/office/drawing/2014/main" id="{498D6E38-0BC6-4FBB-93B2-1E0E8BB1B713}"/>
              </a:ext>
            </a:extLst>
          </p:cNvPr>
          <p:cNvSpPr txBox="1"/>
          <p:nvPr/>
        </p:nvSpPr>
        <p:spPr>
          <a:xfrm>
            <a:off x="2753382" y="2908818"/>
            <a:ext cx="1628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542120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5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101CABB-2319-4C9D-AAB7-686332D89763}"/>
              </a:ext>
            </a:extLst>
          </p:cNvPr>
          <p:cNvSpPr/>
          <p:nvPr/>
        </p:nvSpPr>
        <p:spPr>
          <a:xfrm>
            <a:off x="0" y="2854249"/>
            <a:ext cx="12192000" cy="19878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06CF1D1-3677-4223-9ADB-B8A0651DCC07}"/>
              </a:ext>
            </a:extLst>
          </p:cNvPr>
          <p:cNvSpPr txBox="1"/>
          <p:nvPr/>
        </p:nvSpPr>
        <p:spPr>
          <a:xfrm>
            <a:off x="5231201" y="1714216"/>
            <a:ext cx="85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01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9" name="矩形 23">
            <a:extLst>
              <a:ext uri="{FF2B5EF4-FFF2-40B4-BE49-F238E27FC236}">
                <a16:creationId xmlns:a16="http://schemas.microsoft.com/office/drawing/2014/main" id="{32F790C5-213E-446E-95DE-754FFBDD8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041" y="1528197"/>
            <a:ext cx="5125360" cy="8906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200" dirty="0">
                <a:cs typeface="+mn-ea"/>
                <a:sym typeface="+mn-lt"/>
              </a:rPr>
              <a:t>Just for today I will try to live through this day only and not tackle my whole life problem at once. I can do for twelve </a:t>
            </a:r>
            <a:r>
              <a:rPr lang="en-US" altLang="zh-CN" sz="1200" dirty="0">
                <a:cs typeface="+mn-ea"/>
                <a:sym typeface="+mn-lt"/>
              </a:rPr>
              <a:t>this day only and not tackle my whole life problem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B3FBA01-D700-4BB3-8614-551E2BFC81D5}"/>
              </a:ext>
            </a:extLst>
          </p:cNvPr>
          <p:cNvSpPr txBox="1"/>
          <p:nvPr/>
        </p:nvSpPr>
        <p:spPr>
          <a:xfrm>
            <a:off x="5231201" y="3532011"/>
            <a:ext cx="85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23">
            <a:extLst>
              <a:ext uri="{FF2B5EF4-FFF2-40B4-BE49-F238E27FC236}">
                <a16:creationId xmlns:a16="http://schemas.microsoft.com/office/drawing/2014/main" id="{9464E649-2859-46F3-9A39-3989EA8F1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041" y="3345992"/>
            <a:ext cx="5125360" cy="8906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Just for today I will try to live through this day only and not tackle my whole life problem at once. I can do for twelve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this day only and not tackle my whole life problem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93B3D5E-2794-4A9F-ACEA-A94BFDD92C9F}"/>
              </a:ext>
            </a:extLst>
          </p:cNvPr>
          <p:cNvSpPr txBox="1"/>
          <p:nvPr/>
        </p:nvSpPr>
        <p:spPr>
          <a:xfrm>
            <a:off x="5231201" y="5239280"/>
            <a:ext cx="85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03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13" name="矩形 23">
            <a:extLst>
              <a:ext uri="{FF2B5EF4-FFF2-40B4-BE49-F238E27FC236}">
                <a16:creationId xmlns:a16="http://schemas.microsoft.com/office/drawing/2014/main" id="{BB2912F0-E7C4-4F55-94C8-5D36D6642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041" y="5053261"/>
            <a:ext cx="5125360" cy="8906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200" dirty="0">
                <a:cs typeface="+mn-ea"/>
                <a:sym typeface="+mn-lt"/>
              </a:rPr>
              <a:t>Just for today I will try to live through this day only and not tackle my whole life problem at once. I can do for twelve </a:t>
            </a:r>
            <a:r>
              <a:rPr lang="en-US" altLang="zh-CN" sz="1200" dirty="0">
                <a:cs typeface="+mn-ea"/>
                <a:sym typeface="+mn-lt"/>
              </a:rPr>
              <a:t>this day only and not tackle my whole life problem</a:t>
            </a:r>
            <a:endParaRPr lang="zh-CN" altLang="en-US" sz="1200" dirty="0"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DA82D1F-B9A7-4AC3-89D3-4894B3D5D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" y="1199958"/>
            <a:ext cx="4095750" cy="479570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379830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419684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39629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379830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419684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7" name="不完整圆 6">
            <a:extLst>
              <a:ext uri="{FF2B5EF4-FFF2-40B4-BE49-F238E27FC236}">
                <a16:creationId xmlns:a16="http://schemas.microsoft.com/office/drawing/2014/main" id="{A84C9C0F-C925-4DBD-B106-7401C4E0B984}"/>
              </a:ext>
            </a:extLst>
          </p:cNvPr>
          <p:cNvSpPr/>
          <p:nvPr/>
        </p:nvSpPr>
        <p:spPr>
          <a:xfrm>
            <a:off x="1285869" y="2157414"/>
            <a:ext cx="342900" cy="342900"/>
          </a:xfrm>
          <a:prstGeom prst="pi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DD7CF33-F3D4-43B3-8F53-B6C72C81D362}"/>
              </a:ext>
            </a:extLst>
          </p:cNvPr>
          <p:cNvSpPr/>
          <p:nvPr/>
        </p:nvSpPr>
        <p:spPr>
          <a:xfrm>
            <a:off x="1865686" y="2157414"/>
            <a:ext cx="4106483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three ways. I will do somebody a good turn</a:t>
            </a:r>
            <a:r>
              <a:rPr lang="en-US" altLang="zh-CN" sz="1400" dirty="0">
                <a:cs typeface="+mn-ea"/>
                <a:sym typeface="+mn-lt"/>
              </a:rPr>
              <a:t>Just for today I will try to live through this day only and not tackle my whole</a:t>
            </a:r>
            <a:r>
              <a:rPr lang="zh-CN" altLang="en-US" sz="1400" dirty="0">
                <a:cs typeface="+mn-ea"/>
                <a:sym typeface="+mn-lt"/>
              </a:rPr>
              <a:t> three ways. </a:t>
            </a: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9" name="不完整圆 8">
            <a:extLst>
              <a:ext uri="{FF2B5EF4-FFF2-40B4-BE49-F238E27FC236}">
                <a16:creationId xmlns:a16="http://schemas.microsoft.com/office/drawing/2014/main" id="{5CAABDCF-D806-430F-8C9B-261A1558B38B}"/>
              </a:ext>
            </a:extLst>
          </p:cNvPr>
          <p:cNvSpPr/>
          <p:nvPr/>
        </p:nvSpPr>
        <p:spPr>
          <a:xfrm>
            <a:off x="1285869" y="4026799"/>
            <a:ext cx="342900" cy="342900"/>
          </a:xfrm>
          <a:prstGeom prst="pi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24D3904-C1D1-430C-93E9-4D9EBA0B045A}"/>
              </a:ext>
            </a:extLst>
          </p:cNvPr>
          <p:cNvSpPr/>
          <p:nvPr/>
        </p:nvSpPr>
        <p:spPr>
          <a:xfrm>
            <a:off x="1865686" y="4026799"/>
            <a:ext cx="4106483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three ways. I will do somebody a good turn</a:t>
            </a:r>
            <a:r>
              <a:rPr lang="en-US" altLang="zh-CN" sz="1400" dirty="0">
                <a:cs typeface="+mn-ea"/>
                <a:sym typeface="+mn-lt"/>
              </a:rPr>
              <a:t>Just for today I will try to live through this day only and not tackle my whole</a:t>
            </a:r>
            <a:r>
              <a:rPr lang="zh-CN" altLang="en-US" sz="1400" dirty="0">
                <a:cs typeface="+mn-ea"/>
                <a:sym typeface="+mn-lt"/>
              </a:rPr>
              <a:t> three ways. </a:t>
            </a: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11" name="不完整圆 10">
            <a:extLst>
              <a:ext uri="{FF2B5EF4-FFF2-40B4-BE49-F238E27FC236}">
                <a16:creationId xmlns:a16="http://schemas.microsoft.com/office/drawing/2014/main" id="{039AFDB9-A81B-4D27-85B3-1F95CBFE3EAD}"/>
              </a:ext>
            </a:extLst>
          </p:cNvPr>
          <p:cNvSpPr/>
          <p:nvPr/>
        </p:nvSpPr>
        <p:spPr>
          <a:xfrm>
            <a:off x="6400789" y="2157414"/>
            <a:ext cx="342900" cy="342900"/>
          </a:xfrm>
          <a:prstGeom prst="pi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AD5EA5-BB2D-4787-99D8-82B3A57D4299}"/>
              </a:ext>
            </a:extLst>
          </p:cNvPr>
          <p:cNvSpPr/>
          <p:nvPr/>
        </p:nvSpPr>
        <p:spPr>
          <a:xfrm>
            <a:off x="6980606" y="2157414"/>
            <a:ext cx="4106483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three ways. I will do somebody a good turn</a:t>
            </a:r>
            <a:r>
              <a:rPr lang="en-US" altLang="zh-CN" sz="1400" dirty="0">
                <a:cs typeface="+mn-ea"/>
                <a:sym typeface="+mn-lt"/>
              </a:rPr>
              <a:t>Just for today I will try to live through this day only and not tackle my whole</a:t>
            </a:r>
            <a:r>
              <a:rPr lang="zh-CN" altLang="en-US" sz="1400" dirty="0">
                <a:cs typeface="+mn-ea"/>
                <a:sym typeface="+mn-lt"/>
              </a:rPr>
              <a:t> three ways. </a:t>
            </a: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13" name="不完整圆 12">
            <a:extLst>
              <a:ext uri="{FF2B5EF4-FFF2-40B4-BE49-F238E27FC236}">
                <a16:creationId xmlns:a16="http://schemas.microsoft.com/office/drawing/2014/main" id="{11CCD084-E0A0-4070-9BB8-B190F826BFB2}"/>
              </a:ext>
            </a:extLst>
          </p:cNvPr>
          <p:cNvSpPr/>
          <p:nvPr/>
        </p:nvSpPr>
        <p:spPr>
          <a:xfrm>
            <a:off x="6400789" y="4026799"/>
            <a:ext cx="342900" cy="342900"/>
          </a:xfrm>
          <a:prstGeom prst="pi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D5FF2A8-7E03-40E2-B6E8-ADAD7FF24CC9}"/>
              </a:ext>
            </a:extLst>
          </p:cNvPr>
          <p:cNvSpPr/>
          <p:nvPr/>
        </p:nvSpPr>
        <p:spPr>
          <a:xfrm>
            <a:off x="6980606" y="4026799"/>
            <a:ext cx="4106483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three ways. I will do somebody a good turn</a:t>
            </a:r>
            <a:r>
              <a:rPr lang="en-US" altLang="zh-CN" sz="1400" dirty="0">
                <a:cs typeface="+mn-ea"/>
                <a:sym typeface="+mn-lt"/>
              </a:rPr>
              <a:t>Just for today I will try to live through this day only and not tackle my whole</a:t>
            </a:r>
            <a:r>
              <a:rPr lang="zh-CN" altLang="en-US" sz="1400" dirty="0">
                <a:cs typeface="+mn-ea"/>
                <a:sym typeface="+mn-lt"/>
              </a:rPr>
              <a:t> three ways. </a:t>
            </a:r>
            <a:endParaRPr lang="en-US" altLang="zh-CN" sz="1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6775824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22CF8421-89CE-4E02-8425-F17ACA28D53E}"/>
              </a:ext>
            </a:extLst>
          </p:cNvPr>
          <p:cNvGrpSpPr/>
          <p:nvPr/>
        </p:nvGrpSpPr>
        <p:grpSpPr>
          <a:xfrm>
            <a:off x="440281" y="5001447"/>
            <a:ext cx="10972431" cy="923330"/>
            <a:chOff x="440281" y="5001447"/>
            <a:chExt cx="10972431" cy="92333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DF2B988-7F38-462F-BD42-C9F4316C3AA9}"/>
                </a:ext>
              </a:extLst>
            </p:cNvPr>
            <p:cNvSpPr/>
            <p:nvPr/>
          </p:nvSpPr>
          <p:spPr>
            <a:xfrm>
              <a:off x="440281" y="5001447"/>
              <a:ext cx="313219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en-US" altLang="zh-CN" b="1" dirty="0">
                  <a:solidFill>
                    <a:srgbClr val="000000"/>
                  </a:solidFill>
                  <a:cs typeface="+mn-ea"/>
                  <a:sym typeface="+mn-lt"/>
                </a:rPr>
                <a:t>ADD YOUR TITTLE</a:t>
              </a:r>
              <a:endParaRPr lang="en-US" altLang="zh-CN" sz="1200" dirty="0">
                <a:cs typeface="+mn-ea"/>
                <a:sym typeface="+mn-lt"/>
              </a:endParaRPr>
            </a:p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Just for today I will try to live this day only and not tackle my whole life problem at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32295F8-3C2F-4F43-9352-514046B611DC}"/>
                </a:ext>
              </a:extLst>
            </p:cNvPr>
            <p:cNvSpPr/>
            <p:nvPr/>
          </p:nvSpPr>
          <p:spPr>
            <a:xfrm>
              <a:off x="4360399" y="5001447"/>
              <a:ext cx="313219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en-US" altLang="zh-CN" b="1" dirty="0">
                  <a:solidFill>
                    <a:srgbClr val="000000"/>
                  </a:solidFill>
                  <a:cs typeface="+mn-ea"/>
                  <a:sym typeface="+mn-lt"/>
                </a:rPr>
                <a:t>ADD YOUR TITTLE</a:t>
              </a:r>
              <a:endParaRPr lang="en-US" altLang="zh-CN" sz="1200" dirty="0">
                <a:cs typeface="+mn-ea"/>
                <a:sym typeface="+mn-lt"/>
              </a:endParaRPr>
            </a:p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Just for today I will try to live this day only and not tackle my whole life problem at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2970D32-8B59-4E46-AB58-6DC3DFD417E0}"/>
                </a:ext>
              </a:extLst>
            </p:cNvPr>
            <p:cNvSpPr/>
            <p:nvPr/>
          </p:nvSpPr>
          <p:spPr>
            <a:xfrm>
              <a:off x="8280517" y="5001447"/>
              <a:ext cx="313219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en-US" altLang="zh-CN" b="1" dirty="0">
                  <a:solidFill>
                    <a:srgbClr val="000000"/>
                  </a:solidFill>
                  <a:cs typeface="+mn-ea"/>
                  <a:sym typeface="+mn-lt"/>
                </a:rPr>
                <a:t>ADD YOUR TITTLE</a:t>
              </a:r>
              <a:endParaRPr lang="en-US" altLang="zh-CN" sz="1200" dirty="0">
                <a:cs typeface="+mn-ea"/>
                <a:sym typeface="+mn-lt"/>
              </a:endParaRPr>
            </a:p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Just for today I will try to live this day only and not tackle my whole life problem at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F222C9C-D5A3-44FD-BB09-F719242EAF71}"/>
              </a:ext>
            </a:extLst>
          </p:cNvPr>
          <p:cNvGrpSpPr/>
          <p:nvPr/>
        </p:nvGrpSpPr>
        <p:grpSpPr>
          <a:xfrm>
            <a:off x="812457" y="1519169"/>
            <a:ext cx="10473647" cy="2862386"/>
            <a:chOff x="407627" y="1343854"/>
            <a:chExt cx="10473647" cy="2862386"/>
          </a:xfrm>
          <a:solidFill>
            <a:srgbClr val="64B3B9"/>
          </a:solidFill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F33D5E2-8ED7-48FD-9E7E-199CC066DAAA}"/>
                </a:ext>
              </a:extLst>
            </p:cNvPr>
            <p:cNvSpPr/>
            <p:nvPr/>
          </p:nvSpPr>
          <p:spPr>
            <a:xfrm>
              <a:off x="407627" y="1343854"/>
              <a:ext cx="5783914" cy="2862386"/>
            </a:xfrm>
            <a:prstGeom prst="rect">
              <a:avLst/>
            </a:prstGeom>
            <a:grpFill/>
            <a:ln>
              <a:solidFill>
                <a:srgbClr val="D1D6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471EB91-698D-48EB-AD53-C215C1FCA4C8}"/>
                </a:ext>
              </a:extLst>
            </p:cNvPr>
            <p:cNvSpPr/>
            <p:nvPr/>
          </p:nvSpPr>
          <p:spPr>
            <a:xfrm>
              <a:off x="691118" y="2308279"/>
              <a:ext cx="5448379" cy="123918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Just for today I will try to live this day only and not tackle my whole life problem at Just for today I will try to live this day only and not tackle my whole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6A1391D-B024-49C7-94CA-AC023FA195BA}"/>
                </a:ext>
              </a:extLst>
            </p:cNvPr>
            <p:cNvSpPr/>
            <p:nvPr/>
          </p:nvSpPr>
          <p:spPr>
            <a:xfrm>
              <a:off x="691118" y="1959525"/>
              <a:ext cx="2307427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YOUR TITTLE</a:t>
              </a: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49E3854-6680-4F8C-8B4C-AC12326BF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541" y="1371333"/>
              <a:ext cx="4689733" cy="280742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875834813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54B8AA3-A14B-448F-8201-0D87BA46B8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4" r="53040" b="2769"/>
          <a:stretch/>
        </p:blipFill>
        <p:spPr>
          <a:xfrm>
            <a:off x="1145985" y="1232377"/>
            <a:ext cx="4313487" cy="4407535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96A0003F-788A-4EE6-897B-094E0A4B1971}"/>
              </a:ext>
            </a:extLst>
          </p:cNvPr>
          <p:cNvSpPr/>
          <p:nvPr/>
        </p:nvSpPr>
        <p:spPr>
          <a:xfrm>
            <a:off x="2613412" y="2496524"/>
            <a:ext cx="1888049" cy="1888049"/>
          </a:xfrm>
          <a:prstGeom prst="ellipse">
            <a:avLst/>
          </a:prstGeom>
          <a:solidFill>
            <a:srgbClr val="009A79"/>
          </a:solidFill>
          <a:ln>
            <a:noFill/>
          </a:ln>
          <a:effectLst>
            <a:outerShdw blurRad="50800" dist="12700" dir="54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8C5F2880-A10F-4CAE-8CD6-B810B8126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472" y="2769558"/>
            <a:ext cx="531908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3200" b="1" dirty="0">
                <a:cs typeface="+mn-ea"/>
                <a:sym typeface="+mn-lt"/>
              </a:rPr>
              <a:t>ADD YOUR TITTLE  HERE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7" name="矩形 23">
            <a:extLst>
              <a:ext uri="{FF2B5EF4-FFF2-40B4-BE49-F238E27FC236}">
                <a16:creationId xmlns:a16="http://schemas.microsoft.com/office/drawing/2014/main" id="{2B8BA74F-AD94-416E-A3CC-E69FA4C54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72" y="3419519"/>
            <a:ext cx="4720048" cy="71840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rgbClr val="4C686C"/>
                </a:solidFill>
                <a:cs typeface="+mn-ea"/>
                <a:sym typeface="+mn-lt"/>
              </a:rPr>
              <a:t>THIS IS A ART TEMPLATE ,THE TEMPLATE  DESIGN. THANK YOU WATCHING THIS ONE.</a:t>
            </a:r>
          </a:p>
        </p:txBody>
      </p:sp>
      <p:sp>
        <p:nvSpPr>
          <p:cNvPr id="9" name="文本框 4">
            <a:extLst>
              <a:ext uri="{FF2B5EF4-FFF2-40B4-BE49-F238E27FC236}">
                <a16:creationId xmlns:a16="http://schemas.microsoft.com/office/drawing/2014/main" id="{498D6E38-0BC6-4FBB-93B2-1E0E8BB1B713}"/>
              </a:ext>
            </a:extLst>
          </p:cNvPr>
          <p:cNvSpPr txBox="1"/>
          <p:nvPr/>
        </p:nvSpPr>
        <p:spPr>
          <a:xfrm>
            <a:off x="2753382" y="2908818"/>
            <a:ext cx="1628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8083546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5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>
            <a:extLst>
              <a:ext uri="{FF2B5EF4-FFF2-40B4-BE49-F238E27FC236}">
                <a16:creationId xmlns:a16="http://schemas.microsoft.com/office/drawing/2014/main" id="{7F2BC97F-F837-4522-AEA0-7558A874458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007052" y="2234991"/>
            <a:ext cx="2516835" cy="2625683"/>
            <a:chOff x="319299" y="2023393"/>
            <a:chExt cx="2694674" cy="2811214"/>
          </a:xfrm>
        </p:grpSpPr>
        <p:sp>
          <p:nvSpPr>
            <p:cNvPr id="47" name="任意多边形 46">
              <a:extLst>
                <a:ext uri="{FF2B5EF4-FFF2-40B4-BE49-F238E27FC236}">
                  <a16:creationId xmlns:a16="http://schemas.microsoft.com/office/drawing/2014/main" id="{E71A73D2-DB8E-487B-92B1-87578A1EE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99" y="2023393"/>
              <a:ext cx="2694674" cy="2811214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5BB9A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任意多边形 47">
              <a:extLst>
                <a:ext uri="{FF2B5EF4-FFF2-40B4-BE49-F238E27FC236}">
                  <a16:creationId xmlns:a16="http://schemas.microsoft.com/office/drawing/2014/main" id="{638C6DEA-D9F3-4DF4-9CE2-6C09BA3CD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97" y="2208905"/>
              <a:ext cx="2342678" cy="2417597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任意多边形 48">
              <a:extLst>
                <a:ext uri="{FF2B5EF4-FFF2-40B4-BE49-F238E27FC236}">
                  <a16:creationId xmlns:a16="http://schemas.microsoft.com/office/drawing/2014/main" id="{6B3CC605-F545-49E9-B68A-FD9F97016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132" y="2161338"/>
              <a:ext cx="1779008" cy="533941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5BB9AA"/>
            </a:solidFill>
            <a:ln>
              <a:noFill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1600" dirty="0">
                  <a:solidFill>
                    <a:srgbClr val="F2F2F2"/>
                  </a:solidFill>
                  <a:cs typeface="+mn-ea"/>
                  <a:sym typeface="+mn-lt"/>
                </a:rPr>
                <a:t>ADD TITTLE</a:t>
              </a:r>
              <a:endParaRPr lang="bg-BG" altLang="zh-CN" sz="1600" dirty="0">
                <a:solidFill>
                  <a:srgbClr val="F2F2F2"/>
                </a:solidFill>
                <a:cs typeface="+mn-ea"/>
                <a:sym typeface="+mn-lt"/>
              </a:endParaRPr>
            </a:p>
          </p:txBody>
        </p: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2191080C-649C-4CA6-9E11-675D16B98773}"/>
                </a:ext>
              </a:extLst>
            </p:cNvPr>
            <p:cNvGrpSpPr/>
            <p:nvPr/>
          </p:nvGrpSpPr>
          <p:grpSpPr>
            <a:xfrm>
              <a:off x="530567" y="3140968"/>
              <a:ext cx="2272138" cy="834458"/>
              <a:chOff x="347396" y="3094952"/>
              <a:chExt cx="2364229" cy="834458"/>
            </a:xfrm>
          </p:grpSpPr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BF2D227-7B12-4412-8452-9FCCAE293F39}"/>
                  </a:ext>
                </a:extLst>
              </p:cNvPr>
              <p:cNvSpPr txBox="1"/>
              <p:nvPr/>
            </p:nvSpPr>
            <p:spPr>
              <a:xfrm>
                <a:off x="347396" y="3341174"/>
                <a:ext cx="2364229" cy="588236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92500" lnSpcReduction="20000"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hours that Just for today I will try to live through this day only and not tackle my whole life problem at once. </a:t>
                </a: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21A6DD24-2CB3-4551-8E9D-402007D1CC54}"/>
                  </a:ext>
                </a:extLst>
              </p:cNvPr>
              <p:cNvSpPr/>
              <p:nvPr/>
            </p:nvSpPr>
            <p:spPr>
              <a:xfrm>
                <a:off x="347396" y="3094952"/>
                <a:ext cx="2364228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ctr" defTabSz="914378">
                  <a:lnSpc>
                    <a:spcPct val="110000"/>
                  </a:lnSpc>
                  <a:spcBef>
                    <a:spcPct val="0"/>
                  </a:spcBef>
                  <a:defRPr/>
                </a:pP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TITTLE</a:t>
                </a: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65C609FB-D102-4CC9-BD25-ECBD42E7D0B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837582" y="2234991"/>
            <a:ext cx="2516835" cy="2625683"/>
            <a:chOff x="3272208" y="2023393"/>
            <a:chExt cx="2694674" cy="2811214"/>
          </a:xfrm>
        </p:grpSpPr>
        <p:sp>
          <p:nvSpPr>
            <p:cNvPr id="54" name="任意多边形 40">
              <a:extLst>
                <a:ext uri="{FF2B5EF4-FFF2-40B4-BE49-F238E27FC236}">
                  <a16:creationId xmlns:a16="http://schemas.microsoft.com/office/drawing/2014/main" id="{EFD8EB0B-7C7D-4488-9961-718DB0A46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2208" y="2023393"/>
              <a:ext cx="2694674" cy="2811214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F0606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任意多边形 41">
              <a:extLst>
                <a:ext uri="{FF2B5EF4-FFF2-40B4-BE49-F238E27FC236}">
                  <a16:creationId xmlns:a16="http://schemas.microsoft.com/office/drawing/2014/main" id="{58B20268-DFFF-46F6-B6E9-B7BFC9D80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206" y="2208905"/>
              <a:ext cx="2342678" cy="2417597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任意多边形 42">
              <a:extLst>
                <a:ext uri="{FF2B5EF4-FFF2-40B4-BE49-F238E27FC236}">
                  <a16:creationId xmlns:a16="http://schemas.microsoft.com/office/drawing/2014/main" id="{7FFDDF25-FC0E-44B1-8152-2BBDA339B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041" y="2161338"/>
              <a:ext cx="1779008" cy="533941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F06060"/>
            </a:solidFill>
            <a:ln>
              <a:noFill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1600" dirty="0">
                  <a:solidFill>
                    <a:srgbClr val="F2F2F2"/>
                  </a:solidFill>
                  <a:cs typeface="+mn-ea"/>
                  <a:sym typeface="+mn-lt"/>
                </a:rPr>
                <a:t>ADD TITTLE</a:t>
              </a:r>
              <a:endParaRPr lang="bg-BG" altLang="zh-CN" sz="1600" dirty="0">
                <a:solidFill>
                  <a:srgbClr val="F2F2F2"/>
                </a:solidFill>
                <a:cs typeface="+mn-ea"/>
                <a:sym typeface="+mn-lt"/>
              </a:endParaRPr>
            </a:p>
          </p:txBody>
        </p: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F023E7A0-7A8B-42E2-9CA4-4C75B648053D}"/>
                </a:ext>
              </a:extLst>
            </p:cNvPr>
            <p:cNvGrpSpPr/>
            <p:nvPr/>
          </p:nvGrpSpPr>
          <p:grpSpPr>
            <a:xfrm>
              <a:off x="3483476" y="3140968"/>
              <a:ext cx="2272138" cy="834458"/>
              <a:chOff x="347396" y="3094952"/>
              <a:chExt cx="2364229" cy="834458"/>
            </a:xfrm>
          </p:grpSpPr>
          <p:sp>
            <p:nvSpPr>
              <p:cNvPr id="58" name="文本框 44">
                <a:extLst>
                  <a:ext uri="{FF2B5EF4-FFF2-40B4-BE49-F238E27FC236}">
                    <a16:creationId xmlns:a16="http://schemas.microsoft.com/office/drawing/2014/main" id="{07A3CF04-80D1-4A95-8CBD-6303DA6875C8}"/>
                  </a:ext>
                </a:extLst>
              </p:cNvPr>
              <p:cNvSpPr txBox="1"/>
              <p:nvPr/>
            </p:nvSpPr>
            <p:spPr>
              <a:xfrm>
                <a:off x="347396" y="3341174"/>
                <a:ext cx="2364229" cy="588236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92500" lnSpcReduction="20000"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hours that Just for today I will try to live through this day only and not tackle my whole life problem at once. </a:t>
                </a:r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C0AE194D-EF6B-483F-AC30-D6ECE4B767DA}"/>
                  </a:ext>
                </a:extLst>
              </p:cNvPr>
              <p:cNvSpPr/>
              <p:nvPr/>
            </p:nvSpPr>
            <p:spPr>
              <a:xfrm>
                <a:off x="347396" y="3094952"/>
                <a:ext cx="2364228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ctr" defTabSz="914378">
                  <a:lnSpc>
                    <a:spcPct val="110000"/>
                  </a:lnSpc>
                  <a:spcBef>
                    <a:spcPct val="0"/>
                  </a:spcBef>
                  <a:defRPr/>
                </a:pP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TITTLE</a:t>
                </a:r>
              </a:p>
            </p:txBody>
          </p:sp>
        </p:grp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825ED3C8-7BCB-45F4-939B-1FBF3CB6C1CE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7668112" y="2234991"/>
            <a:ext cx="2516835" cy="2625683"/>
            <a:chOff x="6225118" y="2023393"/>
            <a:chExt cx="2694674" cy="2811214"/>
          </a:xfrm>
        </p:grpSpPr>
        <p:sp>
          <p:nvSpPr>
            <p:cNvPr id="61" name="任意多边形 34">
              <a:extLst>
                <a:ext uri="{FF2B5EF4-FFF2-40B4-BE49-F238E27FC236}">
                  <a16:creationId xmlns:a16="http://schemas.microsoft.com/office/drawing/2014/main" id="{0E522EE9-D5BA-4DE1-81C1-2EE286F7A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5118" y="2023393"/>
              <a:ext cx="2694674" cy="2811214"/>
            </a:xfrm>
            <a:custGeom>
              <a:avLst/>
              <a:gdLst>
                <a:gd name="T0" fmla="*/ 538 w 1089"/>
                <a:gd name="T1" fmla="*/ 1138 h 1138"/>
                <a:gd name="T2" fmla="*/ 466 w 1089"/>
                <a:gd name="T3" fmla="*/ 1122 h 1138"/>
                <a:gd name="T4" fmla="*/ 71 w 1089"/>
                <a:gd name="T5" fmla="*/ 895 h 1138"/>
                <a:gd name="T6" fmla="*/ 0 w 1089"/>
                <a:gd name="T7" fmla="*/ 772 h 1138"/>
                <a:gd name="T8" fmla="*/ 4 w 1089"/>
                <a:gd name="T9" fmla="*/ 248 h 1138"/>
                <a:gd name="T10" fmla="*/ 79 w 1089"/>
                <a:gd name="T11" fmla="*/ 143 h 1138"/>
                <a:gd name="T12" fmla="*/ 455 w 1089"/>
                <a:gd name="T13" fmla="*/ 12 h 1138"/>
                <a:gd name="T14" fmla="*/ 540 w 1089"/>
                <a:gd name="T15" fmla="*/ 0 h 1138"/>
                <a:gd name="T16" fmla="*/ 621 w 1089"/>
                <a:gd name="T17" fmla="*/ 11 h 1138"/>
                <a:gd name="T18" fmla="*/ 1015 w 1089"/>
                <a:gd name="T19" fmla="*/ 144 h 1138"/>
                <a:gd name="T20" fmla="*/ 1088 w 1089"/>
                <a:gd name="T21" fmla="*/ 247 h 1138"/>
                <a:gd name="T22" fmla="*/ 1078 w 1089"/>
                <a:gd name="T23" fmla="*/ 772 h 1138"/>
                <a:gd name="T24" fmla="*/ 1005 w 1089"/>
                <a:gd name="T25" fmla="*/ 895 h 1138"/>
                <a:gd name="T26" fmla="*/ 609 w 1089"/>
                <a:gd name="T27" fmla="*/ 1122 h 1138"/>
                <a:gd name="T28" fmla="*/ 538 w 1089"/>
                <a:gd name="T29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9" h="1138">
                  <a:moveTo>
                    <a:pt x="538" y="1138"/>
                  </a:moveTo>
                  <a:cubicBezTo>
                    <a:pt x="511" y="1138"/>
                    <a:pt x="485" y="1132"/>
                    <a:pt x="466" y="1122"/>
                  </a:cubicBezTo>
                  <a:cubicBezTo>
                    <a:pt x="71" y="895"/>
                    <a:pt x="71" y="895"/>
                    <a:pt x="71" y="895"/>
                  </a:cubicBezTo>
                  <a:cubicBezTo>
                    <a:pt x="32" y="873"/>
                    <a:pt x="0" y="817"/>
                    <a:pt x="0" y="772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4" y="205"/>
                    <a:pt x="38" y="157"/>
                    <a:pt x="79" y="143"/>
                  </a:cubicBezTo>
                  <a:cubicBezTo>
                    <a:pt x="455" y="12"/>
                    <a:pt x="455" y="12"/>
                    <a:pt x="455" y="12"/>
                  </a:cubicBezTo>
                  <a:cubicBezTo>
                    <a:pt x="477" y="4"/>
                    <a:pt x="508" y="0"/>
                    <a:pt x="540" y="0"/>
                  </a:cubicBezTo>
                  <a:cubicBezTo>
                    <a:pt x="570" y="0"/>
                    <a:pt x="600" y="4"/>
                    <a:pt x="621" y="11"/>
                  </a:cubicBezTo>
                  <a:cubicBezTo>
                    <a:pt x="1015" y="144"/>
                    <a:pt x="1015" y="144"/>
                    <a:pt x="1015" y="144"/>
                  </a:cubicBezTo>
                  <a:cubicBezTo>
                    <a:pt x="1056" y="157"/>
                    <a:pt x="1089" y="205"/>
                    <a:pt x="1088" y="24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7" y="816"/>
                    <a:pt x="1044" y="873"/>
                    <a:pt x="1005" y="895"/>
                  </a:cubicBezTo>
                  <a:cubicBezTo>
                    <a:pt x="609" y="1122"/>
                    <a:pt x="609" y="1122"/>
                    <a:pt x="609" y="1122"/>
                  </a:cubicBezTo>
                  <a:cubicBezTo>
                    <a:pt x="591" y="1132"/>
                    <a:pt x="565" y="1138"/>
                    <a:pt x="538" y="1138"/>
                  </a:cubicBezTo>
                  <a:close/>
                </a:path>
              </a:pathLst>
            </a:custGeom>
            <a:solidFill>
              <a:srgbClr val="FF805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任意多边形 35">
              <a:extLst>
                <a:ext uri="{FF2B5EF4-FFF2-40B4-BE49-F238E27FC236}">
                  <a16:creationId xmlns:a16="http://schemas.microsoft.com/office/drawing/2014/main" id="{348146C7-39DC-44F6-9AA3-0BB100730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1116" y="2208905"/>
              <a:ext cx="2342678" cy="2417597"/>
            </a:xfrm>
            <a:custGeom>
              <a:avLst/>
              <a:gdLst>
                <a:gd name="T0" fmla="*/ 83 w 947"/>
                <a:gd name="T1" fmla="*/ 784 h 979"/>
                <a:gd name="T2" fmla="*/ 0 w 947"/>
                <a:gd name="T3" fmla="*/ 643 h 979"/>
                <a:gd name="T4" fmla="*/ 3 w 947"/>
                <a:gd name="T5" fmla="*/ 243 h 979"/>
                <a:gd name="T6" fmla="*/ 94 w 947"/>
                <a:gd name="T7" fmla="*/ 116 h 979"/>
                <a:gd name="T8" fmla="*/ 378 w 947"/>
                <a:gd name="T9" fmla="*/ 18 h 979"/>
                <a:gd name="T10" fmla="*/ 558 w 947"/>
                <a:gd name="T11" fmla="*/ 17 h 979"/>
                <a:gd name="T12" fmla="*/ 857 w 947"/>
                <a:gd name="T13" fmla="*/ 117 h 979"/>
                <a:gd name="T14" fmla="*/ 946 w 947"/>
                <a:gd name="T15" fmla="*/ 243 h 979"/>
                <a:gd name="T16" fmla="*/ 938 w 947"/>
                <a:gd name="T17" fmla="*/ 642 h 979"/>
                <a:gd name="T18" fmla="*/ 853 w 947"/>
                <a:gd name="T19" fmla="*/ 783 h 979"/>
                <a:gd name="T20" fmla="*/ 550 w 947"/>
                <a:gd name="T21" fmla="*/ 953 h 979"/>
                <a:gd name="T22" fmla="*/ 384 w 947"/>
                <a:gd name="T23" fmla="*/ 953 h 979"/>
                <a:gd name="T24" fmla="*/ 83 w 947"/>
                <a:gd name="T25" fmla="*/ 78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7" h="979">
                  <a:moveTo>
                    <a:pt x="83" y="784"/>
                  </a:moveTo>
                  <a:cubicBezTo>
                    <a:pt x="37" y="759"/>
                    <a:pt x="0" y="695"/>
                    <a:pt x="0" y="6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191"/>
                    <a:pt x="44" y="134"/>
                    <a:pt x="94" y="116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427" y="1"/>
                    <a:pt x="508" y="0"/>
                    <a:pt x="558" y="17"/>
                  </a:cubicBezTo>
                  <a:cubicBezTo>
                    <a:pt x="857" y="117"/>
                    <a:pt x="857" y="117"/>
                    <a:pt x="857" y="117"/>
                  </a:cubicBezTo>
                  <a:cubicBezTo>
                    <a:pt x="907" y="134"/>
                    <a:pt x="947" y="191"/>
                    <a:pt x="946" y="243"/>
                  </a:cubicBezTo>
                  <a:cubicBezTo>
                    <a:pt x="938" y="642"/>
                    <a:pt x="938" y="642"/>
                    <a:pt x="938" y="642"/>
                  </a:cubicBezTo>
                  <a:cubicBezTo>
                    <a:pt x="937" y="694"/>
                    <a:pt x="899" y="758"/>
                    <a:pt x="853" y="783"/>
                  </a:cubicBezTo>
                  <a:cubicBezTo>
                    <a:pt x="550" y="953"/>
                    <a:pt x="550" y="953"/>
                    <a:pt x="550" y="953"/>
                  </a:cubicBezTo>
                  <a:cubicBezTo>
                    <a:pt x="505" y="979"/>
                    <a:pt x="430" y="979"/>
                    <a:pt x="384" y="953"/>
                  </a:cubicBezTo>
                  <a:lnTo>
                    <a:pt x="83" y="7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任意多边形 36">
              <a:extLst>
                <a:ext uri="{FF2B5EF4-FFF2-40B4-BE49-F238E27FC236}">
                  <a16:creationId xmlns:a16="http://schemas.microsoft.com/office/drawing/2014/main" id="{9E48A825-5750-4374-BBE6-B4983577C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951" y="2161338"/>
              <a:ext cx="1779008" cy="533941"/>
            </a:xfrm>
            <a:custGeom>
              <a:avLst/>
              <a:gdLst>
                <a:gd name="T0" fmla="*/ 716 w 719"/>
                <a:gd name="T1" fmla="*/ 0 h 216"/>
                <a:gd name="T2" fmla="*/ 362 w 719"/>
                <a:gd name="T3" fmla="*/ 0 h 216"/>
                <a:gd name="T4" fmla="*/ 359 w 719"/>
                <a:gd name="T5" fmla="*/ 0 h 216"/>
                <a:gd name="T6" fmla="*/ 359 w 719"/>
                <a:gd name="T7" fmla="*/ 0 h 216"/>
                <a:gd name="T8" fmla="*/ 356 w 719"/>
                <a:gd name="T9" fmla="*/ 0 h 216"/>
                <a:gd name="T10" fmla="*/ 2 w 719"/>
                <a:gd name="T11" fmla="*/ 0 h 216"/>
                <a:gd name="T12" fmla="*/ 0 w 719"/>
                <a:gd name="T13" fmla="*/ 0 h 216"/>
                <a:gd name="T14" fmla="*/ 39 w 719"/>
                <a:gd name="T15" fmla="*/ 9 h 216"/>
                <a:gd name="T16" fmla="*/ 46 w 719"/>
                <a:gd name="T17" fmla="*/ 13 h 216"/>
                <a:gd name="T18" fmla="*/ 49 w 719"/>
                <a:gd name="T19" fmla="*/ 14 h 216"/>
                <a:gd name="T20" fmla="*/ 53 w 719"/>
                <a:gd name="T21" fmla="*/ 17 h 216"/>
                <a:gd name="T22" fmla="*/ 56 w 719"/>
                <a:gd name="T23" fmla="*/ 19 h 216"/>
                <a:gd name="T24" fmla="*/ 59 w 719"/>
                <a:gd name="T25" fmla="*/ 22 h 216"/>
                <a:gd name="T26" fmla="*/ 63 w 719"/>
                <a:gd name="T27" fmla="*/ 25 h 216"/>
                <a:gd name="T28" fmla="*/ 64 w 719"/>
                <a:gd name="T29" fmla="*/ 27 h 216"/>
                <a:gd name="T30" fmla="*/ 70 w 719"/>
                <a:gd name="T31" fmla="*/ 33 h 216"/>
                <a:gd name="T32" fmla="*/ 71 w 719"/>
                <a:gd name="T33" fmla="*/ 34 h 216"/>
                <a:gd name="T34" fmla="*/ 75 w 719"/>
                <a:gd name="T35" fmla="*/ 38 h 216"/>
                <a:gd name="T36" fmla="*/ 76 w 719"/>
                <a:gd name="T37" fmla="*/ 40 h 216"/>
                <a:gd name="T38" fmla="*/ 77 w 719"/>
                <a:gd name="T39" fmla="*/ 41 h 216"/>
                <a:gd name="T40" fmla="*/ 78 w 719"/>
                <a:gd name="T41" fmla="*/ 43 h 216"/>
                <a:gd name="T42" fmla="*/ 81 w 719"/>
                <a:gd name="T43" fmla="*/ 47 h 216"/>
                <a:gd name="T44" fmla="*/ 81 w 719"/>
                <a:gd name="T45" fmla="*/ 48 h 216"/>
                <a:gd name="T46" fmla="*/ 81 w 719"/>
                <a:gd name="T47" fmla="*/ 48 h 216"/>
                <a:gd name="T48" fmla="*/ 81 w 719"/>
                <a:gd name="T49" fmla="*/ 48 h 216"/>
                <a:gd name="T50" fmla="*/ 86 w 719"/>
                <a:gd name="T51" fmla="*/ 59 h 216"/>
                <a:gd name="T52" fmla="*/ 86 w 719"/>
                <a:gd name="T53" fmla="*/ 59 h 216"/>
                <a:gd name="T54" fmla="*/ 96 w 719"/>
                <a:gd name="T55" fmla="*/ 95 h 216"/>
                <a:gd name="T56" fmla="*/ 96 w 719"/>
                <a:gd name="T57" fmla="*/ 98 h 216"/>
                <a:gd name="T58" fmla="*/ 111 w 719"/>
                <a:gd name="T59" fmla="*/ 166 h 216"/>
                <a:gd name="T60" fmla="*/ 192 w 719"/>
                <a:gd name="T61" fmla="*/ 216 h 216"/>
                <a:gd name="T62" fmla="*/ 356 w 719"/>
                <a:gd name="T63" fmla="*/ 216 h 216"/>
                <a:gd name="T64" fmla="*/ 359 w 719"/>
                <a:gd name="T65" fmla="*/ 216 h 216"/>
                <a:gd name="T66" fmla="*/ 359 w 719"/>
                <a:gd name="T67" fmla="*/ 216 h 216"/>
                <a:gd name="T68" fmla="*/ 362 w 719"/>
                <a:gd name="T69" fmla="*/ 216 h 216"/>
                <a:gd name="T70" fmla="*/ 526 w 719"/>
                <a:gd name="T71" fmla="*/ 216 h 216"/>
                <a:gd name="T72" fmla="*/ 607 w 719"/>
                <a:gd name="T73" fmla="*/ 166 h 216"/>
                <a:gd name="T74" fmla="*/ 622 w 719"/>
                <a:gd name="T75" fmla="*/ 98 h 216"/>
                <a:gd name="T76" fmla="*/ 622 w 719"/>
                <a:gd name="T77" fmla="*/ 96 h 216"/>
                <a:gd name="T78" fmla="*/ 632 w 719"/>
                <a:gd name="T79" fmla="*/ 59 h 216"/>
                <a:gd name="T80" fmla="*/ 637 w 719"/>
                <a:gd name="T81" fmla="*/ 48 h 216"/>
                <a:gd name="T82" fmla="*/ 654 w 719"/>
                <a:gd name="T83" fmla="*/ 27 h 216"/>
                <a:gd name="T84" fmla="*/ 656 w 719"/>
                <a:gd name="T85" fmla="*/ 25 h 216"/>
                <a:gd name="T86" fmla="*/ 659 w 719"/>
                <a:gd name="T87" fmla="*/ 22 h 216"/>
                <a:gd name="T88" fmla="*/ 662 w 719"/>
                <a:gd name="T89" fmla="*/ 19 h 216"/>
                <a:gd name="T90" fmla="*/ 665 w 719"/>
                <a:gd name="T91" fmla="*/ 17 h 216"/>
                <a:gd name="T92" fmla="*/ 669 w 719"/>
                <a:gd name="T93" fmla="*/ 14 h 216"/>
                <a:gd name="T94" fmla="*/ 672 w 719"/>
                <a:gd name="T95" fmla="*/ 13 h 216"/>
                <a:gd name="T96" fmla="*/ 679 w 719"/>
                <a:gd name="T97" fmla="*/ 9 h 216"/>
                <a:gd name="T98" fmla="*/ 719 w 719"/>
                <a:gd name="T99" fmla="*/ 0 h 216"/>
                <a:gd name="T100" fmla="*/ 716 w 719"/>
                <a:gd name="T10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9" h="216">
                  <a:moveTo>
                    <a:pt x="716" y="0"/>
                  </a:moveTo>
                  <a:cubicBezTo>
                    <a:pt x="362" y="0"/>
                    <a:pt x="362" y="0"/>
                    <a:pt x="362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0"/>
                    <a:pt x="27" y="4"/>
                    <a:pt x="39" y="9"/>
                  </a:cubicBezTo>
                  <a:cubicBezTo>
                    <a:pt x="42" y="10"/>
                    <a:pt x="44" y="12"/>
                    <a:pt x="46" y="13"/>
                  </a:cubicBezTo>
                  <a:cubicBezTo>
                    <a:pt x="47" y="13"/>
                    <a:pt x="48" y="14"/>
                    <a:pt x="49" y="14"/>
                  </a:cubicBezTo>
                  <a:cubicBezTo>
                    <a:pt x="50" y="15"/>
                    <a:pt x="52" y="16"/>
                    <a:pt x="53" y="17"/>
                  </a:cubicBezTo>
                  <a:cubicBezTo>
                    <a:pt x="54" y="18"/>
                    <a:pt x="55" y="19"/>
                    <a:pt x="56" y="19"/>
                  </a:cubicBezTo>
                  <a:cubicBezTo>
                    <a:pt x="57" y="20"/>
                    <a:pt x="58" y="21"/>
                    <a:pt x="59" y="22"/>
                  </a:cubicBezTo>
                  <a:cubicBezTo>
                    <a:pt x="60" y="23"/>
                    <a:pt x="61" y="24"/>
                    <a:pt x="63" y="25"/>
                  </a:cubicBezTo>
                  <a:cubicBezTo>
                    <a:pt x="63" y="25"/>
                    <a:pt x="64" y="26"/>
                    <a:pt x="64" y="27"/>
                  </a:cubicBezTo>
                  <a:cubicBezTo>
                    <a:pt x="67" y="29"/>
                    <a:pt x="69" y="31"/>
                    <a:pt x="70" y="33"/>
                  </a:cubicBezTo>
                  <a:cubicBezTo>
                    <a:pt x="71" y="33"/>
                    <a:pt x="71" y="34"/>
                    <a:pt x="71" y="34"/>
                  </a:cubicBezTo>
                  <a:cubicBezTo>
                    <a:pt x="72" y="35"/>
                    <a:pt x="73" y="37"/>
                    <a:pt x="75" y="38"/>
                  </a:cubicBezTo>
                  <a:cubicBezTo>
                    <a:pt x="75" y="39"/>
                    <a:pt x="75" y="39"/>
                    <a:pt x="76" y="40"/>
                  </a:cubicBezTo>
                  <a:cubicBezTo>
                    <a:pt x="76" y="40"/>
                    <a:pt x="76" y="40"/>
                    <a:pt x="77" y="41"/>
                  </a:cubicBezTo>
                  <a:cubicBezTo>
                    <a:pt x="77" y="41"/>
                    <a:pt x="77" y="42"/>
                    <a:pt x="78" y="43"/>
                  </a:cubicBezTo>
                  <a:cubicBezTo>
                    <a:pt x="79" y="44"/>
                    <a:pt x="80" y="46"/>
                    <a:pt x="81" y="47"/>
                  </a:cubicBezTo>
                  <a:cubicBezTo>
                    <a:pt x="81" y="47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3" y="52"/>
                    <a:pt x="85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91" y="70"/>
                    <a:pt x="94" y="83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9" y="121"/>
                    <a:pt x="101" y="145"/>
                    <a:pt x="111" y="166"/>
                  </a:cubicBezTo>
                  <a:cubicBezTo>
                    <a:pt x="127" y="199"/>
                    <a:pt x="155" y="216"/>
                    <a:pt x="192" y="216"/>
                  </a:cubicBezTo>
                  <a:cubicBezTo>
                    <a:pt x="192" y="216"/>
                    <a:pt x="356" y="216"/>
                    <a:pt x="356" y="216"/>
                  </a:cubicBezTo>
                  <a:cubicBezTo>
                    <a:pt x="356" y="216"/>
                    <a:pt x="357" y="216"/>
                    <a:pt x="359" y="216"/>
                  </a:cubicBezTo>
                  <a:cubicBezTo>
                    <a:pt x="359" y="216"/>
                    <a:pt x="359" y="216"/>
                    <a:pt x="359" y="216"/>
                  </a:cubicBezTo>
                  <a:cubicBezTo>
                    <a:pt x="361" y="216"/>
                    <a:pt x="362" y="216"/>
                    <a:pt x="362" y="216"/>
                  </a:cubicBezTo>
                  <a:cubicBezTo>
                    <a:pt x="362" y="216"/>
                    <a:pt x="526" y="216"/>
                    <a:pt x="526" y="216"/>
                  </a:cubicBezTo>
                  <a:cubicBezTo>
                    <a:pt x="563" y="216"/>
                    <a:pt x="591" y="199"/>
                    <a:pt x="607" y="166"/>
                  </a:cubicBezTo>
                  <a:cubicBezTo>
                    <a:pt x="618" y="145"/>
                    <a:pt x="619" y="121"/>
                    <a:pt x="622" y="98"/>
                  </a:cubicBezTo>
                  <a:cubicBezTo>
                    <a:pt x="622" y="98"/>
                    <a:pt x="622" y="97"/>
                    <a:pt x="622" y="96"/>
                  </a:cubicBezTo>
                  <a:cubicBezTo>
                    <a:pt x="624" y="83"/>
                    <a:pt x="627" y="71"/>
                    <a:pt x="632" y="59"/>
                  </a:cubicBezTo>
                  <a:cubicBezTo>
                    <a:pt x="633" y="55"/>
                    <a:pt x="635" y="51"/>
                    <a:pt x="637" y="48"/>
                  </a:cubicBezTo>
                  <a:cubicBezTo>
                    <a:pt x="642" y="40"/>
                    <a:pt x="647" y="33"/>
                    <a:pt x="654" y="27"/>
                  </a:cubicBezTo>
                  <a:cubicBezTo>
                    <a:pt x="654" y="26"/>
                    <a:pt x="655" y="25"/>
                    <a:pt x="656" y="25"/>
                  </a:cubicBezTo>
                  <a:cubicBezTo>
                    <a:pt x="657" y="24"/>
                    <a:pt x="658" y="23"/>
                    <a:pt x="659" y="22"/>
                  </a:cubicBezTo>
                  <a:cubicBezTo>
                    <a:pt x="660" y="21"/>
                    <a:pt x="661" y="20"/>
                    <a:pt x="662" y="19"/>
                  </a:cubicBezTo>
                  <a:cubicBezTo>
                    <a:pt x="663" y="19"/>
                    <a:pt x="664" y="18"/>
                    <a:pt x="665" y="17"/>
                  </a:cubicBezTo>
                  <a:cubicBezTo>
                    <a:pt x="667" y="16"/>
                    <a:pt x="668" y="15"/>
                    <a:pt x="669" y="14"/>
                  </a:cubicBezTo>
                  <a:cubicBezTo>
                    <a:pt x="670" y="14"/>
                    <a:pt x="671" y="13"/>
                    <a:pt x="672" y="13"/>
                  </a:cubicBezTo>
                  <a:cubicBezTo>
                    <a:pt x="674" y="12"/>
                    <a:pt x="676" y="10"/>
                    <a:pt x="679" y="9"/>
                  </a:cubicBezTo>
                  <a:cubicBezTo>
                    <a:pt x="691" y="4"/>
                    <a:pt x="705" y="0"/>
                    <a:pt x="719" y="0"/>
                  </a:cubicBezTo>
                  <a:cubicBezTo>
                    <a:pt x="718" y="0"/>
                    <a:pt x="717" y="0"/>
                    <a:pt x="716" y="0"/>
                  </a:cubicBezTo>
                  <a:close/>
                </a:path>
              </a:pathLst>
            </a:custGeom>
            <a:solidFill>
              <a:srgbClr val="FF8050"/>
            </a:solidFill>
            <a:ln>
              <a:noFill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1600" dirty="0">
                  <a:solidFill>
                    <a:srgbClr val="F2F2F2"/>
                  </a:solidFill>
                  <a:cs typeface="+mn-ea"/>
                  <a:sym typeface="+mn-lt"/>
                </a:rPr>
                <a:t>ADD TITTLE</a:t>
              </a:r>
              <a:endParaRPr lang="bg-BG" altLang="zh-CN" sz="1600" dirty="0">
                <a:solidFill>
                  <a:srgbClr val="F2F2F2"/>
                </a:solidFill>
                <a:cs typeface="+mn-ea"/>
                <a:sym typeface="+mn-lt"/>
              </a:endParaRPr>
            </a:p>
          </p:txBody>
        </p: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8051E7BD-E85C-4D9E-AA83-6125A78766DF}"/>
                </a:ext>
              </a:extLst>
            </p:cNvPr>
            <p:cNvGrpSpPr/>
            <p:nvPr/>
          </p:nvGrpSpPr>
          <p:grpSpPr>
            <a:xfrm>
              <a:off x="6436385" y="3140968"/>
              <a:ext cx="2272138" cy="834458"/>
              <a:chOff x="347396" y="3094952"/>
              <a:chExt cx="2364229" cy="834458"/>
            </a:xfrm>
          </p:grpSpPr>
          <p:sp>
            <p:nvSpPr>
              <p:cNvPr id="65" name="文本框 38">
                <a:extLst>
                  <a:ext uri="{FF2B5EF4-FFF2-40B4-BE49-F238E27FC236}">
                    <a16:creationId xmlns:a16="http://schemas.microsoft.com/office/drawing/2014/main" id="{A6F54B82-97A2-4A90-826E-93504AC543DB}"/>
                  </a:ext>
                </a:extLst>
              </p:cNvPr>
              <p:cNvSpPr txBox="1"/>
              <p:nvPr/>
            </p:nvSpPr>
            <p:spPr>
              <a:xfrm>
                <a:off x="347396" y="3341174"/>
                <a:ext cx="2364229" cy="588236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92500" lnSpcReduction="20000"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hours that Just for today I will try to live through this day only and not tackle my whole life problem at once. </a:t>
                </a:r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83A0B867-EE60-49F5-A41C-C1F5D908F99E}"/>
                  </a:ext>
                </a:extLst>
              </p:cNvPr>
              <p:cNvSpPr/>
              <p:nvPr/>
            </p:nvSpPr>
            <p:spPr>
              <a:xfrm>
                <a:off x="347396" y="3094952"/>
                <a:ext cx="2364228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ctr" defTabSz="914378">
                  <a:lnSpc>
                    <a:spcPct val="110000"/>
                  </a:lnSpc>
                  <a:spcBef>
                    <a:spcPct val="0"/>
                  </a:spcBef>
                  <a:defRPr/>
                </a:pP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TITTLE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579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0" y="2560318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856570-AB74-4A81-87DA-1207110003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8928" b="7488"/>
          <a:stretch/>
        </p:blipFill>
        <p:spPr>
          <a:xfrm>
            <a:off x="7810243" y="0"/>
            <a:ext cx="4522434" cy="433151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79E6B2F-F201-422F-8F4D-73289A15EF82}"/>
              </a:ext>
            </a:extLst>
          </p:cNvPr>
          <p:cNvSpPr txBox="1"/>
          <p:nvPr/>
        </p:nvSpPr>
        <p:spPr>
          <a:xfrm>
            <a:off x="1079744" y="1459956"/>
            <a:ext cx="3507874" cy="646331"/>
          </a:xfrm>
          <a:prstGeom prst="rect">
            <a:avLst/>
          </a:prstGeom>
          <a:solidFill>
            <a:srgbClr val="009A79"/>
          </a:solidFill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C O N T E N T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24B80B4-C5A0-48EC-BEBA-48335E0E1C46}"/>
              </a:ext>
            </a:extLst>
          </p:cNvPr>
          <p:cNvSpPr txBox="1"/>
          <p:nvPr/>
        </p:nvSpPr>
        <p:spPr>
          <a:xfrm>
            <a:off x="1612579" y="2673624"/>
            <a:ext cx="1266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0 1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A118BD-1CF4-4C45-A4EA-E12050E70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84" y="3633876"/>
            <a:ext cx="3031883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Just for today I will try to live through this day only and not tackle my whole life problem at once.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7213A0A-D4F7-438A-9064-C5553A0875A6}"/>
              </a:ext>
            </a:extLst>
          </p:cNvPr>
          <p:cNvSpPr txBox="1"/>
          <p:nvPr/>
        </p:nvSpPr>
        <p:spPr>
          <a:xfrm>
            <a:off x="4078348" y="3928553"/>
            <a:ext cx="1266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0 2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5699F5B-BFF7-4EC5-BE50-B9C04785C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453" y="4888805"/>
            <a:ext cx="3031883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Just for today I will try to live through this day only and not tackle my whole life problem at once.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3009738-71DA-4E53-B6C8-16B00E79973D}"/>
              </a:ext>
            </a:extLst>
          </p:cNvPr>
          <p:cNvSpPr txBox="1"/>
          <p:nvPr/>
        </p:nvSpPr>
        <p:spPr>
          <a:xfrm>
            <a:off x="6927347" y="2673624"/>
            <a:ext cx="1266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0 3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2B267AB-E694-4EE5-91A7-CFD8D4891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4452" y="3633876"/>
            <a:ext cx="3031883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Just for today I will try to live through this day only and not tackle my whole life problem at once.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875E831-D179-4CFA-B5F9-5771A9A6B730}"/>
              </a:ext>
            </a:extLst>
          </p:cNvPr>
          <p:cNvSpPr txBox="1"/>
          <p:nvPr/>
        </p:nvSpPr>
        <p:spPr>
          <a:xfrm>
            <a:off x="9452724" y="3799298"/>
            <a:ext cx="1266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0 4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0EF83E8-73AA-4664-A24A-D9A4BF86F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9829" y="4759550"/>
            <a:ext cx="3031883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Just for today I will try to live through this day only and not tackle my whole life problem at once.</a:t>
            </a:r>
          </a:p>
        </p:txBody>
      </p:sp>
    </p:spTree>
    <p:extLst>
      <p:ext uri="{BB962C8B-B14F-4D97-AF65-F5344CB8AC3E}">
        <p14:creationId xmlns:p14="http://schemas.microsoft.com/office/powerpoint/2010/main" val="4241863349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可选过程 6">
            <a:extLst>
              <a:ext uri="{FF2B5EF4-FFF2-40B4-BE49-F238E27FC236}">
                <a16:creationId xmlns:a16="http://schemas.microsoft.com/office/drawing/2014/main" id="{D12273EA-96F3-42D9-99C7-5F3F749BF501}"/>
              </a:ext>
            </a:extLst>
          </p:cNvPr>
          <p:cNvSpPr/>
          <p:nvPr/>
        </p:nvSpPr>
        <p:spPr>
          <a:xfrm>
            <a:off x="1311663" y="4362855"/>
            <a:ext cx="3132306" cy="610210"/>
          </a:xfrm>
          <a:prstGeom prst="flowChartAlternateProcess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CB00595-AB18-40AA-A37C-0C41F99C4B65}"/>
              </a:ext>
            </a:extLst>
          </p:cNvPr>
          <p:cNvSpPr txBox="1"/>
          <p:nvPr/>
        </p:nvSpPr>
        <p:spPr>
          <a:xfrm>
            <a:off x="1430740" y="4530362"/>
            <a:ext cx="2970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cs typeface="+mn-ea"/>
                <a:sym typeface="+mn-lt"/>
              </a:rPr>
              <a:t>ADD YOUR TITTLE  HERE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9" name="矩形 23">
            <a:extLst>
              <a:ext uri="{FF2B5EF4-FFF2-40B4-BE49-F238E27FC236}">
                <a16:creationId xmlns:a16="http://schemas.microsoft.com/office/drawing/2014/main" id="{EACF17CB-E0FD-4ECD-825F-A77EDA277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398" y="5105242"/>
            <a:ext cx="4292470" cy="10237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1400" dirty="0">
                <a:cs typeface="+mn-ea"/>
                <a:sym typeface="+mn-lt"/>
              </a:rPr>
              <a:t>Just for today I will try to live through this day only and not tackle my whole life problem at once. I can do for twelve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8B20F87C-CCDA-419D-88F2-60D163878908}"/>
              </a:ext>
            </a:extLst>
          </p:cNvPr>
          <p:cNvSpPr/>
          <p:nvPr/>
        </p:nvSpPr>
        <p:spPr>
          <a:xfrm>
            <a:off x="5845908" y="2392766"/>
            <a:ext cx="300037" cy="300037"/>
          </a:xfrm>
          <a:prstGeom prst="ellipse">
            <a:avLst/>
          </a:prstGeom>
          <a:noFill/>
          <a:ln w="38100">
            <a:solidFill>
              <a:srgbClr val="BDF8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23">
            <a:extLst>
              <a:ext uri="{FF2B5EF4-FFF2-40B4-BE49-F238E27FC236}">
                <a16:creationId xmlns:a16="http://schemas.microsoft.com/office/drawing/2014/main" id="{61A23AB5-C9F3-4849-B340-7060EF72B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2184" y="2253891"/>
            <a:ext cx="4380071" cy="13469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cs typeface="+mn-ea"/>
                <a:sym typeface="+mn-lt"/>
              </a:rPr>
              <a:t>hours that </a:t>
            </a:r>
            <a:r>
              <a:rPr lang="en-US" altLang="zh-CN" sz="1400" dirty="0">
                <a:cs typeface="+mn-ea"/>
                <a:sym typeface="+mn-lt"/>
              </a:rPr>
              <a:t>Just for today I will try to live through this day only and not tackle my whole life problem at once. I can do for twelve hours that not tackle my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15F8F702-1D23-494A-B8DE-DA659DFE3E97}"/>
              </a:ext>
            </a:extLst>
          </p:cNvPr>
          <p:cNvSpPr/>
          <p:nvPr/>
        </p:nvSpPr>
        <p:spPr>
          <a:xfrm>
            <a:off x="5845908" y="4524848"/>
            <a:ext cx="300037" cy="300037"/>
          </a:xfrm>
          <a:prstGeom prst="ellipse">
            <a:avLst/>
          </a:prstGeom>
          <a:solidFill>
            <a:srgbClr val="BDF8F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23">
            <a:extLst>
              <a:ext uri="{FF2B5EF4-FFF2-40B4-BE49-F238E27FC236}">
                <a16:creationId xmlns:a16="http://schemas.microsoft.com/office/drawing/2014/main" id="{06B6C368-5988-41CB-948D-E41536945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2184" y="4385973"/>
            <a:ext cx="4380071" cy="13469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cs typeface="+mn-ea"/>
                <a:sym typeface="+mn-lt"/>
              </a:rPr>
              <a:t>hours that </a:t>
            </a:r>
            <a:r>
              <a:rPr lang="en-US" altLang="zh-CN" sz="1400" dirty="0">
                <a:cs typeface="+mn-ea"/>
                <a:sym typeface="+mn-lt"/>
              </a:rPr>
              <a:t>Just for today I will try to live through this day only and not tackle my whole life problem at once. I can do for twelve hours that not tackle my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ED81791-C65A-412B-9A52-CCCE673E78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27" y="1240392"/>
            <a:ext cx="3108282" cy="285330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786B239-BC13-4DF0-809F-9E44A53C5612}"/>
              </a:ext>
            </a:extLst>
          </p:cNvPr>
          <p:cNvSpPr/>
          <p:nvPr/>
        </p:nvSpPr>
        <p:spPr>
          <a:xfrm>
            <a:off x="0" y="0"/>
            <a:ext cx="12192000" cy="379830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C242442-3E70-4600-A9DE-9485F40D9BEF}"/>
              </a:ext>
            </a:extLst>
          </p:cNvPr>
          <p:cNvSpPr/>
          <p:nvPr/>
        </p:nvSpPr>
        <p:spPr>
          <a:xfrm>
            <a:off x="0" y="419684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104AD06-DF63-461D-A4AD-DB61156358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70535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2E32710B-55DB-4262-A319-5504F06DA7F6}"/>
              </a:ext>
            </a:extLst>
          </p:cNvPr>
          <p:cNvGrpSpPr/>
          <p:nvPr/>
        </p:nvGrpSpPr>
        <p:grpSpPr>
          <a:xfrm>
            <a:off x="2599703" y="1118516"/>
            <a:ext cx="8089900" cy="4387850"/>
            <a:chOff x="2051051" y="1793876"/>
            <a:chExt cx="8089900" cy="4387850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69C0C9D0-B3BF-4679-A741-07AAED224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051" y="2201863"/>
              <a:ext cx="1171575" cy="1744663"/>
            </a:xfrm>
            <a:custGeom>
              <a:avLst/>
              <a:gdLst>
                <a:gd name="T0" fmla="*/ 469 w 545"/>
                <a:gd name="T1" fmla="*/ 0 h 812"/>
                <a:gd name="T2" fmla="*/ 0 w 545"/>
                <a:gd name="T3" fmla="*/ 812 h 812"/>
                <a:gd name="T4" fmla="*/ 152 w 545"/>
                <a:gd name="T5" fmla="*/ 812 h 812"/>
                <a:gd name="T6" fmla="*/ 545 w 545"/>
                <a:gd name="T7" fmla="*/ 131 h 812"/>
                <a:gd name="T8" fmla="*/ 469 w 545"/>
                <a:gd name="T9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812">
                  <a:moveTo>
                    <a:pt x="469" y="0"/>
                  </a:moveTo>
                  <a:cubicBezTo>
                    <a:pt x="177" y="177"/>
                    <a:pt x="7" y="470"/>
                    <a:pt x="0" y="812"/>
                  </a:cubicBezTo>
                  <a:cubicBezTo>
                    <a:pt x="32" y="812"/>
                    <a:pt x="121" y="812"/>
                    <a:pt x="152" y="812"/>
                  </a:cubicBezTo>
                  <a:cubicBezTo>
                    <a:pt x="159" y="534"/>
                    <a:pt x="308" y="277"/>
                    <a:pt x="545" y="131"/>
                  </a:cubicBezTo>
                  <a:cubicBezTo>
                    <a:pt x="529" y="105"/>
                    <a:pt x="485" y="27"/>
                    <a:pt x="469" y="0"/>
                  </a:cubicBezTo>
                  <a:close/>
                </a:path>
              </a:pathLst>
            </a:custGeom>
            <a:solidFill>
              <a:srgbClr val="F06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48C406D1-E401-42E4-9DD1-F5ECDF3C3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4043363"/>
              <a:ext cx="1162050" cy="1749425"/>
            </a:xfrm>
            <a:custGeom>
              <a:avLst/>
              <a:gdLst>
                <a:gd name="T0" fmla="*/ 0 w 540"/>
                <a:gd name="T1" fmla="*/ 0 h 815"/>
                <a:gd name="T2" fmla="*/ 464 w 540"/>
                <a:gd name="T3" fmla="*/ 815 h 815"/>
                <a:gd name="T4" fmla="*/ 540 w 540"/>
                <a:gd name="T5" fmla="*/ 685 h 815"/>
                <a:gd name="T6" fmla="*/ 152 w 540"/>
                <a:gd name="T7" fmla="*/ 1 h 815"/>
                <a:gd name="T8" fmla="*/ 0 w 540"/>
                <a:gd name="T9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815">
                  <a:moveTo>
                    <a:pt x="0" y="0"/>
                  </a:moveTo>
                  <a:cubicBezTo>
                    <a:pt x="5" y="342"/>
                    <a:pt x="173" y="637"/>
                    <a:pt x="464" y="815"/>
                  </a:cubicBezTo>
                  <a:cubicBezTo>
                    <a:pt x="480" y="788"/>
                    <a:pt x="525" y="711"/>
                    <a:pt x="540" y="685"/>
                  </a:cubicBezTo>
                  <a:cubicBezTo>
                    <a:pt x="305" y="538"/>
                    <a:pt x="158" y="279"/>
                    <a:pt x="152" y="1"/>
                  </a:cubicBezTo>
                  <a:cubicBezTo>
                    <a:pt x="121" y="1"/>
                    <a:pt x="32" y="1"/>
                    <a:pt x="0" y="0"/>
                  </a:cubicBezTo>
                  <a:close/>
                </a:path>
              </a:pathLst>
            </a:custGeom>
            <a:solidFill>
              <a:srgbClr val="FED21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EA526FB4-F472-4011-8933-15C293FBF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838" y="1800226"/>
              <a:ext cx="2016125" cy="633413"/>
            </a:xfrm>
            <a:custGeom>
              <a:avLst/>
              <a:gdLst>
                <a:gd name="T0" fmla="*/ 937 w 937"/>
                <a:gd name="T1" fmla="*/ 164 h 295"/>
                <a:gd name="T2" fmla="*/ 0 w 937"/>
                <a:gd name="T3" fmla="*/ 164 h 295"/>
                <a:gd name="T4" fmla="*/ 75 w 937"/>
                <a:gd name="T5" fmla="*/ 295 h 295"/>
                <a:gd name="T6" fmla="*/ 861 w 937"/>
                <a:gd name="T7" fmla="*/ 295 h 295"/>
                <a:gd name="T8" fmla="*/ 937 w 937"/>
                <a:gd name="T9" fmla="*/ 16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7" h="295">
                  <a:moveTo>
                    <a:pt x="937" y="164"/>
                  </a:moveTo>
                  <a:cubicBezTo>
                    <a:pt x="638" y="0"/>
                    <a:pt x="299" y="0"/>
                    <a:pt x="0" y="164"/>
                  </a:cubicBezTo>
                  <a:cubicBezTo>
                    <a:pt x="16" y="192"/>
                    <a:pt x="60" y="269"/>
                    <a:pt x="75" y="295"/>
                  </a:cubicBezTo>
                  <a:cubicBezTo>
                    <a:pt x="320" y="163"/>
                    <a:pt x="617" y="163"/>
                    <a:pt x="861" y="295"/>
                  </a:cubicBezTo>
                  <a:cubicBezTo>
                    <a:pt x="877" y="269"/>
                    <a:pt x="921" y="192"/>
                    <a:pt x="937" y="164"/>
                  </a:cubicBezTo>
                  <a:close/>
                </a:path>
              </a:pathLst>
            </a:custGeom>
            <a:solidFill>
              <a:srgbClr val="5BB9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24CE763F-43B7-4A40-8105-BF0555DDC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588" y="2205038"/>
              <a:ext cx="1176338" cy="1738313"/>
            </a:xfrm>
            <a:custGeom>
              <a:avLst/>
              <a:gdLst>
                <a:gd name="T0" fmla="*/ 547 w 547"/>
                <a:gd name="T1" fmla="*/ 810 h 810"/>
                <a:gd name="T2" fmla="*/ 75 w 547"/>
                <a:gd name="T3" fmla="*/ 0 h 810"/>
                <a:gd name="T4" fmla="*/ 0 w 547"/>
                <a:gd name="T5" fmla="*/ 131 h 810"/>
                <a:gd name="T6" fmla="*/ 396 w 547"/>
                <a:gd name="T7" fmla="*/ 810 h 810"/>
                <a:gd name="T8" fmla="*/ 547 w 547"/>
                <a:gd name="T9" fmla="*/ 81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810">
                  <a:moveTo>
                    <a:pt x="547" y="810"/>
                  </a:moveTo>
                  <a:cubicBezTo>
                    <a:pt x="539" y="468"/>
                    <a:pt x="368" y="175"/>
                    <a:pt x="75" y="0"/>
                  </a:cubicBezTo>
                  <a:cubicBezTo>
                    <a:pt x="59" y="27"/>
                    <a:pt x="15" y="105"/>
                    <a:pt x="0" y="131"/>
                  </a:cubicBezTo>
                  <a:cubicBezTo>
                    <a:pt x="237" y="276"/>
                    <a:pt x="387" y="532"/>
                    <a:pt x="396" y="810"/>
                  </a:cubicBezTo>
                  <a:cubicBezTo>
                    <a:pt x="426" y="810"/>
                    <a:pt x="515" y="810"/>
                    <a:pt x="547" y="810"/>
                  </a:cubicBezTo>
                  <a:close/>
                </a:path>
              </a:pathLst>
            </a:custGeom>
            <a:solidFill>
              <a:srgbClr val="055F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E1EEF9D6-AB32-41C1-B249-EF8714CB6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3026" y="4044951"/>
              <a:ext cx="1171575" cy="1741488"/>
            </a:xfrm>
            <a:custGeom>
              <a:avLst/>
              <a:gdLst>
                <a:gd name="T0" fmla="*/ 75 w 545"/>
                <a:gd name="T1" fmla="*/ 811 h 811"/>
                <a:gd name="T2" fmla="*/ 545 w 545"/>
                <a:gd name="T3" fmla="*/ 0 h 811"/>
                <a:gd name="T4" fmla="*/ 394 w 545"/>
                <a:gd name="T5" fmla="*/ 0 h 811"/>
                <a:gd name="T6" fmla="*/ 0 w 545"/>
                <a:gd name="T7" fmla="*/ 680 h 811"/>
                <a:gd name="T8" fmla="*/ 75 w 545"/>
                <a:gd name="T9" fmla="*/ 811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811">
                  <a:moveTo>
                    <a:pt x="75" y="811"/>
                  </a:moveTo>
                  <a:cubicBezTo>
                    <a:pt x="367" y="635"/>
                    <a:pt x="537" y="341"/>
                    <a:pt x="545" y="0"/>
                  </a:cubicBezTo>
                  <a:cubicBezTo>
                    <a:pt x="513" y="0"/>
                    <a:pt x="424" y="0"/>
                    <a:pt x="394" y="0"/>
                  </a:cubicBezTo>
                  <a:cubicBezTo>
                    <a:pt x="385" y="278"/>
                    <a:pt x="237" y="535"/>
                    <a:pt x="0" y="680"/>
                  </a:cubicBezTo>
                  <a:cubicBezTo>
                    <a:pt x="15" y="706"/>
                    <a:pt x="59" y="784"/>
                    <a:pt x="75" y="811"/>
                  </a:cubicBezTo>
                  <a:close/>
                </a:path>
              </a:pathLst>
            </a:custGeom>
            <a:solidFill>
              <a:srgbClr val="F06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A3565338-3A6A-40E3-93F4-417EBAEC7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5543551"/>
              <a:ext cx="2019300" cy="638175"/>
            </a:xfrm>
            <a:custGeom>
              <a:avLst/>
              <a:gdLst>
                <a:gd name="T0" fmla="*/ 0 w 938"/>
                <a:gd name="T1" fmla="*/ 130 h 297"/>
                <a:gd name="T2" fmla="*/ 938 w 938"/>
                <a:gd name="T3" fmla="*/ 134 h 297"/>
                <a:gd name="T4" fmla="*/ 863 w 938"/>
                <a:gd name="T5" fmla="*/ 2 h 297"/>
                <a:gd name="T6" fmla="*/ 77 w 938"/>
                <a:gd name="T7" fmla="*/ 0 h 297"/>
                <a:gd name="T8" fmla="*/ 0 w 938"/>
                <a:gd name="T9" fmla="*/ 13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8" h="297">
                  <a:moveTo>
                    <a:pt x="0" y="130"/>
                  </a:moveTo>
                  <a:cubicBezTo>
                    <a:pt x="299" y="296"/>
                    <a:pt x="638" y="297"/>
                    <a:pt x="938" y="134"/>
                  </a:cubicBezTo>
                  <a:cubicBezTo>
                    <a:pt x="922" y="106"/>
                    <a:pt x="878" y="29"/>
                    <a:pt x="863" y="2"/>
                  </a:cubicBezTo>
                  <a:cubicBezTo>
                    <a:pt x="618" y="134"/>
                    <a:pt x="321" y="133"/>
                    <a:pt x="77" y="0"/>
                  </a:cubicBezTo>
                  <a:cubicBezTo>
                    <a:pt x="61" y="26"/>
                    <a:pt x="16" y="103"/>
                    <a:pt x="0" y="130"/>
                  </a:cubicBezTo>
                  <a:close/>
                </a:path>
              </a:pathLst>
            </a:custGeom>
            <a:solidFill>
              <a:srgbClr val="FF8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276AF285-F1F9-471D-BDFD-B8F503AAE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2013" y="4040188"/>
              <a:ext cx="1162050" cy="1751013"/>
            </a:xfrm>
            <a:custGeom>
              <a:avLst/>
              <a:gdLst>
                <a:gd name="T0" fmla="*/ 0 w 540"/>
                <a:gd name="T1" fmla="*/ 0 h 815"/>
                <a:gd name="T2" fmla="*/ 464 w 540"/>
                <a:gd name="T3" fmla="*/ 815 h 815"/>
                <a:gd name="T4" fmla="*/ 540 w 540"/>
                <a:gd name="T5" fmla="*/ 684 h 815"/>
                <a:gd name="T6" fmla="*/ 152 w 540"/>
                <a:gd name="T7" fmla="*/ 1 h 815"/>
                <a:gd name="T8" fmla="*/ 0 w 540"/>
                <a:gd name="T9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815">
                  <a:moveTo>
                    <a:pt x="0" y="0"/>
                  </a:moveTo>
                  <a:cubicBezTo>
                    <a:pt x="5" y="341"/>
                    <a:pt x="173" y="636"/>
                    <a:pt x="464" y="815"/>
                  </a:cubicBezTo>
                  <a:cubicBezTo>
                    <a:pt x="480" y="787"/>
                    <a:pt x="525" y="710"/>
                    <a:pt x="540" y="684"/>
                  </a:cubicBezTo>
                  <a:cubicBezTo>
                    <a:pt x="305" y="537"/>
                    <a:pt x="158" y="279"/>
                    <a:pt x="152" y="1"/>
                  </a:cubicBezTo>
                  <a:cubicBezTo>
                    <a:pt x="121" y="1"/>
                    <a:pt x="32" y="0"/>
                    <a:pt x="0" y="0"/>
                  </a:cubicBezTo>
                  <a:close/>
                </a:path>
              </a:pathLst>
            </a:custGeom>
            <a:solidFill>
              <a:srgbClr val="055F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9F762443-2757-4087-82F7-2D070423C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4613" y="2200276"/>
              <a:ext cx="1176338" cy="1741488"/>
            </a:xfrm>
            <a:custGeom>
              <a:avLst/>
              <a:gdLst>
                <a:gd name="T0" fmla="*/ 547 w 547"/>
                <a:gd name="T1" fmla="*/ 810 h 811"/>
                <a:gd name="T2" fmla="*/ 75 w 547"/>
                <a:gd name="T3" fmla="*/ 0 h 811"/>
                <a:gd name="T4" fmla="*/ 0 w 547"/>
                <a:gd name="T5" fmla="*/ 132 h 811"/>
                <a:gd name="T6" fmla="*/ 396 w 547"/>
                <a:gd name="T7" fmla="*/ 811 h 811"/>
                <a:gd name="T8" fmla="*/ 547 w 547"/>
                <a:gd name="T9" fmla="*/ 81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7" h="811">
                  <a:moveTo>
                    <a:pt x="547" y="810"/>
                  </a:moveTo>
                  <a:cubicBezTo>
                    <a:pt x="539" y="469"/>
                    <a:pt x="368" y="176"/>
                    <a:pt x="75" y="0"/>
                  </a:cubicBezTo>
                  <a:cubicBezTo>
                    <a:pt x="59" y="28"/>
                    <a:pt x="15" y="105"/>
                    <a:pt x="0" y="132"/>
                  </a:cubicBezTo>
                  <a:cubicBezTo>
                    <a:pt x="237" y="276"/>
                    <a:pt x="387" y="533"/>
                    <a:pt x="396" y="811"/>
                  </a:cubicBezTo>
                  <a:cubicBezTo>
                    <a:pt x="426" y="811"/>
                    <a:pt x="515" y="810"/>
                    <a:pt x="547" y="81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id="{11B37DB3-A4E9-40F1-855C-D48C1F53A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5538788"/>
              <a:ext cx="2019300" cy="639763"/>
            </a:xfrm>
            <a:custGeom>
              <a:avLst/>
              <a:gdLst>
                <a:gd name="T0" fmla="*/ 0 w 938"/>
                <a:gd name="T1" fmla="*/ 134 h 298"/>
                <a:gd name="T2" fmla="*/ 938 w 938"/>
                <a:gd name="T3" fmla="*/ 131 h 298"/>
                <a:gd name="T4" fmla="*/ 862 w 938"/>
                <a:gd name="T5" fmla="*/ 0 h 298"/>
                <a:gd name="T6" fmla="*/ 75 w 938"/>
                <a:gd name="T7" fmla="*/ 3 h 298"/>
                <a:gd name="T8" fmla="*/ 0 w 938"/>
                <a:gd name="T9" fmla="*/ 13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8" h="298">
                  <a:moveTo>
                    <a:pt x="0" y="134"/>
                  </a:moveTo>
                  <a:cubicBezTo>
                    <a:pt x="300" y="298"/>
                    <a:pt x="639" y="296"/>
                    <a:pt x="938" y="131"/>
                  </a:cubicBezTo>
                  <a:cubicBezTo>
                    <a:pt x="922" y="103"/>
                    <a:pt x="877" y="26"/>
                    <a:pt x="862" y="0"/>
                  </a:cubicBezTo>
                  <a:cubicBezTo>
                    <a:pt x="618" y="133"/>
                    <a:pt x="321" y="134"/>
                    <a:pt x="75" y="3"/>
                  </a:cubicBezTo>
                  <a:cubicBezTo>
                    <a:pt x="60" y="29"/>
                    <a:pt x="16" y="107"/>
                    <a:pt x="0" y="134"/>
                  </a:cubicBezTo>
                  <a:close/>
                </a:path>
              </a:pathLst>
            </a:custGeom>
            <a:solidFill>
              <a:srgbClr val="5BB9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AB535ADE-4018-4668-AE7C-2F397AED1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376" y="5392738"/>
              <a:ext cx="579438" cy="596900"/>
            </a:xfrm>
            <a:custGeom>
              <a:avLst/>
              <a:gdLst>
                <a:gd name="T0" fmla="*/ 220 w 365"/>
                <a:gd name="T1" fmla="*/ 376 h 376"/>
                <a:gd name="T2" fmla="*/ 0 w 365"/>
                <a:gd name="T3" fmla="*/ 0 h 376"/>
                <a:gd name="T4" fmla="*/ 365 w 365"/>
                <a:gd name="T5" fmla="*/ 37 h 376"/>
                <a:gd name="T6" fmla="*/ 220 w 365"/>
                <a:gd name="T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76">
                  <a:moveTo>
                    <a:pt x="220" y="376"/>
                  </a:moveTo>
                  <a:lnTo>
                    <a:pt x="0" y="0"/>
                  </a:lnTo>
                  <a:lnTo>
                    <a:pt x="365" y="37"/>
                  </a:lnTo>
                  <a:lnTo>
                    <a:pt x="220" y="376"/>
                  </a:lnTo>
                  <a:close/>
                </a:path>
              </a:pathLst>
            </a:custGeom>
            <a:solidFill>
              <a:srgbClr val="FF8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id="{9C38B84E-8964-4526-8F6B-B5007C72B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1793876"/>
              <a:ext cx="2019300" cy="639763"/>
            </a:xfrm>
            <a:custGeom>
              <a:avLst/>
              <a:gdLst>
                <a:gd name="T0" fmla="*/ 938 w 938"/>
                <a:gd name="T1" fmla="*/ 163 h 298"/>
                <a:gd name="T2" fmla="*/ 0 w 938"/>
                <a:gd name="T3" fmla="*/ 167 h 298"/>
                <a:gd name="T4" fmla="*/ 77 w 938"/>
                <a:gd name="T5" fmla="*/ 298 h 298"/>
                <a:gd name="T6" fmla="*/ 863 w 938"/>
                <a:gd name="T7" fmla="*/ 294 h 298"/>
                <a:gd name="T8" fmla="*/ 938 w 938"/>
                <a:gd name="T9" fmla="*/ 16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8" h="298">
                  <a:moveTo>
                    <a:pt x="938" y="163"/>
                  </a:moveTo>
                  <a:cubicBezTo>
                    <a:pt x="638" y="0"/>
                    <a:pt x="299" y="1"/>
                    <a:pt x="0" y="167"/>
                  </a:cubicBezTo>
                  <a:cubicBezTo>
                    <a:pt x="16" y="194"/>
                    <a:pt x="61" y="272"/>
                    <a:pt x="77" y="298"/>
                  </a:cubicBezTo>
                  <a:cubicBezTo>
                    <a:pt x="321" y="165"/>
                    <a:pt x="617" y="163"/>
                    <a:pt x="863" y="294"/>
                  </a:cubicBezTo>
                  <a:cubicBezTo>
                    <a:pt x="878" y="268"/>
                    <a:pt x="922" y="191"/>
                    <a:pt x="938" y="163"/>
                  </a:cubicBezTo>
                  <a:close/>
                </a:path>
              </a:pathLst>
            </a:custGeom>
            <a:solidFill>
              <a:srgbClr val="FF8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B45C51F9-DC29-464B-9DBB-D01E7ADEE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663" y="1985963"/>
              <a:ext cx="576263" cy="596900"/>
            </a:xfrm>
            <a:custGeom>
              <a:avLst/>
              <a:gdLst>
                <a:gd name="T0" fmla="*/ 145 w 363"/>
                <a:gd name="T1" fmla="*/ 0 h 376"/>
                <a:gd name="T2" fmla="*/ 363 w 363"/>
                <a:gd name="T3" fmla="*/ 376 h 376"/>
                <a:gd name="T4" fmla="*/ 0 w 363"/>
                <a:gd name="T5" fmla="*/ 339 h 376"/>
                <a:gd name="T6" fmla="*/ 145 w 363"/>
                <a:gd name="T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" h="376">
                  <a:moveTo>
                    <a:pt x="145" y="0"/>
                  </a:moveTo>
                  <a:lnTo>
                    <a:pt x="363" y="376"/>
                  </a:lnTo>
                  <a:lnTo>
                    <a:pt x="0" y="339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8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2C9ADF6C-FACD-4B74-919E-6BF0F8FB02A4}"/>
              </a:ext>
            </a:extLst>
          </p:cNvPr>
          <p:cNvGrpSpPr/>
          <p:nvPr/>
        </p:nvGrpSpPr>
        <p:grpSpPr>
          <a:xfrm>
            <a:off x="7203953" y="1782291"/>
            <a:ext cx="3551843" cy="1713699"/>
            <a:chOff x="6655301" y="2457651"/>
            <a:chExt cx="3551843" cy="1713699"/>
          </a:xfrm>
        </p:grpSpPr>
        <p:grpSp>
          <p:nvGrpSpPr>
            <p:cNvPr id="64" name="Group 18">
              <a:extLst>
                <a:ext uri="{FF2B5EF4-FFF2-40B4-BE49-F238E27FC236}">
                  <a16:creationId xmlns:a16="http://schemas.microsoft.com/office/drawing/2014/main" id="{6856A527-0E8E-4CD1-8A15-9B125099567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662309" y="2457651"/>
              <a:ext cx="737708" cy="737708"/>
              <a:chOff x="5807" y="-772"/>
              <a:chExt cx="337" cy="337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sp>
            <p:nvSpPr>
              <p:cNvPr id="71" name="Freeform 20">
                <a:extLst>
                  <a:ext uri="{FF2B5EF4-FFF2-40B4-BE49-F238E27FC236}">
                    <a16:creationId xmlns:a16="http://schemas.microsoft.com/office/drawing/2014/main" id="{3B39F920-B7ED-4B1F-98E8-DCB1584A71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7" y="-652"/>
                <a:ext cx="97" cy="96"/>
              </a:xfrm>
              <a:custGeom>
                <a:avLst/>
                <a:gdLst>
                  <a:gd name="T0" fmla="*/ 433 w 961"/>
                  <a:gd name="T1" fmla="*/ 131 h 960"/>
                  <a:gd name="T2" fmla="*/ 344 w 961"/>
                  <a:gd name="T3" fmla="*/ 155 h 960"/>
                  <a:gd name="T4" fmla="*/ 266 w 961"/>
                  <a:gd name="T5" fmla="*/ 201 h 960"/>
                  <a:gd name="T6" fmla="*/ 202 w 961"/>
                  <a:gd name="T7" fmla="*/ 264 h 960"/>
                  <a:gd name="T8" fmla="*/ 156 w 961"/>
                  <a:gd name="T9" fmla="*/ 343 h 960"/>
                  <a:gd name="T10" fmla="*/ 131 w 961"/>
                  <a:gd name="T11" fmla="*/ 432 h 960"/>
                  <a:gd name="T12" fmla="*/ 131 w 961"/>
                  <a:gd name="T13" fmla="*/ 528 h 960"/>
                  <a:gd name="T14" fmla="*/ 156 w 961"/>
                  <a:gd name="T15" fmla="*/ 616 h 960"/>
                  <a:gd name="T16" fmla="*/ 202 w 961"/>
                  <a:gd name="T17" fmla="*/ 695 h 960"/>
                  <a:gd name="T18" fmla="*/ 266 w 961"/>
                  <a:gd name="T19" fmla="*/ 758 h 960"/>
                  <a:gd name="T20" fmla="*/ 344 w 961"/>
                  <a:gd name="T21" fmla="*/ 804 h 960"/>
                  <a:gd name="T22" fmla="*/ 433 w 961"/>
                  <a:gd name="T23" fmla="*/ 828 h 960"/>
                  <a:gd name="T24" fmla="*/ 528 w 961"/>
                  <a:gd name="T25" fmla="*/ 828 h 960"/>
                  <a:gd name="T26" fmla="*/ 618 w 961"/>
                  <a:gd name="T27" fmla="*/ 804 h 960"/>
                  <a:gd name="T28" fmla="*/ 696 w 961"/>
                  <a:gd name="T29" fmla="*/ 758 h 960"/>
                  <a:gd name="T30" fmla="*/ 760 w 961"/>
                  <a:gd name="T31" fmla="*/ 695 h 960"/>
                  <a:gd name="T32" fmla="*/ 806 w 961"/>
                  <a:gd name="T33" fmla="*/ 616 h 960"/>
                  <a:gd name="T34" fmla="*/ 830 w 961"/>
                  <a:gd name="T35" fmla="*/ 528 h 960"/>
                  <a:gd name="T36" fmla="*/ 830 w 961"/>
                  <a:gd name="T37" fmla="*/ 432 h 960"/>
                  <a:gd name="T38" fmla="*/ 806 w 961"/>
                  <a:gd name="T39" fmla="*/ 343 h 960"/>
                  <a:gd name="T40" fmla="*/ 760 w 961"/>
                  <a:gd name="T41" fmla="*/ 264 h 960"/>
                  <a:gd name="T42" fmla="*/ 696 w 961"/>
                  <a:gd name="T43" fmla="*/ 201 h 960"/>
                  <a:gd name="T44" fmla="*/ 618 w 961"/>
                  <a:gd name="T45" fmla="*/ 155 h 960"/>
                  <a:gd name="T46" fmla="*/ 528 w 961"/>
                  <a:gd name="T47" fmla="*/ 131 h 960"/>
                  <a:gd name="T48" fmla="*/ 480 w 961"/>
                  <a:gd name="T49" fmla="*/ 0 h 960"/>
                  <a:gd name="T50" fmla="*/ 591 w 961"/>
                  <a:gd name="T51" fmla="*/ 12 h 960"/>
                  <a:gd name="T52" fmla="*/ 691 w 961"/>
                  <a:gd name="T53" fmla="*/ 49 h 960"/>
                  <a:gd name="T54" fmla="*/ 781 w 961"/>
                  <a:gd name="T55" fmla="*/ 105 h 960"/>
                  <a:gd name="T56" fmla="*/ 856 w 961"/>
                  <a:gd name="T57" fmla="*/ 180 h 960"/>
                  <a:gd name="T58" fmla="*/ 912 w 961"/>
                  <a:gd name="T59" fmla="*/ 268 h 960"/>
                  <a:gd name="T60" fmla="*/ 949 w 961"/>
                  <a:gd name="T61" fmla="*/ 370 h 960"/>
                  <a:gd name="T62" fmla="*/ 961 w 961"/>
                  <a:gd name="T63" fmla="*/ 480 h 960"/>
                  <a:gd name="T64" fmla="*/ 949 w 961"/>
                  <a:gd name="T65" fmla="*/ 590 h 960"/>
                  <a:gd name="T66" fmla="*/ 912 w 961"/>
                  <a:gd name="T67" fmla="*/ 691 h 960"/>
                  <a:gd name="T68" fmla="*/ 856 w 961"/>
                  <a:gd name="T69" fmla="*/ 779 h 960"/>
                  <a:gd name="T70" fmla="*/ 781 w 961"/>
                  <a:gd name="T71" fmla="*/ 854 h 960"/>
                  <a:gd name="T72" fmla="*/ 691 w 961"/>
                  <a:gd name="T73" fmla="*/ 911 h 960"/>
                  <a:gd name="T74" fmla="*/ 591 w 961"/>
                  <a:gd name="T75" fmla="*/ 947 h 960"/>
                  <a:gd name="T76" fmla="*/ 480 w 961"/>
                  <a:gd name="T77" fmla="*/ 960 h 960"/>
                  <a:gd name="T78" fmla="*/ 370 w 961"/>
                  <a:gd name="T79" fmla="*/ 947 h 960"/>
                  <a:gd name="T80" fmla="*/ 270 w 961"/>
                  <a:gd name="T81" fmla="*/ 911 h 960"/>
                  <a:gd name="T82" fmla="*/ 181 w 961"/>
                  <a:gd name="T83" fmla="*/ 854 h 960"/>
                  <a:gd name="T84" fmla="*/ 106 w 961"/>
                  <a:gd name="T85" fmla="*/ 779 h 960"/>
                  <a:gd name="T86" fmla="*/ 49 w 961"/>
                  <a:gd name="T87" fmla="*/ 691 h 960"/>
                  <a:gd name="T88" fmla="*/ 13 w 961"/>
                  <a:gd name="T89" fmla="*/ 590 h 960"/>
                  <a:gd name="T90" fmla="*/ 0 w 961"/>
                  <a:gd name="T91" fmla="*/ 480 h 960"/>
                  <a:gd name="T92" fmla="*/ 13 w 961"/>
                  <a:gd name="T93" fmla="*/ 370 h 960"/>
                  <a:gd name="T94" fmla="*/ 49 w 961"/>
                  <a:gd name="T95" fmla="*/ 268 h 960"/>
                  <a:gd name="T96" fmla="*/ 106 w 961"/>
                  <a:gd name="T97" fmla="*/ 180 h 960"/>
                  <a:gd name="T98" fmla="*/ 181 w 961"/>
                  <a:gd name="T99" fmla="*/ 105 h 960"/>
                  <a:gd name="T100" fmla="*/ 270 w 961"/>
                  <a:gd name="T101" fmla="*/ 49 h 960"/>
                  <a:gd name="T102" fmla="*/ 370 w 961"/>
                  <a:gd name="T103" fmla="*/ 12 h 960"/>
                  <a:gd name="T104" fmla="*/ 480 w 961"/>
                  <a:gd name="T105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61" h="960">
                    <a:moveTo>
                      <a:pt x="480" y="128"/>
                    </a:moveTo>
                    <a:lnTo>
                      <a:pt x="433" y="131"/>
                    </a:lnTo>
                    <a:lnTo>
                      <a:pt x="387" y="140"/>
                    </a:lnTo>
                    <a:lnTo>
                      <a:pt x="344" y="155"/>
                    </a:lnTo>
                    <a:lnTo>
                      <a:pt x="303" y="176"/>
                    </a:lnTo>
                    <a:lnTo>
                      <a:pt x="266" y="201"/>
                    </a:lnTo>
                    <a:lnTo>
                      <a:pt x="232" y="231"/>
                    </a:lnTo>
                    <a:lnTo>
                      <a:pt x="202" y="264"/>
                    </a:lnTo>
                    <a:lnTo>
                      <a:pt x="176" y="302"/>
                    </a:lnTo>
                    <a:lnTo>
                      <a:pt x="156" y="343"/>
                    </a:lnTo>
                    <a:lnTo>
                      <a:pt x="141" y="386"/>
                    </a:lnTo>
                    <a:lnTo>
                      <a:pt x="131" y="432"/>
                    </a:lnTo>
                    <a:lnTo>
                      <a:pt x="128" y="480"/>
                    </a:lnTo>
                    <a:lnTo>
                      <a:pt x="131" y="528"/>
                    </a:lnTo>
                    <a:lnTo>
                      <a:pt x="141" y="574"/>
                    </a:lnTo>
                    <a:lnTo>
                      <a:pt x="156" y="616"/>
                    </a:lnTo>
                    <a:lnTo>
                      <a:pt x="176" y="658"/>
                    </a:lnTo>
                    <a:lnTo>
                      <a:pt x="202" y="695"/>
                    </a:lnTo>
                    <a:lnTo>
                      <a:pt x="232" y="728"/>
                    </a:lnTo>
                    <a:lnTo>
                      <a:pt x="266" y="758"/>
                    </a:lnTo>
                    <a:lnTo>
                      <a:pt x="303" y="784"/>
                    </a:lnTo>
                    <a:lnTo>
                      <a:pt x="344" y="804"/>
                    </a:lnTo>
                    <a:lnTo>
                      <a:pt x="387" y="819"/>
                    </a:lnTo>
                    <a:lnTo>
                      <a:pt x="433" y="828"/>
                    </a:lnTo>
                    <a:lnTo>
                      <a:pt x="480" y="832"/>
                    </a:lnTo>
                    <a:lnTo>
                      <a:pt x="528" y="828"/>
                    </a:lnTo>
                    <a:lnTo>
                      <a:pt x="574" y="819"/>
                    </a:lnTo>
                    <a:lnTo>
                      <a:pt x="618" y="804"/>
                    </a:lnTo>
                    <a:lnTo>
                      <a:pt x="658" y="784"/>
                    </a:lnTo>
                    <a:lnTo>
                      <a:pt x="696" y="758"/>
                    </a:lnTo>
                    <a:lnTo>
                      <a:pt x="730" y="728"/>
                    </a:lnTo>
                    <a:lnTo>
                      <a:pt x="760" y="695"/>
                    </a:lnTo>
                    <a:lnTo>
                      <a:pt x="785" y="658"/>
                    </a:lnTo>
                    <a:lnTo>
                      <a:pt x="806" y="616"/>
                    </a:lnTo>
                    <a:lnTo>
                      <a:pt x="821" y="574"/>
                    </a:lnTo>
                    <a:lnTo>
                      <a:pt x="830" y="528"/>
                    </a:lnTo>
                    <a:lnTo>
                      <a:pt x="833" y="480"/>
                    </a:lnTo>
                    <a:lnTo>
                      <a:pt x="830" y="432"/>
                    </a:lnTo>
                    <a:lnTo>
                      <a:pt x="821" y="386"/>
                    </a:lnTo>
                    <a:lnTo>
                      <a:pt x="806" y="343"/>
                    </a:lnTo>
                    <a:lnTo>
                      <a:pt x="785" y="302"/>
                    </a:lnTo>
                    <a:lnTo>
                      <a:pt x="760" y="264"/>
                    </a:lnTo>
                    <a:lnTo>
                      <a:pt x="730" y="231"/>
                    </a:lnTo>
                    <a:lnTo>
                      <a:pt x="696" y="201"/>
                    </a:lnTo>
                    <a:lnTo>
                      <a:pt x="658" y="176"/>
                    </a:lnTo>
                    <a:lnTo>
                      <a:pt x="618" y="155"/>
                    </a:lnTo>
                    <a:lnTo>
                      <a:pt x="574" y="140"/>
                    </a:lnTo>
                    <a:lnTo>
                      <a:pt x="528" y="131"/>
                    </a:lnTo>
                    <a:lnTo>
                      <a:pt x="480" y="128"/>
                    </a:lnTo>
                    <a:close/>
                    <a:moveTo>
                      <a:pt x="480" y="0"/>
                    </a:moveTo>
                    <a:lnTo>
                      <a:pt x="537" y="3"/>
                    </a:lnTo>
                    <a:lnTo>
                      <a:pt x="591" y="12"/>
                    </a:lnTo>
                    <a:lnTo>
                      <a:pt x="642" y="27"/>
                    </a:lnTo>
                    <a:lnTo>
                      <a:pt x="691" y="49"/>
                    </a:lnTo>
                    <a:lnTo>
                      <a:pt x="738" y="74"/>
                    </a:lnTo>
                    <a:lnTo>
                      <a:pt x="781" y="105"/>
                    </a:lnTo>
                    <a:lnTo>
                      <a:pt x="821" y="140"/>
                    </a:lnTo>
                    <a:lnTo>
                      <a:pt x="856" y="180"/>
                    </a:lnTo>
                    <a:lnTo>
                      <a:pt x="887" y="223"/>
                    </a:lnTo>
                    <a:lnTo>
                      <a:pt x="912" y="268"/>
                    </a:lnTo>
                    <a:lnTo>
                      <a:pt x="933" y="318"/>
                    </a:lnTo>
                    <a:lnTo>
                      <a:pt x="949" y="370"/>
                    </a:lnTo>
                    <a:lnTo>
                      <a:pt x="958" y="424"/>
                    </a:lnTo>
                    <a:lnTo>
                      <a:pt x="961" y="480"/>
                    </a:lnTo>
                    <a:lnTo>
                      <a:pt x="958" y="535"/>
                    </a:lnTo>
                    <a:lnTo>
                      <a:pt x="949" y="590"/>
                    </a:lnTo>
                    <a:lnTo>
                      <a:pt x="933" y="642"/>
                    </a:lnTo>
                    <a:lnTo>
                      <a:pt x="912" y="691"/>
                    </a:lnTo>
                    <a:lnTo>
                      <a:pt x="887" y="737"/>
                    </a:lnTo>
                    <a:lnTo>
                      <a:pt x="856" y="779"/>
                    </a:lnTo>
                    <a:lnTo>
                      <a:pt x="821" y="819"/>
                    </a:lnTo>
                    <a:lnTo>
                      <a:pt x="781" y="854"/>
                    </a:lnTo>
                    <a:lnTo>
                      <a:pt x="738" y="885"/>
                    </a:lnTo>
                    <a:lnTo>
                      <a:pt x="691" y="911"/>
                    </a:lnTo>
                    <a:lnTo>
                      <a:pt x="642" y="932"/>
                    </a:lnTo>
                    <a:lnTo>
                      <a:pt x="591" y="947"/>
                    </a:lnTo>
                    <a:lnTo>
                      <a:pt x="537" y="956"/>
                    </a:lnTo>
                    <a:lnTo>
                      <a:pt x="480" y="960"/>
                    </a:lnTo>
                    <a:lnTo>
                      <a:pt x="425" y="956"/>
                    </a:lnTo>
                    <a:lnTo>
                      <a:pt x="370" y="947"/>
                    </a:lnTo>
                    <a:lnTo>
                      <a:pt x="319" y="932"/>
                    </a:lnTo>
                    <a:lnTo>
                      <a:pt x="270" y="911"/>
                    </a:lnTo>
                    <a:lnTo>
                      <a:pt x="223" y="885"/>
                    </a:lnTo>
                    <a:lnTo>
                      <a:pt x="181" y="854"/>
                    </a:lnTo>
                    <a:lnTo>
                      <a:pt x="141" y="819"/>
                    </a:lnTo>
                    <a:lnTo>
                      <a:pt x="106" y="779"/>
                    </a:lnTo>
                    <a:lnTo>
                      <a:pt x="75" y="737"/>
                    </a:lnTo>
                    <a:lnTo>
                      <a:pt x="49" y="691"/>
                    </a:lnTo>
                    <a:lnTo>
                      <a:pt x="28" y="642"/>
                    </a:lnTo>
                    <a:lnTo>
                      <a:pt x="13" y="590"/>
                    </a:lnTo>
                    <a:lnTo>
                      <a:pt x="3" y="535"/>
                    </a:lnTo>
                    <a:lnTo>
                      <a:pt x="0" y="480"/>
                    </a:lnTo>
                    <a:lnTo>
                      <a:pt x="3" y="424"/>
                    </a:lnTo>
                    <a:lnTo>
                      <a:pt x="13" y="370"/>
                    </a:lnTo>
                    <a:lnTo>
                      <a:pt x="28" y="318"/>
                    </a:lnTo>
                    <a:lnTo>
                      <a:pt x="49" y="268"/>
                    </a:lnTo>
                    <a:lnTo>
                      <a:pt x="75" y="223"/>
                    </a:lnTo>
                    <a:lnTo>
                      <a:pt x="106" y="180"/>
                    </a:lnTo>
                    <a:lnTo>
                      <a:pt x="141" y="140"/>
                    </a:lnTo>
                    <a:lnTo>
                      <a:pt x="181" y="105"/>
                    </a:lnTo>
                    <a:lnTo>
                      <a:pt x="223" y="74"/>
                    </a:lnTo>
                    <a:lnTo>
                      <a:pt x="270" y="49"/>
                    </a:lnTo>
                    <a:lnTo>
                      <a:pt x="319" y="27"/>
                    </a:lnTo>
                    <a:lnTo>
                      <a:pt x="370" y="12"/>
                    </a:lnTo>
                    <a:lnTo>
                      <a:pt x="425" y="3"/>
                    </a:lnTo>
                    <a:lnTo>
                      <a:pt x="4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72" name="Freeform 21">
                <a:extLst>
                  <a:ext uri="{FF2B5EF4-FFF2-40B4-BE49-F238E27FC236}">
                    <a16:creationId xmlns:a16="http://schemas.microsoft.com/office/drawing/2014/main" id="{23EFE1DA-468E-4E34-A1E3-AEE0C1A38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9" y="-691"/>
                <a:ext cx="94" cy="94"/>
              </a:xfrm>
              <a:custGeom>
                <a:avLst/>
                <a:gdLst>
                  <a:gd name="T0" fmla="*/ 64 w 940"/>
                  <a:gd name="T1" fmla="*/ 0 h 939"/>
                  <a:gd name="T2" fmla="*/ 140 w 940"/>
                  <a:gd name="T3" fmla="*/ 3 h 939"/>
                  <a:gd name="T4" fmla="*/ 214 w 940"/>
                  <a:gd name="T5" fmla="*/ 13 h 939"/>
                  <a:gd name="T6" fmla="*/ 285 w 940"/>
                  <a:gd name="T7" fmla="*/ 28 h 939"/>
                  <a:gd name="T8" fmla="*/ 354 w 940"/>
                  <a:gd name="T9" fmla="*/ 49 h 939"/>
                  <a:gd name="T10" fmla="*/ 422 w 940"/>
                  <a:gd name="T11" fmla="*/ 76 h 939"/>
                  <a:gd name="T12" fmla="*/ 486 w 940"/>
                  <a:gd name="T13" fmla="*/ 108 h 939"/>
                  <a:gd name="T14" fmla="*/ 546 w 940"/>
                  <a:gd name="T15" fmla="*/ 145 h 939"/>
                  <a:gd name="T16" fmla="*/ 604 w 940"/>
                  <a:gd name="T17" fmla="*/ 187 h 939"/>
                  <a:gd name="T18" fmla="*/ 657 w 940"/>
                  <a:gd name="T19" fmla="*/ 233 h 939"/>
                  <a:gd name="T20" fmla="*/ 707 w 940"/>
                  <a:gd name="T21" fmla="*/ 282 h 939"/>
                  <a:gd name="T22" fmla="*/ 753 w 940"/>
                  <a:gd name="T23" fmla="*/ 336 h 939"/>
                  <a:gd name="T24" fmla="*/ 795 w 940"/>
                  <a:gd name="T25" fmla="*/ 394 h 939"/>
                  <a:gd name="T26" fmla="*/ 831 w 940"/>
                  <a:gd name="T27" fmla="*/ 454 h 939"/>
                  <a:gd name="T28" fmla="*/ 863 w 940"/>
                  <a:gd name="T29" fmla="*/ 518 h 939"/>
                  <a:gd name="T30" fmla="*/ 890 w 940"/>
                  <a:gd name="T31" fmla="*/ 585 h 939"/>
                  <a:gd name="T32" fmla="*/ 911 w 940"/>
                  <a:gd name="T33" fmla="*/ 654 h 939"/>
                  <a:gd name="T34" fmla="*/ 927 w 940"/>
                  <a:gd name="T35" fmla="*/ 725 h 939"/>
                  <a:gd name="T36" fmla="*/ 936 w 940"/>
                  <a:gd name="T37" fmla="*/ 799 h 939"/>
                  <a:gd name="T38" fmla="*/ 940 w 940"/>
                  <a:gd name="T39" fmla="*/ 875 h 939"/>
                  <a:gd name="T40" fmla="*/ 936 w 940"/>
                  <a:gd name="T41" fmla="*/ 895 h 939"/>
                  <a:gd name="T42" fmla="*/ 927 w 940"/>
                  <a:gd name="T43" fmla="*/ 912 h 939"/>
                  <a:gd name="T44" fmla="*/ 913 w 940"/>
                  <a:gd name="T45" fmla="*/ 926 h 939"/>
                  <a:gd name="T46" fmla="*/ 895 w 940"/>
                  <a:gd name="T47" fmla="*/ 935 h 939"/>
                  <a:gd name="T48" fmla="*/ 875 w 940"/>
                  <a:gd name="T49" fmla="*/ 939 h 939"/>
                  <a:gd name="T50" fmla="*/ 855 w 940"/>
                  <a:gd name="T51" fmla="*/ 935 h 939"/>
                  <a:gd name="T52" fmla="*/ 838 w 940"/>
                  <a:gd name="T53" fmla="*/ 926 h 939"/>
                  <a:gd name="T54" fmla="*/ 824 w 940"/>
                  <a:gd name="T55" fmla="*/ 912 h 939"/>
                  <a:gd name="T56" fmla="*/ 814 w 940"/>
                  <a:gd name="T57" fmla="*/ 895 h 939"/>
                  <a:gd name="T58" fmla="*/ 811 w 940"/>
                  <a:gd name="T59" fmla="*/ 875 h 939"/>
                  <a:gd name="T60" fmla="*/ 808 w 940"/>
                  <a:gd name="T61" fmla="*/ 806 h 939"/>
                  <a:gd name="T62" fmla="*/ 799 w 940"/>
                  <a:gd name="T63" fmla="*/ 740 h 939"/>
                  <a:gd name="T64" fmla="*/ 784 w 940"/>
                  <a:gd name="T65" fmla="*/ 676 h 939"/>
                  <a:gd name="T66" fmla="*/ 764 w 940"/>
                  <a:gd name="T67" fmla="*/ 614 h 939"/>
                  <a:gd name="T68" fmla="*/ 739 w 940"/>
                  <a:gd name="T69" fmla="*/ 555 h 939"/>
                  <a:gd name="T70" fmla="*/ 710 w 940"/>
                  <a:gd name="T71" fmla="*/ 498 h 939"/>
                  <a:gd name="T72" fmla="*/ 674 w 940"/>
                  <a:gd name="T73" fmla="*/ 445 h 939"/>
                  <a:gd name="T74" fmla="*/ 636 w 940"/>
                  <a:gd name="T75" fmla="*/ 394 h 939"/>
                  <a:gd name="T76" fmla="*/ 592 w 940"/>
                  <a:gd name="T77" fmla="*/ 347 h 939"/>
                  <a:gd name="T78" fmla="*/ 545 w 940"/>
                  <a:gd name="T79" fmla="*/ 304 h 939"/>
                  <a:gd name="T80" fmla="*/ 495 w 940"/>
                  <a:gd name="T81" fmla="*/ 265 h 939"/>
                  <a:gd name="T82" fmla="*/ 441 w 940"/>
                  <a:gd name="T83" fmla="*/ 230 h 939"/>
                  <a:gd name="T84" fmla="*/ 384 w 940"/>
                  <a:gd name="T85" fmla="*/ 201 h 939"/>
                  <a:gd name="T86" fmla="*/ 325 w 940"/>
                  <a:gd name="T87" fmla="*/ 175 h 939"/>
                  <a:gd name="T88" fmla="*/ 263 w 940"/>
                  <a:gd name="T89" fmla="*/ 155 h 939"/>
                  <a:gd name="T90" fmla="*/ 199 w 940"/>
                  <a:gd name="T91" fmla="*/ 140 h 939"/>
                  <a:gd name="T92" fmla="*/ 133 w 940"/>
                  <a:gd name="T93" fmla="*/ 131 h 939"/>
                  <a:gd name="T94" fmla="*/ 64 w 940"/>
                  <a:gd name="T95" fmla="*/ 128 h 939"/>
                  <a:gd name="T96" fmla="*/ 45 w 940"/>
                  <a:gd name="T97" fmla="*/ 125 h 939"/>
                  <a:gd name="T98" fmla="*/ 27 w 940"/>
                  <a:gd name="T99" fmla="*/ 116 h 939"/>
                  <a:gd name="T100" fmla="*/ 13 w 940"/>
                  <a:gd name="T101" fmla="*/ 102 h 939"/>
                  <a:gd name="T102" fmla="*/ 5 w 940"/>
                  <a:gd name="T103" fmla="*/ 84 h 939"/>
                  <a:gd name="T104" fmla="*/ 0 w 940"/>
                  <a:gd name="T105" fmla="*/ 64 h 939"/>
                  <a:gd name="T106" fmla="*/ 5 w 940"/>
                  <a:gd name="T107" fmla="*/ 44 h 939"/>
                  <a:gd name="T108" fmla="*/ 13 w 940"/>
                  <a:gd name="T109" fmla="*/ 27 h 939"/>
                  <a:gd name="T110" fmla="*/ 27 w 940"/>
                  <a:gd name="T111" fmla="*/ 13 h 939"/>
                  <a:gd name="T112" fmla="*/ 45 w 940"/>
                  <a:gd name="T113" fmla="*/ 3 h 939"/>
                  <a:gd name="T114" fmla="*/ 64 w 940"/>
                  <a:gd name="T115" fmla="*/ 0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40" h="939">
                    <a:moveTo>
                      <a:pt x="64" y="0"/>
                    </a:moveTo>
                    <a:lnTo>
                      <a:pt x="140" y="3"/>
                    </a:lnTo>
                    <a:lnTo>
                      <a:pt x="214" y="13"/>
                    </a:lnTo>
                    <a:lnTo>
                      <a:pt x="285" y="28"/>
                    </a:lnTo>
                    <a:lnTo>
                      <a:pt x="354" y="49"/>
                    </a:lnTo>
                    <a:lnTo>
                      <a:pt x="422" y="76"/>
                    </a:lnTo>
                    <a:lnTo>
                      <a:pt x="486" y="108"/>
                    </a:lnTo>
                    <a:lnTo>
                      <a:pt x="546" y="145"/>
                    </a:lnTo>
                    <a:lnTo>
                      <a:pt x="604" y="187"/>
                    </a:lnTo>
                    <a:lnTo>
                      <a:pt x="657" y="233"/>
                    </a:lnTo>
                    <a:lnTo>
                      <a:pt x="707" y="282"/>
                    </a:lnTo>
                    <a:lnTo>
                      <a:pt x="753" y="336"/>
                    </a:lnTo>
                    <a:lnTo>
                      <a:pt x="795" y="394"/>
                    </a:lnTo>
                    <a:lnTo>
                      <a:pt x="831" y="454"/>
                    </a:lnTo>
                    <a:lnTo>
                      <a:pt x="863" y="518"/>
                    </a:lnTo>
                    <a:lnTo>
                      <a:pt x="890" y="585"/>
                    </a:lnTo>
                    <a:lnTo>
                      <a:pt x="911" y="654"/>
                    </a:lnTo>
                    <a:lnTo>
                      <a:pt x="927" y="725"/>
                    </a:lnTo>
                    <a:lnTo>
                      <a:pt x="936" y="799"/>
                    </a:lnTo>
                    <a:lnTo>
                      <a:pt x="940" y="875"/>
                    </a:lnTo>
                    <a:lnTo>
                      <a:pt x="936" y="895"/>
                    </a:lnTo>
                    <a:lnTo>
                      <a:pt x="927" y="912"/>
                    </a:lnTo>
                    <a:lnTo>
                      <a:pt x="913" y="926"/>
                    </a:lnTo>
                    <a:lnTo>
                      <a:pt x="895" y="935"/>
                    </a:lnTo>
                    <a:lnTo>
                      <a:pt x="875" y="939"/>
                    </a:lnTo>
                    <a:lnTo>
                      <a:pt x="855" y="935"/>
                    </a:lnTo>
                    <a:lnTo>
                      <a:pt x="838" y="926"/>
                    </a:lnTo>
                    <a:lnTo>
                      <a:pt x="824" y="912"/>
                    </a:lnTo>
                    <a:lnTo>
                      <a:pt x="814" y="895"/>
                    </a:lnTo>
                    <a:lnTo>
                      <a:pt x="811" y="875"/>
                    </a:lnTo>
                    <a:lnTo>
                      <a:pt x="808" y="806"/>
                    </a:lnTo>
                    <a:lnTo>
                      <a:pt x="799" y="740"/>
                    </a:lnTo>
                    <a:lnTo>
                      <a:pt x="784" y="676"/>
                    </a:lnTo>
                    <a:lnTo>
                      <a:pt x="764" y="614"/>
                    </a:lnTo>
                    <a:lnTo>
                      <a:pt x="739" y="555"/>
                    </a:lnTo>
                    <a:lnTo>
                      <a:pt x="710" y="498"/>
                    </a:lnTo>
                    <a:lnTo>
                      <a:pt x="674" y="445"/>
                    </a:lnTo>
                    <a:lnTo>
                      <a:pt x="636" y="394"/>
                    </a:lnTo>
                    <a:lnTo>
                      <a:pt x="592" y="347"/>
                    </a:lnTo>
                    <a:lnTo>
                      <a:pt x="545" y="304"/>
                    </a:lnTo>
                    <a:lnTo>
                      <a:pt x="495" y="265"/>
                    </a:lnTo>
                    <a:lnTo>
                      <a:pt x="441" y="230"/>
                    </a:lnTo>
                    <a:lnTo>
                      <a:pt x="384" y="201"/>
                    </a:lnTo>
                    <a:lnTo>
                      <a:pt x="325" y="175"/>
                    </a:lnTo>
                    <a:lnTo>
                      <a:pt x="263" y="155"/>
                    </a:lnTo>
                    <a:lnTo>
                      <a:pt x="199" y="140"/>
                    </a:lnTo>
                    <a:lnTo>
                      <a:pt x="133" y="131"/>
                    </a:lnTo>
                    <a:lnTo>
                      <a:pt x="64" y="128"/>
                    </a:lnTo>
                    <a:lnTo>
                      <a:pt x="45" y="125"/>
                    </a:lnTo>
                    <a:lnTo>
                      <a:pt x="27" y="116"/>
                    </a:lnTo>
                    <a:lnTo>
                      <a:pt x="13" y="102"/>
                    </a:lnTo>
                    <a:lnTo>
                      <a:pt x="5" y="84"/>
                    </a:lnTo>
                    <a:lnTo>
                      <a:pt x="0" y="64"/>
                    </a:lnTo>
                    <a:lnTo>
                      <a:pt x="5" y="44"/>
                    </a:lnTo>
                    <a:lnTo>
                      <a:pt x="13" y="27"/>
                    </a:lnTo>
                    <a:lnTo>
                      <a:pt x="27" y="13"/>
                    </a:lnTo>
                    <a:lnTo>
                      <a:pt x="45" y="3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73" name="Freeform 22">
                <a:extLst>
                  <a:ext uri="{FF2B5EF4-FFF2-40B4-BE49-F238E27FC236}">
                    <a16:creationId xmlns:a16="http://schemas.microsoft.com/office/drawing/2014/main" id="{79F8A035-C02D-49FD-8869-73FDACAC1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8" y="-610"/>
                <a:ext cx="94" cy="94"/>
              </a:xfrm>
              <a:custGeom>
                <a:avLst/>
                <a:gdLst>
                  <a:gd name="T0" fmla="*/ 65 w 939"/>
                  <a:gd name="T1" fmla="*/ 0 h 938"/>
                  <a:gd name="T2" fmla="*/ 84 w 939"/>
                  <a:gd name="T3" fmla="*/ 3 h 938"/>
                  <a:gd name="T4" fmla="*/ 102 w 939"/>
                  <a:gd name="T5" fmla="*/ 12 h 938"/>
                  <a:gd name="T6" fmla="*/ 116 w 939"/>
                  <a:gd name="T7" fmla="*/ 26 h 938"/>
                  <a:gd name="T8" fmla="*/ 124 w 939"/>
                  <a:gd name="T9" fmla="*/ 43 h 938"/>
                  <a:gd name="T10" fmla="*/ 129 w 939"/>
                  <a:gd name="T11" fmla="*/ 64 h 938"/>
                  <a:gd name="T12" fmla="*/ 131 w 939"/>
                  <a:gd name="T13" fmla="*/ 132 h 938"/>
                  <a:gd name="T14" fmla="*/ 140 w 939"/>
                  <a:gd name="T15" fmla="*/ 198 h 938"/>
                  <a:gd name="T16" fmla="*/ 155 w 939"/>
                  <a:gd name="T17" fmla="*/ 262 h 938"/>
                  <a:gd name="T18" fmla="*/ 175 w 939"/>
                  <a:gd name="T19" fmla="*/ 324 h 938"/>
                  <a:gd name="T20" fmla="*/ 200 w 939"/>
                  <a:gd name="T21" fmla="*/ 384 h 938"/>
                  <a:gd name="T22" fmla="*/ 230 w 939"/>
                  <a:gd name="T23" fmla="*/ 440 h 938"/>
                  <a:gd name="T24" fmla="*/ 265 w 939"/>
                  <a:gd name="T25" fmla="*/ 494 h 938"/>
                  <a:gd name="T26" fmla="*/ 304 w 939"/>
                  <a:gd name="T27" fmla="*/ 545 h 938"/>
                  <a:gd name="T28" fmla="*/ 347 w 939"/>
                  <a:gd name="T29" fmla="*/ 592 h 938"/>
                  <a:gd name="T30" fmla="*/ 394 w 939"/>
                  <a:gd name="T31" fmla="*/ 634 h 938"/>
                  <a:gd name="T32" fmla="*/ 444 w 939"/>
                  <a:gd name="T33" fmla="*/ 674 h 938"/>
                  <a:gd name="T34" fmla="*/ 499 w 939"/>
                  <a:gd name="T35" fmla="*/ 708 h 938"/>
                  <a:gd name="T36" fmla="*/ 555 w 939"/>
                  <a:gd name="T37" fmla="*/ 738 h 938"/>
                  <a:gd name="T38" fmla="*/ 615 w 939"/>
                  <a:gd name="T39" fmla="*/ 763 h 938"/>
                  <a:gd name="T40" fmla="*/ 677 w 939"/>
                  <a:gd name="T41" fmla="*/ 784 h 938"/>
                  <a:gd name="T42" fmla="*/ 741 w 939"/>
                  <a:gd name="T43" fmla="*/ 799 h 938"/>
                  <a:gd name="T44" fmla="*/ 807 w 939"/>
                  <a:gd name="T45" fmla="*/ 807 h 938"/>
                  <a:gd name="T46" fmla="*/ 874 w 939"/>
                  <a:gd name="T47" fmla="*/ 810 h 938"/>
                  <a:gd name="T48" fmla="*/ 895 w 939"/>
                  <a:gd name="T49" fmla="*/ 814 h 938"/>
                  <a:gd name="T50" fmla="*/ 913 w 939"/>
                  <a:gd name="T51" fmla="*/ 823 h 938"/>
                  <a:gd name="T52" fmla="*/ 927 w 939"/>
                  <a:gd name="T53" fmla="*/ 837 h 938"/>
                  <a:gd name="T54" fmla="*/ 935 w 939"/>
                  <a:gd name="T55" fmla="*/ 854 h 938"/>
                  <a:gd name="T56" fmla="*/ 939 w 939"/>
                  <a:gd name="T57" fmla="*/ 874 h 938"/>
                  <a:gd name="T58" fmla="*/ 935 w 939"/>
                  <a:gd name="T59" fmla="*/ 895 h 938"/>
                  <a:gd name="T60" fmla="*/ 927 w 939"/>
                  <a:gd name="T61" fmla="*/ 912 h 938"/>
                  <a:gd name="T62" fmla="*/ 913 w 939"/>
                  <a:gd name="T63" fmla="*/ 926 h 938"/>
                  <a:gd name="T64" fmla="*/ 895 w 939"/>
                  <a:gd name="T65" fmla="*/ 935 h 938"/>
                  <a:gd name="T66" fmla="*/ 874 w 939"/>
                  <a:gd name="T67" fmla="*/ 938 h 938"/>
                  <a:gd name="T68" fmla="*/ 800 w 939"/>
                  <a:gd name="T69" fmla="*/ 935 h 938"/>
                  <a:gd name="T70" fmla="*/ 726 w 939"/>
                  <a:gd name="T71" fmla="*/ 926 h 938"/>
                  <a:gd name="T72" fmla="*/ 655 w 939"/>
                  <a:gd name="T73" fmla="*/ 911 h 938"/>
                  <a:gd name="T74" fmla="*/ 585 w 939"/>
                  <a:gd name="T75" fmla="*/ 889 h 938"/>
                  <a:gd name="T76" fmla="*/ 518 w 939"/>
                  <a:gd name="T77" fmla="*/ 863 h 938"/>
                  <a:gd name="T78" fmla="*/ 454 w 939"/>
                  <a:gd name="T79" fmla="*/ 831 h 938"/>
                  <a:gd name="T80" fmla="*/ 393 w 939"/>
                  <a:gd name="T81" fmla="*/ 793 h 938"/>
                  <a:gd name="T82" fmla="*/ 336 w 939"/>
                  <a:gd name="T83" fmla="*/ 753 h 938"/>
                  <a:gd name="T84" fmla="*/ 282 w 939"/>
                  <a:gd name="T85" fmla="*/ 707 h 938"/>
                  <a:gd name="T86" fmla="*/ 232 w 939"/>
                  <a:gd name="T87" fmla="*/ 657 h 938"/>
                  <a:gd name="T88" fmla="*/ 186 w 939"/>
                  <a:gd name="T89" fmla="*/ 602 h 938"/>
                  <a:gd name="T90" fmla="*/ 145 w 939"/>
                  <a:gd name="T91" fmla="*/ 545 h 938"/>
                  <a:gd name="T92" fmla="*/ 108 w 939"/>
                  <a:gd name="T93" fmla="*/ 484 h 938"/>
                  <a:gd name="T94" fmla="*/ 76 w 939"/>
                  <a:gd name="T95" fmla="*/ 420 h 938"/>
                  <a:gd name="T96" fmla="*/ 50 w 939"/>
                  <a:gd name="T97" fmla="*/ 354 h 938"/>
                  <a:gd name="T98" fmla="*/ 28 w 939"/>
                  <a:gd name="T99" fmla="*/ 284 h 938"/>
                  <a:gd name="T100" fmla="*/ 12 w 939"/>
                  <a:gd name="T101" fmla="*/ 213 h 938"/>
                  <a:gd name="T102" fmla="*/ 3 w 939"/>
                  <a:gd name="T103" fmla="*/ 139 h 938"/>
                  <a:gd name="T104" fmla="*/ 0 w 939"/>
                  <a:gd name="T105" fmla="*/ 64 h 938"/>
                  <a:gd name="T106" fmla="*/ 4 w 939"/>
                  <a:gd name="T107" fmla="*/ 43 h 938"/>
                  <a:gd name="T108" fmla="*/ 12 w 939"/>
                  <a:gd name="T109" fmla="*/ 26 h 938"/>
                  <a:gd name="T110" fmla="*/ 26 w 939"/>
                  <a:gd name="T111" fmla="*/ 12 h 938"/>
                  <a:gd name="T112" fmla="*/ 44 w 939"/>
                  <a:gd name="T113" fmla="*/ 3 h 938"/>
                  <a:gd name="T114" fmla="*/ 65 w 939"/>
                  <a:gd name="T115" fmla="*/ 0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9" h="938">
                    <a:moveTo>
                      <a:pt x="65" y="0"/>
                    </a:moveTo>
                    <a:lnTo>
                      <a:pt x="84" y="3"/>
                    </a:lnTo>
                    <a:lnTo>
                      <a:pt x="102" y="12"/>
                    </a:lnTo>
                    <a:lnTo>
                      <a:pt x="116" y="26"/>
                    </a:lnTo>
                    <a:lnTo>
                      <a:pt x="124" y="43"/>
                    </a:lnTo>
                    <a:lnTo>
                      <a:pt x="129" y="64"/>
                    </a:lnTo>
                    <a:lnTo>
                      <a:pt x="131" y="132"/>
                    </a:lnTo>
                    <a:lnTo>
                      <a:pt x="140" y="198"/>
                    </a:lnTo>
                    <a:lnTo>
                      <a:pt x="155" y="262"/>
                    </a:lnTo>
                    <a:lnTo>
                      <a:pt x="175" y="324"/>
                    </a:lnTo>
                    <a:lnTo>
                      <a:pt x="200" y="384"/>
                    </a:lnTo>
                    <a:lnTo>
                      <a:pt x="230" y="440"/>
                    </a:lnTo>
                    <a:lnTo>
                      <a:pt x="265" y="494"/>
                    </a:lnTo>
                    <a:lnTo>
                      <a:pt x="304" y="545"/>
                    </a:lnTo>
                    <a:lnTo>
                      <a:pt x="347" y="592"/>
                    </a:lnTo>
                    <a:lnTo>
                      <a:pt x="394" y="634"/>
                    </a:lnTo>
                    <a:lnTo>
                      <a:pt x="444" y="674"/>
                    </a:lnTo>
                    <a:lnTo>
                      <a:pt x="499" y="708"/>
                    </a:lnTo>
                    <a:lnTo>
                      <a:pt x="555" y="738"/>
                    </a:lnTo>
                    <a:lnTo>
                      <a:pt x="615" y="763"/>
                    </a:lnTo>
                    <a:lnTo>
                      <a:pt x="677" y="784"/>
                    </a:lnTo>
                    <a:lnTo>
                      <a:pt x="741" y="799"/>
                    </a:lnTo>
                    <a:lnTo>
                      <a:pt x="807" y="807"/>
                    </a:lnTo>
                    <a:lnTo>
                      <a:pt x="874" y="810"/>
                    </a:lnTo>
                    <a:lnTo>
                      <a:pt x="895" y="814"/>
                    </a:lnTo>
                    <a:lnTo>
                      <a:pt x="913" y="823"/>
                    </a:lnTo>
                    <a:lnTo>
                      <a:pt x="927" y="837"/>
                    </a:lnTo>
                    <a:lnTo>
                      <a:pt x="935" y="854"/>
                    </a:lnTo>
                    <a:lnTo>
                      <a:pt x="939" y="874"/>
                    </a:lnTo>
                    <a:lnTo>
                      <a:pt x="935" y="895"/>
                    </a:lnTo>
                    <a:lnTo>
                      <a:pt x="927" y="912"/>
                    </a:lnTo>
                    <a:lnTo>
                      <a:pt x="913" y="926"/>
                    </a:lnTo>
                    <a:lnTo>
                      <a:pt x="895" y="935"/>
                    </a:lnTo>
                    <a:lnTo>
                      <a:pt x="874" y="938"/>
                    </a:lnTo>
                    <a:lnTo>
                      <a:pt x="800" y="935"/>
                    </a:lnTo>
                    <a:lnTo>
                      <a:pt x="726" y="926"/>
                    </a:lnTo>
                    <a:lnTo>
                      <a:pt x="655" y="911"/>
                    </a:lnTo>
                    <a:lnTo>
                      <a:pt x="585" y="889"/>
                    </a:lnTo>
                    <a:lnTo>
                      <a:pt x="518" y="863"/>
                    </a:lnTo>
                    <a:lnTo>
                      <a:pt x="454" y="831"/>
                    </a:lnTo>
                    <a:lnTo>
                      <a:pt x="393" y="793"/>
                    </a:lnTo>
                    <a:lnTo>
                      <a:pt x="336" y="753"/>
                    </a:lnTo>
                    <a:lnTo>
                      <a:pt x="282" y="707"/>
                    </a:lnTo>
                    <a:lnTo>
                      <a:pt x="232" y="657"/>
                    </a:lnTo>
                    <a:lnTo>
                      <a:pt x="186" y="602"/>
                    </a:lnTo>
                    <a:lnTo>
                      <a:pt x="145" y="545"/>
                    </a:lnTo>
                    <a:lnTo>
                      <a:pt x="108" y="484"/>
                    </a:lnTo>
                    <a:lnTo>
                      <a:pt x="76" y="420"/>
                    </a:lnTo>
                    <a:lnTo>
                      <a:pt x="50" y="354"/>
                    </a:lnTo>
                    <a:lnTo>
                      <a:pt x="28" y="284"/>
                    </a:lnTo>
                    <a:lnTo>
                      <a:pt x="12" y="213"/>
                    </a:lnTo>
                    <a:lnTo>
                      <a:pt x="3" y="139"/>
                    </a:lnTo>
                    <a:lnTo>
                      <a:pt x="0" y="64"/>
                    </a:lnTo>
                    <a:lnTo>
                      <a:pt x="4" y="43"/>
                    </a:lnTo>
                    <a:lnTo>
                      <a:pt x="12" y="26"/>
                    </a:lnTo>
                    <a:lnTo>
                      <a:pt x="26" y="12"/>
                    </a:lnTo>
                    <a:lnTo>
                      <a:pt x="44" y="3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74" name="Freeform 23">
                <a:extLst>
                  <a:ext uri="{FF2B5EF4-FFF2-40B4-BE49-F238E27FC236}">
                    <a16:creationId xmlns:a16="http://schemas.microsoft.com/office/drawing/2014/main" id="{C3A0EFA7-768E-481D-949A-E13911652B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07" y="-772"/>
                <a:ext cx="337" cy="337"/>
              </a:xfrm>
              <a:custGeom>
                <a:avLst/>
                <a:gdLst>
                  <a:gd name="T0" fmla="*/ 1363 w 3371"/>
                  <a:gd name="T1" fmla="*/ 411 h 3371"/>
                  <a:gd name="T2" fmla="*/ 1078 w 3371"/>
                  <a:gd name="T3" fmla="*/ 543 h 3371"/>
                  <a:gd name="T4" fmla="*/ 771 w 3371"/>
                  <a:gd name="T5" fmla="*/ 405 h 3371"/>
                  <a:gd name="T6" fmla="*/ 565 w 3371"/>
                  <a:gd name="T7" fmla="*/ 984 h 3371"/>
                  <a:gd name="T8" fmla="*/ 484 w 3371"/>
                  <a:gd name="T9" fmla="*/ 1258 h 3371"/>
                  <a:gd name="T10" fmla="*/ 261 w 3371"/>
                  <a:gd name="T11" fmla="*/ 1450 h 3371"/>
                  <a:gd name="T12" fmla="*/ 359 w 3371"/>
                  <a:gd name="T13" fmla="*/ 1966 h 3371"/>
                  <a:gd name="T14" fmla="*/ 530 w 3371"/>
                  <a:gd name="T15" fmla="*/ 2213 h 3371"/>
                  <a:gd name="T16" fmla="*/ 552 w 3371"/>
                  <a:gd name="T17" fmla="*/ 2490 h 3371"/>
                  <a:gd name="T18" fmla="*/ 890 w 3371"/>
                  <a:gd name="T19" fmla="*/ 2859 h 3371"/>
                  <a:gd name="T20" fmla="*/ 1211 w 3371"/>
                  <a:gd name="T21" fmla="*/ 2862 h 3371"/>
                  <a:gd name="T22" fmla="*/ 1428 w 3371"/>
                  <a:gd name="T23" fmla="*/ 3047 h 3371"/>
                  <a:gd name="T24" fmla="*/ 1930 w 3371"/>
                  <a:gd name="T25" fmla="*/ 3079 h 3371"/>
                  <a:gd name="T26" fmla="*/ 2129 w 3371"/>
                  <a:gd name="T27" fmla="*/ 2876 h 3371"/>
                  <a:gd name="T28" fmla="*/ 2450 w 3371"/>
                  <a:gd name="T29" fmla="*/ 2844 h 3371"/>
                  <a:gd name="T30" fmla="*/ 2830 w 3371"/>
                  <a:gd name="T31" fmla="*/ 2521 h 3371"/>
                  <a:gd name="T32" fmla="*/ 2830 w 3371"/>
                  <a:gd name="T33" fmla="*/ 2246 h 3371"/>
                  <a:gd name="T34" fmla="*/ 2983 w 3371"/>
                  <a:gd name="T35" fmla="*/ 1991 h 3371"/>
                  <a:gd name="T36" fmla="*/ 3147 w 3371"/>
                  <a:gd name="T37" fmla="*/ 1454 h 3371"/>
                  <a:gd name="T38" fmla="*/ 2908 w 3371"/>
                  <a:gd name="T39" fmla="*/ 1291 h 3371"/>
                  <a:gd name="T40" fmla="*/ 2808 w 3371"/>
                  <a:gd name="T41" fmla="*/ 1019 h 3371"/>
                  <a:gd name="T42" fmla="*/ 2934 w 3371"/>
                  <a:gd name="T43" fmla="*/ 727 h 3371"/>
                  <a:gd name="T44" fmla="*/ 2339 w 3371"/>
                  <a:gd name="T45" fmla="*/ 544 h 3371"/>
                  <a:gd name="T46" fmla="*/ 2036 w 3371"/>
                  <a:gd name="T47" fmla="*/ 436 h 3371"/>
                  <a:gd name="T48" fmla="*/ 1918 w 3371"/>
                  <a:gd name="T49" fmla="*/ 128 h 3371"/>
                  <a:gd name="T50" fmla="*/ 2044 w 3371"/>
                  <a:gd name="T51" fmla="*/ 47 h 3371"/>
                  <a:gd name="T52" fmla="*/ 2145 w 3371"/>
                  <a:gd name="T53" fmla="*/ 357 h 3371"/>
                  <a:gd name="T54" fmla="*/ 2385 w 3371"/>
                  <a:gd name="T55" fmla="*/ 411 h 3371"/>
                  <a:gd name="T56" fmla="*/ 2614 w 3371"/>
                  <a:gd name="T57" fmla="*/ 252 h 3371"/>
                  <a:gd name="T58" fmla="*/ 3082 w 3371"/>
                  <a:gd name="T59" fmla="*/ 756 h 3371"/>
                  <a:gd name="T60" fmla="*/ 2939 w 3371"/>
                  <a:gd name="T61" fmla="*/ 1030 h 3371"/>
                  <a:gd name="T62" fmla="*/ 3070 w 3371"/>
                  <a:gd name="T63" fmla="*/ 1287 h 3371"/>
                  <a:gd name="T64" fmla="*/ 3352 w 3371"/>
                  <a:gd name="T65" fmla="*/ 1344 h 3371"/>
                  <a:gd name="T66" fmla="*/ 3340 w 3371"/>
                  <a:gd name="T67" fmla="*/ 2037 h 3371"/>
                  <a:gd name="T68" fmla="*/ 3050 w 3371"/>
                  <a:gd name="T69" fmla="*/ 2106 h 3371"/>
                  <a:gd name="T70" fmla="*/ 2935 w 3371"/>
                  <a:gd name="T71" fmla="*/ 2375 h 3371"/>
                  <a:gd name="T72" fmla="*/ 3087 w 3371"/>
                  <a:gd name="T73" fmla="*/ 2631 h 3371"/>
                  <a:gd name="T74" fmla="*/ 2598 w 3371"/>
                  <a:gd name="T75" fmla="*/ 3121 h 3371"/>
                  <a:gd name="T76" fmla="*/ 2358 w 3371"/>
                  <a:gd name="T77" fmla="*/ 2956 h 3371"/>
                  <a:gd name="T78" fmla="*/ 2117 w 3371"/>
                  <a:gd name="T79" fmla="*/ 3034 h 3371"/>
                  <a:gd name="T80" fmla="*/ 2037 w 3371"/>
                  <a:gd name="T81" fmla="*/ 3339 h 3371"/>
                  <a:gd name="T82" fmla="*/ 1339 w 3371"/>
                  <a:gd name="T83" fmla="*/ 3344 h 3371"/>
                  <a:gd name="T84" fmla="*/ 1254 w 3371"/>
                  <a:gd name="T85" fmla="*/ 3035 h 3371"/>
                  <a:gd name="T86" fmla="*/ 1013 w 3371"/>
                  <a:gd name="T87" fmla="*/ 2957 h 3371"/>
                  <a:gd name="T88" fmla="*/ 773 w 3371"/>
                  <a:gd name="T89" fmla="*/ 3121 h 3371"/>
                  <a:gd name="T90" fmla="*/ 285 w 3371"/>
                  <a:gd name="T91" fmla="*/ 2631 h 3371"/>
                  <a:gd name="T92" fmla="*/ 436 w 3371"/>
                  <a:gd name="T93" fmla="*/ 2375 h 3371"/>
                  <a:gd name="T94" fmla="*/ 322 w 3371"/>
                  <a:gd name="T95" fmla="*/ 2106 h 3371"/>
                  <a:gd name="T96" fmla="*/ 27 w 3371"/>
                  <a:gd name="T97" fmla="*/ 2033 h 3371"/>
                  <a:gd name="T98" fmla="*/ 32 w 3371"/>
                  <a:gd name="T99" fmla="*/ 1335 h 3371"/>
                  <a:gd name="T100" fmla="*/ 322 w 3371"/>
                  <a:gd name="T101" fmla="*/ 1265 h 3371"/>
                  <a:gd name="T102" fmla="*/ 436 w 3371"/>
                  <a:gd name="T103" fmla="*/ 997 h 3371"/>
                  <a:gd name="T104" fmla="*/ 285 w 3371"/>
                  <a:gd name="T105" fmla="*/ 740 h 3371"/>
                  <a:gd name="T106" fmla="*/ 762 w 3371"/>
                  <a:gd name="T107" fmla="*/ 252 h 3371"/>
                  <a:gd name="T108" fmla="*/ 988 w 3371"/>
                  <a:gd name="T109" fmla="*/ 412 h 3371"/>
                  <a:gd name="T110" fmla="*/ 1227 w 3371"/>
                  <a:gd name="T111" fmla="*/ 358 h 3371"/>
                  <a:gd name="T112" fmla="*/ 1328 w 3371"/>
                  <a:gd name="T113" fmla="*/ 47 h 3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71" h="3371">
                    <a:moveTo>
                      <a:pt x="1454" y="128"/>
                    </a:moveTo>
                    <a:lnTo>
                      <a:pt x="1454" y="225"/>
                    </a:lnTo>
                    <a:lnTo>
                      <a:pt x="1451" y="260"/>
                    </a:lnTo>
                    <a:lnTo>
                      <a:pt x="1442" y="293"/>
                    </a:lnTo>
                    <a:lnTo>
                      <a:pt x="1428" y="325"/>
                    </a:lnTo>
                    <a:lnTo>
                      <a:pt x="1410" y="354"/>
                    </a:lnTo>
                    <a:lnTo>
                      <a:pt x="1389" y="383"/>
                    </a:lnTo>
                    <a:lnTo>
                      <a:pt x="1363" y="411"/>
                    </a:lnTo>
                    <a:lnTo>
                      <a:pt x="1335" y="436"/>
                    </a:lnTo>
                    <a:lnTo>
                      <a:pt x="1306" y="458"/>
                    </a:lnTo>
                    <a:lnTo>
                      <a:pt x="1275" y="478"/>
                    </a:lnTo>
                    <a:lnTo>
                      <a:pt x="1243" y="495"/>
                    </a:lnTo>
                    <a:lnTo>
                      <a:pt x="1211" y="510"/>
                    </a:lnTo>
                    <a:lnTo>
                      <a:pt x="1167" y="525"/>
                    </a:lnTo>
                    <a:lnTo>
                      <a:pt x="1123" y="537"/>
                    </a:lnTo>
                    <a:lnTo>
                      <a:pt x="1078" y="543"/>
                    </a:lnTo>
                    <a:lnTo>
                      <a:pt x="1034" y="545"/>
                    </a:lnTo>
                    <a:lnTo>
                      <a:pt x="994" y="543"/>
                    </a:lnTo>
                    <a:lnTo>
                      <a:pt x="957" y="537"/>
                    </a:lnTo>
                    <a:lnTo>
                      <a:pt x="922" y="527"/>
                    </a:lnTo>
                    <a:lnTo>
                      <a:pt x="891" y="513"/>
                    </a:lnTo>
                    <a:lnTo>
                      <a:pt x="863" y="495"/>
                    </a:lnTo>
                    <a:lnTo>
                      <a:pt x="838" y="474"/>
                    </a:lnTo>
                    <a:lnTo>
                      <a:pt x="771" y="405"/>
                    </a:lnTo>
                    <a:lnTo>
                      <a:pt x="437" y="727"/>
                    </a:lnTo>
                    <a:lnTo>
                      <a:pt x="504" y="796"/>
                    </a:lnTo>
                    <a:lnTo>
                      <a:pt x="526" y="822"/>
                    </a:lnTo>
                    <a:lnTo>
                      <a:pt x="542" y="850"/>
                    </a:lnTo>
                    <a:lnTo>
                      <a:pt x="554" y="881"/>
                    </a:lnTo>
                    <a:lnTo>
                      <a:pt x="561" y="914"/>
                    </a:lnTo>
                    <a:lnTo>
                      <a:pt x="565" y="949"/>
                    </a:lnTo>
                    <a:lnTo>
                      <a:pt x="565" y="984"/>
                    </a:lnTo>
                    <a:lnTo>
                      <a:pt x="563" y="1019"/>
                    </a:lnTo>
                    <a:lnTo>
                      <a:pt x="558" y="1055"/>
                    </a:lnTo>
                    <a:lnTo>
                      <a:pt x="550" y="1090"/>
                    </a:lnTo>
                    <a:lnTo>
                      <a:pt x="542" y="1126"/>
                    </a:lnTo>
                    <a:lnTo>
                      <a:pt x="530" y="1159"/>
                    </a:lnTo>
                    <a:lnTo>
                      <a:pt x="518" y="1190"/>
                    </a:lnTo>
                    <a:lnTo>
                      <a:pt x="502" y="1224"/>
                    </a:lnTo>
                    <a:lnTo>
                      <a:pt x="484" y="1258"/>
                    </a:lnTo>
                    <a:lnTo>
                      <a:pt x="464" y="1291"/>
                    </a:lnTo>
                    <a:lnTo>
                      <a:pt x="440" y="1323"/>
                    </a:lnTo>
                    <a:lnTo>
                      <a:pt x="416" y="1353"/>
                    </a:lnTo>
                    <a:lnTo>
                      <a:pt x="388" y="1381"/>
                    </a:lnTo>
                    <a:lnTo>
                      <a:pt x="359" y="1405"/>
                    </a:lnTo>
                    <a:lnTo>
                      <a:pt x="327" y="1425"/>
                    </a:lnTo>
                    <a:lnTo>
                      <a:pt x="295" y="1440"/>
                    </a:lnTo>
                    <a:lnTo>
                      <a:pt x="261" y="1450"/>
                    </a:lnTo>
                    <a:lnTo>
                      <a:pt x="225" y="1454"/>
                    </a:lnTo>
                    <a:lnTo>
                      <a:pt x="129" y="1454"/>
                    </a:lnTo>
                    <a:lnTo>
                      <a:pt x="129" y="1917"/>
                    </a:lnTo>
                    <a:lnTo>
                      <a:pt x="225" y="1917"/>
                    </a:lnTo>
                    <a:lnTo>
                      <a:pt x="261" y="1921"/>
                    </a:lnTo>
                    <a:lnTo>
                      <a:pt x="295" y="1931"/>
                    </a:lnTo>
                    <a:lnTo>
                      <a:pt x="327" y="1946"/>
                    </a:lnTo>
                    <a:lnTo>
                      <a:pt x="359" y="1966"/>
                    </a:lnTo>
                    <a:lnTo>
                      <a:pt x="388" y="1991"/>
                    </a:lnTo>
                    <a:lnTo>
                      <a:pt x="415" y="2018"/>
                    </a:lnTo>
                    <a:lnTo>
                      <a:pt x="440" y="2048"/>
                    </a:lnTo>
                    <a:lnTo>
                      <a:pt x="464" y="2080"/>
                    </a:lnTo>
                    <a:lnTo>
                      <a:pt x="484" y="2114"/>
                    </a:lnTo>
                    <a:lnTo>
                      <a:pt x="502" y="2148"/>
                    </a:lnTo>
                    <a:lnTo>
                      <a:pt x="517" y="2182"/>
                    </a:lnTo>
                    <a:lnTo>
                      <a:pt x="530" y="2213"/>
                    </a:lnTo>
                    <a:lnTo>
                      <a:pt x="541" y="2247"/>
                    </a:lnTo>
                    <a:lnTo>
                      <a:pt x="550" y="2281"/>
                    </a:lnTo>
                    <a:lnTo>
                      <a:pt x="558" y="2316"/>
                    </a:lnTo>
                    <a:lnTo>
                      <a:pt x="563" y="2352"/>
                    </a:lnTo>
                    <a:lnTo>
                      <a:pt x="565" y="2389"/>
                    </a:lnTo>
                    <a:lnTo>
                      <a:pt x="564" y="2424"/>
                    </a:lnTo>
                    <a:lnTo>
                      <a:pt x="561" y="2458"/>
                    </a:lnTo>
                    <a:lnTo>
                      <a:pt x="552" y="2490"/>
                    </a:lnTo>
                    <a:lnTo>
                      <a:pt x="541" y="2521"/>
                    </a:lnTo>
                    <a:lnTo>
                      <a:pt x="525" y="2550"/>
                    </a:lnTo>
                    <a:lnTo>
                      <a:pt x="504" y="2575"/>
                    </a:lnTo>
                    <a:lnTo>
                      <a:pt x="437" y="2645"/>
                    </a:lnTo>
                    <a:lnTo>
                      <a:pt x="771" y="2967"/>
                    </a:lnTo>
                    <a:lnTo>
                      <a:pt x="838" y="2897"/>
                    </a:lnTo>
                    <a:lnTo>
                      <a:pt x="862" y="2876"/>
                    </a:lnTo>
                    <a:lnTo>
                      <a:pt x="890" y="2859"/>
                    </a:lnTo>
                    <a:lnTo>
                      <a:pt x="922" y="2845"/>
                    </a:lnTo>
                    <a:lnTo>
                      <a:pt x="956" y="2836"/>
                    </a:lnTo>
                    <a:lnTo>
                      <a:pt x="993" y="2829"/>
                    </a:lnTo>
                    <a:lnTo>
                      <a:pt x="1032" y="2827"/>
                    </a:lnTo>
                    <a:lnTo>
                      <a:pt x="1077" y="2829"/>
                    </a:lnTo>
                    <a:lnTo>
                      <a:pt x="1122" y="2836"/>
                    </a:lnTo>
                    <a:lnTo>
                      <a:pt x="1167" y="2847"/>
                    </a:lnTo>
                    <a:lnTo>
                      <a:pt x="1211" y="2862"/>
                    </a:lnTo>
                    <a:lnTo>
                      <a:pt x="1243" y="2877"/>
                    </a:lnTo>
                    <a:lnTo>
                      <a:pt x="1275" y="2894"/>
                    </a:lnTo>
                    <a:lnTo>
                      <a:pt x="1306" y="2913"/>
                    </a:lnTo>
                    <a:lnTo>
                      <a:pt x="1335" y="2936"/>
                    </a:lnTo>
                    <a:lnTo>
                      <a:pt x="1363" y="2961"/>
                    </a:lnTo>
                    <a:lnTo>
                      <a:pt x="1389" y="2988"/>
                    </a:lnTo>
                    <a:lnTo>
                      <a:pt x="1410" y="3016"/>
                    </a:lnTo>
                    <a:lnTo>
                      <a:pt x="1428" y="3047"/>
                    </a:lnTo>
                    <a:lnTo>
                      <a:pt x="1442" y="3079"/>
                    </a:lnTo>
                    <a:lnTo>
                      <a:pt x="1451" y="3112"/>
                    </a:lnTo>
                    <a:lnTo>
                      <a:pt x="1454" y="3146"/>
                    </a:lnTo>
                    <a:lnTo>
                      <a:pt x="1454" y="3243"/>
                    </a:lnTo>
                    <a:lnTo>
                      <a:pt x="1918" y="3243"/>
                    </a:lnTo>
                    <a:lnTo>
                      <a:pt x="1918" y="3146"/>
                    </a:lnTo>
                    <a:lnTo>
                      <a:pt x="1921" y="3112"/>
                    </a:lnTo>
                    <a:lnTo>
                      <a:pt x="1930" y="3079"/>
                    </a:lnTo>
                    <a:lnTo>
                      <a:pt x="1943" y="3047"/>
                    </a:lnTo>
                    <a:lnTo>
                      <a:pt x="1962" y="3017"/>
                    </a:lnTo>
                    <a:lnTo>
                      <a:pt x="1983" y="2988"/>
                    </a:lnTo>
                    <a:lnTo>
                      <a:pt x="2008" y="2961"/>
                    </a:lnTo>
                    <a:lnTo>
                      <a:pt x="2036" y="2936"/>
                    </a:lnTo>
                    <a:lnTo>
                      <a:pt x="2066" y="2913"/>
                    </a:lnTo>
                    <a:lnTo>
                      <a:pt x="2097" y="2894"/>
                    </a:lnTo>
                    <a:lnTo>
                      <a:pt x="2129" y="2876"/>
                    </a:lnTo>
                    <a:lnTo>
                      <a:pt x="2161" y="2862"/>
                    </a:lnTo>
                    <a:lnTo>
                      <a:pt x="2204" y="2846"/>
                    </a:lnTo>
                    <a:lnTo>
                      <a:pt x="2248" y="2836"/>
                    </a:lnTo>
                    <a:lnTo>
                      <a:pt x="2293" y="2828"/>
                    </a:lnTo>
                    <a:lnTo>
                      <a:pt x="2338" y="2826"/>
                    </a:lnTo>
                    <a:lnTo>
                      <a:pt x="2378" y="2828"/>
                    </a:lnTo>
                    <a:lnTo>
                      <a:pt x="2415" y="2834"/>
                    </a:lnTo>
                    <a:lnTo>
                      <a:pt x="2450" y="2844"/>
                    </a:lnTo>
                    <a:lnTo>
                      <a:pt x="2481" y="2858"/>
                    </a:lnTo>
                    <a:lnTo>
                      <a:pt x="2509" y="2876"/>
                    </a:lnTo>
                    <a:lnTo>
                      <a:pt x="2533" y="2897"/>
                    </a:lnTo>
                    <a:lnTo>
                      <a:pt x="2600" y="2967"/>
                    </a:lnTo>
                    <a:lnTo>
                      <a:pt x="2934" y="2645"/>
                    </a:lnTo>
                    <a:lnTo>
                      <a:pt x="2867" y="2575"/>
                    </a:lnTo>
                    <a:lnTo>
                      <a:pt x="2846" y="2550"/>
                    </a:lnTo>
                    <a:lnTo>
                      <a:pt x="2830" y="2521"/>
                    </a:lnTo>
                    <a:lnTo>
                      <a:pt x="2818" y="2490"/>
                    </a:lnTo>
                    <a:lnTo>
                      <a:pt x="2811" y="2457"/>
                    </a:lnTo>
                    <a:lnTo>
                      <a:pt x="2806" y="2423"/>
                    </a:lnTo>
                    <a:lnTo>
                      <a:pt x="2806" y="2388"/>
                    </a:lnTo>
                    <a:lnTo>
                      <a:pt x="2808" y="2352"/>
                    </a:lnTo>
                    <a:lnTo>
                      <a:pt x="2814" y="2316"/>
                    </a:lnTo>
                    <a:lnTo>
                      <a:pt x="2821" y="2281"/>
                    </a:lnTo>
                    <a:lnTo>
                      <a:pt x="2830" y="2246"/>
                    </a:lnTo>
                    <a:lnTo>
                      <a:pt x="2842" y="2213"/>
                    </a:lnTo>
                    <a:lnTo>
                      <a:pt x="2853" y="2182"/>
                    </a:lnTo>
                    <a:lnTo>
                      <a:pt x="2869" y="2148"/>
                    </a:lnTo>
                    <a:lnTo>
                      <a:pt x="2887" y="2113"/>
                    </a:lnTo>
                    <a:lnTo>
                      <a:pt x="2908" y="2080"/>
                    </a:lnTo>
                    <a:lnTo>
                      <a:pt x="2931" y="2048"/>
                    </a:lnTo>
                    <a:lnTo>
                      <a:pt x="2956" y="2018"/>
                    </a:lnTo>
                    <a:lnTo>
                      <a:pt x="2983" y="1991"/>
                    </a:lnTo>
                    <a:lnTo>
                      <a:pt x="3012" y="1966"/>
                    </a:lnTo>
                    <a:lnTo>
                      <a:pt x="3043" y="1946"/>
                    </a:lnTo>
                    <a:lnTo>
                      <a:pt x="3076" y="1931"/>
                    </a:lnTo>
                    <a:lnTo>
                      <a:pt x="3110" y="1921"/>
                    </a:lnTo>
                    <a:lnTo>
                      <a:pt x="3147" y="1917"/>
                    </a:lnTo>
                    <a:lnTo>
                      <a:pt x="3244" y="1917"/>
                    </a:lnTo>
                    <a:lnTo>
                      <a:pt x="3244" y="1454"/>
                    </a:lnTo>
                    <a:lnTo>
                      <a:pt x="3147" y="1454"/>
                    </a:lnTo>
                    <a:lnTo>
                      <a:pt x="3110" y="1450"/>
                    </a:lnTo>
                    <a:lnTo>
                      <a:pt x="3076" y="1440"/>
                    </a:lnTo>
                    <a:lnTo>
                      <a:pt x="3043" y="1425"/>
                    </a:lnTo>
                    <a:lnTo>
                      <a:pt x="3012" y="1405"/>
                    </a:lnTo>
                    <a:lnTo>
                      <a:pt x="2983" y="1381"/>
                    </a:lnTo>
                    <a:lnTo>
                      <a:pt x="2956" y="1353"/>
                    </a:lnTo>
                    <a:lnTo>
                      <a:pt x="2931" y="1323"/>
                    </a:lnTo>
                    <a:lnTo>
                      <a:pt x="2908" y="1291"/>
                    </a:lnTo>
                    <a:lnTo>
                      <a:pt x="2887" y="1258"/>
                    </a:lnTo>
                    <a:lnTo>
                      <a:pt x="2869" y="1224"/>
                    </a:lnTo>
                    <a:lnTo>
                      <a:pt x="2854" y="1190"/>
                    </a:lnTo>
                    <a:lnTo>
                      <a:pt x="2842" y="1159"/>
                    </a:lnTo>
                    <a:lnTo>
                      <a:pt x="2831" y="1126"/>
                    </a:lnTo>
                    <a:lnTo>
                      <a:pt x="2821" y="1090"/>
                    </a:lnTo>
                    <a:lnTo>
                      <a:pt x="2814" y="1055"/>
                    </a:lnTo>
                    <a:lnTo>
                      <a:pt x="2808" y="1019"/>
                    </a:lnTo>
                    <a:lnTo>
                      <a:pt x="2806" y="984"/>
                    </a:lnTo>
                    <a:lnTo>
                      <a:pt x="2807" y="949"/>
                    </a:lnTo>
                    <a:lnTo>
                      <a:pt x="2811" y="914"/>
                    </a:lnTo>
                    <a:lnTo>
                      <a:pt x="2819" y="881"/>
                    </a:lnTo>
                    <a:lnTo>
                      <a:pt x="2831" y="850"/>
                    </a:lnTo>
                    <a:lnTo>
                      <a:pt x="2847" y="822"/>
                    </a:lnTo>
                    <a:lnTo>
                      <a:pt x="2867" y="796"/>
                    </a:lnTo>
                    <a:lnTo>
                      <a:pt x="2934" y="727"/>
                    </a:lnTo>
                    <a:lnTo>
                      <a:pt x="2602" y="405"/>
                    </a:lnTo>
                    <a:lnTo>
                      <a:pt x="2534" y="474"/>
                    </a:lnTo>
                    <a:lnTo>
                      <a:pt x="2510" y="495"/>
                    </a:lnTo>
                    <a:lnTo>
                      <a:pt x="2482" y="512"/>
                    </a:lnTo>
                    <a:lnTo>
                      <a:pt x="2450" y="526"/>
                    </a:lnTo>
                    <a:lnTo>
                      <a:pt x="2416" y="537"/>
                    </a:lnTo>
                    <a:lnTo>
                      <a:pt x="2379" y="542"/>
                    </a:lnTo>
                    <a:lnTo>
                      <a:pt x="2339" y="544"/>
                    </a:lnTo>
                    <a:lnTo>
                      <a:pt x="2294" y="542"/>
                    </a:lnTo>
                    <a:lnTo>
                      <a:pt x="2250" y="536"/>
                    </a:lnTo>
                    <a:lnTo>
                      <a:pt x="2205" y="525"/>
                    </a:lnTo>
                    <a:lnTo>
                      <a:pt x="2161" y="509"/>
                    </a:lnTo>
                    <a:lnTo>
                      <a:pt x="2129" y="495"/>
                    </a:lnTo>
                    <a:lnTo>
                      <a:pt x="2097" y="477"/>
                    </a:lnTo>
                    <a:lnTo>
                      <a:pt x="2066" y="458"/>
                    </a:lnTo>
                    <a:lnTo>
                      <a:pt x="2036" y="436"/>
                    </a:lnTo>
                    <a:lnTo>
                      <a:pt x="2008" y="411"/>
                    </a:lnTo>
                    <a:lnTo>
                      <a:pt x="1983" y="383"/>
                    </a:lnTo>
                    <a:lnTo>
                      <a:pt x="1962" y="356"/>
                    </a:lnTo>
                    <a:lnTo>
                      <a:pt x="1943" y="325"/>
                    </a:lnTo>
                    <a:lnTo>
                      <a:pt x="1930" y="293"/>
                    </a:lnTo>
                    <a:lnTo>
                      <a:pt x="1921" y="260"/>
                    </a:lnTo>
                    <a:lnTo>
                      <a:pt x="1918" y="225"/>
                    </a:lnTo>
                    <a:lnTo>
                      <a:pt x="1918" y="128"/>
                    </a:lnTo>
                    <a:lnTo>
                      <a:pt x="1454" y="128"/>
                    </a:lnTo>
                    <a:close/>
                    <a:moveTo>
                      <a:pt x="1390" y="0"/>
                    </a:moveTo>
                    <a:lnTo>
                      <a:pt x="1982" y="0"/>
                    </a:lnTo>
                    <a:lnTo>
                      <a:pt x="1999" y="2"/>
                    </a:lnTo>
                    <a:lnTo>
                      <a:pt x="2014" y="9"/>
                    </a:lnTo>
                    <a:lnTo>
                      <a:pt x="2027" y="20"/>
                    </a:lnTo>
                    <a:lnTo>
                      <a:pt x="2037" y="32"/>
                    </a:lnTo>
                    <a:lnTo>
                      <a:pt x="2044" y="47"/>
                    </a:lnTo>
                    <a:lnTo>
                      <a:pt x="2046" y="64"/>
                    </a:lnTo>
                    <a:lnTo>
                      <a:pt x="2046" y="225"/>
                    </a:lnTo>
                    <a:lnTo>
                      <a:pt x="2049" y="247"/>
                    </a:lnTo>
                    <a:lnTo>
                      <a:pt x="2059" y="269"/>
                    </a:lnTo>
                    <a:lnTo>
                      <a:pt x="2074" y="293"/>
                    </a:lnTo>
                    <a:lnTo>
                      <a:pt x="2093" y="315"/>
                    </a:lnTo>
                    <a:lnTo>
                      <a:pt x="2117" y="336"/>
                    </a:lnTo>
                    <a:lnTo>
                      <a:pt x="2145" y="357"/>
                    </a:lnTo>
                    <a:lnTo>
                      <a:pt x="2176" y="375"/>
                    </a:lnTo>
                    <a:lnTo>
                      <a:pt x="2209" y="391"/>
                    </a:lnTo>
                    <a:lnTo>
                      <a:pt x="2239" y="400"/>
                    </a:lnTo>
                    <a:lnTo>
                      <a:pt x="2270" y="409"/>
                    </a:lnTo>
                    <a:lnTo>
                      <a:pt x="2301" y="413"/>
                    </a:lnTo>
                    <a:lnTo>
                      <a:pt x="2331" y="415"/>
                    </a:lnTo>
                    <a:lnTo>
                      <a:pt x="2358" y="415"/>
                    </a:lnTo>
                    <a:lnTo>
                      <a:pt x="2385" y="411"/>
                    </a:lnTo>
                    <a:lnTo>
                      <a:pt x="2407" y="406"/>
                    </a:lnTo>
                    <a:lnTo>
                      <a:pt x="2427" y="397"/>
                    </a:lnTo>
                    <a:lnTo>
                      <a:pt x="2442" y="385"/>
                    </a:lnTo>
                    <a:lnTo>
                      <a:pt x="2554" y="270"/>
                    </a:lnTo>
                    <a:lnTo>
                      <a:pt x="2566" y="260"/>
                    </a:lnTo>
                    <a:lnTo>
                      <a:pt x="2581" y="252"/>
                    </a:lnTo>
                    <a:lnTo>
                      <a:pt x="2598" y="250"/>
                    </a:lnTo>
                    <a:lnTo>
                      <a:pt x="2614" y="252"/>
                    </a:lnTo>
                    <a:lnTo>
                      <a:pt x="2630" y="257"/>
                    </a:lnTo>
                    <a:lnTo>
                      <a:pt x="2644" y="268"/>
                    </a:lnTo>
                    <a:lnTo>
                      <a:pt x="3069" y="679"/>
                    </a:lnTo>
                    <a:lnTo>
                      <a:pt x="3079" y="693"/>
                    </a:lnTo>
                    <a:lnTo>
                      <a:pt x="3087" y="708"/>
                    </a:lnTo>
                    <a:lnTo>
                      <a:pt x="3089" y="724"/>
                    </a:lnTo>
                    <a:lnTo>
                      <a:pt x="3087" y="740"/>
                    </a:lnTo>
                    <a:lnTo>
                      <a:pt x="3082" y="756"/>
                    </a:lnTo>
                    <a:lnTo>
                      <a:pt x="3071" y="769"/>
                    </a:lnTo>
                    <a:lnTo>
                      <a:pt x="2959" y="885"/>
                    </a:lnTo>
                    <a:lnTo>
                      <a:pt x="2949" y="898"/>
                    </a:lnTo>
                    <a:lnTo>
                      <a:pt x="2942" y="918"/>
                    </a:lnTo>
                    <a:lnTo>
                      <a:pt x="2936" y="940"/>
                    </a:lnTo>
                    <a:lnTo>
                      <a:pt x="2934" y="967"/>
                    </a:lnTo>
                    <a:lnTo>
                      <a:pt x="2935" y="997"/>
                    </a:lnTo>
                    <a:lnTo>
                      <a:pt x="2939" y="1030"/>
                    </a:lnTo>
                    <a:lnTo>
                      <a:pt x="2946" y="1065"/>
                    </a:lnTo>
                    <a:lnTo>
                      <a:pt x="2957" y="1102"/>
                    </a:lnTo>
                    <a:lnTo>
                      <a:pt x="2972" y="1140"/>
                    </a:lnTo>
                    <a:lnTo>
                      <a:pt x="2989" y="1177"/>
                    </a:lnTo>
                    <a:lnTo>
                      <a:pt x="3008" y="1210"/>
                    </a:lnTo>
                    <a:lnTo>
                      <a:pt x="3028" y="1240"/>
                    </a:lnTo>
                    <a:lnTo>
                      <a:pt x="3050" y="1265"/>
                    </a:lnTo>
                    <a:lnTo>
                      <a:pt x="3070" y="1287"/>
                    </a:lnTo>
                    <a:lnTo>
                      <a:pt x="3091" y="1304"/>
                    </a:lnTo>
                    <a:lnTo>
                      <a:pt x="3110" y="1316"/>
                    </a:lnTo>
                    <a:lnTo>
                      <a:pt x="3130" y="1323"/>
                    </a:lnTo>
                    <a:lnTo>
                      <a:pt x="3147" y="1326"/>
                    </a:lnTo>
                    <a:lnTo>
                      <a:pt x="3307" y="1326"/>
                    </a:lnTo>
                    <a:lnTo>
                      <a:pt x="3324" y="1328"/>
                    </a:lnTo>
                    <a:lnTo>
                      <a:pt x="3340" y="1335"/>
                    </a:lnTo>
                    <a:lnTo>
                      <a:pt x="3352" y="1344"/>
                    </a:lnTo>
                    <a:lnTo>
                      <a:pt x="3362" y="1357"/>
                    </a:lnTo>
                    <a:lnTo>
                      <a:pt x="3368" y="1373"/>
                    </a:lnTo>
                    <a:lnTo>
                      <a:pt x="3371" y="1390"/>
                    </a:lnTo>
                    <a:lnTo>
                      <a:pt x="3371" y="1981"/>
                    </a:lnTo>
                    <a:lnTo>
                      <a:pt x="3368" y="1998"/>
                    </a:lnTo>
                    <a:lnTo>
                      <a:pt x="3362" y="2014"/>
                    </a:lnTo>
                    <a:lnTo>
                      <a:pt x="3352" y="2027"/>
                    </a:lnTo>
                    <a:lnTo>
                      <a:pt x="3340" y="2037"/>
                    </a:lnTo>
                    <a:lnTo>
                      <a:pt x="3324" y="2043"/>
                    </a:lnTo>
                    <a:lnTo>
                      <a:pt x="3307" y="2045"/>
                    </a:lnTo>
                    <a:lnTo>
                      <a:pt x="3147" y="2045"/>
                    </a:lnTo>
                    <a:lnTo>
                      <a:pt x="3130" y="2048"/>
                    </a:lnTo>
                    <a:lnTo>
                      <a:pt x="3110" y="2056"/>
                    </a:lnTo>
                    <a:lnTo>
                      <a:pt x="3091" y="2068"/>
                    </a:lnTo>
                    <a:lnTo>
                      <a:pt x="3070" y="2085"/>
                    </a:lnTo>
                    <a:lnTo>
                      <a:pt x="3050" y="2106"/>
                    </a:lnTo>
                    <a:lnTo>
                      <a:pt x="3028" y="2132"/>
                    </a:lnTo>
                    <a:lnTo>
                      <a:pt x="3008" y="2161"/>
                    </a:lnTo>
                    <a:lnTo>
                      <a:pt x="2989" y="2194"/>
                    </a:lnTo>
                    <a:lnTo>
                      <a:pt x="2972" y="2232"/>
                    </a:lnTo>
                    <a:lnTo>
                      <a:pt x="2957" y="2269"/>
                    </a:lnTo>
                    <a:lnTo>
                      <a:pt x="2946" y="2306"/>
                    </a:lnTo>
                    <a:lnTo>
                      <a:pt x="2939" y="2342"/>
                    </a:lnTo>
                    <a:lnTo>
                      <a:pt x="2935" y="2375"/>
                    </a:lnTo>
                    <a:lnTo>
                      <a:pt x="2934" y="2405"/>
                    </a:lnTo>
                    <a:lnTo>
                      <a:pt x="2936" y="2431"/>
                    </a:lnTo>
                    <a:lnTo>
                      <a:pt x="2942" y="2454"/>
                    </a:lnTo>
                    <a:lnTo>
                      <a:pt x="2949" y="2472"/>
                    </a:lnTo>
                    <a:lnTo>
                      <a:pt x="2959" y="2486"/>
                    </a:lnTo>
                    <a:lnTo>
                      <a:pt x="3071" y="2602"/>
                    </a:lnTo>
                    <a:lnTo>
                      <a:pt x="3082" y="2616"/>
                    </a:lnTo>
                    <a:lnTo>
                      <a:pt x="3087" y="2631"/>
                    </a:lnTo>
                    <a:lnTo>
                      <a:pt x="3089" y="2648"/>
                    </a:lnTo>
                    <a:lnTo>
                      <a:pt x="3087" y="2664"/>
                    </a:lnTo>
                    <a:lnTo>
                      <a:pt x="3079" y="2679"/>
                    </a:lnTo>
                    <a:lnTo>
                      <a:pt x="3069" y="2693"/>
                    </a:lnTo>
                    <a:lnTo>
                      <a:pt x="2644" y="3103"/>
                    </a:lnTo>
                    <a:lnTo>
                      <a:pt x="2630" y="3114"/>
                    </a:lnTo>
                    <a:lnTo>
                      <a:pt x="2614" y="3119"/>
                    </a:lnTo>
                    <a:lnTo>
                      <a:pt x="2598" y="3121"/>
                    </a:lnTo>
                    <a:lnTo>
                      <a:pt x="2582" y="3119"/>
                    </a:lnTo>
                    <a:lnTo>
                      <a:pt x="2566" y="3113"/>
                    </a:lnTo>
                    <a:lnTo>
                      <a:pt x="2554" y="3102"/>
                    </a:lnTo>
                    <a:lnTo>
                      <a:pt x="2442" y="2986"/>
                    </a:lnTo>
                    <a:lnTo>
                      <a:pt x="2427" y="2974"/>
                    </a:lnTo>
                    <a:lnTo>
                      <a:pt x="2407" y="2966"/>
                    </a:lnTo>
                    <a:lnTo>
                      <a:pt x="2384" y="2959"/>
                    </a:lnTo>
                    <a:lnTo>
                      <a:pt x="2358" y="2956"/>
                    </a:lnTo>
                    <a:lnTo>
                      <a:pt x="2330" y="2955"/>
                    </a:lnTo>
                    <a:lnTo>
                      <a:pt x="2300" y="2957"/>
                    </a:lnTo>
                    <a:lnTo>
                      <a:pt x="2270" y="2962"/>
                    </a:lnTo>
                    <a:lnTo>
                      <a:pt x="2239" y="2970"/>
                    </a:lnTo>
                    <a:lnTo>
                      <a:pt x="2209" y="2981"/>
                    </a:lnTo>
                    <a:lnTo>
                      <a:pt x="2176" y="2996"/>
                    </a:lnTo>
                    <a:lnTo>
                      <a:pt x="2145" y="3014"/>
                    </a:lnTo>
                    <a:lnTo>
                      <a:pt x="2117" y="3034"/>
                    </a:lnTo>
                    <a:lnTo>
                      <a:pt x="2093" y="3056"/>
                    </a:lnTo>
                    <a:lnTo>
                      <a:pt x="2074" y="3079"/>
                    </a:lnTo>
                    <a:lnTo>
                      <a:pt x="2059" y="3102"/>
                    </a:lnTo>
                    <a:lnTo>
                      <a:pt x="2049" y="3125"/>
                    </a:lnTo>
                    <a:lnTo>
                      <a:pt x="2046" y="3146"/>
                    </a:lnTo>
                    <a:lnTo>
                      <a:pt x="2046" y="3307"/>
                    </a:lnTo>
                    <a:lnTo>
                      <a:pt x="2044" y="3324"/>
                    </a:lnTo>
                    <a:lnTo>
                      <a:pt x="2037" y="3339"/>
                    </a:lnTo>
                    <a:lnTo>
                      <a:pt x="2027" y="3352"/>
                    </a:lnTo>
                    <a:lnTo>
                      <a:pt x="2014" y="3362"/>
                    </a:lnTo>
                    <a:lnTo>
                      <a:pt x="1999" y="3369"/>
                    </a:lnTo>
                    <a:lnTo>
                      <a:pt x="1982" y="3371"/>
                    </a:lnTo>
                    <a:lnTo>
                      <a:pt x="1390" y="3371"/>
                    </a:lnTo>
                    <a:lnTo>
                      <a:pt x="1370" y="3368"/>
                    </a:lnTo>
                    <a:lnTo>
                      <a:pt x="1352" y="3358"/>
                    </a:lnTo>
                    <a:lnTo>
                      <a:pt x="1339" y="3344"/>
                    </a:lnTo>
                    <a:lnTo>
                      <a:pt x="1329" y="3327"/>
                    </a:lnTo>
                    <a:lnTo>
                      <a:pt x="1326" y="3307"/>
                    </a:lnTo>
                    <a:lnTo>
                      <a:pt x="1326" y="3146"/>
                    </a:lnTo>
                    <a:lnTo>
                      <a:pt x="1323" y="3125"/>
                    </a:lnTo>
                    <a:lnTo>
                      <a:pt x="1313" y="3102"/>
                    </a:lnTo>
                    <a:lnTo>
                      <a:pt x="1298" y="3079"/>
                    </a:lnTo>
                    <a:lnTo>
                      <a:pt x="1279" y="3056"/>
                    </a:lnTo>
                    <a:lnTo>
                      <a:pt x="1254" y="3035"/>
                    </a:lnTo>
                    <a:lnTo>
                      <a:pt x="1227" y="3015"/>
                    </a:lnTo>
                    <a:lnTo>
                      <a:pt x="1196" y="2997"/>
                    </a:lnTo>
                    <a:lnTo>
                      <a:pt x="1163" y="2981"/>
                    </a:lnTo>
                    <a:lnTo>
                      <a:pt x="1133" y="2971"/>
                    </a:lnTo>
                    <a:lnTo>
                      <a:pt x="1102" y="2962"/>
                    </a:lnTo>
                    <a:lnTo>
                      <a:pt x="1071" y="2958"/>
                    </a:lnTo>
                    <a:lnTo>
                      <a:pt x="1041" y="2956"/>
                    </a:lnTo>
                    <a:lnTo>
                      <a:pt x="1013" y="2957"/>
                    </a:lnTo>
                    <a:lnTo>
                      <a:pt x="987" y="2960"/>
                    </a:lnTo>
                    <a:lnTo>
                      <a:pt x="964" y="2966"/>
                    </a:lnTo>
                    <a:lnTo>
                      <a:pt x="945" y="2975"/>
                    </a:lnTo>
                    <a:lnTo>
                      <a:pt x="930" y="2986"/>
                    </a:lnTo>
                    <a:lnTo>
                      <a:pt x="818" y="3102"/>
                    </a:lnTo>
                    <a:lnTo>
                      <a:pt x="805" y="3113"/>
                    </a:lnTo>
                    <a:lnTo>
                      <a:pt x="790" y="3119"/>
                    </a:lnTo>
                    <a:lnTo>
                      <a:pt x="773" y="3121"/>
                    </a:lnTo>
                    <a:lnTo>
                      <a:pt x="757" y="3119"/>
                    </a:lnTo>
                    <a:lnTo>
                      <a:pt x="741" y="3113"/>
                    </a:lnTo>
                    <a:lnTo>
                      <a:pt x="728" y="3103"/>
                    </a:lnTo>
                    <a:lnTo>
                      <a:pt x="302" y="2693"/>
                    </a:lnTo>
                    <a:lnTo>
                      <a:pt x="292" y="2680"/>
                    </a:lnTo>
                    <a:lnTo>
                      <a:pt x="286" y="2664"/>
                    </a:lnTo>
                    <a:lnTo>
                      <a:pt x="283" y="2648"/>
                    </a:lnTo>
                    <a:lnTo>
                      <a:pt x="285" y="2631"/>
                    </a:lnTo>
                    <a:lnTo>
                      <a:pt x="291" y="2616"/>
                    </a:lnTo>
                    <a:lnTo>
                      <a:pt x="301" y="2602"/>
                    </a:lnTo>
                    <a:lnTo>
                      <a:pt x="413" y="2487"/>
                    </a:lnTo>
                    <a:lnTo>
                      <a:pt x="422" y="2473"/>
                    </a:lnTo>
                    <a:lnTo>
                      <a:pt x="430" y="2454"/>
                    </a:lnTo>
                    <a:lnTo>
                      <a:pt x="435" y="2431"/>
                    </a:lnTo>
                    <a:lnTo>
                      <a:pt x="437" y="2405"/>
                    </a:lnTo>
                    <a:lnTo>
                      <a:pt x="436" y="2375"/>
                    </a:lnTo>
                    <a:lnTo>
                      <a:pt x="433" y="2342"/>
                    </a:lnTo>
                    <a:lnTo>
                      <a:pt x="426" y="2306"/>
                    </a:lnTo>
                    <a:lnTo>
                      <a:pt x="415" y="2270"/>
                    </a:lnTo>
                    <a:lnTo>
                      <a:pt x="400" y="2232"/>
                    </a:lnTo>
                    <a:lnTo>
                      <a:pt x="383" y="2194"/>
                    </a:lnTo>
                    <a:lnTo>
                      <a:pt x="364" y="2161"/>
                    </a:lnTo>
                    <a:lnTo>
                      <a:pt x="343" y="2132"/>
                    </a:lnTo>
                    <a:lnTo>
                      <a:pt x="322" y="2106"/>
                    </a:lnTo>
                    <a:lnTo>
                      <a:pt x="301" y="2085"/>
                    </a:lnTo>
                    <a:lnTo>
                      <a:pt x="280" y="2068"/>
                    </a:lnTo>
                    <a:lnTo>
                      <a:pt x="260" y="2056"/>
                    </a:lnTo>
                    <a:lnTo>
                      <a:pt x="242" y="2048"/>
                    </a:lnTo>
                    <a:lnTo>
                      <a:pt x="225" y="2046"/>
                    </a:lnTo>
                    <a:lnTo>
                      <a:pt x="65" y="2046"/>
                    </a:lnTo>
                    <a:lnTo>
                      <a:pt x="45" y="2042"/>
                    </a:lnTo>
                    <a:lnTo>
                      <a:pt x="27" y="2033"/>
                    </a:lnTo>
                    <a:lnTo>
                      <a:pt x="13" y="2020"/>
                    </a:lnTo>
                    <a:lnTo>
                      <a:pt x="4" y="2001"/>
                    </a:lnTo>
                    <a:lnTo>
                      <a:pt x="0" y="1981"/>
                    </a:lnTo>
                    <a:lnTo>
                      <a:pt x="0" y="1390"/>
                    </a:lnTo>
                    <a:lnTo>
                      <a:pt x="3" y="1373"/>
                    </a:lnTo>
                    <a:lnTo>
                      <a:pt x="10" y="1357"/>
                    </a:lnTo>
                    <a:lnTo>
                      <a:pt x="19" y="1344"/>
                    </a:lnTo>
                    <a:lnTo>
                      <a:pt x="32" y="1335"/>
                    </a:lnTo>
                    <a:lnTo>
                      <a:pt x="48" y="1328"/>
                    </a:lnTo>
                    <a:lnTo>
                      <a:pt x="65" y="1326"/>
                    </a:lnTo>
                    <a:lnTo>
                      <a:pt x="225" y="1326"/>
                    </a:lnTo>
                    <a:lnTo>
                      <a:pt x="242" y="1323"/>
                    </a:lnTo>
                    <a:lnTo>
                      <a:pt x="260" y="1316"/>
                    </a:lnTo>
                    <a:lnTo>
                      <a:pt x="280" y="1304"/>
                    </a:lnTo>
                    <a:lnTo>
                      <a:pt x="301" y="1287"/>
                    </a:lnTo>
                    <a:lnTo>
                      <a:pt x="322" y="1265"/>
                    </a:lnTo>
                    <a:lnTo>
                      <a:pt x="343" y="1240"/>
                    </a:lnTo>
                    <a:lnTo>
                      <a:pt x="364" y="1210"/>
                    </a:lnTo>
                    <a:lnTo>
                      <a:pt x="383" y="1177"/>
                    </a:lnTo>
                    <a:lnTo>
                      <a:pt x="400" y="1140"/>
                    </a:lnTo>
                    <a:lnTo>
                      <a:pt x="415" y="1102"/>
                    </a:lnTo>
                    <a:lnTo>
                      <a:pt x="426" y="1065"/>
                    </a:lnTo>
                    <a:lnTo>
                      <a:pt x="433" y="1030"/>
                    </a:lnTo>
                    <a:lnTo>
                      <a:pt x="436" y="997"/>
                    </a:lnTo>
                    <a:lnTo>
                      <a:pt x="437" y="967"/>
                    </a:lnTo>
                    <a:lnTo>
                      <a:pt x="435" y="940"/>
                    </a:lnTo>
                    <a:lnTo>
                      <a:pt x="430" y="918"/>
                    </a:lnTo>
                    <a:lnTo>
                      <a:pt x="422" y="898"/>
                    </a:lnTo>
                    <a:lnTo>
                      <a:pt x="413" y="885"/>
                    </a:lnTo>
                    <a:lnTo>
                      <a:pt x="301" y="769"/>
                    </a:lnTo>
                    <a:lnTo>
                      <a:pt x="291" y="756"/>
                    </a:lnTo>
                    <a:lnTo>
                      <a:pt x="285" y="740"/>
                    </a:lnTo>
                    <a:lnTo>
                      <a:pt x="283" y="724"/>
                    </a:lnTo>
                    <a:lnTo>
                      <a:pt x="285" y="708"/>
                    </a:lnTo>
                    <a:lnTo>
                      <a:pt x="292" y="693"/>
                    </a:lnTo>
                    <a:lnTo>
                      <a:pt x="302" y="679"/>
                    </a:lnTo>
                    <a:lnTo>
                      <a:pt x="728" y="268"/>
                    </a:lnTo>
                    <a:lnTo>
                      <a:pt x="738" y="261"/>
                    </a:lnTo>
                    <a:lnTo>
                      <a:pt x="750" y="255"/>
                    </a:lnTo>
                    <a:lnTo>
                      <a:pt x="762" y="252"/>
                    </a:lnTo>
                    <a:lnTo>
                      <a:pt x="773" y="250"/>
                    </a:lnTo>
                    <a:lnTo>
                      <a:pt x="790" y="252"/>
                    </a:lnTo>
                    <a:lnTo>
                      <a:pt x="805" y="260"/>
                    </a:lnTo>
                    <a:lnTo>
                      <a:pt x="818" y="270"/>
                    </a:lnTo>
                    <a:lnTo>
                      <a:pt x="930" y="385"/>
                    </a:lnTo>
                    <a:lnTo>
                      <a:pt x="945" y="397"/>
                    </a:lnTo>
                    <a:lnTo>
                      <a:pt x="964" y="406"/>
                    </a:lnTo>
                    <a:lnTo>
                      <a:pt x="988" y="412"/>
                    </a:lnTo>
                    <a:lnTo>
                      <a:pt x="1013" y="415"/>
                    </a:lnTo>
                    <a:lnTo>
                      <a:pt x="1042" y="416"/>
                    </a:lnTo>
                    <a:lnTo>
                      <a:pt x="1072" y="414"/>
                    </a:lnTo>
                    <a:lnTo>
                      <a:pt x="1102" y="409"/>
                    </a:lnTo>
                    <a:lnTo>
                      <a:pt x="1133" y="401"/>
                    </a:lnTo>
                    <a:lnTo>
                      <a:pt x="1163" y="391"/>
                    </a:lnTo>
                    <a:lnTo>
                      <a:pt x="1196" y="376"/>
                    </a:lnTo>
                    <a:lnTo>
                      <a:pt x="1227" y="358"/>
                    </a:lnTo>
                    <a:lnTo>
                      <a:pt x="1254" y="337"/>
                    </a:lnTo>
                    <a:lnTo>
                      <a:pt x="1279" y="315"/>
                    </a:lnTo>
                    <a:lnTo>
                      <a:pt x="1298" y="293"/>
                    </a:lnTo>
                    <a:lnTo>
                      <a:pt x="1313" y="269"/>
                    </a:lnTo>
                    <a:lnTo>
                      <a:pt x="1323" y="247"/>
                    </a:lnTo>
                    <a:lnTo>
                      <a:pt x="1326" y="225"/>
                    </a:lnTo>
                    <a:lnTo>
                      <a:pt x="1326" y="64"/>
                    </a:lnTo>
                    <a:lnTo>
                      <a:pt x="1328" y="47"/>
                    </a:lnTo>
                    <a:lnTo>
                      <a:pt x="1334" y="32"/>
                    </a:lnTo>
                    <a:lnTo>
                      <a:pt x="1345" y="20"/>
                    </a:lnTo>
                    <a:lnTo>
                      <a:pt x="1358" y="9"/>
                    </a:lnTo>
                    <a:lnTo>
                      <a:pt x="1373" y="2"/>
                    </a:lnTo>
                    <a:lnTo>
                      <a:pt x="13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B7908235-C2A3-4BC9-AEA7-5403BD8EBDC5}"/>
                </a:ext>
              </a:extLst>
            </p:cNvPr>
            <p:cNvGrpSpPr/>
            <p:nvPr/>
          </p:nvGrpSpPr>
          <p:grpSpPr>
            <a:xfrm>
              <a:off x="6655301" y="3230195"/>
              <a:ext cx="3551843" cy="941155"/>
              <a:chOff x="6655301" y="3230195"/>
              <a:chExt cx="3551843" cy="941155"/>
            </a:xfrm>
          </p:grpSpPr>
          <p:grpSp>
            <p:nvGrpSpPr>
              <p:cNvPr id="66" name="Group 19">
                <a:extLst>
                  <a:ext uri="{FF2B5EF4-FFF2-40B4-BE49-F238E27FC236}">
                    <a16:creationId xmlns:a16="http://schemas.microsoft.com/office/drawing/2014/main" id="{F1B97292-BCC6-40D7-878F-D3C87258D2F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655301" y="3326605"/>
                <a:ext cx="696912" cy="638176"/>
                <a:chOff x="4475" y="1999"/>
                <a:chExt cx="439" cy="402"/>
              </a:xfrm>
            </p:grpSpPr>
            <p:sp>
              <p:nvSpPr>
                <p:cNvPr id="68" name="AutoShape 18">
                  <a:extLst>
                    <a:ext uri="{FF2B5EF4-FFF2-40B4-BE49-F238E27FC236}">
                      <a16:creationId xmlns:a16="http://schemas.microsoft.com/office/drawing/2014/main" id="{B96C71FE-3FD3-4D77-9C7E-3DC235E9306F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475" y="2000"/>
                  <a:ext cx="439" cy="4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Rectangle 20">
                  <a:extLst>
                    <a:ext uri="{FF2B5EF4-FFF2-40B4-BE49-F238E27FC236}">
                      <a16:creationId xmlns:a16="http://schemas.microsoft.com/office/drawing/2014/main" id="{A7DF1CB5-410A-4F08-B604-70DE61E265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5" y="1999"/>
                  <a:ext cx="438" cy="402"/>
                </a:xfrm>
                <a:prstGeom prst="rect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21">
                  <a:extLst>
                    <a:ext uri="{FF2B5EF4-FFF2-40B4-BE49-F238E27FC236}">
                      <a16:creationId xmlns:a16="http://schemas.microsoft.com/office/drawing/2014/main" id="{4E8F3FF6-CAF0-4B2A-939A-A8DC621CA8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3" y="2031"/>
                  <a:ext cx="242" cy="329"/>
                </a:xfrm>
                <a:custGeom>
                  <a:avLst/>
                  <a:gdLst>
                    <a:gd name="T0" fmla="*/ 177 w 177"/>
                    <a:gd name="T1" fmla="*/ 241 h 241"/>
                    <a:gd name="T2" fmla="*/ 0 w 177"/>
                    <a:gd name="T3" fmla="*/ 241 h 241"/>
                    <a:gd name="T4" fmla="*/ 0 w 177"/>
                    <a:gd name="T5" fmla="*/ 196 h 241"/>
                    <a:gd name="T6" fmla="*/ 56 w 177"/>
                    <a:gd name="T7" fmla="*/ 150 h 241"/>
                    <a:gd name="T8" fmla="*/ 110 w 177"/>
                    <a:gd name="T9" fmla="*/ 81 h 241"/>
                    <a:gd name="T10" fmla="*/ 70 w 177"/>
                    <a:gd name="T11" fmla="*/ 50 h 241"/>
                    <a:gd name="T12" fmla="*/ 13 w 177"/>
                    <a:gd name="T13" fmla="*/ 64 h 241"/>
                    <a:gd name="T14" fmla="*/ 0 w 177"/>
                    <a:gd name="T15" fmla="*/ 21 h 241"/>
                    <a:gd name="T16" fmla="*/ 82 w 177"/>
                    <a:gd name="T17" fmla="*/ 0 h 241"/>
                    <a:gd name="T18" fmla="*/ 170 w 177"/>
                    <a:gd name="T19" fmla="*/ 69 h 241"/>
                    <a:gd name="T20" fmla="*/ 93 w 177"/>
                    <a:gd name="T21" fmla="*/ 182 h 241"/>
                    <a:gd name="T22" fmla="*/ 77 w 177"/>
                    <a:gd name="T23" fmla="*/ 194 h 241"/>
                    <a:gd name="T24" fmla="*/ 177 w 177"/>
                    <a:gd name="T25" fmla="*/ 194 h 241"/>
                    <a:gd name="T26" fmla="*/ 177 w 177"/>
                    <a:gd name="T27" fmla="*/ 241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7" h="241">
                      <a:moveTo>
                        <a:pt x="177" y="241"/>
                      </a:moveTo>
                      <a:cubicBezTo>
                        <a:pt x="0" y="241"/>
                        <a:pt x="0" y="241"/>
                        <a:pt x="0" y="241"/>
                      </a:cubicBezTo>
                      <a:cubicBezTo>
                        <a:pt x="0" y="196"/>
                        <a:pt x="0" y="196"/>
                        <a:pt x="0" y="196"/>
                      </a:cubicBezTo>
                      <a:cubicBezTo>
                        <a:pt x="56" y="150"/>
                        <a:pt x="56" y="150"/>
                        <a:pt x="56" y="150"/>
                      </a:cubicBezTo>
                      <a:cubicBezTo>
                        <a:pt x="91" y="123"/>
                        <a:pt x="110" y="105"/>
                        <a:pt x="110" y="81"/>
                      </a:cubicBezTo>
                      <a:cubicBezTo>
                        <a:pt x="110" y="58"/>
                        <a:pt x="92" y="50"/>
                        <a:pt x="70" y="50"/>
                      </a:cubicBezTo>
                      <a:cubicBezTo>
                        <a:pt x="52" y="50"/>
                        <a:pt x="29" y="54"/>
                        <a:pt x="13" y="64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5" y="9"/>
                        <a:pt x="52" y="0"/>
                        <a:pt x="82" y="0"/>
                      </a:cubicBezTo>
                      <a:cubicBezTo>
                        <a:pt x="129" y="0"/>
                        <a:pt x="170" y="20"/>
                        <a:pt x="170" y="69"/>
                      </a:cubicBezTo>
                      <a:cubicBezTo>
                        <a:pt x="170" y="117"/>
                        <a:pt x="139" y="146"/>
                        <a:pt x="93" y="182"/>
                      </a:cubicBezTo>
                      <a:cubicBezTo>
                        <a:pt x="77" y="194"/>
                        <a:pt x="77" y="194"/>
                        <a:pt x="77" y="194"/>
                      </a:cubicBezTo>
                      <a:cubicBezTo>
                        <a:pt x="177" y="194"/>
                        <a:pt x="177" y="194"/>
                        <a:pt x="177" y="194"/>
                      </a:cubicBezTo>
                      <a:lnTo>
                        <a:pt x="177" y="2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7" name="文本框 46">
                <a:extLst>
                  <a:ext uri="{FF2B5EF4-FFF2-40B4-BE49-F238E27FC236}">
                    <a16:creationId xmlns:a16="http://schemas.microsoft.com/office/drawing/2014/main" id="{21EEDFE0-7F93-4E34-8217-A0BBA621945F}"/>
                  </a:ext>
                </a:extLst>
              </p:cNvPr>
              <p:cNvSpPr txBox="1"/>
              <p:nvPr/>
            </p:nvSpPr>
            <p:spPr>
              <a:xfrm>
                <a:off x="7350626" y="3230195"/>
                <a:ext cx="2856518" cy="941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en-US" altLang="zh-CN" sz="2400" b="1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ea"/>
                    <a:cs typeface="+mn-ea"/>
                    <a:sym typeface="+mn-lt"/>
                  </a:rPr>
                  <a:t>ADD YOUR TITTLE  HERE</a:t>
                </a:r>
              </a:p>
            </p:txBody>
          </p:sp>
        </p:grp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B3439475-E598-473B-BA91-37C4A5CFFB88}"/>
              </a:ext>
            </a:extLst>
          </p:cNvPr>
          <p:cNvGrpSpPr/>
          <p:nvPr/>
        </p:nvGrpSpPr>
        <p:grpSpPr>
          <a:xfrm>
            <a:off x="3222271" y="1867461"/>
            <a:ext cx="3553061" cy="1628529"/>
            <a:chOff x="2673619" y="2542821"/>
            <a:chExt cx="3553061" cy="1628529"/>
          </a:xfrm>
        </p:grpSpPr>
        <p:grpSp>
          <p:nvGrpSpPr>
            <p:cNvPr id="76" name="Group 4">
              <a:extLst>
                <a:ext uri="{FF2B5EF4-FFF2-40B4-BE49-F238E27FC236}">
                  <a16:creationId xmlns:a16="http://schemas.microsoft.com/office/drawing/2014/main" id="{67F9792F-BC7B-4153-AFA6-E150279CF5E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696609" y="2542821"/>
              <a:ext cx="818921" cy="744679"/>
              <a:chOff x="2733" y="-929"/>
              <a:chExt cx="364" cy="331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sp>
            <p:nvSpPr>
              <p:cNvPr id="83" name="Freeform 6">
                <a:extLst>
                  <a:ext uri="{FF2B5EF4-FFF2-40B4-BE49-F238E27FC236}">
                    <a16:creationId xmlns:a16="http://schemas.microsoft.com/office/drawing/2014/main" id="{C98CECEE-727A-4087-96C1-61C03DA21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5" y="-887"/>
                <a:ext cx="74" cy="73"/>
              </a:xfrm>
              <a:custGeom>
                <a:avLst/>
                <a:gdLst>
                  <a:gd name="T0" fmla="*/ 603 w 660"/>
                  <a:gd name="T1" fmla="*/ 0 h 660"/>
                  <a:gd name="T2" fmla="*/ 621 w 660"/>
                  <a:gd name="T3" fmla="*/ 2 h 660"/>
                  <a:gd name="T4" fmla="*/ 637 w 660"/>
                  <a:gd name="T5" fmla="*/ 11 h 660"/>
                  <a:gd name="T6" fmla="*/ 649 w 660"/>
                  <a:gd name="T7" fmla="*/ 23 h 660"/>
                  <a:gd name="T8" fmla="*/ 657 w 660"/>
                  <a:gd name="T9" fmla="*/ 39 h 660"/>
                  <a:gd name="T10" fmla="*/ 660 w 660"/>
                  <a:gd name="T11" fmla="*/ 57 h 660"/>
                  <a:gd name="T12" fmla="*/ 657 w 660"/>
                  <a:gd name="T13" fmla="*/ 75 h 660"/>
                  <a:gd name="T14" fmla="*/ 649 w 660"/>
                  <a:gd name="T15" fmla="*/ 91 h 660"/>
                  <a:gd name="T16" fmla="*/ 637 w 660"/>
                  <a:gd name="T17" fmla="*/ 103 h 660"/>
                  <a:gd name="T18" fmla="*/ 621 w 660"/>
                  <a:gd name="T19" fmla="*/ 112 h 660"/>
                  <a:gd name="T20" fmla="*/ 603 w 660"/>
                  <a:gd name="T21" fmla="*/ 114 h 660"/>
                  <a:gd name="T22" fmla="*/ 550 w 660"/>
                  <a:gd name="T23" fmla="*/ 117 h 660"/>
                  <a:gd name="T24" fmla="*/ 498 w 660"/>
                  <a:gd name="T25" fmla="*/ 126 h 660"/>
                  <a:gd name="T26" fmla="*/ 448 w 660"/>
                  <a:gd name="T27" fmla="*/ 139 h 660"/>
                  <a:gd name="T28" fmla="*/ 401 w 660"/>
                  <a:gd name="T29" fmla="*/ 158 h 660"/>
                  <a:gd name="T30" fmla="*/ 357 w 660"/>
                  <a:gd name="T31" fmla="*/ 181 h 660"/>
                  <a:gd name="T32" fmla="*/ 315 w 660"/>
                  <a:gd name="T33" fmla="*/ 208 h 660"/>
                  <a:gd name="T34" fmla="*/ 276 w 660"/>
                  <a:gd name="T35" fmla="*/ 241 h 660"/>
                  <a:gd name="T36" fmla="*/ 241 w 660"/>
                  <a:gd name="T37" fmla="*/ 276 h 660"/>
                  <a:gd name="T38" fmla="*/ 209 w 660"/>
                  <a:gd name="T39" fmla="*/ 315 h 660"/>
                  <a:gd name="T40" fmla="*/ 181 w 660"/>
                  <a:gd name="T41" fmla="*/ 356 h 660"/>
                  <a:gd name="T42" fmla="*/ 158 w 660"/>
                  <a:gd name="T43" fmla="*/ 401 h 660"/>
                  <a:gd name="T44" fmla="*/ 139 w 660"/>
                  <a:gd name="T45" fmla="*/ 448 h 660"/>
                  <a:gd name="T46" fmla="*/ 126 w 660"/>
                  <a:gd name="T47" fmla="*/ 498 h 660"/>
                  <a:gd name="T48" fmla="*/ 117 w 660"/>
                  <a:gd name="T49" fmla="*/ 550 h 660"/>
                  <a:gd name="T50" fmla="*/ 115 w 660"/>
                  <a:gd name="T51" fmla="*/ 603 h 660"/>
                  <a:gd name="T52" fmla="*/ 112 w 660"/>
                  <a:gd name="T53" fmla="*/ 621 h 660"/>
                  <a:gd name="T54" fmla="*/ 104 w 660"/>
                  <a:gd name="T55" fmla="*/ 637 h 660"/>
                  <a:gd name="T56" fmla="*/ 91 w 660"/>
                  <a:gd name="T57" fmla="*/ 649 h 660"/>
                  <a:gd name="T58" fmla="*/ 75 w 660"/>
                  <a:gd name="T59" fmla="*/ 657 h 660"/>
                  <a:gd name="T60" fmla="*/ 57 w 660"/>
                  <a:gd name="T61" fmla="*/ 660 h 660"/>
                  <a:gd name="T62" fmla="*/ 39 w 660"/>
                  <a:gd name="T63" fmla="*/ 657 h 660"/>
                  <a:gd name="T64" fmla="*/ 23 w 660"/>
                  <a:gd name="T65" fmla="*/ 649 h 660"/>
                  <a:gd name="T66" fmla="*/ 11 w 660"/>
                  <a:gd name="T67" fmla="*/ 637 h 660"/>
                  <a:gd name="T68" fmla="*/ 3 w 660"/>
                  <a:gd name="T69" fmla="*/ 621 h 660"/>
                  <a:gd name="T70" fmla="*/ 0 w 660"/>
                  <a:gd name="T71" fmla="*/ 603 h 660"/>
                  <a:gd name="T72" fmla="*/ 3 w 660"/>
                  <a:gd name="T73" fmla="*/ 541 h 660"/>
                  <a:gd name="T74" fmla="*/ 12 w 660"/>
                  <a:gd name="T75" fmla="*/ 481 h 660"/>
                  <a:gd name="T76" fmla="*/ 27 w 660"/>
                  <a:gd name="T77" fmla="*/ 423 h 660"/>
                  <a:gd name="T78" fmla="*/ 47 w 660"/>
                  <a:gd name="T79" fmla="*/ 368 h 660"/>
                  <a:gd name="T80" fmla="*/ 72 w 660"/>
                  <a:gd name="T81" fmla="*/ 315 h 660"/>
                  <a:gd name="T82" fmla="*/ 103 w 660"/>
                  <a:gd name="T83" fmla="*/ 266 h 660"/>
                  <a:gd name="T84" fmla="*/ 137 w 660"/>
                  <a:gd name="T85" fmla="*/ 219 h 660"/>
                  <a:gd name="T86" fmla="*/ 176 w 660"/>
                  <a:gd name="T87" fmla="*/ 176 h 660"/>
                  <a:gd name="T88" fmla="*/ 219 w 660"/>
                  <a:gd name="T89" fmla="*/ 137 h 660"/>
                  <a:gd name="T90" fmla="*/ 266 w 660"/>
                  <a:gd name="T91" fmla="*/ 102 h 660"/>
                  <a:gd name="T92" fmla="*/ 316 w 660"/>
                  <a:gd name="T93" fmla="*/ 72 h 660"/>
                  <a:gd name="T94" fmla="*/ 368 w 660"/>
                  <a:gd name="T95" fmla="*/ 47 h 660"/>
                  <a:gd name="T96" fmla="*/ 423 w 660"/>
                  <a:gd name="T97" fmla="*/ 27 h 660"/>
                  <a:gd name="T98" fmla="*/ 481 w 660"/>
                  <a:gd name="T99" fmla="*/ 12 h 660"/>
                  <a:gd name="T100" fmla="*/ 541 w 660"/>
                  <a:gd name="T101" fmla="*/ 3 h 660"/>
                  <a:gd name="T102" fmla="*/ 603 w 660"/>
                  <a:gd name="T103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60" h="660">
                    <a:moveTo>
                      <a:pt x="603" y="0"/>
                    </a:moveTo>
                    <a:lnTo>
                      <a:pt x="621" y="2"/>
                    </a:lnTo>
                    <a:lnTo>
                      <a:pt x="637" y="11"/>
                    </a:lnTo>
                    <a:lnTo>
                      <a:pt x="649" y="23"/>
                    </a:lnTo>
                    <a:lnTo>
                      <a:pt x="657" y="39"/>
                    </a:lnTo>
                    <a:lnTo>
                      <a:pt x="660" y="57"/>
                    </a:lnTo>
                    <a:lnTo>
                      <a:pt x="657" y="75"/>
                    </a:lnTo>
                    <a:lnTo>
                      <a:pt x="649" y="91"/>
                    </a:lnTo>
                    <a:lnTo>
                      <a:pt x="637" y="103"/>
                    </a:lnTo>
                    <a:lnTo>
                      <a:pt x="621" y="112"/>
                    </a:lnTo>
                    <a:lnTo>
                      <a:pt x="603" y="114"/>
                    </a:lnTo>
                    <a:lnTo>
                      <a:pt x="550" y="117"/>
                    </a:lnTo>
                    <a:lnTo>
                      <a:pt x="498" y="126"/>
                    </a:lnTo>
                    <a:lnTo>
                      <a:pt x="448" y="139"/>
                    </a:lnTo>
                    <a:lnTo>
                      <a:pt x="401" y="158"/>
                    </a:lnTo>
                    <a:lnTo>
                      <a:pt x="357" y="181"/>
                    </a:lnTo>
                    <a:lnTo>
                      <a:pt x="315" y="208"/>
                    </a:lnTo>
                    <a:lnTo>
                      <a:pt x="276" y="241"/>
                    </a:lnTo>
                    <a:lnTo>
                      <a:pt x="241" y="276"/>
                    </a:lnTo>
                    <a:lnTo>
                      <a:pt x="209" y="315"/>
                    </a:lnTo>
                    <a:lnTo>
                      <a:pt x="181" y="356"/>
                    </a:lnTo>
                    <a:lnTo>
                      <a:pt x="158" y="401"/>
                    </a:lnTo>
                    <a:lnTo>
                      <a:pt x="139" y="448"/>
                    </a:lnTo>
                    <a:lnTo>
                      <a:pt x="126" y="498"/>
                    </a:lnTo>
                    <a:lnTo>
                      <a:pt x="117" y="550"/>
                    </a:lnTo>
                    <a:lnTo>
                      <a:pt x="115" y="603"/>
                    </a:lnTo>
                    <a:lnTo>
                      <a:pt x="112" y="621"/>
                    </a:lnTo>
                    <a:lnTo>
                      <a:pt x="104" y="637"/>
                    </a:lnTo>
                    <a:lnTo>
                      <a:pt x="91" y="649"/>
                    </a:lnTo>
                    <a:lnTo>
                      <a:pt x="75" y="657"/>
                    </a:lnTo>
                    <a:lnTo>
                      <a:pt x="57" y="660"/>
                    </a:lnTo>
                    <a:lnTo>
                      <a:pt x="39" y="657"/>
                    </a:lnTo>
                    <a:lnTo>
                      <a:pt x="23" y="649"/>
                    </a:lnTo>
                    <a:lnTo>
                      <a:pt x="11" y="637"/>
                    </a:lnTo>
                    <a:lnTo>
                      <a:pt x="3" y="621"/>
                    </a:lnTo>
                    <a:lnTo>
                      <a:pt x="0" y="603"/>
                    </a:lnTo>
                    <a:lnTo>
                      <a:pt x="3" y="541"/>
                    </a:lnTo>
                    <a:lnTo>
                      <a:pt x="12" y="481"/>
                    </a:lnTo>
                    <a:lnTo>
                      <a:pt x="27" y="423"/>
                    </a:lnTo>
                    <a:lnTo>
                      <a:pt x="47" y="368"/>
                    </a:lnTo>
                    <a:lnTo>
                      <a:pt x="72" y="315"/>
                    </a:lnTo>
                    <a:lnTo>
                      <a:pt x="103" y="266"/>
                    </a:lnTo>
                    <a:lnTo>
                      <a:pt x="137" y="219"/>
                    </a:lnTo>
                    <a:lnTo>
                      <a:pt x="176" y="176"/>
                    </a:lnTo>
                    <a:lnTo>
                      <a:pt x="219" y="137"/>
                    </a:lnTo>
                    <a:lnTo>
                      <a:pt x="266" y="102"/>
                    </a:lnTo>
                    <a:lnTo>
                      <a:pt x="316" y="72"/>
                    </a:lnTo>
                    <a:lnTo>
                      <a:pt x="368" y="47"/>
                    </a:lnTo>
                    <a:lnTo>
                      <a:pt x="423" y="27"/>
                    </a:lnTo>
                    <a:lnTo>
                      <a:pt x="481" y="12"/>
                    </a:lnTo>
                    <a:lnTo>
                      <a:pt x="541" y="3"/>
                    </a:lnTo>
                    <a:lnTo>
                      <a:pt x="60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84" name="Freeform 7">
                <a:extLst>
                  <a:ext uri="{FF2B5EF4-FFF2-40B4-BE49-F238E27FC236}">
                    <a16:creationId xmlns:a16="http://schemas.microsoft.com/office/drawing/2014/main" id="{DADF9AA5-3C6E-41EC-9E9E-B672AF8CE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-918"/>
                <a:ext cx="196" cy="224"/>
              </a:xfrm>
              <a:custGeom>
                <a:avLst/>
                <a:gdLst>
                  <a:gd name="T0" fmla="*/ 1094 w 1765"/>
                  <a:gd name="T1" fmla="*/ 26 h 2024"/>
                  <a:gd name="T2" fmla="*/ 1347 w 1765"/>
                  <a:gd name="T3" fmla="*/ 132 h 2024"/>
                  <a:gd name="T4" fmla="*/ 1552 w 1765"/>
                  <a:gd name="T5" fmla="*/ 308 h 2024"/>
                  <a:gd name="T6" fmla="*/ 1696 w 1765"/>
                  <a:gd name="T7" fmla="*/ 540 h 2024"/>
                  <a:gd name="T8" fmla="*/ 1762 w 1765"/>
                  <a:gd name="T9" fmla="*/ 811 h 2024"/>
                  <a:gd name="T10" fmla="*/ 1744 w 1765"/>
                  <a:gd name="T11" fmla="*/ 1075 h 2024"/>
                  <a:gd name="T12" fmla="*/ 1654 w 1765"/>
                  <a:gd name="T13" fmla="*/ 1313 h 2024"/>
                  <a:gd name="T14" fmla="*/ 1515 w 1765"/>
                  <a:gd name="T15" fmla="*/ 1520 h 2024"/>
                  <a:gd name="T16" fmla="*/ 1430 w 1765"/>
                  <a:gd name="T17" fmla="*/ 1688 h 2024"/>
                  <a:gd name="T18" fmla="*/ 1393 w 1765"/>
                  <a:gd name="T19" fmla="*/ 1813 h 2024"/>
                  <a:gd name="T20" fmla="*/ 1387 w 1765"/>
                  <a:gd name="T21" fmla="*/ 1896 h 2024"/>
                  <a:gd name="T22" fmla="*/ 1393 w 1765"/>
                  <a:gd name="T23" fmla="*/ 1938 h 2024"/>
                  <a:gd name="T24" fmla="*/ 1399 w 1765"/>
                  <a:gd name="T25" fmla="*/ 1973 h 2024"/>
                  <a:gd name="T26" fmla="*/ 1366 w 1765"/>
                  <a:gd name="T27" fmla="*/ 2018 h 2024"/>
                  <a:gd name="T28" fmla="*/ 1310 w 1765"/>
                  <a:gd name="T29" fmla="*/ 2014 h 2024"/>
                  <a:gd name="T30" fmla="*/ 1285 w 1765"/>
                  <a:gd name="T31" fmla="*/ 1980 h 2024"/>
                  <a:gd name="T32" fmla="*/ 1273 w 1765"/>
                  <a:gd name="T33" fmla="*/ 1926 h 2024"/>
                  <a:gd name="T34" fmla="*/ 1273 w 1765"/>
                  <a:gd name="T35" fmla="*/ 1832 h 2024"/>
                  <a:gd name="T36" fmla="*/ 1305 w 1765"/>
                  <a:gd name="T37" fmla="*/ 1694 h 2024"/>
                  <a:gd name="T38" fmla="*/ 1385 w 1765"/>
                  <a:gd name="T39" fmla="*/ 1514 h 2024"/>
                  <a:gd name="T40" fmla="*/ 1527 w 1765"/>
                  <a:gd name="T41" fmla="*/ 1300 h 2024"/>
                  <a:gd name="T42" fmla="*/ 1627 w 1765"/>
                  <a:gd name="T43" fmla="*/ 1070 h 2024"/>
                  <a:gd name="T44" fmla="*/ 1647 w 1765"/>
                  <a:gd name="T45" fmla="*/ 813 h 2024"/>
                  <a:gd name="T46" fmla="*/ 1575 w 1765"/>
                  <a:gd name="T47" fmla="*/ 554 h 2024"/>
                  <a:gd name="T48" fmla="*/ 1425 w 1765"/>
                  <a:gd name="T49" fmla="*/ 340 h 2024"/>
                  <a:gd name="T50" fmla="*/ 1211 w 1765"/>
                  <a:gd name="T51" fmla="*/ 188 h 2024"/>
                  <a:gd name="T52" fmla="*/ 952 w 1765"/>
                  <a:gd name="T53" fmla="*/ 118 h 2024"/>
                  <a:gd name="T54" fmla="*/ 678 w 1765"/>
                  <a:gd name="T55" fmla="*/ 142 h 2024"/>
                  <a:gd name="T56" fmla="*/ 440 w 1765"/>
                  <a:gd name="T57" fmla="*/ 256 h 2024"/>
                  <a:gd name="T58" fmla="*/ 256 w 1765"/>
                  <a:gd name="T59" fmla="*/ 440 h 2024"/>
                  <a:gd name="T60" fmla="*/ 142 w 1765"/>
                  <a:gd name="T61" fmla="*/ 679 h 2024"/>
                  <a:gd name="T62" fmla="*/ 117 w 1765"/>
                  <a:gd name="T63" fmla="*/ 946 h 2024"/>
                  <a:gd name="T64" fmla="*/ 177 w 1765"/>
                  <a:gd name="T65" fmla="*/ 1187 h 2024"/>
                  <a:gd name="T66" fmla="*/ 277 w 1765"/>
                  <a:gd name="T67" fmla="*/ 1354 h 2024"/>
                  <a:gd name="T68" fmla="*/ 407 w 1765"/>
                  <a:gd name="T69" fmla="*/ 1566 h 2024"/>
                  <a:gd name="T70" fmla="*/ 476 w 1765"/>
                  <a:gd name="T71" fmla="*/ 1734 h 2024"/>
                  <a:gd name="T72" fmla="*/ 498 w 1765"/>
                  <a:gd name="T73" fmla="*/ 1860 h 2024"/>
                  <a:gd name="T74" fmla="*/ 494 w 1765"/>
                  <a:gd name="T75" fmla="*/ 1944 h 2024"/>
                  <a:gd name="T76" fmla="*/ 482 w 1765"/>
                  <a:gd name="T77" fmla="*/ 1986 h 2024"/>
                  <a:gd name="T78" fmla="*/ 443 w 1765"/>
                  <a:gd name="T79" fmla="*/ 2022 h 2024"/>
                  <a:gd name="T80" fmla="*/ 390 w 1765"/>
                  <a:gd name="T81" fmla="*/ 2010 h 2024"/>
                  <a:gd name="T82" fmla="*/ 371 w 1765"/>
                  <a:gd name="T83" fmla="*/ 1957 h 2024"/>
                  <a:gd name="T84" fmla="*/ 378 w 1765"/>
                  <a:gd name="T85" fmla="*/ 1931 h 2024"/>
                  <a:gd name="T86" fmla="*/ 382 w 1765"/>
                  <a:gd name="T87" fmla="*/ 1880 h 2024"/>
                  <a:gd name="T88" fmla="*/ 370 w 1765"/>
                  <a:gd name="T89" fmla="*/ 1788 h 2024"/>
                  <a:gd name="T90" fmla="*/ 322 w 1765"/>
                  <a:gd name="T91" fmla="*/ 1654 h 2024"/>
                  <a:gd name="T92" fmla="*/ 222 w 1765"/>
                  <a:gd name="T93" fmla="*/ 1476 h 2024"/>
                  <a:gd name="T94" fmla="*/ 112 w 1765"/>
                  <a:gd name="T95" fmla="*/ 1315 h 2024"/>
                  <a:gd name="T96" fmla="*/ 21 w 1765"/>
                  <a:gd name="T97" fmla="*/ 1076 h 2024"/>
                  <a:gd name="T98" fmla="*/ 3 w 1765"/>
                  <a:gd name="T99" fmla="*/ 811 h 2024"/>
                  <a:gd name="T100" fmla="*/ 69 w 1765"/>
                  <a:gd name="T101" fmla="*/ 540 h 2024"/>
                  <a:gd name="T102" fmla="*/ 213 w 1765"/>
                  <a:gd name="T103" fmla="*/ 308 h 2024"/>
                  <a:gd name="T104" fmla="*/ 417 w 1765"/>
                  <a:gd name="T105" fmla="*/ 132 h 2024"/>
                  <a:gd name="T106" fmla="*/ 670 w 1765"/>
                  <a:gd name="T107" fmla="*/ 26 h 2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65" h="2024">
                    <a:moveTo>
                      <a:pt x="882" y="0"/>
                    </a:moveTo>
                    <a:lnTo>
                      <a:pt x="954" y="3"/>
                    </a:lnTo>
                    <a:lnTo>
                      <a:pt x="1025" y="12"/>
                    </a:lnTo>
                    <a:lnTo>
                      <a:pt x="1094" y="26"/>
                    </a:lnTo>
                    <a:lnTo>
                      <a:pt x="1161" y="45"/>
                    </a:lnTo>
                    <a:lnTo>
                      <a:pt x="1225" y="69"/>
                    </a:lnTo>
                    <a:lnTo>
                      <a:pt x="1287" y="98"/>
                    </a:lnTo>
                    <a:lnTo>
                      <a:pt x="1347" y="132"/>
                    </a:lnTo>
                    <a:lnTo>
                      <a:pt x="1403" y="170"/>
                    </a:lnTo>
                    <a:lnTo>
                      <a:pt x="1456" y="212"/>
                    </a:lnTo>
                    <a:lnTo>
                      <a:pt x="1506" y="259"/>
                    </a:lnTo>
                    <a:lnTo>
                      <a:pt x="1552" y="308"/>
                    </a:lnTo>
                    <a:lnTo>
                      <a:pt x="1595" y="361"/>
                    </a:lnTo>
                    <a:lnTo>
                      <a:pt x="1633" y="418"/>
                    </a:lnTo>
                    <a:lnTo>
                      <a:pt x="1666" y="477"/>
                    </a:lnTo>
                    <a:lnTo>
                      <a:pt x="1696" y="540"/>
                    </a:lnTo>
                    <a:lnTo>
                      <a:pt x="1720" y="604"/>
                    </a:lnTo>
                    <a:lnTo>
                      <a:pt x="1739" y="671"/>
                    </a:lnTo>
                    <a:lnTo>
                      <a:pt x="1753" y="739"/>
                    </a:lnTo>
                    <a:lnTo>
                      <a:pt x="1762" y="811"/>
                    </a:lnTo>
                    <a:lnTo>
                      <a:pt x="1765" y="883"/>
                    </a:lnTo>
                    <a:lnTo>
                      <a:pt x="1762" y="947"/>
                    </a:lnTo>
                    <a:lnTo>
                      <a:pt x="1756" y="1011"/>
                    </a:lnTo>
                    <a:lnTo>
                      <a:pt x="1744" y="1075"/>
                    </a:lnTo>
                    <a:lnTo>
                      <a:pt x="1728" y="1137"/>
                    </a:lnTo>
                    <a:lnTo>
                      <a:pt x="1708" y="1197"/>
                    </a:lnTo>
                    <a:lnTo>
                      <a:pt x="1683" y="1255"/>
                    </a:lnTo>
                    <a:lnTo>
                      <a:pt x="1654" y="1313"/>
                    </a:lnTo>
                    <a:lnTo>
                      <a:pt x="1621" y="1368"/>
                    </a:lnTo>
                    <a:lnTo>
                      <a:pt x="1583" y="1420"/>
                    </a:lnTo>
                    <a:lnTo>
                      <a:pt x="1546" y="1471"/>
                    </a:lnTo>
                    <a:lnTo>
                      <a:pt x="1515" y="1520"/>
                    </a:lnTo>
                    <a:lnTo>
                      <a:pt x="1488" y="1567"/>
                    </a:lnTo>
                    <a:lnTo>
                      <a:pt x="1465" y="1610"/>
                    </a:lnTo>
                    <a:lnTo>
                      <a:pt x="1446" y="1650"/>
                    </a:lnTo>
                    <a:lnTo>
                      <a:pt x="1430" y="1688"/>
                    </a:lnTo>
                    <a:lnTo>
                      <a:pt x="1417" y="1723"/>
                    </a:lnTo>
                    <a:lnTo>
                      <a:pt x="1407" y="1755"/>
                    </a:lnTo>
                    <a:lnTo>
                      <a:pt x="1399" y="1785"/>
                    </a:lnTo>
                    <a:lnTo>
                      <a:pt x="1393" y="1813"/>
                    </a:lnTo>
                    <a:lnTo>
                      <a:pt x="1390" y="1838"/>
                    </a:lnTo>
                    <a:lnTo>
                      <a:pt x="1388" y="1860"/>
                    </a:lnTo>
                    <a:lnTo>
                      <a:pt x="1387" y="1879"/>
                    </a:lnTo>
                    <a:lnTo>
                      <a:pt x="1387" y="1896"/>
                    </a:lnTo>
                    <a:lnTo>
                      <a:pt x="1388" y="1910"/>
                    </a:lnTo>
                    <a:lnTo>
                      <a:pt x="1390" y="1922"/>
                    </a:lnTo>
                    <a:lnTo>
                      <a:pt x="1392" y="1931"/>
                    </a:lnTo>
                    <a:lnTo>
                      <a:pt x="1393" y="1938"/>
                    </a:lnTo>
                    <a:lnTo>
                      <a:pt x="1394" y="1942"/>
                    </a:lnTo>
                    <a:lnTo>
                      <a:pt x="1395" y="1943"/>
                    </a:lnTo>
                    <a:lnTo>
                      <a:pt x="1399" y="1958"/>
                    </a:lnTo>
                    <a:lnTo>
                      <a:pt x="1399" y="1973"/>
                    </a:lnTo>
                    <a:lnTo>
                      <a:pt x="1396" y="1987"/>
                    </a:lnTo>
                    <a:lnTo>
                      <a:pt x="1389" y="2000"/>
                    </a:lnTo>
                    <a:lnTo>
                      <a:pt x="1379" y="2010"/>
                    </a:lnTo>
                    <a:lnTo>
                      <a:pt x="1366" y="2018"/>
                    </a:lnTo>
                    <a:lnTo>
                      <a:pt x="1351" y="2023"/>
                    </a:lnTo>
                    <a:lnTo>
                      <a:pt x="1337" y="2023"/>
                    </a:lnTo>
                    <a:lnTo>
                      <a:pt x="1323" y="2020"/>
                    </a:lnTo>
                    <a:lnTo>
                      <a:pt x="1310" y="2014"/>
                    </a:lnTo>
                    <a:lnTo>
                      <a:pt x="1298" y="2004"/>
                    </a:lnTo>
                    <a:lnTo>
                      <a:pt x="1290" y="1991"/>
                    </a:lnTo>
                    <a:lnTo>
                      <a:pt x="1288" y="1987"/>
                    </a:lnTo>
                    <a:lnTo>
                      <a:pt x="1285" y="1980"/>
                    </a:lnTo>
                    <a:lnTo>
                      <a:pt x="1282" y="1970"/>
                    </a:lnTo>
                    <a:lnTo>
                      <a:pt x="1279" y="1958"/>
                    </a:lnTo>
                    <a:lnTo>
                      <a:pt x="1276" y="1944"/>
                    </a:lnTo>
                    <a:lnTo>
                      <a:pt x="1273" y="1926"/>
                    </a:lnTo>
                    <a:lnTo>
                      <a:pt x="1271" y="1907"/>
                    </a:lnTo>
                    <a:lnTo>
                      <a:pt x="1270" y="1884"/>
                    </a:lnTo>
                    <a:lnTo>
                      <a:pt x="1271" y="1859"/>
                    </a:lnTo>
                    <a:lnTo>
                      <a:pt x="1273" y="1832"/>
                    </a:lnTo>
                    <a:lnTo>
                      <a:pt x="1277" y="1801"/>
                    </a:lnTo>
                    <a:lnTo>
                      <a:pt x="1283" y="1768"/>
                    </a:lnTo>
                    <a:lnTo>
                      <a:pt x="1292" y="1732"/>
                    </a:lnTo>
                    <a:lnTo>
                      <a:pt x="1305" y="1694"/>
                    </a:lnTo>
                    <a:lnTo>
                      <a:pt x="1320" y="1653"/>
                    </a:lnTo>
                    <a:lnTo>
                      <a:pt x="1338" y="1610"/>
                    </a:lnTo>
                    <a:lnTo>
                      <a:pt x="1360" y="1564"/>
                    </a:lnTo>
                    <a:lnTo>
                      <a:pt x="1385" y="1514"/>
                    </a:lnTo>
                    <a:lnTo>
                      <a:pt x="1416" y="1463"/>
                    </a:lnTo>
                    <a:lnTo>
                      <a:pt x="1450" y="1408"/>
                    </a:lnTo>
                    <a:lnTo>
                      <a:pt x="1490" y="1352"/>
                    </a:lnTo>
                    <a:lnTo>
                      <a:pt x="1527" y="1300"/>
                    </a:lnTo>
                    <a:lnTo>
                      <a:pt x="1559" y="1244"/>
                    </a:lnTo>
                    <a:lnTo>
                      <a:pt x="1587" y="1188"/>
                    </a:lnTo>
                    <a:lnTo>
                      <a:pt x="1610" y="1130"/>
                    </a:lnTo>
                    <a:lnTo>
                      <a:pt x="1627" y="1070"/>
                    </a:lnTo>
                    <a:lnTo>
                      <a:pt x="1640" y="1008"/>
                    </a:lnTo>
                    <a:lnTo>
                      <a:pt x="1648" y="946"/>
                    </a:lnTo>
                    <a:lnTo>
                      <a:pt x="1650" y="883"/>
                    </a:lnTo>
                    <a:lnTo>
                      <a:pt x="1647" y="813"/>
                    </a:lnTo>
                    <a:lnTo>
                      <a:pt x="1638" y="744"/>
                    </a:lnTo>
                    <a:lnTo>
                      <a:pt x="1623" y="679"/>
                    </a:lnTo>
                    <a:lnTo>
                      <a:pt x="1602" y="615"/>
                    </a:lnTo>
                    <a:lnTo>
                      <a:pt x="1575" y="554"/>
                    </a:lnTo>
                    <a:lnTo>
                      <a:pt x="1545" y="495"/>
                    </a:lnTo>
                    <a:lnTo>
                      <a:pt x="1509" y="440"/>
                    </a:lnTo>
                    <a:lnTo>
                      <a:pt x="1469" y="388"/>
                    </a:lnTo>
                    <a:lnTo>
                      <a:pt x="1425" y="340"/>
                    </a:lnTo>
                    <a:lnTo>
                      <a:pt x="1377" y="296"/>
                    </a:lnTo>
                    <a:lnTo>
                      <a:pt x="1325" y="256"/>
                    </a:lnTo>
                    <a:lnTo>
                      <a:pt x="1269" y="219"/>
                    </a:lnTo>
                    <a:lnTo>
                      <a:pt x="1211" y="188"/>
                    </a:lnTo>
                    <a:lnTo>
                      <a:pt x="1150" y="163"/>
                    </a:lnTo>
                    <a:lnTo>
                      <a:pt x="1086" y="142"/>
                    </a:lnTo>
                    <a:lnTo>
                      <a:pt x="1020" y="127"/>
                    </a:lnTo>
                    <a:lnTo>
                      <a:pt x="952" y="118"/>
                    </a:lnTo>
                    <a:lnTo>
                      <a:pt x="882" y="115"/>
                    </a:lnTo>
                    <a:lnTo>
                      <a:pt x="813" y="118"/>
                    </a:lnTo>
                    <a:lnTo>
                      <a:pt x="744" y="127"/>
                    </a:lnTo>
                    <a:lnTo>
                      <a:pt x="678" y="142"/>
                    </a:lnTo>
                    <a:lnTo>
                      <a:pt x="615" y="163"/>
                    </a:lnTo>
                    <a:lnTo>
                      <a:pt x="554" y="188"/>
                    </a:lnTo>
                    <a:lnTo>
                      <a:pt x="496" y="219"/>
                    </a:lnTo>
                    <a:lnTo>
                      <a:pt x="440" y="256"/>
                    </a:lnTo>
                    <a:lnTo>
                      <a:pt x="388" y="296"/>
                    </a:lnTo>
                    <a:lnTo>
                      <a:pt x="340" y="340"/>
                    </a:lnTo>
                    <a:lnTo>
                      <a:pt x="296" y="388"/>
                    </a:lnTo>
                    <a:lnTo>
                      <a:pt x="256" y="440"/>
                    </a:lnTo>
                    <a:lnTo>
                      <a:pt x="220" y="495"/>
                    </a:lnTo>
                    <a:lnTo>
                      <a:pt x="188" y="554"/>
                    </a:lnTo>
                    <a:lnTo>
                      <a:pt x="163" y="615"/>
                    </a:lnTo>
                    <a:lnTo>
                      <a:pt x="142" y="679"/>
                    </a:lnTo>
                    <a:lnTo>
                      <a:pt x="127" y="744"/>
                    </a:lnTo>
                    <a:lnTo>
                      <a:pt x="118" y="813"/>
                    </a:lnTo>
                    <a:lnTo>
                      <a:pt x="115" y="883"/>
                    </a:lnTo>
                    <a:lnTo>
                      <a:pt x="117" y="946"/>
                    </a:lnTo>
                    <a:lnTo>
                      <a:pt x="125" y="1008"/>
                    </a:lnTo>
                    <a:lnTo>
                      <a:pt x="137" y="1070"/>
                    </a:lnTo>
                    <a:lnTo>
                      <a:pt x="155" y="1129"/>
                    </a:lnTo>
                    <a:lnTo>
                      <a:pt x="177" y="1187"/>
                    </a:lnTo>
                    <a:lnTo>
                      <a:pt x="205" y="1243"/>
                    </a:lnTo>
                    <a:lnTo>
                      <a:pt x="236" y="1297"/>
                    </a:lnTo>
                    <a:lnTo>
                      <a:pt x="273" y="1349"/>
                    </a:lnTo>
                    <a:lnTo>
                      <a:pt x="277" y="1354"/>
                    </a:lnTo>
                    <a:lnTo>
                      <a:pt x="316" y="1411"/>
                    </a:lnTo>
                    <a:lnTo>
                      <a:pt x="351" y="1465"/>
                    </a:lnTo>
                    <a:lnTo>
                      <a:pt x="381" y="1516"/>
                    </a:lnTo>
                    <a:lnTo>
                      <a:pt x="407" y="1566"/>
                    </a:lnTo>
                    <a:lnTo>
                      <a:pt x="429" y="1612"/>
                    </a:lnTo>
                    <a:lnTo>
                      <a:pt x="448" y="1655"/>
                    </a:lnTo>
                    <a:lnTo>
                      <a:pt x="463" y="1696"/>
                    </a:lnTo>
                    <a:lnTo>
                      <a:pt x="476" y="1734"/>
                    </a:lnTo>
                    <a:lnTo>
                      <a:pt x="485" y="1769"/>
                    </a:lnTo>
                    <a:lnTo>
                      <a:pt x="491" y="1803"/>
                    </a:lnTo>
                    <a:lnTo>
                      <a:pt x="496" y="1833"/>
                    </a:lnTo>
                    <a:lnTo>
                      <a:pt x="498" y="1860"/>
                    </a:lnTo>
                    <a:lnTo>
                      <a:pt x="499" y="1885"/>
                    </a:lnTo>
                    <a:lnTo>
                      <a:pt x="498" y="1907"/>
                    </a:lnTo>
                    <a:lnTo>
                      <a:pt x="496" y="1927"/>
                    </a:lnTo>
                    <a:lnTo>
                      <a:pt x="494" y="1944"/>
                    </a:lnTo>
                    <a:lnTo>
                      <a:pt x="491" y="1958"/>
                    </a:lnTo>
                    <a:lnTo>
                      <a:pt x="488" y="1970"/>
                    </a:lnTo>
                    <a:lnTo>
                      <a:pt x="485" y="1980"/>
                    </a:lnTo>
                    <a:lnTo>
                      <a:pt x="482" y="1986"/>
                    </a:lnTo>
                    <a:lnTo>
                      <a:pt x="480" y="1991"/>
                    </a:lnTo>
                    <a:lnTo>
                      <a:pt x="470" y="2005"/>
                    </a:lnTo>
                    <a:lnTo>
                      <a:pt x="458" y="2015"/>
                    </a:lnTo>
                    <a:lnTo>
                      <a:pt x="443" y="2022"/>
                    </a:lnTo>
                    <a:lnTo>
                      <a:pt x="427" y="2024"/>
                    </a:lnTo>
                    <a:lnTo>
                      <a:pt x="415" y="2023"/>
                    </a:lnTo>
                    <a:lnTo>
                      <a:pt x="403" y="2018"/>
                    </a:lnTo>
                    <a:lnTo>
                      <a:pt x="390" y="2010"/>
                    </a:lnTo>
                    <a:lnTo>
                      <a:pt x="380" y="1999"/>
                    </a:lnTo>
                    <a:lnTo>
                      <a:pt x="373" y="1986"/>
                    </a:lnTo>
                    <a:lnTo>
                      <a:pt x="370" y="1972"/>
                    </a:lnTo>
                    <a:lnTo>
                      <a:pt x="371" y="1957"/>
                    </a:lnTo>
                    <a:lnTo>
                      <a:pt x="375" y="1942"/>
                    </a:lnTo>
                    <a:lnTo>
                      <a:pt x="376" y="1941"/>
                    </a:lnTo>
                    <a:lnTo>
                      <a:pt x="377" y="1937"/>
                    </a:lnTo>
                    <a:lnTo>
                      <a:pt x="378" y="1931"/>
                    </a:lnTo>
                    <a:lnTo>
                      <a:pt x="380" y="1922"/>
                    </a:lnTo>
                    <a:lnTo>
                      <a:pt x="381" y="1911"/>
                    </a:lnTo>
                    <a:lnTo>
                      <a:pt x="382" y="1897"/>
                    </a:lnTo>
                    <a:lnTo>
                      <a:pt x="382" y="1880"/>
                    </a:lnTo>
                    <a:lnTo>
                      <a:pt x="381" y="1861"/>
                    </a:lnTo>
                    <a:lnTo>
                      <a:pt x="379" y="1840"/>
                    </a:lnTo>
                    <a:lnTo>
                      <a:pt x="375" y="1816"/>
                    </a:lnTo>
                    <a:lnTo>
                      <a:pt x="370" y="1788"/>
                    </a:lnTo>
                    <a:lnTo>
                      <a:pt x="362" y="1758"/>
                    </a:lnTo>
                    <a:lnTo>
                      <a:pt x="351" y="1726"/>
                    </a:lnTo>
                    <a:lnTo>
                      <a:pt x="338" y="1691"/>
                    </a:lnTo>
                    <a:lnTo>
                      <a:pt x="322" y="1654"/>
                    </a:lnTo>
                    <a:lnTo>
                      <a:pt x="303" y="1614"/>
                    </a:lnTo>
                    <a:lnTo>
                      <a:pt x="280" y="1571"/>
                    </a:lnTo>
                    <a:lnTo>
                      <a:pt x="253" y="1525"/>
                    </a:lnTo>
                    <a:lnTo>
                      <a:pt x="222" y="1476"/>
                    </a:lnTo>
                    <a:lnTo>
                      <a:pt x="186" y="1426"/>
                    </a:lnTo>
                    <a:lnTo>
                      <a:pt x="184" y="1423"/>
                    </a:lnTo>
                    <a:lnTo>
                      <a:pt x="146" y="1370"/>
                    </a:lnTo>
                    <a:lnTo>
                      <a:pt x="112" y="1315"/>
                    </a:lnTo>
                    <a:lnTo>
                      <a:pt x="83" y="1257"/>
                    </a:lnTo>
                    <a:lnTo>
                      <a:pt x="58" y="1199"/>
                    </a:lnTo>
                    <a:lnTo>
                      <a:pt x="37" y="1138"/>
                    </a:lnTo>
                    <a:lnTo>
                      <a:pt x="21" y="1076"/>
                    </a:lnTo>
                    <a:lnTo>
                      <a:pt x="9" y="1012"/>
                    </a:lnTo>
                    <a:lnTo>
                      <a:pt x="2" y="948"/>
                    </a:lnTo>
                    <a:lnTo>
                      <a:pt x="0" y="883"/>
                    </a:lnTo>
                    <a:lnTo>
                      <a:pt x="3" y="811"/>
                    </a:lnTo>
                    <a:lnTo>
                      <a:pt x="11" y="739"/>
                    </a:lnTo>
                    <a:lnTo>
                      <a:pt x="25" y="671"/>
                    </a:lnTo>
                    <a:lnTo>
                      <a:pt x="45" y="604"/>
                    </a:lnTo>
                    <a:lnTo>
                      <a:pt x="69" y="540"/>
                    </a:lnTo>
                    <a:lnTo>
                      <a:pt x="98" y="477"/>
                    </a:lnTo>
                    <a:lnTo>
                      <a:pt x="132" y="418"/>
                    </a:lnTo>
                    <a:lnTo>
                      <a:pt x="170" y="361"/>
                    </a:lnTo>
                    <a:lnTo>
                      <a:pt x="213" y="308"/>
                    </a:lnTo>
                    <a:lnTo>
                      <a:pt x="259" y="259"/>
                    </a:lnTo>
                    <a:lnTo>
                      <a:pt x="308" y="212"/>
                    </a:lnTo>
                    <a:lnTo>
                      <a:pt x="361" y="170"/>
                    </a:lnTo>
                    <a:lnTo>
                      <a:pt x="417" y="132"/>
                    </a:lnTo>
                    <a:lnTo>
                      <a:pt x="477" y="98"/>
                    </a:lnTo>
                    <a:lnTo>
                      <a:pt x="539" y="69"/>
                    </a:lnTo>
                    <a:lnTo>
                      <a:pt x="604" y="45"/>
                    </a:lnTo>
                    <a:lnTo>
                      <a:pt x="670" y="26"/>
                    </a:lnTo>
                    <a:lnTo>
                      <a:pt x="739" y="12"/>
                    </a:lnTo>
                    <a:lnTo>
                      <a:pt x="810" y="3"/>
                    </a:lnTo>
                    <a:lnTo>
                      <a:pt x="8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85" name="Freeform 8">
                <a:extLst>
                  <a:ext uri="{FF2B5EF4-FFF2-40B4-BE49-F238E27FC236}">
                    <a16:creationId xmlns:a16="http://schemas.microsoft.com/office/drawing/2014/main" id="{94AB9025-AB84-4C44-AEB7-385B1F0341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6" y="-690"/>
                <a:ext cx="118" cy="37"/>
              </a:xfrm>
              <a:custGeom>
                <a:avLst/>
                <a:gdLst>
                  <a:gd name="T0" fmla="*/ 142 w 1060"/>
                  <a:gd name="T1" fmla="*/ 115 h 332"/>
                  <a:gd name="T2" fmla="*/ 131 w 1060"/>
                  <a:gd name="T3" fmla="*/ 117 h 332"/>
                  <a:gd name="T4" fmla="*/ 123 w 1060"/>
                  <a:gd name="T5" fmla="*/ 123 h 332"/>
                  <a:gd name="T6" fmla="*/ 117 w 1060"/>
                  <a:gd name="T7" fmla="*/ 131 h 332"/>
                  <a:gd name="T8" fmla="*/ 115 w 1060"/>
                  <a:gd name="T9" fmla="*/ 141 h 332"/>
                  <a:gd name="T10" fmla="*/ 115 w 1060"/>
                  <a:gd name="T11" fmla="*/ 190 h 332"/>
                  <a:gd name="T12" fmla="*/ 117 w 1060"/>
                  <a:gd name="T13" fmla="*/ 200 h 332"/>
                  <a:gd name="T14" fmla="*/ 123 w 1060"/>
                  <a:gd name="T15" fmla="*/ 209 h 332"/>
                  <a:gd name="T16" fmla="*/ 131 w 1060"/>
                  <a:gd name="T17" fmla="*/ 214 h 332"/>
                  <a:gd name="T18" fmla="*/ 142 w 1060"/>
                  <a:gd name="T19" fmla="*/ 216 h 332"/>
                  <a:gd name="T20" fmla="*/ 918 w 1060"/>
                  <a:gd name="T21" fmla="*/ 216 h 332"/>
                  <a:gd name="T22" fmla="*/ 928 w 1060"/>
                  <a:gd name="T23" fmla="*/ 214 h 332"/>
                  <a:gd name="T24" fmla="*/ 936 w 1060"/>
                  <a:gd name="T25" fmla="*/ 209 h 332"/>
                  <a:gd name="T26" fmla="*/ 942 w 1060"/>
                  <a:gd name="T27" fmla="*/ 200 h 332"/>
                  <a:gd name="T28" fmla="*/ 944 w 1060"/>
                  <a:gd name="T29" fmla="*/ 190 h 332"/>
                  <a:gd name="T30" fmla="*/ 944 w 1060"/>
                  <a:gd name="T31" fmla="*/ 141 h 332"/>
                  <a:gd name="T32" fmla="*/ 942 w 1060"/>
                  <a:gd name="T33" fmla="*/ 131 h 332"/>
                  <a:gd name="T34" fmla="*/ 936 w 1060"/>
                  <a:gd name="T35" fmla="*/ 123 h 332"/>
                  <a:gd name="T36" fmla="*/ 928 w 1060"/>
                  <a:gd name="T37" fmla="*/ 117 h 332"/>
                  <a:gd name="T38" fmla="*/ 918 w 1060"/>
                  <a:gd name="T39" fmla="*/ 115 h 332"/>
                  <a:gd name="T40" fmla="*/ 142 w 1060"/>
                  <a:gd name="T41" fmla="*/ 115 h 332"/>
                  <a:gd name="T42" fmla="*/ 142 w 1060"/>
                  <a:gd name="T43" fmla="*/ 0 h 332"/>
                  <a:gd name="T44" fmla="*/ 917 w 1060"/>
                  <a:gd name="T45" fmla="*/ 0 h 332"/>
                  <a:gd name="T46" fmla="*/ 946 w 1060"/>
                  <a:gd name="T47" fmla="*/ 3 h 332"/>
                  <a:gd name="T48" fmla="*/ 973 w 1060"/>
                  <a:gd name="T49" fmla="*/ 11 h 332"/>
                  <a:gd name="T50" fmla="*/ 997 w 1060"/>
                  <a:gd name="T51" fmla="*/ 24 h 332"/>
                  <a:gd name="T52" fmla="*/ 1018 w 1060"/>
                  <a:gd name="T53" fmla="*/ 41 h 332"/>
                  <a:gd name="T54" fmla="*/ 1035 w 1060"/>
                  <a:gd name="T55" fmla="*/ 62 h 332"/>
                  <a:gd name="T56" fmla="*/ 1049 w 1060"/>
                  <a:gd name="T57" fmla="*/ 86 h 332"/>
                  <a:gd name="T58" fmla="*/ 1057 w 1060"/>
                  <a:gd name="T59" fmla="*/ 113 h 332"/>
                  <a:gd name="T60" fmla="*/ 1060 w 1060"/>
                  <a:gd name="T61" fmla="*/ 141 h 332"/>
                  <a:gd name="T62" fmla="*/ 1060 w 1060"/>
                  <a:gd name="T63" fmla="*/ 190 h 332"/>
                  <a:gd name="T64" fmla="*/ 1057 w 1060"/>
                  <a:gd name="T65" fmla="*/ 218 h 332"/>
                  <a:gd name="T66" fmla="*/ 1049 w 1060"/>
                  <a:gd name="T67" fmla="*/ 245 h 332"/>
                  <a:gd name="T68" fmla="*/ 1036 w 1060"/>
                  <a:gd name="T69" fmla="*/ 270 h 332"/>
                  <a:gd name="T70" fmla="*/ 1018 w 1060"/>
                  <a:gd name="T71" fmla="*/ 291 h 332"/>
                  <a:gd name="T72" fmla="*/ 997 w 1060"/>
                  <a:gd name="T73" fmla="*/ 308 h 332"/>
                  <a:gd name="T74" fmla="*/ 973 w 1060"/>
                  <a:gd name="T75" fmla="*/ 321 h 332"/>
                  <a:gd name="T76" fmla="*/ 946 w 1060"/>
                  <a:gd name="T77" fmla="*/ 329 h 332"/>
                  <a:gd name="T78" fmla="*/ 918 w 1060"/>
                  <a:gd name="T79" fmla="*/ 332 h 332"/>
                  <a:gd name="T80" fmla="*/ 142 w 1060"/>
                  <a:gd name="T81" fmla="*/ 332 h 332"/>
                  <a:gd name="T82" fmla="*/ 113 w 1060"/>
                  <a:gd name="T83" fmla="*/ 329 h 332"/>
                  <a:gd name="T84" fmla="*/ 86 w 1060"/>
                  <a:gd name="T85" fmla="*/ 321 h 332"/>
                  <a:gd name="T86" fmla="*/ 62 w 1060"/>
                  <a:gd name="T87" fmla="*/ 308 h 332"/>
                  <a:gd name="T88" fmla="*/ 41 w 1060"/>
                  <a:gd name="T89" fmla="*/ 291 h 332"/>
                  <a:gd name="T90" fmla="*/ 24 w 1060"/>
                  <a:gd name="T91" fmla="*/ 270 h 332"/>
                  <a:gd name="T92" fmla="*/ 11 w 1060"/>
                  <a:gd name="T93" fmla="*/ 245 h 332"/>
                  <a:gd name="T94" fmla="*/ 3 w 1060"/>
                  <a:gd name="T95" fmla="*/ 218 h 332"/>
                  <a:gd name="T96" fmla="*/ 0 w 1060"/>
                  <a:gd name="T97" fmla="*/ 190 h 332"/>
                  <a:gd name="T98" fmla="*/ 0 w 1060"/>
                  <a:gd name="T99" fmla="*/ 141 h 332"/>
                  <a:gd name="T100" fmla="*/ 3 w 1060"/>
                  <a:gd name="T101" fmla="*/ 113 h 332"/>
                  <a:gd name="T102" fmla="*/ 11 w 1060"/>
                  <a:gd name="T103" fmla="*/ 86 h 332"/>
                  <a:gd name="T104" fmla="*/ 24 w 1060"/>
                  <a:gd name="T105" fmla="*/ 62 h 332"/>
                  <a:gd name="T106" fmla="*/ 41 w 1060"/>
                  <a:gd name="T107" fmla="*/ 41 h 332"/>
                  <a:gd name="T108" fmla="*/ 62 w 1060"/>
                  <a:gd name="T109" fmla="*/ 24 h 332"/>
                  <a:gd name="T110" fmla="*/ 86 w 1060"/>
                  <a:gd name="T111" fmla="*/ 11 h 332"/>
                  <a:gd name="T112" fmla="*/ 113 w 1060"/>
                  <a:gd name="T113" fmla="*/ 3 h 332"/>
                  <a:gd name="T114" fmla="*/ 142 w 1060"/>
                  <a:gd name="T115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60" h="332">
                    <a:moveTo>
                      <a:pt x="142" y="115"/>
                    </a:moveTo>
                    <a:lnTo>
                      <a:pt x="131" y="117"/>
                    </a:lnTo>
                    <a:lnTo>
                      <a:pt x="123" y="123"/>
                    </a:lnTo>
                    <a:lnTo>
                      <a:pt x="117" y="131"/>
                    </a:lnTo>
                    <a:lnTo>
                      <a:pt x="115" y="141"/>
                    </a:lnTo>
                    <a:lnTo>
                      <a:pt x="115" y="190"/>
                    </a:lnTo>
                    <a:lnTo>
                      <a:pt x="117" y="200"/>
                    </a:lnTo>
                    <a:lnTo>
                      <a:pt x="123" y="209"/>
                    </a:lnTo>
                    <a:lnTo>
                      <a:pt x="131" y="214"/>
                    </a:lnTo>
                    <a:lnTo>
                      <a:pt x="142" y="216"/>
                    </a:lnTo>
                    <a:lnTo>
                      <a:pt x="918" y="216"/>
                    </a:lnTo>
                    <a:lnTo>
                      <a:pt x="928" y="214"/>
                    </a:lnTo>
                    <a:lnTo>
                      <a:pt x="936" y="209"/>
                    </a:lnTo>
                    <a:lnTo>
                      <a:pt x="942" y="200"/>
                    </a:lnTo>
                    <a:lnTo>
                      <a:pt x="944" y="190"/>
                    </a:lnTo>
                    <a:lnTo>
                      <a:pt x="944" y="141"/>
                    </a:lnTo>
                    <a:lnTo>
                      <a:pt x="942" y="131"/>
                    </a:lnTo>
                    <a:lnTo>
                      <a:pt x="936" y="123"/>
                    </a:lnTo>
                    <a:lnTo>
                      <a:pt x="928" y="117"/>
                    </a:lnTo>
                    <a:lnTo>
                      <a:pt x="918" y="115"/>
                    </a:lnTo>
                    <a:lnTo>
                      <a:pt x="142" y="115"/>
                    </a:lnTo>
                    <a:close/>
                    <a:moveTo>
                      <a:pt x="142" y="0"/>
                    </a:moveTo>
                    <a:lnTo>
                      <a:pt x="917" y="0"/>
                    </a:lnTo>
                    <a:lnTo>
                      <a:pt x="946" y="3"/>
                    </a:lnTo>
                    <a:lnTo>
                      <a:pt x="973" y="11"/>
                    </a:lnTo>
                    <a:lnTo>
                      <a:pt x="997" y="24"/>
                    </a:lnTo>
                    <a:lnTo>
                      <a:pt x="1018" y="41"/>
                    </a:lnTo>
                    <a:lnTo>
                      <a:pt x="1035" y="62"/>
                    </a:lnTo>
                    <a:lnTo>
                      <a:pt x="1049" y="86"/>
                    </a:lnTo>
                    <a:lnTo>
                      <a:pt x="1057" y="113"/>
                    </a:lnTo>
                    <a:lnTo>
                      <a:pt x="1060" y="141"/>
                    </a:lnTo>
                    <a:lnTo>
                      <a:pt x="1060" y="190"/>
                    </a:lnTo>
                    <a:lnTo>
                      <a:pt x="1057" y="218"/>
                    </a:lnTo>
                    <a:lnTo>
                      <a:pt x="1049" y="245"/>
                    </a:lnTo>
                    <a:lnTo>
                      <a:pt x="1036" y="270"/>
                    </a:lnTo>
                    <a:lnTo>
                      <a:pt x="1018" y="291"/>
                    </a:lnTo>
                    <a:lnTo>
                      <a:pt x="997" y="308"/>
                    </a:lnTo>
                    <a:lnTo>
                      <a:pt x="973" y="321"/>
                    </a:lnTo>
                    <a:lnTo>
                      <a:pt x="946" y="329"/>
                    </a:lnTo>
                    <a:lnTo>
                      <a:pt x="918" y="332"/>
                    </a:lnTo>
                    <a:lnTo>
                      <a:pt x="142" y="332"/>
                    </a:lnTo>
                    <a:lnTo>
                      <a:pt x="113" y="329"/>
                    </a:lnTo>
                    <a:lnTo>
                      <a:pt x="86" y="321"/>
                    </a:lnTo>
                    <a:lnTo>
                      <a:pt x="62" y="308"/>
                    </a:lnTo>
                    <a:lnTo>
                      <a:pt x="41" y="291"/>
                    </a:lnTo>
                    <a:lnTo>
                      <a:pt x="24" y="270"/>
                    </a:lnTo>
                    <a:lnTo>
                      <a:pt x="11" y="245"/>
                    </a:lnTo>
                    <a:lnTo>
                      <a:pt x="3" y="218"/>
                    </a:lnTo>
                    <a:lnTo>
                      <a:pt x="0" y="190"/>
                    </a:lnTo>
                    <a:lnTo>
                      <a:pt x="0" y="141"/>
                    </a:lnTo>
                    <a:lnTo>
                      <a:pt x="3" y="113"/>
                    </a:lnTo>
                    <a:lnTo>
                      <a:pt x="11" y="86"/>
                    </a:lnTo>
                    <a:lnTo>
                      <a:pt x="24" y="62"/>
                    </a:lnTo>
                    <a:lnTo>
                      <a:pt x="41" y="41"/>
                    </a:lnTo>
                    <a:lnTo>
                      <a:pt x="62" y="24"/>
                    </a:lnTo>
                    <a:lnTo>
                      <a:pt x="86" y="11"/>
                    </a:lnTo>
                    <a:lnTo>
                      <a:pt x="113" y="3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86" name="Freeform 9">
                <a:extLst>
                  <a:ext uri="{FF2B5EF4-FFF2-40B4-BE49-F238E27FC236}">
                    <a16:creationId xmlns:a16="http://schemas.microsoft.com/office/drawing/2014/main" id="{24309050-4D66-44C8-9638-219E1B79D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-643"/>
                <a:ext cx="81" cy="45"/>
              </a:xfrm>
              <a:custGeom>
                <a:avLst/>
                <a:gdLst>
                  <a:gd name="T0" fmla="*/ 57 w 736"/>
                  <a:gd name="T1" fmla="*/ 0 h 410"/>
                  <a:gd name="T2" fmla="*/ 75 w 736"/>
                  <a:gd name="T3" fmla="*/ 3 h 410"/>
                  <a:gd name="T4" fmla="*/ 91 w 736"/>
                  <a:gd name="T5" fmla="*/ 11 h 410"/>
                  <a:gd name="T6" fmla="*/ 103 w 736"/>
                  <a:gd name="T7" fmla="*/ 24 h 410"/>
                  <a:gd name="T8" fmla="*/ 112 w 736"/>
                  <a:gd name="T9" fmla="*/ 39 h 410"/>
                  <a:gd name="T10" fmla="*/ 114 w 736"/>
                  <a:gd name="T11" fmla="*/ 57 h 410"/>
                  <a:gd name="T12" fmla="*/ 114 w 736"/>
                  <a:gd name="T13" fmla="*/ 173 h 410"/>
                  <a:gd name="T14" fmla="*/ 367 w 736"/>
                  <a:gd name="T15" fmla="*/ 288 h 410"/>
                  <a:gd name="T16" fmla="*/ 621 w 736"/>
                  <a:gd name="T17" fmla="*/ 169 h 410"/>
                  <a:gd name="T18" fmla="*/ 621 w 736"/>
                  <a:gd name="T19" fmla="*/ 57 h 410"/>
                  <a:gd name="T20" fmla="*/ 624 w 736"/>
                  <a:gd name="T21" fmla="*/ 39 h 410"/>
                  <a:gd name="T22" fmla="*/ 632 w 736"/>
                  <a:gd name="T23" fmla="*/ 24 h 410"/>
                  <a:gd name="T24" fmla="*/ 645 w 736"/>
                  <a:gd name="T25" fmla="*/ 11 h 410"/>
                  <a:gd name="T26" fmla="*/ 660 w 736"/>
                  <a:gd name="T27" fmla="*/ 3 h 410"/>
                  <a:gd name="T28" fmla="*/ 678 w 736"/>
                  <a:gd name="T29" fmla="*/ 0 h 410"/>
                  <a:gd name="T30" fmla="*/ 697 w 736"/>
                  <a:gd name="T31" fmla="*/ 3 h 410"/>
                  <a:gd name="T32" fmla="*/ 712 w 736"/>
                  <a:gd name="T33" fmla="*/ 11 h 410"/>
                  <a:gd name="T34" fmla="*/ 725 w 736"/>
                  <a:gd name="T35" fmla="*/ 24 h 410"/>
                  <a:gd name="T36" fmla="*/ 733 w 736"/>
                  <a:gd name="T37" fmla="*/ 39 h 410"/>
                  <a:gd name="T38" fmla="*/ 736 w 736"/>
                  <a:gd name="T39" fmla="*/ 57 h 410"/>
                  <a:gd name="T40" fmla="*/ 736 w 736"/>
                  <a:gd name="T41" fmla="*/ 205 h 410"/>
                  <a:gd name="T42" fmla="*/ 733 w 736"/>
                  <a:gd name="T43" fmla="*/ 221 h 410"/>
                  <a:gd name="T44" fmla="*/ 727 w 736"/>
                  <a:gd name="T45" fmla="*/ 236 h 410"/>
                  <a:gd name="T46" fmla="*/ 717 w 736"/>
                  <a:gd name="T47" fmla="*/ 248 h 410"/>
                  <a:gd name="T48" fmla="*/ 703 w 736"/>
                  <a:gd name="T49" fmla="*/ 257 h 410"/>
                  <a:gd name="T50" fmla="*/ 392 w 736"/>
                  <a:gd name="T51" fmla="*/ 404 h 410"/>
                  <a:gd name="T52" fmla="*/ 380 w 736"/>
                  <a:gd name="T53" fmla="*/ 408 h 410"/>
                  <a:gd name="T54" fmla="*/ 367 w 736"/>
                  <a:gd name="T55" fmla="*/ 410 h 410"/>
                  <a:gd name="T56" fmla="*/ 355 w 736"/>
                  <a:gd name="T57" fmla="*/ 408 h 410"/>
                  <a:gd name="T58" fmla="*/ 344 w 736"/>
                  <a:gd name="T59" fmla="*/ 404 h 410"/>
                  <a:gd name="T60" fmla="*/ 33 w 736"/>
                  <a:gd name="T61" fmla="*/ 262 h 410"/>
                  <a:gd name="T62" fmla="*/ 19 w 736"/>
                  <a:gd name="T63" fmla="*/ 253 h 410"/>
                  <a:gd name="T64" fmla="*/ 9 w 736"/>
                  <a:gd name="T65" fmla="*/ 241 h 410"/>
                  <a:gd name="T66" fmla="*/ 2 w 736"/>
                  <a:gd name="T67" fmla="*/ 226 h 410"/>
                  <a:gd name="T68" fmla="*/ 0 w 736"/>
                  <a:gd name="T69" fmla="*/ 210 h 410"/>
                  <a:gd name="T70" fmla="*/ 0 w 736"/>
                  <a:gd name="T71" fmla="*/ 57 h 410"/>
                  <a:gd name="T72" fmla="*/ 3 w 736"/>
                  <a:gd name="T73" fmla="*/ 39 h 410"/>
                  <a:gd name="T74" fmla="*/ 11 w 736"/>
                  <a:gd name="T75" fmla="*/ 24 h 410"/>
                  <a:gd name="T76" fmla="*/ 23 w 736"/>
                  <a:gd name="T77" fmla="*/ 11 h 410"/>
                  <a:gd name="T78" fmla="*/ 39 w 736"/>
                  <a:gd name="T79" fmla="*/ 3 h 410"/>
                  <a:gd name="T80" fmla="*/ 57 w 736"/>
                  <a:gd name="T81" fmla="*/ 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36" h="410">
                    <a:moveTo>
                      <a:pt x="57" y="0"/>
                    </a:moveTo>
                    <a:lnTo>
                      <a:pt x="75" y="3"/>
                    </a:lnTo>
                    <a:lnTo>
                      <a:pt x="91" y="11"/>
                    </a:lnTo>
                    <a:lnTo>
                      <a:pt x="103" y="24"/>
                    </a:lnTo>
                    <a:lnTo>
                      <a:pt x="112" y="39"/>
                    </a:lnTo>
                    <a:lnTo>
                      <a:pt x="114" y="57"/>
                    </a:lnTo>
                    <a:lnTo>
                      <a:pt x="114" y="173"/>
                    </a:lnTo>
                    <a:lnTo>
                      <a:pt x="367" y="288"/>
                    </a:lnTo>
                    <a:lnTo>
                      <a:pt x="621" y="169"/>
                    </a:lnTo>
                    <a:lnTo>
                      <a:pt x="621" y="57"/>
                    </a:lnTo>
                    <a:lnTo>
                      <a:pt x="624" y="39"/>
                    </a:lnTo>
                    <a:lnTo>
                      <a:pt x="632" y="24"/>
                    </a:lnTo>
                    <a:lnTo>
                      <a:pt x="645" y="11"/>
                    </a:lnTo>
                    <a:lnTo>
                      <a:pt x="660" y="3"/>
                    </a:lnTo>
                    <a:lnTo>
                      <a:pt x="678" y="0"/>
                    </a:lnTo>
                    <a:lnTo>
                      <a:pt x="697" y="3"/>
                    </a:lnTo>
                    <a:lnTo>
                      <a:pt x="712" y="11"/>
                    </a:lnTo>
                    <a:lnTo>
                      <a:pt x="725" y="24"/>
                    </a:lnTo>
                    <a:lnTo>
                      <a:pt x="733" y="39"/>
                    </a:lnTo>
                    <a:lnTo>
                      <a:pt x="736" y="57"/>
                    </a:lnTo>
                    <a:lnTo>
                      <a:pt x="736" y="205"/>
                    </a:lnTo>
                    <a:lnTo>
                      <a:pt x="733" y="221"/>
                    </a:lnTo>
                    <a:lnTo>
                      <a:pt x="727" y="236"/>
                    </a:lnTo>
                    <a:lnTo>
                      <a:pt x="717" y="248"/>
                    </a:lnTo>
                    <a:lnTo>
                      <a:pt x="703" y="257"/>
                    </a:lnTo>
                    <a:lnTo>
                      <a:pt x="392" y="404"/>
                    </a:lnTo>
                    <a:lnTo>
                      <a:pt x="380" y="408"/>
                    </a:lnTo>
                    <a:lnTo>
                      <a:pt x="367" y="410"/>
                    </a:lnTo>
                    <a:lnTo>
                      <a:pt x="355" y="408"/>
                    </a:lnTo>
                    <a:lnTo>
                      <a:pt x="344" y="404"/>
                    </a:lnTo>
                    <a:lnTo>
                      <a:pt x="33" y="262"/>
                    </a:lnTo>
                    <a:lnTo>
                      <a:pt x="19" y="253"/>
                    </a:lnTo>
                    <a:lnTo>
                      <a:pt x="9" y="241"/>
                    </a:lnTo>
                    <a:lnTo>
                      <a:pt x="2" y="226"/>
                    </a:lnTo>
                    <a:lnTo>
                      <a:pt x="0" y="210"/>
                    </a:lnTo>
                    <a:lnTo>
                      <a:pt x="0" y="57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3" y="11"/>
                    </a:lnTo>
                    <a:lnTo>
                      <a:pt x="39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87" name="Freeform 10">
                <a:extLst>
                  <a:ext uri="{FF2B5EF4-FFF2-40B4-BE49-F238E27FC236}">
                    <a16:creationId xmlns:a16="http://schemas.microsoft.com/office/drawing/2014/main" id="{8D00CEFA-4B17-4A19-894A-E12FF88A3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" y="-747"/>
                <a:ext cx="56" cy="45"/>
              </a:xfrm>
              <a:custGeom>
                <a:avLst/>
                <a:gdLst>
                  <a:gd name="T0" fmla="*/ 63 w 505"/>
                  <a:gd name="T1" fmla="*/ 0 h 402"/>
                  <a:gd name="T2" fmla="*/ 77 w 505"/>
                  <a:gd name="T3" fmla="*/ 3 h 402"/>
                  <a:gd name="T4" fmla="*/ 91 w 505"/>
                  <a:gd name="T5" fmla="*/ 10 h 402"/>
                  <a:gd name="T6" fmla="*/ 482 w 505"/>
                  <a:gd name="T7" fmla="*/ 298 h 402"/>
                  <a:gd name="T8" fmla="*/ 493 w 505"/>
                  <a:gd name="T9" fmla="*/ 309 h 402"/>
                  <a:gd name="T10" fmla="*/ 501 w 505"/>
                  <a:gd name="T11" fmla="*/ 322 h 402"/>
                  <a:gd name="T12" fmla="*/ 505 w 505"/>
                  <a:gd name="T13" fmla="*/ 336 h 402"/>
                  <a:gd name="T14" fmla="*/ 505 w 505"/>
                  <a:gd name="T15" fmla="*/ 351 h 402"/>
                  <a:gd name="T16" fmla="*/ 502 w 505"/>
                  <a:gd name="T17" fmla="*/ 365 h 402"/>
                  <a:gd name="T18" fmla="*/ 494 w 505"/>
                  <a:gd name="T19" fmla="*/ 379 h 402"/>
                  <a:gd name="T20" fmla="*/ 485 w 505"/>
                  <a:gd name="T21" fmla="*/ 389 h 402"/>
                  <a:gd name="T22" fmla="*/ 474 w 505"/>
                  <a:gd name="T23" fmla="*/ 396 h 402"/>
                  <a:gd name="T24" fmla="*/ 461 w 505"/>
                  <a:gd name="T25" fmla="*/ 401 h 402"/>
                  <a:gd name="T26" fmla="*/ 448 w 505"/>
                  <a:gd name="T27" fmla="*/ 402 h 402"/>
                  <a:gd name="T28" fmla="*/ 436 w 505"/>
                  <a:gd name="T29" fmla="*/ 401 h 402"/>
                  <a:gd name="T30" fmla="*/ 425 w 505"/>
                  <a:gd name="T31" fmla="*/ 397 h 402"/>
                  <a:gd name="T32" fmla="*/ 414 w 505"/>
                  <a:gd name="T33" fmla="*/ 391 h 402"/>
                  <a:gd name="T34" fmla="*/ 23 w 505"/>
                  <a:gd name="T35" fmla="*/ 103 h 402"/>
                  <a:gd name="T36" fmla="*/ 12 w 505"/>
                  <a:gd name="T37" fmla="*/ 92 h 402"/>
                  <a:gd name="T38" fmla="*/ 4 w 505"/>
                  <a:gd name="T39" fmla="*/ 79 h 402"/>
                  <a:gd name="T40" fmla="*/ 0 w 505"/>
                  <a:gd name="T41" fmla="*/ 65 h 402"/>
                  <a:gd name="T42" fmla="*/ 0 w 505"/>
                  <a:gd name="T43" fmla="*/ 50 h 402"/>
                  <a:gd name="T44" fmla="*/ 3 w 505"/>
                  <a:gd name="T45" fmla="*/ 36 h 402"/>
                  <a:gd name="T46" fmla="*/ 11 w 505"/>
                  <a:gd name="T47" fmla="*/ 22 h 402"/>
                  <a:gd name="T48" fmla="*/ 21 w 505"/>
                  <a:gd name="T49" fmla="*/ 11 h 402"/>
                  <a:gd name="T50" fmla="*/ 34 w 505"/>
                  <a:gd name="T51" fmla="*/ 4 h 402"/>
                  <a:gd name="T52" fmla="*/ 48 w 505"/>
                  <a:gd name="T53" fmla="*/ 0 h 402"/>
                  <a:gd name="T54" fmla="*/ 63 w 505"/>
                  <a:gd name="T55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05" h="402">
                    <a:moveTo>
                      <a:pt x="63" y="0"/>
                    </a:moveTo>
                    <a:lnTo>
                      <a:pt x="77" y="3"/>
                    </a:lnTo>
                    <a:lnTo>
                      <a:pt x="91" y="10"/>
                    </a:lnTo>
                    <a:lnTo>
                      <a:pt x="482" y="298"/>
                    </a:lnTo>
                    <a:lnTo>
                      <a:pt x="493" y="309"/>
                    </a:lnTo>
                    <a:lnTo>
                      <a:pt x="501" y="322"/>
                    </a:lnTo>
                    <a:lnTo>
                      <a:pt x="505" y="336"/>
                    </a:lnTo>
                    <a:lnTo>
                      <a:pt x="505" y="351"/>
                    </a:lnTo>
                    <a:lnTo>
                      <a:pt x="502" y="365"/>
                    </a:lnTo>
                    <a:lnTo>
                      <a:pt x="494" y="379"/>
                    </a:lnTo>
                    <a:lnTo>
                      <a:pt x="485" y="389"/>
                    </a:lnTo>
                    <a:lnTo>
                      <a:pt x="474" y="396"/>
                    </a:lnTo>
                    <a:lnTo>
                      <a:pt x="461" y="401"/>
                    </a:lnTo>
                    <a:lnTo>
                      <a:pt x="448" y="402"/>
                    </a:lnTo>
                    <a:lnTo>
                      <a:pt x="436" y="401"/>
                    </a:lnTo>
                    <a:lnTo>
                      <a:pt x="425" y="397"/>
                    </a:lnTo>
                    <a:lnTo>
                      <a:pt x="414" y="391"/>
                    </a:lnTo>
                    <a:lnTo>
                      <a:pt x="23" y="103"/>
                    </a:lnTo>
                    <a:lnTo>
                      <a:pt x="12" y="92"/>
                    </a:lnTo>
                    <a:lnTo>
                      <a:pt x="4" y="79"/>
                    </a:lnTo>
                    <a:lnTo>
                      <a:pt x="0" y="65"/>
                    </a:lnTo>
                    <a:lnTo>
                      <a:pt x="0" y="50"/>
                    </a:lnTo>
                    <a:lnTo>
                      <a:pt x="3" y="36"/>
                    </a:lnTo>
                    <a:lnTo>
                      <a:pt x="11" y="22"/>
                    </a:lnTo>
                    <a:lnTo>
                      <a:pt x="21" y="11"/>
                    </a:lnTo>
                    <a:lnTo>
                      <a:pt x="34" y="4"/>
                    </a:lnTo>
                    <a:lnTo>
                      <a:pt x="48" y="0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88" name="Freeform 11">
                <a:extLst>
                  <a:ext uri="{FF2B5EF4-FFF2-40B4-BE49-F238E27FC236}">
                    <a16:creationId xmlns:a16="http://schemas.microsoft.com/office/drawing/2014/main" id="{DCABC910-8F02-45E5-8D08-BBE2984D7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4" y="-929"/>
                <a:ext cx="57" cy="46"/>
              </a:xfrm>
              <a:custGeom>
                <a:avLst/>
                <a:gdLst>
                  <a:gd name="T0" fmla="*/ 63 w 514"/>
                  <a:gd name="T1" fmla="*/ 0 h 410"/>
                  <a:gd name="T2" fmla="*/ 78 w 514"/>
                  <a:gd name="T3" fmla="*/ 4 h 410"/>
                  <a:gd name="T4" fmla="*/ 91 w 514"/>
                  <a:gd name="T5" fmla="*/ 11 h 410"/>
                  <a:gd name="T6" fmla="*/ 491 w 514"/>
                  <a:gd name="T7" fmla="*/ 306 h 410"/>
                  <a:gd name="T8" fmla="*/ 502 w 514"/>
                  <a:gd name="T9" fmla="*/ 316 h 410"/>
                  <a:gd name="T10" fmla="*/ 510 w 514"/>
                  <a:gd name="T11" fmla="*/ 329 h 410"/>
                  <a:gd name="T12" fmla="*/ 514 w 514"/>
                  <a:gd name="T13" fmla="*/ 344 h 410"/>
                  <a:gd name="T14" fmla="*/ 514 w 514"/>
                  <a:gd name="T15" fmla="*/ 359 h 410"/>
                  <a:gd name="T16" fmla="*/ 511 w 514"/>
                  <a:gd name="T17" fmla="*/ 374 h 410"/>
                  <a:gd name="T18" fmla="*/ 503 w 514"/>
                  <a:gd name="T19" fmla="*/ 387 h 410"/>
                  <a:gd name="T20" fmla="*/ 494 w 514"/>
                  <a:gd name="T21" fmla="*/ 397 h 410"/>
                  <a:gd name="T22" fmla="*/ 483 w 514"/>
                  <a:gd name="T23" fmla="*/ 404 h 410"/>
                  <a:gd name="T24" fmla="*/ 470 w 514"/>
                  <a:gd name="T25" fmla="*/ 409 h 410"/>
                  <a:gd name="T26" fmla="*/ 457 w 514"/>
                  <a:gd name="T27" fmla="*/ 410 h 410"/>
                  <a:gd name="T28" fmla="*/ 445 w 514"/>
                  <a:gd name="T29" fmla="*/ 409 h 410"/>
                  <a:gd name="T30" fmla="*/ 434 w 514"/>
                  <a:gd name="T31" fmla="*/ 405 h 410"/>
                  <a:gd name="T32" fmla="*/ 423 w 514"/>
                  <a:gd name="T33" fmla="*/ 399 h 410"/>
                  <a:gd name="T34" fmla="*/ 23 w 514"/>
                  <a:gd name="T35" fmla="*/ 105 h 410"/>
                  <a:gd name="T36" fmla="*/ 12 w 514"/>
                  <a:gd name="T37" fmla="*/ 94 h 410"/>
                  <a:gd name="T38" fmla="*/ 4 w 514"/>
                  <a:gd name="T39" fmla="*/ 80 h 410"/>
                  <a:gd name="T40" fmla="*/ 0 w 514"/>
                  <a:gd name="T41" fmla="*/ 66 h 410"/>
                  <a:gd name="T42" fmla="*/ 0 w 514"/>
                  <a:gd name="T43" fmla="*/ 51 h 410"/>
                  <a:gd name="T44" fmla="*/ 4 w 514"/>
                  <a:gd name="T45" fmla="*/ 37 h 410"/>
                  <a:gd name="T46" fmla="*/ 11 w 514"/>
                  <a:gd name="T47" fmla="*/ 23 h 410"/>
                  <a:gd name="T48" fmla="*/ 22 w 514"/>
                  <a:gd name="T49" fmla="*/ 12 h 410"/>
                  <a:gd name="T50" fmla="*/ 35 w 514"/>
                  <a:gd name="T51" fmla="*/ 5 h 410"/>
                  <a:gd name="T52" fmla="*/ 49 w 514"/>
                  <a:gd name="T53" fmla="*/ 1 h 410"/>
                  <a:gd name="T54" fmla="*/ 63 w 514"/>
                  <a:gd name="T55" fmla="*/ 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4" h="410">
                    <a:moveTo>
                      <a:pt x="63" y="0"/>
                    </a:moveTo>
                    <a:lnTo>
                      <a:pt x="78" y="4"/>
                    </a:lnTo>
                    <a:lnTo>
                      <a:pt x="91" y="11"/>
                    </a:lnTo>
                    <a:lnTo>
                      <a:pt x="491" y="306"/>
                    </a:lnTo>
                    <a:lnTo>
                      <a:pt x="502" y="316"/>
                    </a:lnTo>
                    <a:lnTo>
                      <a:pt x="510" y="329"/>
                    </a:lnTo>
                    <a:lnTo>
                      <a:pt x="514" y="344"/>
                    </a:lnTo>
                    <a:lnTo>
                      <a:pt x="514" y="359"/>
                    </a:lnTo>
                    <a:lnTo>
                      <a:pt x="511" y="374"/>
                    </a:lnTo>
                    <a:lnTo>
                      <a:pt x="503" y="387"/>
                    </a:lnTo>
                    <a:lnTo>
                      <a:pt x="494" y="397"/>
                    </a:lnTo>
                    <a:lnTo>
                      <a:pt x="483" y="404"/>
                    </a:lnTo>
                    <a:lnTo>
                      <a:pt x="470" y="409"/>
                    </a:lnTo>
                    <a:lnTo>
                      <a:pt x="457" y="410"/>
                    </a:lnTo>
                    <a:lnTo>
                      <a:pt x="445" y="409"/>
                    </a:lnTo>
                    <a:lnTo>
                      <a:pt x="434" y="405"/>
                    </a:lnTo>
                    <a:lnTo>
                      <a:pt x="423" y="399"/>
                    </a:lnTo>
                    <a:lnTo>
                      <a:pt x="23" y="105"/>
                    </a:lnTo>
                    <a:lnTo>
                      <a:pt x="12" y="94"/>
                    </a:lnTo>
                    <a:lnTo>
                      <a:pt x="4" y="80"/>
                    </a:lnTo>
                    <a:lnTo>
                      <a:pt x="0" y="66"/>
                    </a:lnTo>
                    <a:lnTo>
                      <a:pt x="0" y="51"/>
                    </a:lnTo>
                    <a:lnTo>
                      <a:pt x="4" y="37"/>
                    </a:lnTo>
                    <a:lnTo>
                      <a:pt x="11" y="23"/>
                    </a:lnTo>
                    <a:lnTo>
                      <a:pt x="22" y="12"/>
                    </a:lnTo>
                    <a:lnTo>
                      <a:pt x="35" y="5"/>
                    </a:lnTo>
                    <a:lnTo>
                      <a:pt x="49" y="1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89" name="Freeform 12">
                <a:extLst>
                  <a:ext uri="{FF2B5EF4-FFF2-40B4-BE49-F238E27FC236}">
                    <a16:creationId xmlns:a16="http://schemas.microsoft.com/office/drawing/2014/main" id="{A7E66F05-85E4-4743-8903-B9E138BFB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4" y="-749"/>
                <a:ext cx="59" cy="47"/>
              </a:xfrm>
              <a:custGeom>
                <a:avLst/>
                <a:gdLst>
                  <a:gd name="T0" fmla="*/ 469 w 532"/>
                  <a:gd name="T1" fmla="*/ 0 h 423"/>
                  <a:gd name="T2" fmla="*/ 484 w 532"/>
                  <a:gd name="T3" fmla="*/ 0 h 423"/>
                  <a:gd name="T4" fmla="*/ 498 w 532"/>
                  <a:gd name="T5" fmla="*/ 4 h 423"/>
                  <a:gd name="T6" fmla="*/ 511 w 532"/>
                  <a:gd name="T7" fmla="*/ 12 h 423"/>
                  <a:gd name="T8" fmla="*/ 521 w 532"/>
                  <a:gd name="T9" fmla="*/ 24 h 423"/>
                  <a:gd name="T10" fmla="*/ 529 w 532"/>
                  <a:gd name="T11" fmla="*/ 37 h 423"/>
                  <a:gd name="T12" fmla="*/ 532 w 532"/>
                  <a:gd name="T13" fmla="*/ 52 h 423"/>
                  <a:gd name="T14" fmla="*/ 532 w 532"/>
                  <a:gd name="T15" fmla="*/ 66 h 423"/>
                  <a:gd name="T16" fmla="*/ 528 w 532"/>
                  <a:gd name="T17" fmla="*/ 81 h 423"/>
                  <a:gd name="T18" fmla="*/ 520 w 532"/>
                  <a:gd name="T19" fmla="*/ 93 h 423"/>
                  <a:gd name="T20" fmla="*/ 509 w 532"/>
                  <a:gd name="T21" fmla="*/ 104 h 423"/>
                  <a:gd name="T22" fmla="*/ 91 w 532"/>
                  <a:gd name="T23" fmla="*/ 412 h 423"/>
                  <a:gd name="T24" fmla="*/ 81 w 532"/>
                  <a:gd name="T25" fmla="*/ 418 h 423"/>
                  <a:gd name="T26" fmla="*/ 69 w 532"/>
                  <a:gd name="T27" fmla="*/ 422 h 423"/>
                  <a:gd name="T28" fmla="*/ 57 w 532"/>
                  <a:gd name="T29" fmla="*/ 423 h 423"/>
                  <a:gd name="T30" fmla="*/ 44 w 532"/>
                  <a:gd name="T31" fmla="*/ 422 h 423"/>
                  <a:gd name="T32" fmla="*/ 32 w 532"/>
                  <a:gd name="T33" fmla="*/ 417 h 423"/>
                  <a:gd name="T34" fmla="*/ 21 w 532"/>
                  <a:gd name="T35" fmla="*/ 410 h 423"/>
                  <a:gd name="T36" fmla="*/ 11 w 532"/>
                  <a:gd name="T37" fmla="*/ 400 h 423"/>
                  <a:gd name="T38" fmla="*/ 4 w 532"/>
                  <a:gd name="T39" fmla="*/ 386 h 423"/>
                  <a:gd name="T40" fmla="*/ 0 w 532"/>
                  <a:gd name="T41" fmla="*/ 372 h 423"/>
                  <a:gd name="T42" fmla="*/ 0 w 532"/>
                  <a:gd name="T43" fmla="*/ 357 h 423"/>
                  <a:gd name="T44" fmla="*/ 4 w 532"/>
                  <a:gd name="T45" fmla="*/ 343 h 423"/>
                  <a:gd name="T46" fmla="*/ 12 w 532"/>
                  <a:gd name="T47" fmla="*/ 330 h 423"/>
                  <a:gd name="T48" fmla="*/ 23 w 532"/>
                  <a:gd name="T49" fmla="*/ 319 h 423"/>
                  <a:gd name="T50" fmla="*/ 441 w 532"/>
                  <a:gd name="T51" fmla="*/ 11 h 423"/>
                  <a:gd name="T52" fmla="*/ 455 w 532"/>
                  <a:gd name="T53" fmla="*/ 3 h 423"/>
                  <a:gd name="T54" fmla="*/ 469 w 532"/>
                  <a:gd name="T55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2" h="423">
                    <a:moveTo>
                      <a:pt x="469" y="0"/>
                    </a:moveTo>
                    <a:lnTo>
                      <a:pt x="484" y="0"/>
                    </a:lnTo>
                    <a:lnTo>
                      <a:pt x="498" y="4"/>
                    </a:lnTo>
                    <a:lnTo>
                      <a:pt x="511" y="12"/>
                    </a:lnTo>
                    <a:lnTo>
                      <a:pt x="521" y="24"/>
                    </a:lnTo>
                    <a:lnTo>
                      <a:pt x="529" y="37"/>
                    </a:lnTo>
                    <a:lnTo>
                      <a:pt x="532" y="52"/>
                    </a:lnTo>
                    <a:lnTo>
                      <a:pt x="532" y="66"/>
                    </a:lnTo>
                    <a:lnTo>
                      <a:pt x="528" y="81"/>
                    </a:lnTo>
                    <a:lnTo>
                      <a:pt x="520" y="93"/>
                    </a:lnTo>
                    <a:lnTo>
                      <a:pt x="509" y="104"/>
                    </a:lnTo>
                    <a:lnTo>
                      <a:pt x="91" y="412"/>
                    </a:lnTo>
                    <a:lnTo>
                      <a:pt x="81" y="418"/>
                    </a:lnTo>
                    <a:lnTo>
                      <a:pt x="69" y="422"/>
                    </a:lnTo>
                    <a:lnTo>
                      <a:pt x="57" y="423"/>
                    </a:lnTo>
                    <a:lnTo>
                      <a:pt x="44" y="422"/>
                    </a:lnTo>
                    <a:lnTo>
                      <a:pt x="32" y="417"/>
                    </a:lnTo>
                    <a:lnTo>
                      <a:pt x="21" y="410"/>
                    </a:lnTo>
                    <a:lnTo>
                      <a:pt x="11" y="400"/>
                    </a:lnTo>
                    <a:lnTo>
                      <a:pt x="4" y="386"/>
                    </a:lnTo>
                    <a:lnTo>
                      <a:pt x="0" y="372"/>
                    </a:lnTo>
                    <a:lnTo>
                      <a:pt x="0" y="357"/>
                    </a:lnTo>
                    <a:lnTo>
                      <a:pt x="4" y="343"/>
                    </a:lnTo>
                    <a:lnTo>
                      <a:pt x="12" y="330"/>
                    </a:lnTo>
                    <a:lnTo>
                      <a:pt x="23" y="319"/>
                    </a:lnTo>
                    <a:lnTo>
                      <a:pt x="441" y="11"/>
                    </a:lnTo>
                    <a:lnTo>
                      <a:pt x="455" y="3"/>
                    </a:lnTo>
                    <a:lnTo>
                      <a:pt x="4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90" name="Freeform 13">
                <a:extLst>
                  <a:ext uri="{FF2B5EF4-FFF2-40B4-BE49-F238E27FC236}">
                    <a16:creationId xmlns:a16="http://schemas.microsoft.com/office/drawing/2014/main" id="{169B8A26-47FE-444A-BEEE-BC4AB19A1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" y="-929"/>
                <a:ext cx="55" cy="44"/>
              </a:xfrm>
              <a:custGeom>
                <a:avLst/>
                <a:gdLst>
                  <a:gd name="T0" fmla="*/ 425 w 488"/>
                  <a:gd name="T1" fmla="*/ 0 h 392"/>
                  <a:gd name="T2" fmla="*/ 440 w 488"/>
                  <a:gd name="T3" fmla="*/ 1 h 392"/>
                  <a:gd name="T4" fmla="*/ 454 w 488"/>
                  <a:gd name="T5" fmla="*/ 5 h 392"/>
                  <a:gd name="T6" fmla="*/ 467 w 488"/>
                  <a:gd name="T7" fmla="*/ 12 h 392"/>
                  <a:gd name="T8" fmla="*/ 477 w 488"/>
                  <a:gd name="T9" fmla="*/ 23 h 392"/>
                  <a:gd name="T10" fmla="*/ 485 w 488"/>
                  <a:gd name="T11" fmla="*/ 37 h 392"/>
                  <a:gd name="T12" fmla="*/ 488 w 488"/>
                  <a:gd name="T13" fmla="*/ 51 h 392"/>
                  <a:gd name="T14" fmla="*/ 488 w 488"/>
                  <a:gd name="T15" fmla="*/ 66 h 392"/>
                  <a:gd name="T16" fmla="*/ 484 w 488"/>
                  <a:gd name="T17" fmla="*/ 80 h 392"/>
                  <a:gd name="T18" fmla="*/ 476 w 488"/>
                  <a:gd name="T19" fmla="*/ 94 h 392"/>
                  <a:gd name="T20" fmla="*/ 465 w 488"/>
                  <a:gd name="T21" fmla="*/ 105 h 392"/>
                  <a:gd name="T22" fmla="*/ 91 w 488"/>
                  <a:gd name="T23" fmla="*/ 380 h 392"/>
                  <a:gd name="T24" fmla="*/ 80 w 488"/>
                  <a:gd name="T25" fmla="*/ 386 h 392"/>
                  <a:gd name="T26" fmla="*/ 69 w 488"/>
                  <a:gd name="T27" fmla="*/ 390 h 392"/>
                  <a:gd name="T28" fmla="*/ 57 w 488"/>
                  <a:gd name="T29" fmla="*/ 392 h 392"/>
                  <a:gd name="T30" fmla="*/ 44 w 488"/>
                  <a:gd name="T31" fmla="*/ 390 h 392"/>
                  <a:gd name="T32" fmla="*/ 31 w 488"/>
                  <a:gd name="T33" fmla="*/ 385 h 392"/>
                  <a:gd name="T34" fmla="*/ 20 w 488"/>
                  <a:gd name="T35" fmla="*/ 378 h 392"/>
                  <a:gd name="T36" fmla="*/ 11 w 488"/>
                  <a:gd name="T37" fmla="*/ 368 h 392"/>
                  <a:gd name="T38" fmla="*/ 3 w 488"/>
                  <a:gd name="T39" fmla="*/ 354 h 392"/>
                  <a:gd name="T40" fmla="*/ 0 w 488"/>
                  <a:gd name="T41" fmla="*/ 340 h 392"/>
                  <a:gd name="T42" fmla="*/ 0 w 488"/>
                  <a:gd name="T43" fmla="*/ 324 h 392"/>
                  <a:gd name="T44" fmla="*/ 4 w 488"/>
                  <a:gd name="T45" fmla="*/ 310 h 392"/>
                  <a:gd name="T46" fmla="*/ 12 w 488"/>
                  <a:gd name="T47" fmla="*/ 297 h 392"/>
                  <a:gd name="T48" fmla="*/ 23 w 488"/>
                  <a:gd name="T49" fmla="*/ 287 h 392"/>
                  <a:gd name="T50" fmla="*/ 397 w 488"/>
                  <a:gd name="T51" fmla="*/ 11 h 392"/>
                  <a:gd name="T52" fmla="*/ 411 w 488"/>
                  <a:gd name="T53" fmla="*/ 4 h 392"/>
                  <a:gd name="T54" fmla="*/ 425 w 488"/>
                  <a:gd name="T55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8" h="392">
                    <a:moveTo>
                      <a:pt x="425" y="0"/>
                    </a:moveTo>
                    <a:lnTo>
                      <a:pt x="440" y="1"/>
                    </a:lnTo>
                    <a:lnTo>
                      <a:pt x="454" y="5"/>
                    </a:lnTo>
                    <a:lnTo>
                      <a:pt x="467" y="12"/>
                    </a:lnTo>
                    <a:lnTo>
                      <a:pt x="477" y="23"/>
                    </a:lnTo>
                    <a:lnTo>
                      <a:pt x="485" y="37"/>
                    </a:lnTo>
                    <a:lnTo>
                      <a:pt x="488" y="51"/>
                    </a:lnTo>
                    <a:lnTo>
                      <a:pt x="488" y="66"/>
                    </a:lnTo>
                    <a:lnTo>
                      <a:pt x="484" y="80"/>
                    </a:lnTo>
                    <a:lnTo>
                      <a:pt x="476" y="94"/>
                    </a:lnTo>
                    <a:lnTo>
                      <a:pt x="465" y="105"/>
                    </a:lnTo>
                    <a:lnTo>
                      <a:pt x="91" y="380"/>
                    </a:lnTo>
                    <a:lnTo>
                      <a:pt x="80" y="386"/>
                    </a:lnTo>
                    <a:lnTo>
                      <a:pt x="69" y="390"/>
                    </a:lnTo>
                    <a:lnTo>
                      <a:pt x="57" y="392"/>
                    </a:lnTo>
                    <a:lnTo>
                      <a:pt x="44" y="390"/>
                    </a:lnTo>
                    <a:lnTo>
                      <a:pt x="31" y="385"/>
                    </a:lnTo>
                    <a:lnTo>
                      <a:pt x="20" y="378"/>
                    </a:lnTo>
                    <a:lnTo>
                      <a:pt x="11" y="368"/>
                    </a:lnTo>
                    <a:lnTo>
                      <a:pt x="3" y="354"/>
                    </a:lnTo>
                    <a:lnTo>
                      <a:pt x="0" y="340"/>
                    </a:lnTo>
                    <a:lnTo>
                      <a:pt x="0" y="324"/>
                    </a:lnTo>
                    <a:lnTo>
                      <a:pt x="4" y="310"/>
                    </a:lnTo>
                    <a:lnTo>
                      <a:pt x="12" y="297"/>
                    </a:lnTo>
                    <a:lnTo>
                      <a:pt x="23" y="287"/>
                    </a:lnTo>
                    <a:lnTo>
                      <a:pt x="397" y="11"/>
                    </a:lnTo>
                    <a:lnTo>
                      <a:pt x="411" y="4"/>
                    </a:lnTo>
                    <a:lnTo>
                      <a:pt x="4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91" name="Freeform 14">
                <a:extLst>
                  <a:ext uri="{FF2B5EF4-FFF2-40B4-BE49-F238E27FC236}">
                    <a16:creationId xmlns:a16="http://schemas.microsoft.com/office/drawing/2014/main" id="{708D4C86-8AB9-41F0-8DD2-BC5753694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-822"/>
                <a:ext cx="62" cy="13"/>
              </a:xfrm>
              <a:custGeom>
                <a:avLst/>
                <a:gdLst>
                  <a:gd name="T0" fmla="*/ 57 w 555"/>
                  <a:gd name="T1" fmla="*/ 0 h 115"/>
                  <a:gd name="T2" fmla="*/ 498 w 555"/>
                  <a:gd name="T3" fmla="*/ 0 h 115"/>
                  <a:gd name="T4" fmla="*/ 516 w 555"/>
                  <a:gd name="T5" fmla="*/ 3 h 115"/>
                  <a:gd name="T6" fmla="*/ 532 w 555"/>
                  <a:gd name="T7" fmla="*/ 11 h 115"/>
                  <a:gd name="T8" fmla="*/ 544 w 555"/>
                  <a:gd name="T9" fmla="*/ 24 h 115"/>
                  <a:gd name="T10" fmla="*/ 552 w 555"/>
                  <a:gd name="T11" fmla="*/ 39 h 115"/>
                  <a:gd name="T12" fmla="*/ 555 w 555"/>
                  <a:gd name="T13" fmla="*/ 58 h 115"/>
                  <a:gd name="T14" fmla="*/ 552 w 555"/>
                  <a:gd name="T15" fmla="*/ 76 h 115"/>
                  <a:gd name="T16" fmla="*/ 544 w 555"/>
                  <a:gd name="T17" fmla="*/ 91 h 115"/>
                  <a:gd name="T18" fmla="*/ 532 w 555"/>
                  <a:gd name="T19" fmla="*/ 104 h 115"/>
                  <a:gd name="T20" fmla="*/ 516 w 555"/>
                  <a:gd name="T21" fmla="*/ 112 h 115"/>
                  <a:gd name="T22" fmla="*/ 498 w 555"/>
                  <a:gd name="T23" fmla="*/ 115 h 115"/>
                  <a:gd name="T24" fmla="*/ 57 w 555"/>
                  <a:gd name="T25" fmla="*/ 115 h 115"/>
                  <a:gd name="T26" fmla="*/ 39 w 555"/>
                  <a:gd name="T27" fmla="*/ 112 h 115"/>
                  <a:gd name="T28" fmla="*/ 23 w 555"/>
                  <a:gd name="T29" fmla="*/ 104 h 115"/>
                  <a:gd name="T30" fmla="*/ 11 w 555"/>
                  <a:gd name="T31" fmla="*/ 91 h 115"/>
                  <a:gd name="T32" fmla="*/ 3 w 555"/>
                  <a:gd name="T33" fmla="*/ 76 h 115"/>
                  <a:gd name="T34" fmla="*/ 0 w 555"/>
                  <a:gd name="T35" fmla="*/ 58 h 115"/>
                  <a:gd name="T36" fmla="*/ 3 w 555"/>
                  <a:gd name="T37" fmla="*/ 39 h 115"/>
                  <a:gd name="T38" fmla="*/ 11 w 555"/>
                  <a:gd name="T39" fmla="*/ 24 h 115"/>
                  <a:gd name="T40" fmla="*/ 23 w 555"/>
                  <a:gd name="T41" fmla="*/ 11 h 115"/>
                  <a:gd name="T42" fmla="*/ 39 w 555"/>
                  <a:gd name="T43" fmla="*/ 3 h 115"/>
                  <a:gd name="T44" fmla="*/ 57 w 555"/>
                  <a:gd name="T4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5" h="115">
                    <a:moveTo>
                      <a:pt x="57" y="0"/>
                    </a:moveTo>
                    <a:lnTo>
                      <a:pt x="498" y="0"/>
                    </a:lnTo>
                    <a:lnTo>
                      <a:pt x="516" y="3"/>
                    </a:lnTo>
                    <a:lnTo>
                      <a:pt x="532" y="11"/>
                    </a:lnTo>
                    <a:lnTo>
                      <a:pt x="544" y="24"/>
                    </a:lnTo>
                    <a:lnTo>
                      <a:pt x="552" y="39"/>
                    </a:lnTo>
                    <a:lnTo>
                      <a:pt x="555" y="58"/>
                    </a:lnTo>
                    <a:lnTo>
                      <a:pt x="552" y="76"/>
                    </a:lnTo>
                    <a:lnTo>
                      <a:pt x="544" y="91"/>
                    </a:lnTo>
                    <a:lnTo>
                      <a:pt x="532" y="104"/>
                    </a:lnTo>
                    <a:lnTo>
                      <a:pt x="516" y="112"/>
                    </a:lnTo>
                    <a:lnTo>
                      <a:pt x="498" y="115"/>
                    </a:lnTo>
                    <a:lnTo>
                      <a:pt x="57" y="115"/>
                    </a:lnTo>
                    <a:lnTo>
                      <a:pt x="39" y="112"/>
                    </a:lnTo>
                    <a:lnTo>
                      <a:pt x="23" y="104"/>
                    </a:lnTo>
                    <a:lnTo>
                      <a:pt x="11" y="91"/>
                    </a:lnTo>
                    <a:lnTo>
                      <a:pt x="3" y="76"/>
                    </a:lnTo>
                    <a:lnTo>
                      <a:pt x="0" y="58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3" y="11"/>
                    </a:lnTo>
                    <a:lnTo>
                      <a:pt x="39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92" name="Freeform 15">
                <a:extLst>
                  <a:ext uri="{FF2B5EF4-FFF2-40B4-BE49-F238E27FC236}">
                    <a16:creationId xmlns:a16="http://schemas.microsoft.com/office/drawing/2014/main" id="{43A36DC6-CB8B-4B37-8DF3-33A2844D9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3" y="-822"/>
                <a:ext cx="63" cy="13"/>
              </a:xfrm>
              <a:custGeom>
                <a:avLst/>
                <a:gdLst>
                  <a:gd name="T0" fmla="*/ 57 w 570"/>
                  <a:gd name="T1" fmla="*/ 0 h 115"/>
                  <a:gd name="T2" fmla="*/ 512 w 570"/>
                  <a:gd name="T3" fmla="*/ 0 h 115"/>
                  <a:gd name="T4" fmla="*/ 531 w 570"/>
                  <a:gd name="T5" fmla="*/ 3 h 115"/>
                  <a:gd name="T6" fmla="*/ 546 w 570"/>
                  <a:gd name="T7" fmla="*/ 11 h 115"/>
                  <a:gd name="T8" fmla="*/ 559 w 570"/>
                  <a:gd name="T9" fmla="*/ 24 h 115"/>
                  <a:gd name="T10" fmla="*/ 567 w 570"/>
                  <a:gd name="T11" fmla="*/ 39 h 115"/>
                  <a:gd name="T12" fmla="*/ 570 w 570"/>
                  <a:gd name="T13" fmla="*/ 58 h 115"/>
                  <a:gd name="T14" fmla="*/ 567 w 570"/>
                  <a:gd name="T15" fmla="*/ 76 h 115"/>
                  <a:gd name="T16" fmla="*/ 559 w 570"/>
                  <a:gd name="T17" fmla="*/ 91 h 115"/>
                  <a:gd name="T18" fmla="*/ 546 w 570"/>
                  <a:gd name="T19" fmla="*/ 104 h 115"/>
                  <a:gd name="T20" fmla="*/ 530 w 570"/>
                  <a:gd name="T21" fmla="*/ 112 h 115"/>
                  <a:gd name="T22" fmla="*/ 512 w 570"/>
                  <a:gd name="T23" fmla="*/ 115 h 115"/>
                  <a:gd name="T24" fmla="*/ 57 w 570"/>
                  <a:gd name="T25" fmla="*/ 115 h 115"/>
                  <a:gd name="T26" fmla="*/ 39 w 570"/>
                  <a:gd name="T27" fmla="*/ 112 h 115"/>
                  <a:gd name="T28" fmla="*/ 24 w 570"/>
                  <a:gd name="T29" fmla="*/ 104 h 115"/>
                  <a:gd name="T30" fmla="*/ 11 w 570"/>
                  <a:gd name="T31" fmla="*/ 91 h 115"/>
                  <a:gd name="T32" fmla="*/ 3 w 570"/>
                  <a:gd name="T33" fmla="*/ 76 h 115"/>
                  <a:gd name="T34" fmla="*/ 0 w 570"/>
                  <a:gd name="T35" fmla="*/ 58 h 115"/>
                  <a:gd name="T36" fmla="*/ 0 w 570"/>
                  <a:gd name="T37" fmla="*/ 57 h 115"/>
                  <a:gd name="T38" fmla="*/ 3 w 570"/>
                  <a:gd name="T39" fmla="*/ 39 h 115"/>
                  <a:gd name="T40" fmla="*/ 11 w 570"/>
                  <a:gd name="T41" fmla="*/ 24 h 115"/>
                  <a:gd name="T42" fmla="*/ 24 w 570"/>
                  <a:gd name="T43" fmla="*/ 11 h 115"/>
                  <a:gd name="T44" fmla="*/ 39 w 570"/>
                  <a:gd name="T45" fmla="*/ 3 h 115"/>
                  <a:gd name="T46" fmla="*/ 57 w 570"/>
                  <a:gd name="T4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70" h="115">
                    <a:moveTo>
                      <a:pt x="57" y="0"/>
                    </a:moveTo>
                    <a:lnTo>
                      <a:pt x="512" y="0"/>
                    </a:lnTo>
                    <a:lnTo>
                      <a:pt x="531" y="3"/>
                    </a:lnTo>
                    <a:lnTo>
                      <a:pt x="546" y="11"/>
                    </a:lnTo>
                    <a:lnTo>
                      <a:pt x="559" y="24"/>
                    </a:lnTo>
                    <a:lnTo>
                      <a:pt x="567" y="39"/>
                    </a:lnTo>
                    <a:lnTo>
                      <a:pt x="570" y="58"/>
                    </a:lnTo>
                    <a:lnTo>
                      <a:pt x="567" y="76"/>
                    </a:lnTo>
                    <a:lnTo>
                      <a:pt x="559" y="91"/>
                    </a:lnTo>
                    <a:lnTo>
                      <a:pt x="546" y="104"/>
                    </a:lnTo>
                    <a:lnTo>
                      <a:pt x="530" y="112"/>
                    </a:lnTo>
                    <a:lnTo>
                      <a:pt x="512" y="115"/>
                    </a:lnTo>
                    <a:lnTo>
                      <a:pt x="57" y="115"/>
                    </a:lnTo>
                    <a:lnTo>
                      <a:pt x="39" y="112"/>
                    </a:lnTo>
                    <a:lnTo>
                      <a:pt x="24" y="104"/>
                    </a:lnTo>
                    <a:lnTo>
                      <a:pt x="11" y="91"/>
                    </a:lnTo>
                    <a:lnTo>
                      <a:pt x="3" y="76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33BE3DF9-5258-4F4D-96E8-65B9E4B35055}"/>
                </a:ext>
              </a:extLst>
            </p:cNvPr>
            <p:cNvGrpSpPr/>
            <p:nvPr/>
          </p:nvGrpSpPr>
          <p:grpSpPr>
            <a:xfrm>
              <a:off x="2673619" y="3230195"/>
              <a:ext cx="3553061" cy="941155"/>
              <a:chOff x="2673619" y="3230195"/>
              <a:chExt cx="3553061" cy="941155"/>
            </a:xfrm>
          </p:grpSpPr>
          <p:grpSp>
            <p:nvGrpSpPr>
              <p:cNvPr id="78" name="Group 24">
                <a:extLst>
                  <a:ext uri="{FF2B5EF4-FFF2-40B4-BE49-F238E27FC236}">
                    <a16:creationId xmlns:a16="http://schemas.microsoft.com/office/drawing/2014/main" id="{7CD2A6C1-0A70-4D7C-A616-0DE6B3AF8C8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673619" y="3330574"/>
                <a:ext cx="676275" cy="630238"/>
                <a:chOff x="1926" y="1904"/>
                <a:chExt cx="426" cy="397"/>
              </a:xfrm>
            </p:grpSpPr>
            <p:sp>
              <p:nvSpPr>
                <p:cNvPr id="80" name="AutoShape 23">
                  <a:extLst>
                    <a:ext uri="{FF2B5EF4-FFF2-40B4-BE49-F238E27FC236}">
                      <a16:creationId xmlns:a16="http://schemas.microsoft.com/office/drawing/2014/main" id="{4862CD94-9306-4946-A0A6-144CD86EB038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926" y="1904"/>
                  <a:ext cx="426" cy="3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Rectangle 25">
                  <a:extLst>
                    <a:ext uri="{FF2B5EF4-FFF2-40B4-BE49-F238E27FC236}">
                      <a16:creationId xmlns:a16="http://schemas.microsoft.com/office/drawing/2014/main" id="{5EE24D02-DB4D-481D-80BD-5F2EA5BF3E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7" y="1905"/>
                  <a:ext cx="426" cy="395"/>
                </a:xfrm>
                <a:prstGeom prst="rect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26">
                  <a:extLst>
                    <a:ext uri="{FF2B5EF4-FFF2-40B4-BE49-F238E27FC236}">
                      <a16:creationId xmlns:a16="http://schemas.microsoft.com/office/drawing/2014/main" id="{68D627F8-6385-408D-8448-C8358B1716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" y="1944"/>
                  <a:ext cx="130" cy="315"/>
                </a:xfrm>
                <a:custGeom>
                  <a:avLst/>
                  <a:gdLst>
                    <a:gd name="T0" fmla="*/ 130 w 130"/>
                    <a:gd name="T1" fmla="*/ 0 h 315"/>
                    <a:gd name="T2" fmla="*/ 130 w 130"/>
                    <a:gd name="T3" fmla="*/ 315 h 315"/>
                    <a:gd name="T4" fmla="*/ 59 w 130"/>
                    <a:gd name="T5" fmla="*/ 315 h 315"/>
                    <a:gd name="T6" fmla="*/ 59 w 130"/>
                    <a:gd name="T7" fmla="*/ 86 h 315"/>
                    <a:gd name="T8" fmla="*/ 0 w 130"/>
                    <a:gd name="T9" fmla="*/ 107 h 315"/>
                    <a:gd name="T10" fmla="*/ 0 w 130"/>
                    <a:gd name="T11" fmla="*/ 46 h 315"/>
                    <a:gd name="T12" fmla="*/ 130 w 130"/>
                    <a:gd name="T13" fmla="*/ 0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0" h="315">
                      <a:moveTo>
                        <a:pt x="130" y="0"/>
                      </a:moveTo>
                      <a:lnTo>
                        <a:pt x="130" y="315"/>
                      </a:lnTo>
                      <a:lnTo>
                        <a:pt x="59" y="315"/>
                      </a:lnTo>
                      <a:lnTo>
                        <a:pt x="59" y="86"/>
                      </a:lnTo>
                      <a:lnTo>
                        <a:pt x="0" y="107"/>
                      </a:lnTo>
                      <a:lnTo>
                        <a:pt x="0" y="46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9" name="文本框 58">
                <a:extLst>
                  <a:ext uri="{FF2B5EF4-FFF2-40B4-BE49-F238E27FC236}">
                    <a16:creationId xmlns:a16="http://schemas.microsoft.com/office/drawing/2014/main" id="{F9C3B9C2-CFBB-4ECE-B7D7-9D0F86A3054A}"/>
                  </a:ext>
                </a:extLst>
              </p:cNvPr>
              <p:cNvSpPr txBox="1"/>
              <p:nvPr/>
            </p:nvSpPr>
            <p:spPr>
              <a:xfrm>
                <a:off x="3370162" y="3230195"/>
                <a:ext cx="2856518" cy="941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en-US" altLang="zh-CN" sz="2400" b="1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ea"/>
                    <a:cs typeface="+mn-ea"/>
                    <a:sym typeface="+mn-lt"/>
                  </a:rPr>
                  <a:t>ADD YOUR TITTLE  HERE</a:t>
                </a:r>
              </a:p>
            </p:txBody>
          </p:sp>
        </p:grpSp>
      </p:grpSp>
      <p:sp>
        <p:nvSpPr>
          <p:cNvPr id="93" name="Rectangle 58">
            <a:extLst>
              <a:ext uri="{FF2B5EF4-FFF2-40B4-BE49-F238E27FC236}">
                <a16:creationId xmlns:a16="http://schemas.microsoft.com/office/drawing/2014/main" id="{E5A5EB55-2BD8-4007-B0CC-A33F3ABF6B6D}"/>
              </a:ext>
            </a:extLst>
          </p:cNvPr>
          <p:cNvSpPr/>
          <p:nvPr/>
        </p:nvSpPr>
        <p:spPr>
          <a:xfrm>
            <a:off x="3222270" y="3488861"/>
            <a:ext cx="3021832" cy="1363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altLang="zh-CN" sz="1400" dirty="0">
                <a:solidFill>
                  <a:srgbClr val="E7E6E6">
                    <a:lumMod val="50000"/>
                  </a:srgbClr>
                </a:solidFill>
                <a:latin typeface="+mn-ea"/>
                <a:cs typeface="+mn-ea"/>
                <a:sym typeface="+mn-lt"/>
              </a:rPr>
              <a:t>hours that Just for today I will try to live through this day only and not tackle my whole life problem at once. I can do for twelve hours that not tackle my</a:t>
            </a:r>
          </a:p>
        </p:txBody>
      </p:sp>
      <p:sp>
        <p:nvSpPr>
          <p:cNvPr id="94" name="Rectangle 58">
            <a:extLst>
              <a:ext uri="{FF2B5EF4-FFF2-40B4-BE49-F238E27FC236}">
                <a16:creationId xmlns:a16="http://schemas.microsoft.com/office/drawing/2014/main" id="{D8E80FA8-3A7E-4C5A-A19C-49C2F181AF99}"/>
              </a:ext>
            </a:extLst>
          </p:cNvPr>
          <p:cNvSpPr/>
          <p:nvPr/>
        </p:nvSpPr>
        <p:spPr>
          <a:xfrm>
            <a:off x="7186846" y="3488861"/>
            <a:ext cx="3021832" cy="1363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altLang="zh-CN" sz="1400" dirty="0">
                <a:solidFill>
                  <a:srgbClr val="E7E6E6">
                    <a:lumMod val="50000"/>
                  </a:srgbClr>
                </a:solidFill>
                <a:latin typeface="+mn-ea"/>
                <a:cs typeface="+mn-ea"/>
                <a:sym typeface="+mn-lt"/>
              </a:rPr>
              <a:t>hours that Just for today I will try to live through this day only and not tackle my whole life problem at once. I can do for twelve hours that not tackle my</a:t>
            </a:r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7B6AB61E-A432-48DC-A86F-A661FC1DE3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426" y="2731068"/>
            <a:ext cx="3365124" cy="476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9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8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accel="58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/>
          <p:bldP spid="9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/>
          <p:bldP spid="94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358801" y="912026"/>
            <a:ext cx="1041614" cy="1041614"/>
            <a:chOff x="4500799" y="1032259"/>
            <a:chExt cx="1041614" cy="1041614"/>
          </a:xfrm>
        </p:grpSpPr>
        <p:sp>
          <p:nvSpPr>
            <p:cNvPr id="24" name="椭圆 23"/>
            <p:cNvSpPr/>
            <p:nvPr/>
          </p:nvSpPr>
          <p:spPr>
            <a:xfrm>
              <a:off x="4500799" y="1032259"/>
              <a:ext cx="1041614" cy="1041614"/>
            </a:xfrm>
            <a:prstGeom prst="ellipse">
              <a:avLst/>
            </a:prstGeom>
            <a:solidFill>
              <a:srgbClr val="F06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汉仪跳跳体简"/>
                <a:cs typeface="+mn-ea"/>
                <a:sym typeface="+mn-lt"/>
              </a:endParaRPr>
            </a:p>
          </p:txBody>
        </p:sp>
        <p:sp>
          <p:nvSpPr>
            <p:cNvPr id="25" name="文本框 10"/>
            <p:cNvSpPr txBox="1"/>
            <p:nvPr/>
          </p:nvSpPr>
          <p:spPr>
            <a:xfrm>
              <a:off x="4624094" y="1224397"/>
              <a:ext cx="8002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1400" kern="0" dirty="0">
                  <a:solidFill>
                    <a:prstClr val="white"/>
                  </a:solidFill>
                  <a:ea typeface="汉仪跳跳体简"/>
                  <a:cs typeface="+mn-ea"/>
                  <a:sym typeface="+mn-lt"/>
                </a:rPr>
                <a:t>ADD TITTLE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358801" y="2121097"/>
            <a:ext cx="1041614" cy="1041614"/>
            <a:chOff x="5364426" y="2004949"/>
            <a:chExt cx="1041614" cy="1041614"/>
          </a:xfrm>
        </p:grpSpPr>
        <p:sp>
          <p:nvSpPr>
            <p:cNvPr id="27" name="椭圆 26"/>
            <p:cNvSpPr/>
            <p:nvPr/>
          </p:nvSpPr>
          <p:spPr>
            <a:xfrm>
              <a:off x="5364426" y="2004949"/>
              <a:ext cx="1041614" cy="1041614"/>
            </a:xfrm>
            <a:prstGeom prst="ellipse">
              <a:avLst/>
            </a:prstGeom>
            <a:solidFill>
              <a:srgbClr val="FF8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汉仪跳跳体简"/>
                <a:cs typeface="+mn-ea"/>
                <a:sym typeface="+mn-lt"/>
              </a:endParaRPr>
            </a:p>
          </p:txBody>
        </p:sp>
        <p:sp>
          <p:nvSpPr>
            <p:cNvPr id="28" name="文本框 11"/>
            <p:cNvSpPr txBox="1"/>
            <p:nvPr/>
          </p:nvSpPr>
          <p:spPr>
            <a:xfrm>
              <a:off x="5493331" y="2131771"/>
              <a:ext cx="7889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US" altLang="zh-CN" sz="1400" kern="0" dirty="0">
                  <a:solidFill>
                    <a:prstClr val="white"/>
                  </a:solidFill>
                  <a:ea typeface="汉仪跳跳体简"/>
                  <a:cs typeface="+mn-ea"/>
                  <a:sym typeface="+mn-lt"/>
                </a:rPr>
                <a:t>ADD</a:t>
              </a:r>
            </a:p>
            <a:p>
              <a:pPr lvl="0" algn="ctr"/>
              <a:r>
                <a:rPr lang="en-US" altLang="zh-CN" sz="1400" kern="0" dirty="0">
                  <a:solidFill>
                    <a:prstClr val="white"/>
                  </a:solidFill>
                  <a:ea typeface="汉仪跳跳体简"/>
                  <a:cs typeface="+mn-ea"/>
                  <a:sym typeface="+mn-lt"/>
                </a:rPr>
                <a:t> TITTLE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358801" y="4539240"/>
            <a:ext cx="1041614" cy="1041614"/>
            <a:chOff x="4861724" y="4240023"/>
            <a:chExt cx="1041614" cy="1041614"/>
          </a:xfrm>
        </p:grpSpPr>
        <p:sp>
          <p:nvSpPr>
            <p:cNvPr id="30" name="椭圆 29"/>
            <p:cNvSpPr/>
            <p:nvPr/>
          </p:nvSpPr>
          <p:spPr>
            <a:xfrm>
              <a:off x="4861724" y="4240023"/>
              <a:ext cx="1041614" cy="1041614"/>
            </a:xfrm>
            <a:prstGeom prst="ellipse">
              <a:avLst/>
            </a:prstGeom>
            <a:solidFill>
              <a:srgbClr val="FF8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汉仪跳跳体简"/>
                <a:cs typeface="+mn-ea"/>
                <a:sym typeface="+mn-lt"/>
              </a:endParaRPr>
            </a:p>
          </p:txBody>
        </p:sp>
        <p:sp>
          <p:nvSpPr>
            <p:cNvPr id="31" name="文本框 14"/>
            <p:cNvSpPr txBox="1"/>
            <p:nvPr/>
          </p:nvSpPr>
          <p:spPr>
            <a:xfrm>
              <a:off x="5014481" y="4343953"/>
              <a:ext cx="7360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US" altLang="zh-CN" sz="1400" kern="0" dirty="0">
                  <a:solidFill>
                    <a:prstClr val="white"/>
                  </a:solidFill>
                  <a:ea typeface="汉仪跳跳体简"/>
                  <a:cs typeface="+mn-ea"/>
                  <a:sym typeface="+mn-lt"/>
                </a:rPr>
                <a:t>ADD </a:t>
              </a:r>
            </a:p>
            <a:p>
              <a:pPr lvl="0" algn="ctr"/>
              <a:r>
                <a:rPr lang="en-US" altLang="zh-CN" sz="1400" kern="0" dirty="0">
                  <a:solidFill>
                    <a:prstClr val="white"/>
                  </a:solidFill>
                  <a:ea typeface="汉仪跳跳体简"/>
                  <a:cs typeface="+mn-ea"/>
                  <a:sym typeface="+mn-lt"/>
                </a:rPr>
                <a:t>TITTLE</a:t>
              </a:r>
            </a:p>
          </p:txBody>
        </p:sp>
      </p:grpSp>
      <p:sp>
        <p:nvSpPr>
          <p:cNvPr id="32" name="文本框 22"/>
          <p:cNvSpPr txBox="1"/>
          <p:nvPr/>
        </p:nvSpPr>
        <p:spPr>
          <a:xfrm>
            <a:off x="5996232" y="1164683"/>
            <a:ext cx="3937348" cy="65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altLang="zh-CN" sz="1050" dirty="0">
                <a:solidFill>
                  <a:srgbClr val="E7E6E6">
                    <a:lumMod val="50000"/>
                  </a:srgbClr>
                </a:solidFill>
                <a:latin typeface="+mn-ea"/>
                <a:cs typeface="+mn-ea"/>
                <a:sym typeface="+mn-lt"/>
              </a:rPr>
              <a:t>hours that Just for today I will try to live through this day only and not tackle my whole life problem at once. I can do for twelve hours that not tackle my</a:t>
            </a:r>
          </a:p>
        </p:txBody>
      </p:sp>
      <p:sp>
        <p:nvSpPr>
          <p:cNvPr id="33" name="文本框 23"/>
          <p:cNvSpPr txBox="1"/>
          <p:nvPr/>
        </p:nvSpPr>
        <p:spPr>
          <a:xfrm>
            <a:off x="5996232" y="2309530"/>
            <a:ext cx="3937348" cy="65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altLang="zh-CN" sz="1050" dirty="0">
                <a:solidFill>
                  <a:srgbClr val="E7E6E6">
                    <a:lumMod val="50000"/>
                  </a:srgbClr>
                </a:solidFill>
                <a:latin typeface="+mn-ea"/>
                <a:cs typeface="+mn-ea"/>
                <a:sym typeface="+mn-lt"/>
              </a:rPr>
              <a:t>hours that Just for today I will try to live through this day only and not tackle my whole life problem at once. I can do for twelve hours that not tackle my</a:t>
            </a:r>
          </a:p>
        </p:txBody>
      </p:sp>
      <p:sp>
        <p:nvSpPr>
          <p:cNvPr id="34" name="文本框 24"/>
          <p:cNvSpPr txBox="1"/>
          <p:nvPr/>
        </p:nvSpPr>
        <p:spPr>
          <a:xfrm>
            <a:off x="5996232" y="3592117"/>
            <a:ext cx="3937348" cy="65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altLang="zh-CN" sz="1050" dirty="0">
                <a:solidFill>
                  <a:srgbClr val="E7E6E6">
                    <a:lumMod val="50000"/>
                  </a:srgbClr>
                </a:solidFill>
                <a:latin typeface="+mn-ea"/>
                <a:cs typeface="+mn-ea"/>
                <a:sym typeface="+mn-lt"/>
              </a:rPr>
              <a:t>hours that Just for today I will try to live through this day only and not tackle my whole life problem at once. I can do for twelve hours that not tackle my</a:t>
            </a:r>
          </a:p>
        </p:txBody>
      </p:sp>
      <p:sp>
        <p:nvSpPr>
          <p:cNvPr id="35" name="文本框 25"/>
          <p:cNvSpPr txBox="1"/>
          <p:nvPr/>
        </p:nvSpPr>
        <p:spPr>
          <a:xfrm>
            <a:off x="5996232" y="4829014"/>
            <a:ext cx="3937348" cy="65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altLang="zh-CN" sz="1050" dirty="0">
                <a:solidFill>
                  <a:srgbClr val="E7E6E6">
                    <a:lumMod val="50000"/>
                  </a:srgbClr>
                </a:solidFill>
                <a:latin typeface="+mn-ea"/>
                <a:cs typeface="+mn-ea"/>
                <a:sym typeface="+mn-lt"/>
              </a:rPr>
              <a:t>hours that Just for today I will try to live through this day only and not tackle my whole life problem at once. I can do for twelve hours that not tackle my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4358801" y="3330168"/>
            <a:ext cx="1041614" cy="1041614"/>
            <a:chOff x="5623592" y="3180606"/>
            <a:chExt cx="1041614" cy="1041614"/>
          </a:xfrm>
        </p:grpSpPr>
        <p:sp>
          <p:nvSpPr>
            <p:cNvPr id="37" name="椭圆 36"/>
            <p:cNvSpPr/>
            <p:nvPr/>
          </p:nvSpPr>
          <p:spPr>
            <a:xfrm>
              <a:off x="5623592" y="3180606"/>
              <a:ext cx="1041614" cy="1041614"/>
            </a:xfrm>
            <a:prstGeom prst="ellipse">
              <a:avLst/>
            </a:prstGeom>
            <a:solidFill>
              <a:srgbClr val="F06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汉仪跳跳体简"/>
                <a:cs typeface="+mn-ea"/>
                <a:sym typeface="+mn-lt"/>
              </a:endParaRPr>
            </a:p>
          </p:txBody>
        </p:sp>
        <p:sp>
          <p:nvSpPr>
            <p:cNvPr id="38" name="文本框 17"/>
            <p:cNvSpPr txBox="1"/>
            <p:nvPr/>
          </p:nvSpPr>
          <p:spPr>
            <a:xfrm>
              <a:off x="5776349" y="3296869"/>
              <a:ext cx="7360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US" altLang="zh-CN" sz="1400" kern="0" dirty="0">
                  <a:solidFill>
                    <a:prstClr val="white"/>
                  </a:solidFill>
                  <a:ea typeface="汉仪跳跳体简"/>
                  <a:cs typeface="+mn-ea"/>
                  <a:sym typeface="+mn-lt"/>
                </a:rPr>
                <a:t>ADD </a:t>
              </a:r>
            </a:p>
            <a:p>
              <a:pPr lvl="0" algn="ctr"/>
              <a:r>
                <a:rPr lang="en-US" altLang="zh-CN" sz="1400" kern="0" dirty="0">
                  <a:solidFill>
                    <a:prstClr val="white"/>
                  </a:solidFill>
                  <a:ea typeface="汉仪跳跳体简"/>
                  <a:cs typeface="+mn-ea"/>
                  <a:sym typeface="+mn-lt"/>
                </a:rPr>
                <a:t>TITTLE</a:t>
              </a:r>
            </a:p>
          </p:txBody>
        </p:sp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id="{1B7A44E8-FD24-496F-9BB5-52DC467A18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9459"/>
            <a:ext cx="4127835" cy="284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2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7584F26-81B6-413E-915A-A3CBAE8E59A7}"/>
              </a:ext>
            </a:extLst>
          </p:cNvPr>
          <p:cNvSpPr/>
          <p:nvPr/>
        </p:nvSpPr>
        <p:spPr>
          <a:xfrm>
            <a:off x="0" y="4009292"/>
            <a:ext cx="12192000" cy="2848708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2CD2A2-5739-4140-B375-1FF0D03FD8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5"/>
          <a:stretch/>
        </p:blipFill>
        <p:spPr>
          <a:xfrm>
            <a:off x="3353" y="0"/>
            <a:ext cx="5736265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28F2E1C-8BB7-4C4D-9EB6-D7D6E0E317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49575" b="34155"/>
          <a:stretch/>
        </p:blipFill>
        <p:spPr>
          <a:xfrm>
            <a:off x="10893082" y="-59048"/>
            <a:ext cx="1298918" cy="327777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FEB6D2A-FE26-4087-BA35-17696E528D34}"/>
              </a:ext>
            </a:extLst>
          </p:cNvPr>
          <p:cNvSpPr txBox="1"/>
          <p:nvPr/>
        </p:nvSpPr>
        <p:spPr>
          <a:xfrm>
            <a:off x="4620105" y="2713088"/>
            <a:ext cx="6922436" cy="110799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6600" b="1" dirty="0">
                <a:cs typeface="+mn-ea"/>
                <a:sym typeface="+mn-lt"/>
              </a:rPr>
              <a:t>Thank you</a:t>
            </a:r>
            <a:r>
              <a:rPr lang="zh-CN" altLang="en-US" sz="6600" b="1" dirty="0">
                <a:cs typeface="+mn-ea"/>
                <a:sym typeface="+mn-lt"/>
              </a:rPr>
              <a:t>！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D28E2E3-9CD9-4618-8C4B-6CF4D54112BA}"/>
              </a:ext>
            </a:extLst>
          </p:cNvPr>
          <p:cNvSpPr/>
          <p:nvPr/>
        </p:nvSpPr>
        <p:spPr>
          <a:xfrm>
            <a:off x="6865496" y="4013668"/>
            <a:ext cx="4634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TextBox 3">
            <a:hlinkClick r:id="rId5"/>
            <a:extLst>
              <a:ext uri="{FF2B5EF4-FFF2-40B4-BE49-F238E27FC236}">
                <a16:creationId xmlns:a16="http://schemas.microsoft.com/office/drawing/2014/main" id="{9625C236-8F69-4EC9-B1AA-FEDCE3DD92C8}"/>
              </a:ext>
            </a:extLst>
          </p:cNvPr>
          <p:cNvSpPr txBox="1"/>
          <p:nvPr/>
        </p:nvSpPr>
        <p:spPr>
          <a:xfrm>
            <a:off x="6661316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F21C1D13-9CD8-47DF-AC69-270337F3C02A}"/>
              </a:ext>
            </a:extLst>
          </p:cNvPr>
          <p:cNvSpPr/>
          <p:nvPr/>
        </p:nvSpPr>
        <p:spPr>
          <a:xfrm>
            <a:off x="9078206" y="37378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06028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54B8AA3-A14B-448F-8201-0D87BA46B8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4" r="53040" b="2769"/>
          <a:stretch/>
        </p:blipFill>
        <p:spPr>
          <a:xfrm>
            <a:off x="1145985" y="1232377"/>
            <a:ext cx="4313487" cy="4407535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96A0003F-788A-4EE6-897B-094E0A4B1971}"/>
              </a:ext>
            </a:extLst>
          </p:cNvPr>
          <p:cNvSpPr/>
          <p:nvPr/>
        </p:nvSpPr>
        <p:spPr>
          <a:xfrm>
            <a:off x="2613412" y="2496524"/>
            <a:ext cx="1888049" cy="1888049"/>
          </a:xfrm>
          <a:prstGeom prst="ellipse">
            <a:avLst/>
          </a:prstGeom>
          <a:solidFill>
            <a:srgbClr val="009A79"/>
          </a:solidFill>
          <a:ln>
            <a:noFill/>
          </a:ln>
          <a:effectLst>
            <a:outerShdw blurRad="50800" dist="12700" dir="54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98D6E38-0BC6-4FBB-93B2-1E0E8BB1B713}"/>
              </a:ext>
            </a:extLst>
          </p:cNvPr>
          <p:cNvSpPr txBox="1"/>
          <p:nvPr/>
        </p:nvSpPr>
        <p:spPr>
          <a:xfrm>
            <a:off x="2753382" y="2908818"/>
            <a:ext cx="1628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8C5F2880-A10F-4CAE-8CD6-B810B8126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1263" y="2769558"/>
            <a:ext cx="531908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3200" b="1" dirty="0">
                <a:cs typeface="+mn-ea"/>
                <a:sym typeface="+mn-lt"/>
              </a:rPr>
              <a:t>ADD YOUR TITTLE  HERE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7" name="矩形 23">
            <a:extLst>
              <a:ext uri="{FF2B5EF4-FFF2-40B4-BE49-F238E27FC236}">
                <a16:creationId xmlns:a16="http://schemas.microsoft.com/office/drawing/2014/main" id="{2B8BA74F-AD94-416E-A3CC-E69FA4C54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1263" y="3354333"/>
            <a:ext cx="4720048" cy="71840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rgbClr val="4C686C"/>
                </a:solidFill>
                <a:cs typeface="+mn-ea"/>
                <a:sym typeface="+mn-lt"/>
              </a:rPr>
              <a:t>THIS IS A ART TEMPLATE ,THE TEMPLATE  DESIGN. THANK YOU WATCHING THIS ONE.</a:t>
            </a:r>
          </a:p>
        </p:txBody>
      </p:sp>
    </p:spTree>
    <p:extLst>
      <p:ext uri="{BB962C8B-B14F-4D97-AF65-F5344CB8AC3E}">
        <p14:creationId xmlns:p14="http://schemas.microsoft.com/office/powerpoint/2010/main" val="3584416239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75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75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379830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419684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7" name="矩形 23">
            <a:extLst>
              <a:ext uri="{FF2B5EF4-FFF2-40B4-BE49-F238E27FC236}">
                <a16:creationId xmlns:a16="http://schemas.microsoft.com/office/drawing/2014/main" id="{B4FC7F70-FFC7-4DF1-BAA6-696914AA0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3835" y="2324825"/>
            <a:ext cx="5125360" cy="11676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200" dirty="0">
                <a:cs typeface="+mn-ea"/>
                <a:sym typeface="+mn-lt"/>
              </a:rPr>
              <a:t>Just for today I will try to live through this day only and not tackle my whole life problem at once. I can do for twelve </a:t>
            </a:r>
            <a:r>
              <a:rPr lang="en-US" altLang="zh-CN" sz="1200" dirty="0">
                <a:cs typeface="+mn-ea"/>
                <a:sym typeface="+mn-lt"/>
              </a:rPr>
              <a:t>this day only and not tackle my whole life problem at once. I can do for twelve hours that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3596338-C9C2-47A1-A461-ABC813EDB503}"/>
              </a:ext>
            </a:extLst>
          </p:cNvPr>
          <p:cNvSpPr txBox="1"/>
          <p:nvPr/>
        </p:nvSpPr>
        <p:spPr>
          <a:xfrm>
            <a:off x="3769149" y="1255057"/>
            <a:ext cx="4955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YOUR TITTLE  HERE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1E243B5-92B5-49D5-AE18-3DF22E1B7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33" y="1959081"/>
            <a:ext cx="3759668" cy="4476899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C7B7BBB0-7BC6-4F22-877B-B0E85F815565}"/>
              </a:ext>
            </a:extLst>
          </p:cNvPr>
          <p:cNvGrpSpPr/>
          <p:nvPr/>
        </p:nvGrpSpPr>
        <p:grpSpPr>
          <a:xfrm>
            <a:off x="5550896" y="3986328"/>
            <a:ext cx="5191238" cy="1464146"/>
            <a:chOff x="5774024" y="3703041"/>
            <a:chExt cx="5191238" cy="1464146"/>
          </a:xfrm>
        </p:grpSpPr>
        <p:sp>
          <p:nvSpPr>
            <p:cNvPr id="11" name="Oval 53">
              <a:extLst>
                <a:ext uri="{FF2B5EF4-FFF2-40B4-BE49-F238E27FC236}">
                  <a16:creationId xmlns:a16="http://schemas.microsoft.com/office/drawing/2014/main" id="{15604F2A-272F-4EED-B4B8-88213B780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4024" y="3703041"/>
              <a:ext cx="579438" cy="579617"/>
            </a:xfrm>
            <a:prstGeom prst="ellipse">
              <a:avLst/>
            </a:prstGeom>
            <a:solidFill>
              <a:srgbClr val="65A896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Oval 54">
              <a:extLst>
                <a:ext uri="{FF2B5EF4-FFF2-40B4-BE49-F238E27FC236}">
                  <a16:creationId xmlns:a16="http://schemas.microsoft.com/office/drawing/2014/main" id="{8A6F8E37-4ADE-4DB8-98DF-AEA99E35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6704" y="3703041"/>
              <a:ext cx="579438" cy="579617"/>
            </a:xfrm>
            <a:prstGeom prst="ellipse">
              <a:avLst/>
            </a:prstGeom>
            <a:solidFill>
              <a:srgbClr val="65A896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" name="Group 55">
              <a:extLst>
                <a:ext uri="{FF2B5EF4-FFF2-40B4-BE49-F238E27FC236}">
                  <a16:creationId xmlns:a16="http://schemas.microsoft.com/office/drawing/2014/main" id="{CB00A47A-C134-4933-8003-4948C8D8AC18}"/>
                </a:ext>
              </a:extLst>
            </p:cNvPr>
            <p:cNvGrpSpPr/>
            <p:nvPr/>
          </p:nvGrpSpPr>
          <p:grpSpPr bwMode="auto">
            <a:xfrm>
              <a:off x="8527205" y="3861840"/>
              <a:ext cx="201613" cy="255667"/>
              <a:chOff x="0" y="0"/>
              <a:chExt cx="127" cy="161"/>
            </a:xfrm>
          </p:grpSpPr>
          <p:sp>
            <p:nvSpPr>
              <p:cNvPr id="19" name="Freeform 56">
                <a:extLst>
                  <a:ext uri="{FF2B5EF4-FFF2-40B4-BE49-F238E27FC236}">
                    <a16:creationId xmlns:a16="http://schemas.microsoft.com/office/drawing/2014/main" id="{377B27A9-1D18-468F-94FC-4D1E52FDEC0B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127" cy="161"/>
              </a:xfrm>
              <a:custGeom>
                <a:avLst/>
                <a:gdLst>
                  <a:gd name="T0" fmla="*/ 17 w 77"/>
                  <a:gd name="T1" fmla="*/ 90 h 98"/>
                  <a:gd name="T2" fmla="*/ 9 w 77"/>
                  <a:gd name="T3" fmla="*/ 90 h 98"/>
                  <a:gd name="T4" fmla="*/ 9 w 77"/>
                  <a:gd name="T5" fmla="*/ 8 h 98"/>
                  <a:gd name="T6" fmla="*/ 72 w 77"/>
                  <a:gd name="T7" fmla="*/ 8 h 98"/>
                  <a:gd name="T8" fmla="*/ 77 w 77"/>
                  <a:gd name="T9" fmla="*/ 4 h 98"/>
                  <a:gd name="T10" fmla="*/ 72 w 77"/>
                  <a:gd name="T11" fmla="*/ 0 h 98"/>
                  <a:gd name="T12" fmla="*/ 4 w 77"/>
                  <a:gd name="T13" fmla="*/ 0 h 98"/>
                  <a:gd name="T14" fmla="*/ 0 w 77"/>
                  <a:gd name="T15" fmla="*/ 4 h 98"/>
                  <a:gd name="T16" fmla="*/ 0 w 77"/>
                  <a:gd name="T17" fmla="*/ 94 h 98"/>
                  <a:gd name="T18" fmla="*/ 4 w 77"/>
                  <a:gd name="T19" fmla="*/ 98 h 98"/>
                  <a:gd name="T20" fmla="*/ 17 w 77"/>
                  <a:gd name="T21" fmla="*/ 98 h 98"/>
                  <a:gd name="T22" fmla="*/ 21 w 77"/>
                  <a:gd name="T23" fmla="*/ 94 h 98"/>
                  <a:gd name="T24" fmla="*/ 17 w 77"/>
                  <a:gd name="T25" fmla="*/ 9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98">
                    <a:moveTo>
                      <a:pt x="17" y="90"/>
                    </a:moveTo>
                    <a:cubicBezTo>
                      <a:pt x="9" y="90"/>
                      <a:pt x="9" y="90"/>
                      <a:pt x="9" y="90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5" y="8"/>
                      <a:pt x="77" y="6"/>
                      <a:pt x="77" y="4"/>
                    </a:cubicBezTo>
                    <a:cubicBezTo>
                      <a:pt x="77" y="1"/>
                      <a:pt x="75" y="0"/>
                      <a:pt x="7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7"/>
                      <a:pt x="2" y="98"/>
                      <a:pt x="4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9" y="98"/>
                      <a:pt x="21" y="97"/>
                      <a:pt x="21" y="94"/>
                    </a:cubicBezTo>
                    <a:cubicBezTo>
                      <a:pt x="21" y="92"/>
                      <a:pt x="19" y="90"/>
                      <a:pt x="17" y="9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57">
                <a:extLst>
                  <a:ext uri="{FF2B5EF4-FFF2-40B4-BE49-F238E27FC236}">
                    <a16:creationId xmlns:a16="http://schemas.microsoft.com/office/drawing/2014/main" id="{D3226E01-14C1-46A8-ABEE-B7550CA48A8A}"/>
                  </a:ext>
                </a:extLst>
              </p:cNvPr>
              <p:cNvSpPr/>
              <p:nvPr/>
            </p:nvSpPr>
            <p:spPr bwMode="auto">
              <a:xfrm>
                <a:off x="79" y="94"/>
                <a:ext cx="48" cy="67"/>
              </a:xfrm>
              <a:custGeom>
                <a:avLst/>
                <a:gdLst>
                  <a:gd name="T0" fmla="*/ 24 w 29"/>
                  <a:gd name="T1" fmla="*/ 0 h 41"/>
                  <a:gd name="T2" fmla="*/ 20 w 29"/>
                  <a:gd name="T3" fmla="*/ 5 h 41"/>
                  <a:gd name="T4" fmla="*/ 20 w 29"/>
                  <a:gd name="T5" fmla="*/ 33 h 41"/>
                  <a:gd name="T6" fmla="*/ 4 w 29"/>
                  <a:gd name="T7" fmla="*/ 33 h 41"/>
                  <a:gd name="T8" fmla="*/ 0 w 29"/>
                  <a:gd name="T9" fmla="*/ 37 h 41"/>
                  <a:gd name="T10" fmla="*/ 4 w 29"/>
                  <a:gd name="T11" fmla="*/ 41 h 41"/>
                  <a:gd name="T12" fmla="*/ 24 w 29"/>
                  <a:gd name="T13" fmla="*/ 41 h 41"/>
                  <a:gd name="T14" fmla="*/ 27 w 29"/>
                  <a:gd name="T15" fmla="*/ 40 h 41"/>
                  <a:gd name="T16" fmla="*/ 29 w 29"/>
                  <a:gd name="T17" fmla="*/ 37 h 41"/>
                  <a:gd name="T18" fmla="*/ 29 w 29"/>
                  <a:gd name="T19" fmla="*/ 5 h 41"/>
                  <a:gd name="T20" fmla="*/ 24 w 29"/>
                  <a:gd name="T2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41">
                    <a:moveTo>
                      <a:pt x="24" y="0"/>
                    </a:moveTo>
                    <a:cubicBezTo>
                      <a:pt x="22" y="0"/>
                      <a:pt x="20" y="2"/>
                      <a:pt x="20" y="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2" y="33"/>
                      <a:pt x="0" y="35"/>
                      <a:pt x="0" y="37"/>
                    </a:cubicBezTo>
                    <a:cubicBezTo>
                      <a:pt x="0" y="40"/>
                      <a:pt x="2" y="41"/>
                      <a:pt x="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6" y="41"/>
                      <a:pt x="27" y="41"/>
                      <a:pt x="27" y="40"/>
                    </a:cubicBezTo>
                    <a:cubicBezTo>
                      <a:pt x="28" y="39"/>
                      <a:pt x="29" y="38"/>
                      <a:pt x="29" y="37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27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58">
                <a:extLst>
                  <a:ext uri="{FF2B5EF4-FFF2-40B4-BE49-F238E27FC236}">
                    <a16:creationId xmlns:a16="http://schemas.microsoft.com/office/drawing/2014/main" id="{DE837649-6F9A-45F7-BC7B-458130F968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" y="33"/>
                <a:ext cx="78" cy="115"/>
              </a:xfrm>
              <a:custGeom>
                <a:avLst/>
                <a:gdLst>
                  <a:gd name="T0" fmla="*/ 42 w 48"/>
                  <a:gd name="T1" fmla="*/ 2 h 70"/>
                  <a:gd name="T2" fmla="*/ 37 w 48"/>
                  <a:gd name="T3" fmla="*/ 0 h 70"/>
                  <a:gd name="T4" fmla="*/ 28 w 48"/>
                  <a:gd name="T5" fmla="*/ 5 h 70"/>
                  <a:gd name="T6" fmla="*/ 1 w 48"/>
                  <a:gd name="T7" fmla="*/ 53 h 70"/>
                  <a:gd name="T8" fmla="*/ 0 w 48"/>
                  <a:gd name="T9" fmla="*/ 55 h 70"/>
                  <a:gd name="T10" fmla="*/ 1 w 48"/>
                  <a:gd name="T11" fmla="*/ 66 h 70"/>
                  <a:gd name="T12" fmla="*/ 3 w 48"/>
                  <a:gd name="T13" fmla="*/ 69 h 70"/>
                  <a:gd name="T14" fmla="*/ 5 w 48"/>
                  <a:gd name="T15" fmla="*/ 70 h 70"/>
                  <a:gd name="T16" fmla="*/ 7 w 48"/>
                  <a:gd name="T17" fmla="*/ 69 h 70"/>
                  <a:gd name="T18" fmla="*/ 17 w 48"/>
                  <a:gd name="T19" fmla="*/ 64 h 70"/>
                  <a:gd name="T20" fmla="*/ 18 w 48"/>
                  <a:gd name="T21" fmla="*/ 63 h 70"/>
                  <a:gd name="T22" fmla="*/ 46 w 48"/>
                  <a:gd name="T23" fmla="*/ 15 h 70"/>
                  <a:gd name="T24" fmla="*/ 42 w 48"/>
                  <a:gd name="T25" fmla="*/ 2 h 70"/>
                  <a:gd name="T26" fmla="*/ 38 w 48"/>
                  <a:gd name="T27" fmla="*/ 11 h 70"/>
                  <a:gd name="T28" fmla="*/ 11 w 48"/>
                  <a:gd name="T29" fmla="*/ 57 h 70"/>
                  <a:gd name="T30" fmla="*/ 9 w 48"/>
                  <a:gd name="T31" fmla="*/ 59 h 70"/>
                  <a:gd name="T32" fmla="*/ 9 w 48"/>
                  <a:gd name="T33" fmla="*/ 56 h 70"/>
                  <a:gd name="T34" fmla="*/ 36 w 48"/>
                  <a:gd name="T35" fmla="*/ 9 h 70"/>
                  <a:gd name="T36" fmla="*/ 38 w 48"/>
                  <a:gd name="T37" fmla="*/ 9 h 70"/>
                  <a:gd name="T38" fmla="*/ 38 w 48"/>
                  <a:gd name="T39" fmla="*/ 1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70">
                    <a:moveTo>
                      <a:pt x="42" y="2"/>
                    </a:moveTo>
                    <a:cubicBezTo>
                      <a:pt x="40" y="1"/>
                      <a:pt x="39" y="0"/>
                      <a:pt x="37" y="0"/>
                    </a:cubicBezTo>
                    <a:cubicBezTo>
                      <a:pt x="33" y="0"/>
                      <a:pt x="30" y="2"/>
                      <a:pt x="28" y="5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3"/>
                      <a:pt x="0" y="54"/>
                      <a:pt x="0" y="55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7"/>
                      <a:pt x="2" y="69"/>
                      <a:pt x="3" y="69"/>
                    </a:cubicBezTo>
                    <a:cubicBezTo>
                      <a:pt x="3" y="70"/>
                      <a:pt x="4" y="70"/>
                      <a:pt x="5" y="70"/>
                    </a:cubicBezTo>
                    <a:cubicBezTo>
                      <a:pt x="6" y="70"/>
                      <a:pt x="6" y="70"/>
                      <a:pt x="7" y="69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7" y="64"/>
                      <a:pt x="18" y="63"/>
                      <a:pt x="18" y="63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8" y="10"/>
                      <a:pt x="47" y="4"/>
                      <a:pt x="42" y="2"/>
                    </a:cubicBezTo>
                    <a:moveTo>
                      <a:pt x="38" y="11"/>
                    </a:moveTo>
                    <a:cubicBezTo>
                      <a:pt x="11" y="57"/>
                      <a:pt x="11" y="57"/>
                      <a:pt x="11" y="57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9"/>
                      <a:pt x="37" y="8"/>
                      <a:pt x="38" y="9"/>
                    </a:cubicBezTo>
                    <a:cubicBezTo>
                      <a:pt x="38" y="9"/>
                      <a:pt x="39" y="10"/>
                      <a:pt x="38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59">
                <a:extLst>
                  <a:ext uri="{FF2B5EF4-FFF2-40B4-BE49-F238E27FC236}">
                    <a16:creationId xmlns:a16="http://schemas.microsoft.com/office/drawing/2014/main" id="{25A0635E-518E-4D08-9BF7-A96E8A1E6003}"/>
                  </a:ext>
                </a:extLst>
              </p:cNvPr>
              <p:cNvSpPr/>
              <p:nvPr/>
            </p:nvSpPr>
            <p:spPr bwMode="auto">
              <a:xfrm>
                <a:off x="23" y="46"/>
                <a:ext cx="49" cy="13"/>
              </a:xfrm>
              <a:custGeom>
                <a:avLst/>
                <a:gdLst>
                  <a:gd name="T0" fmla="*/ 30 w 30"/>
                  <a:gd name="T1" fmla="*/ 4 h 8"/>
                  <a:gd name="T2" fmla="*/ 26 w 30"/>
                  <a:gd name="T3" fmla="*/ 0 h 8"/>
                  <a:gd name="T4" fmla="*/ 4 w 30"/>
                  <a:gd name="T5" fmla="*/ 0 h 8"/>
                  <a:gd name="T6" fmla="*/ 0 w 30"/>
                  <a:gd name="T7" fmla="*/ 4 h 8"/>
                  <a:gd name="T8" fmla="*/ 4 w 30"/>
                  <a:gd name="T9" fmla="*/ 8 h 8"/>
                  <a:gd name="T10" fmla="*/ 26 w 30"/>
                  <a:gd name="T11" fmla="*/ 8 h 8"/>
                  <a:gd name="T12" fmla="*/ 30 w 30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">
                    <a:moveTo>
                      <a:pt x="30" y="4"/>
                    </a:moveTo>
                    <a:cubicBezTo>
                      <a:pt x="30" y="2"/>
                      <a:pt x="28" y="0"/>
                      <a:pt x="2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8" y="8"/>
                      <a:pt x="30" y="6"/>
                      <a:pt x="3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60">
                <a:extLst>
                  <a:ext uri="{FF2B5EF4-FFF2-40B4-BE49-F238E27FC236}">
                    <a16:creationId xmlns:a16="http://schemas.microsoft.com/office/drawing/2014/main" id="{328EBAFE-A754-4A19-8123-D01EF66E2D61}"/>
                  </a:ext>
                </a:extLst>
              </p:cNvPr>
              <p:cNvSpPr/>
              <p:nvPr/>
            </p:nvSpPr>
            <p:spPr bwMode="auto">
              <a:xfrm>
                <a:off x="23" y="72"/>
                <a:ext cx="31" cy="15"/>
              </a:xfrm>
              <a:custGeom>
                <a:avLst/>
                <a:gdLst>
                  <a:gd name="T0" fmla="*/ 4 w 19"/>
                  <a:gd name="T1" fmla="*/ 0 h 9"/>
                  <a:gd name="T2" fmla="*/ 0 w 19"/>
                  <a:gd name="T3" fmla="*/ 5 h 9"/>
                  <a:gd name="T4" fmla="*/ 4 w 19"/>
                  <a:gd name="T5" fmla="*/ 9 h 9"/>
                  <a:gd name="T6" fmla="*/ 15 w 19"/>
                  <a:gd name="T7" fmla="*/ 9 h 9"/>
                  <a:gd name="T8" fmla="*/ 19 w 19"/>
                  <a:gd name="T9" fmla="*/ 5 h 9"/>
                  <a:gd name="T10" fmla="*/ 15 w 19"/>
                  <a:gd name="T11" fmla="*/ 0 h 9"/>
                  <a:gd name="T12" fmla="*/ 4 w 1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9">
                    <a:moveTo>
                      <a:pt x="4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7" y="9"/>
                      <a:pt x="19" y="7"/>
                      <a:pt x="19" y="5"/>
                    </a:cubicBezTo>
                    <a:cubicBezTo>
                      <a:pt x="19" y="2"/>
                      <a:pt x="17" y="0"/>
                      <a:pt x="1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61">
              <a:extLst>
                <a:ext uri="{FF2B5EF4-FFF2-40B4-BE49-F238E27FC236}">
                  <a16:creationId xmlns:a16="http://schemas.microsoft.com/office/drawing/2014/main" id="{2B12A4B0-F846-4710-B03E-ABD1D46867A6}"/>
                </a:ext>
              </a:extLst>
            </p:cNvPr>
            <p:cNvGrpSpPr/>
            <p:nvPr/>
          </p:nvGrpSpPr>
          <p:grpSpPr bwMode="auto">
            <a:xfrm>
              <a:off x="5932775" y="3861840"/>
              <a:ext cx="258763" cy="258843"/>
              <a:chOff x="0" y="0"/>
              <a:chExt cx="163" cy="163"/>
            </a:xfrm>
          </p:grpSpPr>
          <p:sp>
            <p:nvSpPr>
              <p:cNvPr id="17" name="Freeform 62">
                <a:extLst>
                  <a:ext uri="{FF2B5EF4-FFF2-40B4-BE49-F238E27FC236}">
                    <a16:creationId xmlns:a16="http://schemas.microsoft.com/office/drawing/2014/main" id="{6E301471-22A5-4D0E-890C-EC39F8AA37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0" y="0"/>
                <a:ext cx="163" cy="163"/>
              </a:xfrm>
              <a:custGeom>
                <a:avLst/>
                <a:gdLst>
                  <a:gd name="T0" fmla="*/ 96 w 99"/>
                  <a:gd name="T1" fmla="*/ 39 h 99"/>
                  <a:gd name="T2" fmla="*/ 86 w 99"/>
                  <a:gd name="T3" fmla="*/ 33 h 99"/>
                  <a:gd name="T4" fmla="*/ 89 w 99"/>
                  <a:gd name="T5" fmla="*/ 21 h 99"/>
                  <a:gd name="T6" fmla="*/ 75 w 99"/>
                  <a:gd name="T7" fmla="*/ 10 h 99"/>
                  <a:gd name="T8" fmla="*/ 63 w 99"/>
                  <a:gd name="T9" fmla="*/ 12 h 99"/>
                  <a:gd name="T10" fmla="*/ 57 w 99"/>
                  <a:gd name="T11" fmla="*/ 1 h 99"/>
                  <a:gd name="T12" fmla="*/ 39 w 99"/>
                  <a:gd name="T13" fmla="*/ 4 h 99"/>
                  <a:gd name="T14" fmla="*/ 32 w 99"/>
                  <a:gd name="T15" fmla="*/ 13 h 99"/>
                  <a:gd name="T16" fmla="*/ 20 w 99"/>
                  <a:gd name="T17" fmla="*/ 10 h 99"/>
                  <a:gd name="T18" fmla="*/ 9 w 99"/>
                  <a:gd name="T19" fmla="*/ 25 h 99"/>
                  <a:gd name="T20" fmla="*/ 11 w 99"/>
                  <a:gd name="T21" fmla="*/ 36 h 99"/>
                  <a:gd name="T22" fmla="*/ 1 w 99"/>
                  <a:gd name="T23" fmla="*/ 43 h 99"/>
                  <a:gd name="T24" fmla="*/ 1 w 99"/>
                  <a:gd name="T25" fmla="*/ 58 h 99"/>
                  <a:gd name="T26" fmla="*/ 11 w 99"/>
                  <a:gd name="T27" fmla="*/ 64 h 99"/>
                  <a:gd name="T28" fmla="*/ 9 w 99"/>
                  <a:gd name="T29" fmla="*/ 75 h 99"/>
                  <a:gd name="T30" fmla="*/ 20 w 99"/>
                  <a:gd name="T31" fmla="*/ 90 h 99"/>
                  <a:gd name="T32" fmla="*/ 32 w 99"/>
                  <a:gd name="T33" fmla="*/ 87 h 99"/>
                  <a:gd name="T34" fmla="*/ 39 w 99"/>
                  <a:gd name="T35" fmla="*/ 96 h 99"/>
                  <a:gd name="T36" fmla="*/ 50 w 99"/>
                  <a:gd name="T37" fmla="*/ 99 h 99"/>
                  <a:gd name="T38" fmla="*/ 61 w 99"/>
                  <a:gd name="T39" fmla="*/ 96 h 99"/>
                  <a:gd name="T40" fmla="*/ 67 w 99"/>
                  <a:gd name="T41" fmla="*/ 87 h 99"/>
                  <a:gd name="T42" fmla="*/ 79 w 99"/>
                  <a:gd name="T43" fmla="*/ 90 h 99"/>
                  <a:gd name="T44" fmla="*/ 90 w 99"/>
                  <a:gd name="T45" fmla="*/ 75 h 99"/>
                  <a:gd name="T46" fmla="*/ 88 w 99"/>
                  <a:gd name="T47" fmla="*/ 64 h 99"/>
                  <a:gd name="T48" fmla="*/ 98 w 99"/>
                  <a:gd name="T49" fmla="*/ 58 h 99"/>
                  <a:gd name="T50" fmla="*/ 98 w 99"/>
                  <a:gd name="T51" fmla="*/ 43 h 99"/>
                  <a:gd name="T52" fmla="*/ 83 w 99"/>
                  <a:gd name="T53" fmla="*/ 56 h 99"/>
                  <a:gd name="T54" fmla="*/ 78 w 99"/>
                  <a:gd name="T55" fmla="*/ 65 h 99"/>
                  <a:gd name="T56" fmla="*/ 81 w 99"/>
                  <a:gd name="T57" fmla="*/ 76 h 99"/>
                  <a:gd name="T58" fmla="*/ 69 w 99"/>
                  <a:gd name="T59" fmla="*/ 78 h 99"/>
                  <a:gd name="T60" fmla="*/ 59 w 99"/>
                  <a:gd name="T61" fmla="*/ 81 h 99"/>
                  <a:gd name="T62" fmla="*/ 53 w 99"/>
                  <a:gd name="T63" fmla="*/ 91 h 99"/>
                  <a:gd name="T64" fmla="*/ 43 w 99"/>
                  <a:gd name="T65" fmla="*/ 83 h 99"/>
                  <a:gd name="T66" fmla="*/ 34 w 99"/>
                  <a:gd name="T67" fmla="*/ 78 h 99"/>
                  <a:gd name="T68" fmla="*/ 24 w 99"/>
                  <a:gd name="T69" fmla="*/ 81 h 99"/>
                  <a:gd name="T70" fmla="*/ 22 w 99"/>
                  <a:gd name="T71" fmla="*/ 69 h 99"/>
                  <a:gd name="T72" fmla="*/ 19 w 99"/>
                  <a:gd name="T73" fmla="*/ 59 h 99"/>
                  <a:gd name="T74" fmla="*/ 9 w 99"/>
                  <a:gd name="T75" fmla="*/ 54 h 99"/>
                  <a:gd name="T76" fmla="*/ 9 w 99"/>
                  <a:gd name="T77" fmla="*/ 46 h 99"/>
                  <a:gd name="T78" fmla="*/ 19 w 99"/>
                  <a:gd name="T79" fmla="*/ 41 h 99"/>
                  <a:gd name="T80" fmla="*/ 22 w 99"/>
                  <a:gd name="T81" fmla="*/ 31 h 99"/>
                  <a:gd name="T82" fmla="*/ 24 w 99"/>
                  <a:gd name="T83" fmla="*/ 19 h 99"/>
                  <a:gd name="T84" fmla="*/ 34 w 99"/>
                  <a:gd name="T85" fmla="*/ 22 h 99"/>
                  <a:gd name="T86" fmla="*/ 43 w 99"/>
                  <a:gd name="T87" fmla="*/ 17 h 99"/>
                  <a:gd name="T88" fmla="*/ 53 w 99"/>
                  <a:gd name="T89" fmla="*/ 9 h 99"/>
                  <a:gd name="T90" fmla="*/ 59 w 99"/>
                  <a:gd name="T91" fmla="*/ 19 h 99"/>
                  <a:gd name="T92" fmla="*/ 69 w 99"/>
                  <a:gd name="T93" fmla="*/ 22 h 99"/>
                  <a:gd name="T94" fmla="*/ 81 w 99"/>
                  <a:gd name="T95" fmla="*/ 24 h 99"/>
                  <a:gd name="T96" fmla="*/ 78 w 99"/>
                  <a:gd name="T97" fmla="*/ 35 h 99"/>
                  <a:gd name="T98" fmla="*/ 83 w 99"/>
                  <a:gd name="T99" fmla="*/ 44 h 99"/>
                  <a:gd name="T100" fmla="*/ 91 w 99"/>
                  <a:gd name="T101" fmla="*/ 5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9" h="99">
                    <a:moveTo>
                      <a:pt x="98" y="43"/>
                    </a:moveTo>
                    <a:cubicBezTo>
                      <a:pt x="98" y="41"/>
                      <a:pt x="97" y="40"/>
                      <a:pt x="96" y="39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7" y="35"/>
                      <a:pt x="87" y="34"/>
                      <a:pt x="86" y="33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1" y="24"/>
                      <a:pt x="90" y="22"/>
                      <a:pt x="89" y="21"/>
                    </a:cubicBezTo>
                    <a:cubicBezTo>
                      <a:pt x="86" y="17"/>
                      <a:pt x="83" y="13"/>
                      <a:pt x="79" y="10"/>
                    </a:cubicBezTo>
                    <a:cubicBezTo>
                      <a:pt x="78" y="9"/>
                      <a:pt x="76" y="9"/>
                      <a:pt x="75" y="10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6" y="13"/>
                      <a:pt x="65" y="12"/>
                      <a:pt x="63" y="12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2"/>
                      <a:pt x="59" y="1"/>
                      <a:pt x="57" y="1"/>
                    </a:cubicBezTo>
                    <a:cubicBezTo>
                      <a:pt x="52" y="0"/>
                      <a:pt x="48" y="0"/>
                      <a:pt x="42" y="1"/>
                    </a:cubicBezTo>
                    <a:cubicBezTo>
                      <a:pt x="41" y="1"/>
                      <a:pt x="39" y="2"/>
                      <a:pt x="39" y="4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3" y="13"/>
                      <a:pt x="32" y="13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3" y="9"/>
                      <a:pt x="22" y="9"/>
                      <a:pt x="20" y="10"/>
                    </a:cubicBezTo>
                    <a:cubicBezTo>
                      <a:pt x="16" y="13"/>
                      <a:pt x="13" y="17"/>
                      <a:pt x="10" y="21"/>
                    </a:cubicBezTo>
                    <a:cubicBezTo>
                      <a:pt x="9" y="22"/>
                      <a:pt x="9" y="24"/>
                      <a:pt x="9" y="25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4"/>
                      <a:pt x="12" y="35"/>
                      <a:pt x="11" y="36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2" y="40"/>
                      <a:pt x="1" y="41"/>
                      <a:pt x="1" y="43"/>
                    </a:cubicBezTo>
                    <a:cubicBezTo>
                      <a:pt x="0" y="45"/>
                      <a:pt x="0" y="48"/>
                      <a:pt x="0" y="50"/>
                    </a:cubicBezTo>
                    <a:cubicBezTo>
                      <a:pt x="0" y="52"/>
                      <a:pt x="0" y="55"/>
                      <a:pt x="1" y="58"/>
                    </a:cubicBezTo>
                    <a:cubicBezTo>
                      <a:pt x="1" y="59"/>
                      <a:pt x="2" y="60"/>
                      <a:pt x="4" y="61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12" y="65"/>
                      <a:pt x="12" y="66"/>
                      <a:pt x="13" y="67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9" y="76"/>
                      <a:pt x="9" y="78"/>
                      <a:pt x="10" y="79"/>
                    </a:cubicBezTo>
                    <a:cubicBezTo>
                      <a:pt x="13" y="83"/>
                      <a:pt x="16" y="87"/>
                      <a:pt x="20" y="90"/>
                    </a:cubicBezTo>
                    <a:cubicBezTo>
                      <a:pt x="22" y="91"/>
                      <a:pt x="23" y="91"/>
                      <a:pt x="25" y="90"/>
                    </a:cubicBezTo>
                    <a:cubicBezTo>
                      <a:pt x="32" y="87"/>
                      <a:pt x="32" y="87"/>
                      <a:pt x="32" y="87"/>
                    </a:cubicBezTo>
                    <a:cubicBezTo>
                      <a:pt x="33" y="87"/>
                      <a:pt x="35" y="88"/>
                      <a:pt x="36" y="88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9" y="98"/>
                      <a:pt x="41" y="99"/>
                      <a:pt x="42" y="99"/>
                    </a:cubicBezTo>
                    <a:cubicBezTo>
                      <a:pt x="45" y="99"/>
                      <a:pt x="47" y="99"/>
                      <a:pt x="50" y="99"/>
                    </a:cubicBezTo>
                    <a:cubicBezTo>
                      <a:pt x="52" y="99"/>
                      <a:pt x="54" y="99"/>
                      <a:pt x="57" y="99"/>
                    </a:cubicBezTo>
                    <a:cubicBezTo>
                      <a:pt x="59" y="99"/>
                      <a:pt x="60" y="98"/>
                      <a:pt x="61" y="96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5" y="88"/>
                      <a:pt x="66" y="87"/>
                      <a:pt x="67" y="87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6" y="91"/>
                      <a:pt x="78" y="91"/>
                      <a:pt x="79" y="90"/>
                    </a:cubicBezTo>
                    <a:cubicBezTo>
                      <a:pt x="83" y="87"/>
                      <a:pt x="87" y="83"/>
                      <a:pt x="89" y="79"/>
                    </a:cubicBezTo>
                    <a:cubicBezTo>
                      <a:pt x="90" y="78"/>
                      <a:pt x="91" y="76"/>
                      <a:pt x="90" y="75"/>
                    </a:cubicBezTo>
                    <a:cubicBezTo>
                      <a:pt x="86" y="67"/>
                      <a:pt x="86" y="67"/>
                      <a:pt x="86" y="67"/>
                    </a:cubicBezTo>
                    <a:cubicBezTo>
                      <a:pt x="87" y="66"/>
                      <a:pt x="87" y="65"/>
                      <a:pt x="88" y="64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7" y="60"/>
                      <a:pt x="98" y="59"/>
                      <a:pt x="98" y="58"/>
                    </a:cubicBezTo>
                    <a:cubicBezTo>
                      <a:pt x="99" y="55"/>
                      <a:pt x="99" y="52"/>
                      <a:pt x="99" y="50"/>
                    </a:cubicBezTo>
                    <a:cubicBezTo>
                      <a:pt x="99" y="48"/>
                      <a:pt x="99" y="45"/>
                      <a:pt x="98" y="43"/>
                    </a:cubicBezTo>
                    <a:moveTo>
                      <a:pt x="90" y="54"/>
                    </a:moveTo>
                    <a:cubicBezTo>
                      <a:pt x="83" y="56"/>
                      <a:pt x="83" y="56"/>
                      <a:pt x="83" y="56"/>
                    </a:cubicBezTo>
                    <a:cubicBezTo>
                      <a:pt x="82" y="57"/>
                      <a:pt x="81" y="58"/>
                      <a:pt x="80" y="59"/>
                    </a:cubicBezTo>
                    <a:cubicBezTo>
                      <a:pt x="80" y="61"/>
                      <a:pt x="79" y="63"/>
                      <a:pt x="78" y="65"/>
                    </a:cubicBezTo>
                    <a:cubicBezTo>
                      <a:pt x="77" y="67"/>
                      <a:pt x="77" y="68"/>
                      <a:pt x="78" y="69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0" y="78"/>
                      <a:pt x="78" y="80"/>
                      <a:pt x="76" y="81"/>
                    </a:cubicBezTo>
                    <a:cubicBezTo>
                      <a:pt x="69" y="78"/>
                      <a:pt x="69" y="78"/>
                      <a:pt x="69" y="78"/>
                    </a:cubicBezTo>
                    <a:cubicBezTo>
                      <a:pt x="68" y="78"/>
                      <a:pt x="66" y="78"/>
                      <a:pt x="65" y="78"/>
                    </a:cubicBezTo>
                    <a:cubicBezTo>
                      <a:pt x="63" y="79"/>
                      <a:pt x="61" y="80"/>
                      <a:pt x="59" y="81"/>
                    </a:cubicBezTo>
                    <a:cubicBezTo>
                      <a:pt x="57" y="81"/>
                      <a:pt x="56" y="82"/>
                      <a:pt x="56" y="83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1" y="91"/>
                      <a:pt x="49" y="91"/>
                      <a:pt x="46" y="91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3" y="82"/>
                      <a:pt x="42" y="81"/>
                      <a:pt x="41" y="81"/>
                    </a:cubicBezTo>
                    <a:cubicBezTo>
                      <a:pt x="38" y="80"/>
                      <a:pt x="36" y="79"/>
                      <a:pt x="34" y="78"/>
                    </a:cubicBezTo>
                    <a:cubicBezTo>
                      <a:pt x="33" y="78"/>
                      <a:pt x="32" y="78"/>
                      <a:pt x="30" y="78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2" y="80"/>
                      <a:pt x="20" y="78"/>
                      <a:pt x="18" y="76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22" y="68"/>
                      <a:pt x="22" y="67"/>
                      <a:pt x="21" y="65"/>
                    </a:cubicBezTo>
                    <a:cubicBezTo>
                      <a:pt x="20" y="63"/>
                      <a:pt x="20" y="61"/>
                      <a:pt x="19" y="59"/>
                    </a:cubicBezTo>
                    <a:cubicBezTo>
                      <a:pt x="18" y="58"/>
                      <a:pt x="17" y="57"/>
                      <a:pt x="16" y="56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9" y="52"/>
                      <a:pt x="9" y="51"/>
                      <a:pt x="9" y="50"/>
                    </a:cubicBezTo>
                    <a:cubicBezTo>
                      <a:pt x="9" y="49"/>
                      <a:pt x="9" y="48"/>
                      <a:pt x="9" y="46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7" y="43"/>
                      <a:pt x="18" y="42"/>
                      <a:pt x="19" y="41"/>
                    </a:cubicBezTo>
                    <a:cubicBezTo>
                      <a:pt x="20" y="39"/>
                      <a:pt x="20" y="37"/>
                      <a:pt x="21" y="35"/>
                    </a:cubicBezTo>
                    <a:cubicBezTo>
                      <a:pt x="22" y="33"/>
                      <a:pt x="22" y="32"/>
                      <a:pt x="22" y="31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20" y="22"/>
                      <a:pt x="22" y="20"/>
                      <a:pt x="24" y="19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2"/>
                      <a:pt x="33" y="22"/>
                      <a:pt x="34" y="22"/>
                    </a:cubicBezTo>
                    <a:cubicBezTo>
                      <a:pt x="36" y="21"/>
                      <a:pt x="38" y="20"/>
                      <a:pt x="41" y="19"/>
                    </a:cubicBezTo>
                    <a:cubicBezTo>
                      <a:pt x="42" y="19"/>
                      <a:pt x="43" y="18"/>
                      <a:pt x="43" y="17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9" y="9"/>
                      <a:pt x="51" y="9"/>
                      <a:pt x="53" y="9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9"/>
                      <a:pt x="59" y="19"/>
                    </a:cubicBezTo>
                    <a:cubicBezTo>
                      <a:pt x="61" y="20"/>
                      <a:pt x="63" y="21"/>
                      <a:pt x="65" y="22"/>
                    </a:cubicBezTo>
                    <a:cubicBezTo>
                      <a:pt x="66" y="22"/>
                      <a:pt x="68" y="22"/>
                      <a:pt x="69" y="22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8" y="20"/>
                      <a:pt x="80" y="22"/>
                      <a:pt x="81" y="24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7" y="32"/>
                      <a:pt x="77" y="33"/>
                      <a:pt x="78" y="35"/>
                    </a:cubicBezTo>
                    <a:cubicBezTo>
                      <a:pt x="79" y="37"/>
                      <a:pt x="80" y="39"/>
                      <a:pt x="80" y="41"/>
                    </a:cubicBezTo>
                    <a:cubicBezTo>
                      <a:pt x="81" y="42"/>
                      <a:pt x="82" y="43"/>
                      <a:pt x="83" y="44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1" y="48"/>
                      <a:pt x="91" y="49"/>
                      <a:pt x="91" y="50"/>
                    </a:cubicBezTo>
                    <a:cubicBezTo>
                      <a:pt x="91" y="51"/>
                      <a:pt x="91" y="52"/>
                      <a:pt x="90" y="5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63">
                <a:extLst>
                  <a:ext uri="{FF2B5EF4-FFF2-40B4-BE49-F238E27FC236}">
                    <a16:creationId xmlns:a16="http://schemas.microsoft.com/office/drawing/2014/main" id="{5A27B09E-45B9-440E-B504-E9A3FB5F69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" y="48"/>
                <a:ext cx="64" cy="65"/>
              </a:xfrm>
              <a:custGeom>
                <a:avLst/>
                <a:gdLst>
                  <a:gd name="T0" fmla="*/ 20 w 39"/>
                  <a:gd name="T1" fmla="*/ 0 h 40"/>
                  <a:gd name="T2" fmla="*/ 0 w 39"/>
                  <a:gd name="T3" fmla="*/ 20 h 40"/>
                  <a:gd name="T4" fmla="*/ 20 w 39"/>
                  <a:gd name="T5" fmla="*/ 40 h 40"/>
                  <a:gd name="T6" fmla="*/ 39 w 39"/>
                  <a:gd name="T7" fmla="*/ 20 h 40"/>
                  <a:gd name="T8" fmla="*/ 20 w 39"/>
                  <a:gd name="T9" fmla="*/ 0 h 40"/>
                  <a:gd name="T10" fmla="*/ 20 w 39"/>
                  <a:gd name="T11" fmla="*/ 31 h 40"/>
                  <a:gd name="T12" fmla="*/ 9 w 39"/>
                  <a:gd name="T13" fmla="*/ 20 h 40"/>
                  <a:gd name="T14" fmla="*/ 20 w 39"/>
                  <a:gd name="T15" fmla="*/ 9 h 40"/>
                  <a:gd name="T16" fmla="*/ 31 w 39"/>
                  <a:gd name="T17" fmla="*/ 20 h 40"/>
                  <a:gd name="T18" fmla="*/ 20 w 39"/>
                  <a:gd name="T19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0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0" y="40"/>
                      <a:pt x="39" y="31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moveTo>
                      <a:pt x="20" y="31"/>
                    </a:moveTo>
                    <a:cubicBezTo>
                      <a:pt x="14" y="31"/>
                      <a:pt x="9" y="26"/>
                      <a:pt x="9" y="20"/>
                    </a:cubicBezTo>
                    <a:cubicBezTo>
                      <a:pt x="9" y="14"/>
                      <a:pt x="14" y="9"/>
                      <a:pt x="20" y="9"/>
                    </a:cubicBezTo>
                    <a:cubicBezTo>
                      <a:pt x="26" y="9"/>
                      <a:pt x="31" y="14"/>
                      <a:pt x="31" y="20"/>
                    </a:cubicBezTo>
                    <a:cubicBezTo>
                      <a:pt x="31" y="26"/>
                      <a:pt x="26" y="31"/>
                      <a:pt x="20" y="3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CD1F67C-3CCA-49A6-A404-190DBA659FB8}"/>
                </a:ext>
              </a:extLst>
            </p:cNvPr>
            <p:cNvSpPr/>
            <p:nvPr/>
          </p:nvSpPr>
          <p:spPr>
            <a:xfrm>
              <a:off x="6335205" y="3999495"/>
              <a:ext cx="2001499" cy="116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Just for today I will try to live through this day only and not tackle my whole life problem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3E5ACFA-F7F9-411B-AA40-537CF5D56230}"/>
                </a:ext>
              </a:extLst>
            </p:cNvPr>
            <p:cNvSpPr/>
            <p:nvPr/>
          </p:nvSpPr>
          <p:spPr>
            <a:xfrm>
              <a:off x="8963763" y="3995331"/>
              <a:ext cx="2001499" cy="1167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Just for today I will try to live through this day only and not tackle my whole life problem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426856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BC41A59-E4E7-483C-B582-A810520D2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82" y="1512583"/>
            <a:ext cx="1953284" cy="21275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5166CD-81F0-410F-9594-3E133038C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223" y="1475802"/>
            <a:ext cx="1964269" cy="216531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4BEAFD2-514E-4290-B34C-1717CF1E80E5}"/>
              </a:ext>
            </a:extLst>
          </p:cNvPr>
          <p:cNvSpPr/>
          <p:nvPr/>
        </p:nvSpPr>
        <p:spPr>
          <a:xfrm>
            <a:off x="4460835" y="3932006"/>
            <a:ext cx="3057377" cy="2072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I will do somebody a good turn</a:t>
            </a:r>
            <a:r>
              <a:rPr lang="en-US" altLang="zh-CN" sz="1100" dirty="0">
                <a:cs typeface="+mn-ea"/>
                <a:sym typeface="+mn-lt"/>
              </a:rPr>
              <a:t>Just for today I will try to live through this day only and not tackle my </a:t>
            </a:r>
            <a:r>
              <a:rPr lang="zh-CN" altLang="en-US" sz="1100" dirty="0">
                <a:cs typeface="+mn-ea"/>
                <a:sym typeface="+mn-lt"/>
              </a:rPr>
              <a:t>three ways. I will do somebody a good turn</a:t>
            </a:r>
            <a:r>
              <a:rPr lang="en-US" altLang="zh-CN" sz="1100" dirty="0">
                <a:cs typeface="+mn-ea"/>
                <a:sym typeface="+mn-lt"/>
              </a:rPr>
              <a:t>Just for today I will try to live through this day only and not tackle my.</a:t>
            </a:r>
            <a:r>
              <a:rPr lang="zh-CN" altLang="en-US" sz="1100" dirty="0">
                <a:cs typeface="+mn-ea"/>
                <a:sym typeface="+mn-lt"/>
              </a:rPr>
              <a:t> 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67F8441-01EF-4C08-A36C-206A87D5CB48}"/>
              </a:ext>
            </a:extLst>
          </p:cNvPr>
          <p:cNvSpPr/>
          <p:nvPr/>
        </p:nvSpPr>
        <p:spPr>
          <a:xfrm>
            <a:off x="8266561" y="3932006"/>
            <a:ext cx="3057377" cy="2072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I will do somebody a good turn</a:t>
            </a:r>
            <a:r>
              <a:rPr lang="en-US" altLang="zh-CN" sz="1100" dirty="0">
                <a:cs typeface="+mn-ea"/>
                <a:sym typeface="+mn-lt"/>
              </a:rPr>
              <a:t>Just for today I will try to live through this day only and not tackle my </a:t>
            </a:r>
            <a:r>
              <a:rPr lang="zh-CN" altLang="en-US" sz="1100" dirty="0">
                <a:cs typeface="+mn-ea"/>
                <a:sym typeface="+mn-lt"/>
              </a:rPr>
              <a:t>three ways. I will do somebody a good turn</a:t>
            </a:r>
            <a:r>
              <a:rPr lang="en-US" altLang="zh-CN" sz="1100" dirty="0">
                <a:cs typeface="+mn-ea"/>
                <a:sym typeface="+mn-lt"/>
              </a:rPr>
              <a:t>Just for today I will try to live through this day only and not tackle my.</a:t>
            </a:r>
            <a:r>
              <a:rPr lang="zh-CN" altLang="en-US" sz="1100" dirty="0">
                <a:cs typeface="+mn-ea"/>
                <a:sym typeface="+mn-lt"/>
              </a:rPr>
              <a:t> 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AF2C17AB-5949-48D0-9DB7-CEC47BFAC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87" y="1890257"/>
            <a:ext cx="3533054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cs typeface="+mn-ea"/>
                <a:sym typeface="+mn-lt"/>
              </a:rPr>
              <a:t>YOU CAN </a:t>
            </a:r>
          </a:p>
          <a:p>
            <a:r>
              <a:rPr lang="en-US" altLang="zh-CN" sz="2000" b="1" dirty="0">
                <a:cs typeface="+mn-ea"/>
                <a:sym typeface="+mn-lt"/>
              </a:rPr>
              <a:t>ADD </a:t>
            </a:r>
          </a:p>
          <a:p>
            <a:r>
              <a:rPr lang="en-US" altLang="zh-CN" sz="2000" b="1" dirty="0">
                <a:cs typeface="+mn-ea"/>
                <a:sym typeface="+mn-lt"/>
              </a:rPr>
              <a:t>YOUR TITTLE HERE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DCFACC0-547F-44F0-AD99-9B90F189A4EB}"/>
              </a:ext>
            </a:extLst>
          </p:cNvPr>
          <p:cNvSpPr/>
          <p:nvPr/>
        </p:nvSpPr>
        <p:spPr>
          <a:xfrm>
            <a:off x="860787" y="3932006"/>
            <a:ext cx="2949526" cy="173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cs typeface="+mn-ea"/>
                <a:sym typeface="+mn-lt"/>
              </a:rPr>
              <a:t>I will do somebody a good turn</a:t>
            </a:r>
            <a:r>
              <a:rPr lang="en-US" altLang="zh-CN" sz="1100" dirty="0">
                <a:cs typeface="+mn-ea"/>
                <a:sym typeface="+mn-lt"/>
              </a:rPr>
              <a:t>Just for today I will try to live through this day only and not tackle my </a:t>
            </a:r>
            <a:r>
              <a:rPr lang="zh-CN" altLang="en-US" sz="1100" dirty="0">
                <a:cs typeface="+mn-ea"/>
                <a:sym typeface="+mn-lt"/>
              </a:rPr>
              <a:t>three ways. I will do somebody a good turn</a:t>
            </a:r>
            <a:r>
              <a:rPr lang="en-US" altLang="zh-CN" sz="1100" dirty="0">
                <a:cs typeface="+mn-ea"/>
                <a:sym typeface="+mn-lt"/>
              </a:rPr>
              <a:t>Just for today I will try to live through this day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9BC26C2-49E9-4917-BE88-922EB13E1068}"/>
              </a:ext>
            </a:extLst>
          </p:cNvPr>
          <p:cNvSpPr/>
          <p:nvPr/>
        </p:nvSpPr>
        <p:spPr>
          <a:xfrm>
            <a:off x="815828" y="1512583"/>
            <a:ext cx="3277152" cy="185693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379830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419684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20363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379830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419684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D3842200-3AA8-4B3D-8FA9-E1B9370AC06F}"/>
              </a:ext>
            </a:extLst>
          </p:cNvPr>
          <p:cNvSpPr/>
          <p:nvPr/>
        </p:nvSpPr>
        <p:spPr>
          <a:xfrm>
            <a:off x="2067339" y="3074504"/>
            <a:ext cx="172278" cy="172278"/>
          </a:xfrm>
          <a:prstGeom prst="ellipse">
            <a:avLst/>
          </a:prstGeom>
          <a:solidFill>
            <a:schemeClr val="tx1"/>
          </a:solidFill>
          <a:ln>
            <a:solidFill>
              <a:srgbClr val="25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46C699E-B685-4292-A312-BA5F93DE25B0}"/>
              </a:ext>
            </a:extLst>
          </p:cNvPr>
          <p:cNvSpPr/>
          <p:nvPr/>
        </p:nvSpPr>
        <p:spPr>
          <a:xfrm>
            <a:off x="5625548" y="2126973"/>
            <a:ext cx="172278" cy="172278"/>
          </a:xfrm>
          <a:prstGeom prst="ellipse">
            <a:avLst/>
          </a:prstGeom>
          <a:solidFill>
            <a:schemeClr val="tx1"/>
          </a:solidFill>
          <a:ln>
            <a:solidFill>
              <a:srgbClr val="25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13EE11B2-888C-4166-96E6-4CF5D3743C79}"/>
              </a:ext>
            </a:extLst>
          </p:cNvPr>
          <p:cNvSpPr/>
          <p:nvPr/>
        </p:nvSpPr>
        <p:spPr>
          <a:xfrm>
            <a:off x="9289773" y="2669038"/>
            <a:ext cx="172278" cy="172278"/>
          </a:xfrm>
          <a:prstGeom prst="ellipse">
            <a:avLst/>
          </a:prstGeom>
          <a:solidFill>
            <a:schemeClr val="tx1"/>
          </a:solidFill>
          <a:ln>
            <a:solidFill>
              <a:srgbClr val="25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0C98CD4-B3F7-46B5-B061-2FEEF9DBD961}"/>
              </a:ext>
            </a:extLst>
          </p:cNvPr>
          <p:cNvCxnSpPr>
            <a:endCxn id="8" idx="6"/>
          </p:cNvCxnSpPr>
          <p:nvPr/>
        </p:nvCxnSpPr>
        <p:spPr>
          <a:xfrm flipV="1">
            <a:off x="2239617" y="2213112"/>
            <a:ext cx="3558209" cy="91185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381EED9-FBC4-48FE-940C-9C2C29713219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5797826" y="2213112"/>
            <a:ext cx="3491947" cy="54206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2EB31025-028C-4F2E-A378-70F3DF1F7173}"/>
              </a:ext>
            </a:extLst>
          </p:cNvPr>
          <p:cNvSpPr txBox="1"/>
          <p:nvPr/>
        </p:nvSpPr>
        <p:spPr>
          <a:xfrm>
            <a:off x="1224381" y="3697357"/>
            <a:ext cx="2001078" cy="369332"/>
          </a:xfrm>
          <a:prstGeom prst="rect">
            <a:avLst/>
          </a:prstGeom>
          <a:solidFill>
            <a:srgbClr val="6ACDC4"/>
          </a:solidFill>
          <a:ln>
            <a:noFill/>
          </a:ln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TITTLE HERE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0867797-4F5A-474C-B46E-FF90672B9BD9}"/>
              </a:ext>
            </a:extLst>
          </p:cNvPr>
          <p:cNvSpPr txBox="1"/>
          <p:nvPr/>
        </p:nvSpPr>
        <p:spPr>
          <a:xfrm>
            <a:off x="4782588" y="3697357"/>
            <a:ext cx="2001078" cy="369332"/>
          </a:xfrm>
          <a:prstGeom prst="rect">
            <a:avLst/>
          </a:prstGeom>
          <a:solidFill>
            <a:srgbClr val="6ACDC4"/>
          </a:solidFill>
          <a:ln>
            <a:noFill/>
          </a:ln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TITTLE HERE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B8AEB08-F6C4-47C0-B516-09D479CAF77E}"/>
              </a:ext>
            </a:extLst>
          </p:cNvPr>
          <p:cNvSpPr txBox="1"/>
          <p:nvPr/>
        </p:nvSpPr>
        <p:spPr>
          <a:xfrm>
            <a:off x="8388626" y="3697357"/>
            <a:ext cx="2001078" cy="369332"/>
          </a:xfrm>
          <a:prstGeom prst="rect">
            <a:avLst/>
          </a:prstGeom>
          <a:solidFill>
            <a:srgbClr val="6ACDC4"/>
          </a:solidFill>
          <a:ln>
            <a:noFill/>
          </a:ln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TITTLE HERE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0683646-756A-4128-A824-6797CCA37033}"/>
              </a:ext>
            </a:extLst>
          </p:cNvPr>
          <p:cNvCxnSpPr>
            <a:cxnSpLocks/>
          </p:cNvCxnSpPr>
          <p:nvPr/>
        </p:nvCxnSpPr>
        <p:spPr>
          <a:xfrm flipV="1">
            <a:off x="9309651" y="2126973"/>
            <a:ext cx="2882349" cy="6433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23">
            <a:extLst>
              <a:ext uri="{FF2B5EF4-FFF2-40B4-BE49-F238E27FC236}">
                <a16:creationId xmlns:a16="http://schemas.microsoft.com/office/drawing/2014/main" id="{A8E1826A-E175-4574-9790-37993257D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898" y="4325021"/>
            <a:ext cx="2756039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1400" dirty="0">
                <a:cs typeface="+mn-ea"/>
                <a:sym typeface="+mn-lt"/>
              </a:rPr>
              <a:t>Just for today I will try to live through this day only and not tackle my whole life problem at once. I can do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69F0CEF-8A94-44B1-BBF7-1148EFDA8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1145" y="4325021"/>
            <a:ext cx="2756039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1400" dirty="0">
                <a:cs typeface="+mn-ea"/>
                <a:sym typeface="+mn-lt"/>
              </a:rPr>
              <a:t>Just for today I will try to live through this day only and not tackle my whole life problem at once. I can do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E467CB7-B9AA-453C-B074-320EB61A8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5107" y="4329730"/>
            <a:ext cx="2756039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1400" dirty="0">
                <a:cs typeface="+mn-ea"/>
                <a:sym typeface="+mn-lt"/>
              </a:rPr>
              <a:t>Just for today I will try to live through this day only and not tackle my whole life problem at once. I can do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E48FB1D-A356-401F-9140-1C32FBA615A4}"/>
              </a:ext>
            </a:extLst>
          </p:cNvPr>
          <p:cNvSpPr txBox="1"/>
          <p:nvPr/>
        </p:nvSpPr>
        <p:spPr>
          <a:xfrm>
            <a:off x="1577008" y="2317446"/>
            <a:ext cx="115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10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en-US" altLang="zh-CN" dirty="0">
                <a:cs typeface="+mn-ea"/>
                <a:sym typeface="+mn-lt"/>
              </a:rPr>
              <a:t>000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CBB0261-B617-432E-85FB-A038A5D65C27}"/>
              </a:ext>
            </a:extLst>
          </p:cNvPr>
          <p:cNvSpPr txBox="1"/>
          <p:nvPr/>
        </p:nvSpPr>
        <p:spPr>
          <a:xfrm>
            <a:off x="5241234" y="2442731"/>
            <a:ext cx="115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20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en-US" altLang="zh-CN" dirty="0">
                <a:cs typeface="+mn-ea"/>
                <a:sym typeface="+mn-lt"/>
              </a:rPr>
              <a:t>000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213F90C-866F-4467-AB52-22818A88B7DC}"/>
              </a:ext>
            </a:extLst>
          </p:cNvPr>
          <p:cNvSpPr txBox="1"/>
          <p:nvPr/>
        </p:nvSpPr>
        <p:spPr>
          <a:xfrm>
            <a:off x="8812694" y="2072061"/>
            <a:ext cx="115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12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en-US" altLang="zh-CN" dirty="0">
                <a:cs typeface="+mn-ea"/>
                <a:sym typeface="+mn-lt"/>
              </a:rPr>
              <a:t>000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4684123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379830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419684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53F566F-147E-4DA2-BD28-98DCC59E826F}"/>
              </a:ext>
            </a:extLst>
          </p:cNvPr>
          <p:cNvCxnSpPr/>
          <p:nvPr/>
        </p:nvCxnSpPr>
        <p:spPr>
          <a:xfrm>
            <a:off x="6077242" y="2236764"/>
            <a:ext cx="0" cy="22789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id="{28BA35D2-8546-4C0C-8AFB-A8394F80103F}"/>
              </a:ext>
            </a:extLst>
          </p:cNvPr>
          <p:cNvGrpSpPr/>
          <p:nvPr/>
        </p:nvGrpSpPr>
        <p:grpSpPr>
          <a:xfrm>
            <a:off x="2883877" y="1901026"/>
            <a:ext cx="815926" cy="815926"/>
            <a:chOff x="2771336" y="1532293"/>
            <a:chExt cx="815926" cy="815926"/>
          </a:xfrm>
        </p:grpSpPr>
        <p:sp>
          <p:nvSpPr>
            <p:cNvPr id="9" name="AutoShape 18">
              <a:extLst>
                <a:ext uri="{FF2B5EF4-FFF2-40B4-BE49-F238E27FC236}">
                  <a16:creationId xmlns:a16="http://schemas.microsoft.com/office/drawing/2014/main" id="{6A3D5918-DFD9-43E4-9D4A-772B154B2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702" y="1745344"/>
              <a:ext cx="386680" cy="3611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1152"/>
                  </a:moveTo>
                  <a:lnTo>
                    <a:pt x="0" y="5936"/>
                  </a:lnTo>
                  <a:cubicBezTo>
                    <a:pt x="0" y="5498"/>
                    <a:pt x="132" y="5116"/>
                    <a:pt x="396" y="4796"/>
                  </a:cubicBezTo>
                  <a:cubicBezTo>
                    <a:pt x="663" y="4479"/>
                    <a:pt x="979" y="4317"/>
                    <a:pt x="1346" y="4317"/>
                  </a:cubicBezTo>
                  <a:lnTo>
                    <a:pt x="6316" y="4317"/>
                  </a:lnTo>
                  <a:lnTo>
                    <a:pt x="6316" y="1072"/>
                  </a:lnTo>
                  <a:cubicBezTo>
                    <a:pt x="6316" y="781"/>
                    <a:pt x="6399" y="528"/>
                    <a:pt x="6568" y="320"/>
                  </a:cubicBezTo>
                  <a:cubicBezTo>
                    <a:pt x="6737" y="108"/>
                    <a:pt x="6945" y="0"/>
                    <a:pt x="7195" y="0"/>
                  </a:cubicBezTo>
                  <a:lnTo>
                    <a:pt x="14402" y="0"/>
                  </a:lnTo>
                  <a:cubicBezTo>
                    <a:pt x="14661" y="0"/>
                    <a:pt x="14877" y="108"/>
                    <a:pt x="15053" y="320"/>
                  </a:cubicBezTo>
                  <a:cubicBezTo>
                    <a:pt x="15227" y="528"/>
                    <a:pt x="15318" y="781"/>
                    <a:pt x="15318" y="1072"/>
                  </a:cubicBezTo>
                  <a:lnTo>
                    <a:pt x="15318" y="4317"/>
                  </a:lnTo>
                  <a:lnTo>
                    <a:pt x="20263" y="4317"/>
                  </a:lnTo>
                  <a:cubicBezTo>
                    <a:pt x="20630" y="4317"/>
                    <a:pt x="20943" y="4479"/>
                    <a:pt x="21205" y="4796"/>
                  </a:cubicBezTo>
                  <a:cubicBezTo>
                    <a:pt x="21467" y="5116"/>
                    <a:pt x="21599" y="5498"/>
                    <a:pt x="21599" y="5936"/>
                  </a:cubicBezTo>
                  <a:lnTo>
                    <a:pt x="21599" y="11152"/>
                  </a:lnTo>
                  <a:lnTo>
                    <a:pt x="0" y="11152"/>
                  </a:lnTo>
                  <a:close/>
                  <a:moveTo>
                    <a:pt x="21599" y="12782"/>
                  </a:moveTo>
                  <a:lnTo>
                    <a:pt x="21599" y="19981"/>
                  </a:lnTo>
                  <a:cubicBezTo>
                    <a:pt x="21599" y="20425"/>
                    <a:pt x="21467" y="20801"/>
                    <a:pt x="21205" y="21121"/>
                  </a:cubicBezTo>
                  <a:cubicBezTo>
                    <a:pt x="20943" y="21438"/>
                    <a:pt x="20630" y="21599"/>
                    <a:pt x="20263" y="21599"/>
                  </a:cubicBezTo>
                  <a:lnTo>
                    <a:pt x="1346" y="21599"/>
                  </a:lnTo>
                  <a:cubicBezTo>
                    <a:pt x="979" y="21599"/>
                    <a:pt x="663" y="21438"/>
                    <a:pt x="396" y="21121"/>
                  </a:cubicBezTo>
                  <a:cubicBezTo>
                    <a:pt x="132" y="20801"/>
                    <a:pt x="0" y="20425"/>
                    <a:pt x="0" y="19981"/>
                  </a:cubicBezTo>
                  <a:lnTo>
                    <a:pt x="0" y="12782"/>
                  </a:lnTo>
                  <a:lnTo>
                    <a:pt x="8355" y="12782"/>
                  </a:lnTo>
                  <a:cubicBezTo>
                    <a:pt x="8340" y="12841"/>
                    <a:pt x="8333" y="12929"/>
                    <a:pt x="8333" y="13052"/>
                  </a:cubicBezTo>
                  <a:lnTo>
                    <a:pt x="8333" y="15199"/>
                  </a:lnTo>
                  <a:cubicBezTo>
                    <a:pt x="8333" y="15713"/>
                    <a:pt x="8482" y="16160"/>
                    <a:pt x="8783" y="16542"/>
                  </a:cubicBezTo>
                  <a:cubicBezTo>
                    <a:pt x="9085" y="16921"/>
                    <a:pt x="9462" y="17112"/>
                    <a:pt x="9914" y="17112"/>
                  </a:cubicBezTo>
                  <a:lnTo>
                    <a:pt x="11707" y="17112"/>
                  </a:lnTo>
                  <a:cubicBezTo>
                    <a:pt x="12137" y="17112"/>
                    <a:pt x="12507" y="16924"/>
                    <a:pt x="12816" y="16548"/>
                  </a:cubicBezTo>
                  <a:cubicBezTo>
                    <a:pt x="13124" y="16175"/>
                    <a:pt x="13278" y="15725"/>
                    <a:pt x="13278" y="15199"/>
                  </a:cubicBezTo>
                  <a:lnTo>
                    <a:pt x="13278" y="13052"/>
                  </a:lnTo>
                  <a:cubicBezTo>
                    <a:pt x="13278" y="12938"/>
                    <a:pt x="13266" y="12847"/>
                    <a:pt x="13242" y="12782"/>
                  </a:cubicBezTo>
                  <a:lnTo>
                    <a:pt x="21599" y="12782"/>
                  </a:lnTo>
                  <a:close/>
                  <a:moveTo>
                    <a:pt x="8108" y="4320"/>
                  </a:moveTo>
                  <a:lnTo>
                    <a:pt x="13511" y="4320"/>
                  </a:lnTo>
                  <a:lnTo>
                    <a:pt x="13511" y="2170"/>
                  </a:lnTo>
                  <a:lnTo>
                    <a:pt x="8108" y="2170"/>
                  </a:lnTo>
                  <a:lnTo>
                    <a:pt x="8108" y="4320"/>
                  </a:lnTo>
                  <a:close/>
                  <a:moveTo>
                    <a:pt x="11707" y="12782"/>
                  </a:moveTo>
                  <a:cubicBezTo>
                    <a:pt x="11849" y="12782"/>
                    <a:pt x="11922" y="12873"/>
                    <a:pt x="11929" y="13052"/>
                  </a:cubicBezTo>
                  <a:lnTo>
                    <a:pt x="11929" y="15199"/>
                  </a:lnTo>
                  <a:cubicBezTo>
                    <a:pt x="11929" y="15367"/>
                    <a:pt x="11856" y="15455"/>
                    <a:pt x="11707" y="15467"/>
                  </a:cubicBezTo>
                  <a:lnTo>
                    <a:pt x="9914" y="15467"/>
                  </a:lnTo>
                  <a:cubicBezTo>
                    <a:pt x="9758" y="15467"/>
                    <a:pt x="9675" y="15379"/>
                    <a:pt x="9667" y="15199"/>
                  </a:cubicBezTo>
                  <a:lnTo>
                    <a:pt x="9667" y="13052"/>
                  </a:lnTo>
                  <a:cubicBezTo>
                    <a:pt x="9667" y="12882"/>
                    <a:pt x="9750" y="12794"/>
                    <a:pt x="9914" y="12782"/>
                  </a:cubicBezTo>
                  <a:lnTo>
                    <a:pt x="11707" y="127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5800" dirty="0"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09ED0229-29F3-4AC1-B7A3-80D92EABA25E}"/>
                </a:ext>
              </a:extLst>
            </p:cNvPr>
            <p:cNvSpPr/>
            <p:nvPr/>
          </p:nvSpPr>
          <p:spPr>
            <a:xfrm>
              <a:off x="2771336" y="1532293"/>
              <a:ext cx="815926" cy="815926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EE50E82-A45D-4DA8-BD20-0CEC8511D5B8}"/>
              </a:ext>
            </a:extLst>
          </p:cNvPr>
          <p:cNvGrpSpPr/>
          <p:nvPr/>
        </p:nvGrpSpPr>
        <p:grpSpPr>
          <a:xfrm>
            <a:off x="8461573" y="1886669"/>
            <a:ext cx="815926" cy="815926"/>
            <a:chOff x="6870382" y="1544131"/>
            <a:chExt cx="815926" cy="815926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5B0683C8-3C98-404A-AF43-389E179F129D}"/>
                </a:ext>
              </a:extLst>
            </p:cNvPr>
            <p:cNvGrpSpPr/>
            <p:nvPr/>
          </p:nvGrpSpPr>
          <p:grpSpPr>
            <a:xfrm>
              <a:off x="7004123" y="1644837"/>
              <a:ext cx="549687" cy="562123"/>
              <a:chOff x="0" y="0"/>
              <a:chExt cx="701675" cy="717550"/>
            </a:xfrm>
            <a:solidFill>
              <a:schemeClr val="tx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46081181-370F-42E4-AD1C-C546D6E942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625" y="174625"/>
                <a:ext cx="350838" cy="542925"/>
              </a:xfrm>
              <a:custGeom>
                <a:avLst/>
                <a:gdLst>
                  <a:gd name="T0" fmla="*/ 46 w 92"/>
                  <a:gd name="T1" fmla="*/ 0 h 142"/>
                  <a:gd name="T2" fmla="*/ 0 w 92"/>
                  <a:gd name="T3" fmla="*/ 44 h 142"/>
                  <a:gd name="T4" fmla="*/ 20 w 92"/>
                  <a:gd name="T5" fmla="*/ 97 h 142"/>
                  <a:gd name="T6" fmla="*/ 28 w 92"/>
                  <a:gd name="T7" fmla="*/ 108 h 142"/>
                  <a:gd name="T8" fmla="*/ 26 w 92"/>
                  <a:gd name="T9" fmla="*/ 111 h 142"/>
                  <a:gd name="T10" fmla="*/ 29 w 92"/>
                  <a:gd name="T11" fmla="*/ 115 h 142"/>
                  <a:gd name="T12" fmla="*/ 27 w 92"/>
                  <a:gd name="T13" fmla="*/ 118 h 142"/>
                  <a:gd name="T14" fmla="*/ 29 w 92"/>
                  <a:gd name="T15" fmla="*/ 122 h 142"/>
                  <a:gd name="T16" fmla="*/ 26 w 92"/>
                  <a:gd name="T17" fmla="*/ 125 h 142"/>
                  <a:gd name="T18" fmla="*/ 30 w 92"/>
                  <a:gd name="T19" fmla="*/ 129 h 142"/>
                  <a:gd name="T20" fmla="*/ 29 w 92"/>
                  <a:gd name="T21" fmla="*/ 132 h 142"/>
                  <a:gd name="T22" fmla="*/ 40 w 92"/>
                  <a:gd name="T23" fmla="*/ 138 h 142"/>
                  <a:gd name="T24" fmla="*/ 46 w 92"/>
                  <a:gd name="T25" fmla="*/ 142 h 142"/>
                  <a:gd name="T26" fmla="*/ 52 w 92"/>
                  <a:gd name="T27" fmla="*/ 138 h 142"/>
                  <a:gd name="T28" fmla="*/ 63 w 92"/>
                  <a:gd name="T29" fmla="*/ 132 h 142"/>
                  <a:gd name="T30" fmla="*/ 62 w 92"/>
                  <a:gd name="T31" fmla="*/ 129 h 142"/>
                  <a:gd name="T32" fmla="*/ 66 w 92"/>
                  <a:gd name="T33" fmla="*/ 125 h 142"/>
                  <a:gd name="T34" fmla="*/ 63 w 92"/>
                  <a:gd name="T35" fmla="*/ 122 h 142"/>
                  <a:gd name="T36" fmla="*/ 66 w 92"/>
                  <a:gd name="T37" fmla="*/ 118 h 142"/>
                  <a:gd name="T38" fmla="*/ 63 w 92"/>
                  <a:gd name="T39" fmla="*/ 115 h 142"/>
                  <a:gd name="T40" fmla="*/ 66 w 92"/>
                  <a:gd name="T41" fmla="*/ 111 h 142"/>
                  <a:gd name="T42" fmla="*/ 64 w 92"/>
                  <a:gd name="T43" fmla="*/ 108 h 142"/>
                  <a:gd name="T44" fmla="*/ 72 w 92"/>
                  <a:gd name="T45" fmla="*/ 97 h 142"/>
                  <a:gd name="T46" fmla="*/ 92 w 92"/>
                  <a:gd name="T47" fmla="*/ 44 h 142"/>
                  <a:gd name="T48" fmla="*/ 46 w 92"/>
                  <a:gd name="T49" fmla="*/ 0 h 142"/>
                  <a:gd name="T50" fmla="*/ 70 w 92"/>
                  <a:gd name="T51" fmla="*/ 72 h 142"/>
                  <a:gd name="T52" fmla="*/ 60 w 92"/>
                  <a:gd name="T53" fmla="*/ 96 h 142"/>
                  <a:gd name="T54" fmla="*/ 46 w 92"/>
                  <a:gd name="T55" fmla="*/ 101 h 142"/>
                  <a:gd name="T56" fmla="*/ 32 w 92"/>
                  <a:gd name="T57" fmla="*/ 96 h 142"/>
                  <a:gd name="T58" fmla="*/ 22 w 92"/>
                  <a:gd name="T59" fmla="*/ 72 h 142"/>
                  <a:gd name="T60" fmla="*/ 12 w 92"/>
                  <a:gd name="T61" fmla="*/ 44 h 142"/>
                  <a:gd name="T62" fmla="*/ 46 w 92"/>
                  <a:gd name="T63" fmla="*/ 12 h 142"/>
                  <a:gd name="T64" fmla="*/ 80 w 92"/>
                  <a:gd name="T65" fmla="*/ 44 h 142"/>
                  <a:gd name="T66" fmla="*/ 70 w 92"/>
                  <a:gd name="T67" fmla="*/ 7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2" h="142">
                    <a:moveTo>
                      <a:pt x="46" y="0"/>
                    </a:moveTo>
                    <a:cubicBezTo>
                      <a:pt x="20" y="0"/>
                      <a:pt x="0" y="20"/>
                      <a:pt x="0" y="44"/>
                    </a:cubicBezTo>
                    <a:cubicBezTo>
                      <a:pt x="0" y="73"/>
                      <a:pt x="20" y="81"/>
                      <a:pt x="20" y="97"/>
                    </a:cubicBezTo>
                    <a:cubicBezTo>
                      <a:pt x="20" y="102"/>
                      <a:pt x="23" y="106"/>
                      <a:pt x="28" y="108"/>
                    </a:cubicBezTo>
                    <a:cubicBezTo>
                      <a:pt x="27" y="109"/>
                      <a:pt x="26" y="110"/>
                      <a:pt x="26" y="111"/>
                    </a:cubicBezTo>
                    <a:cubicBezTo>
                      <a:pt x="26" y="112"/>
                      <a:pt x="27" y="114"/>
                      <a:pt x="29" y="115"/>
                    </a:cubicBezTo>
                    <a:cubicBezTo>
                      <a:pt x="27" y="116"/>
                      <a:pt x="27" y="117"/>
                      <a:pt x="27" y="118"/>
                    </a:cubicBezTo>
                    <a:cubicBezTo>
                      <a:pt x="27" y="119"/>
                      <a:pt x="28" y="120"/>
                      <a:pt x="29" y="122"/>
                    </a:cubicBezTo>
                    <a:cubicBezTo>
                      <a:pt x="27" y="123"/>
                      <a:pt x="26" y="124"/>
                      <a:pt x="26" y="125"/>
                    </a:cubicBezTo>
                    <a:cubicBezTo>
                      <a:pt x="26" y="127"/>
                      <a:pt x="28" y="128"/>
                      <a:pt x="30" y="129"/>
                    </a:cubicBezTo>
                    <a:cubicBezTo>
                      <a:pt x="29" y="130"/>
                      <a:pt x="29" y="131"/>
                      <a:pt x="29" y="132"/>
                    </a:cubicBezTo>
                    <a:cubicBezTo>
                      <a:pt x="29" y="135"/>
                      <a:pt x="34" y="137"/>
                      <a:pt x="40" y="138"/>
                    </a:cubicBezTo>
                    <a:cubicBezTo>
                      <a:pt x="41" y="141"/>
                      <a:pt x="43" y="142"/>
                      <a:pt x="46" y="142"/>
                    </a:cubicBezTo>
                    <a:cubicBezTo>
                      <a:pt x="49" y="142"/>
                      <a:pt x="51" y="141"/>
                      <a:pt x="52" y="138"/>
                    </a:cubicBezTo>
                    <a:cubicBezTo>
                      <a:pt x="59" y="137"/>
                      <a:pt x="63" y="135"/>
                      <a:pt x="63" y="132"/>
                    </a:cubicBezTo>
                    <a:cubicBezTo>
                      <a:pt x="63" y="131"/>
                      <a:pt x="63" y="130"/>
                      <a:pt x="62" y="129"/>
                    </a:cubicBezTo>
                    <a:cubicBezTo>
                      <a:pt x="65" y="128"/>
                      <a:pt x="66" y="127"/>
                      <a:pt x="66" y="125"/>
                    </a:cubicBezTo>
                    <a:cubicBezTo>
                      <a:pt x="66" y="124"/>
                      <a:pt x="65" y="123"/>
                      <a:pt x="63" y="122"/>
                    </a:cubicBezTo>
                    <a:cubicBezTo>
                      <a:pt x="65" y="121"/>
                      <a:pt x="66" y="119"/>
                      <a:pt x="66" y="118"/>
                    </a:cubicBezTo>
                    <a:cubicBezTo>
                      <a:pt x="66" y="117"/>
                      <a:pt x="65" y="116"/>
                      <a:pt x="63" y="115"/>
                    </a:cubicBezTo>
                    <a:cubicBezTo>
                      <a:pt x="65" y="114"/>
                      <a:pt x="66" y="112"/>
                      <a:pt x="66" y="111"/>
                    </a:cubicBezTo>
                    <a:cubicBezTo>
                      <a:pt x="66" y="110"/>
                      <a:pt x="65" y="109"/>
                      <a:pt x="64" y="108"/>
                    </a:cubicBezTo>
                    <a:cubicBezTo>
                      <a:pt x="69" y="105"/>
                      <a:pt x="72" y="102"/>
                      <a:pt x="72" y="97"/>
                    </a:cubicBezTo>
                    <a:cubicBezTo>
                      <a:pt x="72" y="81"/>
                      <a:pt x="92" y="73"/>
                      <a:pt x="92" y="44"/>
                    </a:cubicBezTo>
                    <a:cubicBezTo>
                      <a:pt x="92" y="20"/>
                      <a:pt x="72" y="0"/>
                      <a:pt x="46" y="0"/>
                    </a:cubicBezTo>
                    <a:close/>
                    <a:moveTo>
                      <a:pt x="70" y="72"/>
                    </a:moveTo>
                    <a:cubicBezTo>
                      <a:pt x="66" y="78"/>
                      <a:pt x="60" y="86"/>
                      <a:pt x="60" y="96"/>
                    </a:cubicBezTo>
                    <a:cubicBezTo>
                      <a:pt x="58" y="98"/>
                      <a:pt x="53" y="101"/>
                      <a:pt x="46" y="101"/>
                    </a:cubicBezTo>
                    <a:cubicBezTo>
                      <a:pt x="39" y="101"/>
                      <a:pt x="34" y="98"/>
                      <a:pt x="32" y="96"/>
                    </a:cubicBezTo>
                    <a:cubicBezTo>
                      <a:pt x="32" y="86"/>
                      <a:pt x="26" y="78"/>
                      <a:pt x="22" y="72"/>
                    </a:cubicBezTo>
                    <a:cubicBezTo>
                      <a:pt x="17" y="64"/>
                      <a:pt x="12" y="57"/>
                      <a:pt x="12" y="44"/>
                    </a:cubicBezTo>
                    <a:cubicBezTo>
                      <a:pt x="12" y="26"/>
                      <a:pt x="27" y="12"/>
                      <a:pt x="46" y="12"/>
                    </a:cubicBezTo>
                    <a:cubicBezTo>
                      <a:pt x="65" y="12"/>
                      <a:pt x="80" y="26"/>
                      <a:pt x="80" y="44"/>
                    </a:cubicBezTo>
                    <a:cubicBezTo>
                      <a:pt x="80" y="57"/>
                      <a:pt x="75" y="64"/>
                      <a:pt x="70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85FD709-4450-4D65-8764-A95C9D89D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25" y="0"/>
                <a:ext cx="46038" cy="114300"/>
              </a:xfrm>
              <a:custGeom>
                <a:avLst/>
                <a:gdLst>
                  <a:gd name="T0" fmla="*/ 6 w 12"/>
                  <a:gd name="T1" fmla="*/ 30 h 30"/>
                  <a:gd name="T2" fmla="*/ 12 w 12"/>
                  <a:gd name="T3" fmla="*/ 22 h 30"/>
                  <a:gd name="T4" fmla="*/ 12 w 12"/>
                  <a:gd name="T5" fmla="*/ 8 h 30"/>
                  <a:gd name="T6" fmla="*/ 6 w 12"/>
                  <a:gd name="T7" fmla="*/ 0 h 30"/>
                  <a:gd name="T8" fmla="*/ 0 w 12"/>
                  <a:gd name="T9" fmla="*/ 8 h 30"/>
                  <a:gd name="T10" fmla="*/ 0 w 12"/>
                  <a:gd name="T11" fmla="*/ 22 h 30"/>
                  <a:gd name="T12" fmla="*/ 6 w 12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6" y="30"/>
                    </a:moveTo>
                    <a:cubicBezTo>
                      <a:pt x="9" y="30"/>
                      <a:pt x="12" y="27"/>
                      <a:pt x="12" y="22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4"/>
                      <a:pt x="9" y="0"/>
                      <a:pt x="6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7"/>
                      <a:pt x="3" y="30"/>
                      <a:pt x="6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3332AC-23B5-451E-B8F8-343C7977F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338" y="41275"/>
                <a:ext cx="82550" cy="111125"/>
              </a:xfrm>
              <a:custGeom>
                <a:avLst/>
                <a:gdLst>
                  <a:gd name="T0" fmla="*/ 19 w 22"/>
                  <a:gd name="T1" fmla="*/ 28 h 29"/>
                  <a:gd name="T2" fmla="*/ 20 w 22"/>
                  <a:gd name="T3" fmla="*/ 18 h 29"/>
                  <a:gd name="T4" fmla="*/ 13 w 22"/>
                  <a:gd name="T5" fmla="*/ 5 h 29"/>
                  <a:gd name="T6" fmla="*/ 4 w 22"/>
                  <a:gd name="T7" fmla="*/ 1 h 29"/>
                  <a:gd name="T8" fmla="*/ 3 w 22"/>
                  <a:gd name="T9" fmla="*/ 11 h 29"/>
                  <a:gd name="T10" fmla="*/ 10 w 22"/>
                  <a:gd name="T11" fmla="*/ 24 h 29"/>
                  <a:gd name="T12" fmla="*/ 19 w 22"/>
                  <a:gd name="T13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9">
                    <a:moveTo>
                      <a:pt x="19" y="28"/>
                    </a:moveTo>
                    <a:cubicBezTo>
                      <a:pt x="22" y="26"/>
                      <a:pt x="22" y="21"/>
                      <a:pt x="20" y="1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1"/>
                      <a:pt x="7" y="0"/>
                      <a:pt x="4" y="1"/>
                    </a:cubicBezTo>
                    <a:cubicBezTo>
                      <a:pt x="1" y="3"/>
                      <a:pt x="0" y="8"/>
                      <a:pt x="3" y="11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2" y="27"/>
                      <a:pt x="16" y="29"/>
                      <a:pt x="19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51914C6E-FAC8-4FC4-8691-0C8F46DF0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0" y="163513"/>
                <a:ext cx="114300" cy="84138"/>
              </a:xfrm>
              <a:custGeom>
                <a:avLst/>
                <a:gdLst>
                  <a:gd name="T0" fmla="*/ 24 w 30"/>
                  <a:gd name="T1" fmla="*/ 9 h 22"/>
                  <a:gd name="T2" fmla="*/ 12 w 30"/>
                  <a:gd name="T3" fmla="*/ 2 h 22"/>
                  <a:gd name="T4" fmla="*/ 2 w 30"/>
                  <a:gd name="T5" fmla="*/ 3 h 22"/>
                  <a:gd name="T6" fmla="*/ 6 w 30"/>
                  <a:gd name="T7" fmla="*/ 12 h 22"/>
                  <a:gd name="T8" fmla="*/ 18 w 30"/>
                  <a:gd name="T9" fmla="*/ 20 h 22"/>
                  <a:gd name="T10" fmla="*/ 28 w 30"/>
                  <a:gd name="T11" fmla="*/ 18 h 22"/>
                  <a:gd name="T12" fmla="*/ 24 w 30"/>
                  <a:gd name="T13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2">
                    <a:moveTo>
                      <a:pt x="24" y="9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8" y="0"/>
                      <a:pt x="4" y="0"/>
                      <a:pt x="2" y="3"/>
                    </a:cubicBezTo>
                    <a:cubicBezTo>
                      <a:pt x="0" y="6"/>
                      <a:pt x="2" y="10"/>
                      <a:pt x="6" y="12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2" y="22"/>
                      <a:pt x="27" y="21"/>
                      <a:pt x="28" y="18"/>
                    </a:cubicBezTo>
                    <a:cubicBezTo>
                      <a:pt x="30" y="15"/>
                      <a:pt x="28" y="11"/>
                      <a:pt x="2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ABF6DD24-958B-4293-9D2C-BE026C1DB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275" y="457200"/>
                <a:ext cx="114300" cy="84138"/>
              </a:xfrm>
              <a:custGeom>
                <a:avLst/>
                <a:gdLst>
                  <a:gd name="T0" fmla="*/ 24 w 30"/>
                  <a:gd name="T1" fmla="*/ 9 h 22"/>
                  <a:gd name="T2" fmla="*/ 12 w 30"/>
                  <a:gd name="T3" fmla="*/ 2 h 22"/>
                  <a:gd name="T4" fmla="*/ 2 w 30"/>
                  <a:gd name="T5" fmla="*/ 3 h 22"/>
                  <a:gd name="T6" fmla="*/ 6 w 30"/>
                  <a:gd name="T7" fmla="*/ 13 h 22"/>
                  <a:gd name="T8" fmla="*/ 18 w 30"/>
                  <a:gd name="T9" fmla="*/ 20 h 22"/>
                  <a:gd name="T10" fmla="*/ 28 w 30"/>
                  <a:gd name="T11" fmla="*/ 18 h 22"/>
                  <a:gd name="T12" fmla="*/ 24 w 30"/>
                  <a:gd name="T13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2">
                    <a:moveTo>
                      <a:pt x="24" y="9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8" y="0"/>
                      <a:pt x="3" y="0"/>
                      <a:pt x="2" y="3"/>
                    </a:cubicBezTo>
                    <a:cubicBezTo>
                      <a:pt x="0" y="6"/>
                      <a:pt x="2" y="10"/>
                      <a:pt x="6" y="13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2" y="22"/>
                      <a:pt x="26" y="21"/>
                      <a:pt x="28" y="18"/>
                    </a:cubicBezTo>
                    <a:cubicBezTo>
                      <a:pt x="30" y="16"/>
                      <a:pt x="28" y="11"/>
                      <a:pt x="2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8CE9A279-FAF4-4CD8-93A4-640F5643A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327025"/>
                <a:ext cx="114300" cy="46038"/>
              </a:xfrm>
              <a:custGeom>
                <a:avLst/>
                <a:gdLst>
                  <a:gd name="T0" fmla="*/ 30 w 30"/>
                  <a:gd name="T1" fmla="*/ 6 h 12"/>
                  <a:gd name="T2" fmla="*/ 22 w 30"/>
                  <a:gd name="T3" fmla="*/ 0 h 12"/>
                  <a:gd name="T4" fmla="*/ 8 w 30"/>
                  <a:gd name="T5" fmla="*/ 0 h 12"/>
                  <a:gd name="T6" fmla="*/ 0 w 30"/>
                  <a:gd name="T7" fmla="*/ 6 h 12"/>
                  <a:gd name="T8" fmla="*/ 8 w 30"/>
                  <a:gd name="T9" fmla="*/ 12 h 12"/>
                  <a:gd name="T10" fmla="*/ 22 w 30"/>
                  <a:gd name="T11" fmla="*/ 12 h 12"/>
                  <a:gd name="T12" fmla="*/ 30 w 30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2">
                    <a:moveTo>
                      <a:pt x="30" y="6"/>
                    </a:moveTo>
                    <a:cubicBezTo>
                      <a:pt x="30" y="3"/>
                      <a:pt x="26" y="0"/>
                      <a:pt x="22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8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6" y="12"/>
                      <a:pt x="30" y="10"/>
                      <a:pt x="3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0A209BCE-377C-42DD-BA54-534E7193A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75" y="327025"/>
                <a:ext cx="114300" cy="46038"/>
              </a:xfrm>
              <a:custGeom>
                <a:avLst/>
                <a:gdLst>
                  <a:gd name="T0" fmla="*/ 22 w 30"/>
                  <a:gd name="T1" fmla="*/ 0 h 12"/>
                  <a:gd name="T2" fmla="*/ 8 w 30"/>
                  <a:gd name="T3" fmla="*/ 0 h 12"/>
                  <a:gd name="T4" fmla="*/ 0 w 30"/>
                  <a:gd name="T5" fmla="*/ 6 h 12"/>
                  <a:gd name="T6" fmla="*/ 8 w 30"/>
                  <a:gd name="T7" fmla="*/ 12 h 12"/>
                  <a:gd name="T8" fmla="*/ 22 w 30"/>
                  <a:gd name="T9" fmla="*/ 12 h 12"/>
                  <a:gd name="T10" fmla="*/ 30 w 30"/>
                  <a:gd name="T11" fmla="*/ 6 h 12"/>
                  <a:gd name="T12" fmla="*/ 22 w 3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2">
                    <a:moveTo>
                      <a:pt x="22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6"/>
                    </a:cubicBezTo>
                    <a:cubicBezTo>
                      <a:pt x="0" y="10"/>
                      <a:pt x="4" y="12"/>
                      <a:pt x="8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7" y="12"/>
                      <a:pt x="30" y="10"/>
                      <a:pt x="30" y="6"/>
                    </a:cubicBezTo>
                    <a:cubicBezTo>
                      <a:pt x="30" y="3"/>
                      <a:pt x="27" y="0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C1922703-773D-4B5B-A786-D271FFA40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0" y="457200"/>
                <a:ext cx="114300" cy="84138"/>
              </a:xfrm>
              <a:custGeom>
                <a:avLst/>
                <a:gdLst>
                  <a:gd name="T0" fmla="*/ 18 w 30"/>
                  <a:gd name="T1" fmla="*/ 2 h 22"/>
                  <a:gd name="T2" fmla="*/ 6 w 30"/>
                  <a:gd name="T3" fmla="*/ 9 h 22"/>
                  <a:gd name="T4" fmla="*/ 2 w 30"/>
                  <a:gd name="T5" fmla="*/ 18 h 22"/>
                  <a:gd name="T6" fmla="*/ 12 w 30"/>
                  <a:gd name="T7" fmla="*/ 20 h 22"/>
                  <a:gd name="T8" fmla="*/ 24 w 30"/>
                  <a:gd name="T9" fmla="*/ 13 h 22"/>
                  <a:gd name="T10" fmla="*/ 28 w 30"/>
                  <a:gd name="T11" fmla="*/ 3 h 22"/>
                  <a:gd name="T12" fmla="*/ 18 w 30"/>
                  <a:gd name="T13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2">
                    <a:moveTo>
                      <a:pt x="18" y="2"/>
                    </a:moveTo>
                    <a:cubicBezTo>
                      <a:pt x="6" y="9"/>
                      <a:pt x="6" y="9"/>
                      <a:pt x="6" y="9"/>
                    </a:cubicBezTo>
                    <a:cubicBezTo>
                      <a:pt x="2" y="11"/>
                      <a:pt x="0" y="16"/>
                      <a:pt x="2" y="18"/>
                    </a:cubicBezTo>
                    <a:cubicBezTo>
                      <a:pt x="4" y="21"/>
                      <a:pt x="8" y="22"/>
                      <a:pt x="12" y="20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8" y="10"/>
                      <a:pt x="30" y="6"/>
                      <a:pt x="28" y="3"/>
                    </a:cubicBezTo>
                    <a:cubicBezTo>
                      <a:pt x="27" y="0"/>
                      <a:pt x="22" y="0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13">
                <a:extLst>
                  <a:ext uri="{FF2B5EF4-FFF2-40B4-BE49-F238E27FC236}">
                    <a16:creationId xmlns:a16="http://schemas.microsoft.com/office/drawing/2014/main" id="{25C9AB8F-8FD2-4120-B431-0E69B21E5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275" y="163513"/>
                <a:ext cx="114300" cy="84138"/>
              </a:xfrm>
              <a:custGeom>
                <a:avLst/>
                <a:gdLst>
                  <a:gd name="T0" fmla="*/ 12 w 30"/>
                  <a:gd name="T1" fmla="*/ 20 h 22"/>
                  <a:gd name="T2" fmla="*/ 24 w 30"/>
                  <a:gd name="T3" fmla="*/ 12 h 22"/>
                  <a:gd name="T4" fmla="*/ 28 w 30"/>
                  <a:gd name="T5" fmla="*/ 3 h 22"/>
                  <a:gd name="T6" fmla="*/ 18 w 30"/>
                  <a:gd name="T7" fmla="*/ 2 h 22"/>
                  <a:gd name="T8" fmla="*/ 6 w 30"/>
                  <a:gd name="T9" fmla="*/ 9 h 22"/>
                  <a:gd name="T10" fmla="*/ 2 w 30"/>
                  <a:gd name="T11" fmla="*/ 18 h 22"/>
                  <a:gd name="T12" fmla="*/ 12 w 30"/>
                  <a:gd name="T13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2">
                    <a:moveTo>
                      <a:pt x="12" y="20"/>
                    </a:moveTo>
                    <a:cubicBezTo>
                      <a:pt x="24" y="12"/>
                      <a:pt x="24" y="12"/>
                      <a:pt x="24" y="12"/>
                    </a:cubicBezTo>
                    <a:cubicBezTo>
                      <a:pt x="28" y="10"/>
                      <a:pt x="30" y="6"/>
                      <a:pt x="28" y="3"/>
                    </a:cubicBezTo>
                    <a:cubicBezTo>
                      <a:pt x="26" y="0"/>
                      <a:pt x="22" y="0"/>
                      <a:pt x="18" y="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2" y="11"/>
                      <a:pt x="0" y="15"/>
                      <a:pt x="2" y="18"/>
                    </a:cubicBezTo>
                    <a:cubicBezTo>
                      <a:pt x="3" y="21"/>
                      <a:pt x="8" y="22"/>
                      <a:pt x="1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97525DBB-0DD7-403A-8E57-DDFAE96D9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" y="41275"/>
                <a:ext cx="84138" cy="111125"/>
              </a:xfrm>
              <a:custGeom>
                <a:avLst/>
                <a:gdLst>
                  <a:gd name="T0" fmla="*/ 18 w 22"/>
                  <a:gd name="T1" fmla="*/ 1 h 29"/>
                  <a:gd name="T2" fmla="*/ 9 w 22"/>
                  <a:gd name="T3" fmla="*/ 5 h 29"/>
                  <a:gd name="T4" fmla="*/ 2 w 22"/>
                  <a:gd name="T5" fmla="*/ 18 h 29"/>
                  <a:gd name="T6" fmla="*/ 3 w 22"/>
                  <a:gd name="T7" fmla="*/ 28 h 29"/>
                  <a:gd name="T8" fmla="*/ 12 w 22"/>
                  <a:gd name="T9" fmla="*/ 24 h 29"/>
                  <a:gd name="T10" fmla="*/ 19 w 22"/>
                  <a:gd name="T11" fmla="*/ 11 h 29"/>
                  <a:gd name="T12" fmla="*/ 18 w 22"/>
                  <a:gd name="T13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9">
                    <a:moveTo>
                      <a:pt x="18" y="1"/>
                    </a:moveTo>
                    <a:cubicBezTo>
                      <a:pt x="15" y="0"/>
                      <a:pt x="11" y="1"/>
                      <a:pt x="9" y="5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21"/>
                      <a:pt x="0" y="26"/>
                      <a:pt x="3" y="28"/>
                    </a:cubicBezTo>
                    <a:cubicBezTo>
                      <a:pt x="6" y="29"/>
                      <a:pt x="10" y="27"/>
                      <a:pt x="12" y="24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2" y="8"/>
                      <a:pt x="21" y="3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DE2C928D-4135-42E1-AB2E-49D67803AEAA}"/>
                </a:ext>
              </a:extLst>
            </p:cNvPr>
            <p:cNvSpPr/>
            <p:nvPr/>
          </p:nvSpPr>
          <p:spPr>
            <a:xfrm>
              <a:off x="6870382" y="1544131"/>
              <a:ext cx="815926" cy="815926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AD83F98F-DD24-4875-B2B7-34E3ECFC0AB0}"/>
              </a:ext>
            </a:extLst>
          </p:cNvPr>
          <p:cNvSpPr/>
          <p:nvPr/>
        </p:nvSpPr>
        <p:spPr>
          <a:xfrm>
            <a:off x="722045" y="3057665"/>
            <a:ext cx="5139589" cy="167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Just for today I will try to live through this day only and not tackle my whole life problem at once Just for today I will try to live through this day only and not tackle my whole life problem at once. tackle my whole life problem at once Just for today I will try to live through this day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31AD4B6-31AD-41A4-837F-52FA9E34E981}"/>
              </a:ext>
            </a:extLst>
          </p:cNvPr>
          <p:cNvSpPr/>
          <p:nvPr/>
        </p:nvSpPr>
        <p:spPr>
          <a:xfrm>
            <a:off x="6317774" y="3057665"/>
            <a:ext cx="5139589" cy="167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Just for today I will try to live through this day only and not tackle my whole life problem at once Just for today I will try to live through this day only and not tackle my whole life problem at once. tackle my whole life problem at once Just for today I will try to live through this day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4D17443-4D08-4A01-AD08-8E8C3EABAA1F}"/>
              </a:ext>
            </a:extLst>
          </p:cNvPr>
          <p:cNvSpPr/>
          <p:nvPr/>
        </p:nvSpPr>
        <p:spPr>
          <a:xfrm>
            <a:off x="2383404" y="5377519"/>
            <a:ext cx="738767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Just for today I will try to live through this day only and not tackle my whole life problem at once I will try to live through this day only and not tackle my</a:t>
            </a:r>
          </a:p>
        </p:txBody>
      </p:sp>
    </p:spTree>
    <p:extLst>
      <p:ext uri="{BB962C8B-B14F-4D97-AF65-F5344CB8AC3E}">
        <p14:creationId xmlns:p14="http://schemas.microsoft.com/office/powerpoint/2010/main" val="4286422937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1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54B8AA3-A14B-448F-8201-0D87BA46B8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4" r="53040" b="2769"/>
          <a:stretch/>
        </p:blipFill>
        <p:spPr>
          <a:xfrm>
            <a:off x="1145985" y="1232377"/>
            <a:ext cx="4313487" cy="4407535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96A0003F-788A-4EE6-897B-094E0A4B1971}"/>
              </a:ext>
            </a:extLst>
          </p:cNvPr>
          <p:cNvSpPr/>
          <p:nvPr/>
        </p:nvSpPr>
        <p:spPr>
          <a:xfrm>
            <a:off x="2613412" y="2496524"/>
            <a:ext cx="1888049" cy="1888049"/>
          </a:xfrm>
          <a:prstGeom prst="ellipse">
            <a:avLst/>
          </a:prstGeom>
          <a:solidFill>
            <a:srgbClr val="009A79"/>
          </a:solidFill>
          <a:ln>
            <a:noFill/>
          </a:ln>
          <a:effectLst>
            <a:outerShdw blurRad="50800" dist="12700" dir="54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8C5F2880-A10F-4CAE-8CD6-B810B8126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941" y="2769558"/>
            <a:ext cx="531908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3200" b="1" dirty="0">
                <a:cs typeface="+mn-ea"/>
                <a:sym typeface="+mn-lt"/>
              </a:rPr>
              <a:t>ADD YOUR TITTLE  HERE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7" name="矩形 23">
            <a:extLst>
              <a:ext uri="{FF2B5EF4-FFF2-40B4-BE49-F238E27FC236}">
                <a16:creationId xmlns:a16="http://schemas.microsoft.com/office/drawing/2014/main" id="{2B8BA74F-AD94-416E-A3CC-E69FA4C54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517" y="3397606"/>
            <a:ext cx="4720048" cy="71840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rgbClr val="4C686C"/>
                </a:solidFill>
                <a:cs typeface="+mn-ea"/>
                <a:sym typeface="+mn-lt"/>
              </a:rPr>
              <a:t>THIS IS A ART TEMPLATE ,THE TEMPLATE  DESIGN. THANK YOU WATCHING THIS ONE.</a:t>
            </a:r>
          </a:p>
        </p:txBody>
      </p:sp>
      <p:sp>
        <p:nvSpPr>
          <p:cNvPr id="9" name="文本框 4">
            <a:extLst>
              <a:ext uri="{FF2B5EF4-FFF2-40B4-BE49-F238E27FC236}">
                <a16:creationId xmlns:a16="http://schemas.microsoft.com/office/drawing/2014/main" id="{498D6E38-0BC6-4FBB-93B2-1E0E8BB1B713}"/>
              </a:ext>
            </a:extLst>
          </p:cNvPr>
          <p:cNvSpPr txBox="1"/>
          <p:nvPr/>
        </p:nvSpPr>
        <p:spPr>
          <a:xfrm>
            <a:off x="2753382" y="2908818"/>
            <a:ext cx="1628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4478961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5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797A8E2-A87C-489F-B5BC-0D7DD91E9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36" y="1673485"/>
            <a:ext cx="4492886" cy="436155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379830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419684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8" name="矩形 23">
            <a:extLst>
              <a:ext uri="{FF2B5EF4-FFF2-40B4-BE49-F238E27FC236}">
                <a16:creationId xmlns:a16="http://schemas.microsoft.com/office/drawing/2014/main" id="{0357A7D5-ABFD-434E-8747-6654F8407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115" y="1878447"/>
            <a:ext cx="5279756" cy="13469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400" dirty="0">
                <a:cs typeface="+mn-ea"/>
                <a:sym typeface="+mn-lt"/>
              </a:rPr>
              <a:t>Just for today I will try to live through this day only and not tackle my whole life problem at once. I can do for twelve </a:t>
            </a:r>
            <a:r>
              <a:rPr lang="en-US" altLang="zh-CN" sz="1400" dirty="0">
                <a:cs typeface="+mn-ea"/>
                <a:sym typeface="+mn-lt"/>
              </a:rPr>
              <a:t>this day only and not tackle my whole life problem at once. I can do for twelve hours that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9" name="矩形 23">
            <a:extLst>
              <a:ext uri="{FF2B5EF4-FFF2-40B4-BE49-F238E27FC236}">
                <a16:creationId xmlns:a16="http://schemas.microsoft.com/office/drawing/2014/main" id="{625E71D6-7F0E-4063-8374-D9D9D22A9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115" y="4231606"/>
            <a:ext cx="5279756" cy="13469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400" dirty="0">
                <a:cs typeface="+mn-ea"/>
                <a:sym typeface="+mn-lt"/>
              </a:rPr>
              <a:t>Just for today I will try to live through this day only and not tackle my whole life problem at once. I can do for twelve </a:t>
            </a:r>
            <a:r>
              <a:rPr lang="en-US" altLang="zh-CN" sz="1400" dirty="0">
                <a:cs typeface="+mn-ea"/>
                <a:sym typeface="+mn-lt"/>
              </a:rPr>
              <a:t>this day only and not tackle my whole life problem at once. I can do for twelve hours that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4579191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60D5CC8-AF91-48A1-BEBD-9B875C8AC0A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Bpxgku27fNMcQQAAAQRAAAdAAAAdW5pdmVyc2FsL2NvbW1vbl9tZXNzYWdlcy5sbmetWM1u20YQvgfIOywIBGiB1kkKJAgCW8aKXEuEKVIhV5bdoiDW5FpaeMl1+KPEPeVVeukb9NRD36WXom/R2SVlW/kBSduAJGiXmm9mZ+abmdX+4cdMog0vSqHyA+vl3gsL8TxRqchXB9aCHv34xkJlxfKUSZXzAytXFjocPX2yL1m+qtmKw/enTxDaz3hZwrIc6dXtGon0wJqPYzuYzbF/FnvBJIjH7sQa2Sq7Yvk18tRKfffT6zcfX756/f3+81auD0w0w563C4QM0qsXPYB8GgZeDGjEi31ySq2R/hwmFyyo5/rEGrVfhknPQ3JijfRnp9wiDIlP48hzHRK7UewH1PjCI5Q41uhM1WjNNhxVCm0E/4CqNYc4VqLgqJQiNQ8SBRt5zbuUOcEMu34ckoiGrk3dwLdGkSqK6x8MLKurtSpAXYlSUbJzyVOjEzLGPL8qeAmqWQUZheBVrQX8UmVM5HudqkO8dP1JTIPAi2LiO9sda0TyFDkF02oGooQ4IiEAFKzkxT1kY5NlRhxhKYchTN3J1IM31SZMxWot4V0NtWNOIAZznndJQY6QELIripZB6GingSrE0BUryw+qSHfy426guoBd3w4gBW16B5xqjC0wxFhA3SgKnlRdYDMSRXhC4nFwCokMvAuGSATHQLfjIRJnJAKKkKhLxscn7gTrhNcU2+b/ll8J0+ksrxFLEpDT7tsIVZewo10KLDBMK/eGqYnIuwWEzcXeN2jcoIJ3zWolNhzsKFJedCqCymITR2fRu4X7c3yEXY84MaSVEyxjakqe1pixa5SrCrF0w/KEo3OesBpy/RqepSI1z3Scjf73tfgNsaqtKs/aguQ75PTZUHt2athXzKpLsKmqeHZVdanWDmvNv48VOqe/aUKfo99Pf2QTH4du8DiRKUVWy6bqPjg+N5YNjVGnEQ/0VP9oPbYlUVNbxy4UrLFQ/SUIdFPdP6AByv5Srn8EiuZNiYYa7uYXA3T6QQvgK3RfjBNw1Y4JJ+DCAfJLMo5cCrPRkp+XouocOwwbmwB9PbQJzHmSV/yWjOf8QsGEIznbNNMHdCET6c6A3hludloFdakHJvsAuGqSByClyMD+tAfmYka2HmgK/M5JlqqWqSGvFJemyINv64x/OTZdFCozu5KV2+RtmszhQ6xoDhc2SucD2v8N/3rH5w797h+liODQnsY29m2iB33NVdlTCCigXeHRKPbwWIsDFzJWJWtopheqztOeQM2s7pAjDGDtmSPOimT9z6c/emJ8Zkmzi9rdt4NAgNi6CpIbsF98VfHy1y4Qise7cmbRR6q922zl/v37r/9+/7NT0IUkfJQrBGs6S6Yy2Nrr1gs53sYMU4rt6QxoEJmsV3UBk9sQhBkOj6GUmSHcGs1YcQl1kColB6EYT+v8q4Zpv71d1pUUOR8i+7BOog9M3XmMHcdctYF7UiSXTctM4UKRtHduCXfuvmD2FPtQZj/D46moBgKazrQtQsDzZn3L8s2XjepmVZr/K/af3/n74n9QSwMEFAACAAgAGnGCS03wALexAwAAOQ8AACcAAAB1bml2ZXJzYWwvZmxhc2hfcHVibGlzaGluZ19zZXR0aW5ncy54bWzlV19vGjkQf+dTWHvqY9kkTZo0WoiqBFRUAlzY3rVPkVkPrBuvvV3bUPp0n+Y+2H2SG6+BwEHbpT2qShWKwOOZ3/yfiaOrj5kgUyg0V7IRHNePAgIyUYzLSSN4E7efXgREGyoZFUpCI5AqIFfNWpTbkeA6HYIxyKoJwkh9mZtGkBqTX4bhbDarc50X7lYJaxBf1xOVhXkBGqSBIswFneOXmeeggwVCBQD8y5RciDVrNUIij3SrmBVAOEPLJXdOUdEWVKdB6NlGNHmYFMpKdq2EKkgxGTWC39on7rPk8VA3PAPpYqKbSHRkc0kZ484KKob8E5AU+CRFc89PAzLjzKSN4OTUoSB3uI1SYnvXqUO5VhgDaRbwGRjKqKH+6PUZ+Gj0kuBJbC5pxpMYb4jzvxHcxPfDbuemdd/rx63h/av4tutt2EMobr2N9xCKO3G3VYn/1btB667b6b2+j/v9btwZPEphiDY8jMLNEEQYKmWLBFYRiExqs5GkXGDR/ScuGgyWraDFBGLV5piVMRUaAvI+h8nvlgpu5ljdR1jdDwD5S51DYu5cHhqBKSwEj3AeEA3D5KxyfPZilePziw3XQ6/90a2dVkbUGJqkWA1IK02LwnXSkm2s5IZr7kxGSrCVQ5CNgPVoBms1Pnzgso2cxwEZYxIEuvqy4FQEhBt0PVkJazvShpuyl9rrnASxsOmB3A63QpGktNAbEV9F3VVy0vxTWcHIXFki+AMQowjmzmb4KwWyXvJkXKispGJTGqIFR41TDjNgVz6QHvBzit6hisyiJE6AXIDxGj5Y/omMYKwKxAU6xXmBdK49fn0v4Jxq/QhKlzY+8YXf6d203j5xDlI2pTLZExwTDlluDoJP50Qqs5TDcCTUaiiTwjgr76r4Vv/2NGieWeHT/H8nYw36gCk5jJZ9EvNVCyqrTem0bETXXCU0tiDHlHhMvEhwXHBpoSpgQiVRUswJTXAka9fWU66sRopvYA+tv91CL0+4LE8THG2osWBQVII8Oj55dnr2/PzixWU9/Oevv59+UWixrAaCOnV+W11/dr19ReoLS25Ltq2KzNUc29K6exMvFsz2CI5Ctxp2b4pyof2Mi6L/JsY4tarkc3DX+qMKXw8DVqnkWsNKcP0qXP3XVbju/BIcrC3ASibg0Jz4IYBjU/CMY7kcrAV+SEF+178uvpoPU5A/b8i+p4d/lYj50+r9sPFgiMKdby13k3HJM4yj2zerB1rz7PQInyA7r2o1RNt87jZr/wJQSwMEFAACAAgAGnGCSzgBcUK0AgAAVAoAACEAAAB1bml2ZXJzYWwvZmxhc2hfc2tpbl9zZXR0aW5ncy54bWyVVm1v2jAQ/r5fgdh30nUvbJKL1FImVWJrtVZ8d5IjsXDsyHbo+PfzK3EggQyrEn7ueXzn891RJHeELT5MJijjlItXUIqwQhokYBOS303TRinOZhlnCpiaMS4qTKeLjz/tByWWeU3F9yDGarY4g9bN3H7GSLyPr3OzhgQZr2rMDmte8FmKs10heMPyq6GVhxoEJWynmTc/5svVoANKpHpSUHViWn03a5ykFiAlmJC+rcy6qqI4BRo83djPSE3r6vLtT2R7IomysvtPZg3JalzASZJvzRrmM316VzA367JAwV+lqZ9vzRqkUnwA0T388YtZgwpeN/X/1EgteGES2tVcfsSjhnKc6/YzUd2YdVVgLmQcXX0Fnx5718eI5L/GfY9MuwpOX0xeTwaCefSUwkKJBlASds4mS/7+3CjdH8EeIy3nRcf8ghsZs1qs5f2Bd8LyiOSBlrHhtKlg6cKNiF285S+XD3ZSLLaYSs89YlGAAvYejCJswZb5W2f1jBmBLfOVkhyeGT2c0U8tThNe+AH7t7ycfG0FhvU25CvsgtV4Wpu+lZFrDwROxXNYSBPOG6nAvBpKLOZCSs5iQgzvSYEV4eyX4aUHexmJkhODL7T+skKKKAp91WZj1DM6fi+77xajt3ar0f0mtJdz+4nSI/xuipXCWVnp3yQ5nXid7hGdmGnSrzBDUtNBPLEtjzTW95CowmIH4o1zOtYN4wrk2OO5a60hOkqiHKCkP8vIH9KXftZUKYiVfjUCoWy6mOOVpCip/lMbAu+QdwUDRqdUpT6OYXKsygjwJQBYZOWxANzOmaqGKkJhD6H1I8DeeOhqSOoiHaq3e7WGrYorziOjStJPirZUYl7X0CPY6Lj6Fc4youwVTqW9WqfzwxCOju7M5TDOTPXFJAf4auocre3nSdSg+W/yH1BLAwQUAAIACAAacYJLOD/HHIQDAABKDgAAJgAAAHVuaXZlcnNhbC9odG1sX3B1Ymxpc2hpbmdfc2V0dGluZ3MueG1s3Vdfb9MwEH/vp7CCeKTZxmBjSjuhLdUqylrW8O9pcuNrY+bYIbZbyhOfhg/GJ+Ect91Kx0gRQwhVU5fz3e/ufnfnS6PjT7kgUyg1V7IV7DZ3AgIyVYzLSSt4nXQeHQZEGyoZFUpCK5AqIMftRlTYkeA6G4IxqKoJwkh9VJhWkBlTHIXhbDZrcl2U7lQJaxBfN1OVh0UJGqSBMiwEneOXmReggwVCDQD8y5VcmLUbDUIij/RSMSuAcIaRS+6SouLM5CIIvdaIpleTUlnJTpRQJSkno1bwoLPnPksdj3TKc5COEt1GoRObI8oYd0FQMeSfgWTAJxlGe7AfkBlnJmsFe/sOBbXDTZQK22dOHcqJQgqkWcDnYCijhvpH78/AJ6OXAi9ic0lzniZ4Qlz6reA0uRz2uqfx5Xk/iYeXZ8nLno9hC6MkfpdsYZR0k15cS//s/SC+6HXPX1wm/X4v6Q6urZCitQyjcJ2CCKlStkxhxUBkMpuPJOUCe+4HXjQY7FpBywkkqsOxKmMqNATkQwGTV5YKbubY3DvY3FcAxXNdQGouXB1agSktBNdwHhADw+Ksavzk2arGB4drqYfe+3Vat0YZUWNommE3oKwKLQpvipZqYyXXUnPPZKQEWyU0RpYF5vK85FQEhBvMLV2dGseA6XCB/Dvb3eZYmo3k0oyWeo3DFY+uN9P2W2UFI3NlieBXQIwiWA2b438ZkJtNTMalyiupoNoQLTgDMuUwA3bsqfGAP3P0Hl3kFi1xpAsBxnv4aPlnMoKxKhEX6BQvAJRz7fGbWwEXVOtrULqM8aFv5e75afzuoUuQsimV6ZbgWELIC3Mv+HROpDJLO6QjpVZDVRTGWXVWJ7fm75dB89wKX+Y/XYwb0PdYkvvxsk1hfhlBbbcZnVaD6IargsYR5FgSj4kHKY47lxbqAqZUEiXFnNAUL1ntxnrKldUo8QPsofXvR+jtCZfV0wT3MXosGZS1IHd29x7vP3l6cPjsqBl++/L10Z1Gi/UzENS58/vn5KcL6xdWd6ytDduOKnPXc2zD6+27dbEyNq/gKHQX9u13f7Wi/s7V33+dYOZxnQoNLuI3dfTOkYJaTRQPa8H162j1X9TRuvBrbXBjpdUKAa/BiR9rvAgFzzk2wL019V9psbtfL3wD/qEW+3dJuHPO/lsO/NPqPXztxTsKb/3N0kD5+u+/duM7UEsDBBQAAgAIABpxgkvQmuqLlwEAAB4GAAAfAAAAdW5pdmVyc2FsL2h0bWxfc2tpbl9zZXR0aW5ncy5qc42UTU8CMRCG7/yKTb0agviBejOCiQkHE7kZD2UZlg3dtmnLChL+uzsFYdudFTuX7Ztn3+lMM912kmqxlCWPydZ/+/1buPcaoObMCi5DXbToBerMinwGk7wAkUtgEVL+/nqUdyeCMmbSm04372hra35MEbQmNENoltBKQvsitDVqcy5sXfwOCjsUtS+o1uXpyjklu6mSDqTrSmUK7hl28eJXvb4IViWYM+icpxCYDvxqI0+OtwOMOpeqQnO5GatMdac8XWZGreSsLf9io8FU973cA72HwfMosBO5da8Oijjx6B6jndQGrIVD3rsRBgkLPgVR8+359QcaGDcLiugyt7n7pZ+uMOq05hk0u9THCDFZeTW4AUaTc7B2e+K6jxEQgm/ANKyGNxgBqPRK/+MCtVEZdqSBNnt+RIXis1xmh9Q9DJLDw6JtW/dOhfrjD1kwQioaoQUxkUXbu0FNfTy5jpxcG6UdU78KSpSUqChRU2J5FIPzuPglwf1HwrhzPF0U1QNRvY1VJ7hZgpkoJaoCPs8dNc7V2f0AUEsDBBQAAgAIABpxgks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BpxgkvZnKM3dAAAAHQAAAAcAAAAdW5pdmVyc2FsL2xvY2FsX3NldHRpbmdzLnhtbLOxr8jNUShLLSrOzM+zVTLUM1BSSM1Lzk/JzEu3VQoNcdO1UFIoLknMS0nMyc9LtVXKy1dSsLfjssnJT07MCU4tKQEqLFYoyEmsTC0KSc0FMkpS/RJzgSpfzJj4or/9acfsZy39zyatfTZl39OZK5T07bg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BpxgktfiFvqaggAAJEgAAApAAAAdW5pdmVyc2FsL3NraW5fY3VzdG9taXphdGlvbl9zZXR0aW5ncy54bWy1Wktv48gRvudXNBQskACB9aBeDjQK+GjZxMiUVqTtmQSBQIltiTDJVsiWZrzQIYcFNrdFghwS5JRLkEuOOQVI/kuAnWz+RaqbpEXKkkzaE3FsDKvrq6quVz/kXnTvBuo6YtR3v7KZSwOTMOYGi6j/A4R6c+rRcBySiLCouqPcuoFDP+jBHeU0oEbMDhw7dFQ+GvVraCA+qNuRu1oX3ppKs4E6TdzAXaThlgpj55J2LqkwpjXqaq+6JyKWG5I5Cdhhqb1qbvQpQA8iEjI9cMjHvpTnzg7lZ3AR2o4LfFG/3eTPNtW61Zr8Qc16q9PC24YsSVIbqS2trtW2nc55R64jXGu2atJW6TakhoTqrVb9vL2tdxotCd4G522Q0sTnbdTsNJsNbdvADUAjWVa0hrrtSOf1ugzacPdc3Q4GSqdWQ/V6XWpq21ZbGig1BNwSyJClLnegpEmK1N7KilzvSmigDpRBc4s13FZbqNvA7Vpt21QUqVbbOXc3u6y7dtTC00nd+YzAgyE4OMpzq3oguXrzdRgCs0X8lWczggLbJ28q3//ht99/+813v/nTp6+//fS7v336/T+/++NfK0mKinROAalleWpMBDIX1z8orVcVYymjsC1bHFk6cp03ldmaMRqczWnAwOCzgIa+7VX6P4zzJ5ldESTdkLAM7s6ek526jvgUhSW6IKfhOQWaU39lBw9DuqBnM3t+vwjpOnAKmbl8WJHQc4N74K6dd1R8UpHnRkxnxM/Zh7v8KQ5bQc+KCDevjflTCOnZM+KlGmviUwK3U/m8R/agGzdymYDKdf6cgq7sBdkLQIM/pzEBaMmDOvx5HsTIRwbsEm8Bp3V49gMJ80rilnkSRVfrVdl8WoV0wZ2dxz0f6EecR6EDBQtuYY0/hUB8glxhoSglbhPz1/YYk9f9XtLzQQsEN9tcEpIQOVam6uhqLBvvp8PRxWiq6BeVvhpXJeJl+aNGu/ux3mr/uFdNcAUlmVfycJiXhYSwVq2YLMOajIZTEIiHUwO/syp9/rs0dHRtDXUDV/rJf0oLGE/wTaXPfxeBXk8m2LCm5lDX8FQ3p8bIEn4ZYgtrlf57ukZLe0MQo2jjkg+ILQmC9uyGBEWe64gB3rLdYE0K6NNGV7JuTCfYtCa6aukjo9I3aRg+/ERIttdsCcmztCPkuJE984gj1EKKiHHeXkC72KMh+MeWLnBS33aDsyLaJ/KtblxMrdFoaE6xoaWUSh8HDtJCm2sqL2gim3gCMkIb1vKXwaci+4QEJHteaSGX+sXlEH4sbsilu1h68MNeYM0YQ0jGJCgAhMTBE8g607wdTTTuQ1CIbLSyo+gDDZ1c0mRDV0C2bqgjSE3Vysi3uJhUNgTeDeaQOmTOCsi7wqYpX+CpMnoHOQ61OSoJGr2FknxbEvQem1BD2CwAM+Qb/ULmFcHLMC2QtAbnNs937wHZ8znguDc3Ll1HQOEehjIR1RidldZk4i+vIZC6PDxS7bFgcLZ4W7gbAqaEDixzBXRBG1KxxrPry2v959OBrA+xNoV000a3U0t0Sa7Utx9QQBmynY0dzAmakbm9hkp4gDHHdcQYj7ww4Vdr9ytks6T/fJG0LkPD7754gUm5hnfAMtgxgzLYpqzYc9q525IZvNAQnutHrSjigBebYKrYkCf66POEKHL9tRd36c8RqEfjygbrWTte76/iYfs/GGPGLVjRoaMpLi0FwrAS8yUHFk+vFFA3BqBuHPdzaPj8lFpKgDFKZBgUvULMDXguZ8gNeLSciFusmLoFm61bMuOnjwJgUatx1A7Hm58RPQKH9MdSnZE7Cvslj9ibeCMDa5cIf5EoZ7ZKuaXF0q0hGG6AzEWcVCDVc31+hiom9voKp66IV4PcfG7p2nNEdXvuvVgRwM9rnzzdh92F1BdUz47SvI4XpZ+90pB4ipNY77jcBuKxQAvHKlOfr4qYieWJejlVZUPF/ETB69krjoPq4D4ZWuZ0KCtcApSJb7P5ElbhO37OKy4rPhFoeCCDvGTyJrHD+fLfv/5LcTF79sRUlFB/WlYOFD/vmvhR3i8Mykj0ywJyLFnJQ8VLQWByoEqh//nXP/77578XweqQn5/lxGLHq5JPfX7DVUg1VEASRdmyZPXyCorEFDVB1yFsBUsKuZInb6Hvia1+pX9lh/fQNy1KvbKChON5arLSNuxOuGvmuQEpCX/1QsQnb+njqaxp4ugPJeq58/t49XXg/JLc8iGPLsrIUy9lA5rznkjiuKy8TLG2pU0LOkL8vusHm4NL3SNhd5/i2dDCWe56JmAh9cb8YuvpTS4w8Hs4SOM+C/mJPn3LckRL+iGJXcKVpexzjsGEMd8qZnh3tH3uCS8dJ8OaEPb5bqgHi4IaTybDnqfvo1RVEde+/TvbixLEI+2J4XDGSoYylu+I+/wG+cie8GeI+/wmX1BGcKh7AtofySLTqzjFDrP0IoEDHhKIFpXwpG95Hm7BkF/JRhmTEkKe06cO6Yt10XJ9ktQyp2UNrh6xuBc8bl2uOGb2IKYd8a8ccgO73K2eTt4ec5lHjme2mAfUXzb64v1Q+ic8h/I//upg3xkxFbGHFXlTgUOIPV/yNh9VUCLjTYW7M/5+5hhulTYz3ssySGHNaagvmrno5aVUBryFl1NF41I/DepVn/ipVz0VoV4i9ngAg7U/IyGGHHBJmpx5WpZ7md6C3YjNaB52ZDCLZ0sQHcDpKMVkCLm0Ehuqx6SK37IMsK1krkc2JG1UGULGN6en34ugOE7ntsyG5I5lszuhlC6CpNPtUjHLnR84ChOnsYO4eKRk0TF7FonpH+hW6dKTUXZgNUrbNM/3LGtMyGXuAWXAeywAvWp2lYUu9eRb1n0aQEHe0b86+B9QSwMEFAACAAgAGnGCS0JgxprAEQAAMCcAABcAAAB1bml2ZXJzYWwvdW5pdmVyc2FsLnBuZ+1ae1hS2d6mbKrTlOY0nbK8VFpNV9My71hZmZXXdMwrNWiWCugYmhrQ5ByzUkmtcQwvY5Z3QTOlQCG7QD5eyJGLiUhFSbIFU0QCRM7GmjNn5vue5/v/e/yDvfda72Kv9bu/az37qq+3x7Ila5ZAIJBlnkcO+kMgCzwhEAPU4oVgz3ryzx/A27xEf48DEGKP6QjYWBC932s/BNKI/3r69Fdg+x/xR4ITIRDDp/rfPCaqKhIC2fTc8+D+gAsRUoHX9bigV8w38sJpCBZSedkgYUPh1Q9Hvvrq0EYrQ6slB3wXS767k/nWKvPUwq1+yzesX37w+KbeS6dsrzNWqVXC+s7o4lvUGqC5L1wcEt+LiRkLpyqJNcQB+gBH3M7ZM4TVSGt5MJxWwgmCtU1NdFobgAsKy+p1qcEFLCpk6jZ0lOqmxUmnwd5LxwJdI7OAIxPDBFTL7vn6cRTJBl7uu+LkoXPRYBNyISDAIsW3tH1kkx512VqDd/mkHcMJvRf8Ab70mh3HzrTS39fn6a8/H9GPXr7hH+B13xwwB8wBc8AcMAfMAXPAHDAHzAFzwBwwB8wBc8AcMAfMAf//gGfpdK0UFaR/xDvl6s8L1x38Rn/ouNxT33fAah54Xfx/AIbXrFBtCi4nkeWarJjs84G5jj9bEVSq6orud5c2DSQ3G8XCkjSfTGVPpVMR0rUQyOsfu5kHBAkvMH5uOFUvHvuAN+7fHdqZ9Z4K0KwlYjfx+Nuh3HfZ9kMP1U9W0V7ONIySpqKkfUhY6e+YVgEyVgjOWgA08yKoL+yVwIXqlnr+cHB34lXmRzRBdl+rGXDOc9GMNkmNXryJKU3SqG/KAGkSESN/ajHzMcQeoXjEwsj0J68Y3nu6mkMi0sazUWGanmSanDhSxDpm3TZJx+j6Smcmy87Jpf7y7r4zaEK2amaigO6yBxFGA6SUEeiP19CDe4T5PtBHaGe8HR348dqqVVdKdgyLIRBDPxSl5K2jhqieItMFSGXd8MgvbQvQ/BJ1tqLNsmPjP6uUIV+kaRP0NKIkp+SYsTSh4qdoe4yiH45vA+4v2Y5OMbtRYHTxtQEPxlM54AeUKz1iSnET+aXTsO+ql9sgr0+UGWHOwl/XvJfE7giVZ59D06s++vYxlPL7xTL96uIIpJZmIl3WaYeJkAX0YBaGhCt3+sRgDSGvlysWPjvh48qBjkXkIfnRAtuCu0jRCdqrB8lWI9jvcnhS4ISEmwI7z0+scqqqS+eoQxYVC1yanB7LDE8BXT+pHj8gxhYAogvNQvFr32i/gNXVY7wbvvvrkLVq2hPuw+7DkSZyjvZ0UXBA72koINKO4XBrQzK8lLnuPD/+LppwLwwhf+hWui1vkGFyllr0RWnRMUksckEFfyqY3HWvmk/hT7lnWiUfJJN8qkPFmF4Eq4zB/CYpew36hqvFB+Tb43n8E+SOVH7g8SpSbGvNGDPYfKXt4btV/buGt4hmfOf94Lrt7kybtEVw3sLxvJkCI/BB3UY9y1PdP+EsDl7hXl8equxizYOM1s58f0gZlnaVIi1Fd4bdTl2GrqH7bMgbNBbQoPeQxcpDZFfmmkV1ggfBbSfc6PnCagN5Qst8MU+QZJlX1/4bDebubiI3EjlRVahrywkySyYRzlMh1aqcXldzVlmosi502JSCZlGiespC7SENVPWH5xt1ZnmBZKMzoOKroEl9CB3tYJ7zHT6vkl0vp31oEZ8UXWom7A018o9Gnwrr+yqPzxEkjUVZjRDpmVZUgOsK/OJ4BSloQhZ6iTRCHdZZt5OCNoBQqe/cAgZGptrBGf05uMRBaTrmrwpsZMyLtUdU4X3jblfO99TuyJSh/OIjFLmFjse7cfl3d1pYVG+RC60KOdMi0dao6bYblLgwXoMUlRdHxZtSc8LFaSTLjmS6RlBbAMOqJHjctKj99G//JSIl4fi6LQLKvEuC1o9PvpbKgY3A1FMQzWv79Pa6FNvPSfvGk6bqRkVoR6PdqFOgM79T70ssiSggWdsybe1QJp3JMak73GilpOjVfYAmAaP4AdfnIqc7y3+88mFKsQUNuDxzSipOykKm5TQfs6rWPK/QhTQbtjItuky56UE95VOJzy8n8NkImwNHDmVSwrf+kH3D7o4nxszmdEQFMTrHaOWm4Siurw0VjN8XThLsIxZrIuJQHgkjjQ3CqcGI15zVsRwmk0+TZaATeu3VbrejdB6bbTjJnsrnQcJqEnU+55MDydZ649XJDJjT+J/IazwpqzjwgAWg11clbxRHAf+Kzr5Niltr1/aLhZDF2501otA+pJGFWE3ZIo4La3oMmZViyPkcZZnoUSfpasGUaa2hA7NdvAnwMMsYtyFwvHjMETaNiG+6aXyI8WDJCnhIcZvNTtJvNshyY1/GRTnC/vLh8AgY+atMioDa2VkGVAGmb6IKSqNCqxy/V17Yrkib6LYXTo9ZaiVqjVr7kCG99tqufqdw6vI9vcHO5Iew1NS0lpGJ3+vTuDuaclLNq8UU5FA4GlgIQSZ14ZShTEKtymtynKH2JSVKHH7EDJWKCzlAWYIZEFvhzwvs22tGR/ZJr+sVJYmuRhRZr3WDIzy0mor8xTE6jhLoWIxuQ6e0IQkFwWb3rTPgM9CO+sN540/Qrb8Ss4kku+F9fuXDhQX1xQFwgZ9oQu0Eg3KbzzF7rO/ElthgNXxhi/y8DgxBWKk/uce9Ds47x/zQssiBLhs/yRh7sgYYGwrGLI02V2iav14soEQD0wT22ETqThN4yd4ZV1rSrEMyqhBr4ctkGgl3GSQuCHf9TlqEgFNhc6D9YtfDnNTuxD4FG6i8DY2orSOtZHQssNw3Ws63AAOLkGVj4UNivpPHPkGzJ1MFQXAsIqD9LqPfgs9o4RVSHSbH8gdDrIKTGaOr6J+eKx74sWPq5PX2L1JVFAPmspYeujdpjOc8nVqe3FkU8jkC13MbgQfw83yDIpjygulpKsP0ljOBodZQQpVxJcnNiDp5N8wZFERga8dI5LWiJP/qKSu7q88Zr7aRWn+HVsrKGReXhiRE0uJMd/eQ4FvPZjXFegxW2cBYMa2NtqX3/Dq5VTwjeStVMtUBBt0mOHsqu5MLnwjPwTNtmwWKgbMH79gtzNZSEUKzO7K1AuirYe6Gjn5H4Lro/tCbmDrn6Lb93E4eYGbf76RzaqNZABbJ/QniMNTk+Bi6zg1YT8FgjgqcjBpzwivNyvnmr6cpTJGD892SXeRDl4wZzKrNz9SugjZn0KNaetz4exmTstjKWWdbkFc2ZFON2HEFO1oxK9CWGXvCGiBB4EAtp8HwwVfGM3QOsrpG6af4onCbRbnGkVzeyj/EkK/mu+S0MVuIzE5CltZhGKY8baJRfsvkNlFQ5zWRa3OthCzAgheUzE4pSSlUO9UuYvwq9v2cva+cZBL7cnoRRvFYgSghi4Ad67Zwq26UFufO5s/T/NV9VFLx7LN32yfHPTduIgWQx2cE8hFaDBu45bR3uyWWvdbCDmO6mzsudECGiU14fdmqC+gijG2EdVZmPLHJlxqF9C9vaca2DNBSy2NNt+Hho7eHsikXaUTjjJiu6IquYS3fy+0w2aflUfMRW8nJ5NQph0MpN5vWAD3BqBuKCZV3EOOLxzCX2RLhg8aM4ubQYfZftV2CmPl4xS0MA4QKKdh1LMn929wdBq2hoCfBtcXUmhERHp3d2x006/UZCPjxsS8RkBRIT6d0OuuTcjdF3IdBrBHhc3LgDGOHGLYNvDjK2Y2F7wT6E/aWbrR9exRTHxV7ntnxh+rtJGJzfjjfMYKXDQoVAR/quU8r3Ivrqqhg9WU0lnj14Xul+QjkjrystXTGtGGotCHBY+37uKwU2jjx3cP9GQnu9db9sWLuSTGskqcULTTh2cy4HiZ3VaNBUkZBm/9gRvV2Pkx2LV6yDu2mebYZmqC4Rbr4XgLAdGp3c9z0eC0eMwrnyTM3xjfJxh0Y6nfkjgvGvuWEiP8ppx8LpnhyypUaqVW+rF8L6R+9urnkbOkJpR8cmh/pmhOGN2EmfFDfrmJ4LVKLuq6lYnZ5b1ptM7xcAC1Edw6CoZ2TsJ1mDh9LveiCC6MyppUnMxpxqIFkTY3mi+38h1d1No9HfXtP1WMni29ewbxoFzOkUg+nMIvRqzvZZpgwDxPABKxbCkMYw6yM8TBu+26YsGHkuYz4N1tyQPl4tT4YyQne+rvY9riJrt2sMNYJOddWgJ6nA4kDoAzP9qo8SmSYpCia/5S2GDUzMKKv/486LmCrba7kqQdcK2/NuizLTXdRU0TBr1E4VRK+p8AZ407RWiGiJZy1qzT3PgDUeFEwtuAfPbMbzeSF6+ymrlqJTljajZle4YrEiYfyZmOJEJptda+mtzU99vzGc8/wNhJDh1LGHrY3ycyxlBawNYP9vtbYkzGppiF/U2NpORTLrChGFIHYVGc/QfubiIHFWyZesbAtyyyLb5N/GSF+/QkPWrDkQ0xdQmogvtmGIpS76wvr8WjM0K+V2Tj8lzAM79LUlegkQlFKA4GuzxWCPh83AZQkqzlsxkP3HV3lOexzLCvet7xEzBM9V1CYJlZ2DBtJGUVrMyudKroExqvPjRxilOXgY3Vs2neik9g4pXrhgOMGT8FmijYhPxRvNfm31b4CSf95rc1tx8ujby0tVC84em5TK9TKkgd3u31qNyK6ff/8jOIZ2zViCrRO53QPs8LXH99oPF8CfHKI+pzk8lMvmwHSChSl9TxQgu4cjTHcKP8wLNVXHiU3FIXAtCXkOzkI/7mNYs89ZjbJey+y88PQO1rDDqUnpCTbPoZ+EUEbBsxU+YSy34sW/ETw3lCF8ReSUL9kA9U8ME834vDLDrsLVkmgvVI84U9690dx2V3r9iIElx5puO6e+U369HtrEliJJ61xqs4g2PTbVfz0eBlt59KPDbLx+6A9Tko8437OXKPw3ufKyBh/1GcjGeeGs17OMoJuhxUNhO/LqV+kKZ/qdqKo9DzTPu39raABMfcYb7b430sbf76Kj2n8OvddzmeO1mpNkRZipkUWdKzyguG6wG28dAklrqTSm64GU9g0UfXQgvLd46cUZicULCC+YxeyWG+Qa1b6M0Z+5c9OVjTrGV1EbsOew/YoMhJyyp7lqgzTTKd2ULS7QB1FsqCaOKpF0sa/0PQmpnnaaNknP0q65H6Pst0I21CMp5Kuz3epS2sdLU9z6ZFkZV/Dy5moGDYdCOgI9zGT/heXDo9bYmVHUVH1TDpNUl05IO4/xpGm6yWs0XUPv8S/Wrqhw6z3P3uj3Ss8zb3Cv319WiCKshCIxv9D8r/QYf1rRNn2OWqNldLrM9mXgFvWWGU79C9sP5qLGayAaujmAbwouQsUmUhH+126gsYXYAYZ16+HeJBlhaUGkP4grdc12aOpb9B8N1ABB61bPx6gajXfeMoyPxMkzR1+SbA2iCawQGpVLNwM3UCixhZH4B42z2x7rXpM0JT/oQgo65XrJp9zBawstSPkkvsgI1EZ/hKhAVf9e9GEHRvcee8d8kxjDzKcrygVSfwo4bSaR6dB14VZvvCCqnvxEfrNaqzR40d8rJwgbN22+GODD0iepaAaxNDAZiKV21ufNrulC4zGJ7OoBXdmFnqQBU23K0On/NmIQYSybCrHCn80m+pFHu95A+6BkwT2+s+dSPqMvzfjfMxQSAV152sdR+zEGn97h5hY+mWpRRqvHOXATuaxgotLcTn2heBrCrCbqQiyAnxNq2DqlT2JPqNWCDepfi+gsQ/nvimMLnlUUjlcH0UB5kMgOz3ajBOuMhuo5tbhEpuLiD7HocgB57ybiW35U1WPpMmGY33SpBe06g9+uNK70DO+MN6+CQ4Jq1DDF9t5rZsHueTBvGf2VJbWOlmF0kENr1nFF7jqpuVBPlDVOwVumUttZ0wIeSkEAvlfjl6MZmaUdPIKfY/5So6HORgdurOb//xeS0nXCf78Xiv+1ps4/WnLa7/A8LsMtFX1OGjRpmJjfZd/oJGJCJd7l0GfUZBqk4dSKsMXz/YH6KoMJ3QiiUQHMbyFPbrhgXe7fjrPQ94HiQdOXf43UEsDBBQAAgAIABtxgksrC8BtSgAAAGsAAAAbAAAAdW5pdmVyc2FsL3VuaXZlcnNhbC5wbmcueG1ss7GvyM1RKEstKs7Mz7NVMtQzULK34+WyKShKLctMLVeoAIoZ6RlAgJJCJSq3PDOlJAMoZGBujBDMSM1MzyixVbIwMIUL6gPNBABQSwECAAAUAAIACAAacYJLtu3zTHEEAAAEEQAAHQAAAAAAAAABAAAAAAAAAAAAdW5pdmVyc2FsL2NvbW1vbl9tZXNzYWdlcy5sbmdQSwECAAAUAAIACAAacYJLTfAAt7EDAAA5DwAAJwAAAAAAAAABAAAAAACsBAAAdW5pdmVyc2FsL2ZsYXNoX3B1Ymxpc2hpbmdfc2V0dGluZ3MueG1sUEsBAgAAFAACAAgAGnGCSzgBcUK0AgAAVAoAACEAAAAAAAAAAQAAAAAAoggAAHVuaXZlcnNhbC9mbGFzaF9za2luX3NldHRpbmdzLnhtbFBLAQIAABQAAgAIABpxgks4P8cchAMAAEoOAAAmAAAAAAAAAAEAAAAAAJULAAB1bml2ZXJzYWwvaHRtbF9wdWJsaXNoaW5nX3NldHRpbmdzLnhtbFBLAQIAABQAAgAIABpxgkvQmuqLlwEAAB4GAAAfAAAAAAAAAAEAAAAAAF0PAAB1bml2ZXJzYWwvaHRtbF9za2luX3NldHRpbmdzLmpzUEsBAgAAFAACAAgAGnGCSz08L9HBAAAA5QEAABoAAAAAAAAAAQAAAAAAMREAAHVuaXZlcnNhbC9pMThuX3ByZXNldHMueG1sUEsBAgAAFAACAAgAGnGCS9mcozd0AAAAdAAAABwAAAAAAAAAAQAAAAAAKhIAAHVuaXZlcnNhbC9sb2NhbF9zZXR0aW5ncy54bWxQSwECAAAUAAIACABElFdHI7RO+/sCAACwCAAAFAAAAAAAAAABAAAAAADYEgAAdW5pdmVyc2FsL3BsYXllci54bWxQSwECAAAUAAIACAAacYJLX4hb6moIAACRIAAAKQAAAAAAAAABAAAAAAAFFgAAdW5pdmVyc2FsL3NraW5fY3VzdG9taXphdGlvbl9zZXR0aW5ncy54bWxQSwECAAAUAAIACAAacYJLQmDGmsARAAAwJwAAFwAAAAAAAAAAAAAAAAC2HgAAdW5pdmVyc2FsL3VuaXZlcnNhbC5wbmdQSwECAAAUAAIACAAbcYJLKwvAbUoAAABrAAAAGwAAAAAAAAABAAAAAACrMAAAdW5pdmVyc2FsL3VuaXZlcnNhbC5wbmcueG1sUEsFBgAAAAALAAsASQMAAC4xAAAAAA=="/>
  <p:tag name="ISPRING_PRESENTATION_TITLE" val="123说课PPT模板 (22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1xfd12z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2124</Words>
  <Application>Microsoft Office PowerPoint</Application>
  <PresentationFormat>宽屏</PresentationFormat>
  <Paragraphs>151</Paragraphs>
  <Slides>23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等线</vt:lpstr>
      <vt:lpstr>微软雅黑</vt:lpstr>
      <vt:lpstr>Arial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https:/www.jpppt.com</cp:keywords>
  <dc:description>www.jpppt.com</dc:description>
  <cp:lastModifiedBy>宇 之灵</cp:lastModifiedBy>
  <cp:revision>30</cp:revision>
  <dcterms:created xsi:type="dcterms:W3CDTF">2017-10-15T02:53:56Z</dcterms:created>
  <dcterms:modified xsi:type="dcterms:W3CDTF">2020-11-11T10:32:13Z</dcterms:modified>
</cp:coreProperties>
</file>