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6" r:id="rId2"/>
    <p:sldId id="256" r:id="rId3"/>
    <p:sldId id="258" r:id="rId4"/>
    <p:sldId id="264" r:id="rId5"/>
    <p:sldId id="265" r:id="rId6"/>
    <p:sldId id="266" r:id="rId7"/>
    <p:sldId id="267" r:id="rId8"/>
    <p:sldId id="289" r:id="rId9"/>
    <p:sldId id="268" r:id="rId10"/>
    <p:sldId id="269" r:id="rId11"/>
    <p:sldId id="270" r:id="rId12"/>
    <p:sldId id="271" r:id="rId13"/>
    <p:sldId id="272" r:id="rId14"/>
    <p:sldId id="287" r:id="rId15"/>
    <p:sldId id="273" r:id="rId16"/>
    <p:sldId id="274" r:id="rId17"/>
    <p:sldId id="275" r:id="rId18"/>
    <p:sldId id="276" r:id="rId19"/>
    <p:sldId id="288" r:id="rId20"/>
    <p:sldId id="277" r:id="rId21"/>
    <p:sldId id="278" r:id="rId22"/>
    <p:sldId id="279" r:id="rId23"/>
    <p:sldId id="280" r:id="rId24"/>
    <p:sldId id="290" r:id="rId25"/>
    <p:sldId id="304" r:id="rId26"/>
    <p:sldId id="305" r:id="rId27"/>
    <p:sldId id="306" r:id="rId28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C3E0"/>
    <a:srgbClr val="88C3F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145507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820528" y="64311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精美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工作总结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www.1ppt.com/xiazai/zongjie/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工作计划：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www.1ppt.com/xiazai/jihua/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商务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www.1ppt.com/moban/shangwu/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个人简历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www.1ppt.com/xiazai/jianli/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毕业答辩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www.1ppt.com/xiazai/dabian/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工作汇报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www.1ppt.com/xiazai/huibao/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advClick="0" advTm="0">
        <p:comb/>
      </p:transition>
    </mc:Choice>
    <mc:Fallback xmlns="">
      <p:transition advClick="0" advTm="0">
        <p:comb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0044485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445" y="0"/>
            <a:ext cx="6282690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-4445" y="-27305"/>
            <a:ext cx="12200890" cy="6884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六边形 5"/>
          <p:cNvSpPr/>
          <p:nvPr/>
        </p:nvSpPr>
        <p:spPr>
          <a:xfrm>
            <a:off x="4874895" y="2192655"/>
            <a:ext cx="2720340" cy="2310765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947012" y="2794991"/>
            <a:ext cx="2510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solidFill>
                  <a:srgbClr val="5A89AD"/>
                </a:solidFill>
                <a:latin typeface="Agency FB" panose="020B0503020202020204" pitchFamily="34" charset="0"/>
              </a:rPr>
              <a:t> LOGO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696743" y="3640011"/>
            <a:ext cx="4499430" cy="338554"/>
          </a:xfrm>
          <a:prstGeom prst="rect">
            <a:avLst/>
          </a:prstGeom>
          <a:solidFill>
            <a:srgbClr val="89C3E0">
              <a:alpha val="8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rPr>
              <a:t>Insert the Subtitle of Your Presentation</a:t>
            </a:r>
          </a:p>
        </p:txBody>
      </p:sp>
      <p:sp>
        <p:nvSpPr>
          <p:cNvPr id="21" name="文本框 13"/>
          <p:cNvSpPr txBox="1">
            <a:spLocks noChangeArrowheads="1"/>
          </p:cNvSpPr>
          <p:nvPr/>
        </p:nvSpPr>
        <p:spPr bwMode="auto">
          <a:xfrm>
            <a:off x="7696471" y="2992777"/>
            <a:ext cx="4082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3600" spc="600" dirty="0">
                <a:solidFill>
                  <a:srgbClr val="89C3E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PPT </a:t>
            </a:r>
            <a:r>
              <a:rPr lang="zh-CN" altLang="en-US" sz="3600" spc="600" dirty="0">
                <a:solidFill>
                  <a:srgbClr val="89C3E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Template</a:t>
            </a:r>
            <a:endParaRPr lang="zh-CN" altLang="en-US" sz="3600" spc="600" dirty="0">
              <a:solidFill>
                <a:srgbClr val="89C3E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2" name="文本框 13"/>
          <p:cNvSpPr txBox="1">
            <a:spLocks noChangeArrowheads="1"/>
          </p:cNvSpPr>
          <p:nvPr/>
        </p:nvSpPr>
        <p:spPr bwMode="auto">
          <a:xfrm>
            <a:off x="8919458" y="4728826"/>
            <a:ext cx="22892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REPORT: 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FREEPPT7.COM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7874447" y="4806462"/>
            <a:ext cx="1048290" cy="136548"/>
            <a:chOff x="7365479" y="1398316"/>
            <a:chExt cx="1105618" cy="144015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9" name="直接连接符 8"/>
            <p:cNvCxnSpPr/>
            <p:nvPr/>
          </p:nvCxnSpPr>
          <p:spPr>
            <a:xfrm>
              <a:off x="7365479" y="1470324"/>
              <a:ext cx="1008112" cy="0"/>
            </a:xfrm>
            <a:prstGeom prst="line">
              <a:avLst/>
            </a:prstGeom>
            <a:grpFill/>
            <a:ln>
              <a:solidFill>
                <a:srgbClr val="7F90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椭圆 9"/>
            <p:cNvSpPr/>
            <p:nvPr/>
          </p:nvSpPr>
          <p:spPr>
            <a:xfrm>
              <a:off x="8327082" y="1398316"/>
              <a:ext cx="144015" cy="14401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05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7696835" y="1606550"/>
            <a:ext cx="3921760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dirty="0">
                <a:solidFill>
                  <a:srgbClr val="89C3E0"/>
                </a:solidFill>
                <a:latin typeface="Agency FB" panose="020B0503020202020204" pitchFamily="34" charset="0"/>
                <a:ea typeface="DFGothic-EB" panose="02010609010101010101" charset="-128"/>
              </a:rPr>
              <a:t>Best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8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8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300"/>
                            </p:stCondLst>
                            <p:childTnLst>
                              <p:par>
                                <p:cTn id="3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/>
      <p:bldP spid="7" grpId="1"/>
      <p:bldP spid="25" grpId="0" bldLvl="0" animBg="1"/>
      <p:bldP spid="21" grpId="0"/>
      <p:bldP spid="22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6548742" y="2178936"/>
            <a:ext cx="4291090" cy="2665893"/>
          </a:xfrm>
          <a:prstGeom prst="rect">
            <a:avLst/>
          </a:prstGeom>
          <a:noFill/>
          <a:ln w="9525">
            <a:noFill/>
            <a:prstDash val="sys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22843" tIns="61422" rIns="122843" bIns="6142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Click to add text Content Click to add text content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Click to add text Content Click to add text content</a:t>
            </a:r>
            <a:endParaRPr lang="zh-CN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Click to add text Content Click to add text content</a:t>
            </a:r>
            <a:endParaRPr lang="zh-CN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endParaRPr lang="zh-CN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3" name="L 形 12"/>
          <p:cNvSpPr/>
          <p:nvPr/>
        </p:nvSpPr>
        <p:spPr>
          <a:xfrm rot="5400000">
            <a:off x="6439856" y="2206656"/>
            <a:ext cx="457385" cy="407148"/>
          </a:xfrm>
          <a:prstGeom prst="corner">
            <a:avLst>
              <a:gd name="adj1" fmla="val 25014"/>
              <a:gd name="adj2" fmla="val 23544"/>
            </a:avLst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843" tIns="61422" rIns="122843" bIns="61422" rtlCol="0" anchor="ctr"/>
          <a:lstStyle/>
          <a:p>
            <a:pPr algn="ctr"/>
            <a:endParaRPr lang="zh-CN" alt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L 形 13"/>
          <p:cNvSpPr/>
          <p:nvPr/>
        </p:nvSpPr>
        <p:spPr>
          <a:xfrm rot="16200000">
            <a:off x="10407565" y="4425116"/>
            <a:ext cx="457385" cy="407148"/>
          </a:xfrm>
          <a:prstGeom prst="corner">
            <a:avLst>
              <a:gd name="adj1" fmla="val 25014"/>
              <a:gd name="adj2" fmla="val 23544"/>
            </a:avLst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843" tIns="61422" rIns="122843" bIns="61422"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1918970"/>
            <a:ext cx="5156835" cy="3020695"/>
          </a:xfrm>
          <a:prstGeom prst="rect">
            <a:avLst/>
          </a:prstGeom>
        </p:spPr>
      </p:pic>
    </p:spTree>
  </p:cSld>
  <p:clrMapOvr>
    <a:masterClrMapping/>
  </p:clrMapOvr>
  <p:transition advClick="0" advTm="0">
    <p:comb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bldLvl="0" animBg="1"/>
      <p:bldP spid="14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grpSp>
        <p:nvGrpSpPr>
          <p:cNvPr id="57" name="组合 56"/>
          <p:cNvGrpSpPr/>
          <p:nvPr/>
        </p:nvGrpSpPr>
        <p:grpSpPr>
          <a:xfrm>
            <a:off x="5278263" y="1652161"/>
            <a:ext cx="2156393" cy="2045162"/>
            <a:chOff x="3560706" y="2420888"/>
            <a:chExt cx="2156393" cy="2045162"/>
          </a:xfrm>
        </p:grpSpPr>
        <p:sp>
          <p:nvSpPr>
            <p:cNvPr id="2" name="Freeform 26"/>
            <p:cNvSpPr/>
            <p:nvPr/>
          </p:nvSpPr>
          <p:spPr bwMode="auto">
            <a:xfrm>
              <a:off x="3560706" y="2420888"/>
              <a:ext cx="1649490" cy="1783094"/>
            </a:xfrm>
            <a:custGeom>
              <a:avLst/>
              <a:gdLst>
                <a:gd name="T0" fmla="*/ 642 w 642"/>
                <a:gd name="T1" fmla="*/ 396 h 694"/>
                <a:gd name="T2" fmla="*/ 642 w 642"/>
                <a:gd name="T3" fmla="*/ 396 h 694"/>
                <a:gd name="T4" fmla="*/ 640 w 642"/>
                <a:gd name="T5" fmla="*/ 458 h 694"/>
                <a:gd name="T6" fmla="*/ 638 w 642"/>
                <a:gd name="T7" fmla="*/ 514 h 694"/>
                <a:gd name="T8" fmla="*/ 636 w 642"/>
                <a:gd name="T9" fmla="*/ 540 h 694"/>
                <a:gd name="T10" fmla="*/ 632 w 642"/>
                <a:gd name="T11" fmla="*/ 564 h 694"/>
                <a:gd name="T12" fmla="*/ 628 w 642"/>
                <a:gd name="T13" fmla="*/ 588 h 694"/>
                <a:gd name="T14" fmla="*/ 620 w 642"/>
                <a:gd name="T15" fmla="*/ 608 h 694"/>
                <a:gd name="T16" fmla="*/ 612 w 642"/>
                <a:gd name="T17" fmla="*/ 628 h 694"/>
                <a:gd name="T18" fmla="*/ 600 w 642"/>
                <a:gd name="T19" fmla="*/ 644 h 694"/>
                <a:gd name="T20" fmla="*/ 588 w 642"/>
                <a:gd name="T21" fmla="*/ 658 h 694"/>
                <a:gd name="T22" fmla="*/ 572 w 642"/>
                <a:gd name="T23" fmla="*/ 672 h 694"/>
                <a:gd name="T24" fmla="*/ 552 w 642"/>
                <a:gd name="T25" fmla="*/ 682 h 694"/>
                <a:gd name="T26" fmla="*/ 530 w 642"/>
                <a:gd name="T27" fmla="*/ 688 h 694"/>
                <a:gd name="T28" fmla="*/ 504 w 642"/>
                <a:gd name="T29" fmla="*/ 692 h 694"/>
                <a:gd name="T30" fmla="*/ 476 w 642"/>
                <a:gd name="T31" fmla="*/ 694 h 694"/>
                <a:gd name="T32" fmla="*/ 0 w 642"/>
                <a:gd name="T33" fmla="*/ 694 h 694"/>
                <a:gd name="T34" fmla="*/ 0 w 642"/>
                <a:gd name="T35" fmla="*/ 262 h 694"/>
                <a:gd name="T36" fmla="*/ 0 w 642"/>
                <a:gd name="T37" fmla="*/ 262 h 694"/>
                <a:gd name="T38" fmla="*/ 0 w 642"/>
                <a:gd name="T39" fmla="*/ 238 h 694"/>
                <a:gd name="T40" fmla="*/ 2 w 642"/>
                <a:gd name="T41" fmla="*/ 204 h 694"/>
                <a:gd name="T42" fmla="*/ 6 w 642"/>
                <a:gd name="T43" fmla="*/ 182 h 694"/>
                <a:gd name="T44" fmla="*/ 12 w 642"/>
                <a:gd name="T45" fmla="*/ 162 h 694"/>
                <a:gd name="T46" fmla="*/ 18 w 642"/>
                <a:gd name="T47" fmla="*/ 138 h 694"/>
                <a:gd name="T48" fmla="*/ 28 w 642"/>
                <a:gd name="T49" fmla="*/ 116 h 694"/>
                <a:gd name="T50" fmla="*/ 42 w 642"/>
                <a:gd name="T51" fmla="*/ 94 h 694"/>
                <a:gd name="T52" fmla="*/ 56 w 642"/>
                <a:gd name="T53" fmla="*/ 72 h 694"/>
                <a:gd name="T54" fmla="*/ 76 w 642"/>
                <a:gd name="T55" fmla="*/ 52 h 694"/>
                <a:gd name="T56" fmla="*/ 98 w 642"/>
                <a:gd name="T57" fmla="*/ 36 h 694"/>
                <a:gd name="T58" fmla="*/ 112 w 642"/>
                <a:gd name="T59" fmla="*/ 28 h 694"/>
                <a:gd name="T60" fmla="*/ 126 w 642"/>
                <a:gd name="T61" fmla="*/ 20 h 694"/>
                <a:gd name="T62" fmla="*/ 140 w 642"/>
                <a:gd name="T63" fmla="*/ 14 h 694"/>
                <a:gd name="T64" fmla="*/ 156 w 642"/>
                <a:gd name="T65" fmla="*/ 10 h 694"/>
                <a:gd name="T66" fmla="*/ 174 w 642"/>
                <a:gd name="T67" fmla="*/ 6 h 694"/>
                <a:gd name="T68" fmla="*/ 194 w 642"/>
                <a:gd name="T69" fmla="*/ 2 h 694"/>
                <a:gd name="T70" fmla="*/ 214 w 642"/>
                <a:gd name="T71" fmla="*/ 0 h 694"/>
                <a:gd name="T72" fmla="*/ 234 w 642"/>
                <a:gd name="T73" fmla="*/ 0 h 694"/>
                <a:gd name="T74" fmla="*/ 642 w 642"/>
                <a:gd name="T75" fmla="*/ 0 h 694"/>
                <a:gd name="T76" fmla="*/ 642 w 642"/>
                <a:gd name="T77" fmla="*/ 396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42" h="694">
                  <a:moveTo>
                    <a:pt x="642" y="396"/>
                  </a:moveTo>
                  <a:lnTo>
                    <a:pt x="642" y="396"/>
                  </a:lnTo>
                  <a:lnTo>
                    <a:pt x="640" y="458"/>
                  </a:lnTo>
                  <a:lnTo>
                    <a:pt x="638" y="514"/>
                  </a:lnTo>
                  <a:lnTo>
                    <a:pt x="636" y="540"/>
                  </a:lnTo>
                  <a:lnTo>
                    <a:pt x="632" y="564"/>
                  </a:lnTo>
                  <a:lnTo>
                    <a:pt x="628" y="588"/>
                  </a:lnTo>
                  <a:lnTo>
                    <a:pt x="620" y="608"/>
                  </a:lnTo>
                  <a:lnTo>
                    <a:pt x="612" y="628"/>
                  </a:lnTo>
                  <a:lnTo>
                    <a:pt x="600" y="644"/>
                  </a:lnTo>
                  <a:lnTo>
                    <a:pt x="588" y="658"/>
                  </a:lnTo>
                  <a:lnTo>
                    <a:pt x="572" y="672"/>
                  </a:lnTo>
                  <a:lnTo>
                    <a:pt x="552" y="682"/>
                  </a:lnTo>
                  <a:lnTo>
                    <a:pt x="530" y="688"/>
                  </a:lnTo>
                  <a:lnTo>
                    <a:pt x="504" y="692"/>
                  </a:lnTo>
                  <a:lnTo>
                    <a:pt x="476" y="694"/>
                  </a:lnTo>
                  <a:lnTo>
                    <a:pt x="0" y="694"/>
                  </a:lnTo>
                  <a:lnTo>
                    <a:pt x="0" y="262"/>
                  </a:lnTo>
                  <a:lnTo>
                    <a:pt x="0" y="262"/>
                  </a:lnTo>
                  <a:lnTo>
                    <a:pt x="0" y="238"/>
                  </a:lnTo>
                  <a:lnTo>
                    <a:pt x="2" y="204"/>
                  </a:lnTo>
                  <a:lnTo>
                    <a:pt x="6" y="182"/>
                  </a:lnTo>
                  <a:lnTo>
                    <a:pt x="12" y="162"/>
                  </a:lnTo>
                  <a:lnTo>
                    <a:pt x="18" y="138"/>
                  </a:lnTo>
                  <a:lnTo>
                    <a:pt x="28" y="116"/>
                  </a:lnTo>
                  <a:lnTo>
                    <a:pt x="42" y="94"/>
                  </a:lnTo>
                  <a:lnTo>
                    <a:pt x="56" y="72"/>
                  </a:lnTo>
                  <a:lnTo>
                    <a:pt x="76" y="52"/>
                  </a:lnTo>
                  <a:lnTo>
                    <a:pt x="98" y="36"/>
                  </a:lnTo>
                  <a:lnTo>
                    <a:pt x="112" y="28"/>
                  </a:lnTo>
                  <a:lnTo>
                    <a:pt x="126" y="20"/>
                  </a:lnTo>
                  <a:lnTo>
                    <a:pt x="140" y="14"/>
                  </a:lnTo>
                  <a:lnTo>
                    <a:pt x="156" y="10"/>
                  </a:lnTo>
                  <a:lnTo>
                    <a:pt x="174" y="6"/>
                  </a:lnTo>
                  <a:lnTo>
                    <a:pt x="194" y="2"/>
                  </a:lnTo>
                  <a:lnTo>
                    <a:pt x="214" y="0"/>
                  </a:lnTo>
                  <a:lnTo>
                    <a:pt x="234" y="0"/>
                  </a:lnTo>
                  <a:lnTo>
                    <a:pt x="642" y="0"/>
                  </a:lnTo>
                  <a:lnTo>
                    <a:pt x="642" y="3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4704288" y="3494855"/>
              <a:ext cx="945502" cy="971195"/>
            </a:xfrm>
            <a:custGeom>
              <a:avLst/>
              <a:gdLst>
                <a:gd name="T0" fmla="*/ 368 w 368"/>
                <a:gd name="T1" fmla="*/ 188 h 378"/>
                <a:gd name="T2" fmla="*/ 364 w 368"/>
                <a:gd name="T3" fmla="*/ 228 h 378"/>
                <a:gd name="T4" fmla="*/ 352 w 368"/>
                <a:gd name="T5" fmla="*/ 262 h 378"/>
                <a:gd name="T6" fmla="*/ 336 w 368"/>
                <a:gd name="T7" fmla="*/ 294 h 378"/>
                <a:gd name="T8" fmla="*/ 314 w 368"/>
                <a:gd name="T9" fmla="*/ 324 h 378"/>
                <a:gd name="T10" fmla="*/ 286 w 368"/>
                <a:gd name="T11" fmla="*/ 346 h 378"/>
                <a:gd name="T12" fmla="*/ 254 w 368"/>
                <a:gd name="T13" fmla="*/ 364 h 378"/>
                <a:gd name="T14" fmla="*/ 220 w 368"/>
                <a:gd name="T15" fmla="*/ 374 h 378"/>
                <a:gd name="T16" fmla="*/ 184 w 368"/>
                <a:gd name="T17" fmla="*/ 378 h 378"/>
                <a:gd name="T18" fmla="*/ 164 w 368"/>
                <a:gd name="T19" fmla="*/ 378 h 378"/>
                <a:gd name="T20" fmla="*/ 128 w 368"/>
                <a:gd name="T21" fmla="*/ 370 h 378"/>
                <a:gd name="T22" fmla="*/ 96 w 368"/>
                <a:gd name="T23" fmla="*/ 356 h 378"/>
                <a:gd name="T24" fmla="*/ 66 w 368"/>
                <a:gd name="T25" fmla="*/ 336 h 378"/>
                <a:gd name="T26" fmla="*/ 42 w 368"/>
                <a:gd name="T27" fmla="*/ 310 h 378"/>
                <a:gd name="T28" fmla="*/ 22 w 368"/>
                <a:gd name="T29" fmla="*/ 280 h 378"/>
                <a:gd name="T30" fmla="*/ 8 w 368"/>
                <a:gd name="T31" fmla="*/ 246 h 378"/>
                <a:gd name="T32" fmla="*/ 0 w 368"/>
                <a:gd name="T33" fmla="*/ 208 h 378"/>
                <a:gd name="T34" fmla="*/ 0 w 368"/>
                <a:gd name="T35" fmla="*/ 188 h 378"/>
                <a:gd name="T36" fmla="*/ 4 w 368"/>
                <a:gd name="T37" fmla="*/ 150 h 378"/>
                <a:gd name="T38" fmla="*/ 14 w 368"/>
                <a:gd name="T39" fmla="*/ 116 h 378"/>
                <a:gd name="T40" fmla="*/ 30 w 368"/>
                <a:gd name="T41" fmla="*/ 82 h 378"/>
                <a:gd name="T42" fmla="*/ 54 w 368"/>
                <a:gd name="T43" fmla="*/ 54 h 378"/>
                <a:gd name="T44" fmla="*/ 80 w 368"/>
                <a:gd name="T45" fmla="*/ 32 h 378"/>
                <a:gd name="T46" fmla="*/ 112 w 368"/>
                <a:gd name="T47" fmla="*/ 14 h 378"/>
                <a:gd name="T48" fmla="*/ 146 w 368"/>
                <a:gd name="T49" fmla="*/ 2 h 378"/>
                <a:gd name="T50" fmla="*/ 184 w 368"/>
                <a:gd name="T51" fmla="*/ 0 h 378"/>
                <a:gd name="T52" fmla="*/ 202 w 368"/>
                <a:gd name="T53" fmla="*/ 0 h 378"/>
                <a:gd name="T54" fmla="*/ 238 w 368"/>
                <a:gd name="T55" fmla="*/ 8 h 378"/>
                <a:gd name="T56" fmla="*/ 270 w 368"/>
                <a:gd name="T57" fmla="*/ 22 h 378"/>
                <a:gd name="T58" fmla="*/ 300 w 368"/>
                <a:gd name="T59" fmla="*/ 42 h 378"/>
                <a:gd name="T60" fmla="*/ 326 w 368"/>
                <a:gd name="T61" fmla="*/ 68 h 378"/>
                <a:gd name="T62" fmla="*/ 344 w 368"/>
                <a:gd name="T63" fmla="*/ 98 h 378"/>
                <a:gd name="T64" fmla="*/ 358 w 368"/>
                <a:gd name="T65" fmla="*/ 132 h 378"/>
                <a:gd name="T66" fmla="*/ 366 w 368"/>
                <a:gd name="T67" fmla="*/ 170 h 378"/>
                <a:gd name="T68" fmla="*/ 368 w 368"/>
                <a:gd name="T69" fmla="*/ 18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8" h="378">
                  <a:moveTo>
                    <a:pt x="368" y="188"/>
                  </a:moveTo>
                  <a:lnTo>
                    <a:pt x="368" y="188"/>
                  </a:lnTo>
                  <a:lnTo>
                    <a:pt x="366" y="208"/>
                  </a:lnTo>
                  <a:lnTo>
                    <a:pt x="364" y="228"/>
                  </a:lnTo>
                  <a:lnTo>
                    <a:pt x="358" y="246"/>
                  </a:lnTo>
                  <a:lnTo>
                    <a:pt x="352" y="262"/>
                  </a:lnTo>
                  <a:lnTo>
                    <a:pt x="344" y="280"/>
                  </a:lnTo>
                  <a:lnTo>
                    <a:pt x="336" y="294"/>
                  </a:lnTo>
                  <a:lnTo>
                    <a:pt x="326" y="310"/>
                  </a:lnTo>
                  <a:lnTo>
                    <a:pt x="314" y="324"/>
                  </a:lnTo>
                  <a:lnTo>
                    <a:pt x="300" y="336"/>
                  </a:lnTo>
                  <a:lnTo>
                    <a:pt x="286" y="346"/>
                  </a:lnTo>
                  <a:lnTo>
                    <a:pt x="270" y="356"/>
                  </a:lnTo>
                  <a:lnTo>
                    <a:pt x="254" y="364"/>
                  </a:lnTo>
                  <a:lnTo>
                    <a:pt x="238" y="370"/>
                  </a:lnTo>
                  <a:lnTo>
                    <a:pt x="220" y="374"/>
                  </a:lnTo>
                  <a:lnTo>
                    <a:pt x="202" y="378"/>
                  </a:lnTo>
                  <a:lnTo>
                    <a:pt x="184" y="378"/>
                  </a:lnTo>
                  <a:lnTo>
                    <a:pt x="184" y="378"/>
                  </a:lnTo>
                  <a:lnTo>
                    <a:pt x="164" y="378"/>
                  </a:lnTo>
                  <a:lnTo>
                    <a:pt x="146" y="374"/>
                  </a:lnTo>
                  <a:lnTo>
                    <a:pt x="128" y="370"/>
                  </a:lnTo>
                  <a:lnTo>
                    <a:pt x="112" y="364"/>
                  </a:lnTo>
                  <a:lnTo>
                    <a:pt x="96" y="356"/>
                  </a:lnTo>
                  <a:lnTo>
                    <a:pt x="80" y="346"/>
                  </a:lnTo>
                  <a:lnTo>
                    <a:pt x="66" y="336"/>
                  </a:lnTo>
                  <a:lnTo>
                    <a:pt x="54" y="324"/>
                  </a:lnTo>
                  <a:lnTo>
                    <a:pt x="42" y="310"/>
                  </a:lnTo>
                  <a:lnTo>
                    <a:pt x="30" y="294"/>
                  </a:lnTo>
                  <a:lnTo>
                    <a:pt x="22" y="280"/>
                  </a:lnTo>
                  <a:lnTo>
                    <a:pt x="14" y="262"/>
                  </a:lnTo>
                  <a:lnTo>
                    <a:pt x="8" y="246"/>
                  </a:lnTo>
                  <a:lnTo>
                    <a:pt x="4" y="228"/>
                  </a:lnTo>
                  <a:lnTo>
                    <a:pt x="0" y="208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0" y="170"/>
                  </a:lnTo>
                  <a:lnTo>
                    <a:pt x="4" y="150"/>
                  </a:lnTo>
                  <a:lnTo>
                    <a:pt x="8" y="132"/>
                  </a:lnTo>
                  <a:lnTo>
                    <a:pt x="14" y="116"/>
                  </a:lnTo>
                  <a:lnTo>
                    <a:pt x="22" y="98"/>
                  </a:lnTo>
                  <a:lnTo>
                    <a:pt x="30" y="82"/>
                  </a:lnTo>
                  <a:lnTo>
                    <a:pt x="42" y="68"/>
                  </a:lnTo>
                  <a:lnTo>
                    <a:pt x="54" y="54"/>
                  </a:lnTo>
                  <a:lnTo>
                    <a:pt x="66" y="42"/>
                  </a:lnTo>
                  <a:lnTo>
                    <a:pt x="80" y="32"/>
                  </a:lnTo>
                  <a:lnTo>
                    <a:pt x="96" y="22"/>
                  </a:lnTo>
                  <a:lnTo>
                    <a:pt x="112" y="14"/>
                  </a:lnTo>
                  <a:lnTo>
                    <a:pt x="128" y="8"/>
                  </a:lnTo>
                  <a:lnTo>
                    <a:pt x="146" y="2"/>
                  </a:lnTo>
                  <a:lnTo>
                    <a:pt x="164" y="0"/>
                  </a:lnTo>
                  <a:lnTo>
                    <a:pt x="184" y="0"/>
                  </a:lnTo>
                  <a:lnTo>
                    <a:pt x="184" y="0"/>
                  </a:lnTo>
                  <a:lnTo>
                    <a:pt x="202" y="0"/>
                  </a:lnTo>
                  <a:lnTo>
                    <a:pt x="220" y="2"/>
                  </a:lnTo>
                  <a:lnTo>
                    <a:pt x="238" y="8"/>
                  </a:lnTo>
                  <a:lnTo>
                    <a:pt x="254" y="14"/>
                  </a:lnTo>
                  <a:lnTo>
                    <a:pt x="270" y="22"/>
                  </a:lnTo>
                  <a:lnTo>
                    <a:pt x="286" y="32"/>
                  </a:lnTo>
                  <a:lnTo>
                    <a:pt x="300" y="42"/>
                  </a:lnTo>
                  <a:lnTo>
                    <a:pt x="314" y="54"/>
                  </a:lnTo>
                  <a:lnTo>
                    <a:pt x="326" y="68"/>
                  </a:lnTo>
                  <a:lnTo>
                    <a:pt x="336" y="82"/>
                  </a:lnTo>
                  <a:lnTo>
                    <a:pt x="344" y="98"/>
                  </a:lnTo>
                  <a:lnTo>
                    <a:pt x="352" y="116"/>
                  </a:lnTo>
                  <a:lnTo>
                    <a:pt x="358" y="132"/>
                  </a:lnTo>
                  <a:lnTo>
                    <a:pt x="364" y="150"/>
                  </a:lnTo>
                  <a:lnTo>
                    <a:pt x="366" y="170"/>
                  </a:lnTo>
                  <a:lnTo>
                    <a:pt x="368" y="188"/>
                  </a:lnTo>
                  <a:lnTo>
                    <a:pt x="368" y="188"/>
                  </a:lnTo>
                  <a:close/>
                </a:path>
              </a:pathLst>
            </a:custGeom>
            <a:solidFill>
              <a:srgbClr val="B5B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3982071" y="2919332"/>
              <a:ext cx="801621" cy="786206"/>
            </a:xfrm>
            <a:custGeom>
              <a:avLst/>
              <a:gdLst>
                <a:gd name="T0" fmla="*/ 312 w 312"/>
                <a:gd name="T1" fmla="*/ 122 h 306"/>
                <a:gd name="T2" fmla="*/ 188 w 312"/>
                <a:gd name="T3" fmla="*/ 122 h 306"/>
                <a:gd name="T4" fmla="*/ 188 w 312"/>
                <a:gd name="T5" fmla="*/ 0 h 306"/>
                <a:gd name="T6" fmla="*/ 124 w 312"/>
                <a:gd name="T7" fmla="*/ 0 h 306"/>
                <a:gd name="T8" fmla="*/ 124 w 312"/>
                <a:gd name="T9" fmla="*/ 122 h 306"/>
                <a:gd name="T10" fmla="*/ 0 w 312"/>
                <a:gd name="T11" fmla="*/ 122 h 306"/>
                <a:gd name="T12" fmla="*/ 0 w 312"/>
                <a:gd name="T13" fmla="*/ 184 h 306"/>
                <a:gd name="T14" fmla="*/ 124 w 312"/>
                <a:gd name="T15" fmla="*/ 184 h 306"/>
                <a:gd name="T16" fmla="*/ 124 w 312"/>
                <a:gd name="T17" fmla="*/ 306 h 306"/>
                <a:gd name="T18" fmla="*/ 188 w 312"/>
                <a:gd name="T19" fmla="*/ 306 h 306"/>
                <a:gd name="T20" fmla="*/ 188 w 312"/>
                <a:gd name="T21" fmla="*/ 184 h 306"/>
                <a:gd name="T22" fmla="*/ 312 w 312"/>
                <a:gd name="T23" fmla="*/ 184 h 306"/>
                <a:gd name="T24" fmla="*/ 312 w 312"/>
                <a:gd name="T25" fmla="*/ 122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2" h="306">
                  <a:moveTo>
                    <a:pt x="312" y="122"/>
                  </a:moveTo>
                  <a:lnTo>
                    <a:pt x="188" y="122"/>
                  </a:lnTo>
                  <a:lnTo>
                    <a:pt x="188" y="0"/>
                  </a:lnTo>
                  <a:lnTo>
                    <a:pt x="124" y="0"/>
                  </a:lnTo>
                  <a:lnTo>
                    <a:pt x="124" y="122"/>
                  </a:lnTo>
                  <a:lnTo>
                    <a:pt x="0" y="122"/>
                  </a:lnTo>
                  <a:lnTo>
                    <a:pt x="0" y="184"/>
                  </a:lnTo>
                  <a:lnTo>
                    <a:pt x="124" y="184"/>
                  </a:lnTo>
                  <a:lnTo>
                    <a:pt x="124" y="306"/>
                  </a:lnTo>
                  <a:lnTo>
                    <a:pt x="188" y="306"/>
                  </a:lnTo>
                  <a:lnTo>
                    <a:pt x="188" y="184"/>
                  </a:lnTo>
                  <a:lnTo>
                    <a:pt x="312" y="184"/>
                  </a:lnTo>
                  <a:lnTo>
                    <a:pt x="312" y="1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36979" y="3688065"/>
              <a:ext cx="1080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</a:rPr>
                <a:t>37%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1677859" y="1652161"/>
            <a:ext cx="2302155" cy="2045162"/>
            <a:chOff x="107504" y="2420888"/>
            <a:chExt cx="2302155" cy="2045162"/>
          </a:xfrm>
        </p:grpSpPr>
        <p:sp>
          <p:nvSpPr>
            <p:cNvPr id="6" name="Freeform 5"/>
            <p:cNvSpPr/>
            <p:nvPr/>
          </p:nvSpPr>
          <p:spPr bwMode="auto">
            <a:xfrm>
              <a:off x="760169" y="2420888"/>
              <a:ext cx="1649490" cy="1783094"/>
            </a:xfrm>
            <a:custGeom>
              <a:avLst/>
              <a:gdLst>
                <a:gd name="T0" fmla="*/ 642 w 642"/>
                <a:gd name="T1" fmla="*/ 396 h 694"/>
                <a:gd name="T2" fmla="*/ 642 w 642"/>
                <a:gd name="T3" fmla="*/ 396 h 694"/>
                <a:gd name="T4" fmla="*/ 642 w 642"/>
                <a:gd name="T5" fmla="*/ 458 h 694"/>
                <a:gd name="T6" fmla="*/ 640 w 642"/>
                <a:gd name="T7" fmla="*/ 514 h 694"/>
                <a:gd name="T8" fmla="*/ 638 w 642"/>
                <a:gd name="T9" fmla="*/ 540 h 694"/>
                <a:gd name="T10" fmla="*/ 634 w 642"/>
                <a:gd name="T11" fmla="*/ 564 h 694"/>
                <a:gd name="T12" fmla="*/ 628 w 642"/>
                <a:gd name="T13" fmla="*/ 588 h 694"/>
                <a:gd name="T14" fmla="*/ 622 w 642"/>
                <a:gd name="T15" fmla="*/ 608 h 694"/>
                <a:gd name="T16" fmla="*/ 614 w 642"/>
                <a:gd name="T17" fmla="*/ 628 h 694"/>
                <a:gd name="T18" fmla="*/ 602 w 642"/>
                <a:gd name="T19" fmla="*/ 644 h 694"/>
                <a:gd name="T20" fmla="*/ 588 w 642"/>
                <a:gd name="T21" fmla="*/ 658 h 694"/>
                <a:gd name="T22" fmla="*/ 572 w 642"/>
                <a:gd name="T23" fmla="*/ 672 h 694"/>
                <a:gd name="T24" fmla="*/ 554 w 642"/>
                <a:gd name="T25" fmla="*/ 682 h 694"/>
                <a:gd name="T26" fmla="*/ 532 w 642"/>
                <a:gd name="T27" fmla="*/ 688 h 694"/>
                <a:gd name="T28" fmla="*/ 506 w 642"/>
                <a:gd name="T29" fmla="*/ 692 h 694"/>
                <a:gd name="T30" fmla="*/ 476 w 642"/>
                <a:gd name="T31" fmla="*/ 694 h 694"/>
                <a:gd name="T32" fmla="*/ 0 w 642"/>
                <a:gd name="T33" fmla="*/ 694 h 694"/>
                <a:gd name="T34" fmla="*/ 0 w 642"/>
                <a:gd name="T35" fmla="*/ 262 h 694"/>
                <a:gd name="T36" fmla="*/ 0 w 642"/>
                <a:gd name="T37" fmla="*/ 262 h 694"/>
                <a:gd name="T38" fmla="*/ 2 w 642"/>
                <a:gd name="T39" fmla="*/ 238 h 694"/>
                <a:gd name="T40" fmla="*/ 4 w 642"/>
                <a:gd name="T41" fmla="*/ 204 h 694"/>
                <a:gd name="T42" fmla="*/ 8 w 642"/>
                <a:gd name="T43" fmla="*/ 182 h 694"/>
                <a:gd name="T44" fmla="*/ 14 w 642"/>
                <a:gd name="T45" fmla="*/ 162 h 694"/>
                <a:gd name="T46" fmla="*/ 20 w 642"/>
                <a:gd name="T47" fmla="*/ 138 h 694"/>
                <a:gd name="T48" fmla="*/ 30 w 642"/>
                <a:gd name="T49" fmla="*/ 116 h 694"/>
                <a:gd name="T50" fmla="*/ 42 w 642"/>
                <a:gd name="T51" fmla="*/ 94 h 694"/>
                <a:gd name="T52" fmla="*/ 58 w 642"/>
                <a:gd name="T53" fmla="*/ 72 h 694"/>
                <a:gd name="T54" fmla="*/ 78 w 642"/>
                <a:gd name="T55" fmla="*/ 52 h 694"/>
                <a:gd name="T56" fmla="*/ 100 w 642"/>
                <a:gd name="T57" fmla="*/ 36 h 694"/>
                <a:gd name="T58" fmla="*/ 114 w 642"/>
                <a:gd name="T59" fmla="*/ 28 h 694"/>
                <a:gd name="T60" fmla="*/ 128 w 642"/>
                <a:gd name="T61" fmla="*/ 20 h 694"/>
                <a:gd name="T62" fmla="*/ 142 w 642"/>
                <a:gd name="T63" fmla="*/ 14 h 694"/>
                <a:gd name="T64" fmla="*/ 158 w 642"/>
                <a:gd name="T65" fmla="*/ 10 h 694"/>
                <a:gd name="T66" fmla="*/ 176 w 642"/>
                <a:gd name="T67" fmla="*/ 6 h 694"/>
                <a:gd name="T68" fmla="*/ 194 w 642"/>
                <a:gd name="T69" fmla="*/ 2 h 694"/>
                <a:gd name="T70" fmla="*/ 214 w 642"/>
                <a:gd name="T71" fmla="*/ 0 h 694"/>
                <a:gd name="T72" fmla="*/ 236 w 642"/>
                <a:gd name="T73" fmla="*/ 0 h 694"/>
                <a:gd name="T74" fmla="*/ 642 w 642"/>
                <a:gd name="T75" fmla="*/ 0 h 694"/>
                <a:gd name="T76" fmla="*/ 642 w 642"/>
                <a:gd name="T77" fmla="*/ 396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42" h="694">
                  <a:moveTo>
                    <a:pt x="642" y="396"/>
                  </a:moveTo>
                  <a:lnTo>
                    <a:pt x="642" y="396"/>
                  </a:lnTo>
                  <a:lnTo>
                    <a:pt x="642" y="458"/>
                  </a:lnTo>
                  <a:lnTo>
                    <a:pt x="640" y="514"/>
                  </a:lnTo>
                  <a:lnTo>
                    <a:pt x="638" y="540"/>
                  </a:lnTo>
                  <a:lnTo>
                    <a:pt x="634" y="564"/>
                  </a:lnTo>
                  <a:lnTo>
                    <a:pt x="628" y="588"/>
                  </a:lnTo>
                  <a:lnTo>
                    <a:pt x="622" y="608"/>
                  </a:lnTo>
                  <a:lnTo>
                    <a:pt x="614" y="628"/>
                  </a:lnTo>
                  <a:lnTo>
                    <a:pt x="602" y="644"/>
                  </a:lnTo>
                  <a:lnTo>
                    <a:pt x="588" y="658"/>
                  </a:lnTo>
                  <a:lnTo>
                    <a:pt x="572" y="672"/>
                  </a:lnTo>
                  <a:lnTo>
                    <a:pt x="554" y="682"/>
                  </a:lnTo>
                  <a:lnTo>
                    <a:pt x="532" y="688"/>
                  </a:lnTo>
                  <a:lnTo>
                    <a:pt x="506" y="692"/>
                  </a:lnTo>
                  <a:lnTo>
                    <a:pt x="476" y="694"/>
                  </a:lnTo>
                  <a:lnTo>
                    <a:pt x="0" y="694"/>
                  </a:lnTo>
                  <a:lnTo>
                    <a:pt x="0" y="262"/>
                  </a:lnTo>
                  <a:lnTo>
                    <a:pt x="0" y="262"/>
                  </a:lnTo>
                  <a:lnTo>
                    <a:pt x="2" y="238"/>
                  </a:lnTo>
                  <a:lnTo>
                    <a:pt x="4" y="204"/>
                  </a:lnTo>
                  <a:lnTo>
                    <a:pt x="8" y="182"/>
                  </a:lnTo>
                  <a:lnTo>
                    <a:pt x="14" y="162"/>
                  </a:lnTo>
                  <a:lnTo>
                    <a:pt x="20" y="138"/>
                  </a:lnTo>
                  <a:lnTo>
                    <a:pt x="30" y="116"/>
                  </a:lnTo>
                  <a:lnTo>
                    <a:pt x="42" y="94"/>
                  </a:lnTo>
                  <a:lnTo>
                    <a:pt x="58" y="72"/>
                  </a:lnTo>
                  <a:lnTo>
                    <a:pt x="78" y="52"/>
                  </a:lnTo>
                  <a:lnTo>
                    <a:pt x="100" y="36"/>
                  </a:lnTo>
                  <a:lnTo>
                    <a:pt x="114" y="28"/>
                  </a:lnTo>
                  <a:lnTo>
                    <a:pt x="128" y="20"/>
                  </a:lnTo>
                  <a:lnTo>
                    <a:pt x="142" y="14"/>
                  </a:lnTo>
                  <a:lnTo>
                    <a:pt x="158" y="10"/>
                  </a:lnTo>
                  <a:lnTo>
                    <a:pt x="176" y="6"/>
                  </a:lnTo>
                  <a:lnTo>
                    <a:pt x="194" y="2"/>
                  </a:lnTo>
                  <a:lnTo>
                    <a:pt x="214" y="0"/>
                  </a:lnTo>
                  <a:lnTo>
                    <a:pt x="236" y="0"/>
                  </a:lnTo>
                  <a:lnTo>
                    <a:pt x="642" y="0"/>
                  </a:lnTo>
                  <a:lnTo>
                    <a:pt x="642" y="396"/>
                  </a:lnTo>
                  <a:close/>
                </a:path>
              </a:pathLst>
            </a:custGeom>
            <a:solidFill>
              <a:srgbClr val="88C3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8"/>
            <p:cNvSpPr/>
            <p:nvPr/>
          </p:nvSpPr>
          <p:spPr bwMode="auto">
            <a:xfrm>
              <a:off x="174813" y="3494855"/>
              <a:ext cx="945502" cy="971195"/>
            </a:xfrm>
            <a:custGeom>
              <a:avLst/>
              <a:gdLst>
                <a:gd name="T0" fmla="*/ 368 w 368"/>
                <a:gd name="T1" fmla="*/ 188 h 378"/>
                <a:gd name="T2" fmla="*/ 364 w 368"/>
                <a:gd name="T3" fmla="*/ 228 h 378"/>
                <a:gd name="T4" fmla="*/ 354 w 368"/>
                <a:gd name="T5" fmla="*/ 262 h 378"/>
                <a:gd name="T6" fmla="*/ 338 w 368"/>
                <a:gd name="T7" fmla="*/ 294 h 378"/>
                <a:gd name="T8" fmla="*/ 314 w 368"/>
                <a:gd name="T9" fmla="*/ 324 h 378"/>
                <a:gd name="T10" fmla="*/ 288 w 368"/>
                <a:gd name="T11" fmla="*/ 346 h 378"/>
                <a:gd name="T12" fmla="*/ 256 w 368"/>
                <a:gd name="T13" fmla="*/ 364 h 378"/>
                <a:gd name="T14" fmla="*/ 222 w 368"/>
                <a:gd name="T15" fmla="*/ 374 h 378"/>
                <a:gd name="T16" fmla="*/ 184 w 368"/>
                <a:gd name="T17" fmla="*/ 378 h 378"/>
                <a:gd name="T18" fmla="*/ 166 w 368"/>
                <a:gd name="T19" fmla="*/ 378 h 378"/>
                <a:gd name="T20" fmla="*/ 130 w 368"/>
                <a:gd name="T21" fmla="*/ 370 h 378"/>
                <a:gd name="T22" fmla="*/ 96 w 368"/>
                <a:gd name="T23" fmla="*/ 356 h 378"/>
                <a:gd name="T24" fmla="*/ 68 w 368"/>
                <a:gd name="T25" fmla="*/ 336 h 378"/>
                <a:gd name="T26" fmla="*/ 42 w 368"/>
                <a:gd name="T27" fmla="*/ 310 h 378"/>
                <a:gd name="T28" fmla="*/ 22 w 368"/>
                <a:gd name="T29" fmla="*/ 280 h 378"/>
                <a:gd name="T30" fmla="*/ 8 w 368"/>
                <a:gd name="T31" fmla="*/ 246 h 378"/>
                <a:gd name="T32" fmla="*/ 2 w 368"/>
                <a:gd name="T33" fmla="*/ 208 h 378"/>
                <a:gd name="T34" fmla="*/ 0 w 368"/>
                <a:gd name="T35" fmla="*/ 188 h 378"/>
                <a:gd name="T36" fmla="*/ 4 w 368"/>
                <a:gd name="T37" fmla="*/ 150 h 378"/>
                <a:gd name="T38" fmla="*/ 16 w 368"/>
                <a:gd name="T39" fmla="*/ 116 h 378"/>
                <a:gd name="T40" fmla="*/ 32 w 368"/>
                <a:gd name="T41" fmla="*/ 82 h 378"/>
                <a:gd name="T42" fmla="*/ 54 w 368"/>
                <a:gd name="T43" fmla="*/ 54 h 378"/>
                <a:gd name="T44" fmla="*/ 82 w 368"/>
                <a:gd name="T45" fmla="*/ 32 h 378"/>
                <a:gd name="T46" fmla="*/ 114 w 368"/>
                <a:gd name="T47" fmla="*/ 14 h 378"/>
                <a:gd name="T48" fmla="*/ 148 w 368"/>
                <a:gd name="T49" fmla="*/ 2 h 378"/>
                <a:gd name="T50" fmla="*/ 184 w 368"/>
                <a:gd name="T51" fmla="*/ 0 h 378"/>
                <a:gd name="T52" fmla="*/ 204 w 368"/>
                <a:gd name="T53" fmla="*/ 0 h 378"/>
                <a:gd name="T54" fmla="*/ 240 w 368"/>
                <a:gd name="T55" fmla="*/ 8 h 378"/>
                <a:gd name="T56" fmla="*/ 272 w 368"/>
                <a:gd name="T57" fmla="*/ 22 h 378"/>
                <a:gd name="T58" fmla="*/ 302 w 368"/>
                <a:gd name="T59" fmla="*/ 42 h 378"/>
                <a:gd name="T60" fmla="*/ 326 w 368"/>
                <a:gd name="T61" fmla="*/ 68 h 378"/>
                <a:gd name="T62" fmla="*/ 346 w 368"/>
                <a:gd name="T63" fmla="*/ 98 h 378"/>
                <a:gd name="T64" fmla="*/ 360 w 368"/>
                <a:gd name="T65" fmla="*/ 132 h 378"/>
                <a:gd name="T66" fmla="*/ 368 w 368"/>
                <a:gd name="T67" fmla="*/ 170 h 378"/>
                <a:gd name="T68" fmla="*/ 368 w 368"/>
                <a:gd name="T69" fmla="*/ 18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8" h="378">
                  <a:moveTo>
                    <a:pt x="368" y="188"/>
                  </a:moveTo>
                  <a:lnTo>
                    <a:pt x="368" y="188"/>
                  </a:lnTo>
                  <a:lnTo>
                    <a:pt x="368" y="208"/>
                  </a:lnTo>
                  <a:lnTo>
                    <a:pt x="364" y="228"/>
                  </a:lnTo>
                  <a:lnTo>
                    <a:pt x="360" y="246"/>
                  </a:lnTo>
                  <a:lnTo>
                    <a:pt x="354" y="262"/>
                  </a:lnTo>
                  <a:lnTo>
                    <a:pt x="346" y="280"/>
                  </a:lnTo>
                  <a:lnTo>
                    <a:pt x="338" y="294"/>
                  </a:lnTo>
                  <a:lnTo>
                    <a:pt x="326" y="310"/>
                  </a:lnTo>
                  <a:lnTo>
                    <a:pt x="314" y="324"/>
                  </a:lnTo>
                  <a:lnTo>
                    <a:pt x="302" y="336"/>
                  </a:lnTo>
                  <a:lnTo>
                    <a:pt x="288" y="346"/>
                  </a:lnTo>
                  <a:lnTo>
                    <a:pt x="272" y="356"/>
                  </a:lnTo>
                  <a:lnTo>
                    <a:pt x="256" y="364"/>
                  </a:lnTo>
                  <a:lnTo>
                    <a:pt x="240" y="370"/>
                  </a:lnTo>
                  <a:lnTo>
                    <a:pt x="222" y="374"/>
                  </a:lnTo>
                  <a:lnTo>
                    <a:pt x="204" y="378"/>
                  </a:lnTo>
                  <a:lnTo>
                    <a:pt x="184" y="378"/>
                  </a:lnTo>
                  <a:lnTo>
                    <a:pt x="184" y="378"/>
                  </a:lnTo>
                  <a:lnTo>
                    <a:pt x="166" y="378"/>
                  </a:lnTo>
                  <a:lnTo>
                    <a:pt x="148" y="374"/>
                  </a:lnTo>
                  <a:lnTo>
                    <a:pt x="130" y="370"/>
                  </a:lnTo>
                  <a:lnTo>
                    <a:pt x="114" y="364"/>
                  </a:lnTo>
                  <a:lnTo>
                    <a:pt x="96" y="356"/>
                  </a:lnTo>
                  <a:lnTo>
                    <a:pt x="82" y="346"/>
                  </a:lnTo>
                  <a:lnTo>
                    <a:pt x="68" y="336"/>
                  </a:lnTo>
                  <a:lnTo>
                    <a:pt x="54" y="324"/>
                  </a:lnTo>
                  <a:lnTo>
                    <a:pt x="42" y="310"/>
                  </a:lnTo>
                  <a:lnTo>
                    <a:pt x="32" y="294"/>
                  </a:lnTo>
                  <a:lnTo>
                    <a:pt x="22" y="280"/>
                  </a:lnTo>
                  <a:lnTo>
                    <a:pt x="16" y="262"/>
                  </a:lnTo>
                  <a:lnTo>
                    <a:pt x="8" y="246"/>
                  </a:lnTo>
                  <a:lnTo>
                    <a:pt x="4" y="228"/>
                  </a:lnTo>
                  <a:lnTo>
                    <a:pt x="2" y="208"/>
                  </a:lnTo>
                  <a:lnTo>
                    <a:pt x="0" y="188"/>
                  </a:lnTo>
                  <a:lnTo>
                    <a:pt x="0" y="188"/>
                  </a:lnTo>
                  <a:lnTo>
                    <a:pt x="2" y="170"/>
                  </a:lnTo>
                  <a:lnTo>
                    <a:pt x="4" y="150"/>
                  </a:lnTo>
                  <a:lnTo>
                    <a:pt x="8" y="132"/>
                  </a:lnTo>
                  <a:lnTo>
                    <a:pt x="16" y="116"/>
                  </a:lnTo>
                  <a:lnTo>
                    <a:pt x="22" y="98"/>
                  </a:lnTo>
                  <a:lnTo>
                    <a:pt x="32" y="82"/>
                  </a:lnTo>
                  <a:lnTo>
                    <a:pt x="42" y="68"/>
                  </a:lnTo>
                  <a:lnTo>
                    <a:pt x="54" y="54"/>
                  </a:lnTo>
                  <a:lnTo>
                    <a:pt x="68" y="42"/>
                  </a:lnTo>
                  <a:lnTo>
                    <a:pt x="82" y="32"/>
                  </a:lnTo>
                  <a:lnTo>
                    <a:pt x="96" y="22"/>
                  </a:lnTo>
                  <a:lnTo>
                    <a:pt x="114" y="14"/>
                  </a:lnTo>
                  <a:lnTo>
                    <a:pt x="130" y="8"/>
                  </a:lnTo>
                  <a:lnTo>
                    <a:pt x="148" y="2"/>
                  </a:lnTo>
                  <a:lnTo>
                    <a:pt x="166" y="0"/>
                  </a:lnTo>
                  <a:lnTo>
                    <a:pt x="184" y="0"/>
                  </a:lnTo>
                  <a:lnTo>
                    <a:pt x="184" y="0"/>
                  </a:lnTo>
                  <a:lnTo>
                    <a:pt x="204" y="0"/>
                  </a:lnTo>
                  <a:lnTo>
                    <a:pt x="222" y="2"/>
                  </a:lnTo>
                  <a:lnTo>
                    <a:pt x="240" y="8"/>
                  </a:lnTo>
                  <a:lnTo>
                    <a:pt x="256" y="14"/>
                  </a:lnTo>
                  <a:lnTo>
                    <a:pt x="272" y="22"/>
                  </a:lnTo>
                  <a:lnTo>
                    <a:pt x="288" y="32"/>
                  </a:lnTo>
                  <a:lnTo>
                    <a:pt x="302" y="42"/>
                  </a:lnTo>
                  <a:lnTo>
                    <a:pt x="314" y="54"/>
                  </a:lnTo>
                  <a:lnTo>
                    <a:pt x="326" y="68"/>
                  </a:lnTo>
                  <a:lnTo>
                    <a:pt x="338" y="82"/>
                  </a:lnTo>
                  <a:lnTo>
                    <a:pt x="346" y="98"/>
                  </a:lnTo>
                  <a:lnTo>
                    <a:pt x="354" y="116"/>
                  </a:lnTo>
                  <a:lnTo>
                    <a:pt x="360" y="132"/>
                  </a:lnTo>
                  <a:lnTo>
                    <a:pt x="364" y="150"/>
                  </a:lnTo>
                  <a:lnTo>
                    <a:pt x="368" y="170"/>
                  </a:lnTo>
                  <a:lnTo>
                    <a:pt x="368" y="188"/>
                  </a:lnTo>
                  <a:lnTo>
                    <a:pt x="368" y="188"/>
                  </a:lnTo>
                  <a:close/>
                </a:path>
              </a:pathLst>
            </a:custGeom>
            <a:solidFill>
              <a:srgbClr val="B5B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1"/>
            <p:cNvSpPr/>
            <p:nvPr/>
          </p:nvSpPr>
          <p:spPr bwMode="auto">
            <a:xfrm>
              <a:off x="1284306" y="2945025"/>
              <a:ext cx="606355" cy="734820"/>
            </a:xfrm>
            <a:custGeom>
              <a:avLst/>
              <a:gdLst>
                <a:gd name="T0" fmla="*/ 172 w 236"/>
                <a:gd name="T1" fmla="*/ 286 h 286"/>
                <a:gd name="T2" fmla="*/ 176 w 236"/>
                <a:gd name="T3" fmla="*/ 286 h 286"/>
                <a:gd name="T4" fmla="*/ 186 w 236"/>
                <a:gd name="T5" fmla="*/ 278 h 286"/>
                <a:gd name="T6" fmla="*/ 194 w 236"/>
                <a:gd name="T7" fmla="*/ 262 h 286"/>
                <a:gd name="T8" fmla="*/ 202 w 236"/>
                <a:gd name="T9" fmla="*/ 212 h 286"/>
                <a:gd name="T10" fmla="*/ 208 w 236"/>
                <a:gd name="T11" fmla="*/ 122 h 286"/>
                <a:gd name="T12" fmla="*/ 210 w 236"/>
                <a:gd name="T13" fmla="*/ 116 h 286"/>
                <a:gd name="T14" fmla="*/ 228 w 236"/>
                <a:gd name="T15" fmla="*/ 82 h 286"/>
                <a:gd name="T16" fmla="*/ 236 w 236"/>
                <a:gd name="T17" fmla="*/ 54 h 286"/>
                <a:gd name="T18" fmla="*/ 232 w 236"/>
                <a:gd name="T19" fmla="*/ 32 h 286"/>
                <a:gd name="T20" fmla="*/ 230 w 236"/>
                <a:gd name="T21" fmla="*/ 26 h 286"/>
                <a:gd name="T22" fmla="*/ 210 w 236"/>
                <a:gd name="T23" fmla="*/ 6 h 286"/>
                <a:gd name="T24" fmla="*/ 188 w 236"/>
                <a:gd name="T25" fmla="*/ 0 h 286"/>
                <a:gd name="T26" fmla="*/ 186 w 236"/>
                <a:gd name="T27" fmla="*/ 0 h 286"/>
                <a:gd name="T28" fmla="*/ 174 w 236"/>
                <a:gd name="T29" fmla="*/ 0 h 286"/>
                <a:gd name="T30" fmla="*/ 156 w 236"/>
                <a:gd name="T31" fmla="*/ 8 h 286"/>
                <a:gd name="T32" fmla="*/ 148 w 236"/>
                <a:gd name="T33" fmla="*/ 16 h 286"/>
                <a:gd name="T34" fmla="*/ 136 w 236"/>
                <a:gd name="T35" fmla="*/ 22 h 286"/>
                <a:gd name="T36" fmla="*/ 126 w 236"/>
                <a:gd name="T37" fmla="*/ 26 h 286"/>
                <a:gd name="T38" fmla="*/ 122 w 236"/>
                <a:gd name="T39" fmla="*/ 26 h 286"/>
                <a:gd name="T40" fmla="*/ 98 w 236"/>
                <a:gd name="T41" fmla="*/ 20 h 286"/>
                <a:gd name="T42" fmla="*/ 88 w 236"/>
                <a:gd name="T43" fmla="*/ 14 h 286"/>
                <a:gd name="T44" fmla="*/ 66 w 236"/>
                <a:gd name="T45" fmla="*/ 2 h 286"/>
                <a:gd name="T46" fmla="*/ 54 w 236"/>
                <a:gd name="T47" fmla="*/ 0 h 286"/>
                <a:gd name="T48" fmla="*/ 50 w 236"/>
                <a:gd name="T49" fmla="*/ 0 h 286"/>
                <a:gd name="T50" fmla="*/ 32 w 236"/>
                <a:gd name="T51" fmla="*/ 4 h 286"/>
                <a:gd name="T52" fmla="*/ 12 w 236"/>
                <a:gd name="T53" fmla="*/ 18 h 286"/>
                <a:gd name="T54" fmla="*/ 6 w 236"/>
                <a:gd name="T55" fmla="*/ 24 h 286"/>
                <a:gd name="T56" fmla="*/ 0 w 236"/>
                <a:gd name="T57" fmla="*/ 40 h 286"/>
                <a:gd name="T58" fmla="*/ 0 w 236"/>
                <a:gd name="T59" fmla="*/ 48 h 286"/>
                <a:gd name="T60" fmla="*/ 4 w 236"/>
                <a:gd name="T61" fmla="*/ 70 h 286"/>
                <a:gd name="T62" fmla="*/ 26 w 236"/>
                <a:gd name="T63" fmla="*/ 120 h 286"/>
                <a:gd name="T64" fmla="*/ 30 w 236"/>
                <a:gd name="T65" fmla="*/ 132 h 286"/>
                <a:gd name="T66" fmla="*/ 38 w 236"/>
                <a:gd name="T67" fmla="*/ 198 h 286"/>
                <a:gd name="T68" fmla="*/ 48 w 236"/>
                <a:gd name="T69" fmla="*/ 248 h 286"/>
                <a:gd name="T70" fmla="*/ 58 w 236"/>
                <a:gd name="T71" fmla="*/ 274 h 286"/>
                <a:gd name="T72" fmla="*/ 62 w 236"/>
                <a:gd name="T73" fmla="*/ 280 h 286"/>
                <a:gd name="T74" fmla="*/ 74 w 236"/>
                <a:gd name="T75" fmla="*/ 286 h 286"/>
                <a:gd name="T76" fmla="*/ 78 w 236"/>
                <a:gd name="T77" fmla="*/ 286 h 286"/>
                <a:gd name="T78" fmla="*/ 80 w 236"/>
                <a:gd name="T79" fmla="*/ 284 h 286"/>
                <a:gd name="T80" fmla="*/ 88 w 236"/>
                <a:gd name="T81" fmla="*/ 266 h 286"/>
                <a:gd name="T82" fmla="*/ 88 w 236"/>
                <a:gd name="T83" fmla="*/ 238 h 286"/>
                <a:gd name="T84" fmla="*/ 88 w 236"/>
                <a:gd name="T85" fmla="*/ 216 h 286"/>
                <a:gd name="T86" fmla="*/ 94 w 236"/>
                <a:gd name="T87" fmla="*/ 192 h 286"/>
                <a:gd name="T88" fmla="*/ 106 w 236"/>
                <a:gd name="T89" fmla="*/ 170 h 286"/>
                <a:gd name="T90" fmla="*/ 120 w 236"/>
                <a:gd name="T91" fmla="*/ 162 h 286"/>
                <a:gd name="T92" fmla="*/ 126 w 236"/>
                <a:gd name="T93" fmla="*/ 162 h 286"/>
                <a:gd name="T94" fmla="*/ 128 w 236"/>
                <a:gd name="T95" fmla="*/ 162 h 286"/>
                <a:gd name="T96" fmla="*/ 144 w 236"/>
                <a:gd name="T97" fmla="*/ 172 h 286"/>
                <a:gd name="T98" fmla="*/ 154 w 236"/>
                <a:gd name="T99" fmla="*/ 192 h 286"/>
                <a:gd name="T100" fmla="*/ 158 w 236"/>
                <a:gd name="T101" fmla="*/ 218 h 286"/>
                <a:gd name="T102" fmla="*/ 158 w 236"/>
                <a:gd name="T103" fmla="*/ 238 h 286"/>
                <a:gd name="T104" fmla="*/ 156 w 236"/>
                <a:gd name="T105" fmla="*/ 256 h 286"/>
                <a:gd name="T106" fmla="*/ 162 w 236"/>
                <a:gd name="T107" fmla="*/ 278 h 286"/>
                <a:gd name="T108" fmla="*/ 168 w 236"/>
                <a:gd name="T109" fmla="*/ 286 h 286"/>
                <a:gd name="T110" fmla="*/ 172 w 236"/>
                <a:gd name="T111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36" h="286">
                  <a:moveTo>
                    <a:pt x="172" y="286"/>
                  </a:moveTo>
                  <a:lnTo>
                    <a:pt x="172" y="286"/>
                  </a:lnTo>
                  <a:lnTo>
                    <a:pt x="176" y="286"/>
                  </a:lnTo>
                  <a:lnTo>
                    <a:pt x="176" y="286"/>
                  </a:lnTo>
                  <a:lnTo>
                    <a:pt x="182" y="284"/>
                  </a:lnTo>
                  <a:lnTo>
                    <a:pt x="186" y="278"/>
                  </a:lnTo>
                  <a:lnTo>
                    <a:pt x="190" y="270"/>
                  </a:lnTo>
                  <a:lnTo>
                    <a:pt x="194" y="262"/>
                  </a:lnTo>
                  <a:lnTo>
                    <a:pt x="200" y="238"/>
                  </a:lnTo>
                  <a:lnTo>
                    <a:pt x="202" y="212"/>
                  </a:lnTo>
                  <a:lnTo>
                    <a:pt x="206" y="160"/>
                  </a:lnTo>
                  <a:lnTo>
                    <a:pt x="208" y="122"/>
                  </a:lnTo>
                  <a:lnTo>
                    <a:pt x="208" y="122"/>
                  </a:lnTo>
                  <a:lnTo>
                    <a:pt x="210" y="116"/>
                  </a:lnTo>
                  <a:lnTo>
                    <a:pt x="216" y="106"/>
                  </a:lnTo>
                  <a:lnTo>
                    <a:pt x="228" y="82"/>
                  </a:lnTo>
                  <a:lnTo>
                    <a:pt x="232" y="68"/>
                  </a:lnTo>
                  <a:lnTo>
                    <a:pt x="236" y="54"/>
                  </a:lnTo>
                  <a:lnTo>
                    <a:pt x="234" y="38"/>
                  </a:lnTo>
                  <a:lnTo>
                    <a:pt x="232" y="32"/>
                  </a:lnTo>
                  <a:lnTo>
                    <a:pt x="230" y="26"/>
                  </a:lnTo>
                  <a:lnTo>
                    <a:pt x="230" y="26"/>
                  </a:lnTo>
                  <a:lnTo>
                    <a:pt x="220" y="14"/>
                  </a:lnTo>
                  <a:lnTo>
                    <a:pt x="210" y="6"/>
                  </a:lnTo>
                  <a:lnTo>
                    <a:pt x="200" y="2"/>
                  </a:lnTo>
                  <a:lnTo>
                    <a:pt x="188" y="0"/>
                  </a:lnTo>
                  <a:lnTo>
                    <a:pt x="188" y="0"/>
                  </a:lnTo>
                  <a:lnTo>
                    <a:pt x="186" y="0"/>
                  </a:lnTo>
                  <a:lnTo>
                    <a:pt x="186" y="0"/>
                  </a:lnTo>
                  <a:lnTo>
                    <a:pt x="174" y="0"/>
                  </a:lnTo>
                  <a:lnTo>
                    <a:pt x="164" y="4"/>
                  </a:lnTo>
                  <a:lnTo>
                    <a:pt x="156" y="8"/>
                  </a:lnTo>
                  <a:lnTo>
                    <a:pt x="148" y="16"/>
                  </a:lnTo>
                  <a:lnTo>
                    <a:pt x="148" y="16"/>
                  </a:lnTo>
                  <a:lnTo>
                    <a:pt x="142" y="20"/>
                  </a:lnTo>
                  <a:lnTo>
                    <a:pt x="136" y="22"/>
                  </a:lnTo>
                  <a:lnTo>
                    <a:pt x="126" y="26"/>
                  </a:lnTo>
                  <a:lnTo>
                    <a:pt x="126" y="26"/>
                  </a:lnTo>
                  <a:lnTo>
                    <a:pt x="122" y="26"/>
                  </a:lnTo>
                  <a:lnTo>
                    <a:pt x="122" y="26"/>
                  </a:lnTo>
                  <a:lnTo>
                    <a:pt x="110" y="24"/>
                  </a:lnTo>
                  <a:lnTo>
                    <a:pt x="98" y="20"/>
                  </a:lnTo>
                  <a:lnTo>
                    <a:pt x="88" y="14"/>
                  </a:lnTo>
                  <a:lnTo>
                    <a:pt x="88" y="14"/>
                  </a:lnTo>
                  <a:lnTo>
                    <a:pt x="74" y="6"/>
                  </a:lnTo>
                  <a:lnTo>
                    <a:pt x="66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32" y="4"/>
                  </a:lnTo>
                  <a:lnTo>
                    <a:pt x="22" y="8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2" y="32"/>
                  </a:lnTo>
                  <a:lnTo>
                    <a:pt x="0" y="40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4" y="70"/>
                  </a:lnTo>
                  <a:lnTo>
                    <a:pt x="12" y="90"/>
                  </a:lnTo>
                  <a:lnTo>
                    <a:pt x="26" y="120"/>
                  </a:lnTo>
                  <a:lnTo>
                    <a:pt x="26" y="120"/>
                  </a:lnTo>
                  <a:lnTo>
                    <a:pt x="30" y="132"/>
                  </a:lnTo>
                  <a:lnTo>
                    <a:pt x="32" y="150"/>
                  </a:lnTo>
                  <a:lnTo>
                    <a:pt x="38" y="198"/>
                  </a:lnTo>
                  <a:lnTo>
                    <a:pt x="42" y="224"/>
                  </a:lnTo>
                  <a:lnTo>
                    <a:pt x="48" y="248"/>
                  </a:lnTo>
                  <a:lnTo>
                    <a:pt x="54" y="268"/>
                  </a:lnTo>
                  <a:lnTo>
                    <a:pt x="58" y="274"/>
                  </a:lnTo>
                  <a:lnTo>
                    <a:pt x="62" y="280"/>
                  </a:lnTo>
                  <a:lnTo>
                    <a:pt x="62" y="280"/>
                  </a:lnTo>
                  <a:lnTo>
                    <a:pt x="68" y="286"/>
                  </a:lnTo>
                  <a:lnTo>
                    <a:pt x="74" y="286"/>
                  </a:lnTo>
                  <a:lnTo>
                    <a:pt x="74" y="286"/>
                  </a:lnTo>
                  <a:lnTo>
                    <a:pt x="78" y="286"/>
                  </a:lnTo>
                  <a:lnTo>
                    <a:pt x="78" y="286"/>
                  </a:lnTo>
                  <a:lnTo>
                    <a:pt x="80" y="284"/>
                  </a:lnTo>
                  <a:lnTo>
                    <a:pt x="84" y="280"/>
                  </a:lnTo>
                  <a:lnTo>
                    <a:pt x="88" y="266"/>
                  </a:lnTo>
                  <a:lnTo>
                    <a:pt x="88" y="252"/>
                  </a:lnTo>
                  <a:lnTo>
                    <a:pt x="88" y="238"/>
                  </a:lnTo>
                  <a:lnTo>
                    <a:pt x="88" y="238"/>
                  </a:lnTo>
                  <a:lnTo>
                    <a:pt x="88" y="216"/>
                  </a:lnTo>
                  <a:lnTo>
                    <a:pt x="90" y="204"/>
                  </a:lnTo>
                  <a:lnTo>
                    <a:pt x="94" y="192"/>
                  </a:lnTo>
                  <a:lnTo>
                    <a:pt x="98" y="180"/>
                  </a:lnTo>
                  <a:lnTo>
                    <a:pt x="106" y="170"/>
                  </a:lnTo>
                  <a:lnTo>
                    <a:pt x="114" y="164"/>
                  </a:lnTo>
                  <a:lnTo>
                    <a:pt x="120" y="162"/>
                  </a:lnTo>
                  <a:lnTo>
                    <a:pt x="126" y="162"/>
                  </a:lnTo>
                  <a:lnTo>
                    <a:pt x="126" y="162"/>
                  </a:lnTo>
                  <a:lnTo>
                    <a:pt x="128" y="162"/>
                  </a:lnTo>
                  <a:lnTo>
                    <a:pt x="128" y="162"/>
                  </a:lnTo>
                  <a:lnTo>
                    <a:pt x="138" y="164"/>
                  </a:lnTo>
                  <a:lnTo>
                    <a:pt x="144" y="172"/>
                  </a:lnTo>
                  <a:lnTo>
                    <a:pt x="150" y="182"/>
                  </a:lnTo>
                  <a:lnTo>
                    <a:pt x="154" y="192"/>
                  </a:lnTo>
                  <a:lnTo>
                    <a:pt x="158" y="206"/>
                  </a:lnTo>
                  <a:lnTo>
                    <a:pt x="158" y="218"/>
                  </a:lnTo>
                  <a:lnTo>
                    <a:pt x="160" y="228"/>
                  </a:lnTo>
                  <a:lnTo>
                    <a:pt x="158" y="238"/>
                  </a:lnTo>
                  <a:lnTo>
                    <a:pt x="158" y="238"/>
                  </a:lnTo>
                  <a:lnTo>
                    <a:pt x="156" y="256"/>
                  </a:lnTo>
                  <a:lnTo>
                    <a:pt x="158" y="270"/>
                  </a:lnTo>
                  <a:lnTo>
                    <a:pt x="162" y="278"/>
                  </a:lnTo>
                  <a:lnTo>
                    <a:pt x="164" y="282"/>
                  </a:lnTo>
                  <a:lnTo>
                    <a:pt x="168" y="286"/>
                  </a:lnTo>
                  <a:lnTo>
                    <a:pt x="172" y="286"/>
                  </a:lnTo>
                  <a:lnTo>
                    <a:pt x="172" y="28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7504" y="3688065"/>
              <a:ext cx="1080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</a:rPr>
                <a:t>45%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8403010" y="1652161"/>
            <a:ext cx="2117609" cy="2029747"/>
            <a:chOff x="6842180" y="2420888"/>
            <a:chExt cx="2117609" cy="2029747"/>
          </a:xfrm>
        </p:grpSpPr>
        <p:sp>
          <p:nvSpPr>
            <p:cNvPr id="7" name="Freeform 6"/>
            <p:cNvSpPr/>
            <p:nvPr/>
          </p:nvSpPr>
          <p:spPr bwMode="auto">
            <a:xfrm>
              <a:off x="6842180" y="2420888"/>
              <a:ext cx="1649490" cy="1783094"/>
            </a:xfrm>
            <a:custGeom>
              <a:avLst/>
              <a:gdLst>
                <a:gd name="T0" fmla="*/ 642 w 642"/>
                <a:gd name="T1" fmla="*/ 398 h 694"/>
                <a:gd name="T2" fmla="*/ 642 w 642"/>
                <a:gd name="T3" fmla="*/ 398 h 694"/>
                <a:gd name="T4" fmla="*/ 642 w 642"/>
                <a:gd name="T5" fmla="*/ 458 h 694"/>
                <a:gd name="T6" fmla="*/ 640 w 642"/>
                <a:gd name="T7" fmla="*/ 514 h 694"/>
                <a:gd name="T8" fmla="*/ 638 w 642"/>
                <a:gd name="T9" fmla="*/ 540 h 694"/>
                <a:gd name="T10" fmla="*/ 634 w 642"/>
                <a:gd name="T11" fmla="*/ 566 h 694"/>
                <a:gd name="T12" fmla="*/ 628 w 642"/>
                <a:gd name="T13" fmla="*/ 588 h 694"/>
                <a:gd name="T14" fmla="*/ 622 w 642"/>
                <a:gd name="T15" fmla="*/ 610 h 694"/>
                <a:gd name="T16" fmla="*/ 612 w 642"/>
                <a:gd name="T17" fmla="*/ 628 h 694"/>
                <a:gd name="T18" fmla="*/ 602 w 642"/>
                <a:gd name="T19" fmla="*/ 644 h 694"/>
                <a:gd name="T20" fmla="*/ 588 w 642"/>
                <a:gd name="T21" fmla="*/ 660 h 694"/>
                <a:gd name="T22" fmla="*/ 572 w 642"/>
                <a:gd name="T23" fmla="*/ 672 h 694"/>
                <a:gd name="T24" fmla="*/ 554 w 642"/>
                <a:gd name="T25" fmla="*/ 682 h 694"/>
                <a:gd name="T26" fmla="*/ 532 w 642"/>
                <a:gd name="T27" fmla="*/ 688 h 694"/>
                <a:gd name="T28" fmla="*/ 506 w 642"/>
                <a:gd name="T29" fmla="*/ 694 h 694"/>
                <a:gd name="T30" fmla="*/ 476 w 642"/>
                <a:gd name="T31" fmla="*/ 694 h 694"/>
                <a:gd name="T32" fmla="*/ 0 w 642"/>
                <a:gd name="T33" fmla="*/ 694 h 694"/>
                <a:gd name="T34" fmla="*/ 0 w 642"/>
                <a:gd name="T35" fmla="*/ 262 h 694"/>
                <a:gd name="T36" fmla="*/ 0 w 642"/>
                <a:gd name="T37" fmla="*/ 262 h 694"/>
                <a:gd name="T38" fmla="*/ 0 w 642"/>
                <a:gd name="T39" fmla="*/ 240 h 694"/>
                <a:gd name="T40" fmla="*/ 4 w 642"/>
                <a:gd name="T41" fmla="*/ 204 h 694"/>
                <a:gd name="T42" fmla="*/ 8 w 642"/>
                <a:gd name="T43" fmla="*/ 184 h 694"/>
                <a:gd name="T44" fmla="*/ 12 w 642"/>
                <a:gd name="T45" fmla="*/ 162 h 694"/>
                <a:gd name="T46" fmla="*/ 20 w 642"/>
                <a:gd name="T47" fmla="*/ 140 h 694"/>
                <a:gd name="T48" fmla="*/ 30 w 642"/>
                <a:gd name="T49" fmla="*/ 116 h 694"/>
                <a:gd name="T50" fmla="*/ 42 w 642"/>
                <a:gd name="T51" fmla="*/ 94 h 694"/>
                <a:gd name="T52" fmla="*/ 58 w 642"/>
                <a:gd name="T53" fmla="*/ 72 h 694"/>
                <a:gd name="T54" fmla="*/ 76 w 642"/>
                <a:gd name="T55" fmla="*/ 54 h 694"/>
                <a:gd name="T56" fmla="*/ 100 w 642"/>
                <a:gd name="T57" fmla="*/ 36 h 694"/>
                <a:gd name="T58" fmla="*/ 112 w 642"/>
                <a:gd name="T59" fmla="*/ 28 h 694"/>
                <a:gd name="T60" fmla="*/ 126 w 642"/>
                <a:gd name="T61" fmla="*/ 22 h 694"/>
                <a:gd name="T62" fmla="*/ 142 w 642"/>
                <a:gd name="T63" fmla="*/ 16 h 694"/>
                <a:gd name="T64" fmla="*/ 158 w 642"/>
                <a:gd name="T65" fmla="*/ 10 h 694"/>
                <a:gd name="T66" fmla="*/ 176 w 642"/>
                <a:gd name="T67" fmla="*/ 6 h 694"/>
                <a:gd name="T68" fmla="*/ 194 w 642"/>
                <a:gd name="T69" fmla="*/ 4 h 694"/>
                <a:gd name="T70" fmla="*/ 214 w 642"/>
                <a:gd name="T71" fmla="*/ 2 h 694"/>
                <a:gd name="T72" fmla="*/ 236 w 642"/>
                <a:gd name="T73" fmla="*/ 0 h 694"/>
                <a:gd name="T74" fmla="*/ 642 w 642"/>
                <a:gd name="T75" fmla="*/ 0 h 694"/>
                <a:gd name="T76" fmla="*/ 642 w 642"/>
                <a:gd name="T77" fmla="*/ 398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42" h="694">
                  <a:moveTo>
                    <a:pt x="642" y="398"/>
                  </a:moveTo>
                  <a:lnTo>
                    <a:pt x="642" y="398"/>
                  </a:lnTo>
                  <a:lnTo>
                    <a:pt x="642" y="458"/>
                  </a:lnTo>
                  <a:lnTo>
                    <a:pt x="640" y="514"/>
                  </a:lnTo>
                  <a:lnTo>
                    <a:pt x="638" y="540"/>
                  </a:lnTo>
                  <a:lnTo>
                    <a:pt x="634" y="566"/>
                  </a:lnTo>
                  <a:lnTo>
                    <a:pt x="628" y="588"/>
                  </a:lnTo>
                  <a:lnTo>
                    <a:pt x="622" y="610"/>
                  </a:lnTo>
                  <a:lnTo>
                    <a:pt x="612" y="628"/>
                  </a:lnTo>
                  <a:lnTo>
                    <a:pt x="602" y="644"/>
                  </a:lnTo>
                  <a:lnTo>
                    <a:pt x="588" y="660"/>
                  </a:lnTo>
                  <a:lnTo>
                    <a:pt x="572" y="672"/>
                  </a:lnTo>
                  <a:lnTo>
                    <a:pt x="554" y="682"/>
                  </a:lnTo>
                  <a:lnTo>
                    <a:pt x="532" y="688"/>
                  </a:lnTo>
                  <a:lnTo>
                    <a:pt x="506" y="694"/>
                  </a:lnTo>
                  <a:lnTo>
                    <a:pt x="476" y="694"/>
                  </a:lnTo>
                  <a:lnTo>
                    <a:pt x="0" y="694"/>
                  </a:lnTo>
                  <a:lnTo>
                    <a:pt x="0" y="262"/>
                  </a:lnTo>
                  <a:lnTo>
                    <a:pt x="0" y="262"/>
                  </a:lnTo>
                  <a:lnTo>
                    <a:pt x="0" y="240"/>
                  </a:lnTo>
                  <a:lnTo>
                    <a:pt x="4" y="204"/>
                  </a:lnTo>
                  <a:lnTo>
                    <a:pt x="8" y="184"/>
                  </a:lnTo>
                  <a:lnTo>
                    <a:pt x="12" y="162"/>
                  </a:lnTo>
                  <a:lnTo>
                    <a:pt x="20" y="140"/>
                  </a:lnTo>
                  <a:lnTo>
                    <a:pt x="30" y="116"/>
                  </a:lnTo>
                  <a:lnTo>
                    <a:pt x="42" y="94"/>
                  </a:lnTo>
                  <a:lnTo>
                    <a:pt x="58" y="72"/>
                  </a:lnTo>
                  <a:lnTo>
                    <a:pt x="76" y="54"/>
                  </a:lnTo>
                  <a:lnTo>
                    <a:pt x="100" y="36"/>
                  </a:lnTo>
                  <a:lnTo>
                    <a:pt x="112" y="28"/>
                  </a:lnTo>
                  <a:lnTo>
                    <a:pt x="126" y="22"/>
                  </a:lnTo>
                  <a:lnTo>
                    <a:pt x="142" y="16"/>
                  </a:lnTo>
                  <a:lnTo>
                    <a:pt x="158" y="10"/>
                  </a:lnTo>
                  <a:lnTo>
                    <a:pt x="176" y="6"/>
                  </a:lnTo>
                  <a:lnTo>
                    <a:pt x="194" y="4"/>
                  </a:lnTo>
                  <a:lnTo>
                    <a:pt x="214" y="2"/>
                  </a:lnTo>
                  <a:lnTo>
                    <a:pt x="236" y="0"/>
                  </a:lnTo>
                  <a:lnTo>
                    <a:pt x="642" y="0"/>
                  </a:lnTo>
                  <a:lnTo>
                    <a:pt x="642" y="398"/>
                  </a:lnTo>
                  <a:close/>
                </a:path>
              </a:pathLst>
            </a:custGeom>
            <a:solidFill>
              <a:srgbClr val="89C3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7946978" y="3474301"/>
              <a:ext cx="945502" cy="976334"/>
            </a:xfrm>
            <a:custGeom>
              <a:avLst/>
              <a:gdLst>
                <a:gd name="T0" fmla="*/ 368 w 368"/>
                <a:gd name="T1" fmla="*/ 190 h 380"/>
                <a:gd name="T2" fmla="*/ 364 w 368"/>
                <a:gd name="T3" fmla="*/ 228 h 380"/>
                <a:gd name="T4" fmla="*/ 354 w 368"/>
                <a:gd name="T5" fmla="*/ 264 h 380"/>
                <a:gd name="T6" fmla="*/ 338 w 368"/>
                <a:gd name="T7" fmla="*/ 296 h 380"/>
                <a:gd name="T8" fmla="*/ 314 w 368"/>
                <a:gd name="T9" fmla="*/ 324 h 380"/>
                <a:gd name="T10" fmla="*/ 288 w 368"/>
                <a:gd name="T11" fmla="*/ 346 h 380"/>
                <a:gd name="T12" fmla="*/ 256 w 368"/>
                <a:gd name="T13" fmla="*/ 364 h 380"/>
                <a:gd name="T14" fmla="*/ 222 w 368"/>
                <a:gd name="T15" fmla="*/ 376 h 380"/>
                <a:gd name="T16" fmla="*/ 184 w 368"/>
                <a:gd name="T17" fmla="*/ 380 h 380"/>
                <a:gd name="T18" fmla="*/ 166 w 368"/>
                <a:gd name="T19" fmla="*/ 378 h 380"/>
                <a:gd name="T20" fmla="*/ 130 w 368"/>
                <a:gd name="T21" fmla="*/ 370 h 380"/>
                <a:gd name="T22" fmla="*/ 96 w 368"/>
                <a:gd name="T23" fmla="*/ 356 h 380"/>
                <a:gd name="T24" fmla="*/ 68 w 368"/>
                <a:gd name="T25" fmla="*/ 336 h 380"/>
                <a:gd name="T26" fmla="*/ 42 w 368"/>
                <a:gd name="T27" fmla="*/ 310 h 380"/>
                <a:gd name="T28" fmla="*/ 22 w 368"/>
                <a:gd name="T29" fmla="*/ 280 h 380"/>
                <a:gd name="T30" fmla="*/ 8 w 368"/>
                <a:gd name="T31" fmla="*/ 246 h 380"/>
                <a:gd name="T32" fmla="*/ 2 w 368"/>
                <a:gd name="T33" fmla="*/ 208 h 380"/>
                <a:gd name="T34" fmla="*/ 0 w 368"/>
                <a:gd name="T35" fmla="*/ 190 h 380"/>
                <a:gd name="T36" fmla="*/ 4 w 368"/>
                <a:gd name="T37" fmla="*/ 152 h 380"/>
                <a:gd name="T38" fmla="*/ 16 w 368"/>
                <a:gd name="T39" fmla="*/ 116 h 380"/>
                <a:gd name="T40" fmla="*/ 32 w 368"/>
                <a:gd name="T41" fmla="*/ 84 h 380"/>
                <a:gd name="T42" fmla="*/ 54 w 368"/>
                <a:gd name="T43" fmla="*/ 56 h 380"/>
                <a:gd name="T44" fmla="*/ 82 w 368"/>
                <a:gd name="T45" fmla="*/ 32 h 380"/>
                <a:gd name="T46" fmla="*/ 112 w 368"/>
                <a:gd name="T47" fmla="*/ 14 h 380"/>
                <a:gd name="T48" fmla="*/ 148 w 368"/>
                <a:gd name="T49" fmla="*/ 4 h 380"/>
                <a:gd name="T50" fmla="*/ 184 w 368"/>
                <a:gd name="T51" fmla="*/ 0 h 380"/>
                <a:gd name="T52" fmla="*/ 204 w 368"/>
                <a:gd name="T53" fmla="*/ 0 h 380"/>
                <a:gd name="T54" fmla="*/ 240 w 368"/>
                <a:gd name="T55" fmla="*/ 8 h 380"/>
                <a:gd name="T56" fmla="*/ 272 w 368"/>
                <a:gd name="T57" fmla="*/ 22 h 380"/>
                <a:gd name="T58" fmla="*/ 302 w 368"/>
                <a:gd name="T59" fmla="*/ 42 h 380"/>
                <a:gd name="T60" fmla="*/ 326 w 368"/>
                <a:gd name="T61" fmla="*/ 68 h 380"/>
                <a:gd name="T62" fmla="*/ 346 w 368"/>
                <a:gd name="T63" fmla="*/ 98 h 380"/>
                <a:gd name="T64" fmla="*/ 360 w 368"/>
                <a:gd name="T65" fmla="*/ 132 h 380"/>
                <a:gd name="T66" fmla="*/ 368 w 368"/>
                <a:gd name="T67" fmla="*/ 170 h 380"/>
                <a:gd name="T68" fmla="*/ 368 w 368"/>
                <a:gd name="T69" fmla="*/ 19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8" h="380">
                  <a:moveTo>
                    <a:pt x="368" y="190"/>
                  </a:moveTo>
                  <a:lnTo>
                    <a:pt x="368" y="190"/>
                  </a:lnTo>
                  <a:lnTo>
                    <a:pt x="368" y="208"/>
                  </a:lnTo>
                  <a:lnTo>
                    <a:pt x="364" y="228"/>
                  </a:lnTo>
                  <a:lnTo>
                    <a:pt x="360" y="246"/>
                  </a:lnTo>
                  <a:lnTo>
                    <a:pt x="354" y="264"/>
                  </a:lnTo>
                  <a:lnTo>
                    <a:pt x="346" y="280"/>
                  </a:lnTo>
                  <a:lnTo>
                    <a:pt x="338" y="296"/>
                  </a:lnTo>
                  <a:lnTo>
                    <a:pt x="326" y="310"/>
                  </a:lnTo>
                  <a:lnTo>
                    <a:pt x="314" y="324"/>
                  </a:lnTo>
                  <a:lnTo>
                    <a:pt x="302" y="336"/>
                  </a:lnTo>
                  <a:lnTo>
                    <a:pt x="288" y="346"/>
                  </a:lnTo>
                  <a:lnTo>
                    <a:pt x="272" y="356"/>
                  </a:lnTo>
                  <a:lnTo>
                    <a:pt x="256" y="364"/>
                  </a:lnTo>
                  <a:lnTo>
                    <a:pt x="240" y="370"/>
                  </a:lnTo>
                  <a:lnTo>
                    <a:pt x="222" y="376"/>
                  </a:lnTo>
                  <a:lnTo>
                    <a:pt x="204" y="378"/>
                  </a:lnTo>
                  <a:lnTo>
                    <a:pt x="184" y="380"/>
                  </a:lnTo>
                  <a:lnTo>
                    <a:pt x="184" y="380"/>
                  </a:lnTo>
                  <a:lnTo>
                    <a:pt x="166" y="378"/>
                  </a:lnTo>
                  <a:lnTo>
                    <a:pt x="148" y="376"/>
                  </a:lnTo>
                  <a:lnTo>
                    <a:pt x="130" y="370"/>
                  </a:lnTo>
                  <a:lnTo>
                    <a:pt x="112" y="364"/>
                  </a:lnTo>
                  <a:lnTo>
                    <a:pt x="96" y="356"/>
                  </a:lnTo>
                  <a:lnTo>
                    <a:pt x="82" y="346"/>
                  </a:lnTo>
                  <a:lnTo>
                    <a:pt x="68" y="336"/>
                  </a:lnTo>
                  <a:lnTo>
                    <a:pt x="54" y="324"/>
                  </a:lnTo>
                  <a:lnTo>
                    <a:pt x="42" y="310"/>
                  </a:lnTo>
                  <a:lnTo>
                    <a:pt x="32" y="296"/>
                  </a:lnTo>
                  <a:lnTo>
                    <a:pt x="22" y="280"/>
                  </a:lnTo>
                  <a:lnTo>
                    <a:pt x="16" y="264"/>
                  </a:lnTo>
                  <a:lnTo>
                    <a:pt x="8" y="246"/>
                  </a:lnTo>
                  <a:lnTo>
                    <a:pt x="4" y="228"/>
                  </a:lnTo>
                  <a:lnTo>
                    <a:pt x="2" y="208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2" y="170"/>
                  </a:lnTo>
                  <a:lnTo>
                    <a:pt x="4" y="152"/>
                  </a:lnTo>
                  <a:lnTo>
                    <a:pt x="8" y="132"/>
                  </a:lnTo>
                  <a:lnTo>
                    <a:pt x="16" y="116"/>
                  </a:lnTo>
                  <a:lnTo>
                    <a:pt x="22" y="98"/>
                  </a:lnTo>
                  <a:lnTo>
                    <a:pt x="32" y="84"/>
                  </a:lnTo>
                  <a:lnTo>
                    <a:pt x="42" y="68"/>
                  </a:lnTo>
                  <a:lnTo>
                    <a:pt x="54" y="56"/>
                  </a:lnTo>
                  <a:lnTo>
                    <a:pt x="68" y="42"/>
                  </a:lnTo>
                  <a:lnTo>
                    <a:pt x="82" y="32"/>
                  </a:lnTo>
                  <a:lnTo>
                    <a:pt x="96" y="22"/>
                  </a:lnTo>
                  <a:lnTo>
                    <a:pt x="112" y="14"/>
                  </a:lnTo>
                  <a:lnTo>
                    <a:pt x="130" y="8"/>
                  </a:lnTo>
                  <a:lnTo>
                    <a:pt x="148" y="4"/>
                  </a:lnTo>
                  <a:lnTo>
                    <a:pt x="166" y="0"/>
                  </a:lnTo>
                  <a:lnTo>
                    <a:pt x="184" y="0"/>
                  </a:lnTo>
                  <a:lnTo>
                    <a:pt x="184" y="0"/>
                  </a:lnTo>
                  <a:lnTo>
                    <a:pt x="204" y="0"/>
                  </a:lnTo>
                  <a:lnTo>
                    <a:pt x="222" y="4"/>
                  </a:lnTo>
                  <a:lnTo>
                    <a:pt x="240" y="8"/>
                  </a:lnTo>
                  <a:lnTo>
                    <a:pt x="256" y="14"/>
                  </a:lnTo>
                  <a:lnTo>
                    <a:pt x="272" y="22"/>
                  </a:lnTo>
                  <a:lnTo>
                    <a:pt x="288" y="32"/>
                  </a:lnTo>
                  <a:lnTo>
                    <a:pt x="302" y="42"/>
                  </a:lnTo>
                  <a:lnTo>
                    <a:pt x="314" y="56"/>
                  </a:lnTo>
                  <a:lnTo>
                    <a:pt x="326" y="68"/>
                  </a:lnTo>
                  <a:lnTo>
                    <a:pt x="338" y="84"/>
                  </a:lnTo>
                  <a:lnTo>
                    <a:pt x="346" y="98"/>
                  </a:lnTo>
                  <a:lnTo>
                    <a:pt x="354" y="116"/>
                  </a:lnTo>
                  <a:lnTo>
                    <a:pt x="360" y="132"/>
                  </a:lnTo>
                  <a:lnTo>
                    <a:pt x="364" y="152"/>
                  </a:lnTo>
                  <a:lnTo>
                    <a:pt x="368" y="170"/>
                  </a:lnTo>
                  <a:lnTo>
                    <a:pt x="368" y="190"/>
                  </a:lnTo>
                  <a:lnTo>
                    <a:pt x="368" y="190"/>
                  </a:lnTo>
                  <a:close/>
                </a:path>
              </a:pathLst>
            </a:custGeom>
            <a:solidFill>
              <a:srgbClr val="B5B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7155634" y="2975857"/>
              <a:ext cx="904393" cy="801621"/>
            </a:xfrm>
            <a:custGeom>
              <a:avLst/>
              <a:gdLst>
                <a:gd name="T0" fmla="*/ 264 w 352"/>
                <a:gd name="T1" fmla="*/ 0 h 312"/>
                <a:gd name="T2" fmla="*/ 256 w 352"/>
                <a:gd name="T3" fmla="*/ 0 h 312"/>
                <a:gd name="T4" fmla="*/ 234 w 352"/>
                <a:gd name="T5" fmla="*/ 6 h 312"/>
                <a:gd name="T6" fmla="*/ 210 w 352"/>
                <a:gd name="T7" fmla="*/ 18 h 312"/>
                <a:gd name="T8" fmla="*/ 200 w 352"/>
                <a:gd name="T9" fmla="*/ 28 h 312"/>
                <a:gd name="T10" fmla="*/ 184 w 352"/>
                <a:gd name="T11" fmla="*/ 52 h 312"/>
                <a:gd name="T12" fmla="*/ 176 w 352"/>
                <a:gd name="T13" fmla="*/ 68 h 312"/>
                <a:gd name="T14" fmla="*/ 162 w 352"/>
                <a:gd name="T15" fmla="*/ 40 h 312"/>
                <a:gd name="T16" fmla="*/ 144 w 352"/>
                <a:gd name="T17" fmla="*/ 20 h 312"/>
                <a:gd name="T18" fmla="*/ 122 w 352"/>
                <a:gd name="T19" fmla="*/ 8 h 312"/>
                <a:gd name="T20" fmla="*/ 100 w 352"/>
                <a:gd name="T21" fmla="*/ 0 h 312"/>
                <a:gd name="T22" fmla="*/ 88 w 352"/>
                <a:gd name="T23" fmla="*/ 0 h 312"/>
                <a:gd name="T24" fmla="*/ 80 w 352"/>
                <a:gd name="T25" fmla="*/ 0 h 312"/>
                <a:gd name="T26" fmla="*/ 68 w 352"/>
                <a:gd name="T27" fmla="*/ 2 h 312"/>
                <a:gd name="T28" fmla="*/ 48 w 352"/>
                <a:gd name="T29" fmla="*/ 10 h 312"/>
                <a:gd name="T30" fmla="*/ 30 w 352"/>
                <a:gd name="T31" fmla="*/ 22 h 312"/>
                <a:gd name="T32" fmla="*/ 14 w 352"/>
                <a:gd name="T33" fmla="*/ 38 h 312"/>
                <a:gd name="T34" fmla="*/ 4 w 352"/>
                <a:gd name="T35" fmla="*/ 60 h 312"/>
                <a:gd name="T36" fmla="*/ 0 w 352"/>
                <a:gd name="T37" fmla="*/ 86 h 312"/>
                <a:gd name="T38" fmla="*/ 4 w 352"/>
                <a:gd name="T39" fmla="*/ 116 h 312"/>
                <a:gd name="T40" fmla="*/ 16 w 352"/>
                <a:gd name="T41" fmla="*/ 150 h 312"/>
                <a:gd name="T42" fmla="*/ 24 w 352"/>
                <a:gd name="T43" fmla="*/ 166 h 312"/>
                <a:gd name="T44" fmla="*/ 26 w 352"/>
                <a:gd name="T45" fmla="*/ 168 h 312"/>
                <a:gd name="T46" fmla="*/ 50 w 352"/>
                <a:gd name="T47" fmla="*/ 202 h 312"/>
                <a:gd name="T48" fmla="*/ 84 w 352"/>
                <a:gd name="T49" fmla="*/ 238 h 312"/>
                <a:gd name="T50" fmla="*/ 84 w 352"/>
                <a:gd name="T51" fmla="*/ 238 h 312"/>
                <a:gd name="T52" fmla="*/ 84 w 352"/>
                <a:gd name="T53" fmla="*/ 238 h 312"/>
                <a:gd name="T54" fmla="*/ 84 w 352"/>
                <a:gd name="T55" fmla="*/ 238 h 312"/>
                <a:gd name="T56" fmla="*/ 84 w 352"/>
                <a:gd name="T57" fmla="*/ 238 h 312"/>
                <a:gd name="T58" fmla="*/ 88 w 352"/>
                <a:gd name="T59" fmla="*/ 242 h 312"/>
                <a:gd name="T60" fmla="*/ 106 w 352"/>
                <a:gd name="T61" fmla="*/ 260 h 312"/>
                <a:gd name="T62" fmla="*/ 176 w 352"/>
                <a:gd name="T63" fmla="*/ 312 h 312"/>
                <a:gd name="T64" fmla="*/ 204 w 352"/>
                <a:gd name="T65" fmla="*/ 292 h 312"/>
                <a:gd name="T66" fmla="*/ 252 w 352"/>
                <a:gd name="T67" fmla="*/ 256 h 312"/>
                <a:gd name="T68" fmla="*/ 290 w 352"/>
                <a:gd name="T69" fmla="*/ 218 h 312"/>
                <a:gd name="T70" fmla="*/ 318 w 352"/>
                <a:gd name="T71" fmla="*/ 184 h 312"/>
                <a:gd name="T72" fmla="*/ 328 w 352"/>
                <a:gd name="T73" fmla="*/ 168 h 312"/>
                <a:gd name="T74" fmla="*/ 336 w 352"/>
                <a:gd name="T75" fmla="*/ 168 h 312"/>
                <a:gd name="T76" fmla="*/ 338 w 352"/>
                <a:gd name="T77" fmla="*/ 166 h 312"/>
                <a:gd name="T78" fmla="*/ 336 w 352"/>
                <a:gd name="T79" fmla="*/ 164 h 312"/>
                <a:gd name="T80" fmla="*/ 330 w 352"/>
                <a:gd name="T81" fmla="*/ 164 h 312"/>
                <a:gd name="T82" fmla="*/ 338 w 352"/>
                <a:gd name="T83" fmla="*/ 146 h 312"/>
                <a:gd name="T84" fmla="*/ 350 w 352"/>
                <a:gd name="T85" fmla="*/ 112 h 312"/>
                <a:gd name="T86" fmla="*/ 352 w 352"/>
                <a:gd name="T87" fmla="*/ 82 h 312"/>
                <a:gd name="T88" fmla="*/ 346 w 352"/>
                <a:gd name="T89" fmla="*/ 56 h 312"/>
                <a:gd name="T90" fmla="*/ 334 w 352"/>
                <a:gd name="T91" fmla="*/ 36 h 312"/>
                <a:gd name="T92" fmla="*/ 318 w 352"/>
                <a:gd name="T93" fmla="*/ 18 h 312"/>
                <a:gd name="T94" fmla="*/ 298 w 352"/>
                <a:gd name="T95" fmla="*/ 8 h 312"/>
                <a:gd name="T96" fmla="*/ 274 w 352"/>
                <a:gd name="T97" fmla="*/ 2 h 312"/>
                <a:gd name="T98" fmla="*/ 264 w 352"/>
                <a:gd name="T9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52" h="312">
                  <a:moveTo>
                    <a:pt x="264" y="0"/>
                  </a:moveTo>
                  <a:lnTo>
                    <a:pt x="264" y="0"/>
                  </a:lnTo>
                  <a:lnTo>
                    <a:pt x="256" y="0"/>
                  </a:lnTo>
                  <a:lnTo>
                    <a:pt x="256" y="0"/>
                  </a:lnTo>
                  <a:lnTo>
                    <a:pt x="244" y="2"/>
                  </a:lnTo>
                  <a:lnTo>
                    <a:pt x="234" y="6"/>
                  </a:lnTo>
                  <a:lnTo>
                    <a:pt x="222" y="10"/>
                  </a:lnTo>
                  <a:lnTo>
                    <a:pt x="210" y="18"/>
                  </a:lnTo>
                  <a:lnTo>
                    <a:pt x="210" y="18"/>
                  </a:lnTo>
                  <a:lnTo>
                    <a:pt x="200" y="28"/>
                  </a:lnTo>
                  <a:lnTo>
                    <a:pt x="192" y="38"/>
                  </a:lnTo>
                  <a:lnTo>
                    <a:pt x="184" y="52"/>
                  </a:lnTo>
                  <a:lnTo>
                    <a:pt x="176" y="68"/>
                  </a:lnTo>
                  <a:lnTo>
                    <a:pt x="176" y="68"/>
                  </a:lnTo>
                  <a:lnTo>
                    <a:pt x="170" y="52"/>
                  </a:lnTo>
                  <a:lnTo>
                    <a:pt x="162" y="40"/>
                  </a:lnTo>
                  <a:lnTo>
                    <a:pt x="154" y="30"/>
                  </a:lnTo>
                  <a:lnTo>
                    <a:pt x="144" y="20"/>
                  </a:lnTo>
                  <a:lnTo>
                    <a:pt x="134" y="12"/>
                  </a:lnTo>
                  <a:lnTo>
                    <a:pt x="122" y="8"/>
                  </a:lnTo>
                  <a:lnTo>
                    <a:pt x="112" y="4"/>
                  </a:lnTo>
                  <a:lnTo>
                    <a:pt x="100" y="0"/>
                  </a:lnTo>
                  <a:lnTo>
                    <a:pt x="100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0" y="0"/>
                  </a:lnTo>
                  <a:lnTo>
                    <a:pt x="80" y="0"/>
                  </a:lnTo>
                  <a:lnTo>
                    <a:pt x="68" y="2"/>
                  </a:lnTo>
                  <a:lnTo>
                    <a:pt x="58" y="4"/>
                  </a:lnTo>
                  <a:lnTo>
                    <a:pt x="48" y="10"/>
                  </a:lnTo>
                  <a:lnTo>
                    <a:pt x="38" y="14"/>
                  </a:lnTo>
                  <a:lnTo>
                    <a:pt x="30" y="22"/>
                  </a:lnTo>
                  <a:lnTo>
                    <a:pt x="22" y="30"/>
                  </a:lnTo>
                  <a:lnTo>
                    <a:pt x="14" y="38"/>
                  </a:lnTo>
                  <a:lnTo>
                    <a:pt x="8" y="50"/>
                  </a:lnTo>
                  <a:lnTo>
                    <a:pt x="4" y="60"/>
                  </a:lnTo>
                  <a:lnTo>
                    <a:pt x="2" y="74"/>
                  </a:lnTo>
                  <a:lnTo>
                    <a:pt x="0" y="86"/>
                  </a:lnTo>
                  <a:lnTo>
                    <a:pt x="2" y="102"/>
                  </a:lnTo>
                  <a:lnTo>
                    <a:pt x="4" y="116"/>
                  </a:lnTo>
                  <a:lnTo>
                    <a:pt x="8" y="132"/>
                  </a:lnTo>
                  <a:lnTo>
                    <a:pt x="16" y="150"/>
                  </a:lnTo>
                  <a:lnTo>
                    <a:pt x="24" y="166"/>
                  </a:lnTo>
                  <a:lnTo>
                    <a:pt x="24" y="166"/>
                  </a:lnTo>
                  <a:lnTo>
                    <a:pt x="26" y="168"/>
                  </a:lnTo>
                  <a:lnTo>
                    <a:pt x="26" y="168"/>
                  </a:lnTo>
                  <a:lnTo>
                    <a:pt x="36" y="184"/>
                  </a:lnTo>
                  <a:lnTo>
                    <a:pt x="50" y="202"/>
                  </a:lnTo>
                  <a:lnTo>
                    <a:pt x="66" y="220"/>
                  </a:lnTo>
                  <a:lnTo>
                    <a:pt x="84" y="238"/>
                  </a:lnTo>
                  <a:lnTo>
                    <a:pt x="84" y="238"/>
                  </a:lnTo>
                  <a:lnTo>
                    <a:pt x="84" y="238"/>
                  </a:lnTo>
                  <a:lnTo>
                    <a:pt x="84" y="238"/>
                  </a:lnTo>
                  <a:lnTo>
                    <a:pt x="84" y="238"/>
                  </a:lnTo>
                  <a:lnTo>
                    <a:pt x="84" y="238"/>
                  </a:lnTo>
                  <a:lnTo>
                    <a:pt x="84" y="238"/>
                  </a:lnTo>
                  <a:lnTo>
                    <a:pt x="84" y="238"/>
                  </a:lnTo>
                  <a:lnTo>
                    <a:pt x="84" y="238"/>
                  </a:lnTo>
                  <a:lnTo>
                    <a:pt x="88" y="242"/>
                  </a:lnTo>
                  <a:lnTo>
                    <a:pt x="88" y="242"/>
                  </a:lnTo>
                  <a:lnTo>
                    <a:pt x="88" y="242"/>
                  </a:lnTo>
                  <a:lnTo>
                    <a:pt x="106" y="260"/>
                  </a:lnTo>
                  <a:lnTo>
                    <a:pt x="128" y="276"/>
                  </a:lnTo>
                  <a:lnTo>
                    <a:pt x="176" y="312"/>
                  </a:lnTo>
                  <a:lnTo>
                    <a:pt x="176" y="312"/>
                  </a:lnTo>
                  <a:lnTo>
                    <a:pt x="204" y="292"/>
                  </a:lnTo>
                  <a:lnTo>
                    <a:pt x="230" y="274"/>
                  </a:lnTo>
                  <a:lnTo>
                    <a:pt x="252" y="256"/>
                  </a:lnTo>
                  <a:lnTo>
                    <a:pt x="272" y="236"/>
                  </a:lnTo>
                  <a:lnTo>
                    <a:pt x="290" y="218"/>
                  </a:lnTo>
                  <a:lnTo>
                    <a:pt x="304" y="202"/>
                  </a:lnTo>
                  <a:lnTo>
                    <a:pt x="318" y="184"/>
                  </a:lnTo>
                  <a:lnTo>
                    <a:pt x="328" y="168"/>
                  </a:lnTo>
                  <a:lnTo>
                    <a:pt x="328" y="168"/>
                  </a:lnTo>
                  <a:lnTo>
                    <a:pt x="336" y="168"/>
                  </a:lnTo>
                  <a:lnTo>
                    <a:pt x="336" y="168"/>
                  </a:lnTo>
                  <a:lnTo>
                    <a:pt x="338" y="168"/>
                  </a:lnTo>
                  <a:lnTo>
                    <a:pt x="338" y="166"/>
                  </a:lnTo>
                  <a:lnTo>
                    <a:pt x="338" y="164"/>
                  </a:lnTo>
                  <a:lnTo>
                    <a:pt x="336" y="164"/>
                  </a:lnTo>
                  <a:lnTo>
                    <a:pt x="336" y="164"/>
                  </a:lnTo>
                  <a:lnTo>
                    <a:pt x="330" y="164"/>
                  </a:lnTo>
                  <a:lnTo>
                    <a:pt x="330" y="164"/>
                  </a:lnTo>
                  <a:lnTo>
                    <a:pt x="338" y="146"/>
                  </a:lnTo>
                  <a:lnTo>
                    <a:pt x="346" y="130"/>
                  </a:lnTo>
                  <a:lnTo>
                    <a:pt x="350" y="112"/>
                  </a:lnTo>
                  <a:lnTo>
                    <a:pt x="352" y="98"/>
                  </a:lnTo>
                  <a:lnTo>
                    <a:pt x="352" y="82"/>
                  </a:lnTo>
                  <a:lnTo>
                    <a:pt x="350" y="70"/>
                  </a:lnTo>
                  <a:lnTo>
                    <a:pt x="346" y="56"/>
                  </a:lnTo>
                  <a:lnTo>
                    <a:pt x="340" y="46"/>
                  </a:lnTo>
                  <a:lnTo>
                    <a:pt x="334" y="36"/>
                  </a:lnTo>
                  <a:lnTo>
                    <a:pt x="326" y="26"/>
                  </a:lnTo>
                  <a:lnTo>
                    <a:pt x="318" y="18"/>
                  </a:lnTo>
                  <a:lnTo>
                    <a:pt x="308" y="12"/>
                  </a:lnTo>
                  <a:lnTo>
                    <a:pt x="298" y="8"/>
                  </a:lnTo>
                  <a:lnTo>
                    <a:pt x="286" y="4"/>
                  </a:lnTo>
                  <a:lnTo>
                    <a:pt x="274" y="2"/>
                  </a:lnTo>
                  <a:lnTo>
                    <a:pt x="264" y="0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879669" y="3670081"/>
              <a:ext cx="1080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dirty="0">
                  <a:solidFill>
                    <a:schemeClr val="bg1"/>
                  </a:solidFill>
                </a:rPr>
                <a:t>17%</a:t>
              </a:r>
              <a:endParaRPr lang="zh-CN" altLang="en-US" sz="3200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Subtitle 2"/>
          <p:cNvSpPr txBox="1"/>
          <p:nvPr/>
        </p:nvSpPr>
        <p:spPr bwMode="auto">
          <a:xfrm>
            <a:off x="1782592" y="420121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971703" y="4732655"/>
            <a:ext cx="2654272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 dirty="0"/>
          </a:p>
        </p:txBody>
      </p:sp>
      <p:sp>
        <p:nvSpPr>
          <p:cNvPr id="24" name="Subtitle 2"/>
          <p:cNvSpPr txBox="1"/>
          <p:nvPr/>
        </p:nvSpPr>
        <p:spPr bwMode="auto">
          <a:xfrm>
            <a:off x="4728357" y="420121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008273" y="4732655"/>
            <a:ext cx="2654272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3" name="Subtitle 2"/>
          <p:cNvSpPr txBox="1"/>
          <p:nvPr/>
        </p:nvSpPr>
        <p:spPr bwMode="auto">
          <a:xfrm>
            <a:off x="7934472" y="420121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123583" y="4732655"/>
            <a:ext cx="2654272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3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sp>
        <p:nvSpPr>
          <p:cNvPr id="2" name="MH_SubTitle_1"/>
          <p:cNvSpPr/>
          <p:nvPr>
            <p:custDataLst>
              <p:tags r:id="rId1"/>
            </p:custDataLst>
          </p:nvPr>
        </p:nvSpPr>
        <p:spPr>
          <a:xfrm>
            <a:off x="6333612" y="2194867"/>
            <a:ext cx="1254125" cy="1254125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>
            <a:normAutofit/>
          </a:bodyPr>
          <a:lstStyle/>
          <a:p>
            <a:pPr algn="ctr" defTabSz="913130">
              <a:defRPr/>
            </a:pPr>
            <a:r>
              <a:rPr lang="zh-CN" altLang="en-US" sz="2400" b="1" kern="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Arial" panose="020B0604020202020204" pitchFamily="34" charset="0"/>
              </a:rPr>
              <a:t>Title</a:t>
            </a:r>
            <a:endParaRPr lang="en-US" sz="2400" b="1" kern="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MH_Other_1"/>
          <p:cNvSpPr/>
          <p:nvPr>
            <p:custDataLst>
              <p:tags r:id="rId2"/>
            </p:custDataLst>
          </p:nvPr>
        </p:nvSpPr>
        <p:spPr>
          <a:xfrm>
            <a:off x="6538398" y="1990078"/>
            <a:ext cx="1258888" cy="1258888"/>
          </a:xfrm>
          <a:prstGeom prst="arc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0" tIns="0" rIns="0" bIns="0" anchor="ctr">
            <a:normAutofit/>
          </a:bodyPr>
          <a:lstStyle/>
          <a:p>
            <a:pPr algn="ctr" defTabSz="913130">
              <a:defRPr/>
            </a:pPr>
            <a:endParaRPr lang="en-US" sz="2000" kern="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8" name="MH_Text_1"/>
          <p:cNvSpPr/>
          <p:nvPr/>
        </p:nvSpPr>
        <p:spPr>
          <a:xfrm>
            <a:off x="6132285" y="3756730"/>
            <a:ext cx="1665515" cy="727528"/>
          </a:xfrm>
          <a:prstGeom prst="rect">
            <a:avLst/>
          </a:prstGeom>
        </p:spPr>
        <p:txBody>
          <a:bodyPr wrap="square" lIns="0" tIns="0" rIns="0" bIns="0" anchor="ctr" anchorCtr="0">
            <a:normAutofit fontScale="77500" lnSpcReduction="20000"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</a:rPr>
              <a:t>Enter your content here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20000"/>
              </a:lnSpc>
              <a:defRPr/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</a:rPr>
              <a:t>Enter your content here</a:t>
            </a:r>
          </a:p>
        </p:txBody>
      </p:sp>
      <p:sp>
        <p:nvSpPr>
          <p:cNvPr id="4" name="MH_SubTitle_3"/>
          <p:cNvSpPr/>
          <p:nvPr>
            <p:custDataLst>
              <p:tags r:id="rId3"/>
            </p:custDataLst>
          </p:nvPr>
        </p:nvSpPr>
        <p:spPr>
          <a:xfrm>
            <a:off x="9923683" y="2194867"/>
            <a:ext cx="1254125" cy="1254125"/>
          </a:xfrm>
          <a:prstGeom prst="ellipse">
            <a:avLst/>
          </a:prstGeom>
          <a:solidFill>
            <a:srgbClr val="88C3F4"/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>
            <a:normAutofit/>
          </a:bodyPr>
          <a:lstStyle/>
          <a:p>
            <a:pPr algn="ctr" defTabSz="913130">
              <a:defRPr/>
            </a:pPr>
            <a:r>
              <a:rPr lang="zh-CN" altLang="en-US" sz="2400" b="1" kern="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Title</a:t>
            </a:r>
          </a:p>
        </p:txBody>
      </p:sp>
      <p:sp>
        <p:nvSpPr>
          <p:cNvPr id="10" name="MH_Other_3"/>
          <p:cNvSpPr/>
          <p:nvPr>
            <p:custDataLst>
              <p:tags r:id="rId4"/>
            </p:custDataLst>
          </p:nvPr>
        </p:nvSpPr>
        <p:spPr>
          <a:xfrm>
            <a:off x="10130058" y="1990078"/>
            <a:ext cx="1258887" cy="1258888"/>
          </a:xfrm>
          <a:prstGeom prst="arc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0" tIns="0" rIns="0" bIns="0" anchor="ctr">
            <a:normAutofit/>
          </a:bodyPr>
          <a:lstStyle/>
          <a:p>
            <a:pPr algn="ctr" defTabSz="913130">
              <a:defRPr/>
            </a:pPr>
            <a:endParaRPr lang="en-US" sz="2000" kern="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1" name="MH_Text_1"/>
          <p:cNvSpPr/>
          <p:nvPr/>
        </p:nvSpPr>
        <p:spPr>
          <a:xfrm>
            <a:off x="9688701" y="3756730"/>
            <a:ext cx="1665515" cy="727528"/>
          </a:xfrm>
          <a:prstGeom prst="rect">
            <a:avLst/>
          </a:prstGeom>
        </p:spPr>
        <p:txBody>
          <a:bodyPr wrap="square" lIns="0" tIns="0" rIns="0" bIns="0" anchor="ctr" anchorCtr="0">
            <a:normAutofit fontScale="77500" lnSpcReduction="20000"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</a:rPr>
              <a:t>Enter your content here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20000"/>
              </a:lnSpc>
              <a:defRPr/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</a:rPr>
              <a:t>Enter your content here</a:t>
            </a:r>
          </a:p>
        </p:txBody>
      </p:sp>
      <p:sp>
        <p:nvSpPr>
          <p:cNvPr id="12" name="MH_SubTitle_2"/>
          <p:cNvSpPr/>
          <p:nvPr>
            <p:custDataLst>
              <p:tags r:id="rId5"/>
            </p:custDataLst>
          </p:nvPr>
        </p:nvSpPr>
        <p:spPr>
          <a:xfrm>
            <a:off x="8123885" y="3498204"/>
            <a:ext cx="1254125" cy="1254125"/>
          </a:xfrm>
          <a:prstGeom prst="ellipse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defTabSz="913130">
              <a:defRPr/>
            </a:pPr>
            <a:r>
              <a:rPr lang="zh-CN" altLang="en-US" sz="2400" b="1" kern="0" dirty="0">
                <a:solidFill>
                  <a:prstClr val="white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Title</a:t>
            </a:r>
            <a:endParaRPr lang="en-US" altLang="zh-CN" sz="2400" b="1" kern="0" dirty="0">
              <a:solidFill>
                <a:prstClr val="white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MH_Other_2"/>
          <p:cNvSpPr/>
          <p:nvPr>
            <p:custDataLst>
              <p:tags r:id="rId6"/>
            </p:custDataLst>
          </p:nvPr>
        </p:nvSpPr>
        <p:spPr>
          <a:xfrm flipV="1">
            <a:off x="8328671" y="3634729"/>
            <a:ext cx="1258888" cy="1260475"/>
          </a:xfrm>
          <a:prstGeom prst="arc">
            <a:avLst/>
          </a:prstGeom>
          <a:noFill/>
          <a:ln w="9525" cap="flat" cmpd="sng" algn="ctr">
            <a:solidFill>
              <a:srgbClr val="9DC3E6"/>
            </a:solidFill>
            <a:prstDash val="solid"/>
            <a:headEnd type="none" w="med" len="med"/>
            <a:tailEnd type="triangle" w="med" len="med"/>
          </a:ln>
          <a:effectLst/>
        </p:spPr>
        <p:txBody>
          <a:bodyPr lIns="0" tIns="0" rIns="0" bIns="0" anchor="ctr">
            <a:normAutofit/>
          </a:bodyPr>
          <a:lstStyle/>
          <a:p>
            <a:pPr algn="ctr" defTabSz="913130">
              <a:defRPr/>
            </a:pPr>
            <a:endParaRPr lang="en-US" sz="2000" kern="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4" name="MH_Text_1"/>
          <p:cNvSpPr/>
          <p:nvPr/>
        </p:nvSpPr>
        <p:spPr>
          <a:xfrm>
            <a:off x="7922558" y="5064830"/>
            <a:ext cx="1665515" cy="727528"/>
          </a:xfrm>
          <a:prstGeom prst="rect">
            <a:avLst/>
          </a:prstGeom>
        </p:spPr>
        <p:txBody>
          <a:bodyPr wrap="square" lIns="0" tIns="0" rIns="0" bIns="0" anchor="ctr" anchorCtr="0">
            <a:normAutofit fontScale="77500" lnSpcReduction="20000"/>
          </a:bodyPr>
          <a:lstStyle/>
          <a:p>
            <a:pPr algn="ctr">
              <a:lnSpc>
                <a:spcPct val="120000"/>
              </a:lnSpc>
              <a:defRPr/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</a:rPr>
              <a:t>Enter your content here</a:t>
            </a:r>
            <a:endParaRPr lang="en-US" altLang="zh-CN" sz="14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20000"/>
              </a:lnSpc>
              <a:defRPr/>
            </a:pPr>
            <a:r>
              <a:rPr lang="zh-CN" altLang="en-US" sz="1400" dirty="0">
                <a:latin typeface="微软雅黑" panose="020B0503020204020204" charset="-122"/>
                <a:ea typeface="微软雅黑" panose="020B0503020204020204" charset="-122"/>
              </a:rPr>
              <a:t>Enter your content here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7700" y="1739900"/>
            <a:ext cx="5384165" cy="3457575"/>
          </a:xfrm>
          <a:prstGeom prst="rect">
            <a:avLst/>
          </a:prstGeom>
        </p:spPr>
      </p:pic>
    </p:spTree>
  </p:cSld>
  <p:clrMapOvr>
    <a:masterClrMapping/>
  </p:clrMapOvr>
  <p:transition advClick="0" advTm="0">
    <p:comb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8" grpId="0"/>
      <p:bldP spid="4" grpId="0" bldLvl="0" animBg="1"/>
      <p:bldP spid="10" grpId="0" bldLvl="0" animBg="1"/>
      <p:bldP spid="11" grpId="0"/>
      <p:bldP spid="12" grpId="0" bldLvl="0" animBg="1"/>
      <p:bldP spid="13" grpId="0" bldLvl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sp>
        <p:nvSpPr>
          <p:cNvPr id="212" name="Freeform 287"/>
          <p:cNvSpPr/>
          <p:nvPr/>
        </p:nvSpPr>
        <p:spPr bwMode="auto">
          <a:xfrm>
            <a:off x="3981450" y="2282825"/>
            <a:ext cx="4229735" cy="4137660"/>
          </a:xfrm>
          <a:custGeom>
            <a:avLst/>
            <a:gdLst>
              <a:gd name="T0" fmla="*/ 45 w 90"/>
              <a:gd name="T1" fmla="*/ 21 h 85"/>
              <a:gd name="T2" fmla="*/ 7 w 90"/>
              <a:gd name="T3" fmla="*/ 40 h 85"/>
              <a:gd name="T4" fmla="*/ 9 w 90"/>
              <a:gd name="T5" fmla="*/ 46 h 85"/>
              <a:gd name="T6" fmla="*/ 16 w 90"/>
              <a:gd name="T7" fmla="*/ 46 h 85"/>
              <a:gd name="T8" fmla="*/ 20 w 90"/>
              <a:gd name="T9" fmla="*/ 37 h 85"/>
              <a:gd name="T10" fmla="*/ 22 w 90"/>
              <a:gd name="T11" fmla="*/ 36 h 85"/>
              <a:gd name="T12" fmla="*/ 23 w 90"/>
              <a:gd name="T13" fmla="*/ 38 h 85"/>
              <a:gd name="T14" fmla="*/ 25 w 90"/>
              <a:gd name="T15" fmla="*/ 47 h 85"/>
              <a:gd name="T16" fmla="*/ 31 w 90"/>
              <a:gd name="T17" fmla="*/ 23 h 85"/>
              <a:gd name="T18" fmla="*/ 33 w 90"/>
              <a:gd name="T19" fmla="*/ 22 h 85"/>
              <a:gd name="T20" fmla="*/ 35 w 90"/>
              <a:gd name="T21" fmla="*/ 23 h 85"/>
              <a:gd name="T22" fmla="*/ 38 w 90"/>
              <a:gd name="T23" fmla="*/ 59 h 85"/>
              <a:gd name="T24" fmla="*/ 43 w 90"/>
              <a:gd name="T25" fmla="*/ 38 h 85"/>
              <a:gd name="T26" fmla="*/ 45 w 90"/>
              <a:gd name="T27" fmla="*/ 37 h 85"/>
              <a:gd name="T28" fmla="*/ 47 w 90"/>
              <a:gd name="T29" fmla="*/ 38 h 85"/>
              <a:gd name="T30" fmla="*/ 49 w 90"/>
              <a:gd name="T31" fmla="*/ 49 h 85"/>
              <a:gd name="T32" fmla="*/ 50 w 90"/>
              <a:gd name="T33" fmla="*/ 46 h 85"/>
              <a:gd name="T34" fmla="*/ 52 w 90"/>
              <a:gd name="T35" fmla="*/ 45 h 85"/>
              <a:gd name="T36" fmla="*/ 60 w 90"/>
              <a:gd name="T37" fmla="*/ 45 h 85"/>
              <a:gd name="T38" fmla="*/ 66 w 90"/>
              <a:gd name="T39" fmla="*/ 41 h 85"/>
              <a:gd name="T40" fmla="*/ 73 w 90"/>
              <a:gd name="T41" fmla="*/ 47 h 85"/>
              <a:gd name="T42" fmla="*/ 66 w 90"/>
              <a:gd name="T43" fmla="*/ 53 h 85"/>
              <a:gd name="T44" fmla="*/ 60 w 90"/>
              <a:gd name="T45" fmla="*/ 49 h 85"/>
              <a:gd name="T46" fmla="*/ 53 w 90"/>
              <a:gd name="T47" fmla="*/ 49 h 85"/>
              <a:gd name="T48" fmla="*/ 50 w 90"/>
              <a:gd name="T49" fmla="*/ 56 h 85"/>
              <a:gd name="T50" fmla="*/ 48 w 90"/>
              <a:gd name="T51" fmla="*/ 57 h 85"/>
              <a:gd name="T52" fmla="*/ 47 w 90"/>
              <a:gd name="T53" fmla="*/ 56 h 85"/>
              <a:gd name="T54" fmla="*/ 45 w 90"/>
              <a:gd name="T55" fmla="*/ 47 h 85"/>
              <a:gd name="T56" fmla="*/ 39 w 90"/>
              <a:gd name="T57" fmla="*/ 70 h 85"/>
              <a:gd name="T58" fmla="*/ 37 w 90"/>
              <a:gd name="T59" fmla="*/ 71 h 85"/>
              <a:gd name="T60" fmla="*/ 37 w 90"/>
              <a:gd name="T61" fmla="*/ 71 h 85"/>
              <a:gd name="T62" fmla="*/ 35 w 90"/>
              <a:gd name="T63" fmla="*/ 70 h 85"/>
              <a:gd name="T64" fmla="*/ 32 w 90"/>
              <a:gd name="T65" fmla="*/ 34 h 85"/>
              <a:gd name="T66" fmla="*/ 26 w 90"/>
              <a:gd name="T67" fmla="*/ 56 h 85"/>
              <a:gd name="T68" fmla="*/ 24 w 90"/>
              <a:gd name="T69" fmla="*/ 57 h 85"/>
              <a:gd name="T70" fmla="*/ 23 w 90"/>
              <a:gd name="T71" fmla="*/ 56 h 85"/>
              <a:gd name="T72" fmla="*/ 21 w 90"/>
              <a:gd name="T73" fmla="*/ 44 h 85"/>
              <a:gd name="T74" fmla="*/ 19 w 90"/>
              <a:gd name="T75" fmla="*/ 48 h 85"/>
              <a:gd name="T76" fmla="*/ 17 w 90"/>
              <a:gd name="T77" fmla="*/ 50 h 85"/>
              <a:gd name="T78" fmla="*/ 10 w 90"/>
              <a:gd name="T79" fmla="*/ 50 h 85"/>
              <a:gd name="T80" fmla="*/ 45 w 90"/>
              <a:gd name="T81" fmla="*/ 85 h 85"/>
              <a:gd name="T82" fmla="*/ 83 w 90"/>
              <a:gd name="T83" fmla="*/ 40 h 85"/>
              <a:gd name="T84" fmla="*/ 45 w 90"/>
              <a:gd name="T85" fmla="*/ 21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90" h="85">
                <a:moveTo>
                  <a:pt x="45" y="21"/>
                </a:moveTo>
                <a:cubicBezTo>
                  <a:pt x="45" y="21"/>
                  <a:pt x="0" y="0"/>
                  <a:pt x="7" y="40"/>
                </a:cubicBezTo>
                <a:cubicBezTo>
                  <a:pt x="7" y="42"/>
                  <a:pt x="8" y="44"/>
                  <a:pt x="9" y="46"/>
                </a:cubicBezTo>
                <a:cubicBezTo>
                  <a:pt x="16" y="46"/>
                  <a:pt x="16" y="46"/>
                  <a:pt x="16" y="46"/>
                </a:cubicBezTo>
                <a:cubicBezTo>
                  <a:pt x="20" y="37"/>
                  <a:pt x="20" y="37"/>
                  <a:pt x="20" y="37"/>
                </a:cubicBezTo>
                <a:cubicBezTo>
                  <a:pt x="20" y="37"/>
                  <a:pt x="21" y="36"/>
                  <a:pt x="22" y="36"/>
                </a:cubicBezTo>
                <a:cubicBezTo>
                  <a:pt x="22" y="36"/>
                  <a:pt x="23" y="37"/>
                  <a:pt x="23" y="38"/>
                </a:cubicBezTo>
                <a:cubicBezTo>
                  <a:pt x="25" y="47"/>
                  <a:pt x="25" y="47"/>
                  <a:pt x="25" y="47"/>
                </a:cubicBezTo>
                <a:cubicBezTo>
                  <a:pt x="31" y="23"/>
                  <a:pt x="31" y="23"/>
                  <a:pt x="31" y="23"/>
                </a:cubicBezTo>
                <a:cubicBezTo>
                  <a:pt x="32" y="22"/>
                  <a:pt x="32" y="22"/>
                  <a:pt x="33" y="22"/>
                </a:cubicBezTo>
                <a:cubicBezTo>
                  <a:pt x="34" y="22"/>
                  <a:pt x="35" y="22"/>
                  <a:pt x="35" y="23"/>
                </a:cubicBezTo>
                <a:cubicBezTo>
                  <a:pt x="38" y="59"/>
                  <a:pt x="38" y="59"/>
                  <a:pt x="38" y="59"/>
                </a:cubicBezTo>
                <a:cubicBezTo>
                  <a:pt x="43" y="38"/>
                  <a:pt x="43" y="38"/>
                  <a:pt x="43" y="38"/>
                </a:cubicBezTo>
                <a:cubicBezTo>
                  <a:pt x="43" y="37"/>
                  <a:pt x="44" y="37"/>
                  <a:pt x="45" y="37"/>
                </a:cubicBezTo>
                <a:cubicBezTo>
                  <a:pt x="46" y="37"/>
                  <a:pt x="47" y="37"/>
                  <a:pt x="47" y="38"/>
                </a:cubicBezTo>
                <a:cubicBezTo>
                  <a:pt x="49" y="49"/>
                  <a:pt x="49" y="49"/>
                  <a:pt x="49" y="49"/>
                </a:cubicBezTo>
                <a:cubicBezTo>
                  <a:pt x="50" y="46"/>
                  <a:pt x="50" y="46"/>
                  <a:pt x="50" y="46"/>
                </a:cubicBezTo>
                <a:cubicBezTo>
                  <a:pt x="50" y="46"/>
                  <a:pt x="51" y="45"/>
                  <a:pt x="52" y="45"/>
                </a:cubicBezTo>
                <a:cubicBezTo>
                  <a:pt x="60" y="45"/>
                  <a:pt x="60" y="45"/>
                  <a:pt x="60" y="45"/>
                </a:cubicBezTo>
                <a:cubicBezTo>
                  <a:pt x="61" y="43"/>
                  <a:pt x="64" y="41"/>
                  <a:pt x="66" y="41"/>
                </a:cubicBezTo>
                <a:cubicBezTo>
                  <a:pt x="70" y="41"/>
                  <a:pt x="73" y="43"/>
                  <a:pt x="73" y="47"/>
                </a:cubicBezTo>
                <a:cubicBezTo>
                  <a:pt x="73" y="50"/>
                  <a:pt x="70" y="53"/>
                  <a:pt x="66" y="53"/>
                </a:cubicBezTo>
                <a:cubicBezTo>
                  <a:pt x="64" y="53"/>
                  <a:pt x="61" y="51"/>
                  <a:pt x="60" y="49"/>
                </a:cubicBezTo>
                <a:cubicBezTo>
                  <a:pt x="53" y="49"/>
                  <a:pt x="53" y="49"/>
                  <a:pt x="53" y="49"/>
                </a:cubicBezTo>
                <a:cubicBezTo>
                  <a:pt x="50" y="56"/>
                  <a:pt x="50" y="56"/>
                  <a:pt x="50" y="56"/>
                </a:cubicBezTo>
                <a:cubicBezTo>
                  <a:pt x="50" y="57"/>
                  <a:pt x="49" y="57"/>
                  <a:pt x="48" y="57"/>
                </a:cubicBezTo>
                <a:cubicBezTo>
                  <a:pt x="47" y="57"/>
                  <a:pt x="47" y="56"/>
                  <a:pt x="47" y="56"/>
                </a:cubicBezTo>
                <a:cubicBezTo>
                  <a:pt x="45" y="47"/>
                  <a:pt x="45" y="47"/>
                  <a:pt x="45" y="47"/>
                </a:cubicBezTo>
                <a:cubicBezTo>
                  <a:pt x="39" y="70"/>
                  <a:pt x="39" y="70"/>
                  <a:pt x="39" y="70"/>
                </a:cubicBezTo>
                <a:cubicBezTo>
                  <a:pt x="39" y="71"/>
                  <a:pt x="38" y="71"/>
                  <a:pt x="37" y="71"/>
                </a:cubicBezTo>
                <a:cubicBezTo>
                  <a:pt x="37" y="71"/>
                  <a:pt x="37" y="71"/>
                  <a:pt x="37" y="71"/>
                </a:cubicBezTo>
                <a:cubicBezTo>
                  <a:pt x="36" y="71"/>
                  <a:pt x="36" y="70"/>
                  <a:pt x="35" y="70"/>
                </a:cubicBezTo>
                <a:cubicBezTo>
                  <a:pt x="32" y="34"/>
                  <a:pt x="32" y="34"/>
                  <a:pt x="32" y="34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7"/>
                  <a:pt x="25" y="57"/>
                  <a:pt x="24" y="57"/>
                </a:cubicBezTo>
                <a:cubicBezTo>
                  <a:pt x="23" y="57"/>
                  <a:pt x="23" y="57"/>
                  <a:pt x="23" y="56"/>
                </a:cubicBezTo>
                <a:cubicBezTo>
                  <a:pt x="21" y="44"/>
                  <a:pt x="21" y="44"/>
                  <a:pt x="21" y="44"/>
                </a:cubicBezTo>
                <a:cubicBezTo>
                  <a:pt x="19" y="48"/>
                  <a:pt x="19" y="48"/>
                  <a:pt x="19" y="48"/>
                </a:cubicBezTo>
                <a:cubicBezTo>
                  <a:pt x="18" y="49"/>
                  <a:pt x="18" y="50"/>
                  <a:pt x="17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20" y="70"/>
                  <a:pt x="45" y="85"/>
                  <a:pt x="45" y="85"/>
                </a:cubicBezTo>
                <a:cubicBezTo>
                  <a:pt x="45" y="85"/>
                  <a:pt x="78" y="65"/>
                  <a:pt x="83" y="40"/>
                </a:cubicBezTo>
                <a:cubicBezTo>
                  <a:pt x="90" y="0"/>
                  <a:pt x="45" y="21"/>
                  <a:pt x="45" y="21"/>
                </a:cubicBezTo>
                <a:close/>
              </a:path>
            </a:pathLst>
          </a:custGeom>
          <a:solidFill>
            <a:srgbClr val="89C3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Subtitle 2"/>
          <p:cNvSpPr txBox="1"/>
          <p:nvPr/>
        </p:nvSpPr>
        <p:spPr bwMode="auto">
          <a:xfrm>
            <a:off x="1308882" y="422978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1507665" y="4761230"/>
            <a:ext cx="2843383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2" name="Subtitle 2"/>
          <p:cNvSpPr txBox="1"/>
          <p:nvPr/>
        </p:nvSpPr>
        <p:spPr bwMode="auto">
          <a:xfrm>
            <a:off x="4851547" y="114622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50330" y="1677670"/>
            <a:ext cx="2843383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4" name="Subtitle 2"/>
          <p:cNvSpPr txBox="1"/>
          <p:nvPr/>
        </p:nvSpPr>
        <p:spPr bwMode="auto">
          <a:xfrm>
            <a:off x="8395482" y="422978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94265" y="4761230"/>
            <a:ext cx="2843383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" grpId="0" animBg="1"/>
      <p:bldP spid="22" grpId="0"/>
      <p:bldP spid="23" grpId="0"/>
      <p:bldP spid="2" grpId="0"/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0044485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445" y="0"/>
            <a:ext cx="6282690" cy="6858000"/>
          </a:xfrm>
          <a:prstGeom prst="rect">
            <a:avLst/>
          </a:prstGeom>
        </p:spPr>
      </p:pic>
      <p:sp>
        <p:nvSpPr>
          <p:cNvPr id="3" name="六边形 2"/>
          <p:cNvSpPr/>
          <p:nvPr/>
        </p:nvSpPr>
        <p:spPr>
          <a:xfrm>
            <a:off x="4874895" y="2192655"/>
            <a:ext cx="2720340" cy="2310765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979670" y="3056255"/>
            <a:ext cx="25107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5A89AD"/>
                </a:solidFill>
              </a:rPr>
              <a:t>(YOUR LOGO)</a:t>
            </a:r>
          </a:p>
        </p:txBody>
      </p:sp>
      <p:sp>
        <p:nvSpPr>
          <p:cNvPr id="8" name="TextBox 25"/>
          <p:cNvSpPr txBox="1"/>
          <p:nvPr/>
        </p:nvSpPr>
        <p:spPr>
          <a:xfrm flipH="1">
            <a:off x="8187690" y="3165571"/>
            <a:ext cx="3504405" cy="3987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 fontAlgn="base"/>
            <a:r>
              <a:rPr lang="zh-CN" altLang="zh-CN" sz="2000" strike="noStrike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Enter the title</a:t>
            </a:r>
          </a:p>
        </p:txBody>
      </p:sp>
      <p:sp>
        <p:nvSpPr>
          <p:cNvPr id="9" name="TextBox 25"/>
          <p:cNvSpPr txBox="1"/>
          <p:nvPr/>
        </p:nvSpPr>
        <p:spPr>
          <a:xfrm flipH="1">
            <a:off x="8187690" y="3564397"/>
            <a:ext cx="3956050" cy="35228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 fontAlgn="base"/>
            <a:r>
              <a:rPr lang="zh-CN" altLang="zh-CN" sz="1600" strike="noStrike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Please enter the needed title here</a:t>
            </a:r>
          </a:p>
        </p:txBody>
      </p:sp>
      <p:sp>
        <p:nvSpPr>
          <p:cNvPr id="10" name="TextBox 25"/>
          <p:cNvSpPr txBox="1"/>
          <p:nvPr/>
        </p:nvSpPr>
        <p:spPr>
          <a:xfrm flipH="1">
            <a:off x="8088630" y="2534285"/>
            <a:ext cx="172085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ctr" fontAlgn="base"/>
            <a:r>
              <a:rPr lang="en-US" altLang="zh-CN" sz="2800" strike="noStrike" noProof="1">
                <a:solidFill>
                  <a:srgbClr val="88C3F4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PART 3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/>
      <p:bldP spid="7" grpId="1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627822" y="3113173"/>
            <a:ext cx="854075" cy="2590800"/>
            <a:chOff x="496887" y="3751983"/>
            <a:chExt cx="854075" cy="2590800"/>
          </a:xfrm>
        </p:grpSpPr>
        <p:sp>
          <p:nvSpPr>
            <p:cNvPr id="6" name="Freeform 5"/>
            <p:cNvSpPr/>
            <p:nvPr/>
          </p:nvSpPr>
          <p:spPr bwMode="auto">
            <a:xfrm>
              <a:off x="527049" y="5618883"/>
              <a:ext cx="793750" cy="723900"/>
            </a:xfrm>
            <a:custGeom>
              <a:avLst/>
              <a:gdLst>
                <a:gd name="T0" fmla="*/ 500 w 500"/>
                <a:gd name="T1" fmla="*/ 260 h 456"/>
                <a:gd name="T2" fmla="*/ 500 w 500"/>
                <a:gd name="T3" fmla="*/ 260 h 456"/>
                <a:gd name="T4" fmla="*/ 500 w 500"/>
                <a:gd name="T5" fmla="*/ 300 h 456"/>
                <a:gd name="T6" fmla="*/ 498 w 500"/>
                <a:gd name="T7" fmla="*/ 338 h 456"/>
                <a:gd name="T8" fmla="*/ 494 w 500"/>
                <a:gd name="T9" fmla="*/ 370 h 456"/>
                <a:gd name="T10" fmla="*/ 492 w 500"/>
                <a:gd name="T11" fmla="*/ 386 h 456"/>
                <a:gd name="T12" fmla="*/ 486 w 500"/>
                <a:gd name="T13" fmla="*/ 400 h 456"/>
                <a:gd name="T14" fmla="*/ 480 w 500"/>
                <a:gd name="T15" fmla="*/ 412 h 456"/>
                <a:gd name="T16" fmla="*/ 474 w 500"/>
                <a:gd name="T17" fmla="*/ 422 h 456"/>
                <a:gd name="T18" fmla="*/ 464 w 500"/>
                <a:gd name="T19" fmla="*/ 432 h 456"/>
                <a:gd name="T20" fmla="*/ 454 w 500"/>
                <a:gd name="T21" fmla="*/ 440 h 456"/>
                <a:gd name="T22" fmla="*/ 442 w 500"/>
                <a:gd name="T23" fmla="*/ 448 h 456"/>
                <a:gd name="T24" fmla="*/ 428 w 500"/>
                <a:gd name="T25" fmla="*/ 452 h 456"/>
                <a:gd name="T26" fmla="*/ 410 w 500"/>
                <a:gd name="T27" fmla="*/ 454 h 456"/>
                <a:gd name="T28" fmla="*/ 392 w 500"/>
                <a:gd name="T29" fmla="*/ 456 h 456"/>
                <a:gd name="T30" fmla="*/ 0 w 500"/>
                <a:gd name="T31" fmla="*/ 456 h 456"/>
                <a:gd name="T32" fmla="*/ 0 w 500"/>
                <a:gd name="T33" fmla="*/ 170 h 456"/>
                <a:gd name="T34" fmla="*/ 0 w 500"/>
                <a:gd name="T35" fmla="*/ 170 h 456"/>
                <a:gd name="T36" fmla="*/ 0 w 500"/>
                <a:gd name="T37" fmla="*/ 156 h 456"/>
                <a:gd name="T38" fmla="*/ 2 w 500"/>
                <a:gd name="T39" fmla="*/ 132 h 456"/>
                <a:gd name="T40" fmla="*/ 8 w 500"/>
                <a:gd name="T41" fmla="*/ 104 h 456"/>
                <a:gd name="T42" fmla="*/ 12 w 500"/>
                <a:gd name="T43" fmla="*/ 90 h 456"/>
                <a:gd name="T44" fmla="*/ 20 w 500"/>
                <a:gd name="T45" fmla="*/ 76 h 456"/>
                <a:gd name="T46" fmla="*/ 28 w 500"/>
                <a:gd name="T47" fmla="*/ 60 h 456"/>
                <a:gd name="T48" fmla="*/ 38 w 500"/>
                <a:gd name="T49" fmla="*/ 46 h 456"/>
                <a:gd name="T50" fmla="*/ 50 w 500"/>
                <a:gd name="T51" fmla="*/ 34 h 456"/>
                <a:gd name="T52" fmla="*/ 66 w 500"/>
                <a:gd name="T53" fmla="*/ 22 h 456"/>
                <a:gd name="T54" fmla="*/ 84 w 500"/>
                <a:gd name="T55" fmla="*/ 12 h 456"/>
                <a:gd name="T56" fmla="*/ 104 w 500"/>
                <a:gd name="T57" fmla="*/ 6 h 456"/>
                <a:gd name="T58" fmla="*/ 128 w 500"/>
                <a:gd name="T59" fmla="*/ 0 h 456"/>
                <a:gd name="T60" fmla="*/ 154 w 500"/>
                <a:gd name="T61" fmla="*/ 0 h 456"/>
                <a:gd name="T62" fmla="*/ 500 w 500"/>
                <a:gd name="T63" fmla="*/ 0 h 456"/>
                <a:gd name="T64" fmla="*/ 500 w 500"/>
                <a:gd name="T65" fmla="*/ 26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0" h="456">
                  <a:moveTo>
                    <a:pt x="500" y="260"/>
                  </a:moveTo>
                  <a:lnTo>
                    <a:pt x="500" y="260"/>
                  </a:lnTo>
                  <a:lnTo>
                    <a:pt x="500" y="300"/>
                  </a:lnTo>
                  <a:lnTo>
                    <a:pt x="498" y="338"/>
                  </a:lnTo>
                  <a:lnTo>
                    <a:pt x="494" y="370"/>
                  </a:lnTo>
                  <a:lnTo>
                    <a:pt x="492" y="386"/>
                  </a:lnTo>
                  <a:lnTo>
                    <a:pt x="486" y="400"/>
                  </a:lnTo>
                  <a:lnTo>
                    <a:pt x="480" y="412"/>
                  </a:lnTo>
                  <a:lnTo>
                    <a:pt x="474" y="422"/>
                  </a:lnTo>
                  <a:lnTo>
                    <a:pt x="464" y="432"/>
                  </a:lnTo>
                  <a:lnTo>
                    <a:pt x="454" y="440"/>
                  </a:lnTo>
                  <a:lnTo>
                    <a:pt x="442" y="448"/>
                  </a:lnTo>
                  <a:lnTo>
                    <a:pt x="428" y="452"/>
                  </a:lnTo>
                  <a:lnTo>
                    <a:pt x="410" y="454"/>
                  </a:lnTo>
                  <a:lnTo>
                    <a:pt x="392" y="456"/>
                  </a:lnTo>
                  <a:lnTo>
                    <a:pt x="0" y="456"/>
                  </a:lnTo>
                  <a:lnTo>
                    <a:pt x="0" y="170"/>
                  </a:lnTo>
                  <a:lnTo>
                    <a:pt x="0" y="170"/>
                  </a:lnTo>
                  <a:lnTo>
                    <a:pt x="0" y="156"/>
                  </a:lnTo>
                  <a:lnTo>
                    <a:pt x="2" y="132"/>
                  </a:lnTo>
                  <a:lnTo>
                    <a:pt x="8" y="104"/>
                  </a:lnTo>
                  <a:lnTo>
                    <a:pt x="12" y="90"/>
                  </a:lnTo>
                  <a:lnTo>
                    <a:pt x="20" y="76"/>
                  </a:lnTo>
                  <a:lnTo>
                    <a:pt x="28" y="60"/>
                  </a:lnTo>
                  <a:lnTo>
                    <a:pt x="38" y="46"/>
                  </a:lnTo>
                  <a:lnTo>
                    <a:pt x="50" y="34"/>
                  </a:lnTo>
                  <a:lnTo>
                    <a:pt x="66" y="22"/>
                  </a:lnTo>
                  <a:lnTo>
                    <a:pt x="84" y="12"/>
                  </a:lnTo>
                  <a:lnTo>
                    <a:pt x="104" y="6"/>
                  </a:lnTo>
                  <a:lnTo>
                    <a:pt x="128" y="0"/>
                  </a:lnTo>
                  <a:lnTo>
                    <a:pt x="154" y="0"/>
                  </a:lnTo>
                  <a:lnTo>
                    <a:pt x="500" y="0"/>
                  </a:lnTo>
                  <a:lnTo>
                    <a:pt x="500" y="260"/>
                  </a:ln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496887" y="3751983"/>
              <a:ext cx="854075" cy="638175"/>
            </a:xfrm>
            <a:prstGeom prst="rect">
              <a:avLst/>
            </a:pr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23"/>
            <p:cNvSpPr>
              <a:spLocks noEditPoints="1"/>
            </p:cNvSpPr>
            <p:nvPr/>
          </p:nvSpPr>
          <p:spPr bwMode="auto">
            <a:xfrm>
              <a:off x="574674" y="4577483"/>
              <a:ext cx="698500" cy="904875"/>
            </a:xfrm>
            <a:custGeom>
              <a:avLst/>
              <a:gdLst>
                <a:gd name="T0" fmla="*/ 440 w 440"/>
                <a:gd name="T1" fmla="*/ 346 h 570"/>
                <a:gd name="T2" fmla="*/ 430 w 440"/>
                <a:gd name="T3" fmla="*/ 304 h 570"/>
                <a:gd name="T4" fmla="*/ 356 w 440"/>
                <a:gd name="T5" fmla="*/ 330 h 570"/>
                <a:gd name="T6" fmla="*/ 336 w 440"/>
                <a:gd name="T7" fmla="*/ 372 h 570"/>
                <a:gd name="T8" fmla="*/ 328 w 440"/>
                <a:gd name="T9" fmla="*/ 420 h 570"/>
                <a:gd name="T10" fmla="*/ 292 w 440"/>
                <a:gd name="T11" fmla="*/ 486 h 570"/>
                <a:gd name="T12" fmla="*/ 182 w 440"/>
                <a:gd name="T13" fmla="*/ 516 h 570"/>
                <a:gd name="T14" fmla="*/ 114 w 440"/>
                <a:gd name="T15" fmla="*/ 494 h 570"/>
                <a:gd name="T16" fmla="*/ 94 w 440"/>
                <a:gd name="T17" fmla="*/ 432 h 570"/>
                <a:gd name="T18" fmla="*/ 130 w 440"/>
                <a:gd name="T19" fmla="*/ 386 h 570"/>
                <a:gd name="T20" fmla="*/ 166 w 440"/>
                <a:gd name="T21" fmla="*/ 432 h 570"/>
                <a:gd name="T22" fmla="*/ 244 w 440"/>
                <a:gd name="T23" fmla="*/ 440 h 570"/>
                <a:gd name="T24" fmla="*/ 302 w 440"/>
                <a:gd name="T25" fmla="*/ 404 h 570"/>
                <a:gd name="T26" fmla="*/ 318 w 440"/>
                <a:gd name="T27" fmla="*/ 334 h 570"/>
                <a:gd name="T28" fmla="*/ 288 w 440"/>
                <a:gd name="T29" fmla="*/ 206 h 570"/>
                <a:gd name="T30" fmla="*/ 306 w 440"/>
                <a:gd name="T31" fmla="*/ 124 h 570"/>
                <a:gd name="T32" fmla="*/ 326 w 440"/>
                <a:gd name="T33" fmla="*/ 126 h 570"/>
                <a:gd name="T34" fmla="*/ 390 w 440"/>
                <a:gd name="T35" fmla="*/ 78 h 570"/>
                <a:gd name="T36" fmla="*/ 392 w 440"/>
                <a:gd name="T37" fmla="*/ 30 h 570"/>
                <a:gd name="T38" fmla="*/ 352 w 440"/>
                <a:gd name="T39" fmla="*/ 0 h 570"/>
                <a:gd name="T40" fmla="*/ 298 w 440"/>
                <a:gd name="T41" fmla="*/ 24 h 570"/>
                <a:gd name="T42" fmla="*/ 284 w 440"/>
                <a:gd name="T43" fmla="*/ 102 h 570"/>
                <a:gd name="T44" fmla="*/ 286 w 440"/>
                <a:gd name="T45" fmla="*/ 108 h 570"/>
                <a:gd name="T46" fmla="*/ 274 w 440"/>
                <a:gd name="T47" fmla="*/ 186 h 570"/>
                <a:gd name="T48" fmla="*/ 294 w 440"/>
                <a:gd name="T49" fmla="*/ 312 h 570"/>
                <a:gd name="T50" fmla="*/ 278 w 440"/>
                <a:gd name="T51" fmla="*/ 408 h 570"/>
                <a:gd name="T52" fmla="*/ 218 w 440"/>
                <a:gd name="T53" fmla="*/ 430 h 570"/>
                <a:gd name="T54" fmla="*/ 156 w 440"/>
                <a:gd name="T55" fmla="*/ 408 h 570"/>
                <a:gd name="T56" fmla="*/ 224 w 440"/>
                <a:gd name="T57" fmla="*/ 390 h 570"/>
                <a:gd name="T58" fmla="*/ 264 w 440"/>
                <a:gd name="T59" fmla="*/ 360 h 570"/>
                <a:gd name="T60" fmla="*/ 268 w 440"/>
                <a:gd name="T61" fmla="*/ 328 h 570"/>
                <a:gd name="T62" fmla="*/ 268 w 440"/>
                <a:gd name="T63" fmla="*/ 152 h 570"/>
                <a:gd name="T64" fmla="*/ 260 w 440"/>
                <a:gd name="T65" fmla="*/ 134 h 570"/>
                <a:gd name="T66" fmla="*/ 14 w 440"/>
                <a:gd name="T67" fmla="*/ 132 h 570"/>
                <a:gd name="T68" fmla="*/ 2 w 440"/>
                <a:gd name="T69" fmla="*/ 142 h 570"/>
                <a:gd name="T70" fmla="*/ 0 w 440"/>
                <a:gd name="T71" fmla="*/ 342 h 570"/>
                <a:gd name="T72" fmla="*/ 0 w 440"/>
                <a:gd name="T73" fmla="*/ 354 h 570"/>
                <a:gd name="T74" fmla="*/ 6 w 440"/>
                <a:gd name="T75" fmla="*/ 372 h 570"/>
                <a:gd name="T76" fmla="*/ 86 w 440"/>
                <a:gd name="T77" fmla="*/ 390 h 570"/>
                <a:gd name="T78" fmla="*/ 94 w 440"/>
                <a:gd name="T79" fmla="*/ 402 h 570"/>
                <a:gd name="T80" fmla="*/ 90 w 440"/>
                <a:gd name="T81" fmla="*/ 480 h 570"/>
                <a:gd name="T82" fmla="*/ 134 w 440"/>
                <a:gd name="T83" fmla="*/ 522 h 570"/>
                <a:gd name="T84" fmla="*/ 246 w 440"/>
                <a:gd name="T85" fmla="*/ 512 h 570"/>
                <a:gd name="T86" fmla="*/ 290 w 440"/>
                <a:gd name="T87" fmla="*/ 524 h 570"/>
                <a:gd name="T88" fmla="*/ 340 w 440"/>
                <a:gd name="T89" fmla="*/ 568 h 570"/>
                <a:gd name="T90" fmla="*/ 390 w 440"/>
                <a:gd name="T91" fmla="*/ 550 h 570"/>
                <a:gd name="T92" fmla="*/ 370 w 440"/>
                <a:gd name="T93" fmla="*/ 494 h 570"/>
                <a:gd name="T94" fmla="*/ 304 w 440"/>
                <a:gd name="T95" fmla="*/ 484 h 570"/>
                <a:gd name="T96" fmla="*/ 358 w 440"/>
                <a:gd name="T97" fmla="*/ 414 h 570"/>
                <a:gd name="T98" fmla="*/ 398 w 440"/>
                <a:gd name="T99" fmla="*/ 412 h 570"/>
                <a:gd name="T100" fmla="*/ 380 w 440"/>
                <a:gd name="T101" fmla="*/ 542 h 570"/>
                <a:gd name="T102" fmla="*/ 334 w 440"/>
                <a:gd name="T103" fmla="*/ 554 h 570"/>
                <a:gd name="T104" fmla="*/ 304 w 440"/>
                <a:gd name="T105" fmla="*/ 526 h 570"/>
                <a:gd name="T106" fmla="*/ 338 w 440"/>
                <a:gd name="T107" fmla="*/ 492 h 570"/>
                <a:gd name="T108" fmla="*/ 380 w 440"/>
                <a:gd name="T109" fmla="*/ 534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40" h="570">
                  <a:moveTo>
                    <a:pt x="422" y="394"/>
                  </a:moveTo>
                  <a:lnTo>
                    <a:pt x="422" y="394"/>
                  </a:lnTo>
                  <a:lnTo>
                    <a:pt x="428" y="384"/>
                  </a:lnTo>
                  <a:lnTo>
                    <a:pt x="434" y="372"/>
                  </a:lnTo>
                  <a:lnTo>
                    <a:pt x="438" y="358"/>
                  </a:lnTo>
                  <a:lnTo>
                    <a:pt x="440" y="346"/>
                  </a:lnTo>
                  <a:lnTo>
                    <a:pt x="440" y="332"/>
                  </a:lnTo>
                  <a:lnTo>
                    <a:pt x="440" y="322"/>
                  </a:lnTo>
                  <a:lnTo>
                    <a:pt x="438" y="312"/>
                  </a:lnTo>
                  <a:lnTo>
                    <a:pt x="434" y="308"/>
                  </a:lnTo>
                  <a:lnTo>
                    <a:pt x="434" y="308"/>
                  </a:lnTo>
                  <a:lnTo>
                    <a:pt x="430" y="304"/>
                  </a:lnTo>
                  <a:lnTo>
                    <a:pt x="422" y="304"/>
                  </a:lnTo>
                  <a:lnTo>
                    <a:pt x="422" y="304"/>
                  </a:lnTo>
                  <a:lnTo>
                    <a:pt x="404" y="306"/>
                  </a:lnTo>
                  <a:lnTo>
                    <a:pt x="384" y="314"/>
                  </a:lnTo>
                  <a:lnTo>
                    <a:pt x="364" y="324"/>
                  </a:lnTo>
                  <a:lnTo>
                    <a:pt x="356" y="330"/>
                  </a:lnTo>
                  <a:lnTo>
                    <a:pt x="350" y="338"/>
                  </a:lnTo>
                  <a:lnTo>
                    <a:pt x="350" y="338"/>
                  </a:lnTo>
                  <a:lnTo>
                    <a:pt x="344" y="346"/>
                  </a:lnTo>
                  <a:lnTo>
                    <a:pt x="340" y="354"/>
                  </a:lnTo>
                  <a:lnTo>
                    <a:pt x="336" y="362"/>
                  </a:lnTo>
                  <a:lnTo>
                    <a:pt x="336" y="372"/>
                  </a:lnTo>
                  <a:lnTo>
                    <a:pt x="336" y="380"/>
                  </a:lnTo>
                  <a:lnTo>
                    <a:pt x="336" y="388"/>
                  </a:lnTo>
                  <a:lnTo>
                    <a:pt x="338" y="396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28" y="420"/>
                  </a:lnTo>
                  <a:lnTo>
                    <a:pt x="332" y="422"/>
                  </a:lnTo>
                  <a:lnTo>
                    <a:pt x="332" y="422"/>
                  </a:lnTo>
                  <a:lnTo>
                    <a:pt x="316" y="440"/>
                  </a:lnTo>
                  <a:lnTo>
                    <a:pt x="304" y="456"/>
                  </a:lnTo>
                  <a:lnTo>
                    <a:pt x="296" y="472"/>
                  </a:lnTo>
                  <a:lnTo>
                    <a:pt x="292" y="486"/>
                  </a:lnTo>
                  <a:lnTo>
                    <a:pt x="292" y="486"/>
                  </a:lnTo>
                  <a:lnTo>
                    <a:pt x="256" y="496"/>
                  </a:lnTo>
                  <a:lnTo>
                    <a:pt x="228" y="506"/>
                  </a:lnTo>
                  <a:lnTo>
                    <a:pt x="228" y="506"/>
                  </a:lnTo>
                  <a:lnTo>
                    <a:pt x="200" y="514"/>
                  </a:lnTo>
                  <a:lnTo>
                    <a:pt x="182" y="516"/>
                  </a:lnTo>
                  <a:lnTo>
                    <a:pt x="164" y="516"/>
                  </a:lnTo>
                  <a:lnTo>
                    <a:pt x="146" y="514"/>
                  </a:lnTo>
                  <a:lnTo>
                    <a:pt x="138" y="510"/>
                  </a:lnTo>
                  <a:lnTo>
                    <a:pt x="130" y="506"/>
                  </a:lnTo>
                  <a:lnTo>
                    <a:pt x="122" y="502"/>
                  </a:lnTo>
                  <a:lnTo>
                    <a:pt x="114" y="494"/>
                  </a:lnTo>
                  <a:lnTo>
                    <a:pt x="106" y="486"/>
                  </a:lnTo>
                  <a:lnTo>
                    <a:pt x="100" y="476"/>
                  </a:lnTo>
                  <a:lnTo>
                    <a:pt x="100" y="476"/>
                  </a:lnTo>
                  <a:lnTo>
                    <a:pt x="94" y="460"/>
                  </a:lnTo>
                  <a:lnTo>
                    <a:pt x="92" y="446"/>
                  </a:lnTo>
                  <a:lnTo>
                    <a:pt x="94" y="432"/>
                  </a:lnTo>
                  <a:lnTo>
                    <a:pt x="98" y="418"/>
                  </a:lnTo>
                  <a:lnTo>
                    <a:pt x="106" y="408"/>
                  </a:lnTo>
                  <a:lnTo>
                    <a:pt x="112" y="398"/>
                  </a:lnTo>
                  <a:lnTo>
                    <a:pt x="128" y="386"/>
                  </a:lnTo>
                  <a:lnTo>
                    <a:pt x="128" y="386"/>
                  </a:lnTo>
                  <a:lnTo>
                    <a:pt x="130" y="386"/>
                  </a:lnTo>
                  <a:lnTo>
                    <a:pt x="130" y="386"/>
                  </a:lnTo>
                  <a:lnTo>
                    <a:pt x="132" y="396"/>
                  </a:lnTo>
                  <a:lnTo>
                    <a:pt x="138" y="406"/>
                  </a:lnTo>
                  <a:lnTo>
                    <a:pt x="144" y="416"/>
                  </a:lnTo>
                  <a:lnTo>
                    <a:pt x="154" y="424"/>
                  </a:lnTo>
                  <a:lnTo>
                    <a:pt x="166" y="432"/>
                  </a:lnTo>
                  <a:lnTo>
                    <a:pt x="180" y="438"/>
                  </a:lnTo>
                  <a:lnTo>
                    <a:pt x="198" y="440"/>
                  </a:lnTo>
                  <a:lnTo>
                    <a:pt x="218" y="442"/>
                  </a:lnTo>
                  <a:lnTo>
                    <a:pt x="218" y="442"/>
                  </a:lnTo>
                  <a:lnTo>
                    <a:pt x="232" y="442"/>
                  </a:lnTo>
                  <a:lnTo>
                    <a:pt x="244" y="440"/>
                  </a:lnTo>
                  <a:lnTo>
                    <a:pt x="256" y="436"/>
                  </a:lnTo>
                  <a:lnTo>
                    <a:pt x="266" y="432"/>
                  </a:lnTo>
                  <a:lnTo>
                    <a:pt x="276" y="426"/>
                  </a:lnTo>
                  <a:lnTo>
                    <a:pt x="286" y="420"/>
                  </a:lnTo>
                  <a:lnTo>
                    <a:pt x="294" y="412"/>
                  </a:lnTo>
                  <a:lnTo>
                    <a:pt x="302" y="404"/>
                  </a:lnTo>
                  <a:lnTo>
                    <a:pt x="308" y="394"/>
                  </a:lnTo>
                  <a:lnTo>
                    <a:pt x="312" y="384"/>
                  </a:lnTo>
                  <a:lnTo>
                    <a:pt x="316" y="372"/>
                  </a:lnTo>
                  <a:lnTo>
                    <a:pt x="318" y="360"/>
                  </a:lnTo>
                  <a:lnTo>
                    <a:pt x="318" y="348"/>
                  </a:lnTo>
                  <a:lnTo>
                    <a:pt x="318" y="334"/>
                  </a:lnTo>
                  <a:lnTo>
                    <a:pt x="314" y="320"/>
                  </a:lnTo>
                  <a:lnTo>
                    <a:pt x="310" y="304"/>
                  </a:lnTo>
                  <a:lnTo>
                    <a:pt x="310" y="304"/>
                  </a:lnTo>
                  <a:lnTo>
                    <a:pt x="298" y="268"/>
                  </a:lnTo>
                  <a:lnTo>
                    <a:pt x="292" y="234"/>
                  </a:lnTo>
                  <a:lnTo>
                    <a:pt x="288" y="206"/>
                  </a:lnTo>
                  <a:lnTo>
                    <a:pt x="288" y="182"/>
                  </a:lnTo>
                  <a:lnTo>
                    <a:pt x="292" y="162"/>
                  </a:lnTo>
                  <a:lnTo>
                    <a:pt x="296" y="146"/>
                  </a:lnTo>
                  <a:lnTo>
                    <a:pt x="302" y="134"/>
                  </a:lnTo>
                  <a:lnTo>
                    <a:pt x="306" y="124"/>
                  </a:lnTo>
                  <a:lnTo>
                    <a:pt x="306" y="124"/>
                  </a:lnTo>
                  <a:lnTo>
                    <a:pt x="318" y="128"/>
                  </a:lnTo>
                  <a:lnTo>
                    <a:pt x="322" y="130"/>
                  </a:lnTo>
                  <a:lnTo>
                    <a:pt x="324" y="128"/>
                  </a:lnTo>
                  <a:lnTo>
                    <a:pt x="326" y="126"/>
                  </a:lnTo>
                  <a:lnTo>
                    <a:pt x="326" y="126"/>
                  </a:lnTo>
                  <a:lnTo>
                    <a:pt x="326" y="126"/>
                  </a:lnTo>
                  <a:lnTo>
                    <a:pt x="342" y="102"/>
                  </a:lnTo>
                  <a:lnTo>
                    <a:pt x="342" y="102"/>
                  </a:lnTo>
                  <a:lnTo>
                    <a:pt x="356" y="100"/>
                  </a:lnTo>
                  <a:lnTo>
                    <a:pt x="368" y="96"/>
                  </a:lnTo>
                  <a:lnTo>
                    <a:pt x="380" y="88"/>
                  </a:lnTo>
                  <a:lnTo>
                    <a:pt x="390" y="78"/>
                  </a:lnTo>
                  <a:lnTo>
                    <a:pt x="390" y="78"/>
                  </a:lnTo>
                  <a:lnTo>
                    <a:pt x="394" y="68"/>
                  </a:lnTo>
                  <a:lnTo>
                    <a:pt x="396" y="58"/>
                  </a:lnTo>
                  <a:lnTo>
                    <a:pt x="396" y="50"/>
                  </a:lnTo>
                  <a:lnTo>
                    <a:pt x="394" y="40"/>
                  </a:lnTo>
                  <a:lnTo>
                    <a:pt x="392" y="30"/>
                  </a:lnTo>
                  <a:lnTo>
                    <a:pt x="386" y="22"/>
                  </a:lnTo>
                  <a:lnTo>
                    <a:pt x="380" y="14"/>
                  </a:lnTo>
                  <a:lnTo>
                    <a:pt x="370" y="8"/>
                  </a:lnTo>
                  <a:lnTo>
                    <a:pt x="370" y="8"/>
                  </a:lnTo>
                  <a:lnTo>
                    <a:pt x="362" y="4"/>
                  </a:lnTo>
                  <a:lnTo>
                    <a:pt x="352" y="0"/>
                  </a:lnTo>
                  <a:lnTo>
                    <a:pt x="340" y="0"/>
                  </a:lnTo>
                  <a:lnTo>
                    <a:pt x="330" y="2"/>
                  </a:lnTo>
                  <a:lnTo>
                    <a:pt x="322" y="4"/>
                  </a:lnTo>
                  <a:lnTo>
                    <a:pt x="312" y="10"/>
                  </a:lnTo>
                  <a:lnTo>
                    <a:pt x="306" y="16"/>
                  </a:lnTo>
                  <a:lnTo>
                    <a:pt x="298" y="24"/>
                  </a:lnTo>
                  <a:lnTo>
                    <a:pt x="298" y="24"/>
                  </a:lnTo>
                  <a:lnTo>
                    <a:pt x="294" y="38"/>
                  </a:lnTo>
                  <a:lnTo>
                    <a:pt x="292" y="50"/>
                  </a:lnTo>
                  <a:lnTo>
                    <a:pt x="294" y="64"/>
                  </a:lnTo>
                  <a:lnTo>
                    <a:pt x="300" y="76"/>
                  </a:lnTo>
                  <a:lnTo>
                    <a:pt x="284" y="102"/>
                  </a:lnTo>
                  <a:lnTo>
                    <a:pt x="284" y="102"/>
                  </a:lnTo>
                  <a:lnTo>
                    <a:pt x="284" y="102"/>
                  </a:lnTo>
                  <a:lnTo>
                    <a:pt x="284" y="104"/>
                  </a:lnTo>
                  <a:lnTo>
                    <a:pt x="284" y="104"/>
                  </a:lnTo>
                  <a:lnTo>
                    <a:pt x="284" y="106"/>
                  </a:lnTo>
                  <a:lnTo>
                    <a:pt x="286" y="108"/>
                  </a:lnTo>
                  <a:lnTo>
                    <a:pt x="294" y="116"/>
                  </a:lnTo>
                  <a:lnTo>
                    <a:pt x="294" y="116"/>
                  </a:lnTo>
                  <a:lnTo>
                    <a:pt x="288" y="126"/>
                  </a:lnTo>
                  <a:lnTo>
                    <a:pt x="282" y="136"/>
                  </a:lnTo>
                  <a:lnTo>
                    <a:pt x="276" y="160"/>
                  </a:lnTo>
                  <a:lnTo>
                    <a:pt x="274" y="186"/>
                  </a:lnTo>
                  <a:lnTo>
                    <a:pt x="274" y="212"/>
                  </a:lnTo>
                  <a:lnTo>
                    <a:pt x="278" y="240"/>
                  </a:lnTo>
                  <a:lnTo>
                    <a:pt x="282" y="266"/>
                  </a:lnTo>
                  <a:lnTo>
                    <a:pt x="288" y="290"/>
                  </a:lnTo>
                  <a:lnTo>
                    <a:pt x="294" y="312"/>
                  </a:lnTo>
                  <a:lnTo>
                    <a:pt x="294" y="312"/>
                  </a:lnTo>
                  <a:lnTo>
                    <a:pt x="298" y="332"/>
                  </a:lnTo>
                  <a:lnTo>
                    <a:pt x="298" y="352"/>
                  </a:lnTo>
                  <a:lnTo>
                    <a:pt x="296" y="374"/>
                  </a:lnTo>
                  <a:lnTo>
                    <a:pt x="288" y="392"/>
                  </a:lnTo>
                  <a:lnTo>
                    <a:pt x="284" y="400"/>
                  </a:lnTo>
                  <a:lnTo>
                    <a:pt x="278" y="408"/>
                  </a:lnTo>
                  <a:lnTo>
                    <a:pt x="270" y="414"/>
                  </a:lnTo>
                  <a:lnTo>
                    <a:pt x="262" y="420"/>
                  </a:lnTo>
                  <a:lnTo>
                    <a:pt x="252" y="424"/>
                  </a:lnTo>
                  <a:lnTo>
                    <a:pt x="242" y="428"/>
                  </a:lnTo>
                  <a:lnTo>
                    <a:pt x="230" y="430"/>
                  </a:lnTo>
                  <a:lnTo>
                    <a:pt x="218" y="430"/>
                  </a:lnTo>
                  <a:lnTo>
                    <a:pt x="218" y="430"/>
                  </a:lnTo>
                  <a:lnTo>
                    <a:pt x="200" y="428"/>
                  </a:lnTo>
                  <a:lnTo>
                    <a:pt x="186" y="426"/>
                  </a:lnTo>
                  <a:lnTo>
                    <a:pt x="174" y="420"/>
                  </a:lnTo>
                  <a:lnTo>
                    <a:pt x="164" y="414"/>
                  </a:lnTo>
                  <a:lnTo>
                    <a:pt x="156" y="408"/>
                  </a:lnTo>
                  <a:lnTo>
                    <a:pt x="150" y="400"/>
                  </a:lnTo>
                  <a:lnTo>
                    <a:pt x="142" y="386"/>
                  </a:lnTo>
                  <a:lnTo>
                    <a:pt x="142" y="386"/>
                  </a:lnTo>
                  <a:lnTo>
                    <a:pt x="204" y="390"/>
                  </a:lnTo>
                  <a:lnTo>
                    <a:pt x="204" y="390"/>
                  </a:lnTo>
                  <a:lnTo>
                    <a:pt x="224" y="390"/>
                  </a:lnTo>
                  <a:lnTo>
                    <a:pt x="238" y="388"/>
                  </a:lnTo>
                  <a:lnTo>
                    <a:pt x="250" y="382"/>
                  </a:lnTo>
                  <a:lnTo>
                    <a:pt x="256" y="376"/>
                  </a:lnTo>
                  <a:lnTo>
                    <a:pt x="260" y="370"/>
                  </a:lnTo>
                  <a:lnTo>
                    <a:pt x="262" y="364"/>
                  </a:lnTo>
                  <a:lnTo>
                    <a:pt x="264" y="360"/>
                  </a:lnTo>
                  <a:lnTo>
                    <a:pt x="264" y="360"/>
                  </a:lnTo>
                  <a:lnTo>
                    <a:pt x="266" y="354"/>
                  </a:lnTo>
                  <a:lnTo>
                    <a:pt x="268" y="348"/>
                  </a:lnTo>
                  <a:lnTo>
                    <a:pt x="268" y="348"/>
                  </a:lnTo>
                  <a:lnTo>
                    <a:pt x="268" y="328"/>
                  </a:lnTo>
                  <a:lnTo>
                    <a:pt x="268" y="328"/>
                  </a:lnTo>
                  <a:lnTo>
                    <a:pt x="268" y="328"/>
                  </a:lnTo>
                  <a:lnTo>
                    <a:pt x="268" y="176"/>
                  </a:lnTo>
                  <a:lnTo>
                    <a:pt x="268" y="176"/>
                  </a:lnTo>
                  <a:lnTo>
                    <a:pt x="268" y="176"/>
                  </a:lnTo>
                  <a:lnTo>
                    <a:pt x="268" y="152"/>
                  </a:lnTo>
                  <a:lnTo>
                    <a:pt x="268" y="152"/>
                  </a:lnTo>
                  <a:lnTo>
                    <a:pt x="268" y="152"/>
                  </a:lnTo>
                  <a:lnTo>
                    <a:pt x="266" y="142"/>
                  </a:lnTo>
                  <a:lnTo>
                    <a:pt x="260" y="136"/>
                  </a:lnTo>
                  <a:lnTo>
                    <a:pt x="262" y="136"/>
                  </a:lnTo>
                  <a:lnTo>
                    <a:pt x="262" y="134"/>
                  </a:lnTo>
                  <a:lnTo>
                    <a:pt x="260" y="134"/>
                  </a:lnTo>
                  <a:lnTo>
                    <a:pt x="260" y="134"/>
                  </a:lnTo>
                  <a:lnTo>
                    <a:pt x="254" y="132"/>
                  </a:lnTo>
                  <a:lnTo>
                    <a:pt x="248" y="130"/>
                  </a:lnTo>
                  <a:lnTo>
                    <a:pt x="20" y="130"/>
                  </a:lnTo>
                  <a:lnTo>
                    <a:pt x="20" y="130"/>
                  </a:lnTo>
                  <a:lnTo>
                    <a:pt x="14" y="132"/>
                  </a:lnTo>
                  <a:lnTo>
                    <a:pt x="8" y="134"/>
                  </a:lnTo>
                  <a:lnTo>
                    <a:pt x="6" y="134"/>
                  </a:lnTo>
                  <a:lnTo>
                    <a:pt x="6" y="136"/>
                  </a:lnTo>
                  <a:lnTo>
                    <a:pt x="8" y="136"/>
                  </a:lnTo>
                  <a:lnTo>
                    <a:pt x="8" y="136"/>
                  </a:lnTo>
                  <a:lnTo>
                    <a:pt x="2" y="142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0" y="160"/>
                  </a:lnTo>
                  <a:lnTo>
                    <a:pt x="0" y="162"/>
                  </a:lnTo>
                  <a:lnTo>
                    <a:pt x="0" y="338"/>
                  </a:lnTo>
                  <a:lnTo>
                    <a:pt x="0" y="342"/>
                  </a:lnTo>
                  <a:lnTo>
                    <a:pt x="0" y="348"/>
                  </a:lnTo>
                  <a:lnTo>
                    <a:pt x="0" y="348"/>
                  </a:lnTo>
                  <a:lnTo>
                    <a:pt x="0" y="348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0" y="354"/>
                  </a:lnTo>
                  <a:lnTo>
                    <a:pt x="2" y="362"/>
                  </a:lnTo>
                  <a:lnTo>
                    <a:pt x="0" y="362"/>
                  </a:lnTo>
                  <a:lnTo>
                    <a:pt x="0" y="362"/>
                  </a:lnTo>
                  <a:lnTo>
                    <a:pt x="2" y="362"/>
                  </a:lnTo>
                  <a:lnTo>
                    <a:pt x="2" y="362"/>
                  </a:lnTo>
                  <a:lnTo>
                    <a:pt x="6" y="372"/>
                  </a:lnTo>
                  <a:lnTo>
                    <a:pt x="16" y="378"/>
                  </a:lnTo>
                  <a:lnTo>
                    <a:pt x="26" y="384"/>
                  </a:lnTo>
                  <a:lnTo>
                    <a:pt x="40" y="388"/>
                  </a:lnTo>
                  <a:lnTo>
                    <a:pt x="56" y="390"/>
                  </a:lnTo>
                  <a:lnTo>
                    <a:pt x="70" y="390"/>
                  </a:lnTo>
                  <a:lnTo>
                    <a:pt x="86" y="390"/>
                  </a:lnTo>
                  <a:lnTo>
                    <a:pt x="100" y="388"/>
                  </a:lnTo>
                  <a:lnTo>
                    <a:pt x="100" y="388"/>
                  </a:lnTo>
                  <a:lnTo>
                    <a:pt x="108" y="386"/>
                  </a:lnTo>
                  <a:lnTo>
                    <a:pt x="108" y="386"/>
                  </a:lnTo>
                  <a:lnTo>
                    <a:pt x="102" y="394"/>
                  </a:lnTo>
                  <a:lnTo>
                    <a:pt x="94" y="402"/>
                  </a:lnTo>
                  <a:lnTo>
                    <a:pt x="88" y="412"/>
                  </a:lnTo>
                  <a:lnTo>
                    <a:pt x="82" y="424"/>
                  </a:lnTo>
                  <a:lnTo>
                    <a:pt x="80" y="436"/>
                  </a:lnTo>
                  <a:lnTo>
                    <a:pt x="80" y="450"/>
                  </a:lnTo>
                  <a:lnTo>
                    <a:pt x="82" y="464"/>
                  </a:lnTo>
                  <a:lnTo>
                    <a:pt x="90" y="480"/>
                  </a:lnTo>
                  <a:lnTo>
                    <a:pt x="90" y="480"/>
                  </a:lnTo>
                  <a:lnTo>
                    <a:pt x="98" y="492"/>
                  </a:lnTo>
                  <a:lnTo>
                    <a:pt x="106" y="502"/>
                  </a:lnTo>
                  <a:lnTo>
                    <a:pt x="114" y="510"/>
                  </a:lnTo>
                  <a:lnTo>
                    <a:pt x="124" y="518"/>
                  </a:lnTo>
                  <a:lnTo>
                    <a:pt x="134" y="522"/>
                  </a:lnTo>
                  <a:lnTo>
                    <a:pt x="144" y="526"/>
                  </a:lnTo>
                  <a:lnTo>
                    <a:pt x="156" y="528"/>
                  </a:lnTo>
                  <a:lnTo>
                    <a:pt x="168" y="528"/>
                  </a:lnTo>
                  <a:lnTo>
                    <a:pt x="192" y="526"/>
                  </a:lnTo>
                  <a:lnTo>
                    <a:pt x="218" y="520"/>
                  </a:lnTo>
                  <a:lnTo>
                    <a:pt x="246" y="512"/>
                  </a:lnTo>
                  <a:lnTo>
                    <a:pt x="274" y="502"/>
                  </a:lnTo>
                  <a:lnTo>
                    <a:pt x="274" y="502"/>
                  </a:lnTo>
                  <a:lnTo>
                    <a:pt x="288" y="498"/>
                  </a:lnTo>
                  <a:lnTo>
                    <a:pt x="288" y="498"/>
                  </a:lnTo>
                  <a:lnTo>
                    <a:pt x="288" y="512"/>
                  </a:lnTo>
                  <a:lnTo>
                    <a:pt x="290" y="524"/>
                  </a:lnTo>
                  <a:lnTo>
                    <a:pt x="296" y="534"/>
                  </a:lnTo>
                  <a:lnTo>
                    <a:pt x="302" y="544"/>
                  </a:lnTo>
                  <a:lnTo>
                    <a:pt x="310" y="552"/>
                  </a:lnTo>
                  <a:lnTo>
                    <a:pt x="320" y="560"/>
                  </a:lnTo>
                  <a:lnTo>
                    <a:pt x="330" y="564"/>
                  </a:lnTo>
                  <a:lnTo>
                    <a:pt x="340" y="568"/>
                  </a:lnTo>
                  <a:lnTo>
                    <a:pt x="352" y="570"/>
                  </a:lnTo>
                  <a:lnTo>
                    <a:pt x="362" y="570"/>
                  </a:lnTo>
                  <a:lnTo>
                    <a:pt x="370" y="568"/>
                  </a:lnTo>
                  <a:lnTo>
                    <a:pt x="380" y="564"/>
                  </a:lnTo>
                  <a:lnTo>
                    <a:pt x="386" y="558"/>
                  </a:lnTo>
                  <a:lnTo>
                    <a:pt x="390" y="550"/>
                  </a:lnTo>
                  <a:lnTo>
                    <a:pt x="392" y="542"/>
                  </a:lnTo>
                  <a:lnTo>
                    <a:pt x="390" y="530"/>
                  </a:lnTo>
                  <a:lnTo>
                    <a:pt x="390" y="530"/>
                  </a:lnTo>
                  <a:lnTo>
                    <a:pt x="386" y="514"/>
                  </a:lnTo>
                  <a:lnTo>
                    <a:pt x="378" y="502"/>
                  </a:lnTo>
                  <a:lnTo>
                    <a:pt x="370" y="494"/>
                  </a:lnTo>
                  <a:lnTo>
                    <a:pt x="358" y="488"/>
                  </a:lnTo>
                  <a:lnTo>
                    <a:pt x="346" y="484"/>
                  </a:lnTo>
                  <a:lnTo>
                    <a:pt x="332" y="482"/>
                  </a:lnTo>
                  <a:lnTo>
                    <a:pt x="318" y="482"/>
                  </a:lnTo>
                  <a:lnTo>
                    <a:pt x="304" y="484"/>
                  </a:lnTo>
                  <a:lnTo>
                    <a:pt x="304" y="484"/>
                  </a:lnTo>
                  <a:lnTo>
                    <a:pt x="312" y="468"/>
                  </a:lnTo>
                  <a:lnTo>
                    <a:pt x="322" y="454"/>
                  </a:lnTo>
                  <a:lnTo>
                    <a:pt x="342" y="430"/>
                  </a:lnTo>
                  <a:lnTo>
                    <a:pt x="344" y="432"/>
                  </a:lnTo>
                  <a:lnTo>
                    <a:pt x="358" y="416"/>
                  </a:lnTo>
                  <a:lnTo>
                    <a:pt x="358" y="414"/>
                  </a:lnTo>
                  <a:lnTo>
                    <a:pt x="358" y="414"/>
                  </a:lnTo>
                  <a:lnTo>
                    <a:pt x="366" y="416"/>
                  </a:lnTo>
                  <a:lnTo>
                    <a:pt x="374" y="418"/>
                  </a:lnTo>
                  <a:lnTo>
                    <a:pt x="374" y="418"/>
                  </a:lnTo>
                  <a:lnTo>
                    <a:pt x="386" y="416"/>
                  </a:lnTo>
                  <a:lnTo>
                    <a:pt x="398" y="412"/>
                  </a:lnTo>
                  <a:lnTo>
                    <a:pt x="410" y="404"/>
                  </a:lnTo>
                  <a:lnTo>
                    <a:pt x="422" y="394"/>
                  </a:lnTo>
                  <a:lnTo>
                    <a:pt x="422" y="394"/>
                  </a:lnTo>
                  <a:close/>
                  <a:moveTo>
                    <a:pt x="380" y="534"/>
                  </a:moveTo>
                  <a:lnTo>
                    <a:pt x="380" y="534"/>
                  </a:lnTo>
                  <a:lnTo>
                    <a:pt x="380" y="542"/>
                  </a:lnTo>
                  <a:lnTo>
                    <a:pt x="378" y="548"/>
                  </a:lnTo>
                  <a:lnTo>
                    <a:pt x="374" y="554"/>
                  </a:lnTo>
                  <a:lnTo>
                    <a:pt x="368" y="556"/>
                  </a:lnTo>
                  <a:lnTo>
                    <a:pt x="360" y="558"/>
                  </a:lnTo>
                  <a:lnTo>
                    <a:pt x="352" y="558"/>
                  </a:lnTo>
                  <a:lnTo>
                    <a:pt x="334" y="554"/>
                  </a:lnTo>
                  <a:lnTo>
                    <a:pt x="334" y="554"/>
                  </a:lnTo>
                  <a:lnTo>
                    <a:pt x="326" y="552"/>
                  </a:lnTo>
                  <a:lnTo>
                    <a:pt x="320" y="548"/>
                  </a:lnTo>
                  <a:lnTo>
                    <a:pt x="314" y="542"/>
                  </a:lnTo>
                  <a:lnTo>
                    <a:pt x="308" y="534"/>
                  </a:lnTo>
                  <a:lnTo>
                    <a:pt x="304" y="526"/>
                  </a:lnTo>
                  <a:lnTo>
                    <a:pt x="302" y="516"/>
                  </a:lnTo>
                  <a:lnTo>
                    <a:pt x="300" y="506"/>
                  </a:lnTo>
                  <a:lnTo>
                    <a:pt x="302" y="494"/>
                  </a:lnTo>
                  <a:lnTo>
                    <a:pt x="302" y="494"/>
                  </a:lnTo>
                  <a:lnTo>
                    <a:pt x="320" y="492"/>
                  </a:lnTo>
                  <a:lnTo>
                    <a:pt x="338" y="492"/>
                  </a:lnTo>
                  <a:lnTo>
                    <a:pt x="350" y="494"/>
                  </a:lnTo>
                  <a:lnTo>
                    <a:pt x="360" y="500"/>
                  </a:lnTo>
                  <a:lnTo>
                    <a:pt x="370" y="508"/>
                  </a:lnTo>
                  <a:lnTo>
                    <a:pt x="374" y="516"/>
                  </a:lnTo>
                  <a:lnTo>
                    <a:pt x="378" y="524"/>
                  </a:lnTo>
                  <a:lnTo>
                    <a:pt x="380" y="534"/>
                  </a:lnTo>
                  <a:lnTo>
                    <a:pt x="380" y="534"/>
                  </a:lnTo>
                  <a:close/>
                </a:path>
              </a:pathLst>
            </a:custGeom>
            <a:solidFill>
              <a:srgbClr val="00A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TextBox 55"/>
            <p:cNvSpPr txBox="1"/>
            <p:nvPr/>
          </p:nvSpPr>
          <p:spPr>
            <a:xfrm>
              <a:off x="539552" y="5765194"/>
              <a:ext cx="7336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</a:rPr>
                <a:t>20%</a:t>
              </a:r>
              <a:endParaRPr lang="zh-CN" altLang="en-US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104896" y="1855873"/>
            <a:ext cx="859487" cy="3848100"/>
            <a:chOff x="2055162" y="2494683"/>
            <a:chExt cx="859487" cy="3848100"/>
          </a:xfrm>
          <a:solidFill>
            <a:srgbClr val="89C3E0">
              <a:alpha val="70000"/>
            </a:srgbClr>
          </a:solidFill>
        </p:grpSpPr>
        <p:sp>
          <p:nvSpPr>
            <p:cNvPr id="14" name="Freeform 9"/>
            <p:cNvSpPr/>
            <p:nvPr/>
          </p:nvSpPr>
          <p:spPr bwMode="auto">
            <a:xfrm>
              <a:off x="2092324" y="5618883"/>
              <a:ext cx="793750" cy="723900"/>
            </a:xfrm>
            <a:custGeom>
              <a:avLst/>
              <a:gdLst>
                <a:gd name="T0" fmla="*/ 500 w 500"/>
                <a:gd name="T1" fmla="*/ 260 h 456"/>
                <a:gd name="T2" fmla="*/ 500 w 500"/>
                <a:gd name="T3" fmla="*/ 260 h 456"/>
                <a:gd name="T4" fmla="*/ 500 w 500"/>
                <a:gd name="T5" fmla="*/ 300 h 456"/>
                <a:gd name="T6" fmla="*/ 498 w 500"/>
                <a:gd name="T7" fmla="*/ 338 h 456"/>
                <a:gd name="T8" fmla="*/ 494 w 500"/>
                <a:gd name="T9" fmla="*/ 370 h 456"/>
                <a:gd name="T10" fmla="*/ 492 w 500"/>
                <a:gd name="T11" fmla="*/ 386 h 456"/>
                <a:gd name="T12" fmla="*/ 486 w 500"/>
                <a:gd name="T13" fmla="*/ 400 h 456"/>
                <a:gd name="T14" fmla="*/ 480 w 500"/>
                <a:gd name="T15" fmla="*/ 412 h 456"/>
                <a:gd name="T16" fmla="*/ 474 w 500"/>
                <a:gd name="T17" fmla="*/ 422 h 456"/>
                <a:gd name="T18" fmla="*/ 464 w 500"/>
                <a:gd name="T19" fmla="*/ 432 h 456"/>
                <a:gd name="T20" fmla="*/ 454 w 500"/>
                <a:gd name="T21" fmla="*/ 440 h 456"/>
                <a:gd name="T22" fmla="*/ 442 w 500"/>
                <a:gd name="T23" fmla="*/ 448 h 456"/>
                <a:gd name="T24" fmla="*/ 428 w 500"/>
                <a:gd name="T25" fmla="*/ 452 h 456"/>
                <a:gd name="T26" fmla="*/ 410 w 500"/>
                <a:gd name="T27" fmla="*/ 454 h 456"/>
                <a:gd name="T28" fmla="*/ 390 w 500"/>
                <a:gd name="T29" fmla="*/ 456 h 456"/>
                <a:gd name="T30" fmla="*/ 0 w 500"/>
                <a:gd name="T31" fmla="*/ 456 h 456"/>
                <a:gd name="T32" fmla="*/ 0 w 500"/>
                <a:gd name="T33" fmla="*/ 170 h 456"/>
                <a:gd name="T34" fmla="*/ 0 w 500"/>
                <a:gd name="T35" fmla="*/ 170 h 456"/>
                <a:gd name="T36" fmla="*/ 0 w 500"/>
                <a:gd name="T37" fmla="*/ 156 h 456"/>
                <a:gd name="T38" fmla="*/ 2 w 500"/>
                <a:gd name="T39" fmla="*/ 132 h 456"/>
                <a:gd name="T40" fmla="*/ 8 w 500"/>
                <a:gd name="T41" fmla="*/ 104 h 456"/>
                <a:gd name="T42" fmla="*/ 12 w 500"/>
                <a:gd name="T43" fmla="*/ 90 h 456"/>
                <a:gd name="T44" fmla="*/ 20 w 500"/>
                <a:gd name="T45" fmla="*/ 76 h 456"/>
                <a:gd name="T46" fmla="*/ 28 w 500"/>
                <a:gd name="T47" fmla="*/ 60 h 456"/>
                <a:gd name="T48" fmla="*/ 38 w 500"/>
                <a:gd name="T49" fmla="*/ 46 h 456"/>
                <a:gd name="T50" fmla="*/ 50 w 500"/>
                <a:gd name="T51" fmla="*/ 34 h 456"/>
                <a:gd name="T52" fmla="*/ 66 w 500"/>
                <a:gd name="T53" fmla="*/ 22 h 456"/>
                <a:gd name="T54" fmla="*/ 82 w 500"/>
                <a:gd name="T55" fmla="*/ 12 h 456"/>
                <a:gd name="T56" fmla="*/ 104 w 500"/>
                <a:gd name="T57" fmla="*/ 6 h 456"/>
                <a:gd name="T58" fmla="*/ 128 w 500"/>
                <a:gd name="T59" fmla="*/ 0 h 456"/>
                <a:gd name="T60" fmla="*/ 154 w 500"/>
                <a:gd name="T61" fmla="*/ 0 h 456"/>
                <a:gd name="T62" fmla="*/ 500 w 500"/>
                <a:gd name="T63" fmla="*/ 0 h 456"/>
                <a:gd name="T64" fmla="*/ 500 w 500"/>
                <a:gd name="T65" fmla="*/ 26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0" h="456">
                  <a:moveTo>
                    <a:pt x="500" y="260"/>
                  </a:moveTo>
                  <a:lnTo>
                    <a:pt x="500" y="260"/>
                  </a:lnTo>
                  <a:lnTo>
                    <a:pt x="500" y="300"/>
                  </a:lnTo>
                  <a:lnTo>
                    <a:pt x="498" y="338"/>
                  </a:lnTo>
                  <a:lnTo>
                    <a:pt x="494" y="370"/>
                  </a:lnTo>
                  <a:lnTo>
                    <a:pt x="492" y="386"/>
                  </a:lnTo>
                  <a:lnTo>
                    <a:pt x="486" y="400"/>
                  </a:lnTo>
                  <a:lnTo>
                    <a:pt x="480" y="412"/>
                  </a:lnTo>
                  <a:lnTo>
                    <a:pt x="474" y="422"/>
                  </a:lnTo>
                  <a:lnTo>
                    <a:pt x="464" y="432"/>
                  </a:lnTo>
                  <a:lnTo>
                    <a:pt x="454" y="440"/>
                  </a:lnTo>
                  <a:lnTo>
                    <a:pt x="442" y="448"/>
                  </a:lnTo>
                  <a:lnTo>
                    <a:pt x="428" y="452"/>
                  </a:lnTo>
                  <a:lnTo>
                    <a:pt x="410" y="454"/>
                  </a:lnTo>
                  <a:lnTo>
                    <a:pt x="390" y="456"/>
                  </a:lnTo>
                  <a:lnTo>
                    <a:pt x="0" y="456"/>
                  </a:lnTo>
                  <a:lnTo>
                    <a:pt x="0" y="170"/>
                  </a:lnTo>
                  <a:lnTo>
                    <a:pt x="0" y="170"/>
                  </a:lnTo>
                  <a:lnTo>
                    <a:pt x="0" y="156"/>
                  </a:lnTo>
                  <a:lnTo>
                    <a:pt x="2" y="132"/>
                  </a:lnTo>
                  <a:lnTo>
                    <a:pt x="8" y="104"/>
                  </a:lnTo>
                  <a:lnTo>
                    <a:pt x="12" y="90"/>
                  </a:lnTo>
                  <a:lnTo>
                    <a:pt x="20" y="76"/>
                  </a:lnTo>
                  <a:lnTo>
                    <a:pt x="28" y="60"/>
                  </a:lnTo>
                  <a:lnTo>
                    <a:pt x="38" y="46"/>
                  </a:lnTo>
                  <a:lnTo>
                    <a:pt x="50" y="34"/>
                  </a:lnTo>
                  <a:lnTo>
                    <a:pt x="66" y="22"/>
                  </a:lnTo>
                  <a:lnTo>
                    <a:pt x="82" y="12"/>
                  </a:lnTo>
                  <a:lnTo>
                    <a:pt x="104" y="6"/>
                  </a:lnTo>
                  <a:lnTo>
                    <a:pt x="128" y="0"/>
                  </a:lnTo>
                  <a:lnTo>
                    <a:pt x="154" y="0"/>
                  </a:lnTo>
                  <a:lnTo>
                    <a:pt x="500" y="0"/>
                  </a:lnTo>
                  <a:lnTo>
                    <a:pt x="500" y="2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2063749" y="2494683"/>
              <a:ext cx="850900" cy="18954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235" name="组合 234"/>
            <p:cNvGrpSpPr/>
            <p:nvPr/>
          </p:nvGrpSpPr>
          <p:grpSpPr>
            <a:xfrm>
              <a:off x="2055162" y="4694958"/>
              <a:ext cx="713437" cy="847725"/>
              <a:chOff x="2055162" y="4694958"/>
              <a:chExt cx="713437" cy="847725"/>
            </a:xfrm>
            <a:grpFill/>
          </p:grpSpPr>
          <p:sp>
            <p:nvSpPr>
              <p:cNvPr id="236" name="Freeform 21"/>
              <p:cNvSpPr/>
              <p:nvPr/>
            </p:nvSpPr>
            <p:spPr bwMode="auto">
              <a:xfrm>
                <a:off x="2209799" y="4694958"/>
                <a:ext cx="558800" cy="682625"/>
              </a:xfrm>
              <a:custGeom>
                <a:avLst/>
                <a:gdLst>
                  <a:gd name="T0" fmla="*/ 332 w 352"/>
                  <a:gd name="T1" fmla="*/ 14 h 430"/>
                  <a:gd name="T2" fmla="*/ 308 w 352"/>
                  <a:gd name="T3" fmla="*/ 0 h 430"/>
                  <a:gd name="T4" fmla="*/ 304 w 352"/>
                  <a:gd name="T5" fmla="*/ 0 h 430"/>
                  <a:gd name="T6" fmla="*/ 308 w 352"/>
                  <a:gd name="T7" fmla="*/ 10 h 430"/>
                  <a:gd name="T8" fmla="*/ 286 w 352"/>
                  <a:gd name="T9" fmla="*/ 38 h 430"/>
                  <a:gd name="T10" fmla="*/ 286 w 352"/>
                  <a:gd name="T11" fmla="*/ 38 h 430"/>
                  <a:gd name="T12" fmla="*/ 286 w 352"/>
                  <a:gd name="T13" fmla="*/ 38 h 430"/>
                  <a:gd name="T14" fmla="*/ 286 w 352"/>
                  <a:gd name="T15" fmla="*/ 38 h 430"/>
                  <a:gd name="T16" fmla="*/ 286 w 352"/>
                  <a:gd name="T17" fmla="*/ 38 h 430"/>
                  <a:gd name="T18" fmla="*/ 284 w 352"/>
                  <a:gd name="T19" fmla="*/ 40 h 430"/>
                  <a:gd name="T20" fmla="*/ 282 w 352"/>
                  <a:gd name="T21" fmla="*/ 42 h 430"/>
                  <a:gd name="T22" fmla="*/ 282 w 352"/>
                  <a:gd name="T23" fmla="*/ 42 h 430"/>
                  <a:gd name="T24" fmla="*/ 280 w 352"/>
                  <a:gd name="T25" fmla="*/ 44 h 430"/>
                  <a:gd name="T26" fmla="*/ 280 w 352"/>
                  <a:gd name="T27" fmla="*/ 44 h 430"/>
                  <a:gd name="T28" fmla="*/ 278 w 352"/>
                  <a:gd name="T29" fmla="*/ 44 h 430"/>
                  <a:gd name="T30" fmla="*/ 278 w 352"/>
                  <a:gd name="T31" fmla="*/ 44 h 430"/>
                  <a:gd name="T32" fmla="*/ 276 w 352"/>
                  <a:gd name="T33" fmla="*/ 46 h 430"/>
                  <a:gd name="T34" fmla="*/ 274 w 352"/>
                  <a:gd name="T35" fmla="*/ 46 h 430"/>
                  <a:gd name="T36" fmla="*/ 272 w 352"/>
                  <a:gd name="T37" fmla="*/ 46 h 430"/>
                  <a:gd name="T38" fmla="*/ 272 w 352"/>
                  <a:gd name="T39" fmla="*/ 46 h 430"/>
                  <a:gd name="T40" fmla="*/ 270 w 352"/>
                  <a:gd name="T41" fmla="*/ 46 h 430"/>
                  <a:gd name="T42" fmla="*/ 270 w 352"/>
                  <a:gd name="T43" fmla="*/ 46 h 430"/>
                  <a:gd name="T44" fmla="*/ 226 w 352"/>
                  <a:gd name="T45" fmla="*/ 98 h 430"/>
                  <a:gd name="T46" fmla="*/ 216 w 352"/>
                  <a:gd name="T47" fmla="*/ 94 h 430"/>
                  <a:gd name="T48" fmla="*/ 212 w 352"/>
                  <a:gd name="T49" fmla="*/ 92 h 430"/>
                  <a:gd name="T50" fmla="*/ 210 w 352"/>
                  <a:gd name="T51" fmla="*/ 92 h 430"/>
                  <a:gd name="T52" fmla="*/ 214 w 352"/>
                  <a:gd name="T53" fmla="*/ 100 h 430"/>
                  <a:gd name="T54" fmla="*/ 48 w 352"/>
                  <a:gd name="T55" fmla="*/ 306 h 430"/>
                  <a:gd name="T56" fmla="*/ 48 w 352"/>
                  <a:gd name="T57" fmla="*/ 306 h 430"/>
                  <a:gd name="T58" fmla="*/ 48 w 352"/>
                  <a:gd name="T59" fmla="*/ 306 h 430"/>
                  <a:gd name="T60" fmla="*/ 48 w 352"/>
                  <a:gd name="T61" fmla="*/ 306 h 430"/>
                  <a:gd name="T62" fmla="*/ 48 w 352"/>
                  <a:gd name="T63" fmla="*/ 310 h 430"/>
                  <a:gd name="T64" fmla="*/ 64 w 352"/>
                  <a:gd name="T65" fmla="*/ 328 h 430"/>
                  <a:gd name="T66" fmla="*/ 54 w 352"/>
                  <a:gd name="T67" fmla="*/ 340 h 430"/>
                  <a:gd name="T68" fmla="*/ 40 w 352"/>
                  <a:gd name="T69" fmla="*/ 334 h 430"/>
                  <a:gd name="T70" fmla="*/ 42 w 352"/>
                  <a:gd name="T71" fmla="*/ 336 h 430"/>
                  <a:gd name="T72" fmla="*/ 0 w 352"/>
                  <a:gd name="T73" fmla="*/ 414 h 430"/>
                  <a:gd name="T74" fmla="*/ 14 w 352"/>
                  <a:gd name="T75" fmla="*/ 430 h 430"/>
                  <a:gd name="T76" fmla="*/ 76 w 352"/>
                  <a:gd name="T77" fmla="*/ 364 h 430"/>
                  <a:gd name="T78" fmla="*/ 82 w 352"/>
                  <a:gd name="T79" fmla="*/ 368 h 430"/>
                  <a:gd name="T80" fmla="*/ 86 w 352"/>
                  <a:gd name="T81" fmla="*/ 368 h 430"/>
                  <a:gd name="T82" fmla="*/ 76 w 352"/>
                  <a:gd name="T83" fmla="*/ 356 h 430"/>
                  <a:gd name="T84" fmla="*/ 86 w 352"/>
                  <a:gd name="T85" fmla="*/ 346 h 430"/>
                  <a:gd name="T86" fmla="*/ 100 w 352"/>
                  <a:gd name="T87" fmla="*/ 352 h 430"/>
                  <a:gd name="T88" fmla="*/ 108 w 352"/>
                  <a:gd name="T89" fmla="*/ 352 h 430"/>
                  <a:gd name="T90" fmla="*/ 108 w 352"/>
                  <a:gd name="T91" fmla="*/ 354 h 430"/>
                  <a:gd name="T92" fmla="*/ 242 w 352"/>
                  <a:gd name="T93" fmla="*/ 188 h 430"/>
                  <a:gd name="T94" fmla="*/ 274 w 352"/>
                  <a:gd name="T95" fmla="*/ 146 h 430"/>
                  <a:gd name="T96" fmla="*/ 282 w 352"/>
                  <a:gd name="T97" fmla="*/ 150 h 430"/>
                  <a:gd name="T98" fmla="*/ 284 w 352"/>
                  <a:gd name="T99" fmla="*/ 148 h 430"/>
                  <a:gd name="T100" fmla="*/ 282 w 352"/>
                  <a:gd name="T101" fmla="*/ 144 h 430"/>
                  <a:gd name="T102" fmla="*/ 316 w 352"/>
                  <a:gd name="T103" fmla="*/ 82 h 430"/>
                  <a:gd name="T104" fmla="*/ 316 w 352"/>
                  <a:gd name="T105" fmla="*/ 76 h 430"/>
                  <a:gd name="T106" fmla="*/ 316 w 352"/>
                  <a:gd name="T107" fmla="*/ 76 h 430"/>
                  <a:gd name="T108" fmla="*/ 316 w 352"/>
                  <a:gd name="T109" fmla="*/ 70 h 430"/>
                  <a:gd name="T110" fmla="*/ 320 w 352"/>
                  <a:gd name="T111" fmla="*/ 64 h 430"/>
                  <a:gd name="T112" fmla="*/ 342 w 352"/>
                  <a:gd name="T113" fmla="*/ 36 h 430"/>
                  <a:gd name="T114" fmla="*/ 352 w 352"/>
                  <a:gd name="T115" fmla="*/ 38 h 430"/>
                  <a:gd name="T116" fmla="*/ 352 w 352"/>
                  <a:gd name="T117" fmla="*/ 34 h 430"/>
                  <a:gd name="T118" fmla="*/ 332 w 352"/>
                  <a:gd name="T119" fmla="*/ 14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52" h="430">
                    <a:moveTo>
                      <a:pt x="332" y="14"/>
                    </a:moveTo>
                    <a:lnTo>
                      <a:pt x="332" y="14"/>
                    </a:lnTo>
                    <a:lnTo>
                      <a:pt x="314" y="2"/>
                    </a:lnTo>
                    <a:lnTo>
                      <a:pt x="308" y="0"/>
                    </a:lnTo>
                    <a:lnTo>
                      <a:pt x="304" y="0"/>
                    </a:lnTo>
                    <a:lnTo>
                      <a:pt x="304" y="0"/>
                    </a:lnTo>
                    <a:lnTo>
                      <a:pt x="304" y="4"/>
                    </a:lnTo>
                    <a:lnTo>
                      <a:pt x="308" y="10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4" y="40"/>
                    </a:lnTo>
                    <a:lnTo>
                      <a:pt x="284" y="40"/>
                    </a:lnTo>
                    <a:lnTo>
                      <a:pt x="284" y="40"/>
                    </a:lnTo>
                    <a:lnTo>
                      <a:pt x="282" y="42"/>
                    </a:lnTo>
                    <a:lnTo>
                      <a:pt x="282" y="42"/>
                    </a:lnTo>
                    <a:lnTo>
                      <a:pt x="282" y="42"/>
                    </a:lnTo>
                    <a:lnTo>
                      <a:pt x="282" y="42"/>
                    </a:lnTo>
                    <a:lnTo>
                      <a:pt x="280" y="44"/>
                    </a:lnTo>
                    <a:lnTo>
                      <a:pt x="280" y="44"/>
                    </a:lnTo>
                    <a:lnTo>
                      <a:pt x="280" y="44"/>
                    </a:lnTo>
                    <a:lnTo>
                      <a:pt x="280" y="44"/>
                    </a:lnTo>
                    <a:lnTo>
                      <a:pt x="278" y="44"/>
                    </a:lnTo>
                    <a:lnTo>
                      <a:pt x="278" y="44"/>
                    </a:lnTo>
                    <a:lnTo>
                      <a:pt x="278" y="44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4" y="46"/>
                    </a:lnTo>
                    <a:lnTo>
                      <a:pt x="274" y="46"/>
                    </a:lnTo>
                    <a:lnTo>
                      <a:pt x="272" y="46"/>
                    </a:lnTo>
                    <a:lnTo>
                      <a:pt x="272" y="46"/>
                    </a:lnTo>
                    <a:lnTo>
                      <a:pt x="272" y="46"/>
                    </a:lnTo>
                    <a:lnTo>
                      <a:pt x="272" y="46"/>
                    </a:lnTo>
                    <a:lnTo>
                      <a:pt x="270" y="46"/>
                    </a:lnTo>
                    <a:lnTo>
                      <a:pt x="270" y="46"/>
                    </a:lnTo>
                    <a:lnTo>
                      <a:pt x="270" y="46"/>
                    </a:lnTo>
                    <a:lnTo>
                      <a:pt x="270" y="46"/>
                    </a:lnTo>
                    <a:lnTo>
                      <a:pt x="268" y="44"/>
                    </a:lnTo>
                    <a:lnTo>
                      <a:pt x="226" y="98"/>
                    </a:lnTo>
                    <a:lnTo>
                      <a:pt x="226" y="98"/>
                    </a:lnTo>
                    <a:lnTo>
                      <a:pt x="216" y="94"/>
                    </a:lnTo>
                    <a:lnTo>
                      <a:pt x="212" y="92"/>
                    </a:lnTo>
                    <a:lnTo>
                      <a:pt x="212" y="92"/>
                    </a:lnTo>
                    <a:lnTo>
                      <a:pt x="210" y="92"/>
                    </a:lnTo>
                    <a:lnTo>
                      <a:pt x="210" y="92"/>
                    </a:lnTo>
                    <a:lnTo>
                      <a:pt x="210" y="94"/>
                    </a:lnTo>
                    <a:lnTo>
                      <a:pt x="214" y="100"/>
                    </a:lnTo>
                    <a:lnTo>
                      <a:pt x="48" y="306"/>
                    </a:lnTo>
                    <a:lnTo>
                      <a:pt x="48" y="306"/>
                    </a:lnTo>
                    <a:lnTo>
                      <a:pt x="48" y="306"/>
                    </a:lnTo>
                    <a:lnTo>
                      <a:pt x="48" y="306"/>
                    </a:lnTo>
                    <a:lnTo>
                      <a:pt x="48" y="306"/>
                    </a:lnTo>
                    <a:lnTo>
                      <a:pt x="48" y="306"/>
                    </a:lnTo>
                    <a:lnTo>
                      <a:pt x="48" y="306"/>
                    </a:lnTo>
                    <a:lnTo>
                      <a:pt x="48" y="306"/>
                    </a:lnTo>
                    <a:lnTo>
                      <a:pt x="48" y="306"/>
                    </a:lnTo>
                    <a:lnTo>
                      <a:pt x="48" y="310"/>
                    </a:lnTo>
                    <a:lnTo>
                      <a:pt x="50" y="316"/>
                    </a:lnTo>
                    <a:lnTo>
                      <a:pt x="64" y="328"/>
                    </a:lnTo>
                    <a:lnTo>
                      <a:pt x="54" y="340"/>
                    </a:lnTo>
                    <a:lnTo>
                      <a:pt x="54" y="340"/>
                    </a:lnTo>
                    <a:lnTo>
                      <a:pt x="46" y="334"/>
                    </a:lnTo>
                    <a:lnTo>
                      <a:pt x="40" y="334"/>
                    </a:lnTo>
                    <a:lnTo>
                      <a:pt x="40" y="334"/>
                    </a:lnTo>
                    <a:lnTo>
                      <a:pt x="42" y="336"/>
                    </a:lnTo>
                    <a:lnTo>
                      <a:pt x="48" y="342"/>
                    </a:lnTo>
                    <a:lnTo>
                      <a:pt x="0" y="414"/>
                    </a:lnTo>
                    <a:lnTo>
                      <a:pt x="0" y="420"/>
                    </a:lnTo>
                    <a:lnTo>
                      <a:pt x="14" y="430"/>
                    </a:lnTo>
                    <a:lnTo>
                      <a:pt x="20" y="430"/>
                    </a:lnTo>
                    <a:lnTo>
                      <a:pt x="76" y="364"/>
                    </a:lnTo>
                    <a:lnTo>
                      <a:pt x="76" y="364"/>
                    </a:lnTo>
                    <a:lnTo>
                      <a:pt x="82" y="368"/>
                    </a:lnTo>
                    <a:lnTo>
                      <a:pt x="86" y="368"/>
                    </a:lnTo>
                    <a:lnTo>
                      <a:pt x="86" y="368"/>
                    </a:lnTo>
                    <a:lnTo>
                      <a:pt x="84" y="364"/>
                    </a:lnTo>
                    <a:lnTo>
                      <a:pt x="76" y="356"/>
                    </a:lnTo>
                    <a:lnTo>
                      <a:pt x="76" y="356"/>
                    </a:lnTo>
                    <a:lnTo>
                      <a:pt x="86" y="346"/>
                    </a:lnTo>
                    <a:lnTo>
                      <a:pt x="86" y="346"/>
                    </a:lnTo>
                    <a:lnTo>
                      <a:pt x="100" y="352"/>
                    </a:lnTo>
                    <a:lnTo>
                      <a:pt x="104" y="354"/>
                    </a:lnTo>
                    <a:lnTo>
                      <a:pt x="108" y="352"/>
                    </a:lnTo>
                    <a:lnTo>
                      <a:pt x="108" y="352"/>
                    </a:lnTo>
                    <a:lnTo>
                      <a:pt x="108" y="354"/>
                    </a:lnTo>
                    <a:lnTo>
                      <a:pt x="242" y="188"/>
                    </a:lnTo>
                    <a:lnTo>
                      <a:pt x="242" y="188"/>
                    </a:lnTo>
                    <a:lnTo>
                      <a:pt x="242" y="188"/>
                    </a:lnTo>
                    <a:lnTo>
                      <a:pt x="274" y="146"/>
                    </a:lnTo>
                    <a:lnTo>
                      <a:pt x="274" y="146"/>
                    </a:lnTo>
                    <a:lnTo>
                      <a:pt x="282" y="150"/>
                    </a:lnTo>
                    <a:lnTo>
                      <a:pt x="282" y="150"/>
                    </a:lnTo>
                    <a:lnTo>
                      <a:pt x="284" y="148"/>
                    </a:lnTo>
                    <a:lnTo>
                      <a:pt x="284" y="148"/>
                    </a:lnTo>
                    <a:lnTo>
                      <a:pt x="282" y="144"/>
                    </a:lnTo>
                    <a:lnTo>
                      <a:pt x="274" y="136"/>
                    </a:lnTo>
                    <a:lnTo>
                      <a:pt x="316" y="82"/>
                    </a:lnTo>
                    <a:lnTo>
                      <a:pt x="316" y="82"/>
                    </a:lnTo>
                    <a:lnTo>
                      <a:pt x="316" y="76"/>
                    </a:lnTo>
                    <a:lnTo>
                      <a:pt x="316" y="76"/>
                    </a:lnTo>
                    <a:lnTo>
                      <a:pt x="316" y="76"/>
                    </a:lnTo>
                    <a:lnTo>
                      <a:pt x="316" y="76"/>
                    </a:lnTo>
                    <a:lnTo>
                      <a:pt x="316" y="70"/>
                    </a:lnTo>
                    <a:lnTo>
                      <a:pt x="320" y="64"/>
                    </a:lnTo>
                    <a:lnTo>
                      <a:pt x="320" y="64"/>
                    </a:lnTo>
                    <a:lnTo>
                      <a:pt x="342" y="36"/>
                    </a:lnTo>
                    <a:lnTo>
                      <a:pt x="342" y="36"/>
                    </a:lnTo>
                    <a:lnTo>
                      <a:pt x="348" y="38"/>
                    </a:lnTo>
                    <a:lnTo>
                      <a:pt x="352" y="38"/>
                    </a:lnTo>
                    <a:lnTo>
                      <a:pt x="352" y="38"/>
                    </a:lnTo>
                    <a:lnTo>
                      <a:pt x="352" y="34"/>
                    </a:lnTo>
                    <a:lnTo>
                      <a:pt x="348" y="28"/>
                    </a:lnTo>
                    <a:lnTo>
                      <a:pt x="332" y="14"/>
                    </a:lnTo>
                    <a:lnTo>
                      <a:pt x="332" y="1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7" name="Freeform 22"/>
              <p:cNvSpPr/>
              <p:nvPr/>
            </p:nvSpPr>
            <p:spPr bwMode="auto">
              <a:xfrm>
                <a:off x="2055162" y="5326783"/>
                <a:ext cx="174625" cy="215900"/>
              </a:xfrm>
              <a:custGeom>
                <a:avLst/>
                <a:gdLst>
                  <a:gd name="T0" fmla="*/ 0 w 110"/>
                  <a:gd name="T1" fmla="*/ 132 h 136"/>
                  <a:gd name="T2" fmla="*/ 0 w 110"/>
                  <a:gd name="T3" fmla="*/ 136 h 136"/>
                  <a:gd name="T4" fmla="*/ 110 w 110"/>
                  <a:gd name="T5" fmla="*/ 2 h 136"/>
                  <a:gd name="T6" fmla="*/ 108 w 110"/>
                  <a:gd name="T7" fmla="*/ 0 h 136"/>
                  <a:gd name="T8" fmla="*/ 0 w 110"/>
                  <a:gd name="T9" fmla="*/ 132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" h="136">
                    <a:moveTo>
                      <a:pt x="0" y="132"/>
                    </a:moveTo>
                    <a:lnTo>
                      <a:pt x="0" y="136"/>
                    </a:lnTo>
                    <a:lnTo>
                      <a:pt x="110" y="2"/>
                    </a:lnTo>
                    <a:lnTo>
                      <a:pt x="108" y="0"/>
                    </a:lnTo>
                    <a:lnTo>
                      <a:pt x="0" y="1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238" name="TextBox 56"/>
            <p:cNvSpPr txBox="1"/>
            <p:nvPr/>
          </p:nvSpPr>
          <p:spPr>
            <a:xfrm>
              <a:off x="2113431" y="5765194"/>
              <a:ext cx="733622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</a:rPr>
                <a:t>40%</a:t>
              </a:r>
              <a:endParaRPr lang="zh-CN" altLang="en-US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9" name="组合 238"/>
          <p:cNvGrpSpPr/>
          <p:nvPr/>
        </p:nvGrpSpPr>
        <p:grpSpPr>
          <a:xfrm>
            <a:off x="4587382" y="2163848"/>
            <a:ext cx="1069975" cy="3540125"/>
            <a:chOff x="3570287" y="2802658"/>
            <a:chExt cx="1069975" cy="3540125"/>
          </a:xfrm>
          <a:solidFill>
            <a:srgbClr val="88C3F4"/>
          </a:solidFill>
        </p:grpSpPr>
        <p:sp>
          <p:nvSpPr>
            <p:cNvPr id="240" name="Freeform 13"/>
            <p:cNvSpPr/>
            <p:nvPr/>
          </p:nvSpPr>
          <p:spPr bwMode="auto">
            <a:xfrm>
              <a:off x="3706812" y="5618883"/>
              <a:ext cx="796925" cy="723900"/>
            </a:xfrm>
            <a:custGeom>
              <a:avLst/>
              <a:gdLst>
                <a:gd name="T0" fmla="*/ 502 w 502"/>
                <a:gd name="T1" fmla="*/ 260 h 456"/>
                <a:gd name="T2" fmla="*/ 502 w 502"/>
                <a:gd name="T3" fmla="*/ 260 h 456"/>
                <a:gd name="T4" fmla="*/ 502 w 502"/>
                <a:gd name="T5" fmla="*/ 300 h 456"/>
                <a:gd name="T6" fmla="*/ 500 w 502"/>
                <a:gd name="T7" fmla="*/ 338 h 456"/>
                <a:gd name="T8" fmla="*/ 496 w 502"/>
                <a:gd name="T9" fmla="*/ 370 h 456"/>
                <a:gd name="T10" fmla="*/ 492 w 502"/>
                <a:gd name="T11" fmla="*/ 386 h 456"/>
                <a:gd name="T12" fmla="*/ 488 w 502"/>
                <a:gd name="T13" fmla="*/ 400 h 456"/>
                <a:gd name="T14" fmla="*/ 482 w 502"/>
                <a:gd name="T15" fmla="*/ 412 h 456"/>
                <a:gd name="T16" fmla="*/ 474 w 502"/>
                <a:gd name="T17" fmla="*/ 422 h 456"/>
                <a:gd name="T18" fmla="*/ 466 w 502"/>
                <a:gd name="T19" fmla="*/ 432 h 456"/>
                <a:gd name="T20" fmla="*/ 456 w 502"/>
                <a:gd name="T21" fmla="*/ 440 h 456"/>
                <a:gd name="T22" fmla="*/ 442 w 502"/>
                <a:gd name="T23" fmla="*/ 448 h 456"/>
                <a:gd name="T24" fmla="*/ 428 w 502"/>
                <a:gd name="T25" fmla="*/ 452 h 456"/>
                <a:gd name="T26" fmla="*/ 412 w 502"/>
                <a:gd name="T27" fmla="*/ 454 h 456"/>
                <a:gd name="T28" fmla="*/ 392 w 502"/>
                <a:gd name="T29" fmla="*/ 456 h 456"/>
                <a:gd name="T30" fmla="*/ 0 w 502"/>
                <a:gd name="T31" fmla="*/ 456 h 456"/>
                <a:gd name="T32" fmla="*/ 0 w 502"/>
                <a:gd name="T33" fmla="*/ 170 h 456"/>
                <a:gd name="T34" fmla="*/ 0 w 502"/>
                <a:gd name="T35" fmla="*/ 170 h 456"/>
                <a:gd name="T36" fmla="*/ 2 w 502"/>
                <a:gd name="T37" fmla="*/ 156 h 456"/>
                <a:gd name="T38" fmla="*/ 4 w 502"/>
                <a:gd name="T39" fmla="*/ 132 h 456"/>
                <a:gd name="T40" fmla="*/ 10 w 502"/>
                <a:gd name="T41" fmla="*/ 104 h 456"/>
                <a:gd name="T42" fmla="*/ 14 w 502"/>
                <a:gd name="T43" fmla="*/ 90 h 456"/>
                <a:gd name="T44" fmla="*/ 20 w 502"/>
                <a:gd name="T45" fmla="*/ 76 h 456"/>
                <a:gd name="T46" fmla="*/ 28 w 502"/>
                <a:gd name="T47" fmla="*/ 60 h 456"/>
                <a:gd name="T48" fmla="*/ 38 w 502"/>
                <a:gd name="T49" fmla="*/ 46 h 456"/>
                <a:gd name="T50" fmla="*/ 52 w 502"/>
                <a:gd name="T51" fmla="*/ 34 h 456"/>
                <a:gd name="T52" fmla="*/ 66 w 502"/>
                <a:gd name="T53" fmla="*/ 22 h 456"/>
                <a:gd name="T54" fmla="*/ 84 w 502"/>
                <a:gd name="T55" fmla="*/ 12 h 456"/>
                <a:gd name="T56" fmla="*/ 104 w 502"/>
                <a:gd name="T57" fmla="*/ 6 h 456"/>
                <a:gd name="T58" fmla="*/ 128 w 502"/>
                <a:gd name="T59" fmla="*/ 0 h 456"/>
                <a:gd name="T60" fmla="*/ 156 w 502"/>
                <a:gd name="T61" fmla="*/ 0 h 456"/>
                <a:gd name="T62" fmla="*/ 502 w 502"/>
                <a:gd name="T63" fmla="*/ 0 h 456"/>
                <a:gd name="T64" fmla="*/ 502 w 502"/>
                <a:gd name="T65" fmla="*/ 26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02" h="456">
                  <a:moveTo>
                    <a:pt x="502" y="260"/>
                  </a:moveTo>
                  <a:lnTo>
                    <a:pt x="502" y="260"/>
                  </a:lnTo>
                  <a:lnTo>
                    <a:pt x="502" y="300"/>
                  </a:lnTo>
                  <a:lnTo>
                    <a:pt x="500" y="338"/>
                  </a:lnTo>
                  <a:lnTo>
                    <a:pt x="496" y="370"/>
                  </a:lnTo>
                  <a:lnTo>
                    <a:pt x="492" y="386"/>
                  </a:lnTo>
                  <a:lnTo>
                    <a:pt x="488" y="400"/>
                  </a:lnTo>
                  <a:lnTo>
                    <a:pt x="482" y="412"/>
                  </a:lnTo>
                  <a:lnTo>
                    <a:pt x="474" y="422"/>
                  </a:lnTo>
                  <a:lnTo>
                    <a:pt x="466" y="432"/>
                  </a:lnTo>
                  <a:lnTo>
                    <a:pt x="456" y="440"/>
                  </a:lnTo>
                  <a:lnTo>
                    <a:pt x="442" y="448"/>
                  </a:lnTo>
                  <a:lnTo>
                    <a:pt x="428" y="452"/>
                  </a:lnTo>
                  <a:lnTo>
                    <a:pt x="412" y="454"/>
                  </a:lnTo>
                  <a:lnTo>
                    <a:pt x="392" y="456"/>
                  </a:lnTo>
                  <a:lnTo>
                    <a:pt x="0" y="456"/>
                  </a:lnTo>
                  <a:lnTo>
                    <a:pt x="0" y="170"/>
                  </a:lnTo>
                  <a:lnTo>
                    <a:pt x="0" y="170"/>
                  </a:lnTo>
                  <a:lnTo>
                    <a:pt x="2" y="156"/>
                  </a:lnTo>
                  <a:lnTo>
                    <a:pt x="4" y="132"/>
                  </a:lnTo>
                  <a:lnTo>
                    <a:pt x="10" y="104"/>
                  </a:lnTo>
                  <a:lnTo>
                    <a:pt x="14" y="90"/>
                  </a:lnTo>
                  <a:lnTo>
                    <a:pt x="20" y="76"/>
                  </a:lnTo>
                  <a:lnTo>
                    <a:pt x="28" y="60"/>
                  </a:lnTo>
                  <a:lnTo>
                    <a:pt x="38" y="46"/>
                  </a:lnTo>
                  <a:lnTo>
                    <a:pt x="52" y="34"/>
                  </a:lnTo>
                  <a:lnTo>
                    <a:pt x="66" y="22"/>
                  </a:lnTo>
                  <a:lnTo>
                    <a:pt x="84" y="12"/>
                  </a:lnTo>
                  <a:lnTo>
                    <a:pt x="104" y="6"/>
                  </a:lnTo>
                  <a:lnTo>
                    <a:pt x="128" y="0"/>
                  </a:lnTo>
                  <a:lnTo>
                    <a:pt x="156" y="0"/>
                  </a:lnTo>
                  <a:lnTo>
                    <a:pt x="502" y="0"/>
                  </a:lnTo>
                  <a:lnTo>
                    <a:pt x="502" y="2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1" name="Rectangle 19"/>
            <p:cNvSpPr>
              <a:spLocks noChangeArrowheads="1"/>
            </p:cNvSpPr>
            <p:nvPr/>
          </p:nvSpPr>
          <p:spPr bwMode="auto">
            <a:xfrm>
              <a:off x="3678237" y="2802658"/>
              <a:ext cx="854075" cy="1587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Freeform 20"/>
            <p:cNvSpPr>
              <a:spLocks noEditPoints="1"/>
            </p:cNvSpPr>
            <p:nvPr/>
          </p:nvSpPr>
          <p:spPr bwMode="auto">
            <a:xfrm>
              <a:off x="3570287" y="4625108"/>
              <a:ext cx="1069975" cy="809625"/>
            </a:xfrm>
            <a:custGeom>
              <a:avLst/>
              <a:gdLst>
                <a:gd name="T0" fmla="*/ 598 w 674"/>
                <a:gd name="T1" fmla="*/ 140 h 510"/>
                <a:gd name="T2" fmla="*/ 552 w 674"/>
                <a:gd name="T3" fmla="*/ 156 h 510"/>
                <a:gd name="T4" fmla="*/ 508 w 674"/>
                <a:gd name="T5" fmla="*/ 226 h 510"/>
                <a:gd name="T6" fmla="*/ 468 w 674"/>
                <a:gd name="T7" fmla="*/ 154 h 510"/>
                <a:gd name="T8" fmla="*/ 498 w 674"/>
                <a:gd name="T9" fmla="*/ 110 h 510"/>
                <a:gd name="T10" fmla="*/ 476 w 674"/>
                <a:gd name="T11" fmla="*/ 72 h 510"/>
                <a:gd name="T12" fmla="*/ 440 w 674"/>
                <a:gd name="T13" fmla="*/ 64 h 510"/>
                <a:gd name="T14" fmla="*/ 404 w 674"/>
                <a:gd name="T15" fmla="*/ 92 h 510"/>
                <a:gd name="T16" fmla="*/ 404 w 674"/>
                <a:gd name="T17" fmla="*/ 128 h 510"/>
                <a:gd name="T18" fmla="*/ 438 w 674"/>
                <a:gd name="T19" fmla="*/ 156 h 510"/>
                <a:gd name="T20" fmla="*/ 488 w 674"/>
                <a:gd name="T21" fmla="*/ 230 h 510"/>
                <a:gd name="T22" fmla="*/ 484 w 674"/>
                <a:gd name="T23" fmla="*/ 342 h 510"/>
                <a:gd name="T24" fmla="*/ 452 w 674"/>
                <a:gd name="T25" fmla="*/ 436 h 510"/>
                <a:gd name="T26" fmla="*/ 400 w 674"/>
                <a:gd name="T27" fmla="*/ 484 h 510"/>
                <a:gd name="T28" fmla="*/ 334 w 674"/>
                <a:gd name="T29" fmla="*/ 492 h 510"/>
                <a:gd name="T30" fmla="*/ 276 w 674"/>
                <a:gd name="T31" fmla="*/ 462 h 510"/>
                <a:gd name="T32" fmla="*/ 244 w 674"/>
                <a:gd name="T33" fmla="*/ 390 h 510"/>
                <a:gd name="T34" fmla="*/ 274 w 674"/>
                <a:gd name="T35" fmla="*/ 354 h 510"/>
                <a:gd name="T36" fmla="*/ 296 w 674"/>
                <a:gd name="T37" fmla="*/ 282 h 510"/>
                <a:gd name="T38" fmla="*/ 284 w 674"/>
                <a:gd name="T39" fmla="*/ 62 h 510"/>
                <a:gd name="T40" fmla="*/ 262 w 674"/>
                <a:gd name="T41" fmla="*/ 12 h 510"/>
                <a:gd name="T42" fmla="*/ 210 w 674"/>
                <a:gd name="T43" fmla="*/ 0 h 510"/>
                <a:gd name="T44" fmla="*/ 172 w 674"/>
                <a:gd name="T45" fmla="*/ 10 h 510"/>
                <a:gd name="T46" fmla="*/ 184 w 674"/>
                <a:gd name="T47" fmla="*/ 22 h 510"/>
                <a:gd name="T48" fmla="*/ 222 w 674"/>
                <a:gd name="T49" fmla="*/ 12 h 510"/>
                <a:gd name="T50" fmla="*/ 264 w 674"/>
                <a:gd name="T51" fmla="*/ 34 h 510"/>
                <a:gd name="T52" fmla="*/ 276 w 674"/>
                <a:gd name="T53" fmla="*/ 254 h 510"/>
                <a:gd name="T54" fmla="*/ 274 w 674"/>
                <a:gd name="T55" fmla="*/ 286 h 510"/>
                <a:gd name="T56" fmla="*/ 252 w 674"/>
                <a:gd name="T57" fmla="*/ 342 h 510"/>
                <a:gd name="T58" fmla="*/ 210 w 674"/>
                <a:gd name="T59" fmla="*/ 364 h 510"/>
                <a:gd name="T60" fmla="*/ 162 w 674"/>
                <a:gd name="T61" fmla="*/ 348 h 510"/>
                <a:gd name="T62" fmla="*/ 118 w 674"/>
                <a:gd name="T63" fmla="*/ 296 h 510"/>
                <a:gd name="T64" fmla="*/ 16 w 674"/>
                <a:gd name="T65" fmla="*/ 112 h 510"/>
                <a:gd name="T66" fmla="*/ 28 w 674"/>
                <a:gd name="T67" fmla="*/ 70 h 510"/>
                <a:gd name="T68" fmla="*/ 74 w 674"/>
                <a:gd name="T69" fmla="*/ 52 h 510"/>
                <a:gd name="T70" fmla="*/ 80 w 674"/>
                <a:gd name="T71" fmla="*/ 36 h 510"/>
                <a:gd name="T72" fmla="*/ 42 w 674"/>
                <a:gd name="T73" fmla="*/ 46 h 510"/>
                <a:gd name="T74" fmla="*/ 4 w 674"/>
                <a:gd name="T75" fmla="*/ 82 h 510"/>
                <a:gd name="T76" fmla="*/ 10 w 674"/>
                <a:gd name="T77" fmla="*/ 136 h 510"/>
                <a:gd name="T78" fmla="*/ 118 w 674"/>
                <a:gd name="T79" fmla="*/ 334 h 510"/>
                <a:gd name="T80" fmla="*/ 164 w 674"/>
                <a:gd name="T81" fmla="*/ 376 h 510"/>
                <a:gd name="T82" fmla="*/ 226 w 674"/>
                <a:gd name="T83" fmla="*/ 384 h 510"/>
                <a:gd name="T84" fmla="*/ 250 w 674"/>
                <a:gd name="T85" fmla="*/ 460 h 510"/>
                <a:gd name="T86" fmla="*/ 298 w 674"/>
                <a:gd name="T87" fmla="*/ 502 h 510"/>
                <a:gd name="T88" fmla="*/ 370 w 674"/>
                <a:gd name="T89" fmla="*/ 508 h 510"/>
                <a:gd name="T90" fmla="*/ 450 w 674"/>
                <a:gd name="T91" fmla="*/ 470 h 510"/>
                <a:gd name="T92" fmla="*/ 496 w 674"/>
                <a:gd name="T93" fmla="*/ 368 h 510"/>
                <a:gd name="T94" fmla="*/ 516 w 674"/>
                <a:gd name="T95" fmla="*/ 256 h 510"/>
                <a:gd name="T96" fmla="*/ 608 w 674"/>
                <a:gd name="T97" fmla="*/ 268 h 510"/>
                <a:gd name="T98" fmla="*/ 668 w 674"/>
                <a:gd name="T99" fmla="*/ 212 h 510"/>
                <a:gd name="T100" fmla="*/ 652 w 674"/>
                <a:gd name="T101" fmla="*/ 152 h 510"/>
                <a:gd name="T102" fmla="*/ 618 w 674"/>
                <a:gd name="T103" fmla="*/ 246 h 510"/>
                <a:gd name="T104" fmla="*/ 550 w 674"/>
                <a:gd name="T105" fmla="*/ 252 h 510"/>
                <a:gd name="T106" fmla="*/ 536 w 674"/>
                <a:gd name="T107" fmla="*/ 198 h 510"/>
                <a:gd name="T108" fmla="*/ 588 w 674"/>
                <a:gd name="T109" fmla="*/ 156 h 510"/>
                <a:gd name="T110" fmla="*/ 644 w 674"/>
                <a:gd name="T111" fmla="*/ 166 h 510"/>
                <a:gd name="T112" fmla="*/ 644 w 674"/>
                <a:gd name="T113" fmla="*/ 216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74" h="510">
                  <a:moveTo>
                    <a:pt x="636" y="144"/>
                  </a:moveTo>
                  <a:lnTo>
                    <a:pt x="636" y="144"/>
                  </a:lnTo>
                  <a:lnTo>
                    <a:pt x="622" y="142"/>
                  </a:lnTo>
                  <a:lnTo>
                    <a:pt x="610" y="140"/>
                  </a:lnTo>
                  <a:lnTo>
                    <a:pt x="598" y="140"/>
                  </a:lnTo>
                  <a:lnTo>
                    <a:pt x="588" y="140"/>
                  </a:lnTo>
                  <a:lnTo>
                    <a:pt x="578" y="142"/>
                  </a:lnTo>
                  <a:lnTo>
                    <a:pt x="568" y="146"/>
                  </a:lnTo>
                  <a:lnTo>
                    <a:pt x="560" y="152"/>
                  </a:lnTo>
                  <a:lnTo>
                    <a:pt x="552" y="156"/>
                  </a:lnTo>
                  <a:lnTo>
                    <a:pt x="538" y="170"/>
                  </a:lnTo>
                  <a:lnTo>
                    <a:pt x="526" y="188"/>
                  </a:lnTo>
                  <a:lnTo>
                    <a:pt x="516" y="206"/>
                  </a:lnTo>
                  <a:lnTo>
                    <a:pt x="508" y="226"/>
                  </a:lnTo>
                  <a:lnTo>
                    <a:pt x="508" y="226"/>
                  </a:lnTo>
                  <a:lnTo>
                    <a:pt x="496" y="210"/>
                  </a:lnTo>
                  <a:lnTo>
                    <a:pt x="486" y="192"/>
                  </a:lnTo>
                  <a:lnTo>
                    <a:pt x="476" y="172"/>
                  </a:lnTo>
                  <a:lnTo>
                    <a:pt x="468" y="154"/>
                  </a:lnTo>
                  <a:lnTo>
                    <a:pt x="468" y="154"/>
                  </a:lnTo>
                  <a:lnTo>
                    <a:pt x="480" y="148"/>
                  </a:lnTo>
                  <a:lnTo>
                    <a:pt x="490" y="138"/>
                  </a:lnTo>
                  <a:lnTo>
                    <a:pt x="496" y="124"/>
                  </a:lnTo>
                  <a:lnTo>
                    <a:pt x="498" y="110"/>
                  </a:lnTo>
                  <a:lnTo>
                    <a:pt x="498" y="110"/>
                  </a:lnTo>
                  <a:lnTo>
                    <a:pt x="496" y="102"/>
                  </a:lnTo>
                  <a:lnTo>
                    <a:pt x="494" y="92"/>
                  </a:lnTo>
                  <a:lnTo>
                    <a:pt x="490" y="84"/>
                  </a:lnTo>
                  <a:lnTo>
                    <a:pt x="484" y="78"/>
                  </a:lnTo>
                  <a:lnTo>
                    <a:pt x="476" y="72"/>
                  </a:lnTo>
                  <a:lnTo>
                    <a:pt x="468" y="68"/>
                  </a:lnTo>
                  <a:lnTo>
                    <a:pt x="458" y="64"/>
                  </a:lnTo>
                  <a:lnTo>
                    <a:pt x="450" y="64"/>
                  </a:lnTo>
                  <a:lnTo>
                    <a:pt x="450" y="64"/>
                  </a:lnTo>
                  <a:lnTo>
                    <a:pt x="440" y="64"/>
                  </a:lnTo>
                  <a:lnTo>
                    <a:pt x="430" y="68"/>
                  </a:lnTo>
                  <a:lnTo>
                    <a:pt x="422" y="72"/>
                  </a:lnTo>
                  <a:lnTo>
                    <a:pt x="416" y="78"/>
                  </a:lnTo>
                  <a:lnTo>
                    <a:pt x="410" y="84"/>
                  </a:lnTo>
                  <a:lnTo>
                    <a:pt x="404" y="92"/>
                  </a:lnTo>
                  <a:lnTo>
                    <a:pt x="402" y="102"/>
                  </a:lnTo>
                  <a:lnTo>
                    <a:pt x="402" y="110"/>
                  </a:lnTo>
                  <a:lnTo>
                    <a:pt x="402" y="110"/>
                  </a:lnTo>
                  <a:lnTo>
                    <a:pt x="402" y="120"/>
                  </a:lnTo>
                  <a:lnTo>
                    <a:pt x="404" y="128"/>
                  </a:lnTo>
                  <a:lnTo>
                    <a:pt x="410" y="136"/>
                  </a:lnTo>
                  <a:lnTo>
                    <a:pt x="414" y="144"/>
                  </a:lnTo>
                  <a:lnTo>
                    <a:pt x="422" y="150"/>
                  </a:lnTo>
                  <a:lnTo>
                    <a:pt x="430" y="154"/>
                  </a:lnTo>
                  <a:lnTo>
                    <a:pt x="438" y="156"/>
                  </a:lnTo>
                  <a:lnTo>
                    <a:pt x="448" y="158"/>
                  </a:lnTo>
                  <a:lnTo>
                    <a:pt x="448" y="158"/>
                  </a:lnTo>
                  <a:lnTo>
                    <a:pt x="460" y="186"/>
                  </a:lnTo>
                  <a:lnTo>
                    <a:pt x="474" y="210"/>
                  </a:lnTo>
                  <a:lnTo>
                    <a:pt x="488" y="230"/>
                  </a:lnTo>
                  <a:lnTo>
                    <a:pt x="502" y="246"/>
                  </a:lnTo>
                  <a:lnTo>
                    <a:pt x="502" y="246"/>
                  </a:lnTo>
                  <a:lnTo>
                    <a:pt x="496" y="274"/>
                  </a:lnTo>
                  <a:lnTo>
                    <a:pt x="490" y="302"/>
                  </a:lnTo>
                  <a:lnTo>
                    <a:pt x="484" y="342"/>
                  </a:lnTo>
                  <a:lnTo>
                    <a:pt x="484" y="342"/>
                  </a:lnTo>
                  <a:lnTo>
                    <a:pt x="478" y="364"/>
                  </a:lnTo>
                  <a:lnTo>
                    <a:pt x="472" y="388"/>
                  </a:lnTo>
                  <a:lnTo>
                    <a:pt x="464" y="412"/>
                  </a:lnTo>
                  <a:lnTo>
                    <a:pt x="452" y="436"/>
                  </a:lnTo>
                  <a:lnTo>
                    <a:pt x="444" y="448"/>
                  </a:lnTo>
                  <a:lnTo>
                    <a:pt x="434" y="458"/>
                  </a:lnTo>
                  <a:lnTo>
                    <a:pt x="424" y="468"/>
                  </a:lnTo>
                  <a:lnTo>
                    <a:pt x="412" y="476"/>
                  </a:lnTo>
                  <a:lnTo>
                    <a:pt x="400" y="484"/>
                  </a:lnTo>
                  <a:lnTo>
                    <a:pt x="384" y="488"/>
                  </a:lnTo>
                  <a:lnTo>
                    <a:pt x="368" y="492"/>
                  </a:lnTo>
                  <a:lnTo>
                    <a:pt x="350" y="492"/>
                  </a:lnTo>
                  <a:lnTo>
                    <a:pt x="350" y="492"/>
                  </a:lnTo>
                  <a:lnTo>
                    <a:pt x="334" y="492"/>
                  </a:lnTo>
                  <a:lnTo>
                    <a:pt x="318" y="488"/>
                  </a:lnTo>
                  <a:lnTo>
                    <a:pt x="306" y="484"/>
                  </a:lnTo>
                  <a:lnTo>
                    <a:pt x="294" y="478"/>
                  </a:lnTo>
                  <a:lnTo>
                    <a:pt x="284" y="470"/>
                  </a:lnTo>
                  <a:lnTo>
                    <a:pt x="276" y="462"/>
                  </a:lnTo>
                  <a:lnTo>
                    <a:pt x="268" y="452"/>
                  </a:lnTo>
                  <a:lnTo>
                    <a:pt x="262" y="444"/>
                  </a:lnTo>
                  <a:lnTo>
                    <a:pt x="252" y="424"/>
                  </a:lnTo>
                  <a:lnTo>
                    <a:pt x="246" y="404"/>
                  </a:lnTo>
                  <a:lnTo>
                    <a:pt x="244" y="390"/>
                  </a:lnTo>
                  <a:lnTo>
                    <a:pt x="242" y="378"/>
                  </a:lnTo>
                  <a:lnTo>
                    <a:pt x="242" y="378"/>
                  </a:lnTo>
                  <a:lnTo>
                    <a:pt x="254" y="372"/>
                  </a:lnTo>
                  <a:lnTo>
                    <a:pt x="266" y="364"/>
                  </a:lnTo>
                  <a:lnTo>
                    <a:pt x="274" y="354"/>
                  </a:lnTo>
                  <a:lnTo>
                    <a:pt x="282" y="344"/>
                  </a:lnTo>
                  <a:lnTo>
                    <a:pt x="288" y="334"/>
                  </a:lnTo>
                  <a:lnTo>
                    <a:pt x="292" y="324"/>
                  </a:lnTo>
                  <a:lnTo>
                    <a:pt x="296" y="302"/>
                  </a:lnTo>
                  <a:lnTo>
                    <a:pt x="296" y="282"/>
                  </a:lnTo>
                  <a:lnTo>
                    <a:pt x="296" y="266"/>
                  </a:lnTo>
                  <a:lnTo>
                    <a:pt x="294" y="250"/>
                  </a:lnTo>
                  <a:lnTo>
                    <a:pt x="290" y="250"/>
                  </a:lnTo>
                  <a:lnTo>
                    <a:pt x="284" y="62"/>
                  </a:lnTo>
                  <a:lnTo>
                    <a:pt x="284" y="62"/>
                  </a:lnTo>
                  <a:lnTo>
                    <a:pt x="284" y="50"/>
                  </a:lnTo>
                  <a:lnTo>
                    <a:pt x="280" y="36"/>
                  </a:lnTo>
                  <a:lnTo>
                    <a:pt x="272" y="24"/>
                  </a:lnTo>
                  <a:lnTo>
                    <a:pt x="268" y="18"/>
                  </a:lnTo>
                  <a:lnTo>
                    <a:pt x="262" y="12"/>
                  </a:lnTo>
                  <a:lnTo>
                    <a:pt x="254" y="6"/>
                  </a:lnTo>
                  <a:lnTo>
                    <a:pt x="246" y="4"/>
                  </a:lnTo>
                  <a:lnTo>
                    <a:pt x="236" y="0"/>
                  </a:lnTo>
                  <a:lnTo>
                    <a:pt x="224" y="0"/>
                  </a:lnTo>
                  <a:lnTo>
                    <a:pt x="210" y="0"/>
                  </a:lnTo>
                  <a:lnTo>
                    <a:pt x="194" y="4"/>
                  </a:lnTo>
                  <a:lnTo>
                    <a:pt x="178" y="4"/>
                  </a:lnTo>
                  <a:lnTo>
                    <a:pt x="178" y="4"/>
                  </a:lnTo>
                  <a:lnTo>
                    <a:pt x="174" y="6"/>
                  </a:lnTo>
                  <a:lnTo>
                    <a:pt x="172" y="10"/>
                  </a:lnTo>
                  <a:lnTo>
                    <a:pt x="172" y="16"/>
                  </a:lnTo>
                  <a:lnTo>
                    <a:pt x="172" y="16"/>
                  </a:lnTo>
                  <a:lnTo>
                    <a:pt x="174" y="20"/>
                  </a:lnTo>
                  <a:lnTo>
                    <a:pt x="178" y="22"/>
                  </a:lnTo>
                  <a:lnTo>
                    <a:pt x="184" y="22"/>
                  </a:lnTo>
                  <a:lnTo>
                    <a:pt x="196" y="14"/>
                  </a:lnTo>
                  <a:lnTo>
                    <a:pt x="196" y="14"/>
                  </a:lnTo>
                  <a:lnTo>
                    <a:pt x="196" y="14"/>
                  </a:lnTo>
                  <a:lnTo>
                    <a:pt x="210" y="12"/>
                  </a:lnTo>
                  <a:lnTo>
                    <a:pt x="222" y="12"/>
                  </a:lnTo>
                  <a:lnTo>
                    <a:pt x="234" y="14"/>
                  </a:lnTo>
                  <a:lnTo>
                    <a:pt x="248" y="18"/>
                  </a:lnTo>
                  <a:lnTo>
                    <a:pt x="254" y="22"/>
                  </a:lnTo>
                  <a:lnTo>
                    <a:pt x="258" y="28"/>
                  </a:lnTo>
                  <a:lnTo>
                    <a:pt x="264" y="34"/>
                  </a:lnTo>
                  <a:lnTo>
                    <a:pt x="266" y="44"/>
                  </a:lnTo>
                  <a:lnTo>
                    <a:pt x="270" y="54"/>
                  </a:lnTo>
                  <a:lnTo>
                    <a:pt x="270" y="64"/>
                  </a:lnTo>
                  <a:lnTo>
                    <a:pt x="270" y="64"/>
                  </a:lnTo>
                  <a:lnTo>
                    <a:pt x="276" y="254"/>
                  </a:lnTo>
                  <a:lnTo>
                    <a:pt x="282" y="252"/>
                  </a:lnTo>
                  <a:lnTo>
                    <a:pt x="272" y="256"/>
                  </a:lnTo>
                  <a:lnTo>
                    <a:pt x="272" y="256"/>
                  </a:lnTo>
                  <a:lnTo>
                    <a:pt x="274" y="272"/>
                  </a:lnTo>
                  <a:lnTo>
                    <a:pt x="274" y="286"/>
                  </a:lnTo>
                  <a:lnTo>
                    <a:pt x="272" y="298"/>
                  </a:lnTo>
                  <a:lnTo>
                    <a:pt x="270" y="310"/>
                  </a:lnTo>
                  <a:lnTo>
                    <a:pt x="266" y="320"/>
                  </a:lnTo>
                  <a:lnTo>
                    <a:pt x="262" y="328"/>
                  </a:lnTo>
                  <a:lnTo>
                    <a:pt x="252" y="342"/>
                  </a:lnTo>
                  <a:lnTo>
                    <a:pt x="242" y="352"/>
                  </a:lnTo>
                  <a:lnTo>
                    <a:pt x="232" y="358"/>
                  </a:lnTo>
                  <a:lnTo>
                    <a:pt x="222" y="362"/>
                  </a:lnTo>
                  <a:lnTo>
                    <a:pt x="222" y="362"/>
                  </a:lnTo>
                  <a:lnTo>
                    <a:pt x="210" y="364"/>
                  </a:lnTo>
                  <a:lnTo>
                    <a:pt x="200" y="364"/>
                  </a:lnTo>
                  <a:lnTo>
                    <a:pt x="190" y="362"/>
                  </a:lnTo>
                  <a:lnTo>
                    <a:pt x="180" y="358"/>
                  </a:lnTo>
                  <a:lnTo>
                    <a:pt x="172" y="354"/>
                  </a:lnTo>
                  <a:lnTo>
                    <a:pt x="162" y="348"/>
                  </a:lnTo>
                  <a:lnTo>
                    <a:pt x="148" y="334"/>
                  </a:lnTo>
                  <a:lnTo>
                    <a:pt x="136" y="320"/>
                  </a:lnTo>
                  <a:lnTo>
                    <a:pt x="128" y="308"/>
                  </a:lnTo>
                  <a:lnTo>
                    <a:pt x="120" y="294"/>
                  </a:lnTo>
                  <a:lnTo>
                    <a:pt x="118" y="296"/>
                  </a:lnTo>
                  <a:lnTo>
                    <a:pt x="118" y="296"/>
                  </a:lnTo>
                  <a:lnTo>
                    <a:pt x="24" y="132"/>
                  </a:lnTo>
                  <a:lnTo>
                    <a:pt x="24" y="132"/>
                  </a:lnTo>
                  <a:lnTo>
                    <a:pt x="18" y="122"/>
                  </a:lnTo>
                  <a:lnTo>
                    <a:pt x="16" y="112"/>
                  </a:lnTo>
                  <a:lnTo>
                    <a:pt x="14" y="102"/>
                  </a:lnTo>
                  <a:lnTo>
                    <a:pt x="16" y="94"/>
                  </a:lnTo>
                  <a:lnTo>
                    <a:pt x="16" y="88"/>
                  </a:lnTo>
                  <a:lnTo>
                    <a:pt x="20" y="80"/>
                  </a:lnTo>
                  <a:lnTo>
                    <a:pt x="28" y="70"/>
                  </a:lnTo>
                  <a:lnTo>
                    <a:pt x="38" y="62"/>
                  </a:lnTo>
                  <a:lnTo>
                    <a:pt x="48" y="56"/>
                  </a:lnTo>
                  <a:lnTo>
                    <a:pt x="60" y="52"/>
                  </a:lnTo>
                  <a:lnTo>
                    <a:pt x="74" y="52"/>
                  </a:lnTo>
                  <a:lnTo>
                    <a:pt x="74" y="52"/>
                  </a:lnTo>
                  <a:lnTo>
                    <a:pt x="80" y="48"/>
                  </a:lnTo>
                  <a:lnTo>
                    <a:pt x="82" y="44"/>
                  </a:lnTo>
                  <a:lnTo>
                    <a:pt x="82" y="40"/>
                  </a:lnTo>
                  <a:lnTo>
                    <a:pt x="82" y="40"/>
                  </a:lnTo>
                  <a:lnTo>
                    <a:pt x="80" y="36"/>
                  </a:lnTo>
                  <a:lnTo>
                    <a:pt x="76" y="34"/>
                  </a:lnTo>
                  <a:lnTo>
                    <a:pt x="70" y="34"/>
                  </a:lnTo>
                  <a:lnTo>
                    <a:pt x="58" y="42"/>
                  </a:lnTo>
                  <a:lnTo>
                    <a:pt x="58" y="42"/>
                  </a:lnTo>
                  <a:lnTo>
                    <a:pt x="42" y="46"/>
                  </a:lnTo>
                  <a:lnTo>
                    <a:pt x="30" y="52"/>
                  </a:lnTo>
                  <a:lnTo>
                    <a:pt x="20" y="60"/>
                  </a:lnTo>
                  <a:lnTo>
                    <a:pt x="12" y="66"/>
                  </a:lnTo>
                  <a:lnTo>
                    <a:pt x="8" y="74"/>
                  </a:lnTo>
                  <a:lnTo>
                    <a:pt x="4" y="82"/>
                  </a:lnTo>
                  <a:lnTo>
                    <a:pt x="2" y="90"/>
                  </a:lnTo>
                  <a:lnTo>
                    <a:pt x="0" y="98"/>
                  </a:lnTo>
                  <a:lnTo>
                    <a:pt x="2" y="112"/>
                  </a:lnTo>
                  <a:lnTo>
                    <a:pt x="6" y="124"/>
                  </a:lnTo>
                  <a:lnTo>
                    <a:pt x="10" y="136"/>
                  </a:lnTo>
                  <a:lnTo>
                    <a:pt x="104" y="300"/>
                  </a:lnTo>
                  <a:lnTo>
                    <a:pt x="102" y="302"/>
                  </a:lnTo>
                  <a:lnTo>
                    <a:pt x="102" y="302"/>
                  </a:lnTo>
                  <a:lnTo>
                    <a:pt x="110" y="318"/>
                  </a:lnTo>
                  <a:lnTo>
                    <a:pt x="118" y="334"/>
                  </a:lnTo>
                  <a:lnTo>
                    <a:pt x="126" y="346"/>
                  </a:lnTo>
                  <a:lnTo>
                    <a:pt x="136" y="356"/>
                  </a:lnTo>
                  <a:lnTo>
                    <a:pt x="146" y="364"/>
                  </a:lnTo>
                  <a:lnTo>
                    <a:pt x="156" y="372"/>
                  </a:lnTo>
                  <a:lnTo>
                    <a:pt x="164" y="376"/>
                  </a:lnTo>
                  <a:lnTo>
                    <a:pt x="174" y="380"/>
                  </a:lnTo>
                  <a:lnTo>
                    <a:pt x="192" y="384"/>
                  </a:lnTo>
                  <a:lnTo>
                    <a:pt x="206" y="386"/>
                  </a:lnTo>
                  <a:lnTo>
                    <a:pt x="218" y="384"/>
                  </a:lnTo>
                  <a:lnTo>
                    <a:pt x="226" y="384"/>
                  </a:lnTo>
                  <a:lnTo>
                    <a:pt x="226" y="384"/>
                  </a:lnTo>
                  <a:lnTo>
                    <a:pt x="228" y="398"/>
                  </a:lnTo>
                  <a:lnTo>
                    <a:pt x="232" y="418"/>
                  </a:lnTo>
                  <a:lnTo>
                    <a:pt x="238" y="438"/>
                  </a:lnTo>
                  <a:lnTo>
                    <a:pt x="250" y="460"/>
                  </a:lnTo>
                  <a:lnTo>
                    <a:pt x="256" y="470"/>
                  </a:lnTo>
                  <a:lnTo>
                    <a:pt x="264" y="478"/>
                  </a:lnTo>
                  <a:lnTo>
                    <a:pt x="274" y="488"/>
                  </a:lnTo>
                  <a:lnTo>
                    <a:pt x="284" y="494"/>
                  </a:lnTo>
                  <a:lnTo>
                    <a:pt x="298" y="502"/>
                  </a:lnTo>
                  <a:lnTo>
                    <a:pt x="312" y="506"/>
                  </a:lnTo>
                  <a:lnTo>
                    <a:pt x="328" y="508"/>
                  </a:lnTo>
                  <a:lnTo>
                    <a:pt x="348" y="510"/>
                  </a:lnTo>
                  <a:lnTo>
                    <a:pt x="348" y="510"/>
                  </a:lnTo>
                  <a:lnTo>
                    <a:pt x="370" y="508"/>
                  </a:lnTo>
                  <a:lnTo>
                    <a:pt x="390" y="504"/>
                  </a:lnTo>
                  <a:lnTo>
                    <a:pt x="408" y="500"/>
                  </a:lnTo>
                  <a:lnTo>
                    <a:pt x="424" y="492"/>
                  </a:lnTo>
                  <a:lnTo>
                    <a:pt x="438" y="482"/>
                  </a:lnTo>
                  <a:lnTo>
                    <a:pt x="450" y="470"/>
                  </a:lnTo>
                  <a:lnTo>
                    <a:pt x="462" y="456"/>
                  </a:lnTo>
                  <a:lnTo>
                    <a:pt x="470" y="442"/>
                  </a:lnTo>
                  <a:lnTo>
                    <a:pt x="478" y="424"/>
                  </a:lnTo>
                  <a:lnTo>
                    <a:pt x="486" y="406"/>
                  </a:lnTo>
                  <a:lnTo>
                    <a:pt x="496" y="368"/>
                  </a:lnTo>
                  <a:lnTo>
                    <a:pt x="504" y="324"/>
                  </a:lnTo>
                  <a:lnTo>
                    <a:pt x="512" y="280"/>
                  </a:lnTo>
                  <a:lnTo>
                    <a:pt x="512" y="280"/>
                  </a:lnTo>
                  <a:lnTo>
                    <a:pt x="516" y="256"/>
                  </a:lnTo>
                  <a:lnTo>
                    <a:pt x="516" y="256"/>
                  </a:lnTo>
                  <a:lnTo>
                    <a:pt x="534" y="268"/>
                  </a:lnTo>
                  <a:lnTo>
                    <a:pt x="554" y="274"/>
                  </a:lnTo>
                  <a:lnTo>
                    <a:pt x="572" y="276"/>
                  </a:lnTo>
                  <a:lnTo>
                    <a:pt x="590" y="274"/>
                  </a:lnTo>
                  <a:lnTo>
                    <a:pt x="608" y="268"/>
                  </a:lnTo>
                  <a:lnTo>
                    <a:pt x="624" y="260"/>
                  </a:lnTo>
                  <a:lnTo>
                    <a:pt x="638" y="250"/>
                  </a:lnTo>
                  <a:lnTo>
                    <a:pt x="650" y="238"/>
                  </a:lnTo>
                  <a:lnTo>
                    <a:pt x="660" y="226"/>
                  </a:lnTo>
                  <a:lnTo>
                    <a:pt x="668" y="212"/>
                  </a:lnTo>
                  <a:lnTo>
                    <a:pt x="672" y="198"/>
                  </a:lnTo>
                  <a:lnTo>
                    <a:pt x="674" y="184"/>
                  </a:lnTo>
                  <a:lnTo>
                    <a:pt x="670" y="172"/>
                  </a:lnTo>
                  <a:lnTo>
                    <a:pt x="664" y="160"/>
                  </a:lnTo>
                  <a:lnTo>
                    <a:pt x="652" y="152"/>
                  </a:lnTo>
                  <a:lnTo>
                    <a:pt x="636" y="144"/>
                  </a:lnTo>
                  <a:lnTo>
                    <a:pt x="636" y="144"/>
                  </a:lnTo>
                  <a:close/>
                  <a:moveTo>
                    <a:pt x="628" y="238"/>
                  </a:moveTo>
                  <a:lnTo>
                    <a:pt x="628" y="238"/>
                  </a:lnTo>
                  <a:lnTo>
                    <a:pt x="618" y="246"/>
                  </a:lnTo>
                  <a:lnTo>
                    <a:pt x="608" y="252"/>
                  </a:lnTo>
                  <a:lnTo>
                    <a:pt x="594" y="256"/>
                  </a:lnTo>
                  <a:lnTo>
                    <a:pt x="580" y="258"/>
                  </a:lnTo>
                  <a:lnTo>
                    <a:pt x="566" y="256"/>
                  </a:lnTo>
                  <a:lnTo>
                    <a:pt x="550" y="252"/>
                  </a:lnTo>
                  <a:lnTo>
                    <a:pt x="536" y="246"/>
                  </a:lnTo>
                  <a:lnTo>
                    <a:pt x="520" y="238"/>
                  </a:lnTo>
                  <a:lnTo>
                    <a:pt x="520" y="238"/>
                  </a:lnTo>
                  <a:lnTo>
                    <a:pt x="530" y="210"/>
                  </a:lnTo>
                  <a:lnTo>
                    <a:pt x="536" y="198"/>
                  </a:lnTo>
                  <a:lnTo>
                    <a:pt x="542" y="188"/>
                  </a:lnTo>
                  <a:lnTo>
                    <a:pt x="550" y="180"/>
                  </a:lnTo>
                  <a:lnTo>
                    <a:pt x="556" y="172"/>
                  </a:lnTo>
                  <a:lnTo>
                    <a:pt x="572" y="162"/>
                  </a:lnTo>
                  <a:lnTo>
                    <a:pt x="588" y="156"/>
                  </a:lnTo>
                  <a:lnTo>
                    <a:pt x="604" y="154"/>
                  </a:lnTo>
                  <a:lnTo>
                    <a:pt x="618" y="156"/>
                  </a:lnTo>
                  <a:lnTo>
                    <a:pt x="632" y="160"/>
                  </a:lnTo>
                  <a:lnTo>
                    <a:pt x="632" y="160"/>
                  </a:lnTo>
                  <a:lnTo>
                    <a:pt x="644" y="166"/>
                  </a:lnTo>
                  <a:lnTo>
                    <a:pt x="652" y="174"/>
                  </a:lnTo>
                  <a:lnTo>
                    <a:pt x="656" y="184"/>
                  </a:lnTo>
                  <a:lnTo>
                    <a:pt x="654" y="194"/>
                  </a:lnTo>
                  <a:lnTo>
                    <a:pt x="650" y="206"/>
                  </a:lnTo>
                  <a:lnTo>
                    <a:pt x="644" y="216"/>
                  </a:lnTo>
                  <a:lnTo>
                    <a:pt x="636" y="228"/>
                  </a:lnTo>
                  <a:lnTo>
                    <a:pt x="628" y="238"/>
                  </a:lnTo>
                  <a:lnTo>
                    <a:pt x="628" y="2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TextBox 57"/>
            <p:cNvSpPr txBox="1"/>
            <p:nvPr/>
          </p:nvSpPr>
          <p:spPr>
            <a:xfrm>
              <a:off x="3751681" y="5765194"/>
              <a:ext cx="733622" cy="40011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</a:rPr>
                <a:t>30%</a:t>
              </a:r>
              <a:endParaRPr lang="zh-CN" altLang="en-US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244" name="Rectangle 17"/>
          <p:cNvSpPr>
            <a:spLocks noChangeArrowheads="1"/>
          </p:cNvSpPr>
          <p:nvPr/>
        </p:nvSpPr>
        <p:spPr bwMode="auto">
          <a:xfrm>
            <a:off x="6280356" y="2757534"/>
            <a:ext cx="854075" cy="2946440"/>
          </a:xfrm>
          <a:prstGeom prst="rect">
            <a:avLst/>
          </a:prstGeom>
          <a:solidFill>
            <a:srgbClr val="88C3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5" name="Rectangle 18"/>
          <p:cNvSpPr>
            <a:spLocks noChangeArrowheads="1"/>
          </p:cNvSpPr>
          <p:nvPr/>
        </p:nvSpPr>
        <p:spPr bwMode="auto">
          <a:xfrm>
            <a:off x="7757430" y="1505210"/>
            <a:ext cx="850900" cy="4198764"/>
          </a:xfrm>
          <a:prstGeom prst="rect">
            <a:avLst/>
          </a:prstGeom>
          <a:solidFill>
            <a:srgbClr val="88C3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6" name="Rectangle 19"/>
          <p:cNvSpPr>
            <a:spLocks noChangeArrowheads="1"/>
          </p:cNvSpPr>
          <p:nvPr/>
        </p:nvSpPr>
        <p:spPr bwMode="auto">
          <a:xfrm>
            <a:off x="9230692" y="1920896"/>
            <a:ext cx="854075" cy="3783077"/>
          </a:xfrm>
          <a:prstGeom prst="rect">
            <a:avLst/>
          </a:prstGeom>
          <a:solidFill>
            <a:srgbClr val="89C3E0">
              <a:alpha val="76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7" name="TextBox 64"/>
          <p:cNvSpPr txBox="1"/>
          <p:nvPr/>
        </p:nvSpPr>
        <p:spPr>
          <a:xfrm>
            <a:off x="9291553" y="2060232"/>
            <a:ext cx="733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60%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48" name="TextBox 65"/>
          <p:cNvSpPr txBox="1"/>
          <p:nvPr/>
        </p:nvSpPr>
        <p:spPr>
          <a:xfrm>
            <a:off x="7791167" y="1566054"/>
            <a:ext cx="733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70%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sp>
        <p:nvSpPr>
          <p:cNvPr id="249" name="TextBox 66"/>
          <p:cNvSpPr txBox="1"/>
          <p:nvPr/>
        </p:nvSpPr>
        <p:spPr>
          <a:xfrm>
            <a:off x="6340582" y="2820571"/>
            <a:ext cx="733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</a:rPr>
              <a:t>50%</a:t>
            </a:r>
            <a:endParaRPr lang="zh-CN" altLang="en-US" sz="2000" dirty="0">
              <a:solidFill>
                <a:schemeClr val="bg1"/>
              </a:solidFill>
            </a:endParaRPr>
          </a:p>
        </p:txBody>
      </p:sp>
      <p:grpSp>
        <p:nvGrpSpPr>
          <p:cNvPr id="250" name="组合 249"/>
          <p:cNvGrpSpPr/>
          <p:nvPr/>
        </p:nvGrpSpPr>
        <p:grpSpPr>
          <a:xfrm>
            <a:off x="9375343" y="4775127"/>
            <a:ext cx="577824" cy="814206"/>
            <a:chOff x="-2003921" y="2147888"/>
            <a:chExt cx="908050" cy="1279525"/>
          </a:xfrm>
          <a:solidFill>
            <a:schemeClr val="bg1"/>
          </a:solidFill>
        </p:grpSpPr>
        <p:sp>
          <p:nvSpPr>
            <p:cNvPr id="251" name="Freeform 6"/>
            <p:cNvSpPr/>
            <p:nvPr/>
          </p:nvSpPr>
          <p:spPr bwMode="auto">
            <a:xfrm>
              <a:off x="-1616571" y="2738438"/>
              <a:ext cx="82550" cy="76200"/>
            </a:xfrm>
            <a:custGeom>
              <a:avLst/>
              <a:gdLst>
                <a:gd name="T0" fmla="*/ 52 w 52"/>
                <a:gd name="T1" fmla="*/ 20 h 48"/>
                <a:gd name="T2" fmla="*/ 18 w 52"/>
                <a:gd name="T3" fmla="*/ 0 h 48"/>
                <a:gd name="T4" fmla="*/ 0 w 52"/>
                <a:gd name="T5" fmla="*/ 28 h 48"/>
                <a:gd name="T6" fmla="*/ 34 w 52"/>
                <a:gd name="T7" fmla="*/ 48 h 48"/>
                <a:gd name="T8" fmla="*/ 52 w 52"/>
                <a:gd name="T9" fmla="*/ 2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48">
                  <a:moveTo>
                    <a:pt x="52" y="20"/>
                  </a:moveTo>
                  <a:lnTo>
                    <a:pt x="18" y="0"/>
                  </a:lnTo>
                  <a:lnTo>
                    <a:pt x="0" y="28"/>
                  </a:lnTo>
                  <a:lnTo>
                    <a:pt x="34" y="48"/>
                  </a:lnTo>
                  <a:lnTo>
                    <a:pt x="52" y="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2" name="Freeform 7"/>
            <p:cNvSpPr/>
            <p:nvPr/>
          </p:nvSpPr>
          <p:spPr bwMode="auto">
            <a:xfrm>
              <a:off x="-1635621" y="2786063"/>
              <a:ext cx="66675" cy="63500"/>
            </a:xfrm>
            <a:custGeom>
              <a:avLst/>
              <a:gdLst>
                <a:gd name="T0" fmla="*/ 34 w 42"/>
                <a:gd name="T1" fmla="*/ 36 h 40"/>
                <a:gd name="T2" fmla="*/ 32 w 42"/>
                <a:gd name="T3" fmla="*/ 34 h 40"/>
                <a:gd name="T4" fmla="*/ 42 w 42"/>
                <a:gd name="T5" fmla="*/ 16 h 40"/>
                <a:gd name="T6" fmla="*/ 16 w 42"/>
                <a:gd name="T7" fmla="*/ 0 h 40"/>
                <a:gd name="T8" fmla="*/ 6 w 42"/>
                <a:gd name="T9" fmla="*/ 18 h 40"/>
                <a:gd name="T10" fmla="*/ 4 w 42"/>
                <a:gd name="T11" fmla="*/ 18 h 40"/>
                <a:gd name="T12" fmla="*/ 0 w 42"/>
                <a:gd name="T13" fmla="*/ 22 h 40"/>
                <a:gd name="T14" fmla="*/ 30 w 42"/>
                <a:gd name="T15" fmla="*/ 40 h 40"/>
                <a:gd name="T16" fmla="*/ 34 w 42"/>
                <a:gd name="T17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0">
                  <a:moveTo>
                    <a:pt x="34" y="36"/>
                  </a:moveTo>
                  <a:lnTo>
                    <a:pt x="32" y="34"/>
                  </a:lnTo>
                  <a:lnTo>
                    <a:pt x="42" y="16"/>
                  </a:lnTo>
                  <a:lnTo>
                    <a:pt x="16" y="0"/>
                  </a:lnTo>
                  <a:lnTo>
                    <a:pt x="6" y="18"/>
                  </a:lnTo>
                  <a:lnTo>
                    <a:pt x="4" y="18"/>
                  </a:lnTo>
                  <a:lnTo>
                    <a:pt x="0" y="22"/>
                  </a:lnTo>
                  <a:lnTo>
                    <a:pt x="30" y="40"/>
                  </a:lnTo>
                  <a:lnTo>
                    <a:pt x="34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3" name="Freeform 8"/>
            <p:cNvSpPr/>
            <p:nvPr/>
          </p:nvSpPr>
          <p:spPr bwMode="auto">
            <a:xfrm>
              <a:off x="-2003921" y="2147888"/>
              <a:ext cx="908050" cy="1279525"/>
            </a:xfrm>
            <a:custGeom>
              <a:avLst/>
              <a:gdLst>
                <a:gd name="T0" fmla="*/ 512 w 572"/>
                <a:gd name="T1" fmla="*/ 218 h 806"/>
                <a:gd name="T2" fmla="*/ 472 w 572"/>
                <a:gd name="T3" fmla="*/ 164 h 806"/>
                <a:gd name="T4" fmla="*/ 486 w 572"/>
                <a:gd name="T5" fmla="*/ 144 h 806"/>
                <a:gd name="T6" fmla="*/ 526 w 572"/>
                <a:gd name="T7" fmla="*/ 58 h 806"/>
                <a:gd name="T8" fmla="*/ 538 w 572"/>
                <a:gd name="T9" fmla="*/ 36 h 806"/>
                <a:gd name="T10" fmla="*/ 498 w 572"/>
                <a:gd name="T11" fmla="*/ 6 h 806"/>
                <a:gd name="T12" fmla="*/ 474 w 572"/>
                <a:gd name="T13" fmla="*/ 2 h 806"/>
                <a:gd name="T14" fmla="*/ 464 w 572"/>
                <a:gd name="T15" fmla="*/ 20 h 806"/>
                <a:gd name="T16" fmla="*/ 418 w 572"/>
                <a:gd name="T17" fmla="*/ 92 h 806"/>
                <a:gd name="T18" fmla="*/ 410 w 572"/>
                <a:gd name="T19" fmla="*/ 92 h 806"/>
                <a:gd name="T20" fmla="*/ 392 w 572"/>
                <a:gd name="T21" fmla="*/ 116 h 806"/>
                <a:gd name="T22" fmla="*/ 278 w 572"/>
                <a:gd name="T23" fmla="*/ 292 h 806"/>
                <a:gd name="T24" fmla="*/ 276 w 572"/>
                <a:gd name="T25" fmla="*/ 326 h 806"/>
                <a:gd name="T26" fmla="*/ 260 w 572"/>
                <a:gd name="T27" fmla="*/ 370 h 806"/>
                <a:gd name="T28" fmla="*/ 328 w 572"/>
                <a:gd name="T29" fmla="*/ 362 h 806"/>
                <a:gd name="T30" fmla="*/ 344 w 572"/>
                <a:gd name="T31" fmla="*/ 340 h 806"/>
                <a:gd name="T32" fmla="*/ 360 w 572"/>
                <a:gd name="T33" fmla="*/ 338 h 806"/>
                <a:gd name="T34" fmla="*/ 434 w 572"/>
                <a:gd name="T35" fmla="*/ 314 h 806"/>
                <a:gd name="T36" fmla="*/ 486 w 572"/>
                <a:gd name="T37" fmla="*/ 342 h 806"/>
                <a:gd name="T38" fmla="*/ 494 w 572"/>
                <a:gd name="T39" fmla="*/ 370 h 806"/>
                <a:gd name="T40" fmla="*/ 466 w 572"/>
                <a:gd name="T41" fmla="*/ 474 h 806"/>
                <a:gd name="T42" fmla="*/ 426 w 572"/>
                <a:gd name="T43" fmla="*/ 526 h 806"/>
                <a:gd name="T44" fmla="*/ 388 w 572"/>
                <a:gd name="T45" fmla="*/ 544 h 806"/>
                <a:gd name="T46" fmla="*/ 338 w 572"/>
                <a:gd name="T47" fmla="*/ 546 h 806"/>
                <a:gd name="T48" fmla="*/ 322 w 572"/>
                <a:gd name="T49" fmla="*/ 540 h 806"/>
                <a:gd name="T50" fmla="*/ 324 w 572"/>
                <a:gd name="T51" fmla="*/ 528 h 806"/>
                <a:gd name="T52" fmla="*/ 134 w 572"/>
                <a:gd name="T53" fmla="*/ 406 h 806"/>
                <a:gd name="T54" fmla="*/ 126 w 572"/>
                <a:gd name="T55" fmla="*/ 406 h 806"/>
                <a:gd name="T56" fmla="*/ 112 w 572"/>
                <a:gd name="T57" fmla="*/ 442 h 806"/>
                <a:gd name="T58" fmla="*/ 310 w 572"/>
                <a:gd name="T59" fmla="*/ 552 h 806"/>
                <a:gd name="T60" fmla="*/ 328 w 572"/>
                <a:gd name="T61" fmla="*/ 568 h 806"/>
                <a:gd name="T62" fmla="*/ 292 w 572"/>
                <a:gd name="T63" fmla="*/ 596 h 806"/>
                <a:gd name="T64" fmla="*/ 268 w 572"/>
                <a:gd name="T65" fmla="*/ 586 h 806"/>
                <a:gd name="T66" fmla="*/ 268 w 572"/>
                <a:gd name="T67" fmla="*/ 576 h 806"/>
                <a:gd name="T68" fmla="*/ 192 w 572"/>
                <a:gd name="T69" fmla="*/ 530 h 806"/>
                <a:gd name="T70" fmla="*/ 168 w 572"/>
                <a:gd name="T71" fmla="*/ 526 h 806"/>
                <a:gd name="T72" fmla="*/ 162 w 572"/>
                <a:gd name="T73" fmla="*/ 592 h 806"/>
                <a:gd name="T74" fmla="*/ 220 w 572"/>
                <a:gd name="T75" fmla="*/ 622 h 806"/>
                <a:gd name="T76" fmla="*/ 244 w 572"/>
                <a:gd name="T77" fmla="*/ 626 h 806"/>
                <a:gd name="T78" fmla="*/ 260 w 572"/>
                <a:gd name="T79" fmla="*/ 632 h 806"/>
                <a:gd name="T80" fmla="*/ 280 w 572"/>
                <a:gd name="T81" fmla="*/ 638 h 806"/>
                <a:gd name="T82" fmla="*/ 278 w 572"/>
                <a:gd name="T83" fmla="*/ 648 h 806"/>
                <a:gd name="T84" fmla="*/ 340 w 572"/>
                <a:gd name="T85" fmla="*/ 652 h 806"/>
                <a:gd name="T86" fmla="*/ 20 w 572"/>
                <a:gd name="T87" fmla="*/ 718 h 806"/>
                <a:gd name="T88" fmla="*/ 0 w 572"/>
                <a:gd name="T89" fmla="*/ 736 h 806"/>
                <a:gd name="T90" fmla="*/ 512 w 572"/>
                <a:gd name="T91" fmla="*/ 806 h 806"/>
                <a:gd name="T92" fmla="*/ 510 w 572"/>
                <a:gd name="T93" fmla="*/ 728 h 806"/>
                <a:gd name="T94" fmla="*/ 430 w 572"/>
                <a:gd name="T95" fmla="*/ 718 h 806"/>
                <a:gd name="T96" fmla="*/ 464 w 572"/>
                <a:gd name="T97" fmla="*/ 608 h 806"/>
                <a:gd name="T98" fmla="*/ 530 w 572"/>
                <a:gd name="T99" fmla="*/ 550 h 806"/>
                <a:gd name="T100" fmla="*/ 568 w 572"/>
                <a:gd name="T101" fmla="*/ 456 h 806"/>
                <a:gd name="T102" fmla="*/ 558 w 572"/>
                <a:gd name="T103" fmla="*/ 322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72" h="806">
                  <a:moveTo>
                    <a:pt x="526" y="238"/>
                  </a:moveTo>
                  <a:lnTo>
                    <a:pt x="526" y="238"/>
                  </a:lnTo>
                  <a:lnTo>
                    <a:pt x="520" y="226"/>
                  </a:lnTo>
                  <a:lnTo>
                    <a:pt x="512" y="218"/>
                  </a:lnTo>
                  <a:lnTo>
                    <a:pt x="502" y="210"/>
                  </a:lnTo>
                  <a:lnTo>
                    <a:pt x="504" y="204"/>
                  </a:lnTo>
                  <a:lnTo>
                    <a:pt x="462" y="180"/>
                  </a:lnTo>
                  <a:lnTo>
                    <a:pt x="472" y="164"/>
                  </a:lnTo>
                  <a:lnTo>
                    <a:pt x="472" y="164"/>
                  </a:lnTo>
                  <a:lnTo>
                    <a:pt x="472" y="164"/>
                  </a:lnTo>
                  <a:lnTo>
                    <a:pt x="486" y="144"/>
                  </a:lnTo>
                  <a:lnTo>
                    <a:pt x="486" y="144"/>
                  </a:lnTo>
                  <a:lnTo>
                    <a:pt x="486" y="140"/>
                  </a:lnTo>
                  <a:lnTo>
                    <a:pt x="486" y="138"/>
                  </a:lnTo>
                  <a:lnTo>
                    <a:pt x="480" y="130"/>
                  </a:lnTo>
                  <a:lnTo>
                    <a:pt x="526" y="58"/>
                  </a:lnTo>
                  <a:lnTo>
                    <a:pt x="526" y="58"/>
                  </a:lnTo>
                  <a:lnTo>
                    <a:pt x="536" y="40"/>
                  </a:lnTo>
                  <a:lnTo>
                    <a:pt x="536" y="40"/>
                  </a:lnTo>
                  <a:lnTo>
                    <a:pt x="538" y="36"/>
                  </a:lnTo>
                  <a:lnTo>
                    <a:pt x="534" y="30"/>
                  </a:lnTo>
                  <a:lnTo>
                    <a:pt x="526" y="24"/>
                  </a:lnTo>
                  <a:lnTo>
                    <a:pt x="518" y="16"/>
                  </a:lnTo>
                  <a:lnTo>
                    <a:pt x="498" y="6"/>
                  </a:lnTo>
                  <a:lnTo>
                    <a:pt x="488" y="2"/>
                  </a:lnTo>
                  <a:lnTo>
                    <a:pt x="480" y="0"/>
                  </a:lnTo>
                  <a:lnTo>
                    <a:pt x="480" y="0"/>
                  </a:lnTo>
                  <a:lnTo>
                    <a:pt x="474" y="2"/>
                  </a:lnTo>
                  <a:lnTo>
                    <a:pt x="472" y="8"/>
                  </a:lnTo>
                  <a:lnTo>
                    <a:pt x="472" y="8"/>
                  </a:lnTo>
                  <a:lnTo>
                    <a:pt x="472" y="8"/>
                  </a:lnTo>
                  <a:lnTo>
                    <a:pt x="464" y="20"/>
                  </a:lnTo>
                  <a:lnTo>
                    <a:pt x="464" y="20"/>
                  </a:lnTo>
                  <a:lnTo>
                    <a:pt x="464" y="20"/>
                  </a:lnTo>
                  <a:lnTo>
                    <a:pt x="464" y="20"/>
                  </a:lnTo>
                  <a:lnTo>
                    <a:pt x="418" y="92"/>
                  </a:lnTo>
                  <a:lnTo>
                    <a:pt x="418" y="92"/>
                  </a:lnTo>
                  <a:lnTo>
                    <a:pt x="414" y="92"/>
                  </a:lnTo>
                  <a:lnTo>
                    <a:pt x="414" y="92"/>
                  </a:lnTo>
                  <a:lnTo>
                    <a:pt x="410" y="92"/>
                  </a:lnTo>
                  <a:lnTo>
                    <a:pt x="406" y="94"/>
                  </a:lnTo>
                  <a:lnTo>
                    <a:pt x="392" y="116"/>
                  </a:lnTo>
                  <a:lnTo>
                    <a:pt x="392" y="116"/>
                  </a:lnTo>
                  <a:lnTo>
                    <a:pt x="392" y="116"/>
                  </a:lnTo>
                  <a:lnTo>
                    <a:pt x="286" y="282"/>
                  </a:lnTo>
                  <a:lnTo>
                    <a:pt x="284" y="282"/>
                  </a:lnTo>
                  <a:lnTo>
                    <a:pt x="278" y="292"/>
                  </a:lnTo>
                  <a:lnTo>
                    <a:pt x="278" y="292"/>
                  </a:lnTo>
                  <a:lnTo>
                    <a:pt x="278" y="294"/>
                  </a:lnTo>
                  <a:lnTo>
                    <a:pt x="280" y="298"/>
                  </a:lnTo>
                  <a:lnTo>
                    <a:pt x="290" y="306"/>
                  </a:lnTo>
                  <a:lnTo>
                    <a:pt x="276" y="326"/>
                  </a:lnTo>
                  <a:lnTo>
                    <a:pt x="276" y="326"/>
                  </a:lnTo>
                  <a:lnTo>
                    <a:pt x="278" y="330"/>
                  </a:lnTo>
                  <a:lnTo>
                    <a:pt x="282" y="336"/>
                  </a:lnTo>
                  <a:lnTo>
                    <a:pt x="260" y="370"/>
                  </a:lnTo>
                  <a:lnTo>
                    <a:pt x="300" y="394"/>
                  </a:lnTo>
                  <a:lnTo>
                    <a:pt x="322" y="360"/>
                  </a:lnTo>
                  <a:lnTo>
                    <a:pt x="322" y="360"/>
                  </a:lnTo>
                  <a:lnTo>
                    <a:pt x="328" y="362"/>
                  </a:lnTo>
                  <a:lnTo>
                    <a:pt x="328" y="362"/>
                  </a:lnTo>
                  <a:lnTo>
                    <a:pt x="332" y="360"/>
                  </a:lnTo>
                  <a:lnTo>
                    <a:pt x="344" y="340"/>
                  </a:lnTo>
                  <a:lnTo>
                    <a:pt x="344" y="340"/>
                  </a:lnTo>
                  <a:lnTo>
                    <a:pt x="356" y="344"/>
                  </a:lnTo>
                  <a:lnTo>
                    <a:pt x="356" y="344"/>
                  </a:lnTo>
                  <a:lnTo>
                    <a:pt x="358" y="342"/>
                  </a:lnTo>
                  <a:lnTo>
                    <a:pt x="360" y="338"/>
                  </a:lnTo>
                  <a:lnTo>
                    <a:pt x="388" y="294"/>
                  </a:lnTo>
                  <a:lnTo>
                    <a:pt x="432" y="320"/>
                  </a:lnTo>
                  <a:lnTo>
                    <a:pt x="434" y="314"/>
                  </a:lnTo>
                  <a:lnTo>
                    <a:pt x="434" y="314"/>
                  </a:lnTo>
                  <a:lnTo>
                    <a:pt x="446" y="318"/>
                  </a:lnTo>
                  <a:lnTo>
                    <a:pt x="464" y="326"/>
                  </a:lnTo>
                  <a:lnTo>
                    <a:pt x="480" y="336"/>
                  </a:lnTo>
                  <a:lnTo>
                    <a:pt x="486" y="342"/>
                  </a:lnTo>
                  <a:lnTo>
                    <a:pt x="490" y="348"/>
                  </a:lnTo>
                  <a:lnTo>
                    <a:pt x="490" y="348"/>
                  </a:lnTo>
                  <a:lnTo>
                    <a:pt x="492" y="358"/>
                  </a:lnTo>
                  <a:lnTo>
                    <a:pt x="494" y="370"/>
                  </a:lnTo>
                  <a:lnTo>
                    <a:pt x="492" y="396"/>
                  </a:lnTo>
                  <a:lnTo>
                    <a:pt x="484" y="428"/>
                  </a:lnTo>
                  <a:lnTo>
                    <a:pt x="474" y="458"/>
                  </a:lnTo>
                  <a:lnTo>
                    <a:pt x="466" y="474"/>
                  </a:lnTo>
                  <a:lnTo>
                    <a:pt x="458" y="488"/>
                  </a:lnTo>
                  <a:lnTo>
                    <a:pt x="448" y="502"/>
                  </a:lnTo>
                  <a:lnTo>
                    <a:pt x="438" y="514"/>
                  </a:lnTo>
                  <a:lnTo>
                    <a:pt x="426" y="526"/>
                  </a:lnTo>
                  <a:lnTo>
                    <a:pt x="414" y="534"/>
                  </a:lnTo>
                  <a:lnTo>
                    <a:pt x="402" y="540"/>
                  </a:lnTo>
                  <a:lnTo>
                    <a:pt x="388" y="544"/>
                  </a:lnTo>
                  <a:lnTo>
                    <a:pt x="388" y="544"/>
                  </a:lnTo>
                  <a:lnTo>
                    <a:pt x="368" y="548"/>
                  </a:lnTo>
                  <a:lnTo>
                    <a:pt x="352" y="548"/>
                  </a:lnTo>
                  <a:lnTo>
                    <a:pt x="344" y="548"/>
                  </a:lnTo>
                  <a:lnTo>
                    <a:pt x="338" y="546"/>
                  </a:lnTo>
                  <a:lnTo>
                    <a:pt x="338" y="546"/>
                  </a:lnTo>
                  <a:lnTo>
                    <a:pt x="330" y="546"/>
                  </a:lnTo>
                  <a:lnTo>
                    <a:pt x="324" y="544"/>
                  </a:lnTo>
                  <a:lnTo>
                    <a:pt x="322" y="540"/>
                  </a:lnTo>
                  <a:lnTo>
                    <a:pt x="320" y="536"/>
                  </a:lnTo>
                  <a:lnTo>
                    <a:pt x="324" y="530"/>
                  </a:lnTo>
                  <a:lnTo>
                    <a:pt x="324" y="530"/>
                  </a:lnTo>
                  <a:lnTo>
                    <a:pt x="324" y="528"/>
                  </a:lnTo>
                  <a:lnTo>
                    <a:pt x="324" y="524"/>
                  </a:lnTo>
                  <a:lnTo>
                    <a:pt x="324" y="520"/>
                  </a:lnTo>
                  <a:lnTo>
                    <a:pt x="320" y="518"/>
                  </a:lnTo>
                  <a:lnTo>
                    <a:pt x="134" y="406"/>
                  </a:lnTo>
                  <a:lnTo>
                    <a:pt x="134" y="406"/>
                  </a:lnTo>
                  <a:lnTo>
                    <a:pt x="130" y="406"/>
                  </a:lnTo>
                  <a:lnTo>
                    <a:pt x="130" y="406"/>
                  </a:lnTo>
                  <a:lnTo>
                    <a:pt x="126" y="406"/>
                  </a:lnTo>
                  <a:lnTo>
                    <a:pt x="122" y="410"/>
                  </a:lnTo>
                  <a:lnTo>
                    <a:pt x="110" y="426"/>
                  </a:lnTo>
                  <a:lnTo>
                    <a:pt x="104" y="436"/>
                  </a:lnTo>
                  <a:lnTo>
                    <a:pt x="112" y="442"/>
                  </a:lnTo>
                  <a:lnTo>
                    <a:pt x="176" y="480"/>
                  </a:lnTo>
                  <a:lnTo>
                    <a:pt x="306" y="558"/>
                  </a:lnTo>
                  <a:lnTo>
                    <a:pt x="310" y="552"/>
                  </a:lnTo>
                  <a:lnTo>
                    <a:pt x="310" y="552"/>
                  </a:lnTo>
                  <a:lnTo>
                    <a:pt x="318" y="556"/>
                  </a:lnTo>
                  <a:lnTo>
                    <a:pt x="324" y="560"/>
                  </a:lnTo>
                  <a:lnTo>
                    <a:pt x="328" y="568"/>
                  </a:lnTo>
                  <a:lnTo>
                    <a:pt x="328" y="568"/>
                  </a:lnTo>
                  <a:lnTo>
                    <a:pt x="306" y="608"/>
                  </a:lnTo>
                  <a:lnTo>
                    <a:pt x="298" y="604"/>
                  </a:lnTo>
                  <a:lnTo>
                    <a:pt x="300" y="600"/>
                  </a:lnTo>
                  <a:lnTo>
                    <a:pt x="292" y="596"/>
                  </a:lnTo>
                  <a:lnTo>
                    <a:pt x="294" y="590"/>
                  </a:lnTo>
                  <a:lnTo>
                    <a:pt x="286" y="586"/>
                  </a:lnTo>
                  <a:lnTo>
                    <a:pt x="282" y="592"/>
                  </a:lnTo>
                  <a:lnTo>
                    <a:pt x="268" y="586"/>
                  </a:lnTo>
                  <a:lnTo>
                    <a:pt x="270" y="580"/>
                  </a:lnTo>
                  <a:lnTo>
                    <a:pt x="270" y="580"/>
                  </a:lnTo>
                  <a:lnTo>
                    <a:pt x="270" y="578"/>
                  </a:lnTo>
                  <a:lnTo>
                    <a:pt x="268" y="576"/>
                  </a:lnTo>
                  <a:lnTo>
                    <a:pt x="258" y="568"/>
                  </a:lnTo>
                  <a:lnTo>
                    <a:pt x="224" y="546"/>
                  </a:lnTo>
                  <a:lnTo>
                    <a:pt x="224" y="546"/>
                  </a:lnTo>
                  <a:lnTo>
                    <a:pt x="192" y="530"/>
                  </a:lnTo>
                  <a:lnTo>
                    <a:pt x="180" y="526"/>
                  </a:lnTo>
                  <a:lnTo>
                    <a:pt x="172" y="524"/>
                  </a:lnTo>
                  <a:lnTo>
                    <a:pt x="172" y="524"/>
                  </a:lnTo>
                  <a:lnTo>
                    <a:pt x="168" y="526"/>
                  </a:lnTo>
                  <a:lnTo>
                    <a:pt x="142" y="570"/>
                  </a:lnTo>
                  <a:lnTo>
                    <a:pt x="142" y="570"/>
                  </a:lnTo>
                  <a:lnTo>
                    <a:pt x="150" y="582"/>
                  </a:lnTo>
                  <a:lnTo>
                    <a:pt x="162" y="592"/>
                  </a:lnTo>
                  <a:lnTo>
                    <a:pt x="176" y="602"/>
                  </a:lnTo>
                  <a:lnTo>
                    <a:pt x="190" y="610"/>
                  </a:lnTo>
                  <a:lnTo>
                    <a:pt x="206" y="618"/>
                  </a:lnTo>
                  <a:lnTo>
                    <a:pt x="220" y="622"/>
                  </a:lnTo>
                  <a:lnTo>
                    <a:pt x="232" y="626"/>
                  </a:lnTo>
                  <a:lnTo>
                    <a:pt x="240" y="628"/>
                  </a:lnTo>
                  <a:lnTo>
                    <a:pt x="240" y="628"/>
                  </a:lnTo>
                  <a:lnTo>
                    <a:pt x="244" y="626"/>
                  </a:lnTo>
                  <a:lnTo>
                    <a:pt x="248" y="620"/>
                  </a:lnTo>
                  <a:lnTo>
                    <a:pt x="262" y="628"/>
                  </a:lnTo>
                  <a:lnTo>
                    <a:pt x="266" y="622"/>
                  </a:lnTo>
                  <a:lnTo>
                    <a:pt x="260" y="632"/>
                  </a:lnTo>
                  <a:lnTo>
                    <a:pt x="270" y="636"/>
                  </a:lnTo>
                  <a:lnTo>
                    <a:pt x="278" y="620"/>
                  </a:lnTo>
                  <a:lnTo>
                    <a:pt x="272" y="632"/>
                  </a:lnTo>
                  <a:lnTo>
                    <a:pt x="280" y="638"/>
                  </a:lnTo>
                  <a:lnTo>
                    <a:pt x="282" y="632"/>
                  </a:lnTo>
                  <a:lnTo>
                    <a:pt x="288" y="636"/>
                  </a:lnTo>
                  <a:lnTo>
                    <a:pt x="288" y="636"/>
                  </a:lnTo>
                  <a:lnTo>
                    <a:pt x="278" y="648"/>
                  </a:lnTo>
                  <a:lnTo>
                    <a:pt x="278" y="648"/>
                  </a:lnTo>
                  <a:lnTo>
                    <a:pt x="304" y="652"/>
                  </a:lnTo>
                  <a:lnTo>
                    <a:pt x="328" y="654"/>
                  </a:lnTo>
                  <a:lnTo>
                    <a:pt x="340" y="652"/>
                  </a:lnTo>
                  <a:lnTo>
                    <a:pt x="350" y="652"/>
                  </a:lnTo>
                  <a:lnTo>
                    <a:pt x="350" y="718"/>
                  </a:lnTo>
                  <a:lnTo>
                    <a:pt x="20" y="718"/>
                  </a:lnTo>
                  <a:lnTo>
                    <a:pt x="20" y="718"/>
                  </a:lnTo>
                  <a:lnTo>
                    <a:pt x="12" y="718"/>
                  </a:lnTo>
                  <a:lnTo>
                    <a:pt x="6" y="722"/>
                  </a:lnTo>
                  <a:lnTo>
                    <a:pt x="2" y="728"/>
                  </a:lnTo>
                  <a:lnTo>
                    <a:pt x="0" y="736"/>
                  </a:lnTo>
                  <a:lnTo>
                    <a:pt x="0" y="780"/>
                  </a:lnTo>
                  <a:lnTo>
                    <a:pt x="0" y="788"/>
                  </a:lnTo>
                  <a:lnTo>
                    <a:pt x="0" y="806"/>
                  </a:lnTo>
                  <a:lnTo>
                    <a:pt x="512" y="806"/>
                  </a:lnTo>
                  <a:lnTo>
                    <a:pt x="512" y="780"/>
                  </a:lnTo>
                  <a:lnTo>
                    <a:pt x="512" y="736"/>
                  </a:lnTo>
                  <a:lnTo>
                    <a:pt x="512" y="736"/>
                  </a:lnTo>
                  <a:lnTo>
                    <a:pt x="510" y="728"/>
                  </a:lnTo>
                  <a:lnTo>
                    <a:pt x="506" y="722"/>
                  </a:lnTo>
                  <a:lnTo>
                    <a:pt x="500" y="718"/>
                  </a:lnTo>
                  <a:lnTo>
                    <a:pt x="492" y="718"/>
                  </a:lnTo>
                  <a:lnTo>
                    <a:pt x="430" y="718"/>
                  </a:lnTo>
                  <a:lnTo>
                    <a:pt x="430" y="626"/>
                  </a:lnTo>
                  <a:lnTo>
                    <a:pt x="430" y="626"/>
                  </a:lnTo>
                  <a:lnTo>
                    <a:pt x="446" y="618"/>
                  </a:lnTo>
                  <a:lnTo>
                    <a:pt x="464" y="608"/>
                  </a:lnTo>
                  <a:lnTo>
                    <a:pt x="482" y="596"/>
                  </a:lnTo>
                  <a:lnTo>
                    <a:pt x="498" y="582"/>
                  </a:lnTo>
                  <a:lnTo>
                    <a:pt x="514" y="566"/>
                  </a:lnTo>
                  <a:lnTo>
                    <a:pt x="530" y="550"/>
                  </a:lnTo>
                  <a:lnTo>
                    <a:pt x="542" y="530"/>
                  </a:lnTo>
                  <a:lnTo>
                    <a:pt x="554" y="508"/>
                  </a:lnTo>
                  <a:lnTo>
                    <a:pt x="562" y="484"/>
                  </a:lnTo>
                  <a:lnTo>
                    <a:pt x="568" y="456"/>
                  </a:lnTo>
                  <a:lnTo>
                    <a:pt x="572" y="428"/>
                  </a:lnTo>
                  <a:lnTo>
                    <a:pt x="570" y="396"/>
                  </a:lnTo>
                  <a:lnTo>
                    <a:pt x="566" y="360"/>
                  </a:lnTo>
                  <a:lnTo>
                    <a:pt x="558" y="322"/>
                  </a:lnTo>
                  <a:lnTo>
                    <a:pt x="544" y="282"/>
                  </a:lnTo>
                  <a:lnTo>
                    <a:pt x="526" y="238"/>
                  </a:lnTo>
                  <a:lnTo>
                    <a:pt x="526" y="2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54" name="组合 253"/>
          <p:cNvGrpSpPr/>
          <p:nvPr/>
        </p:nvGrpSpPr>
        <p:grpSpPr>
          <a:xfrm>
            <a:off x="7818294" y="4844926"/>
            <a:ext cx="760660" cy="744407"/>
            <a:chOff x="-1014908" y="1020763"/>
            <a:chExt cx="742950" cy="727075"/>
          </a:xfrm>
          <a:solidFill>
            <a:schemeClr val="bg1"/>
          </a:solidFill>
        </p:grpSpPr>
        <p:sp>
          <p:nvSpPr>
            <p:cNvPr id="255" name="Freeform 9"/>
            <p:cNvSpPr>
              <a:spLocks noEditPoints="1"/>
            </p:cNvSpPr>
            <p:nvPr/>
          </p:nvSpPr>
          <p:spPr bwMode="auto">
            <a:xfrm>
              <a:off x="-1014908" y="1020763"/>
              <a:ext cx="742950" cy="727075"/>
            </a:xfrm>
            <a:custGeom>
              <a:avLst/>
              <a:gdLst>
                <a:gd name="T0" fmla="*/ 374 w 468"/>
                <a:gd name="T1" fmla="*/ 170 h 458"/>
                <a:gd name="T2" fmla="*/ 386 w 468"/>
                <a:gd name="T3" fmla="*/ 60 h 458"/>
                <a:gd name="T4" fmla="*/ 256 w 468"/>
                <a:gd name="T5" fmla="*/ 24 h 458"/>
                <a:gd name="T6" fmla="*/ 186 w 468"/>
                <a:gd name="T7" fmla="*/ 28 h 458"/>
                <a:gd name="T8" fmla="*/ 80 w 468"/>
                <a:gd name="T9" fmla="*/ 76 h 458"/>
                <a:gd name="T10" fmla="*/ 82 w 468"/>
                <a:gd name="T11" fmla="*/ 172 h 458"/>
                <a:gd name="T12" fmla="*/ 28 w 468"/>
                <a:gd name="T13" fmla="*/ 180 h 458"/>
                <a:gd name="T14" fmla="*/ 6 w 468"/>
                <a:gd name="T15" fmla="*/ 244 h 458"/>
                <a:gd name="T16" fmla="*/ 56 w 468"/>
                <a:gd name="T17" fmla="*/ 362 h 458"/>
                <a:gd name="T18" fmla="*/ 154 w 468"/>
                <a:gd name="T19" fmla="*/ 378 h 458"/>
                <a:gd name="T20" fmla="*/ 192 w 468"/>
                <a:gd name="T21" fmla="*/ 438 h 458"/>
                <a:gd name="T22" fmla="*/ 248 w 468"/>
                <a:gd name="T23" fmla="*/ 458 h 458"/>
                <a:gd name="T24" fmla="*/ 302 w 468"/>
                <a:gd name="T25" fmla="*/ 368 h 458"/>
                <a:gd name="T26" fmla="*/ 420 w 468"/>
                <a:gd name="T27" fmla="*/ 378 h 458"/>
                <a:gd name="T28" fmla="*/ 446 w 468"/>
                <a:gd name="T29" fmla="*/ 260 h 458"/>
                <a:gd name="T30" fmla="*/ 392 w 468"/>
                <a:gd name="T31" fmla="*/ 74 h 458"/>
                <a:gd name="T32" fmla="*/ 300 w 468"/>
                <a:gd name="T33" fmla="*/ 158 h 458"/>
                <a:gd name="T34" fmla="*/ 358 w 468"/>
                <a:gd name="T35" fmla="*/ 270 h 458"/>
                <a:gd name="T36" fmla="*/ 332 w 468"/>
                <a:gd name="T37" fmla="*/ 228 h 458"/>
                <a:gd name="T38" fmla="*/ 350 w 468"/>
                <a:gd name="T39" fmla="*/ 272 h 458"/>
                <a:gd name="T40" fmla="*/ 310 w 468"/>
                <a:gd name="T41" fmla="*/ 248 h 458"/>
                <a:gd name="T42" fmla="*/ 306 w 468"/>
                <a:gd name="T43" fmla="*/ 196 h 458"/>
                <a:gd name="T44" fmla="*/ 166 w 468"/>
                <a:gd name="T45" fmla="*/ 264 h 458"/>
                <a:gd name="T46" fmla="*/ 232 w 468"/>
                <a:gd name="T47" fmla="*/ 160 h 458"/>
                <a:gd name="T48" fmla="*/ 306 w 468"/>
                <a:gd name="T49" fmla="*/ 254 h 458"/>
                <a:gd name="T50" fmla="*/ 208 w 468"/>
                <a:gd name="T51" fmla="*/ 302 h 458"/>
                <a:gd name="T52" fmla="*/ 130 w 468"/>
                <a:gd name="T53" fmla="*/ 228 h 458"/>
                <a:gd name="T54" fmla="*/ 162 w 468"/>
                <a:gd name="T55" fmla="*/ 262 h 458"/>
                <a:gd name="T56" fmla="*/ 162 w 468"/>
                <a:gd name="T57" fmla="*/ 266 h 458"/>
                <a:gd name="T58" fmla="*/ 190 w 468"/>
                <a:gd name="T59" fmla="*/ 290 h 458"/>
                <a:gd name="T60" fmla="*/ 160 w 468"/>
                <a:gd name="T61" fmla="*/ 164 h 458"/>
                <a:gd name="T62" fmla="*/ 250 w 468"/>
                <a:gd name="T63" fmla="*/ 156 h 458"/>
                <a:gd name="T64" fmla="*/ 296 w 468"/>
                <a:gd name="T65" fmla="*/ 164 h 458"/>
                <a:gd name="T66" fmla="*/ 304 w 468"/>
                <a:gd name="T67" fmla="*/ 296 h 458"/>
                <a:gd name="T68" fmla="*/ 232 w 468"/>
                <a:gd name="T69" fmla="*/ 136 h 458"/>
                <a:gd name="T70" fmla="*/ 270 w 468"/>
                <a:gd name="T71" fmla="*/ 114 h 458"/>
                <a:gd name="T72" fmla="*/ 218 w 468"/>
                <a:gd name="T73" fmla="*/ 4 h 458"/>
                <a:gd name="T74" fmla="*/ 258 w 468"/>
                <a:gd name="T75" fmla="*/ 102 h 458"/>
                <a:gd name="T76" fmla="*/ 226 w 468"/>
                <a:gd name="T77" fmla="*/ 134 h 458"/>
                <a:gd name="T78" fmla="*/ 218 w 468"/>
                <a:gd name="T79" fmla="*/ 4 h 458"/>
                <a:gd name="T80" fmla="*/ 166 w 468"/>
                <a:gd name="T81" fmla="*/ 102 h 458"/>
                <a:gd name="T82" fmla="*/ 142 w 468"/>
                <a:gd name="T83" fmla="*/ 92 h 458"/>
                <a:gd name="T84" fmla="*/ 60 w 468"/>
                <a:gd name="T85" fmla="*/ 122 h 458"/>
                <a:gd name="T86" fmla="*/ 30 w 468"/>
                <a:gd name="T87" fmla="*/ 198 h 458"/>
                <a:gd name="T88" fmla="*/ 64 w 468"/>
                <a:gd name="T89" fmla="*/ 182 h 458"/>
                <a:gd name="T90" fmla="*/ 28 w 468"/>
                <a:gd name="T91" fmla="*/ 260 h 458"/>
                <a:gd name="T92" fmla="*/ 68 w 468"/>
                <a:gd name="T93" fmla="*/ 388 h 458"/>
                <a:gd name="T94" fmla="*/ 168 w 468"/>
                <a:gd name="T95" fmla="*/ 298 h 458"/>
                <a:gd name="T96" fmla="*/ 202 w 468"/>
                <a:gd name="T97" fmla="*/ 302 h 458"/>
                <a:gd name="T98" fmla="*/ 248 w 468"/>
                <a:gd name="T99" fmla="*/ 450 h 458"/>
                <a:gd name="T100" fmla="*/ 210 w 468"/>
                <a:gd name="T101" fmla="*/ 414 h 458"/>
                <a:gd name="T102" fmla="*/ 298 w 468"/>
                <a:gd name="T103" fmla="*/ 366 h 458"/>
                <a:gd name="T104" fmla="*/ 298 w 468"/>
                <a:gd name="T105" fmla="*/ 362 h 458"/>
                <a:gd name="T106" fmla="*/ 408 w 468"/>
                <a:gd name="T107" fmla="*/ 380 h 458"/>
                <a:gd name="T108" fmla="*/ 304 w 468"/>
                <a:gd name="T109" fmla="*/ 364 h 458"/>
                <a:gd name="T110" fmla="*/ 414 w 468"/>
                <a:gd name="T111" fmla="*/ 366 h 458"/>
                <a:gd name="T112" fmla="*/ 364 w 468"/>
                <a:gd name="T113" fmla="*/ 242 h 458"/>
                <a:gd name="T114" fmla="*/ 408 w 468"/>
                <a:gd name="T115" fmla="*/ 186 h 458"/>
                <a:gd name="T116" fmla="*/ 440 w 468"/>
                <a:gd name="T117" fmla="*/ 25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68" h="458">
                  <a:moveTo>
                    <a:pt x="468" y="230"/>
                  </a:moveTo>
                  <a:lnTo>
                    <a:pt x="468" y="230"/>
                  </a:lnTo>
                  <a:lnTo>
                    <a:pt x="466" y="220"/>
                  </a:lnTo>
                  <a:lnTo>
                    <a:pt x="462" y="212"/>
                  </a:lnTo>
                  <a:lnTo>
                    <a:pt x="454" y="204"/>
                  </a:lnTo>
                  <a:lnTo>
                    <a:pt x="442" y="196"/>
                  </a:lnTo>
                  <a:lnTo>
                    <a:pt x="428" y="188"/>
                  </a:lnTo>
                  <a:lnTo>
                    <a:pt x="412" y="182"/>
                  </a:lnTo>
                  <a:lnTo>
                    <a:pt x="394" y="176"/>
                  </a:lnTo>
                  <a:lnTo>
                    <a:pt x="374" y="170"/>
                  </a:lnTo>
                  <a:lnTo>
                    <a:pt x="374" y="170"/>
                  </a:lnTo>
                  <a:lnTo>
                    <a:pt x="384" y="152"/>
                  </a:lnTo>
                  <a:lnTo>
                    <a:pt x="392" y="136"/>
                  </a:lnTo>
                  <a:lnTo>
                    <a:pt x="398" y="122"/>
                  </a:lnTo>
                  <a:lnTo>
                    <a:pt x="402" y="108"/>
                  </a:lnTo>
                  <a:lnTo>
                    <a:pt x="404" y="94"/>
                  </a:lnTo>
                  <a:lnTo>
                    <a:pt x="404" y="84"/>
                  </a:lnTo>
                  <a:lnTo>
                    <a:pt x="402" y="74"/>
                  </a:lnTo>
                  <a:lnTo>
                    <a:pt x="396" y="66"/>
                  </a:lnTo>
                  <a:lnTo>
                    <a:pt x="396" y="66"/>
                  </a:lnTo>
                  <a:lnTo>
                    <a:pt x="392" y="64"/>
                  </a:lnTo>
                  <a:lnTo>
                    <a:pt x="386" y="60"/>
                  </a:lnTo>
                  <a:lnTo>
                    <a:pt x="372" y="58"/>
                  </a:lnTo>
                  <a:lnTo>
                    <a:pt x="372" y="58"/>
                  </a:lnTo>
                  <a:lnTo>
                    <a:pt x="354" y="60"/>
                  </a:lnTo>
                  <a:lnTo>
                    <a:pt x="334" y="68"/>
                  </a:lnTo>
                  <a:lnTo>
                    <a:pt x="310" y="78"/>
                  </a:lnTo>
                  <a:lnTo>
                    <a:pt x="286" y="92"/>
                  </a:lnTo>
                  <a:lnTo>
                    <a:pt x="286" y="92"/>
                  </a:lnTo>
                  <a:lnTo>
                    <a:pt x="278" y="72"/>
                  </a:lnTo>
                  <a:lnTo>
                    <a:pt x="272" y="54"/>
                  </a:lnTo>
                  <a:lnTo>
                    <a:pt x="264" y="38"/>
                  </a:lnTo>
                  <a:lnTo>
                    <a:pt x="256" y="24"/>
                  </a:lnTo>
                  <a:lnTo>
                    <a:pt x="246" y="14"/>
                  </a:lnTo>
                  <a:lnTo>
                    <a:pt x="238" y="6"/>
                  </a:lnTo>
                  <a:lnTo>
                    <a:pt x="228" y="2"/>
                  </a:lnTo>
                  <a:lnTo>
                    <a:pt x="220" y="0"/>
                  </a:lnTo>
                  <a:lnTo>
                    <a:pt x="220" y="0"/>
                  </a:lnTo>
                  <a:lnTo>
                    <a:pt x="218" y="0"/>
                  </a:lnTo>
                  <a:lnTo>
                    <a:pt x="218" y="0"/>
                  </a:lnTo>
                  <a:lnTo>
                    <a:pt x="208" y="2"/>
                  </a:lnTo>
                  <a:lnTo>
                    <a:pt x="200" y="8"/>
                  </a:lnTo>
                  <a:lnTo>
                    <a:pt x="192" y="16"/>
                  </a:lnTo>
                  <a:lnTo>
                    <a:pt x="186" y="28"/>
                  </a:lnTo>
                  <a:lnTo>
                    <a:pt x="178" y="42"/>
                  </a:lnTo>
                  <a:lnTo>
                    <a:pt x="174" y="58"/>
                  </a:lnTo>
                  <a:lnTo>
                    <a:pt x="168" y="76"/>
                  </a:lnTo>
                  <a:lnTo>
                    <a:pt x="164" y="96"/>
                  </a:lnTo>
                  <a:lnTo>
                    <a:pt x="164" y="96"/>
                  </a:lnTo>
                  <a:lnTo>
                    <a:pt x="142" y="86"/>
                  </a:lnTo>
                  <a:lnTo>
                    <a:pt x="124" y="80"/>
                  </a:lnTo>
                  <a:lnTo>
                    <a:pt x="106" y="76"/>
                  </a:lnTo>
                  <a:lnTo>
                    <a:pt x="90" y="74"/>
                  </a:lnTo>
                  <a:lnTo>
                    <a:pt x="90" y="74"/>
                  </a:lnTo>
                  <a:lnTo>
                    <a:pt x="80" y="76"/>
                  </a:lnTo>
                  <a:lnTo>
                    <a:pt x="74" y="76"/>
                  </a:lnTo>
                  <a:lnTo>
                    <a:pt x="66" y="80"/>
                  </a:lnTo>
                  <a:lnTo>
                    <a:pt x="62" y="84"/>
                  </a:lnTo>
                  <a:lnTo>
                    <a:pt x="62" y="84"/>
                  </a:lnTo>
                  <a:lnTo>
                    <a:pt x="58" y="92"/>
                  </a:lnTo>
                  <a:lnTo>
                    <a:pt x="56" y="100"/>
                  </a:lnTo>
                  <a:lnTo>
                    <a:pt x="56" y="108"/>
                  </a:lnTo>
                  <a:lnTo>
                    <a:pt x="56" y="120"/>
                  </a:lnTo>
                  <a:lnTo>
                    <a:pt x="60" y="132"/>
                  </a:lnTo>
                  <a:lnTo>
                    <a:pt x="66" y="144"/>
                  </a:lnTo>
                  <a:lnTo>
                    <a:pt x="82" y="172"/>
                  </a:lnTo>
                  <a:lnTo>
                    <a:pt x="82" y="172"/>
                  </a:lnTo>
                  <a:lnTo>
                    <a:pt x="62" y="178"/>
                  </a:lnTo>
                  <a:lnTo>
                    <a:pt x="62" y="178"/>
                  </a:lnTo>
                  <a:lnTo>
                    <a:pt x="60" y="174"/>
                  </a:lnTo>
                  <a:lnTo>
                    <a:pt x="56" y="172"/>
                  </a:lnTo>
                  <a:lnTo>
                    <a:pt x="50" y="170"/>
                  </a:lnTo>
                  <a:lnTo>
                    <a:pt x="46" y="170"/>
                  </a:lnTo>
                  <a:lnTo>
                    <a:pt x="46" y="170"/>
                  </a:lnTo>
                  <a:lnTo>
                    <a:pt x="38" y="170"/>
                  </a:lnTo>
                  <a:lnTo>
                    <a:pt x="32" y="174"/>
                  </a:lnTo>
                  <a:lnTo>
                    <a:pt x="28" y="180"/>
                  </a:lnTo>
                  <a:lnTo>
                    <a:pt x="28" y="188"/>
                  </a:lnTo>
                  <a:lnTo>
                    <a:pt x="28" y="188"/>
                  </a:lnTo>
                  <a:lnTo>
                    <a:pt x="28" y="194"/>
                  </a:lnTo>
                  <a:lnTo>
                    <a:pt x="28" y="194"/>
                  </a:lnTo>
                  <a:lnTo>
                    <a:pt x="16" y="202"/>
                  </a:lnTo>
                  <a:lnTo>
                    <a:pt x="8" y="210"/>
                  </a:lnTo>
                  <a:lnTo>
                    <a:pt x="2" y="218"/>
                  </a:lnTo>
                  <a:lnTo>
                    <a:pt x="0" y="228"/>
                  </a:lnTo>
                  <a:lnTo>
                    <a:pt x="0" y="228"/>
                  </a:lnTo>
                  <a:lnTo>
                    <a:pt x="2" y="236"/>
                  </a:lnTo>
                  <a:lnTo>
                    <a:pt x="6" y="244"/>
                  </a:lnTo>
                  <a:lnTo>
                    <a:pt x="14" y="252"/>
                  </a:lnTo>
                  <a:lnTo>
                    <a:pt x="24" y="260"/>
                  </a:lnTo>
                  <a:lnTo>
                    <a:pt x="36" y="268"/>
                  </a:lnTo>
                  <a:lnTo>
                    <a:pt x="52" y="274"/>
                  </a:lnTo>
                  <a:lnTo>
                    <a:pt x="88" y="286"/>
                  </a:lnTo>
                  <a:lnTo>
                    <a:pt x="88" y="286"/>
                  </a:lnTo>
                  <a:lnTo>
                    <a:pt x="78" y="304"/>
                  </a:lnTo>
                  <a:lnTo>
                    <a:pt x="70" y="320"/>
                  </a:lnTo>
                  <a:lnTo>
                    <a:pt x="62" y="336"/>
                  </a:lnTo>
                  <a:lnTo>
                    <a:pt x="58" y="350"/>
                  </a:lnTo>
                  <a:lnTo>
                    <a:pt x="56" y="362"/>
                  </a:lnTo>
                  <a:lnTo>
                    <a:pt x="56" y="374"/>
                  </a:lnTo>
                  <a:lnTo>
                    <a:pt x="60" y="382"/>
                  </a:lnTo>
                  <a:lnTo>
                    <a:pt x="64" y="390"/>
                  </a:lnTo>
                  <a:lnTo>
                    <a:pt x="64" y="390"/>
                  </a:lnTo>
                  <a:lnTo>
                    <a:pt x="70" y="394"/>
                  </a:lnTo>
                  <a:lnTo>
                    <a:pt x="74" y="396"/>
                  </a:lnTo>
                  <a:lnTo>
                    <a:pt x="88" y="398"/>
                  </a:lnTo>
                  <a:lnTo>
                    <a:pt x="88" y="398"/>
                  </a:lnTo>
                  <a:lnTo>
                    <a:pt x="108" y="396"/>
                  </a:lnTo>
                  <a:lnTo>
                    <a:pt x="130" y="388"/>
                  </a:lnTo>
                  <a:lnTo>
                    <a:pt x="154" y="378"/>
                  </a:lnTo>
                  <a:lnTo>
                    <a:pt x="182" y="362"/>
                  </a:lnTo>
                  <a:lnTo>
                    <a:pt x="182" y="362"/>
                  </a:lnTo>
                  <a:lnTo>
                    <a:pt x="192" y="390"/>
                  </a:lnTo>
                  <a:lnTo>
                    <a:pt x="202" y="416"/>
                  </a:lnTo>
                  <a:lnTo>
                    <a:pt x="202" y="416"/>
                  </a:lnTo>
                  <a:lnTo>
                    <a:pt x="198" y="418"/>
                  </a:lnTo>
                  <a:lnTo>
                    <a:pt x="194" y="422"/>
                  </a:lnTo>
                  <a:lnTo>
                    <a:pt x="192" y="426"/>
                  </a:lnTo>
                  <a:lnTo>
                    <a:pt x="192" y="432"/>
                  </a:lnTo>
                  <a:lnTo>
                    <a:pt x="192" y="432"/>
                  </a:lnTo>
                  <a:lnTo>
                    <a:pt x="192" y="438"/>
                  </a:lnTo>
                  <a:lnTo>
                    <a:pt x="196" y="444"/>
                  </a:lnTo>
                  <a:lnTo>
                    <a:pt x="202" y="448"/>
                  </a:lnTo>
                  <a:lnTo>
                    <a:pt x="210" y="450"/>
                  </a:lnTo>
                  <a:lnTo>
                    <a:pt x="210" y="450"/>
                  </a:lnTo>
                  <a:lnTo>
                    <a:pt x="218" y="448"/>
                  </a:lnTo>
                  <a:lnTo>
                    <a:pt x="222" y="444"/>
                  </a:lnTo>
                  <a:lnTo>
                    <a:pt x="222" y="444"/>
                  </a:lnTo>
                  <a:lnTo>
                    <a:pt x="230" y="450"/>
                  </a:lnTo>
                  <a:lnTo>
                    <a:pt x="236" y="454"/>
                  </a:lnTo>
                  <a:lnTo>
                    <a:pt x="242" y="456"/>
                  </a:lnTo>
                  <a:lnTo>
                    <a:pt x="248" y="458"/>
                  </a:lnTo>
                  <a:lnTo>
                    <a:pt x="248" y="458"/>
                  </a:lnTo>
                  <a:lnTo>
                    <a:pt x="250" y="458"/>
                  </a:lnTo>
                  <a:lnTo>
                    <a:pt x="250" y="458"/>
                  </a:lnTo>
                  <a:lnTo>
                    <a:pt x="258" y="456"/>
                  </a:lnTo>
                  <a:lnTo>
                    <a:pt x="266" y="450"/>
                  </a:lnTo>
                  <a:lnTo>
                    <a:pt x="274" y="442"/>
                  </a:lnTo>
                  <a:lnTo>
                    <a:pt x="282" y="432"/>
                  </a:lnTo>
                  <a:lnTo>
                    <a:pt x="288" y="420"/>
                  </a:lnTo>
                  <a:lnTo>
                    <a:pt x="294" y="404"/>
                  </a:lnTo>
                  <a:lnTo>
                    <a:pt x="302" y="368"/>
                  </a:lnTo>
                  <a:lnTo>
                    <a:pt x="302" y="368"/>
                  </a:lnTo>
                  <a:lnTo>
                    <a:pt x="326" y="380"/>
                  </a:lnTo>
                  <a:lnTo>
                    <a:pt x="350" y="388"/>
                  </a:lnTo>
                  <a:lnTo>
                    <a:pt x="370" y="394"/>
                  </a:lnTo>
                  <a:lnTo>
                    <a:pt x="388" y="396"/>
                  </a:lnTo>
                  <a:lnTo>
                    <a:pt x="388" y="396"/>
                  </a:lnTo>
                  <a:lnTo>
                    <a:pt x="396" y="394"/>
                  </a:lnTo>
                  <a:lnTo>
                    <a:pt x="404" y="392"/>
                  </a:lnTo>
                  <a:lnTo>
                    <a:pt x="410" y="390"/>
                  </a:lnTo>
                  <a:lnTo>
                    <a:pt x="414" y="386"/>
                  </a:lnTo>
                  <a:lnTo>
                    <a:pt x="414" y="386"/>
                  </a:lnTo>
                  <a:lnTo>
                    <a:pt x="420" y="378"/>
                  </a:lnTo>
                  <a:lnTo>
                    <a:pt x="422" y="368"/>
                  </a:lnTo>
                  <a:lnTo>
                    <a:pt x="422" y="358"/>
                  </a:lnTo>
                  <a:lnTo>
                    <a:pt x="418" y="346"/>
                  </a:lnTo>
                  <a:lnTo>
                    <a:pt x="414" y="332"/>
                  </a:lnTo>
                  <a:lnTo>
                    <a:pt x="406" y="316"/>
                  </a:lnTo>
                  <a:lnTo>
                    <a:pt x="398" y="302"/>
                  </a:lnTo>
                  <a:lnTo>
                    <a:pt x="386" y="284"/>
                  </a:lnTo>
                  <a:lnTo>
                    <a:pt x="386" y="284"/>
                  </a:lnTo>
                  <a:lnTo>
                    <a:pt x="420" y="274"/>
                  </a:lnTo>
                  <a:lnTo>
                    <a:pt x="434" y="268"/>
                  </a:lnTo>
                  <a:lnTo>
                    <a:pt x="446" y="260"/>
                  </a:lnTo>
                  <a:lnTo>
                    <a:pt x="456" y="254"/>
                  </a:lnTo>
                  <a:lnTo>
                    <a:pt x="462" y="246"/>
                  </a:lnTo>
                  <a:lnTo>
                    <a:pt x="466" y="238"/>
                  </a:lnTo>
                  <a:lnTo>
                    <a:pt x="468" y="230"/>
                  </a:lnTo>
                  <a:lnTo>
                    <a:pt x="468" y="230"/>
                  </a:lnTo>
                  <a:close/>
                  <a:moveTo>
                    <a:pt x="370" y="66"/>
                  </a:moveTo>
                  <a:lnTo>
                    <a:pt x="370" y="66"/>
                  </a:lnTo>
                  <a:lnTo>
                    <a:pt x="382" y="68"/>
                  </a:lnTo>
                  <a:lnTo>
                    <a:pt x="386" y="70"/>
                  </a:lnTo>
                  <a:lnTo>
                    <a:pt x="392" y="74"/>
                  </a:lnTo>
                  <a:lnTo>
                    <a:pt x="392" y="74"/>
                  </a:lnTo>
                  <a:lnTo>
                    <a:pt x="396" y="80"/>
                  </a:lnTo>
                  <a:lnTo>
                    <a:pt x="398" y="88"/>
                  </a:lnTo>
                  <a:lnTo>
                    <a:pt x="398" y="98"/>
                  </a:lnTo>
                  <a:lnTo>
                    <a:pt x="396" y="110"/>
                  </a:lnTo>
                  <a:lnTo>
                    <a:pt x="394" y="124"/>
                  </a:lnTo>
                  <a:lnTo>
                    <a:pt x="388" y="138"/>
                  </a:lnTo>
                  <a:lnTo>
                    <a:pt x="370" y="170"/>
                  </a:lnTo>
                  <a:lnTo>
                    <a:pt x="370" y="170"/>
                  </a:lnTo>
                  <a:lnTo>
                    <a:pt x="338" y="164"/>
                  </a:lnTo>
                  <a:lnTo>
                    <a:pt x="300" y="158"/>
                  </a:lnTo>
                  <a:lnTo>
                    <a:pt x="300" y="158"/>
                  </a:lnTo>
                  <a:lnTo>
                    <a:pt x="294" y="126"/>
                  </a:lnTo>
                  <a:lnTo>
                    <a:pt x="286" y="96"/>
                  </a:lnTo>
                  <a:lnTo>
                    <a:pt x="286" y="96"/>
                  </a:lnTo>
                  <a:lnTo>
                    <a:pt x="310" y="84"/>
                  </a:lnTo>
                  <a:lnTo>
                    <a:pt x="332" y="74"/>
                  </a:lnTo>
                  <a:lnTo>
                    <a:pt x="352" y="68"/>
                  </a:lnTo>
                  <a:lnTo>
                    <a:pt x="370" y="66"/>
                  </a:lnTo>
                  <a:lnTo>
                    <a:pt x="370" y="66"/>
                  </a:lnTo>
                  <a:close/>
                  <a:moveTo>
                    <a:pt x="350" y="272"/>
                  </a:moveTo>
                  <a:lnTo>
                    <a:pt x="350" y="272"/>
                  </a:lnTo>
                  <a:lnTo>
                    <a:pt x="358" y="270"/>
                  </a:lnTo>
                  <a:lnTo>
                    <a:pt x="366" y="266"/>
                  </a:lnTo>
                  <a:lnTo>
                    <a:pt x="366" y="266"/>
                  </a:lnTo>
                  <a:lnTo>
                    <a:pt x="378" y="284"/>
                  </a:lnTo>
                  <a:lnTo>
                    <a:pt x="378" y="284"/>
                  </a:lnTo>
                  <a:lnTo>
                    <a:pt x="346" y="290"/>
                  </a:lnTo>
                  <a:lnTo>
                    <a:pt x="310" y="296"/>
                  </a:lnTo>
                  <a:lnTo>
                    <a:pt x="310" y="296"/>
                  </a:lnTo>
                  <a:lnTo>
                    <a:pt x="310" y="252"/>
                  </a:lnTo>
                  <a:lnTo>
                    <a:pt x="310" y="252"/>
                  </a:lnTo>
                  <a:lnTo>
                    <a:pt x="332" y="228"/>
                  </a:lnTo>
                  <a:lnTo>
                    <a:pt x="332" y="228"/>
                  </a:lnTo>
                  <a:lnTo>
                    <a:pt x="342" y="238"/>
                  </a:lnTo>
                  <a:lnTo>
                    <a:pt x="342" y="238"/>
                  </a:lnTo>
                  <a:lnTo>
                    <a:pt x="338" y="242"/>
                  </a:lnTo>
                  <a:lnTo>
                    <a:pt x="334" y="246"/>
                  </a:lnTo>
                  <a:lnTo>
                    <a:pt x="332" y="250"/>
                  </a:lnTo>
                  <a:lnTo>
                    <a:pt x="332" y="254"/>
                  </a:lnTo>
                  <a:lnTo>
                    <a:pt x="332" y="254"/>
                  </a:lnTo>
                  <a:lnTo>
                    <a:pt x="334" y="262"/>
                  </a:lnTo>
                  <a:lnTo>
                    <a:pt x="338" y="268"/>
                  </a:lnTo>
                  <a:lnTo>
                    <a:pt x="344" y="272"/>
                  </a:lnTo>
                  <a:lnTo>
                    <a:pt x="350" y="272"/>
                  </a:lnTo>
                  <a:lnTo>
                    <a:pt x="350" y="272"/>
                  </a:lnTo>
                  <a:close/>
                  <a:moveTo>
                    <a:pt x="310" y="248"/>
                  </a:moveTo>
                  <a:lnTo>
                    <a:pt x="310" y="248"/>
                  </a:lnTo>
                  <a:lnTo>
                    <a:pt x="308" y="224"/>
                  </a:lnTo>
                  <a:lnTo>
                    <a:pt x="308" y="224"/>
                  </a:lnTo>
                  <a:lnTo>
                    <a:pt x="306" y="204"/>
                  </a:lnTo>
                  <a:lnTo>
                    <a:pt x="306" y="204"/>
                  </a:lnTo>
                  <a:lnTo>
                    <a:pt x="330" y="226"/>
                  </a:lnTo>
                  <a:lnTo>
                    <a:pt x="330" y="226"/>
                  </a:lnTo>
                  <a:lnTo>
                    <a:pt x="310" y="248"/>
                  </a:lnTo>
                  <a:lnTo>
                    <a:pt x="310" y="248"/>
                  </a:lnTo>
                  <a:close/>
                  <a:moveTo>
                    <a:pt x="306" y="196"/>
                  </a:moveTo>
                  <a:lnTo>
                    <a:pt x="306" y="196"/>
                  </a:lnTo>
                  <a:lnTo>
                    <a:pt x="302" y="164"/>
                  </a:lnTo>
                  <a:lnTo>
                    <a:pt x="302" y="164"/>
                  </a:lnTo>
                  <a:lnTo>
                    <a:pt x="336" y="168"/>
                  </a:lnTo>
                  <a:lnTo>
                    <a:pt x="368" y="174"/>
                  </a:lnTo>
                  <a:lnTo>
                    <a:pt x="368" y="174"/>
                  </a:lnTo>
                  <a:lnTo>
                    <a:pt x="352" y="198"/>
                  </a:lnTo>
                  <a:lnTo>
                    <a:pt x="334" y="222"/>
                  </a:lnTo>
                  <a:lnTo>
                    <a:pt x="334" y="222"/>
                  </a:lnTo>
                  <a:lnTo>
                    <a:pt x="306" y="196"/>
                  </a:lnTo>
                  <a:lnTo>
                    <a:pt x="306" y="196"/>
                  </a:lnTo>
                  <a:close/>
                  <a:moveTo>
                    <a:pt x="234" y="300"/>
                  </a:moveTo>
                  <a:lnTo>
                    <a:pt x="234" y="300"/>
                  </a:lnTo>
                  <a:lnTo>
                    <a:pt x="232" y="298"/>
                  </a:lnTo>
                  <a:lnTo>
                    <a:pt x="232" y="298"/>
                  </a:lnTo>
                  <a:lnTo>
                    <a:pt x="204" y="298"/>
                  </a:lnTo>
                  <a:lnTo>
                    <a:pt x="204" y="298"/>
                  </a:lnTo>
                  <a:lnTo>
                    <a:pt x="190" y="286"/>
                  </a:lnTo>
                  <a:lnTo>
                    <a:pt x="190" y="286"/>
                  </a:lnTo>
                  <a:lnTo>
                    <a:pt x="166" y="264"/>
                  </a:lnTo>
                  <a:lnTo>
                    <a:pt x="166" y="264"/>
                  </a:lnTo>
                  <a:lnTo>
                    <a:pt x="162" y="232"/>
                  </a:lnTo>
                  <a:lnTo>
                    <a:pt x="162" y="232"/>
                  </a:lnTo>
                  <a:lnTo>
                    <a:pt x="160" y="200"/>
                  </a:lnTo>
                  <a:lnTo>
                    <a:pt x="160" y="200"/>
                  </a:lnTo>
                  <a:lnTo>
                    <a:pt x="180" y="182"/>
                  </a:lnTo>
                  <a:lnTo>
                    <a:pt x="180" y="182"/>
                  </a:lnTo>
                  <a:lnTo>
                    <a:pt x="202" y="160"/>
                  </a:lnTo>
                  <a:lnTo>
                    <a:pt x="202" y="160"/>
                  </a:lnTo>
                  <a:lnTo>
                    <a:pt x="230" y="160"/>
                  </a:lnTo>
                  <a:lnTo>
                    <a:pt x="230" y="160"/>
                  </a:lnTo>
                  <a:lnTo>
                    <a:pt x="232" y="160"/>
                  </a:lnTo>
                  <a:lnTo>
                    <a:pt x="232" y="160"/>
                  </a:lnTo>
                  <a:lnTo>
                    <a:pt x="256" y="160"/>
                  </a:lnTo>
                  <a:lnTo>
                    <a:pt x="256" y="160"/>
                  </a:lnTo>
                  <a:lnTo>
                    <a:pt x="282" y="182"/>
                  </a:lnTo>
                  <a:lnTo>
                    <a:pt x="282" y="182"/>
                  </a:lnTo>
                  <a:lnTo>
                    <a:pt x="302" y="198"/>
                  </a:lnTo>
                  <a:lnTo>
                    <a:pt x="302" y="198"/>
                  </a:lnTo>
                  <a:lnTo>
                    <a:pt x="304" y="222"/>
                  </a:lnTo>
                  <a:lnTo>
                    <a:pt x="304" y="222"/>
                  </a:lnTo>
                  <a:lnTo>
                    <a:pt x="306" y="254"/>
                  </a:lnTo>
                  <a:lnTo>
                    <a:pt x="306" y="254"/>
                  </a:lnTo>
                  <a:lnTo>
                    <a:pt x="280" y="280"/>
                  </a:lnTo>
                  <a:lnTo>
                    <a:pt x="280" y="280"/>
                  </a:lnTo>
                  <a:lnTo>
                    <a:pt x="260" y="298"/>
                  </a:lnTo>
                  <a:lnTo>
                    <a:pt x="260" y="298"/>
                  </a:lnTo>
                  <a:lnTo>
                    <a:pt x="234" y="300"/>
                  </a:lnTo>
                  <a:lnTo>
                    <a:pt x="234" y="300"/>
                  </a:lnTo>
                  <a:close/>
                  <a:moveTo>
                    <a:pt x="256" y="302"/>
                  </a:moveTo>
                  <a:lnTo>
                    <a:pt x="256" y="302"/>
                  </a:lnTo>
                  <a:lnTo>
                    <a:pt x="234" y="322"/>
                  </a:lnTo>
                  <a:lnTo>
                    <a:pt x="234" y="322"/>
                  </a:lnTo>
                  <a:lnTo>
                    <a:pt x="208" y="302"/>
                  </a:lnTo>
                  <a:lnTo>
                    <a:pt x="208" y="302"/>
                  </a:lnTo>
                  <a:lnTo>
                    <a:pt x="234" y="302"/>
                  </a:lnTo>
                  <a:lnTo>
                    <a:pt x="234" y="302"/>
                  </a:lnTo>
                  <a:lnTo>
                    <a:pt x="236" y="302"/>
                  </a:lnTo>
                  <a:lnTo>
                    <a:pt x="236" y="302"/>
                  </a:lnTo>
                  <a:lnTo>
                    <a:pt x="256" y="302"/>
                  </a:lnTo>
                  <a:lnTo>
                    <a:pt x="256" y="302"/>
                  </a:lnTo>
                  <a:close/>
                  <a:moveTo>
                    <a:pt x="158" y="196"/>
                  </a:moveTo>
                  <a:lnTo>
                    <a:pt x="158" y="196"/>
                  </a:lnTo>
                  <a:lnTo>
                    <a:pt x="130" y="228"/>
                  </a:lnTo>
                  <a:lnTo>
                    <a:pt x="130" y="228"/>
                  </a:lnTo>
                  <a:lnTo>
                    <a:pt x="106" y="202"/>
                  </a:lnTo>
                  <a:lnTo>
                    <a:pt x="88" y="176"/>
                  </a:lnTo>
                  <a:lnTo>
                    <a:pt x="88" y="176"/>
                  </a:lnTo>
                  <a:lnTo>
                    <a:pt x="120" y="168"/>
                  </a:lnTo>
                  <a:lnTo>
                    <a:pt x="158" y="164"/>
                  </a:lnTo>
                  <a:lnTo>
                    <a:pt x="158" y="164"/>
                  </a:lnTo>
                  <a:lnTo>
                    <a:pt x="158" y="196"/>
                  </a:lnTo>
                  <a:lnTo>
                    <a:pt x="158" y="196"/>
                  </a:lnTo>
                  <a:close/>
                  <a:moveTo>
                    <a:pt x="160" y="234"/>
                  </a:moveTo>
                  <a:lnTo>
                    <a:pt x="160" y="234"/>
                  </a:lnTo>
                  <a:lnTo>
                    <a:pt x="162" y="262"/>
                  </a:lnTo>
                  <a:lnTo>
                    <a:pt x="162" y="262"/>
                  </a:lnTo>
                  <a:lnTo>
                    <a:pt x="132" y="232"/>
                  </a:lnTo>
                  <a:lnTo>
                    <a:pt x="132" y="232"/>
                  </a:lnTo>
                  <a:lnTo>
                    <a:pt x="158" y="204"/>
                  </a:lnTo>
                  <a:lnTo>
                    <a:pt x="158" y="204"/>
                  </a:lnTo>
                  <a:lnTo>
                    <a:pt x="160" y="234"/>
                  </a:lnTo>
                  <a:lnTo>
                    <a:pt x="160" y="234"/>
                  </a:lnTo>
                  <a:close/>
                  <a:moveTo>
                    <a:pt x="130" y="234"/>
                  </a:moveTo>
                  <a:lnTo>
                    <a:pt x="130" y="234"/>
                  </a:lnTo>
                  <a:lnTo>
                    <a:pt x="162" y="266"/>
                  </a:lnTo>
                  <a:lnTo>
                    <a:pt x="162" y="266"/>
                  </a:lnTo>
                  <a:lnTo>
                    <a:pt x="166" y="296"/>
                  </a:lnTo>
                  <a:lnTo>
                    <a:pt x="166" y="296"/>
                  </a:lnTo>
                  <a:lnTo>
                    <a:pt x="128" y="292"/>
                  </a:lnTo>
                  <a:lnTo>
                    <a:pt x="94" y="284"/>
                  </a:lnTo>
                  <a:lnTo>
                    <a:pt x="94" y="284"/>
                  </a:lnTo>
                  <a:lnTo>
                    <a:pt x="110" y="260"/>
                  </a:lnTo>
                  <a:lnTo>
                    <a:pt x="130" y="234"/>
                  </a:lnTo>
                  <a:lnTo>
                    <a:pt x="130" y="234"/>
                  </a:lnTo>
                  <a:close/>
                  <a:moveTo>
                    <a:pt x="166" y="270"/>
                  </a:moveTo>
                  <a:lnTo>
                    <a:pt x="166" y="270"/>
                  </a:lnTo>
                  <a:lnTo>
                    <a:pt x="190" y="290"/>
                  </a:lnTo>
                  <a:lnTo>
                    <a:pt x="190" y="290"/>
                  </a:lnTo>
                  <a:lnTo>
                    <a:pt x="200" y="298"/>
                  </a:lnTo>
                  <a:lnTo>
                    <a:pt x="200" y="298"/>
                  </a:lnTo>
                  <a:lnTo>
                    <a:pt x="170" y="296"/>
                  </a:lnTo>
                  <a:lnTo>
                    <a:pt x="170" y="296"/>
                  </a:lnTo>
                  <a:lnTo>
                    <a:pt x="166" y="270"/>
                  </a:lnTo>
                  <a:lnTo>
                    <a:pt x="166" y="270"/>
                  </a:lnTo>
                  <a:close/>
                  <a:moveTo>
                    <a:pt x="160" y="194"/>
                  </a:moveTo>
                  <a:lnTo>
                    <a:pt x="160" y="194"/>
                  </a:lnTo>
                  <a:lnTo>
                    <a:pt x="160" y="164"/>
                  </a:lnTo>
                  <a:lnTo>
                    <a:pt x="160" y="164"/>
                  </a:lnTo>
                  <a:lnTo>
                    <a:pt x="194" y="162"/>
                  </a:lnTo>
                  <a:lnTo>
                    <a:pt x="194" y="162"/>
                  </a:lnTo>
                  <a:lnTo>
                    <a:pt x="178" y="176"/>
                  </a:lnTo>
                  <a:lnTo>
                    <a:pt x="178" y="176"/>
                  </a:lnTo>
                  <a:lnTo>
                    <a:pt x="160" y="194"/>
                  </a:lnTo>
                  <a:lnTo>
                    <a:pt x="160" y="194"/>
                  </a:lnTo>
                  <a:close/>
                  <a:moveTo>
                    <a:pt x="208" y="156"/>
                  </a:moveTo>
                  <a:lnTo>
                    <a:pt x="208" y="156"/>
                  </a:lnTo>
                  <a:lnTo>
                    <a:pt x="228" y="140"/>
                  </a:lnTo>
                  <a:lnTo>
                    <a:pt x="228" y="140"/>
                  </a:lnTo>
                  <a:lnTo>
                    <a:pt x="250" y="156"/>
                  </a:lnTo>
                  <a:lnTo>
                    <a:pt x="250" y="156"/>
                  </a:lnTo>
                  <a:lnTo>
                    <a:pt x="234" y="156"/>
                  </a:lnTo>
                  <a:lnTo>
                    <a:pt x="234" y="156"/>
                  </a:lnTo>
                  <a:lnTo>
                    <a:pt x="232" y="156"/>
                  </a:lnTo>
                  <a:lnTo>
                    <a:pt x="232" y="156"/>
                  </a:lnTo>
                  <a:lnTo>
                    <a:pt x="208" y="156"/>
                  </a:lnTo>
                  <a:lnTo>
                    <a:pt x="208" y="156"/>
                  </a:lnTo>
                  <a:close/>
                  <a:moveTo>
                    <a:pt x="264" y="160"/>
                  </a:moveTo>
                  <a:lnTo>
                    <a:pt x="264" y="160"/>
                  </a:lnTo>
                  <a:lnTo>
                    <a:pt x="296" y="164"/>
                  </a:lnTo>
                  <a:lnTo>
                    <a:pt x="296" y="164"/>
                  </a:lnTo>
                  <a:lnTo>
                    <a:pt x="300" y="190"/>
                  </a:lnTo>
                  <a:lnTo>
                    <a:pt x="300" y="190"/>
                  </a:lnTo>
                  <a:lnTo>
                    <a:pt x="288" y="180"/>
                  </a:lnTo>
                  <a:lnTo>
                    <a:pt x="288" y="180"/>
                  </a:lnTo>
                  <a:lnTo>
                    <a:pt x="264" y="160"/>
                  </a:lnTo>
                  <a:lnTo>
                    <a:pt x="264" y="160"/>
                  </a:lnTo>
                  <a:close/>
                  <a:moveTo>
                    <a:pt x="284" y="280"/>
                  </a:moveTo>
                  <a:lnTo>
                    <a:pt x="284" y="280"/>
                  </a:lnTo>
                  <a:lnTo>
                    <a:pt x="306" y="258"/>
                  </a:lnTo>
                  <a:lnTo>
                    <a:pt x="306" y="258"/>
                  </a:lnTo>
                  <a:lnTo>
                    <a:pt x="304" y="296"/>
                  </a:lnTo>
                  <a:lnTo>
                    <a:pt x="304" y="296"/>
                  </a:lnTo>
                  <a:lnTo>
                    <a:pt x="264" y="298"/>
                  </a:lnTo>
                  <a:lnTo>
                    <a:pt x="264" y="298"/>
                  </a:lnTo>
                  <a:lnTo>
                    <a:pt x="284" y="280"/>
                  </a:lnTo>
                  <a:lnTo>
                    <a:pt x="284" y="280"/>
                  </a:lnTo>
                  <a:close/>
                  <a:moveTo>
                    <a:pt x="296" y="158"/>
                  </a:moveTo>
                  <a:lnTo>
                    <a:pt x="296" y="158"/>
                  </a:lnTo>
                  <a:lnTo>
                    <a:pt x="258" y="156"/>
                  </a:lnTo>
                  <a:lnTo>
                    <a:pt x="258" y="156"/>
                  </a:lnTo>
                  <a:lnTo>
                    <a:pt x="232" y="136"/>
                  </a:lnTo>
                  <a:lnTo>
                    <a:pt x="232" y="136"/>
                  </a:lnTo>
                  <a:lnTo>
                    <a:pt x="238" y="130"/>
                  </a:lnTo>
                  <a:lnTo>
                    <a:pt x="238" y="130"/>
                  </a:lnTo>
                  <a:lnTo>
                    <a:pt x="244" y="134"/>
                  </a:lnTo>
                  <a:lnTo>
                    <a:pt x="252" y="136"/>
                  </a:lnTo>
                  <a:lnTo>
                    <a:pt x="252" y="136"/>
                  </a:lnTo>
                  <a:lnTo>
                    <a:pt x="258" y="134"/>
                  </a:lnTo>
                  <a:lnTo>
                    <a:pt x="264" y="130"/>
                  </a:lnTo>
                  <a:lnTo>
                    <a:pt x="268" y="126"/>
                  </a:lnTo>
                  <a:lnTo>
                    <a:pt x="270" y="118"/>
                  </a:lnTo>
                  <a:lnTo>
                    <a:pt x="270" y="118"/>
                  </a:lnTo>
                  <a:lnTo>
                    <a:pt x="270" y="114"/>
                  </a:lnTo>
                  <a:lnTo>
                    <a:pt x="268" y="108"/>
                  </a:lnTo>
                  <a:lnTo>
                    <a:pt x="268" y="108"/>
                  </a:lnTo>
                  <a:lnTo>
                    <a:pt x="282" y="100"/>
                  </a:lnTo>
                  <a:lnTo>
                    <a:pt x="282" y="100"/>
                  </a:lnTo>
                  <a:lnTo>
                    <a:pt x="290" y="128"/>
                  </a:lnTo>
                  <a:lnTo>
                    <a:pt x="296" y="158"/>
                  </a:lnTo>
                  <a:lnTo>
                    <a:pt x="296" y="158"/>
                  </a:lnTo>
                  <a:close/>
                  <a:moveTo>
                    <a:pt x="218" y="4"/>
                  </a:moveTo>
                  <a:lnTo>
                    <a:pt x="218" y="4"/>
                  </a:lnTo>
                  <a:lnTo>
                    <a:pt x="218" y="4"/>
                  </a:lnTo>
                  <a:lnTo>
                    <a:pt x="218" y="4"/>
                  </a:lnTo>
                  <a:lnTo>
                    <a:pt x="228" y="6"/>
                  </a:lnTo>
                  <a:lnTo>
                    <a:pt x="236" y="10"/>
                  </a:lnTo>
                  <a:lnTo>
                    <a:pt x="244" y="18"/>
                  </a:lnTo>
                  <a:lnTo>
                    <a:pt x="252" y="28"/>
                  </a:lnTo>
                  <a:lnTo>
                    <a:pt x="260" y="42"/>
                  </a:lnTo>
                  <a:lnTo>
                    <a:pt x="268" y="58"/>
                  </a:lnTo>
                  <a:lnTo>
                    <a:pt x="282" y="94"/>
                  </a:lnTo>
                  <a:lnTo>
                    <a:pt x="282" y="94"/>
                  </a:lnTo>
                  <a:lnTo>
                    <a:pt x="264" y="104"/>
                  </a:lnTo>
                  <a:lnTo>
                    <a:pt x="264" y="104"/>
                  </a:lnTo>
                  <a:lnTo>
                    <a:pt x="258" y="102"/>
                  </a:lnTo>
                  <a:lnTo>
                    <a:pt x="252" y="100"/>
                  </a:lnTo>
                  <a:lnTo>
                    <a:pt x="252" y="100"/>
                  </a:lnTo>
                  <a:lnTo>
                    <a:pt x="244" y="102"/>
                  </a:lnTo>
                  <a:lnTo>
                    <a:pt x="238" y="106"/>
                  </a:lnTo>
                  <a:lnTo>
                    <a:pt x="234" y="112"/>
                  </a:lnTo>
                  <a:lnTo>
                    <a:pt x="234" y="118"/>
                  </a:lnTo>
                  <a:lnTo>
                    <a:pt x="234" y="118"/>
                  </a:lnTo>
                  <a:lnTo>
                    <a:pt x="236" y="126"/>
                  </a:lnTo>
                  <a:lnTo>
                    <a:pt x="236" y="126"/>
                  </a:lnTo>
                  <a:lnTo>
                    <a:pt x="226" y="134"/>
                  </a:lnTo>
                  <a:lnTo>
                    <a:pt x="226" y="134"/>
                  </a:lnTo>
                  <a:lnTo>
                    <a:pt x="196" y="114"/>
                  </a:lnTo>
                  <a:lnTo>
                    <a:pt x="166" y="98"/>
                  </a:lnTo>
                  <a:lnTo>
                    <a:pt x="166" y="98"/>
                  </a:lnTo>
                  <a:lnTo>
                    <a:pt x="176" y="60"/>
                  </a:lnTo>
                  <a:lnTo>
                    <a:pt x="180" y="44"/>
                  </a:lnTo>
                  <a:lnTo>
                    <a:pt x="186" y="32"/>
                  </a:lnTo>
                  <a:lnTo>
                    <a:pt x="194" y="20"/>
                  </a:lnTo>
                  <a:lnTo>
                    <a:pt x="200" y="12"/>
                  </a:lnTo>
                  <a:lnTo>
                    <a:pt x="208" y="6"/>
                  </a:lnTo>
                  <a:lnTo>
                    <a:pt x="218" y="4"/>
                  </a:lnTo>
                  <a:lnTo>
                    <a:pt x="218" y="4"/>
                  </a:lnTo>
                  <a:close/>
                  <a:moveTo>
                    <a:pt x="166" y="102"/>
                  </a:moveTo>
                  <a:lnTo>
                    <a:pt x="166" y="102"/>
                  </a:lnTo>
                  <a:lnTo>
                    <a:pt x="194" y="118"/>
                  </a:lnTo>
                  <a:lnTo>
                    <a:pt x="222" y="136"/>
                  </a:lnTo>
                  <a:lnTo>
                    <a:pt x="222" y="136"/>
                  </a:lnTo>
                  <a:lnTo>
                    <a:pt x="200" y="156"/>
                  </a:lnTo>
                  <a:lnTo>
                    <a:pt x="200" y="156"/>
                  </a:lnTo>
                  <a:lnTo>
                    <a:pt x="160" y="158"/>
                  </a:lnTo>
                  <a:lnTo>
                    <a:pt x="160" y="158"/>
                  </a:lnTo>
                  <a:lnTo>
                    <a:pt x="162" y="130"/>
                  </a:lnTo>
                  <a:lnTo>
                    <a:pt x="166" y="102"/>
                  </a:lnTo>
                  <a:lnTo>
                    <a:pt x="166" y="102"/>
                  </a:lnTo>
                  <a:close/>
                  <a:moveTo>
                    <a:pt x="64" y="88"/>
                  </a:moveTo>
                  <a:lnTo>
                    <a:pt x="64" y="88"/>
                  </a:lnTo>
                  <a:lnTo>
                    <a:pt x="70" y="84"/>
                  </a:lnTo>
                  <a:lnTo>
                    <a:pt x="76" y="82"/>
                  </a:lnTo>
                  <a:lnTo>
                    <a:pt x="82" y="80"/>
                  </a:lnTo>
                  <a:lnTo>
                    <a:pt x="90" y="78"/>
                  </a:lnTo>
                  <a:lnTo>
                    <a:pt x="90" y="78"/>
                  </a:lnTo>
                  <a:lnTo>
                    <a:pt x="106" y="80"/>
                  </a:lnTo>
                  <a:lnTo>
                    <a:pt x="124" y="84"/>
                  </a:lnTo>
                  <a:lnTo>
                    <a:pt x="142" y="92"/>
                  </a:lnTo>
                  <a:lnTo>
                    <a:pt x="164" y="102"/>
                  </a:lnTo>
                  <a:lnTo>
                    <a:pt x="164" y="102"/>
                  </a:lnTo>
                  <a:lnTo>
                    <a:pt x="160" y="128"/>
                  </a:lnTo>
                  <a:lnTo>
                    <a:pt x="158" y="160"/>
                  </a:lnTo>
                  <a:lnTo>
                    <a:pt x="158" y="160"/>
                  </a:lnTo>
                  <a:lnTo>
                    <a:pt x="120" y="164"/>
                  </a:lnTo>
                  <a:lnTo>
                    <a:pt x="84" y="172"/>
                  </a:lnTo>
                  <a:lnTo>
                    <a:pt x="84" y="172"/>
                  </a:lnTo>
                  <a:lnTo>
                    <a:pt x="70" y="144"/>
                  </a:lnTo>
                  <a:lnTo>
                    <a:pt x="64" y="132"/>
                  </a:lnTo>
                  <a:lnTo>
                    <a:pt x="60" y="122"/>
                  </a:lnTo>
                  <a:lnTo>
                    <a:pt x="58" y="112"/>
                  </a:lnTo>
                  <a:lnTo>
                    <a:pt x="58" y="102"/>
                  </a:lnTo>
                  <a:lnTo>
                    <a:pt x="60" y="94"/>
                  </a:lnTo>
                  <a:lnTo>
                    <a:pt x="64" y="88"/>
                  </a:lnTo>
                  <a:lnTo>
                    <a:pt x="64" y="88"/>
                  </a:lnTo>
                  <a:close/>
                  <a:moveTo>
                    <a:pt x="4" y="228"/>
                  </a:moveTo>
                  <a:lnTo>
                    <a:pt x="4" y="228"/>
                  </a:lnTo>
                  <a:lnTo>
                    <a:pt x="6" y="220"/>
                  </a:lnTo>
                  <a:lnTo>
                    <a:pt x="12" y="212"/>
                  </a:lnTo>
                  <a:lnTo>
                    <a:pt x="20" y="204"/>
                  </a:lnTo>
                  <a:lnTo>
                    <a:pt x="30" y="198"/>
                  </a:lnTo>
                  <a:lnTo>
                    <a:pt x="30" y="198"/>
                  </a:lnTo>
                  <a:lnTo>
                    <a:pt x="36" y="204"/>
                  </a:lnTo>
                  <a:lnTo>
                    <a:pt x="46" y="206"/>
                  </a:lnTo>
                  <a:lnTo>
                    <a:pt x="46" y="206"/>
                  </a:lnTo>
                  <a:lnTo>
                    <a:pt x="52" y="204"/>
                  </a:lnTo>
                  <a:lnTo>
                    <a:pt x="58" y="200"/>
                  </a:lnTo>
                  <a:lnTo>
                    <a:pt x="62" y="194"/>
                  </a:lnTo>
                  <a:lnTo>
                    <a:pt x="64" y="188"/>
                  </a:lnTo>
                  <a:lnTo>
                    <a:pt x="64" y="188"/>
                  </a:lnTo>
                  <a:lnTo>
                    <a:pt x="64" y="182"/>
                  </a:lnTo>
                  <a:lnTo>
                    <a:pt x="64" y="182"/>
                  </a:lnTo>
                  <a:lnTo>
                    <a:pt x="84" y="176"/>
                  </a:lnTo>
                  <a:lnTo>
                    <a:pt x="84" y="176"/>
                  </a:lnTo>
                  <a:lnTo>
                    <a:pt x="104" y="202"/>
                  </a:lnTo>
                  <a:lnTo>
                    <a:pt x="128" y="230"/>
                  </a:lnTo>
                  <a:lnTo>
                    <a:pt x="128" y="230"/>
                  </a:lnTo>
                  <a:lnTo>
                    <a:pt x="106" y="258"/>
                  </a:lnTo>
                  <a:lnTo>
                    <a:pt x="90" y="284"/>
                  </a:lnTo>
                  <a:lnTo>
                    <a:pt x="90" y="284"/>
                  </a:lnTo>
                  <a:lnTo>
                    <a:pt x="54" y="272"/>
                  </a:lnTo>
                  <a:lnTo>
                    <a:pt x="40" y="266"/>
                  </a:lnTo>
                  <a:lnTo>
                    <a:pt x="28" y="260"/>
                  </a:lnTo>
                  <a:lnTo>
                    <a:pt x="18" y="252"/>
                  </a:lnTo>
                  <a:lnTo>
                    <a:pt x="10" y="244"/>
                  </a:lnTo>
                  <a:lnTo>
                    <a:pt x="6" y="238"/>
                  </a:lnTo>
                  <a:lnTo>
                    <a:pt x="4" y="228"/>
                  </a:lnTo>
                  <a:lnTo>
                    <a:pt x="4" y="228"/>
                  </a:lnTo>
                  <a:close/>
                  <a:moveTo>
                    <a:pt x="90" y="396"/>
                  </a:moveTo>
                  <a:lnTo>
                    <a:pt x="90" y="396"/>
                  </a:lnTo>
                  <a:lnTo>
                    <a:pt x="78" y="394"/>
                  </a:lnTo>
                  <a:lnTo>
                    <a:pt x="72" y="392"/>
                  </a:lnTo>
                  <a:lnTo>
                    <a:pt x="68" y="388"/>
                  </a:lnTo>
                  <a:lnTo>
                    <a:pt x="68" y="388"/>
                  </a:lnTo>
                  <a:lnTo>
                    <a:pt x="64" y="380"/>
                  </a:lnTo>
                  <a:lnTo>
                    <a:pt x="62" y="372"/>
                  </a:lnTo>
                  <a:lnTo>
                    <a:pt x="62" y="362"/>
                  </a:lnTo>
                  <a:lnTo>
                    <a:pt x="64" y="348"/>
                  </a:lnTo>
                  <a:lnTo>
                    <a:pt x="68" y="334"/>
                  </a:lnTo>
                  <a:lnTo>
                    <a:pt x="74" y="320"/>
                  </a:lnTo>
                  <a:lnTo>
                    <a:pt x="92" y="286"/>
                  </a:lnTo>
                  <a:lnTo>
                    <a:pt x="92" y="286"/>
                  </a:lnTo>
                  <a:lnTo>
                    <a:pt x="128" y="294"/>
                  </a:lnTo>
                  <a:lnTo>
                    <a:pt x="168" y="298"/>
                  </a:lnTo>
                  <a:lnTo>
                    <a:pt x="168" y="298"/>
                  </a:lnTo>
                  <a:lnTo>
                    <a:pt x="174" y="330"/>
                  </a:lnTo>
                  <a:lnTo>
                    <a:pt x="180" y="360"/>
                  </a:lnTo>
                  <a:lnTo>
                    <a:pt x="180" y="360"/>
                  </a:lnTo>
                  <a:lnTo>
                    <a:pt x="154" y="374"/>
                  </a:lnTo>
                  <a:lnTo>
                    <a:pt x="130" y="386"/>
                  </a:lnTo>
                  <a:lnTo>
                    <a:pt x="110" y="392"/>
                  </a:lnTo>
                  <a:lnTo>
                    <a:pt x="90" y="396"/>
                  </a:lnTo>
                  <a:lnTo>
                    <a:pt x="90" y="396"/>
                  </a:lnTo>
                  <a:close/>
                  <a:moveTo>
                    <a:pt x="170" y="300"/>
                  </a:moveTo>
                  <a:lnTo>
                    <a:pt x="170" y="300"/>
                  </a:lnTo>
                  <a:lnTo>
                    <a:pt x="202" y="302"/>
                  </a:lnTo>
                  <a:lnTo>
                    <a:pt x="202" y="302"/>
                  </a:lnTo>
                  <a:lnTo>
                    <a:pt x="232" y="324"/>
                  </a:lnTo>
                  <a:lnTo>
                    <a:pt x="232" y="324"/>
                  </a:lnTo>
                  <a:lnTo>
                    <a:pt x="208" y="342"/>
                  </a:lnTo>
                  <a:lnTo>
                    <a:pt x="184" y="358"/>
                  </a:lnTo>
                  <a:lnTo>
                    <a:pt x="184" y="358"/>
                  </a:lnTo>
                  <a:lnTo>
                    <a:pt x="176" y="330"/>
                  </a:lnTo>
                  <a:lnTo>
                    <a:pt x="170" y="300"/>
                  </a:lnTo>
                  <a:lnTo>
                    <a:pt x="170" y="300"/>
                  </a:lnTo>
                  <a:close/>
                  <a:moveTo>
                    <a:pt x="248" y="450"/>
                  </a:moveTo>
                  <a:lnTo>
                    <a:pt x="248" y="450"/>
                  </a:lnTo>
                  <a:lnTo>
                    <a:pt x="248" y="450"/>
                  </a:lnTo>
                  <a:lnTo>
                    <a:pt x="248" y="450"/>
                  </a:lnTo>
                  <a:lnTo>
                    <a:pt x="236" y="448"/>
                  </a:lnTo>
                  <a:lnTo>
                    <a:pt x="226" y="440"/>
                  </a:lnTo>
                  <a:lnTo>
                    <a:pt x="226" y="440"/>
                  </a:lnTo>
                  <a:lnTo>
                    <a:pt x="228" y="432"/>
                  </a:lnTo>
                  <a:lnTo>
                    <a:pt x="228" y="432"/>
                  </a:lnTo>
                  <a:lnTo>
                    <a:pt x="226" y="424"/>
                  </a:lnTo>
                  <a:lnTo>
                    <a:pt x="222" y="420"/>
                  </a:lnTo>
                  <a:lnTo>
                    <a:pt x="218" y="416"/>
                  </a:lnTo>
                  <a:lnTo>
                    <a:pt x="210" y="414"/>
                  </a:lnTo>
                  <a:lnTo>
                    <a:pt x="210" y="414"/>
                  </a:lnTo>
                  <a:lnTo>
                    <a:pt x="206" y="414"/>
                  </a:lnTo>
                  <a:lnTo>
                    <a:pt x="206" y="414"/>
                  </a:lnTo>
                  <a:lnTo>
                    <a:pt x="194" y="390"/>
                  </a:lnTo>
                  <a:lnTo>
                    <a:pt x="184" y="360"/>
                  </a:lnTo>
                  <a:lnTo>
                    <a:pt x="184" y="360"/>
                  </a:lnTo>
                  <a:lnTo>
                    <a:pt x="208" y="344"/>
                  </a:lnTo>
                  <a:lnTo>
                    <a:pt x="234" y="324"/>
                  </a:lnTo>
                  <a:lnTo>
                    <a:pt x="234" y="324"/>
                  </a:lnTo>
                  <a:lnTo>
                    <a:pt x="266" y="346"/>
                  </a:lnTo>
                  <a:lnTo>
                    <a:pt x="298" y="366"/>
                  </a:lnTo>
                  <a:lnTo>
                    <a:pt x="298" y="366"/>
                  </a:lnTo>
                  <a:lnTo>
                    <a:pt x="288" y="400"/>
                  </a:lnTo>
                  <a:lnTo>
                    <a:pt x="284" y="414"/>
                  </a:lnTo>
                  <a:lnTo>
                    <a:pt x="278" y="426"/>
                  </a:lnTo>
                  <a:lnTo>
                    <a:pt x="272" y="436"/>
                  </a:lnTo>
                  <a:lnTo>
                    <a:pt x="264" y="442"/>
                  </a:lnTo>
                  <a:lnTo>
                    <a:pt x="256" y="448"/>
                  </a:lnTo>
                  <a:lnTo>
                    <a:pt x="248" y="450"/>
                  </a:lnTo>
                  <a:lnTo>
                    <a:pt x="248" y="450"/>
                  </a:lnTo>
                  <a:close/>
                  <a:moveTo>
                    <a:pt x="298" y="362"/>
                  </a:moveTo>
                  <a:lnTo>
                    <a:pt x="298" y="362"/>
                  </a:lnTo>
                  <a:lnTo>
                    <a:pt x="268" y="344"/>
                  </a:lnTo>
                  <a:lnTo>
                    <a:pt x="236" y="322"/>
                  </a:lnTo>
                  <a:lnTo>
                    <a:pt x="236" y="322"/>
                  </a:lnTo>
                  <a:lnTo>
                    <a:pt x="260" y="302"/>
                  </a:lnTo>
                  <a:lnTo>
                    <a:pt x="260" y="302"/>
                  </a:lnTo>
                  <a:lnTo>
                    <a:pt x="304" y="298"/>
                  </a:lnTo>
                  <a:lnTo>
                    <a:pt x="304" y="298"/>
                  </a:lnTo>
                  <a:lnTo>
                    <a:pt x="302" y="332"/>
                  </a:lnTo>
                  <a:lnTo>
                    <a:pt x="298" y="362"/>
                  </a:lnTo>
                  <a:lnTo>
                    <a:pt x="298" y="362"/>
                  </a:lnTo>
                  <a:close/>
                  <a:moveTo>
                    <a:pt x="408" y="380"/>
                  </a:moveTo>
                  <a:lnTo>
                    <a:pt x="408" y="380"/>
                  </a:lnTo>
                  <a:lnTo>
                    <a:pt x="404" y="384"/>
                  </a:lnTo>
                  <a:lnTo>
                    <a:pt x="398" y="388"/>
                  </a:lnTo>
                  <a:lnTo>
                    <a:pt x="390" y="390"/>
                  </a:lnTo>
                  <a:lnTo>
                    <a:pt x="382" y="390"/>
                  </a:lnTo>
                  <a:lnTo>
                    <a:pt x="382" y="390"/>
                  </a:lnTo>
                  <a:lnTo>
                    <a:pt x="366" y="388"/>
                  </a:lnTo>
                  <a:lnTo>
                    <a:pt x="348" y="384"/>
                  </a:lnTo>
                  <a:lnTo>
                    <a:pt x="326" y="376"/>
                  </a:lnTo>
                  <a:lnTo>
                    <a:pt x="304" y="364"/>
                  </a:lnTo>
                  <a:lnTo>
                    <a:pt x="304" y="364"/>
                  </a:lnTo>
                  <a:lnTo>
                    <a:pt x="308" y="332"/>
                  </a:lnTo>
                  <a:lnTo>
                    <a:pt x="310" y="298"/>
                  </a:lnTo>
                  <a:lnTo>
                    <a:pt x="310" y="298"/>
                  </a:lnTo>
                  <a:lnTo>
                    <a:pt x="348" y="294"/>
                  </a:lnTo>
                  <a:lnTo>
                    <a:pt x="380" y="286"/>
                  </a:lnTo>
                  <a:lnTo>
                    <a:pt x="380" y="286"/>
                  </a:lnTo>
                  <a:lnTo>
                    <a:pt x="400" y="316"/>
                  </a:lnTo>
                  <a:lnTo>
                    <a:pt x="406" y="330"/>
                  </a:lnTo>
                  <a:lnTo>
                    <a:pt x="412" y="344"/>
                  </a:lnTo>
                  <a:lnTo>
                    <a:pt x="414" y="354"/>
                  </a:lnTo>
                  <a:lnTo>
                    <a:pt x="414" y="366"/>
                  </a:lnTo>
                  <a:lnTo>
                    <a:pt x="412" y="374"/>
                  </a:lnTo>
                  <a:lnTo>
                    <a:pt x="408" y="380"/>
                  </a:lnTo>
                  <a:lnTo>
                    <a:pt x="408" y="380"/>
                  </a:lnTo>
                  <a:close/>
                  <a:moveTo>
                    <a:pt x="384" y="282"/>
                  </a:moveTo>
                  <a:lnTo>
                    <a:pt x="384" y="282"/>
                  </a:lnTo>
                  <a:lnTo>
                    <a:pt x="368" y="260"/>
                  </a:lnTo>
                  <a:lnTo>
                    <a:pt x="368" y="260"/>
                  </a:lnTo>
                  <a:lnTo>
                    <a:pt x="368" y="254"/>
                  </a:lnTo>
                  <a:lnTo>
                    <a:pt x="368" y="254"/>
                  </a:lnTo>
                  <a:lnTo>
                    <a:pt x="368" y="248"/>
                  </a:lnTo>
                  <a:lnTo>
                    <a:pt x="364" y="242"/>
                  </a:lnTo>
                  <a:lnTo>
                    <a:pt x="358" y="238"/>
                  </a:lnTo>
                  <a:lnTo>
                    <a:pt x="350" y="236"/>
                  </a:lnTo>
                  <a:lnTo>
                    <a:pt x="350" y="236"/>
                  </a:lnTo>
                  <a:lnTo>
                    <a:pt x="348" y="238"/>
                  </a:lnTo>
                  <a:lnTo>
                    <a:pt x="348" y="238"/>
                  </a:lnTo>
                  <a:lnTo>
                    <a:pt x="336" y="224"/>
                  </a:lnTo>
                  <a:lnTo>
                    <a:pt x="336" y="224"/>
                  </a:lnTo>
                  <a:lnTo>
                    <a:pt x="354" y="200"/>
                  </a:lnTo>
                  <a:lnTo>
                    <a:pt x="372" y="174"/>
                  </a:lnTo>
                  <a:lnTo>
                    <a:pt x="372" y="174"/>
                  </a:lnTo>
                  <a:lnTo>
                    <a:pt x="408" y="186"/>
                  </a:lnTo>
                  <a:lnTo>
                    <a:pt x="424" y="192"/>
                  </a:lnTo>
                  <a:lnTo>
                    <a:pt x="436" y="198"/>
                  </a:lnTo>
                  <a:lnTo>
                    <a:pt x="446" y="206"/>
                  </a:lnTo>
                  <a:lnTo>
                    <a:pt x="454" y="214"/>
                  </a:lnTo>
                  <a:lnTo>
                    <a:pt x="458" y="222"/>
                  </a:lnTo>
                  <a:lnTo>
                    <a:pt x="460" y="230"/>
                  </a:lnTo>
                  <a:lnTo>
                    <a:pt x="460" y="230"/>
                  </a:lnTo>
                  <a:lnTo>
                    <a:pt x="458" y="238"/>
                  </a:lnTo>
                  <a:lnTo>
                    <a:pt x="454" y="246"/>
                  </a:lnTo>
                  <a:lnTo>
                    <a:pt x="448" y="252"/>
                  </a:lnTo>
                  <a:lnTo>
                    <a:pt x="440" y="258"/>
                  </a:lnTo>
                  <a:lnTo>
                    <a:pt x="428" y="266"/>
                  </a:lnTo>
                  <a:lnTo>
                    <a:pt x="416" y="272"/>
                  </a:lnTo>
                  <a:lnTo>
                    <a:pt x="384" y="282"/>
                  </a:lnTo>
                  <a:lnTo>
                    <a:pt x="384" y="2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6" name="Freeform 10"/>
            <p:cNvSpPr/>
            <p:nvPr/>
          </p:nvSpPr>
          <p:spPr bwMode="auto">
            <a:xfrm>
              <a:off x="-710108" y="1335088"/>
              <a:ext cx="114300" cy="111125"/>
            </a:xfrm>
            <a:custGeom>
              <a:avLst/>
              <a:gdLst>
                <a:gd name="T0" fmla="*/ 36 w 72"/>
                <a:gd name="T1" fmla="*/ 0 h 70"/>
                <a:gd name="T2" fmla="*/ 36 w 72"/>
                <a:gd name="T3" fmla="*/ 0 h 70"/>
                <a:gd name="T4" fmla="*/ 28 w 72"/>
                <a:gd name="T5" fmla="*/ 0 h 70"/>
                <a:gd name="T6" fmla="*/ 22 w 72"/>
                <a:gd name="T7" fmla="*/ 2 h 70"/>
                <a:gd name="T8" fmla="*/ 16 w 72"/>
                <a:gd name="T9" fmla="*/ 6 h 70"/>
                <a:gd name="T10" fmla="*/ 10 w 72"/>
                <a:gd name="T11" fmla="*/ 10 h 70"/>
                <a:gd name="T12" fmla="*/ 6 w 72"/>
                <a:gd name="T13" fmla="*/ 16 h 70"/>
                <a:gd name="T14" fmla="*/ 4 w 72"/>
                <a:gd name="T15" fmla="*/ 22 h 70"/>
                <a:gd name="T16" fmla="*/ 2 w 72"/>
                <a:gd name="T17" fmla="*/ 28 h 70"/>
                <a:gd name="T18" fmla="*/ 0 w 72"/>
                <a:gd name="T19" fmla="*/ 34 h 70"/>
                <a:gd name="T20" fmla="*/ 0 w 72"/>
                <a:gd name="T21" fmla="*/ 34 h 70"/>
                <a:gd name="T22" fmla="*/ 2 w 72"/>
                <a:gd name="T23" fmla="*/ 42 h 70"/>
                <a:gd name="T24" fmla="*/ 4 w 72"/>
                <a:gd name="T25" fmla="*/ 48 h 70"/>
                <a:gd name="T26" fmla="*/ 6 w 72"/>
                <a:gd name="T27" fmla="*/ 54 h 70"/>
                <a:gd name="T28" fmla="*/ 10 w 72"/>
                <a:gd name="T29" fmla="*/ 60 h 70"/>
                <a:gd name="T30" fmla="*/ 16 w 72"/>
                <a:gd name="T31" fmla="*/ 64 h 70"/>
                <a:gd name="T32" fmla="*/ 22 w 72"/>
                <a:gd name="T33" fmla="*/ 66 h 70"/>
                <a:gd name="T34" fmla="*/ 28 w 72"/>
                <a:gd name="T35" fmla="*/ 68 h 70"/>
                <a:gd name="T36" fmla="*/ 36 w 72"/>
                <a:gd name="T37" fmla="*/ 70 h 70"/>
                <a:gd name="T38" fmla="*/ 36 w 72"/>
                <a:gd name="T39" fmla="*/ 70 h 70"/>
                <a:gd name="T40" fmla="*/ 44 w 72"/>
                <a:gd name="T41" fmla="*/ 68 h 70"/>
                <a:gd name="T42" fmla="*/ 50 w 72"/>
                <a:gd name="T43" fmla="*/ 66 h 70"/>
                <a:gd name="T44" fmla="*/ 56 w 72"/>
                <a:gd name="T45" fmla="*/ 64 h 70"/>
                <a:gd name="T46" fmla="*/ 62 w 72"/>
                <a:gd name="T47" fmla="*/ 60 h 70"/>
                <a:gd name="T48" fmla="*/ 66 w 72"/>
                <a:gd name="T49" fmla="*/ 54 h 70"/>
                <a:gd name="T50" fmla="*/ 68 w 72"/>
                <a:gd name="T51" fmla="*/ 48 h 70"/>
                <a:gd name="T52" fmla="*/ 70 w 72"/>
                <a:gd name="T53" fmla="*/ 42 h 70"/>
                <a:gd name="T54" fmla="*/ 72 w 72"/>
                <a:gd name="T55" fmla="*/ 34 h 70"/>
                <a:gd name="T56" fmla="*/ 72 w 72"/>
                <a:gd name="T57" fmla="*/ 34 h 70"/>
                <a:gd name="T58" fmla="*/ 70 w 72"/>
                <a:gd name="T59" fmla="*/ 28 h 70"/>
                <a:gd name="T60" fmla="*/ 68 w 72"/>
                <a:gd name="T61" fmla="*/ 22 h 70"/>
                <a:gd name="T62" fmla="*/ 66 w 72"/>
                <a:gd name="T63" fmla="*/ 16 h 70"/>
                <a:gd name="T64" fmla="*/ 62 w 72"/>
                <a:gd name="T65" fmla="*/ 10 h 70"/>
                <a:gd name="T66" fmla="*/ 56 w 72"/>
                <a:gd name="T67" fmla="*/ 6 h 70"/>
                <a:gd name="T68" fmla="*/ 50 w 72"/>
                <a:gd name="T69" fmla="*/ 2 h 70"/>
                <a:gd name="T70" fmla="*/ 44 w 72"/>
                <a:gd name="T71" fmla="*/ 0 h 70"/>
                <a:gd name="T72" fmla="*/ 36 w 72"/>
                <a:gd name="T73" fmla="*/ 0 h 70"/>
                <a:gd name="T74" fmla="*/ 36 w 72"/>
                <a:gd name="T75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2" h="70">
                  <a:moveTo>
                    <a:pt x="36" y="0"/>
                  </a:moveTo>
                  <a:lnTo>
                    <a:pt x="36" y="0"/>
                  </a:lnTo>
                  <a:lnTo>
                    <a:pt x="28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6" y="16"/>
                  </a:lnTo>
                  <a:lnTo>
                    <a:pt x="4" y="22"/>
                  </a:lnTo>
                  <a:lnTo>
                    <a:pt x="2" y="2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42"/>
                  </a:lnTo>
                  <a:lnTo>
                    <a:pt x="4" y="48"/>
                  </a:lnTo>
                  <a:lnTo>
                    <a:pt x="6" y="54"/>
                  </a:lnTo>
                  <a:lnTo>
                    <a:pt x="10" y="60"/>
                  </a:lnTo>
                  <a:lnTo>
                    <a:pt x="16" y="64"/>
                  </a:lnTo>
                  <a:lnTo>
                    <a:pt x="22" y="66"/>
                  </a:lnTo>
                  <a:lnTo>
                    <a:pt x="28" y="68"/>
                  </a:lnTo>
                  <a:lnTo>
                    <a:pt x="36" y="70"/>
                  </a:lnTo>
                  <a:lnTo>
                    <a:pt x="36" y="70"/>
                  </a:lnTo>
                  <a:lnTo>
                    <a:pt x="44" y="68"/>
                  </a:lnTo>
                  <a:lnTo>
                    <a:pt x="50" y="66"/>
                  </a:lnTo>
                  <a:lnTo>
                    <a:pt x="56" y="64"/>
                  </a:lnTo>
                  <a:lnTo>
                    <a:pt x="62" y="60"/>
                  </a:lnTo>
                  <a:lnTo>
                    <a:pt x="66" y="54"/>
                  </a:lnTo>
                  <a:lnTo>
                    <a:pt x="68" y="48"/>
                  </a:lnTo>
                  <a:lnTo>
                    <a:pt x="70" y="42"/>
                  </a:lnTo>
                  <a:lnTo>
                    <a:pt x="72" y="34"/>
                  </a:lnTo>
                  <a:lnTo>
                    <a:pt x="72" y="34"/>
                  </a:lnTo>
                  <a:lnTo>
                    <a:pt x="70" y="28"/>
                  </a:lnTo>
                  <a:lnTo>
                    <a:pt x="68" y="22"/>
                  </a:lnTo>
                  <a:lnTo>
                    <a:pt x="66" y="16"/>
                  </a:lnTo>
                  <a:lnTo>
                    <a:pt x="62" y="10"/>
                  </a:lnTo>
                  <a:lnTo>
                    <a:pt x="56" y="6"/>
                  </a:lnTo>
                  <a:lnTo>
                    <a:pt x="50" y="2"/>
                  </a:lnTo>
                  <a:lnTo>
                    <a:pt x="44" y="0"/>
                  </a:lnTo>
                  <a:lnTo>
                    <a:pt x="36" y="0"/>
                  </a:lnTo>
                  <a:lnTo>
                    <a:pt x="3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57" name="Freeform 20"/>
          <p:cNvSpPr/>
          <p:nvPr/>
        </p:nvSpPr>
        <p:spPr bwMode="auto">
          <a:xfrm>
            <a:off x="6349246" y="5094446"/>
            <a:ext cx="721841" cy="494887"/>
          </a:xfrm>
          <a:custGeom>
            <a:avLst/>
            <a:gdLst>
              <a:gd name="T0" fmla="*/ 196 w 458"/>
              <a:gd name="T1" fmla="*/ 20 h 314"/>
              <a:gd name="T2" fmla="*/ 192 w 458"/>
              <a:gd name="T3" fmla="*/ 16 h 314"/>
              <a:gd name="T4" fmla="*/ 158 w 458"/>
              <a:gd name="T5" fmla="*/ 0 h 314"/>
              <a:gd name="T6" fmla="*/ 154 w 458"/>
              <a:gd name="T7" fmla="*/ 16 h 314"/>
              <a:gd name="T8" fmla="*/ 142 w 458"/>
              <a:gd name="T9" fmla="*/ 20 h 314"/>
              <a:gd name="T10" fmla="*/ 132 w 458"/>
              <a:gd name="T11" fmla="*/ 22 h 314"/>
              <a:gd name="T12" fmla="*/ 114 w 458"/>
              <a:gd name="T13" fmla="*/ 30 h 314"/>
              <a:gd name="T14" fmla="*/ 110 w 458"/>
              <a:gd name="T15" fmla="*/ 38 h 314"/>
              <a:gd name="T16" fmla="*/ 86 w 458"/>
              <a:gd name="T17" fmla="*/ 92 h 314"/>
              <a:gd name="T18" fmla="*/ 26 w 458"/>
              <a:gd name="T19" fmla="*/ 152 h 314"/>
              <a:gd name="T20" fmla="*/ 12 w 458"/>
              <a:gd name="T21" fmla="*/ 160 h 314"/>
              <a:gd name="T22" fmla="*/ 0 w 458"/>
              <a:gd name="T23" fmla="*/ 182 h 314"/>
              <a:gd name="T24" fmla="*/ 0 w 458"/>
              <a:gd name="T25" fmla="*/ 202 h 314"/>
              <a:gd name="T26" fmla="*/ 0 w 458"/>
              <a:gd name="T27" fmla="*/ 238 h 314"/>
              <a:gd name="T28" fmla="*/ 0 w 458"/>
              <a:gd name="T29" fmla="*/ 252 h 314"/>
              <a:gd name="T30" fmla="*/ 0 w 458"/>
              <a:gd name="T31" fmla="*/ 258 h 314"/>
              <a:gd name="T32" fmla="*/ 12 w 458"/>
              <a:gd name="T33" fmla="*/ 270 h 314"/>
              <a:gd name="T34" fmla="*/ 62 w 458"/>
              <a:gd name="T35" fmla="*/ 272 h 314"/>
              <a:gd name="T36" fmla="*/ 80 w 458"/>
              <a:gd name="T37" fmla="*/ 272 h 314"/>
              <a:gd name="T38" fmla="*/ 80 w 458"/>
              <a:gd name="T39" fmla="*/ 280 h 314"/>
              <a:gd name="T40" fmla="*/ 88 w 458"/>
              <a:gd name="T41" fmla="*/ 294 h 314"/>
              <a:gd name="T42" fmla="*/ 100 w 458"/>
              <a:gd name="T43" fmla="*/ 306 h 314"/>
              <a:gd name="T44" fmla="*/ 114 w 458"/>
              <a:gd name="T45" fmla="*/ 312 h 314"/>
              <a:gd name="T46" fmla="*/ 124 w 458"/>
              <a:gd name="T47" fmla="*/ 314 h 314"/>
              <a:gd name="T48" fmla="*/ 140 w 458"/>
              <a:gd name="T49" fmla="*/ 310 h 314"/>
              <a:gd name="T50" fmla="*/ 154 w 458"/>
              <a:gd name="T51" fmla="*/ 300 h 314"/>
              <a:gd name="T52" fmla="*/ 164 w 458"/>
              <a:gd name="T53" fmla="*/ 288 h 314"/>
              <a:gd name="T54" fmla="*/ 168 w 458"/>
              <a:gd name="T55" fmla="*/ 272 h 314"/>
              <a:gd name="T56" fmla="*/ 182 w 458"/>
              <a:gd name="T57" fmla="*/ 272 h 314"/>
              <a:gd name="T58" fmla="*/ 316 w 458"/>
              <a:gd name="T59" fmla="*/ 272 h 314"/>
              <a:gd name="T60" fmla="*/ 324 w 458"/>
              <a:gd name="T61" fmla="*/ 272 h 314"/>
              <a:gd name="T62" fmla="*/ 328 w 458"/>
              <a:gd name="T63" fmla="*/ 288 h 314"/>
              <a:gd name="T64" fmla="*/ 338 w 458"/>
              <a:gd name="T65" fmla="*/ 300 h 314"/>
              <a:gd name="T66" fmla="*/ 352 w 458"/>
              <a:gd name="T67" fmla="*/ 310 h 314"/>
              <a:gd name="T68" fmla="*/ 370 w 458"/>
              <a:gd name="T69" fmla="*/ 314 h 314"/>
              <a:gd name="T70" fmla="*/ 378 w 458"/>
              <a:gd name="T71" fmla="*/ 312 h 314"/>
              <a:gd name="T72" fmla="*/ 394 w 458"/>
              <a:gd name="T73" fmla="*/ 306 h 314"/>
              <a:gd name="T74" fmla="*/ 406 w 458"/>
              <a:gd name="T75" fmla="*/ 294 h 314"/>
              <a:gd name="T76" fmla="*/ 412 w 458"/>
              <a:gd name="T77" fmla="*/ 280 h 314"/>
              <a:gd name="T78" fmla="*/ 420 w 458"/>
              <a:gd name="T79" fmla="*/ 272 h 314"/>
              <a:gd name="T80" fmla="*/ 430 w 458"/>
              <a:gd name="T81" fmla="*/ 272 h 314"/>
              <a:gd name="T82" fmla="*/ 440 w 458"/>
              <a:gd name="T83" fmla="*/ 268 h 314"/>
              <a:gd name="T84" fmla="*/ 456 w 458"/>
              <a:gd name="T85" fmla="*/ 254 h 314"/>
              <a:gd name="T86" fmla="*/ 458 w 458"/>
              <a:gd name="T87" fmla="*/ 240 h 314"/>
              <a:gd name="T88" fmla="*/ 458 w 458"/>
              <a:gd name="T89" fmla="*/ 218 h 314"/>
              <a:gd name="T90" fmla="*/ 458 w 458"/>
              <a:gd name="T91" fmla="*/ 202 h 314"/>
              <a:gd name="T92" fmla="*/ 458 w 458"/>
              <a:gd name="T93" fmla="*/ 142 h 314"/>
              <a:gd name="T94" fmla="*/ 458 w 458"/>
              <a:gd name="T95" fmla="*/ 138 h 314"/>
              <a:gd name="T96" fmla="*/ 458 w 458"/>
              <a:gd name="T97" fmla="*/ 48 h 314"/>
              <a:gd name="T98" fmla="*/ 450 w 458"/>
              <a:gd name="T99" fmla="*/ 28 h 314"/>
              <a:gd name="T100" fmla="*/ 430 w 458"/>
              <a:gd name="T101" fmla="*/ 20 h 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58" h="314">
                <a:moveTo>
                  <a:pt x="430" y="20"/>
                </a:moveTo>
                <a:lnTo>
                  <a:pt x="196" y="20"/>
                </a:lnTo>
                <a:lnTo>
                  <a:pt x="196" y="16"/>
                </a:lnTo>
                <a:lnTo>
                  <a:pt x="192" y="16"/>
                </a:lnTo>
                <a:lnTo>
                  <a:pt x="192" y="0"/>
                </a:lnTo>
                <a:lnTo>
                  <a:pt x="158" y="0"/>
                </a:lnTo>
                <a:lnTo>
                  <a:pt x="158" y="16"/>
                </a:lnTo>
                <a:lnTo>
                  <a:pt x="154" y="16"/>
                </a:lnTo>
                <a:lnTo>
                  <a:pt x="154" y="20"/>
                </a:lnTo>
                <a:lnTo>
                  <a:pt x="142" y="20"/>
                </a:lnTo>
                <a:lnTo>
                  <a:pt x="142" y="20"/>
                </a:lnTo>
                <a:lnTo>
                  <a:pt x="132" y="22"/>
                </a:lnTo>
                <a:lnTo>
                  <a:pt x="122" y="26"/>
                </a:lnTo>
                <a:lnTo>
                  <a:pt x="114" y="30"/>
                </a:lnTo>
                <a:lnTo>
                  <a:pt x="110" y="38"/>
                </a:lnTo>
                <a:lnTo>
                  <a:pt x="110" y="38"/>
                </a:lnTo>
                <a:lnTo>
                  <a:pt x="110" y="38"/>
                </a:lnTo>
                <a:lnTo>
                  <a:pt x="86" y="92"/>
                </a:lnTo>
                <a:lnTo>
                  <a:pt x="72" y="124"/>
                </a:lnTo>
                <a:lnTo>
                  <a:pt x="26" y="152"/>
                </a:lnTo>
                <a:lnTo>
                  <a:pt x="26" y="152"/>
                </a:lnTo>
                <a:lnTo>
                  <a:pt x="12" y="160"/>
                </a:lnTo>
                <a:lnTo>
                  <a:pt x="4" y="170"/>
                </a:lnTo>
                <a:lnTo>
                  <a:pt x="0" y="182"/>
                </a:lnTo>
                <a:lnTo>
                  <a:pt x="0" y="196"/>
                </a:lnTo>
                <a:lnTo>
                  <a:pt x="0" y="202"/>
                </a:lnTo>
                <a:lnTo>
                  <a:pt x="0" y="204"/>
                </a:lnTo>
                <a:lnTo>
                  <a:pt x="0" y="238"/>
                </a:lnTo>
                <a:lnTo>
                  <a:pt x="0" y="240"/>
                </a:lnTo>
                <a:lnTo>
                  <a:pt x="0" y="252"/>
                </a:lnTo>
                <a:lnTo>
                  <a:pt x="0" y="252"/>
                </a:lnTo>
                <a:lnTo>
                  <a:pt x="0" y="258"/>
                </a:lnTo>
                <a:lnTo>
                  <a:pt x="6" y="266"/>
                </a:lnTo>
                <a:lnTo>
                  <a:pt x="12" y="270"/>
                </a:lnTo>
                <a:lnTo>
                  <a:pt x="20" y="272"/>
                </a:lnTo>
                <a:lnTo>
                  <a:pt x="62" y="272"/>
                </a:lnTo>
                <a:lnTo>
                  <a:pt x="72" y="272"/>
                </a:lnTo>
                <a:lnTo>
                  <a:pt x="80" y="272"/>
                </a:lnTo>
                <a:lnTo>
                  <a:pt x="80" y="272"/>
                </a:lnTo>
                <a:lnTo>
                  <a:pt x="80" y="280"/>
                </a:lnTo>
                <a:lnTo>
                  <a:pt x="84" y="288"/>
                </a:lnTo>
                <a:lnTo>
                  <a:pt x="88" y="294"/>
                </a:lnTo>
                <a:lnTo>
                  <a:pt x="92" y="300"/>
                </a:lnTo>
                <a:lnTo>
                  <a:pt x="100" y="306"/>
                </a:lnTo>
                <a:lnTo>
                  <a:pt x="106" y="310"/>
                </a:lnTo>
                <a:lnTo>
                  <a:pt x="114" y="312"/>
                </a:lnTo>
                <a:lnTo>
                  <a:pt x="124" y="314"/>
                </a:lnTo>
                <a:lnTo>
                  <a:pt x="124" y="314"/>
                </a:lnTo>
                <a:lnTo>
                  <a:pt x="132" y="312"/>
                </a:lnTo>
                <a:lnTo>
                  <a:pt x="140" y="310"/>
                </a:lnTo>
                <a:lnTo>
                  <a:pt x="148" y="306"/>
                </a:lnTo>
                <a:lnTo>
                  <a:pt x="154" y="300"/>
                </a:lnTo>
                <a:lnTo>
                  <a:pt x="160" y="294"/>
                </a:lnTo>
                <a:lnTo>
                  <a:pt x="164" y="288"/>
                </a:lnTo>
                <a:lnTo>
                  <a:pt x="168" y="280"/>
                </a:lnTo>
                <a:lnTo>
                  <a:pt x="168" y="272"/>
                </a:lnTo>
                <a:lnTo>
                  <a:pt x="174" y="272"/>
                </a:lnTo>
                <a:lnTo>
                  <a:pt x="182" y="272"/>
                </a:lnTo>
                <a:lnTo>
                  <a:pt x="310" y="272"/>
                </a:lnTo>
                <a:lnTo>
                  <a:pt x="316" y="272"/>
                </a:lnTo>
                <a:lnTo>
                  <a:pt x="324" y="272"/>
                </a:lnTo>
                <a:lnTo>
                  <a:pt x="324" y="272"/>
                </a:lnTo>
                <a:lnTo>
                  <a:pt x="326" y="280"/>
                </a:lnTo>
                <a:lnTo>
                  <a:pt x="328" y="288"/>
                </a:lnTo>
                <a:lnTo>
                  <a:pt x="332" y="294"/>
                </a:lnTo>
                <a:lnTo>
                  <a:pt x="338" y="300"/>
                </a:lnTo>
                <a:lnTo>
                  <a:pt x="344" y="306"/>
                </a:lnTo>
                <a:lnTo>
                  <a:pt x="352" y="310"/>
                </a:lnTo>
                <a:lnTo>
                  <a:pt x="360" y="312"/>
                </a:lnTo>
                <a:lnTo>
                  <a:pt x="370" y="314"/>
                </a:lnTo>
                <a:lnTo>
                  <a:pt x="370" y="314"/>
                </a:lnTo>
                <a:lnTo>
                  <a:pt x="378" y="312"/>
                </a:lnTo>
                <a:lnTo>
                  <a:pt x="386" y="310"/>
                </a:lnTo>
                <a:lnTo>
                  <a:pt x="394" y="306"/>
                </a:lnTo>
                <a:lnTo>
                  <a:pt x="400" y="300"/>
                </a:lnTo>
                <a:lnTo>
                  <a:pt x="406" y="294"/>
                </a:lnTo>
                <a:lnTo>
                  <a:pt x="410" y="288"/>
                </a:lnTo>
                <a:lnTo>
                  <a:pt x="412" y="280"/>
                </a:lnTo>
                <a:lnTo>
                  <a:pt x="414" y="272"/>
                </a:lnTo>
                <a:lnTo>
                  <a:pt x="420" y="272"/>
                </a:lnTo>
                <a:lnTo>
                  <a:pt x="428" y="272"/>
                </a:lnTo>
                <a:lnTo>
                  <a:pt x="430" y="272"/>
                </a:lnTo>
                <a:lnTo>
                  <a:pt x="430" y="272"/>
                </a:lnTo>
                <a:lnTo>
                  <a:pt x="440" y="268"/>
                </a:lnTo>
                <a:lnTo>
                  <a:pt x="450" y="264"/>
                </a:lnTo>
                <a:lnTo>
                  <a:pt x="456" y="254"/>
                </a:lnTo>
                <a:lnTo>
                  <a:pt x="458" y="244"/>
                </a:lnTo>
                <a:lnTo>
                  <a:pt x="458" y="240"/>
                </a:lnTo>
                <a:lnTo>
                  <a:pt x="458" y="238"/>
                </a:lnTo>
                <a:lnTo>
                  <a:pt x="458" y="218"/>
                </a:lnTo>
                <a:lnTo>
                  <a:pt x="458" y="204"/>
                </a:lnTo>
                <a:lnTo>
                  <a:pt x="458" y="202"/>
                </a:lnTo>
                <a:lnTo>
                  <a:pt x="458" y="166"/>
                </a:lnTo>
                <a:lnTo>
                  <a:pt x="458" y="142"/>
                </a:lnTo>
                <a:lnTo>
                  <a:pt x="458" y="140"/>
                </a:lnTo>
                <a:lnTo>
                  <a:pt x="458" y="138"/>
                </a:lnTo>
                <a:lnTo>
                  <a:pt x="458" y="48"/>
                </a:lnTo>
                <a:lnTo>
                  <a:pt x="458" y="48"/>
                </a:lnTo>
                <a:lnTo>
                  <a:pt x="456" y="36"/>
                </a:lnTo>
                <a:lnTo>
                  <a:pt x="450" y="28"/>
                </a:lnTo>
                <a:lnTo>
                  <a:pt x="440" y="22"/>
                </a:lnTo>
                <a:lnTo>
                  <a:pt x="430" y="20"/>
                </a:lnTo>
                <a:lnTo>
                  <a:pt x="430" y="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" grpId="0" bldLvl="0" animBg="1"/>
      <p:bldP spid="245" grpId="0" bldLvl="0" animBg="1"/>
      <p:bldP spid="246" grpId="0" bldLvl="0" animBg="1"/>
      <p:bldP spid="247" grpId="0"/>
      <p:bldP spid="248" grpId="0"/>
      <p:bldP spid="249" grpId="0"/>
      <p:bldP spid="257" grpId="0" bldLvl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621155" y="2382520"/>
            <a:ext cx="8606155" cy="2157095"/>
            <a:chOff x="8004" y="9254"/>
            <a:chExt cx="5698" cy="1297"/>
          </a:xfrm>
        </p:grpSpPr>
        <p:sp>
          <p:nvSpPr>
            <p:cNvPr id="126" name="Oval 30"/>
            <p:cNvSpPr>
              <a:spLocks noChangeArrowheads="1"/>
            </p:cNvSpPr>
            <p:nvPr/>
          </p:nvSpPr>
          <p:spPr bwMode="auto">
            <a:xfrm>
              <a:off x="12444" y="9254"/>
              <a:ext cx="1258" cy="1258"/>
            </a:xfrm>
            <a:prstGeom prst="ellipse">
              <a:avLst/>
            </a:prstGeom>
            <a:solidFill>
              <a:srgbClr val="89C3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Oval 42"/>
            <p:cNvSpPr>
              <a:spLocks noChangeArrowheads="1"/>
            </p:cNvSpPr>
            <p:nvPr/>
          </p:nvSpPr>
          <p:spPr bwMode="auto">
            <a:xfrm>
              <a:off x="8004" y="9254"/>
              <a:ext cx="1258" cy="1258"/>
            </a:xfrm>
            <a:prstGeom prst="ellipse">
              <a:avLst/>
            </a:prstGeom>
            <a:solidFill>
              <a:srgbClr val="88C3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Oval 43"/>
            <p:cNvSpPr>
              <a:spLocks noChangeArrowheads="1"/>
            </p:cNvSpPr>
            <p:nvPr/>
          </p:nvSpPr>
          <p:spPr bwMode="auto">
            <a:xfrm>
              <a:off x="9519" y="9254"/>
              <a:ext cx="1258" cy="1258"/>
            </a:xfrm>
            <a:prstGeom prst="ellipse">
              <a:avLst/>
            </a:prstGeom>
            <a:solidFill>
              <a:srgbClr val="89C3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0" name="Oval 44"/>
            <p:cNvSpPr>
              <a:spLocks noChangeArrowheads="1"/>
            </p:cNvSpPr>
            <p:nvPr/>
          </p:nvSpPr>
          <p:spPr bwMode="auto">
            <a:xfrm>
              <a:off x="10979" y="9254"/>
              <a:ext cx="1258" cy="1258"/>
            </a:xfrm>
            <a:prstGeom prst="ellipse">
              <a:avLst/>
            </a:prstGeom>
            <a:solidFill>
              <a:srgbClr val="88C3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2" name="Freeform 196"/>
            <p:cNvSpPr/>
            <p:nvPr/>
          </p:nvSpPr>
          <p:spPr bwMode="auto">
            <a:xfrm>
              <a:off x="8234" y="10036"/>
              <a:ext cx="248" cy="243"/>
            </a:xfrm>
            <a:custGeom>
              <a:avLst/>
              <a:gdLst>
                <a:gd name="T0" fmla="*/ 17 w 374"/>
                <a:gd name="T1" fmla="*/ 366 h 366"/>
                <a:gd name="T2" fmla="*/ 364 w 374"/>
                <a:gd name="T3" fmla="*/ 18 h 366"/>
                <a:gd name="T4" fmla="*/ 374 w 374"/>
                <a:gd name="T5" fmla="*/ 8 h 366"/>
                <a:gd name="T6" fmla="*/ 366 w 374"/>
                <a:gd name="T7" fmla="*/ 0 h 366"/>
                <a:gd name="T8" fmla="*/ 356 w 374"/>
                <a:gd name="T9" fmla="*/ 10 h 366"/>
                <a:gd name="T10" fmla="*/ 0 w 374"/>
                <a:gd name="T11" fmla="*/ 366 h 366"/>
                <a:gd name="T12" fmla="*/ 17 w 374"/>
                <a:gd name="T13" fmla="*/ 366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4" h="366">
                  <a:moveTo>
                    <a:pt x="17" y="366"/>
                  </a:moveTo>
                  <a:cubicBezTo>
                    <a:pt x="364" y="18"/>
                    <a:pt x="364" y="18"/>
                    <a:pt x="364" y="18"/>
                  </a:cubicBezTo>
                  <a:cubicBezTo>
                    <a:pt x="370" y="13"/>
                    <a:pt x="374" y="8"/>
                    <a:pt x="374" y="8"/>
                  </a:cubicBezTo>
                  <a:cubicBezTo>
                    <a:pt x="366" y="0"/>
                    <a:pt x="366" y="0"/>
                    <a:pt x="366" y="0"/>
                  </a:cubicBezTo>
                  <a:cubicBezTo>
                    <a:pt x="366" y="0"/>
                    <a:pt x="361" y="4"/>
                    <a:pt x="356" y="10"/>
                  </a:cubicBezTo>
                  <a:cubicBezTo>
                    <a:pt x="0" y="366"/>
                    <a:pt x="0" y="366"/>
                    <a:pt x="0" y="366"/>
                  </a:cubicBezTo>
                  <a:cubicBezTo>
                    <a:pt x="5" y="366"/>
                    <a:pt x="11" y="366"/>
                    <a:pt x="17" y="36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3" name="Freeform 197"/>
            <p:cNvSpPr/>
            <p:nvPr/>
          </p:nvSpPr>
          <p:spPr bwMode="auto">
            <a:xfrm>
              <a:off x="8904" y="9486"/>
              <a:ext cx="128" cy="128"/>
            </a:xfrm>
            <a:custGeom>
              <a:avLst/>
              <a:gdLst>
                <a:gd name="T0" fmla="*/ 162 w 192"/>
                <a:gd name="T1" fmla="*/ 192 h 192"/>
                <a:gd name="T2" fmla="*/ 154 w 192"/>
                <a:gd name="T3" fmla="*/ 185 h 192"/>
                <a:gd name="T4" fmla="*/ 7 w 192"/>
                <a:gd name="T5" fmla="*/ 38 h 192"/>
                <a:gd name="T6" fmla="*/ 1 w 192"/>
                <a:gd name="T7" fmla="*/ 30 h 192"/>
                <a:gd name="T8" fmla="*/ 30 w 192"/>
                <a:gd name="T9" fmla="*/ 0 h 192"/>
                <a:gd name="T10" fmla="*/ 38 w 192"/>
                <a:gd name="T11" fmla="*/ 7 h 192"/>
                <a:gd name="T12" fmla="*/ 185 w 192"/>
                <a:gd name="T13" fmla="*/ 154 h 192"/>
                <a:gd name="T14" fmla="*/ 192 w 192"/>
                <a:gd name="T15" fmla="*/ 162 h 192"/>
                <a:gd name="T16" fmla="*/ 162 w 192"/>
                <a:gd name="T1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2" h="192">
                  <a:moveTo>
                    <a:pt x="162" y="192"/>
                  </a:moveTo>
                  <a:cubicBezTo>
                    <a:pt x="162" y="192"/>
                    <a:pt x="158" y="189"/>
                    <a:pt x="154" y="185"/>
                  </a:cubicBezTo>
                  <a:cubicBezTo>
                    <a:pt x="7" y="38"/>
                    <a:pt x="7" y="38"/>
                    <a:pt x="7" y="38"/>
                  </a:cubicBezTo>
                  <a:cubicBezTo>
                    <a:pt x="3" y="34"/>
                    <a:pt x="0" y="31"/>
                    <a:pt x="1" y="3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1" y="0"/>
                    <a:pt x="34" y="3"/>
                    <a:pt x="38" y="7"/>
                  </a:cubicBezTo>
                  <a:cubicBezTo>
                    <a:pt x="185" y="154"/>
                    <a:pt x="185" y="154"/>
                    <a:pt x="185" y="154"/>
                  </a:cubicBezTo>
                  <a:cubicBezTo>
                    <a:pt x="189" y="158"/>
                    <a:pt x="192" y="161"/>
                    <a:pt x="192" y="162"/>
                  </a:cubicBezTo>
                  <a:lnTo>
                    <a:pt x="162" y="192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4" name="Freeform 198"/>
            <p:cNvSpPr>
              <a:spLocks noEditPoints="1"/>
            </p:cNvSpPr>
            <p:nvPr/>
          </p:nvSpPr>
          <p:spPr bwMode="auto">
            <a:xfrm>
              <a:off x="8247" y="9531"/>
              <a:ext cx="740" cy="740"/>
            </a:xfrm>
            <a:custGeom>
              <a:avLst/>
              <a:gdLst>
                <a:gd name="T0" fmla="*/ 987 w 1122"/>
                <a:gd name="T1" fmla="*/ 313 h 1122"/>
                <a:gd name="T2" fmla="*/ 911 w 1122"/>
                <a:gd name="T3" fmla="*/ 238 h 1122"/>
                <a:gd name="T4" fmla="*/ 1112 w 1122"/>
                <a:gd name="T5" fmla="*/ 37 h 1122"/>
                <a:gd name="T6" fmla="*/ 1121 w 1122"/>
                <a:gd name="T7" fmla="*/ 26 h 1122"/>
                <a:gd name="T8" fmla="*/ 1097 w 1122"/>
                <a:gd name="T9" fmla="*/ 1 h 1122"/>
                <a:gd name="T10" fmla="*/ 1085 w 1122"/>
                <a:gd name="T11" fmla="*/ 10 h 1122"/>
                <a:gd name="T12" fmla="*/ 884 w 1122"/>
                <a:gd name="T13" fmla="*/ 211 h 1122"/>
                <a:gd name="T14" fmla="*/ 809 w 1122"/>
                <a:gd name="T15" fmla="*/ 135 h 1122"/>
                <a:gd name="T16" fmla="*/ 788 w 1122"/>
                <a:gd name="T17" fmla="*/ 139 h 1122"/>
                <a:gd name="T18" fmla="*/ 322 w 1122"/>
                <a:gd name="T19" fmla="*/ 605 h 1122"/>
                <a:gd name="T20" fmla="*/ 319 w 1122"/>
                <a:gd name="T21" fmla="*/ 625 h 1122"/>
                <a:gd name="T22" fmla="*/ 355 w 1122"/>
                <a:gd name="T23" fmla="*/ 661 h 1122"/>
                <a:gd name="T24" fmla="*/ 270 w 1122"/>
                <a:gd name="T25" fmla="*/ 745 h 1122"/>
                <a:gd name="T26" fmla="*/ 265 w 1122"/>
                <a:gd name="T27" fmla="*/ 760 h 1122"/>
                <a:gd name="T28" fmla="*/ 309 w 1122"/>
                <a:gd name="T29" fmla="*/ 804 h 1122"/>
                <a:gd name="T30" fmla="*/ 10 w 1122"/>
                <a:gd name="T31" fmla="*/ 1104 h 1122"/>
                <a:gd name="T32" fmla="*/ 0 w 1122"/>
                <a:gd name="T33" fmla="*/ 1114 h 1122"/>
                <a:gd name="T34" fmla="*/ 8 w 1122"/>
                <a:gd name="T35" fmla="*/ 1122 h 1122"/>
                <a:gd name="T36" fmla="*/ 18 w 1122"/>
                <a:gd name="T37" fmla="*/ 1112 h 1122"/>
                <a:gd name="T38" fmla="*/ 318 w 1122"/>
                <a:gd name="T39" fmla="*/ 813 h 1122"/>
                <a:gd name="T40" fmla="*/ 362 w 1122"/>
                <a:gd name="T41" fmla="*/ 857 h 1122"/>
                <a:gd name="T42" fmla="*/ 377 w 1122"/>
                <a:gd name="T43" fmla="*/ 852 h 1122"/>
                <a:gd name="T44" fmla="*/ 461 w 1122"/>
                <a:gd name="T45" fmla="*/ 768 h 1122"/>
                <a:gd name="T46" fmla="*/ 497 w 1122"/>
                <a:gd name="T47" fmla="*/ 803 h 1122"/>
                <a:gd name="T48" fmla="*/ 517 w 1122"/>
                <a:gd name="T49" fmla="*/ 800 h 1122"/>
                <a:gd name="T50" fmla="*/ 983 w 1122"/>
                <a:gd name="T51" fmla="*/ 334 h 1122"/>
                <a:gd name="T52" fmla="*/ 987 w 1122"/>
                <a:gd name="T53" fmla="*/ 313 h 1122"/>
                <a:gd name="T54" fmla="*/ 519 w 1122"/>
                <a:gd name="T55" fmla="*/ 765 h 1122"/>
                <a:gd name="T56" fmla="*/ 495 w 1122"/>
                <a:gd name="T57" fmla="*/ 765 h 1122"/>
                <a:gd name="T58" fmla="*/ 357 w 1122"/>
                <a:gd name="T59" fmla="*/ 627 h 1122"/>
                <a:gd name="T60" fmla="*/ 357 w 1122"/>
                <a:gd name="T61" fmla="*/ 603 h 1122"/>
                <a:gd name="T62" fmla="*/ 787 w 1122"/>
                <a:gd name="T63" fmla="*/ 174 h 1122"/>
                <a:gd name="T64" fmla="*/ 811 w 1122"/>
                <a:gd name="T65" fmla="*/ 174 h 1122"/>
                <a:gd name="T66" fmla="*/ 948 w 1122"/>
                <a:gd name="T67" fmla="*/ 311 h 1122"/>
                <a:gd name="T68" fmla="*/ 948 w 1122"/>
                <a:gd name="T69" fmla="*/ 335 h 1122"/>
                <a:gd name="T70" fmla="*/ 519 w 1122"/>
                <a:gd name="T71" fmla="*/ 765 h 1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22" h="1122">
                  <a:moveTo>
                    <a:pt x="987" y="313"/>
                  </a:moveTo>
                  <a:cubicBezTo>
                    <a:pt x="911" y="238"/>
                    <a:pt x="911" y="238"/>
                    <a:pt x="911" y="238"/>
                  </a:cubicBezTo>
                  <a:cubicBezTo>
                    <a:pt x="1112" y="37"/>
                    <a:pt x="1112" y="37"/>
                    <a:pt x="1112" y="37"/>
                  </a:cubicBezTo>
                  <a:cubicBezTo>
                    <a:pt x="1118" y="31"/>
                    <a:pt x="1122" y="26"/>
                    <a:pt x="1121" y="26"/>
                  </a:cubicBezTo>
                  <a:cubicBezTo>
                    <a:pt x="1097" y="1"/>
                    <a:pt x="1097" y="1"/>
                    <a:pt x="1097" y="1"/>
                  </a:cubicBezTo>
                  <a:cubicBezTo>
                    <a:pt x="1096" y="0"/>
                    <a:pt x="1091" y="4"/>
                    <a:pt x="1085" y="10"/>
                  </a:cubicBezTo>
                  <a:cubicBezTo>
                    <a:pt x="884" y="211"/>
                    <a:pt x="884" y="211"/>
                    <a:pt x="884" y="211"/>
                  </a:cubicBezTo>
                  <a:cubicBezTo>
                    <a:pt x="809" y="135"/>
                    <a:pt x="809" y="135"/>
                    <a:pt x="809" y="135"/>
                  </a:cubicBezTo>
                  <a:cubicBezTo>
                    <a:pt x="804" y="131"/>
                    <a:pt x="795" y="132"/>
                    <a:pt x="788" y="139"/>
                  </a:cubicBezTo>
                  <a:cubicBezTo>
                    <a:pt x="322" y="605"/>
                    <a:pt x="322" y="605"/>
                    <a:pt x="322" y="605"/>
                  </a:cubicBezTo>
                  <a:cubicBezTo>
                    <a:pt x="316" y="612"/>
                    <a:pt x="314" y="621"/>
                    <a:pt x="319" y="625"/>
                  </a:cubicBezTo>
                  <a:cubicBezTo>
                    <a:pt x="355" y="661"/>
                    <a:pt x="355" y="661"/>
                    <a:pt x="355" y="661"/>
                  </a:cubicBezTo>
                  <a:cubicBezTo>
                    <a:pt x="270" y="745"/>
                    <a:pt x="270" y="745"/>
                    <a:pt x="270" y="745"/>
                  </a:cubicBezTo>
                  <a:cubicBezTo>
                    <a:pt x="265" y="751"/>
                    <a:pt x="262" y="757"/>
                    <a:pt x="265" y="760"/>
                  </a:cubicBezTo>
                  <a:cubicBezTo>
                    <a:pt x="309" y="804"/>
                    <a:pt x="309" y="804"/>
                    <a:pt x="309" y="804"/>
                  </a:cubicBezTo>
                  <a:cubicBezTo>
                    <a:pt x="10" y="1104"/>
                    <a:pt x="10" y="1104"/>
                    <a:pt x="10" y="1104"/>
                  </a:cubicBezTo>
                  <a:cubicBezTo>
                    <a:pt x="4" y="1109"/>
                    <a:pt x="0" y="1114"/>
                    <a:pt x="0" y="1114"/>
                  </a:cubicBezTo>
                  <a:cubicBezTo>
                    <a:pt x="8" y="1122"/>
                    <a:pt x="8" y="1122"/>
                    <a:pt x="8" y="1122"/>
                  </a:cubicBezTo>
                  <a:cubicBezTo>
                    <a:pt x="8" y="1122"/>
                    <a:pt x="13" y="1118"/>
                    <a:pt x="18" y="1112"/>
                  </a:cubicBezTo>
                  <a:cubicBezTo>
                    <a:pt x="318" y="813"/>
                    <a:pt x="318" y="813"/>
                    <a:pt x="318" y="813"/>
                  </a:cubicBezTo>
                  <a:cubicBezTo>
                    <a:pt x="362" y="857"/>
                    <a:pt x="362" y="857"/>
                    <a:pt x="362" y="857"/>
                  </a:cubicBezTo>
                  <a:cubicBezTo>
                    <a:pt x="365" y="860"/>
                    <a:pt x="371" y="857"/>
                    <a:pt x="377" y="852"/>
                  </a:cubicBezTo>
                  <a:cubicBezTo>
                    <a:pt x="461" y="768"/>
                    <a:pt x="461" y="768"/>
                    <a:pt x="461" y="768"/>
                  </a:cubicBezTo>
                  <a:cubicBezTo>
                    <a:pt x="497" y="803"/>
                    <a:pt x="497" y="803"/>
                    <a:pt x="497" y="803"/>
                  </a:cubicBezTo>
                  <a:cubicBezTo>
                    <a:pt x="502" y="808"/>
                    <a:pt x="511" y="807"/>
                    <a:pt x="517" y="800"/>
                  </a:cubicBezTo>
                  <a:cubicBezTo>
                    <a:pt x="983" y="334"/>
                    <a:pt x="983" y="334"/>
                    <a:pt x="983" y="334"/>
                  </a:cubicBezTo>
                  <a:cubicBezTo>
                    <a:pt x="990" y="327"/>
                    <a:pt x="992" y="318"/>
                    <a:pt x="987" y="313"/>
                  </a:cubicBezTo>
                  <a:close/>
                  <a:moveTo>
                    <a:pt x="519" y="765"/>
                  </a:moveTo>
                  <a:cubicBezTo>
                    <a:pt x="512" y="772"/>
                    <a:pt x="501" y="772"/>
                    <a:pt x="495" y="765"/>
                  </a:cubicBezTo>
                  <a:cubicBezTo>
                    <a:pt x="357" y="627"/>
                    <a:pt x="357" y="627"/>
                    <a:pt x="357" y="627"/>
                  </a:cubicBezTo>
                  <a:cubicBezTo>
                    <a:pt x="351" y="621"/>
                    <a:pt x="351" y="610"/>
                    <a:pt x="357" y="603"/>
                  </a:cubicBezTo>
                  <a:cubicBezTo>
                    <a:pt x="787" y="174"/>
                    <a:pt x="787" y="174"/>
                    <a:pt x="787" y="174"/>
                  </a:cubicBezTo>
                  <a:cubicBezTo>
                    <a:pt x="794" y="167"/>
                    <a:pt x="804" y="167"/>
                    <a:pt x="811" y="174"/>
                  </a:cubicBezTo>
                  <a:cubicBezTo>
                    <a:pt x="948" y="311"/>
                    <a:pt x="948" y="311"/>
                    <a:pt x="948" y="311"/>
                  </a:cubicBezTo>
                  <a:cubicBezTo>
                    <a:pt x="955" y="318"/>
                    <a:pt x="955" y="329"/>
                    <a:pt x="948" y="335"/>
                  </a:cubicBezTo>
                  <a:lnTo>
                    <a:pt x="519" y="765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5" name="Freeform 199"/>
            <p:cNvSpPr/>
            <p:nvPr/>
          </p:nvSpPr>
          <p:spPr bwMode="auto">
            <a:xfrm>
              <a:off x="8484" y="9771"/>
              <a:ext cx="285" cy="263"/>
            </a:xfrm>
            <a:custGeom>
              <a:avLst/>
              <a:gdLst>
                <a:gd name="T0" fmla="*/ 402 w 431"/>
                <a:gd name="T1" fmla="*/ 112 h 399"/>
                <a:gd name="T2" fmla="*/ 344 w 431"/>
                <a:gd name="T3" fmla="*/ 75 h 399"/>
                <a:gd name="T4" fmla="*/ 288 w 431"/>
                <a:gd name="T5" fmla="*/ 28 h 399"/>
                <a:gd name="T6" fmla="*/ 270 w 431"/>
                <a:gd name="T7" fmla="*/ 15 h 399"/>
                <a:gd name="T8" fmla="*/ 249 w 431"/>
                <a:gd name="T9" fmla="*/ 1 h 399"/>
                <a:gd name="T10" fmla="*/ 247 w 431"/>
                <a:gd name="T11" fmla="*/ 0 h 399"/>
                <a:gd name="T12" fmla="*/ 6 w 431"/>
                <a:gd name="T13" fmla="*/ 241 h 399"/>
                <a:gd name="T14" fmla="*/ 6 w 431"/>
                <a:gd name="T15" fmla="*/ 263 h 399"/>
                <a:gd name="T16" fmla="*/ 136 w 431"/>
                <a:gd name="T17" fmla="*/ 393 h 399"/>
                <a:gd name="T18" fmla="*/ 159 w 431"/>
                <a:gd name="T19" fmla="*/ 393 h 399"/>
                <a:gd name="T20" fmla="*/ 431 w 431"/>
                <a:gd name="T21" fmla="*/ 121 h 399"/>
                <a:gd name="T22" fmla="*/ 402 w 431"/>
                <a:gd name="T23" fmla="*/ 112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1" h="399">
                  <a:moveTo>
                    <a:pt x="402" y="112"/>
                  </a:moveTo>
                  <a:cubicBezTo>
                    <a:pt x="381" y="103"/>
                    <a:pt x="362" y="89"/>
                    <a:pt x="344" y="75"/>
                  </a:cubicBezTo>
                  <a:cubicBezTo>
                    <a:pt x="325" y="59"/>
                    <a:pt x="307" y="43"/>
                    <a:pt x="288" y="28"/>
                  </a:cubicBezTo>
                  <a:cubicBezTo>
                    <a:pt x="282" y="24"/>
                    <a:pt x="276" y="19"/>
                    <a:pt x="270" y="15"/>
                  </a:cubicBezTo>
                  <a:cubicBezTo>
                    <a:pt x="263" y="10"/>
                    <a:pt x="256" y="5"/>
                    <a:pt x="249" y="1"/>
                  </a:cubicBezTo>
                  <a:cubicBezTo>
                    <a:pt x="248" y="1"/>
                    <a:pt x="248" y="0"/>
                    <a:pt x="247" y="0"/>
                  </a:cubicBezTo>
                  <a:cubicBezTo>
                    <a:pt x="6" y="241"/>
                    <a:pt x="6" y="241"/>
                    <a:pt x="6" y="241"/>
                  </a:cubicBezTo>
                  <a:cubicBezTo>
                    <a:pt x="0" y="247"/>
                    <a:pt x="0" y="257"/>
                    <a:pt x="6" y="263"/>
                  </a:cubicBezTo>
                  <a:cubicBezTo>
                    <a:pt x="136" y="393"/>
                    <a:pt x="136" y="393"/>
                    <a:pt x="136" y="393"/>
                  </a:cubicBezTo>
                  <a:cubicBezTo>
                    <a:pt x="142" y="399"/>
                    <a:pt x="152" y="399"/>
                    <a:pt x="159" y="393"/>
                  </a:cubicBezTo>
                  <a:cubicBezTo>
                    <a:pt x="431" y="121"/>
                    <a:pt x="431" y="121"/>
                    <a:pt x="431" y="121"/>
                  </a:cubicBezTo>
                  <a:cubicBezTo>
                    <a:pt x="421" y="119"/>
                    <a:pt x="412" y="116"/>
                    <a:pt x="402" y="112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6" name="Freeform 200"/>
            <p:cNvSpPr/>
            <p:nvPr/>
          </p:nvSpPr>
          <p:spPr bwMode="auto">
            <a:xfrm>
              <a:off x="9959" y="9714"/>
              <a:ext cx="183" cy="108"/>
            </a:xfrm>
            <a:custGeom>
              <a:avLst/>
              <a:gdLst>
                <a:gd name="T0" fmla="*/ 9 w 278"/>
                <a:gd name="T1" fmla="*/ 96 h 163"/>
                <a:gd name="T2" fmla="*/ 59 w 278"/>
                <a:gd name="T3" fmla="*/ 93 h 163"/>
                <a:gd name="T4" fmla="*/ 162 w 278"/>
                <a:gd name="T5" fmla="*/ 97 h 163"/>
                <a:gd name="T6" fmla="*/ 278 w 278"/>
                <a:gd name="T7" fmla="*/ 163 h 163"/>
                <a:gd name="T8" fmla="*/ 278 w 278"/>
                <a:gd name="T9" fmla="*/ 0 h 163"/>
                <a:gd name="T10" fmla="*/ 26 w 278"/>
                <a:gd name="T11" fmla="*/ 0 h 163"/>
                <a:gd name="T12" fmla="*/ 0 w 278"/>
                <a:gd name="T13" fmla="*/ 15 h 163"/>
                <a:gd name="T14" fmla="*/ 0 w 278"/>
                <a:gd name="T15" fmla="*/ 96 h 163"/>
                <a:gd name="T16" fmla="*/ 9 w 278"/>
                <a:gd name="T17" fmla="*/ 96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163">
                  <a:moveTo>
                    <a:pt x="9" y="96"/>
                  </a:moveTo>
                  <a:cubicBezTo>
                    <a:pt x="25" y="96"/>
                    <a:pt x="42" y="95"/>
                    <a:pt x="59" y="93"/>
                  </a:cubicBezTo>
                  <a:cubicBezTo>
                    <a:pt x="93" y="90"/>
                    <a:pt x="128" y="88"/>
                    <a:pt x="162" y="97"/>
                  </a:cubicBezTo>
                  <a:cubicBezTo>
                    <a:pt x="204" y="107"/>
                    <a:pt x="242" y="135"/>
                    <a:pt x="278" y="163"/>
                  </a:cubicBezTo>
                  <a:cubicBezTo>
                    <a:pt x="278" y="0"/>
                    <a:pt x="278" y="0"/>
                    <a:pt x="27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7"/>
                    <a:pt x="0" y="1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3" y="96"/>
                    <a:pt x="6" y="96"/>
                    <a:pt x="9" y="9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7" name="Freeform 201"/>
            <p:cNvSpPr/>
            <p:nvPr/>
          </p:nvSpPr>
          <p:spPr bwMode="auto">
            <a:xfrm>
              <a:off x="9959" y="9814"/>
              <a:ext cx="183" cy="80"/>
            </a:xfrm>
            <a:custGeom>
              <a:avLst/>
              <a:gdLst>
                <a:gd name="T0" fmla="*/ 254 w 278"/>
                <a:gd name="T1" fmla="*/ 65 h 120"/>
                <a:gd name="T2" fmla="*/ 192 w 278"/>
                <a:gd name="T3" fmla="*/ 22 h 120"/>
                <a:gd name="T4" fmla="*/ 188 w 278"/>
                <a:gd name="T5" fmla="*/ 20 h 120"/>
                <a:gd name="T6" fmla="*/ 187 w 278"/>
                <a:gd name="T7" fmla="*/ 20 h 120"/>
                <a:gd name="T8" fmla="*/ 177 w 278"/>
                <a:gd name="T9" fmla="*/ 15 h 120"/>
                <a:gd name="T10" fmla="*/ 157 w 278"/>
                <a:gd name="T11" fmla="*/ 7 h 120"/>
                <a:gd name="T12" fmla="*/ 146 w 278"/>
                <a:gd name="T13" fmla="*/ 4 h 120"/>
                <a:gd name="T14" fmla="*/ 141 w 278"/>
                <a:gd name="T15" fmla="*/ 4 h 120"/>
                <a:gd name="T16" fmla="*/ 141 w 278"/>
                <a:gd name="T17" fmla="*/ 3 h 120"/>
                <a:gd name="T18" fmla="*/ 121 w 278"/>
                <a:gd name="T19" fmla="*/ 2 h 120"/>
                <a:gd name="T20" fmla="*/ 39 w 278"/>
                <a:gd name="T21" fmla="*/ 6 h 120"/>
                <a:gd name="T22" fmla="*/ 0 w 278"/>
                <a:gd name="T23" fmla="*/ 7 h 120"/>
                <a:gd name="T24" fmla="*/ 0 w 278"/>
                <a:gd name="T25" fmla="*/ 120 h 120"/>
                <a:gd name="T26" fmla="*/ 278 w 278"/>
                <a:gd name="T27" fmla="*/ 120 h 120"/>
                <a:gd name="T28" fmla="*/ 278 w 278"/>
                <a:gd name="T29" fmla="*/ 84 h 120"/>
                <a:gd name="T30" fmla="*/ 254 w 278"/>
                <a:gd name="T31" fmla="*/ 65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8" h="120">
                  <a:moveTo>
                    <a:pt x="254" y="65"/>
                  </a:moveTo>
                  <a:cubicBezTo>
                    <a:pt x="234" y="50"/>
                    <a:pt x="213" y="34"/>
                    <a:pt x="192" y="22"/>
                  </a:cubicBezTo>
                  <a:cubicBezTo>
                    <a:pt x="190" y="21"/>
                    <a:pt x="189" y="21"/>
                    <a:pt x="188" y="20"/>
                  </a:cubicBezTo>
                  <a:cubicBezTo>
                    <a:pt x="188" y="20"/>
                    <a:pt x="187" y="20"/>
                    <a:pt x="187" y="20"/>
                  </a:cubicBezTo>
                  <a:cubicBezTo>
                    <a:pt x="184" y="18"/>
                    <a:pt x="181" y="16"/>
                    <a:pt x="177" y="15"/>
                  </a:cubicBezTo>
                  <a:cubicBezTo>
                    <a:pt x="171" y="12"/>
                    <a:pt x="164" y="9"/>
                    <a:pt x="157" y="7"/>
                  </a:cubicBezTo>
                  <a:cubicBezTo>
                    <a:pt x="154" y="6"/>
                    <a:pt x="150" y="5"/>
                    <a:pt x="146" y="4"/>
                  </a:cubicBezTo>
                  <a:cubicBezTo>
                    <a:pt x="144" y="4"/>
                    <a:pt x="143" y="4"/>
                    <a:pt x="141" y="4"/>
                  </a:cubicBezTo>
                  <a:cubicBezTo>
                    <a:pt x="141" y="3"/>
                    <a:pt x="141" y="3"/>
                    <a:pt x="141" y="3"/>
                  </a:cubicBezTo>
                  <a:cubicBezTo>
                    <a:pt x="134" y="3"/>
                    <a:pt x="128" y="2"/>
                    <a:pt x="121" y="2"/>
                  </a:cubicBezTo>
                  <a:cubicBezTo>
                    <a:pt x="94" y="0"/>
                    <a:pt x="66" y="4"/>
                    <a:pt x="39" y="6"/>
                  </a:cubicBezTo>
                  <a:cubicBezTo>
                    <a:pt x="26" y="7"/>
                    <a:pt x="13" y="7"/>
                    <a:pt x="0" y="7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278" y="120"/>
                    <a:pt x="278" y="120"/>
                    <a:pt x="278" y="120"/>
                  </a:cubicBezTo>
                  <a:cubicBezTo>
                    <a:pt x="278" y="84"/>
                    <a:pt x="278" y="84"/>
                    <a:pt x="278" y="84"/>
                  </a:cubicBezTo>
                  <a:cubicBezTo>
                    <a:pt x="270" y="78"/>
                    <a:pt x="262" y="72"/>
                    <a:pt x="254" y="65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8" name="Freeform 202"/>
            <p:cNvSpPr/>
            <p:nvPr/>
          </p:nvSpPr>
          <p:spPr bwMode="auto">
            <a:xfrm>
              <a:off x="10154" y="9714"/>
              <a:ext cx="185" cy="93"/>
            </a:xfrm>
            <a:custGeom>
              <a:avLst/>
              <a:gdLst>
                <a:gd name="T0" fmla="*/ 42 w 278"/>
                <a:gd name="T1" fmla="*/ 141 h 142"/>
                <a:gd name="T2" fmla="*/ 53 w 278"/>
                <a:gd name="T3" fmla="*/ 141 h 142"/>
                <a:gd name="T4" fmla="*/ 58 w 278"/>
                <a:gd name="T5" fmla="*/ 140 h 142"/>
                <a:gd name="T6" fmla="*/ 58 w 278"/>
                <a:gd name="T7" fmla="*/ 140 h 142"/>
                <a:gd name="T8" fmla="*/ 77 w 278"/>
                <a:gd name="T9" fmla="*/ 134 h 142"/>
                <a:gd name="T10" fmla="*/ 78 w 278"/>
                <a:gd name="T11" fmla="*/ 133 h 142"/>
                <a:gd name="T12" fmla="*/ 78 w 278"/>
                <a:gd name="T13" fmla="*/ 133 h 142"/>
                <a:gd name="T14" fmla="*/ 84 w 278"/>
                <a:gd name="T15" fmla="*/ 129 h 142"/>
                <a:gd name="T16" fmla="*/ 98 w 278"/>
                <a:gd name="T17" fmla="*/ 117 h 142"/>
                <a:gd name="T18" fmla="*/ 129 w 278"/>
                <a:gd name="T19" fmla="*/ 92 h 142"/>
                <a:gd name="T20" fmla="*/ 210 w 278"/>
                <a:gd name="T21" fmla="*/ 60 h 142"/>
                <a:gd name="T22" fmla="*/ 278 w 278"/>
                <a:gd name="T23" fmla="*/ 75 h 142"/>
                <a:gd name="T24" fmla="*/ 278 w 278"/>
                <a:gd name="T25" fmla="*/ 15 h 142"/>
                <a:gd name="T26" fmla="*/ 253 w 278"/>
                <a:gd name="T27" fmla="*/ 0 h 142"/>
                <a:gd name="T28" fmla="*/ 0 w 278"/>
                <a:gd name="T29" fmla="*/ 0 h 142"/>
                <a:gd name="T30" fmla="*/ 0 w 278"/>
                <a:gd name="T31" fmla="*/ 138 h 142"/>
                <a:gd name="T32" fmla="*/ 42 w 278"/>
                <a:gd name="T33" fmla="*/ 14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8" h="142">
                  <a:moveTo>
                    <a:pt x="42" y="141"/>
                  </a:moveTo>
                  <a:cubicBezTo>
                    <a:pt x="46" y="141"/>
                    <a:pt x="49" y="141"/>
                    <a:pt x="53" y="141"/>
                  </a:cubicBezTo>
                  <a:cubicBezTo>
                    <a:pt x="55" y="140"/>
                    <a:pt x="57" y="140"/>
                    <a:pt x="58" y="140"/>
                  </a:cubicBezTo>
                  <a:cubicBezTo>
                    <a:pt x="58" y="140"/>
                    <a:pt x="58" y="140"/>
                    <a:pt x="58" y="140"/>
                  </a:cubicBezTo>
                  <a:cubicBezTo>
                    <a:pt x="65" y="139"/>
                    <a:pt x="71" y="137"/>
                    <a:pt x="77" y="134"/>
                  </a:cubicBezTo>
                  <a:cubicBezTo>
                    <a:pt x="77" y="134"/>
                    <a:pt x="77" y="134"/>
                    <a:pt x="78" y="133"/>
                  </a:cubicBezTo>
                  <a:cubicBezTo>
                    <a:pt x="78" y="133"/>
                    <a:pt x="78" y="133"/>
                    <a:pt x="78" y="133"/>
                  </a:cubicBezTo>
                  <a:cubicBezTo>
                    <a:pt x="80" y="132"/>
                    <a:pt x="82" y="131"/>
                    <a:pt x="84" y="129"/>
                  </a:cubicBezTo>
                  <a:cubicBezTo>
                    <a:pt x="89" y="126"/>
                    <a:pt x="93" y="121"/>
                    <a:pt x="98" y="117"/>
                  </a:cubicBezTo>
                  <a:cubicBezTo>
                    <a:pt x="108" y="108"/>
                    <a:pt x="118" y="99"/>
                    <a:pt x="129" y="92"/>
                  </a:cubicBezTo>
                  <a:cubicBezTo>
                    <a:pt x="154" y="75"/>
                    <a:pt x="181" y="62"/>
                    <a:pt x="210" y="60"/>
                  </a:cubicBezTo>
                  <a:cubicBezTo>
                    <a:pt x="233" y="59"/>
                    <a:pt x="256" y="66"/>
                    <a:pt x="278" y="75"/>
                  </a:cubicBezTo>
                  <a:cubicBezTo>
                    <a:pt x="278" y="15"/>
                    <a:pt x="278" y="15"/>
                    <a:pt x="278" y="15"/>
                  </a:cubicBezTo>
                  <a:cubicBezTo>
                    <a:pt x="278" y="7"/>
                    <a:pt x="267" y="0"/>
                    <a:pt x="25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14" y="140"/>
                    <a:pt x="28" y="142"/>
                    <a:pt x="42" y="141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9" name="Freeform 203"/>
            <p:cNvSpPr/>
            <p:nvPr/>
          </p:nvSpPr>
          <p:spPr bwMode="auto">
            <a:xfrm>
              <a:off x="10154" y="9794"/>
              <a:ext cx="185" cy="100"/>
            </a:xfrm>
            <a:custGeom>
              <a:avLst/>
              <a:gdLst>
                <a:gd name="T0" fmla="*/ 271 w 278"/>
                <a:gd name="T1" fmla="*/ 16 h 149"/>
                <a:gd name="T2" fmla="*/ 245 w 278"/>
                <a:gd name="T3" fmla="*/ 5 h 149"/>
                <a:gd name="T4" fmla="*/ 232 w 278"/>
                <a:gd name="T5" fmla="*/ 1 h 149"/>
                <a:gd name="T6" fmla="*/ 228 w 278"/>
                <a:gd name="T7" fmla="*/ 0 h 149"/>
                <a:gd name="T8" fmla="*/ 225 w 278"/>
                <a:gd name="T9" fmla="*/ 0 h 149"/>
                <a:gd name="T10" fmla="*/ 211 w 278"/>
                <a:gd name="T11" fmla="*/ 0 h 149"/>
                <a:gd name="T12" fmla="*/ 205 w 278"/>
                <a:gd name="T13" fmla="*/ 1 h 149"/>
                <a:gd name="T14" fmla="*/ 203 w 278"/>
                <a:gd name="T15" fmla="*/ 1 h 149"/>
                <a:gd name="T16" fmla="*/ 179 w 278"/>
                <a:gd name="T17" fmla="*/ 8 h 149"/>
                <a:gd name="T18" fmla="*/ 173 w 278"/>
                <a:gd name="T19" fmla="*/ 12 h 149"/>
                <a:gd name="T20" fmla="*/ 171 w 278"/>
                <a:gd name="T21" fmla="*/ 12 h 149"/>
                <a:gd name="T22" fmla="*/ 161 w 278"/>
                <a:gd name="T23" fmla="*/ 19 h 149"/>
                <a:gd name="T24" fmla="*/ 129 w 278"/>
                <a:gd name="T25" fmla="*/ 43 h 149"/>
                <a:gd name="T26" fmla="*/ 101 w 278"/>
                <a:gd name="T27" fmla="*/ 66 h 149"/>
                <a:gd name="T28" fmla="*/ 35 w 278"/>
                <a:gd name="T29" fmla="*/ 81 h 149"/>
                <a:gd name="T30" fmla="*/ 0 w 278"/>
                <a:gd name="T31" fmla="*/ 78 h 149"/>
                <a:gd name="T32" fmla="*/ 0 w 278"/>
                <a:gd name="T33" fmla="*/ 149 h 149"/>
                <a:gd name="T34" fmla="*/ 278 w 278"/>
                <a:gd name="T35" fmla="*/ 149 h 149"/>
                <a:gd name="T36" fmla="*/ 278 w 278"/>
                <a:gd name="T37" fmla="*/ 19 h 149"/>
                <a:gd name="T38" fmla="*/ 271 w 278"/>
                <a:gd name="T39" fmla="*/ 16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8" h="149">
                  <a:moveTo>
                    <a:pt x="271" y="16"/>
                  </a:moveTo>
                  <a:cubicBezTo>
                    <a:pt x="263" y="12"/>
                    <a:pt x="254" y="8"/>
                    <a:pt x="245" y="5"/>
                  </a:cubicBezTo>
                  <a:cubicBezTo>
                    <a:pt x="241" y="4"/>
                    <a:pt x="237" y="3"/>
                    <a:pt x="232" y="1"/>
                  </a:cubicBezTo>
                  <a:cubicBezTo>
                    <a:pt x="231" y="1"/>
                    <a:pt x="229" y="1"/>
                    <a:pt x="228" y="0"/>
                  </a:cubicBezTo>
                  <a:cubicBezTo>
                    <a:pt x="227" y="0"/>
                    <a:pt x="226" y="0"/>
                    <a:pt x="225" y="0"/>
                  </a:cubicBezTo>
                  <a:cubicBezTo>
                    <a:pt x="221" y="0"/>
                    <a:pt x="216" y="0"/>
                    <a:pt x="211" y="0"/>
                  </a:cubicBezTo>
                  <a:cubicBezTo>
                    <a:pt x="209" y="0"/>
                    <a:pt x="207" y="0"/>
                    <a:pt x="205" y="1"/>
                  </a:cubicBezTo>
                  <a:cubicBezTo>
                    <a:pt x="205" y="1"/>
                    <a:pt x="204" y="1"/>
                    <a:pt x="203" y="1"/>
                  </a:cubicBezTo>
                  <a:cubicBezTo>
                    <a:pt x="195" y="2"/>
                    <a:pt x="187" y="5"/>
                    <a:pt x="179" y="8"/>
                  </a:cubicBezTo>
                  <a:cubicBezTo>
                    <a:pt x="177" y="9"/>
                    <a:pt x="175" y="11"/>
                    <a:pt x="173" y="12"/>
                  </a:cubicBezTo>
                  <a:cubicBezTo>
                    <a:pt x="172" y="12"/>
                    <a:pt x="172" y="12"/>
                    <a:pt x="171" y="12"/>
                  </a:cubicBezTo>
                  <a:cubicBezTo>
                    <a:pt x="168" y="14"/>
                    <a:pt x="164" y="16"/>
                    <a:pt x="161" y="19"/>
                  </a:cubicBezTo>
                  <a:cubicBezTo>
                    <a:pt x="150" y="26"/>
                    <a:pt x="139" y="34"/>
                    <a:pt x="129" y="43"/>
                  </a:cubicBezTo>
                  <a:cubicBezTo>
                    <a:pt x="120" y="51"/>
                    <a:pt x="111" y="60"/>
                    <a:pt x="101" y="66"/>
                  </a:cubicBezTo>
                  <a:cubicBezTo>
                    <a:pt x="80" y="78"/>
                    <a:pt x="58" y="82"/>
                    <a:pt x="35" y="81"/>
                  </a:cubicBezTo>
                  <a:cubicBezTo>
                    <a:pt x="23" y="81"/>
                    <a:pt x="12" y="80"/>
                    <a:pt x="0" y="78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278" y="149"/>
                    <a:pt x="278" y="149"/>
                    <a:pt x="278" y="149"/>
                  </a:cubicBezTo>
                  <a:cubicBezTo>
                    <a:pt x="278" y="19"/>
                    <a:pt x="278" y="19"/>
                    <a:pt x="278" y="19"/>
                  </a:cubicBezTo>
                  <a:cubicBezTo>
                    <a:pt x="276" y="18"/>
                    <a:pt x="273" y="17"/>
                    <a:pt x="271" y="1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0" name="Freeform 204"/>
            <p:cNvSpPr/>
            <p:nvPr/>
          </p:nvSpPr>
          <p:spPr bwMode="auto">
            <a:xfrm>
              <a:off x="9912" y="10141"/>
              <a:ext cx="18" cy="135"/>
            </a:xfrm>
            <a:custGeom>
              <a:avLst/>
              <a:gdLst>
                <a:gd name="T0" fmla="*/ 27 w 27"/>
                <a:gd name="T1" fmla="*/ 0 h 204"/>
                <a:gd name="T2" fmla="*/ 0 w 27"/>
                <a:gd name="T3" fmla="*/ 0 h 204"/>
                <a:gd name="T4" fmla="*/ 0 w 27"/>
                <a:gd name="T5" fmla="*/ 176 h 204"/>
                <a:gd name="T6" fmla="*/ 27 w 27"/>
                <a:gd name="T7" fmla="*/ 204 h 204"/>
                <a:gd name="T8" fmla="*/ 27 w 27"/>
                <a:gd name="T9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04">
                  <a:moveTo>
                    <a:pt x="2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191"/>
                    <a:pt x="12" y="203"/>
                    <a:pt x="27" y="204"/>
                  </a:cubicBezTo>
                  <a:lnTo>
                    <a:pt x="27" y="0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Rectangle 206"/>
            <p:cNvSpPr>
              <a:spLocks noChangeArrowheads="1"/>
            </p:cNvSpPr>
            <p:nvPr/>
          </p:nvSpPr>
          <p:spPr bwMode="auto">
            <a:xfrm>
              <a:off x="9939" y="10141"/>
              <a:ext cx="25" cy="135"/>
            </a:xfrm>
            <a:prstGeom prst="rect">
              <a:avLst/>
            </a:pr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207"/>
            <p:cNvSpPr/>
            <p:nvPr/>
          </p:nvSpPr>
          <p:spPr bwMode="auto">
            <a:xfrm>
              <a:off x="9974" y="10141"/>
              <a:ext cx="25" cy="135"/>
            </a:xfrm>
            <a:custGeom>
              <a:avLst/>
              <a:gdLst>
                <a:gd name="T0" fmla="*/ 0 w 36"/>
                <a:gd name="T1" fmla="*/ 0 h 204"/>
                <a:gd name="T2" fmla="*/ 0 w 36"/>
                <a:gd name="T3" fmla="*/ 204 h 204"/>
                <a:gd name="T4" fmla="*/ 8 w 36"/>
                <a:gd name="T5" fmla="*/ 204 h 204"/>
                <a:gd name="T6" fmla="*/ 36 w 36"/>
                <a:gd name="T7" fmla="*/ 176 h 204"/>
                <a:gd name="T8" fmla="*/ 36 w 36"/>
                <a:gd name="T9" fmla="*/ 0 h 204"/>
                <a:gd name="T10" fmla="*/ 0 w 36"/>
                <a:gd name="T11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204">
                  <a:moveTo>
                    <a:pt x="0" y="0"/>
                  </a:moveTo>
                  <a:cubicBezTo>
                    <a:pt x="0" y="204"/>
                    <a:pt x="0" y="204"/>
                    <a:pt x="0" y="204"/>
                  </a:cubicBezTo>
                  <a:cubicBezTo>
                    <a:pt x="8" y="204"/>
                    <a:pt x="8" y="204"/>
                    <a:pt x="8" y="204"/>
                  </a:cubicBezTo>
                  <a:cubicBezTo>
                    <a:pt x="24" y="204"/>
                    <a:pt x="36" y="191"/>
                    <a:pt x="36" y="176"/>
                  </a:cubicBezTo>
                  <a:cubicBezTo>
                    <a:pt x="36" y="0"/>
                    <a:pt x="36" y="0"/>
                    <a:pt x="3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208"/>
            <p:cNvSpPr/>
            <p:nvPr/>
          </p:nvSpPr>
          <p:spPr bwMode="auto">
            <a:xfrm>
              <a:off x="10304" y="10141"/>
              <a:ext cx="18" cy="135"/>
            </a:xfrm>
            <a:custGeom>
              <a:avLst/>
              <a:gdLst>
                <a:gd name="T0" fmla="*/ 27 w 27"/>
                <a:gd name="T1" fmla="*/ 0 h 204"/>
                <a:gd name="T2" fmla="*/ 0 w 27"/>
                <a:gd name="T3" fmla="*/ 0 h 204"/>
                <a:gd name="T4" fmla="*/ 0 w 27"/>
                <a:gd name="T5" fmla="*/ 176 h 204"/>
                <a:gd name="T6" fmla="*/ 27 w 27"/>
                <a:gd name="T7" fmla="*/ 204 h 204"/>
                <a:gd name="T8" fmla="*/ 27 w 27"/>
                <a:gd name="T9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04">
                  <a:moveTo>
                    <a:pt x="2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191"/>
                    <a:pt x="12" y="203"/>
                    <a:pt x="27" y="204"/>
                  </a:cubicBezTo>
                  <a:lnTo>
                    <a:pt x="27" y="0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Rectangle 209"/>
            <p:cNvSpPr>
              <a:spLocks noChangeArrowheads="1"/>
            </p:cNvSpPr>
            <p:nvPr/>
          </p:nvSpPr>
          <p:spPr bwMode="auto">
            <a:xfrm>
              <a:off x="10332" y="10141"/>
              <a:ext cx="25" cy="135"/>
            </a:xfrm>
            <a:prstGeom prst="rect">
              <a:avLst/>
            </a:pr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210"/>
            <p:cNvSpPr/>
            <p:nvPr/>
          </p:nvSpPr>
          <p:spPr bwMode="auto">
            <a:xfrm>
              <a:off x="10369" y="10141"/>
              <a:ext cx="23" cy="135"/>
            </a:xfrm>
            <a:custGeom>
              <a:avLst/>
              <a:gdLst>
                <a:gd name="T0" fmla="*/ 0 w 36"/>
                <a:gd name="T1" fmla="*/ 0 h 204"/>
                <a:gd name="T2" fmla="*/ 0 w 36"/>
                <a:gd name="T3" fmla="*/ 204 h 204"/>
                <a:gd name="T4" fmla="*/ 8 w 36"/>
                <a:gd name="T5" fmla="*/ 204 h 204"/>
                <a:gd name="T6" fmla="*/ 36 w 36"/>
                <a:gd name="T7" fmla="*/ 176 h 204"/>
                <a:gd name="T8" fmla="*/ 36 w 36"/>
                <a:gd name="T9" fmla="*/ 0 h 204"/>
                <a:gd name="T10" fmla="*/ 0 w 36"/>
                <a:gd name="T11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204">
                  <a:moveTo>
                    <a:pt x="0" y="0"/>
                  </a:moveTo>
                  <a:cubicBezTo>
                    <a:pt x="0" y="204"/>
                    <a:pt x="0" y="204"/>
                    <a:pt x="0" y="204"/>
                  </a:cubicBezTo>
                  <a:cubicBezTo>
                    <a:pt x="8" y="204"/>
                    <a:pt x="8" y="204"/>
                    <a:pt x="8" y="204"/>
                  </a:cubicBezTo>
                  <a:cubicBezTo>
                    <a:pt x="24" y="204"/>
                    <a:pt x="36" y="191"/>
                    <a:pt x="36" y="176"/>
                  </a:cubicBezTo>
                  <a:cubicBezTo>
                    <a:pt x="36" y="0"/>
                    <a:pt x="36" y="0"/>
                    <a:pt x="3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211"/>
            <p:cNvSpPr>
              <a:spLocks noEditPoints="1"/>
            </p:cNvSpPr>
            <p:nvPr/>
          </p:nvSpPr>
          <p:spPr bwMode="auto">
            <a:xfrm>
              <a:off x="9892" y="9909"/>
              <a:ext cx="510" cy="215"/>
            </a:xfrm>
            <a:custGeom>
              <a:avLst/>
              <a:gdLst>
                <a:gd name="T0" fmla="*/ 745 w 771"/>
                <a:gd name="T1" fmla="*/ 0 h 326"/>
                <a:gd name="T2" fmla="*/ 26 w 771"/>
                <a:gd name="T3" fmla="*/ 0 h 326"/>
                <a:gd name="T4" fmla="*/ 0 w 771"/>
                <a:gd name="T5" fmla="*/ 10 h 326"/>
                <a:gd name="T6" fmla="*/ 0 w 771"/>
                <a:gd name="T7" fmla="*/ 315 h 326"/>
                <a:gd name="T8" fmla="*/ 26 w 771"/>
                <a:gd name="T9" fmla="*/ 326 h 326"/>
                <a:gd name="T10" fmla="*/ 745 w 771"/>
                <a:gd name="T11" fmla="*/ 326 h 326"/>
                <a:gd name="T12" fmla="*/ 771 w 771"/>
                <a:gd name="T13" fmla="*/ 315 h 326"/>
                <a:gd name="T14" fmla="*/ 771 w 771"/>
                <a:gd name="T15" fmla="*/ 10 h 326"/>
                <a:gd name="T16" fmla="*/ 745 w 771"/>
                <a:gd name="T17" fmla="*/ 0 h 326"/>
                <a:gd name="T18" fmla="*/ 90 w 771"/>
                <a:gd name="T19" fmla="*/ 183 h 326"/>
                <a:gd name="T20" fmla="*/ 23 w 771"/>
                <a:gd name="T21" fmla="*/ 115 h 326"/>
                <a:gd name="T22" fmla="*/ 90 w 771"/>
                <a:gd name="T23" fmla="*/ 48 h 326"/>
                <a:gd name="T24" fmla="*/ 158 w 771"/>
                <a:gd name="T25" fmla="*/ 115 h 326"/>
                <a:gd name="T26" fmla="*/ 90 w 771"/>
                <a:gd name="T27" fmla="*/ 183 h 326"/>
                <a:gd name="T28" fmla="*/ 685 w 771"/>
                <a:gd name="T29" fmla="*/ 183 h 326"/>
                <a:gd name="T30" fmla="*/ 618 w 771"/>
                <a:gd name="T31" fmla="*/ 115 h 326"/>
                <a:gd name="T32" fmla="*/ 685 w 771"/>
                <a:gd name="T33" fmla="*/ 48 h 326"/>
                <a:gd name="T34" fmla="*/ 753 w 771"/>
                <a:gd name="T35" fmla="*/ 115 h 326"/>
                <a:gd name="T36" fmla="*/ 685 w 771"/>
                <a:gd name="T37" fmla="*/ 183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71" h="326">
                  <a:moveTo>
                    <a:pt x="745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1" y="0"/>
                    <a:pt x="0" y="4"/>
                    <a:pt x="0" y="10"/>
                  </a:cubicBezTo>
                  <a:cubicBezTo>
                    <a:pt x="0" y="315"/>
                    <a:pt x="0" y="315"/>
                    <a:pt x="0" y="315"/>
                  </a:cubicBezTo>
                  <a:cubicBezTo>
                    <a:pt x="0" y="321"/>
                    <a:pt x="11" y="326"/>
                    <a:pt x="26" y="326"/>
                  </a:cubicBezTo>
                  <a:cubicBezTo>
                    <a:pt x="745" y="326"/>
                    <a:pt x="745" y="326"/>
                    <a:pt x="745" y="326"/>
                  </a:cubicBezTo>
                  <a:cubicBezTo>
                    <a:pt x="759" y="326"/>
                    <a:pt x="771" y="321"/>
                    <a:pt x="771" y="315"/>
                  </a:cubicBezTo>
                  <a:cubicBezTo>
                    <a:pt x="771" y="10"/>
                    <a:pt x="771" y="10"/>
                    <a:pt x="771" y="10"/>
                  </a:cubicBezTo>
                  <a:cubicBezTo>
                    <a:pt x="771" y="4"/>
                    <a:pt x="759" y="0"/>
                    <a:pt x="745" y="0"/>
                  </a:cubicBezTo>
                  <a:close/>
                  <a:moveTo>
                    <a:pt x="90" y="183"/>
                  </a:moveTo>
                  <a:cubicBezTo>
                    <a:pt x="53" y="183"/>
                    <a:pt x="23" y="153"/>
                    <a:pt x="23" y="115"/>
                  </a:cubicBezTo>
                  <a:cubicBezTo>
                    <a:pt x="23" y="78"/>
                    <a:pt x="53" y="48"/>
                    <a:pt x="90" y="48"/>
                  </a:cubicBezTo>
                  <a:cubicBezTo>
                    <a:pt x="128" y="48"/>
                    <a:pt x="158" y="78"/>
                    <a:pt x="158" y="115"/>
                  </a:cubicBezTo>
                  <a:cubicBezTo>
                    <a:pt x="158" y="153"/>
                    <a:pt x="128" y="183"/>
                    <a:pt x="90" y="183"/>
                  </a:cubicBezTo>
                  <a:close/>
                  <a:moveTo>
                    <a:pt x="685" y="183"/>
                  </a:moveTo>
                  <a:cubicBezTo>
                    <a:pt x="648" y="183"/>
                    <a:pt x="618" y="153"/>
                    <a:pt x="618" y="115"/>
                  </a:cubicBezTo>
                  <a:cubicBezTo>
                    <a:pt x="618" y="78"/>
                    <a:pt x="648" y="48"/>
                    <a:pt x="685" y="48"/>
                  </a:cubicBezTo>
                  <a:cubicBezTo>
                    <a:pt x="723" y="48"/>
                    <a:pt x="753" y="78"/>
                    <a:pt x="753" y="115"/>
                  </a:cubicBezTo>
                  <a:cubicBezTo>
                    <a:pt x="753" y="153"/>
                    <a:pt x="723" y="183"/>
                    <a:pt x="685" y="183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212"/>
            <p:cNvSpPr/>
            <p:nvPr/>
          </p:nvSpPr>
          <p:spPr bwMode="auto">
            <a:xfrm>
              <a:off x="10084" y="9539"/>
              <a:ext cx="128" cy="128"/>
            </a:xfrm>
            <a:custGeom>
              <a:avLst/>
              <a:gdLst>
                <a:gd name="T0" fmla="*/ 33 w 51"/>
                <a:gd name="T1" fmla="*/ 0 h 51"/>
                <a:gd name="T2" fmla="*/ 17 w 51"/>
                <a:gd name="T3" fmla="*/ 0 h 51"/>
                <a:gd name="T4" fmla="*/ 17 w 51"/>
                <a:gd name="T5" fmla="*/ 18 h 51"/>
                <a:gd name="T6" fmla="*/ 0 w 51"/>
                <a:gd name="T7" fmla="*/ 18 h 51"/>
                <a:gd name="T8" fmla="*/ 0 w 51"/>
                <a:gd name="T9" fmla="*/ 34 h 51"/>
                <a:gd name="T10" fmla="*/ 17 w 51"/>
                <a:gd name="T11" fmla="*/ 34 h 51"/>
                <a:gd name="T12" fmla="*/ 17 w 51"/>
                <a:gd name="T13" fmla="*/ 51 h 51"/>
                <a:gd name="T14" fmla="*/ 33 w 51"/>
                <a:gd name="T15" fmla="*/ 51 h 51"/>
                <a:gd name="T16" fmla="*/ 33 w 51"/>
                <a:gd name="T17" fmla="*/ 34 h 51"/>
                <a:gd name="T18" fmla="*/ 51 w 51"/>
                <a:gd name="T19" fmla="*/ 34 h 51"/>
                <a:gd name="T20" fmla="*/ 51 w 51"/>
                <a:gd name="T21" fmla="*/ 18 h 51"/>
                <a:gd name="T22" fmla="*/ 33 w 51"/>
                <a:gd name="T23" fmla="*/ 18 h 51"/>
                <a:gd name="T24" fmla="*/ 33 w 51"/>
                <a:gd name="T25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" h="51">
                  <a:moveTo>
                    <a:pt x="33" y="0"/>
                  </a:moveTo>
                  <a:lnTo>
                    <a:pt x="17" y="0"/>
                  </a:lnTo>
                  <a:lnTo>
                    <a:pt x="17" y="18"/>
                  </a:lnTo>
                  <a:lnTo>
                    <a:pt x="0" y="18"/>
                  </a:lnTo>
                  <a:lnTo>
                    <a:pt x="0" y="34"/>
                  </a:lnTo>
                  <a:lnTo>
                    <a:pt x="17" y="34"/>
                  </a:lnTo>
                  <a:lnTo>
                    <a:pt x="17" y="51"/>
                  </a:lnTo>
                  <a:lnTo>
                    <a:pt x="33" y="51"/>
                  </a:lnTo>
                  <a:lnTo>
                    <a:pt x="33" y="34"/>
                  </a:lnTo>
                  <a:lnTo>
                    <a:pt x="51" y="34"/>
                  </a:lnTo>
                  <a:lnTo>
                    <a:pt x="51" y="18"/>
                  </a:lnTo>
                  <a:lnTo>
                    <a:pt x="33" y="18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213"/>
            <p:cNvSpPr>
              <a:spLocks noEditPoints="1"/>
            </p:cNvSpPr>
            <p:nvPr/>
          </p:nvSpPr>
          <p:spPr bwMode="auto">
            <a:xfrm>
              <a:off x="9849" y="9491"/>
              <a:ext cx="598" cy="650"/>
            </a:xfrm>
            <a:custGeom>
              <a:avLst/>
              <a:gdLst>
                <a:gd name="T0" fmla="*/ 874 w 905"/>
                <a:gd name="T1" fmla="*/ 0 h 984"/>
                <a:gd name="T2" fmla="*/ 30 w 905"/>
                <a:gd name="T3" fmla="*/ 0 h 984"/>
                <a:gd name="T4" fmla="*/ 0 w 905"/>
                <a:gd name="T5" fmla="*/ 33 h 984"/>
                <a:gd name="T6" fmla="*/ 0 w 905"/>
                <a:gd name="T7" fmla="*/ 951 h 984"/>
                <a:gd name="T8" fmla="*/ 30 w 905"/>
                <a:gd name="T9" fmla="*/ 984 h 984"/>
                <a:gd name="T10" fmla="*/ 57 w 905"/>
                <a:gd name="T11" fmla="*/ 984 h 984"/>
                <a:gd name="T12" fmla="*/ 28 w 905"/>
                <a:gd name="T13" fmla="*/ 969 h 984"/>
                <a:gd name="T14" fmla="*/ 28 w 905"/>
                <a:gd name="T15" fmla="*/ 550 h 984"/>
                <a:gd name="T16" fmla="*/ 57 w 905"/>
                <a:gd name="T17" fmla="*/ 535 h 984"/>
                <a:gd name="T18" fmla="*/ 149 w 905"/>
                <a:gd name="T19" fmla="*/ 535 h 984"/>
                <a:gd name="T20" fmla="*/ 149 w 905"/>
                <a:gd name="T21" fmla="*/ 339 h 984"/>
                <a:gd name="T22" fmla="*/ 175 w 905"/>
                <a:gd name="T23" fmla="*/ 328 h 984"/>
                <a:gd name="T24" fmla="*/ 729 w 905"/>
                <a:gd name="T25" fmla="*/ 328 h 984"/>
                <a:gd name="T26" fmla="*/ 756 w 905"/>
                <a:gd name="T27" fmla="*/ 339 h 984"/>
                <a:gd name="T28" fmla="*/ 756 w 905"/>
                <a:gd name="T29" fmla="*/ 535 h 984"/>
                <a:gd name="T30" fmla="*/ 848 w 905"/>
                <a:gd name="T31" fmla="*/ 535 h 984"/>
                <a:gd name="T32" fmla="*/ 876 w 905"/>
                <a:gd name="T33" fmla="*/ 550 h 984"/>
                <a:gd name="T34" fmla="*/ 876 w 905"/>
                <a:gd name="T35" fmla="*/ 969 h 984"/>
                <a:gd name="T36" fmla="*/ 848 w 905"/>
                <a:gd name="T37" fmla="*/ 984 h 984"/>
                <a:gd name="T38" fmla="*/ 874 w 905"/>
                <a:gd name="T39" fmla="*/ 984 h 984"/>
                <a:gd name="T40" fmla="*/ 905 w 905"/>
                <a:gd name="T41" fmla="*/ 951 h 984"/>
                <a:gd name="T42" fmla="*/ 905 w 905"/>
                <a:gd name="T43" fmla="*/ 33 h 984"/>
                <a:gd name="T44" fmla="*/ 874 w 905"/>
                <a:gd name="T45" fmla="*/ 0 h 984"/>
                <a:gd name="T46" fmla="*/ 650 w 905"/>
                <a:gd name="T47" fmla="*/ 327 h 984"/>
                <a:gd name="T48" fmla="*/ 650 w 905"/>
                <a:gd name="T49" fmla="*/ 268 h 984"/>
                <a:gd name="T50" fmla="*/ 635 w 905"/>
                <a:gd name="T51" fmla="*/ 268 h 984"/>
                <a:gd name="T52" fmla="*/ 635 w 905"/>
                <a:gd name="T53" fmla="*/ 327 h 984"/>
                <a:gd name="T54" fmla="*/ 548 w 905"/>
                <a:gd name="T55" fmla="*/ 327 h 984"/>
                <a:gd name="T56" fmla="*/ 577 w 905"/>
                <a:gd name="T57" fmla="*/ 240 h 984"/>
                <a:gd name="T58" fmla="*/ 452 w 905"/>
                <a:gd name="T59" fmla="*/ 313 h 984"/>
                <a:gd name="T60" fmla="*/ 310 w 905"/>
                <a:gd name="T61" fmla="*/ 171 h 984"/>
                <a:gd name="T62" fmla="*/ 452 w 905"/>
                <a:gd name="T63" fmla="*/ 29 h 984"/>
                <a:gd name="T64" fmla="*/ 595 w 905"/>
                <a:gd name="T65" fmla="*/ 171 h 984"/>
                <a:gd name="T66" fmla="*/ 577 w 905"/>
                <a:gd name="T67" fmla="*/ 240 h 984"/>
                <a:gd name="T68" fmla="*/ 704 w 905"/>
                <a:gd name="T69" fmla="*/ 240 h 984"/>
                <a:gd name="T70" fmla="*/ 732 w 905"/>
                <a:gd name="T71" fmla="*/ 327 h 984"/>
                <a:gd name="T72" fmla="*/ 650 w 905"/>
                <a:gd name="T73" fmla="*/ 327 h 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5" h="984">
                  <a:moveTo>
                    <a:pt x="874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14" y="0"/>
                    <a:pt x="0" y="15"/>
                    <a:pt x="0" y="33"/>
                  </a:cubicBezTo>
                  <a:cubicBezTo>
                    <a:pt x="0" y="951"/>
                    <a:pt x="0" y="951"/>
                    <a:pt x="0" y="951"/>
                  </a:cubicBezTo>
                  <a:cubicBezTo>
                    <a:pt x="0" y="969"/>
                    <a:pt x="14" y="984"/>
                    <a:pt x="30" y="984"/>
                  </a:cubicBezTo>
                  <a:cubicBezTo>
                    <a:pt x="57" y="984"/>
                    <a:pt x="57" y="984"/>
                    <a:pt x="57" y="984"/>
                  </a:cubicBezTo>
                  <a:cubicBezTo>
                    <a:pt x="41" y="984"/>
                    <a:pt x="28" y="977"/>
                    <a:pt x="28" y="969"/>
                  </a:cubicBezTo>
                  <a:cubicBezTo>
                    <a:pt x="28" y="550"/>
                    <a:pt x="28" y="550"/>
                    <a:pt x="28" y="550"/>
                  </a:cubicBezTo>
                  <a:cubicBezTo>
                    <a:pt x="28" y="541"/>
                    <a:pt x="41" y="535"/>
                    <a:pt x="57" y="535"/>
                  </a:cubicBezTo>
                  <a:cubicBezTo>
                    <a:pt x="149" y="535"/>
                    <a:pt x="149" y="535"/>
                    <a:pt x="149" y="535"/>
                  </a:cubicBezTo>
                  <a:cubicBezTo>
                    <a:pt x="149" y="339"/>
                    <a:pt x="149" y="339"/>
                    <a:pt x="149" y="339"/>
                  </a:cubicBezTo>
                  <a:cubicBezTo>
                    <a:pt x="149" y="333"/>
                    <a:pt x="161" y="328"/>
                    <a:pt x="175" y="328"/>
                  </a:cubicBezTo>
                  <a:cubicBezTo>
                    <a:pt x="729" y="328"/>
                    <a:pt x="729" y="328"/>
                    <a:pt x="729" y="328"/>
                  </a:cubicBezTo>
                  <a:cubicBezTo>
                    <a:pt x="744" y="328"/>
                    <a:pt x="756" y="333"/>
                    <a:pt x="756" y="339"/>
                  </a:cubicBezTo>
                  <a:cubicBezTo>
                    <a:pt x="756" y="535"/>
                    <a:pt x="756" y="535"/>
                    <a:pt x="756" y="535"/>
                  </a:cubicBezTo>
                  <a:cubicBezTo>
                    <a:pt x="848" y="535"/>
                    <a:pt x="848" y="535"/>
                    <a:pt x="848" y="535"/>
                  </a:cubicBezTo>
                  <a:cubicBezTo>
                    <a:pt x="864" y="535"/>
                    <a:pt x="876" y="541"/>
                    <a:pt x="876" y="550"/>
                  </a:cubicBezTo>
                  <a:cubicBezTo>
                    <a:pt x="876" y="969"/>
                    <a:pt x="876" y="969"/>
                    <a:pt x="876" y="969"/>
                  </a:cubicBezTo>
                  <a:cubicBezTo>
                    <a:pt x="876" y="977"/>
                    <a:pt x="864" y="984"/>
                    <a:pt x="848" y="984"/>
                  </a:cubicBezTo>
                  <a:cubicBezTo>
                    <a:pt x="874" y="984"/>
                    <a:pt x="874" y="984"/>
                    <a:pt x="874" y="984"/>
                  </a:cubicBezTo>
                  <a:cubicBezTo>
                    <a:pt x="891" y="984"/>
                    <a:pt x="905" y="969"/>
                    <a:pt x="905" y="951"/>
                  </a:cubicBezTo>
                  <a:cubicBezTo>
                    <a:pt x="905" y="33"/>
                    <a:pt x="905" y="33"/>
                    <a:pt x="905" y="33"/>
                  </a:cubicBezTo>
                  <a:cubicBezTo>
                    <a:pt x="905" y="15"/>
                    <a:pt x="891" y="0"/>
                    <a:pt x="874" y="0"/>
                  </a:cubicBezTo>
                  <a:close/>
                  <a:moveTo>
                    <a:pt x="650" y="327"/>
                  </a:moveTo>
                  <a:cubicBezTo>
                    <a:pt x="650" y="268"/>
                    <a:pt x="650" y="268"/>
                    <a:pt x="650" y="268"/>
                  </a:cubicBezTo>
                  <a:cubicBezTo>
                    <a:pt x="650" y="258"/>
                    <a:pt x="635" y="258"/>
                    <a:pt x="635" y="268"/>
                  </a:cubicBezTo>
                  <a:cubicBezTo>
                    <a:pt x="635" y="327"/>
                    <a:pt x="635" y="327"/>
                    <a:pt x="635" y="327"/>
                  </a:cubicBezTo>
                  <a:cubicBezTo>
                    <a:pt x="548" y="327"/>
                    <a:pt x="548" y="327"/>
                    <a:pt x="548" y="327"/>
                  </a:cubicBezTo>
                  <a:cubicBezTo>
                    <a:pt x="577" y="240"/>
                    <a:pt x="577" y="240"/>
                    <a:pt x="577" y="240"/>
                  </a:cubicBezTo>
                  <a:cubicBezTo>
                    <a:pt x="552" y="284"/>
                    <a:pt x="506" y="313"/>
                    <a:pt x="452" y="313"/>
                  </a:cubicBezTo>
                  <a:cubicBezTo>
                    <a:pt x="374" y="313"/>
                    <a:pt x="310" y="249"/>
                    <a:pt x="310" y="171"/>
                  </a:cubicBezTo>
                  <a:cubicBezTo>
                    <a:pt x="310" y="92"/>
                    <a:pt x="374" y="29"/>
                    <a:pt x="452" y="29"/>
                  </a:cubicBezTo>
                  <a:cubicBezTo>
                    <a:pt x="531" y="29"/>
                    <a:pt x="595" y="92"/>
                    <a:pt x="595" y="171"/>
                  </a:cubicBezTo>
                  <a:cubicBezTo>
                    <a:pt x="595" y="196"/>
                    <a:pt x="588" y="219"/>
                    <a:pt x="577" y="240"/>
                  </a:cubicBezTo>
                  <a:cubicBezTo>
                    <a:pt x="704" y="240"/>
                    <a:pt x="704" y="240"/>
                    <a:pt x="704" y="240"/>
                  </a:cubicBezTo>
                  <a:cubicBezTo>
                    <a:pt x="732" y="327"/>
                    <a:pt x="732" y="327"/>
                    <a:pt x="732" y="327"/>
                  </a:cubicBezTo>
                  <a:lnTo>
                    <a:pt x="650" y="3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214"/>
            <p:cNvSpPr/>
            <p:nvPr/>
          </p:nvSpPr>
          <p:spPr bwMode="auto">
            <a:xfrm>
              <a:off x="10022" y="10099"/>
              <a:ext cx="253" cy="110"/>
            </a:xfrm>
            <a:custGeom>
              <a:avLst/>
              <a:gdLst>
                <a:gd name="T0" fmla="*/ 383 w 383"/>
                <a:gd name="T1" fmla="*/ 165 h 165"/>
                <a:gd name="T2" fmla="*/ 383 w 383"/>
                <a:gd name="T3" fmla="*/ 17 h 165"/>
                <a:gd name="T4" fmla="*/ 369 w 383"/>
                <a:gd name="T5" fmla="*/ 0 h 165"/>
                <a:gd name="T6" fmla="*/ 14 w 383"/>
                <a:gd name="T7" fmla="*/ 0 h 165"/>
                <a:gd name="T8" fmla="*/ 0 w 383"/>
                <a:gd name="T9" fmla="*/ 17 h 165"/>
                <a:gd name="T10" fmla="*/ 0 w 383"/>
                <a:gd name="T11" fmla="*/ 165 h 165"/>
                <a:gd name="T12" fmla="*/ 383 w 383"/>
                <a:gd name="T13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3" h="165">
                  <a:moveTo>
                    <a:pt x="383" y="165"/>
                  </a:moveTo>
                  <a:cubicBezTo>
                    <a:pt x="383" y="17"/>
                    <a:pt x="383" y="17"/>
                    <a:pt x="383" y="17"/>
                  </a:cubicBezTo>
                  <a:cubicBezTo>
                    <a:pt x="383" y="8"/>
                    <a:pt x="376" y="0"/>
                    <a:pt x="369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8"/>
                    <a:pt x="0" y="17"/>
                  </a:cubicBezTo>
                  <a:cubicBezTo>
                    <a:pt x="0" y="165"/>
                    <a:pt x="0" y="165"/>
                    <a:pt x="0" y="165"/>
                  </a:cubicBezTo>
                  <a:lnTo>
                    <a:pt x="383" y="1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215"/>
            <p:cNvSpPr>
              <a:spLocks noEditPoints="1"/>
            </p:cNvSpPr>
            <p:nvPr/>
          </p:nvSpPr>
          <p:spPr bwMode="auto">
            <a:xfrm>
              <a:off x="11317" y="9641"/>
              <a:ext cx="585" cy="400"/>
            </a:xfrm>
            <a:custGeom>
              <a:avLst/>
              <a:gdLst>
                <a:gd name="T0" fmla="*/ 845 w 885"/>
                <a:gd name="T1" fmla="*/ 0 h 604"/>
                <a:gd name="T2" fmla="*/ 59 w 885"/>
                <a:gd name="T3" fmla="*/ 1 h 604"/>
                <a:gd name="T4" fmla="*/ 0 w 885"/>
                <a:gd name="T5" fmla="*/ 62 h 604"/>
                <a:gd name="T6" fmla="*/ 0 w 885"/>
                <a:gd name="T7" fmla="*/ 549 h 604"/>
                <a:gd name="T8" fmla="*/ 0 w 885"/>
                <a:gd name="T9" fmla="*/ 604 h 604"/>
                <a:gd name="T10" fmla="*/ 885 w 885"/>
                <a:gd name="T11" fmla="*/ 604 h 604"/>
                <a:gd name="T12" fmla="*/ 885 w 885"/>
                <a:gd name="T13" fmla="*/ 0 h 604"/>
                <a:gd name="T14" fmla="*/ 845 w 885"/>
                <a:gd name="T15" fmla="*/ 0 h 604"/>
                <a:gd name="T16" fmla="*/ 743 w 885"/>
                <a:gd name="T17" fmla="*/ 570 h 604"/>
                <a:gd name="T18" fmla="*/ 141 w 885"/>
                <a:gd name="T19" fmla="*/ 570 h 604"/>
                <a:gd name="T20" fmla="*/ 141 w 885"/>
                <a:gd name="T21" fmla="*/ 501 h 604"/>
                <a:gd name="T22" fmla="*/ 142 w 885"/>
                <a:gd name="T23" fmla="*/ 75 h 604"/>
                <a:gd name="T24" fmla="*/ 170 w 885"/>
                <a:gd name="T25" fmla="*/ 40 h 604"/>
                <a:gd name="T26" fmla="*/ 738 w 885"/>
                <a:gd name="T27" fmla="*/ 41 h 604"/>
                <a:gd name="T28" fmla="*/ 743 w 885"/>
                <a:gd name="T29" fmla="*/ 43 h 604"/>
                <a:gd name="T30" fmla="*/ 743 w 885"/>
                <a:gd name="T31" fmla="*/ 57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5" h="604">
                  <a:moveTo>
                    <a:pt x="845" y="0"/>
                  </a:moveTo>
                  <a:cubicBezTo>
                    <a:pt x="583" y="0"/>
                    <a:pt x="321" y="1"/>
                    <a:pt x="59" y="1"/>
                  </a:cubicBezTo>
                  <a:cubicBezTo>
                    <a:pt x="11" y="1"/>
                    <a:pt x="0" y="12"/>
                    <a:pt x="0" y="62"/>
                  </a:cubicBezTo>
                  <a:cubicBezTo>
                    <a:pt x="0" y="224"/>
                    <a:pt x="0" y="387"/>
                    <a:pt x="0" y="549"/>
                  </a:cubicBezTo>
                  <a:cubicBezTo>
                    <a:pt x="0" y="567"/>
                    <a:pt x="0" y="584"/>
                    <a:pt x="0" y="604"/>
                  </a:cubicBezTo>
                  <a:cubicBezTo>
                    <a:pt x="298" y="604"/>
                    <a:pt x="591" y="604"/>
                    <a:pt x="885" y="604"/>
                  </a:cubicBezTo>
                  <a:cubicBezTo>
                    <a:pt x="885" y="401"/>
                    <a:pt x="885" y="202"/>
                    <a:pt x="885" y="0"/>
                  </a:cubicBezTo>
                  <a:cubicBezTo>
                    <a:pt x="870" y="0"/>
                    <a:pt x="858" y="0"/>
                    <a:pt x="845" y="0"/>
                  </a:cubicBezTo>
                  <a:close/>
                  <a:moveTo>
                    <a:pt x="743" y="570"/>
                  </a:moveTo>
                  <a:cubicBezTo>
                    <a:pt x="541" y="570"/>
                    <a:pt x="343" y="570"/>
                    <a:pt x="141" y="570"/>
                  </a:cubicBezTo>
                  <a:cubicBezTo>
                    <a:pt x="141" y="543"/>
                    <a:pt x="141" y="522"/>
                    <a:pt x="141" y="501"/>
                  </a:cubicBezTo>
                  <a:cubicBezTo>
                    <a:pt x="141" y="359"/>
                    <a:pt x="142" y="217"/>
                    <a:pt x="142" y="75"/>
                  </a:cubicBezTo>
                  <a:cubicBezTo>
                    <a:pt x="142" y="54"/>
                    <a:pt x="144" y="40"/>
                    <a:pt x="170" y="40"/>
                  </a:cubicBezTo>
                  <a:cubicBezTo>
                    <a:pt x="359" y="41"/>
                    <a:pt x="548" y="40"/>
                    <a:pt x="738" y="41"/>
                  </a:cubicBezTo>
                  <a:cubicBezTo>
                    <a:pt x="740" y="41"/>
                    <a:pt x="742" y="42"/>
                    <a:pt x="743" y="43"/>
                  </a:cubicBezTo>
                  <a:cubicBezTo>
                    <a:pt x="743" y="221"/>
                    <a:pt x="743" y="399"/>
                    <a:pt x="743" y="5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216"/>
            <p:cNvSpPr/>
            <p:nvPr/>
          </p:nvSpPr>
          <p:spPr bwMode="auto">
            <a:xfrm>
              <a:off x="11444" y="9581"/>
              <a:ext cx="338" cy="38"/>
            </a:xfrm>
            <a:custGeom>
              <a:avLst/>
              <a:gdLst>
                <a:gd name="T0" fmla="*/ 382 w 513"/>
                <a:gd name="T1" fmla="*/ 0 h 57"/>
                <a:gd name="T2" fmla="*/ 131 w 513"/>
                <a:gd name="T3" fmla="*/ 0 h 57"/>
                <a:gd name="T4" fmla="*/ 0 w 513"/>
                <a:gd name="T5" fmla="*/ 57 h 57"/>
                <a:gd name="T6" fmla="*/ 513 w 513"/>
                <a:gd name="T7" fmla="*/ 57 h 57"/>
                <a:gd name="T8" fmla="*/ 382 w 513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3" h="57">
                  <a:moveTo>
                    <a:pt x="382" y="0"/>
                  </a:moveTo>
                  <a:cubicBezTo>
                    <a:pt x="131" y="0"/>
                    <a:pt x="131" y="0"/>
                    <a:pt x="131" y="0"/>
                  </a:cubicBezTo>
                  <a:cubicBezTo>
                    <a:pt x="80" y="0"/>
                    <a:pt x="34" y="22"/>
                    <a:pt x="0" y="57"/>
                  </a:cubicBezTo>
                  <a:cubicBezTo>
                    <a:pt x="513" y="57"/>
                    <a:pt x="513" y="57"/>
                    <a:pt x="513" y="57"/>
                  </a:cubicBezTo>
                  <a:cubicBezTo>
                    <a:pt x="479" y="22"/>
                    <a:pt x="433" y="0"/>
                    <a:pt x="3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Oval 217"/>
            <p:cNvSpPr>
              <a:spLocks noChangeArrowheads="1"/>
            </p:cNvSpPr>
            <p:nvPr/>
          </p:nvSpPr>
          <p:spPr bwMode="auto">
            <a:xfrm>
              <a:off x="11542" y="9414"/>
              <a:ext cx="143" cy="14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218"/>
            <p:cNvSpPr/>
            <p:nvPr/>
          </p:nvSpPr>
          <p:spPr bwMode="auto">
            <a:xfrm>
              <a:off x="11527" y="10051"/>
              <a:ext cx="70" cy="300"/>
            </a:xfrm>
            <a:custGeom>
              <a:avLst/>
              <a:gdLst>
                <a:gd name="T0" fmla="*/ 0 w 107"/>
                <a:gd name="T1" fmla="*/ 403 h 456"/>
                <a:gd name="T2" fmla="*/ 54 w 107"/>
                <a:gd name="T3" fmla="*/ 456 h 456"/>
                <a:gd name="T4" fmla="*/ 107 w 107"/>
                <a:gd name="T5" fmla="*/ 403 h 456"/>
                <a:gd name="T6" fmla="*/ 107 w 107"/>
                <a:gd name="T7" fmla="*/ 0 h 456"/>
                <a:gd name="T8" fmla="*/ 0 w 107"/>
                <a:gd name="T9" fmla="*/ 0 h 456"/>
                <a:gd name="T10" fmla="*/ 0 w 107"/>
                <a:gd name="T11" fmla="*/ 403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456">
                  <a:moveTo>
                    <a:pt x="0" y="403"/>
                  </a:moveTo>
                  <a:cubicBezTo>
                    <a:pt x="0" y="432"/>
                    <a:pt x="24" y="456"/>
                    <a:pt x="54" y="456"/>
                  </a:cubicBezTo>
                  <a:cubicBezTo>
                    <a:pt x="83" y="456"/>
                    <a:pt x="107" y="432"/>
                    <a:pt x="107" y="403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19"/>
            <p:cNvSpPr/>
            <p:nvPr/>
          </p:nvSpPr>
          <p:spPr bwMode="auto">
            <a:xfrm>
              <a:off x="11627" y="10051"/>
              <a:ext cx="73" cy="300"/>
            </a:xfrm>
            <a:custGeom>
              <a:avLst/>
              <a:gdLst>
                <a:gd name="T0" fmla="*/ 0 w 107"/>
                <a:gd name="T1" fmla="*/ 403 h 456"/>
                <a:gd name="T2" fmla="*/ 54 w 107"/>
                <a:gd name="T3" fmla="*/ 456 h 456"/>
                <a:gd name="T4" fmla="*/ 107 w 107"/>
                <a:gd name="T5" fmla="*/ 403 h 456"/>
                <a:gd name="T6" fmla="*/ 107 w 107"/>
                <a:gd name="T7" fmla="*/ 0 h 456"/>
                <a:gd name="T8" fmla="*/ 0 w 107"/>
                <a:gd name="T9" fmla="*/ 0 h 456"/>
                <a:gd name="T10" fmla="*/ 0 w 107"/>
                <a:gd name="T11" fmla="*/ 403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456">
                  <a:moveTo>
                    <a:pt x="0" y="403"/>
                  </a:moveTo>
                  <a:cubicBezTo>
                    <a:pt x="0" y="432"/>
                    <a:pt x="24" y="456"/>
                    <a:pt x="54" y="456"/>
                  </a:cubicBezTo>
                  <a:cubicBezTo>
                    <a:pt x="83" y="456"/>
                    <a:pt x="107" y="432"/>
                    <a:pt x="107" y="403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20"/>
            <p:cNvSpPr/>
            <p:nvPr/>
          </p:nvSpPr>
          <p:spPr bwMode="auto">
            <a:xfrm>
              <a:off x="11632" y="9714"/>
              <a:ext cx="115" cy="18"/>
            </a:xfrm>
            <a:custGeom>
              <a:avLst/>
              <a:gdLst>
                <a:gd name="T0" fmla="*/ 162 w 175"/>
                <a:gd name="T1" fmla="*/ 0 h 25"/>
                <a:gd name="T2" fmla="*/ 0 w 175"/>
                <a:gd name="T3" fmla="*/ 0 h 25"/>
                <a:gd name="T4" fmla="*/ 0 w 175"/>
                <a:gd name="T5" fmla="*/ 25 h 25"/>
                <a:gd name="T6" fmla="*/ 162 w 175"/>
                <a:gd name="T7" fmla="*/ 25 h 25"/>
                <a:gd name="T8" fmla="*/ 175 w 175"/>
                <a:gd name="T9" fmla="*/ 12 h 25"/>
                <a:gd name="T10" fmla="*/ 162 w 17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25">
                  <a:moveTo>
                    <a:pt x="16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62" y="25"/>
                    <a:pt x="162" y="25"/>
                    <a:pt x="162" y="25"/>
                  </a:cubicBezTo>
                  <a:cubicBezTo>
                    <a:pt x="169" y="25"/>
                    <a:pt x="175" y="19"/>
                    <a:pt x="175" y="12"/>
                  </a:cubicBezTo>
                  <a:cubicBezTo>
                    <a:pt x="175" y="5"/>
                    <a:pt x="169" y="0"/>
                    <a:pt x="1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21"/>
            <p:cNvSpPr/>
            <p:nvPr/>
          </p:nvSpPr>
          <p:spPr bwMode="auto">
            <a:xfrm>
              <a:off x="11479" y="9714"/>
              <a:ext cx="115" cy="18"/>
            </a:xfrm>
            <a:custGeom>
              <a:avLst/>
              <a:gdLst>
                <a:gd name="T0" fmla="*/ 12 w 174"/>
                <a:gd name="T1" fmla="*/ 25 h 25"/>
                <a:gd name="T2" fmla="*/ 174 w 174"/>
                <a:gd name="T3" fmla="*/ 25 h 25"/>
                <a:gd name="T4" fmla="*/ 174 w 174"/>
                <a:gd name="T5" fmla="*/ 0 h 25"/>
                <a:gd name="T6" fmla="*/ 12 w 174"/>
                <a:gd name="T7" fmla="*/ 0 h 25"/>
                <a:gd name="T8" fmla="*/ 0 w 174"/>
                <a:gd name="T9" fmla="*/ 12 h 25"/>
                <a:gd name="T10" fmla="*/ 12 w 174"/>
                <a:gd name="T1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25">
                  <a:moveTo>
                    <a:pt x="12" y="25"/>
                  </a:moveTo>
                  <a:cubicBezTo>
                    <a:pt x="174" y="25"/>
                    <a:pt x="174" y="25"/>
                    <a:pt x="174" y="25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5"/>
                    <a:pt x="12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22"/>
            <p:cNvSpPr/>
            <p:nvPr/>
          </p:nvSpPr>
          <p:spPr bwMode="auto">
            <a:xfrm>
              <a:off x="11599" y="9714"/>
              <a:ext cx="28" cy="18"/>
            </a:xfrm>
            <a:custGeom>
              <a:avLst/>
              <a:gdLst>
                <a:gd name="T0" fmla="*/ 13 w 39"/>
                <a:gd name="T1" fmla="*/ 25 h 25"/>
                <a:gd name="T2" fmla="*/ 27 w 39"/>
                <a:gd name="T3" fmla="*/ 25 h 25"/>
                <a:gd name="T4" fmla="*/ 39 w 39"/>
                <a:gd name="T5" fmla="*/ 12 h 25"/>
                <a:gd name="T6" fmla="*/ 27 w 39"/>
                <a:gd name="T7" fmla="*/ 0 h 25"/>
                <a:gd name="T8" fmla="*/ 13 w 39"/>
                <a:gd name="T9" fmla="*/ 0 h 25"/>
                <a:gd name="T10" fmla="*/ 0 w 39"/>
                <a:gd name="T11" fmla="*/ 12 h 25"/>
                <a:gd name="T12" fmla="*/ 13 w 39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5">
                  <a:moveTo>
                    <a:pt x="13" y="25"/>
                  </a:moveTo>
                  <a:cubicBezTo>
                    <a:pt x="27" y="25"/>
                    <a:pt x="27" y="25"/>
                    <a:pt x="27" y="25"/>
                  </a:cubicBezTo>
                  <a:cubicBezTo>
                    <a:pt x="33" y="25"/>
                    <a:pt x="39" y="19"/>
                    <a:pt x="39" y="12"/>
                  </a:cubicBezTo>
                  <a:cubicBezTo>
                    <a:pt x="39" y="5"/>
                    <a:pt x="33" y="0"/>
                    <a:pt x="2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9"/>
                    <a:pt x="6" y="25"/>
                    <a:pt x="1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23"/>
            <p:cNvSpPr/>
            <p:nvPr/>
          </p:nvSpPr>
          <p:spPr bwMode="auto">
            <a:xfrm>
              <a:off x="11632" y="9689"/>
              <a:ext cx="115" cy="15"/>
            </a:xfrm>
            <a:custGeom>
              <a:avLst/>
              <a:gdLst>
                <a:gd name="T0" fmla="*/ 162 w 175"/>
                <a:gd name="T1" fmla="*/ 0 h 25"/>
                <a:gd name="T2" fmla="*/ 0 w 175"/>
                <a:gd name="T3" fmla="*/ 0 h 25"/>
                <a:gd name="T4" fmla="*/ 0 w 175"/>
                <a:gd name="T5" fmla="*/ 25 h 25"/>
                <a:gd name="T6" fmla="*/ 162 w 175"/>
                <a:gd name="T7" fmla="*/ 25 h 25"/>
                <a:gd name="T8" fmla="*/ 175 w 175"/>
                <a:gd name="T9" fmla="*/ 13 h 25"/>
                <a:gd name="T10" fmla="*/ 162 w 17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25">
                  <a:moveTo>
                    <a:pt x="16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62" y="25"/>
                    <a:pt x="162" y="25"/>
                    <a:pt x="162" y="25"/>
                  </a:cubicBezTo>
                  <a:cubicBezTo>
                    <a:pt x="169" y="25"/>
                    <a:pt x="175" y="20"/>
                    <a:pt x="175" y="13"/>
                  </a:cubicBezTo>
                  <a:cubicBezTo>
                    <a:pt x="175" y="6"/>
                    <a:pt x="169" y="0"/>
                    <a:pt x="1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24"/>
            <p:cNvSpPr/>
            <p:nvPr/>
          </p:nvSpPr>
          <p:spPr bwMode="auto">
            <a:xfrm>
              <a:off x="11482" y="9689"/>
              <a:ext cx="115" cy="15"/>
            </a:xfrm>
            <a:custGeom>
              <a:avLst/>
              <a:gdLst>
                <a:gd name="T0" fmla="*/ 12 w 174"/>
                <a:gd name="T1" fmla="*/ 25 h 25"/>
                <a:gd name="T2" fmla="*/ 174 w 174"/>
                <a:gd name="T3" fmla="*/ 25 h 25"/>
                <a:gd name="T4" fmla="*/ 174 w 174"/>
                <a:gd name="T5" fmla="*/ 0 h 25"/>
                <a:gd name="T6" fmla="*/ 12 w 174"/>
                <a:gd name="T7" fmla="*/ 0 h 25"/>
                <a:gd name="T8" fmla="*/ 0 w 174"/>
                <a:gd name="T9" fmla="*/ 13 h 25"/>
                <a:gd name="T10" fmla="*/ 12 w 174"/>
                <a:gd name="T1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25">
                  <a:moveTo>
                    <a:pt x="12" y="25"/>
                  </a:moveTo>
                  <a:cubicBezTo>
                    <a:pt x="174" y="25"/>
                    <a:pt x="174" y="25"/>
                    <a:pt x="174" y="25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0" y="20"/>
                    <a:pt x="5" y="25"/>
                    <a:pt x="12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25"/>
            <p:cNvSpPr/>
            <p:nvPr/>
          </p:nvSpPr>
          <p:spPr bwMode="auto">
            <a:xfrm>
              <a:off x="11602" y="9689"/>
              <a:ext cx="25" cy="15"/>
            </a:xfrm>
            <a:custGeom>
              <a:avLst/>
              <a:gdLst>
                <a:gd name="T0" fmla="*/ 13 w 39"/>
                <a:gd name="T1" fmla="*/ 25 h 25"/>
                <a:gd name="T2" fmla="*/ 27 w 39"/>
                <a:gd name="T3" fmla="*/ 25 h 25"/>
                <a:gd name="T4" fmla="*/ 39 w 39"/>
                <a:gd name="T5" fmla="*/ 13 h 25"/>
                <a:gd name="T6" fmla="*/ 27 w 39"/>
                <a:gd name="T7" fmla="*/ 0 h 25"/>
                <a:gd name="T8" fmla="*/ 13 w 39"/>
                <a:gd name="T9" fmla="*/ 0 h 25"/>
                <a:gd name="T10" fmla="*/ 0 w 39"/>
                <a:gd name="T11" fmla="*/ 13 h 25"/>
                <a:gd name="T12" fmla="*/ 13 w 39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5">
                  <a:moveTo>
                    <a:pt x="13" y="25"/>
                  </a:moveTo>
                  <a:cubicBezTo>
                    <a:pt x="27" y="25"/>
                    <a:pt x="27" y="25"/>
                    <a:pt x="27" y="25"/>
                  </a:cubicBezTo>
                  <a:cubicBezTo>
                    <a:pt x="33" y="25"/>
                    <a:pt x="39" y="20"/>
                    <a:pt x="39" y="13"/>
                  </a:cubicBezTo>
                  <a:cubicBezTo>
                    <a:pt x="39" y="6"/>
                    <a:pt x="33" y="0"/>
                    <a:pt x="2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5"/>
                    <a:pt x="1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" name="Freeform 226"/>
            <p:cNvSpPr/>
            <p:nvPr/>
          </p:nvSpPr>
          <p:spPr bwMode="auto">
            <a:xfrm>
              <a:off x="11632" y="9741"/>
              <a:ext cx="115" cy="18"/>
            </a:xfrm>
            <a:custGeom>
              <a:avLst/>
              <a:gdLst>
                <a:gd name="T0" fmla="*/ 162 w 175"/>
                <a:gd name="T1" fmla="*/ 0 h 25"/>
                <a:gd name="T2" fmla="*/ 0 w 175"/>
                <a:gd name="T3" fmla="*/ 0 h 25"/>
                <a:gd name="T4" fmla="*/ 0 w 175"/>
                <a:gd name="T5" fmla="*/ 25 h 25"/>
                <a:gd name="T6" fmla="*/ 162 w 175"/>
                <a:gd name="T7" fmla="*/ 25 h 25"/>
                <a:gd name="T8" fmla="*/ 175 w 175"/>
                <a:gd name="T9" fmla="*/ 13 h 25"/>
                <a:gd name="T10" fmla="*/ 162 w 17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25">
                  <a:moveTo>
                    <a:pt x="16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62" y="25"/>
                    <a:pt x="162" y="25"/>
                    <a:pt x="162" y="25"/>
                  </a:cubicBezTo>
                  <a:cubicBezTo>
                    <a:pt x="169" y="25"/>
                    <a:pt x="175" y="20"/>
                    <a:pt x="175" y="13"/>
                  </a:cubicBezTo>
                  <a:cubicBezTo>
                    <a:pt x="175" y="6"/>
                    <a:pt x="169" y="0"/>
                    <a:pt x="1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" name="Freeform 227"/>
            <p:cNvSpPr/>
            <p:nvPr/>
          </p:nvSpPr>
          <p:spPr bwMode="auto">
            <a:xfrm>
              <a:off x="11539" y="9741"/>
              <a:ext cx="55" cy="18"/>
            </a:xfrm>
            <a:custGeom>
              <a:avLst/>
              <a:gdLst>
                <a:gd name="T0" fmla="*/ 0 w 83"/>
                <a:gd name="T1" fmla="*/ 10 h 25"/>
                <a:gd name="T2" fmla="*/ 11 w 83"/>
                <a:gd name="T3" fmla="*/ 25 h 25"/>
                <a:gd name="T4" fmla="*/ 83 w 83"/>
                <a:gd name="T5" fmla="*/ 25 h 25"/>
                <a:gd name="T6" fmla="*/ 83 w 83"/>
                <a:gd name="T7" fmla="*/ 0 h 25"/>
                <a:gd name="T8" fmla="*/ 8 w 83"/>
                <a:gd name="T9" fmla="*/ 0 h 25"/>
                <a:gd name="T10" fmla="*/ 7 w 83"/>
                <a:gd name="T11" fmla="*/ 1 h 25"/>
                <a:gd name="T12" fmla="*/ 0 w 83"/>
                <a:gd name="T13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5">
                  <a:moveTo>
                    <a:pt x="0" y="10"/>
                  </a:moveTo>
                  <a:cubicBezTo>
                    <a:pt x="4" y="15"/>
                    <a:pt x="7" y="20"/>
                    <a:pt x="11" y="25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1"/>
                    <a:pt x="7" y="1"/>
                  </a:cubicBezTo>
                  <a:cubicBezTo>
                    <a:pt x="4" y="3"/>
                    <a:pt x="2" y="7"/>
                    <a:pt x="0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28"/>
            <p:cNvSpPr/>
            <p:nvPr/>
          </p:nvSpPr>
          <p:spPr bwMode="auto">
            <a:xfrm>
              <a:off x="11479" y="9741"/>
              <a:ext cx="60" cy="25"/>
            </a:xfrm>
            <a:custGeom>
              <a:avLst/>
              <a:gdLst>
                <a:gd name="T0" fmla="*/ 82 w 90"/>
                <a:gd name="T1" fmla="*/ 15 h 40"/>
                <a:gd name="T2" fmla="*/ 78 w 90"/>
                <a:gd name="T3" fmla="*/ 8 h 40"/>
                <a:gd name="T4" fmla="*/ 81 w 90"/>
                <a:gd name="T5" fmla="*/ 0 h 40"/>
                <a:gd name="T6" fmla="*/ 11 w 90"/>
                <a:gd name="T7" fmla="*/ 14 h 40"/>
                <a:gd name="T8" fmla="*/ 2 w 90"/>
                <a:gd name="T9" fmla="*/ 29 h 40"/>
                <a:gd name="T10" fmla="*/ 16 w 90"/>
                <a:gd name="T11" fmla="*/ 39 h 40"/>
                <a:gd name="T12" fmla="*/ 90 w 90"/>
                <a:gd name="T13" fmla="*/ 23 h 40"/>
                <a:gd name="T14" fmla="*/ 82 w 90"/>
                <a:gd name="T15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40">
                  <a:moveTo>
                    <a:pt x="82" y="15"/>
                  </a:moveTo>
                  <a:cubicBezTo>
                    <a:pt x="79" y="14"/>
                    <a:pt x="77" y="11"/>
                    <a:pt x="78" y="8"/>
                  </a:cubicBezTo>
                  <a:cubicBezTo>
                    <a:pt x="79" y="5"/>
                    <a:pt x="80" y="2"/>
                    <a:pt x="81" y="0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5" y="16"/>
                    <a:pt x="0" y="22"/>
                    <a:pt x="2" y="29"/>
                  </a:cubicBezTo>
                  <a:cubicBezTo>
                    <a:pt x="3" y="36"/>
                    <a:pt x="10" y="40"/>
                    <a:pt x="16" y="39"/>
                  </a:cubicBezTo>
                  <a:cubicBezTo>
                    <a:pt x="90" y="23"/>
                    <a:pt x="90" y="23"/>
                    <a:pt x="90" y="23"/>
                  </a:cubicBezTo>
                  <a:cubicBezTo>
                    <a:pt x="88" y="20"/>
                    <a:pt x="85" y="18"/>
                    <a:pt x="82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9"/>
            <p:cNvSpPr/>
            <p:nvPr/>
          </p:nvSpPr>
          <p:spPr bwMode="auto">
            <a:xfrm>
              <a:off x="11599" y="9741"/>
              <a:ext cx="28" cy="18"/>
            </a:xfrm>
            <a:custGeom>
              <a:avLst/>
              <a:gdLst>
                <a:gd name="T0" fmla="*/ 13 w 39"/>
                <a:gd name="T1" fmla="*/ 25 h 25"/>
                <a:gd name="T2" fmla="*/ 27 w 39"/>
                <a:gd name="T3" fmla="*/ 25 h 25"/>
                <a:gd name="T4" fmla="*/ 39 w 39"/>
                <a:gd name="T5" fmla="*/ 13 h 25"/>
                <a:gd name="T6" fmla="*/ 27 w 39"/>
                <a:gd name="T7" fmla="*/ 0 h 25"/>
                <a:gd name="T8" fmla="*/ 13 w 39"/>
                <a:gd name="T9" fmla="*/ 0 h 25"/>
                <a:gd name="T10" fmla="*/ 0 w 39"/>
                <a:gd name="T11" fmla="*/ 13 h 25"/>
                <a:gd name="T12" fmla="*/ 13 w 39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5">
                  <a:moveTo>
                    <a:pt x="13" y="25"/>
                  </a:moveTo>
                  <a:cubicBezTo>
                    <a:pt x="27" y="25"/>
                    <a:pt x="27" y="25"/>
                    <a:pt x="27" y="25"/>
                  </a:cubicBezTo>
                  <a:cubicBezTo>
                    <a:pt x="33" y="25"/>
                    <a:pt x="39" y="20"/>
                    <a:pt x="39" y="13"/>
                  </a:cubicBezTo>
                  <a:cubicBezTo>
                    <a:pt x="39" y="6"/>
                    <a:pt x="33" y="0"/>
                    <a:pt x="2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5"/>
                    <a:pt x="1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0"/>
            <p:cNvSpPr/>
            <p:nvPr/>
          </p:nvSpPr>
          <p:spPr bwMode="auto">
            <a:xfrm>
              <a:off x="11629" y="9769"/>
              <a:ext cx="103" cy="15"/>
            </a:xfrm>
            <a:custGeom>
              <a:avLst/>
              <a:gdLst>
                <a:gd name="T0" fmla="*/ 144 w 155"/>
                <a:gd name="T1" fmla="*/ 0 h 23"/>
                <a:gd name="T2" fmla="*/ 0 w 155"/>
                <a:gd name="T3" fmla="*/ 0 h 23"/>
                <a:gd name="T4" fmla="*/ 0 w 155"/>
                <a:gd name="T5" fmla="*/ 23 h 23"/>
                <a:gd name="T6" fmla="*/ 144 w 155"/>
                <a:gd name="T7" fmla="*/ 23 h 23"/>
                <a:gd name="T8" fmla="*/ 155 w 155"/>
                <a:gd name="T9" fmla="*/ 12 h 23"/>
                <a:gd name="T10" fmla="*/ 144 w 155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23">
                  <a:moveTo>
                    <a:pt x="1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44" y="23"/>
                    <a:pt x="144" y="23"/>
                    <a:pt x="144" y="23"/>
                  </a:cubicBezTo>
                  <a:cubicBezTo>
                    <a:pt x="150" y="23"/>
                    <a:pt x="155" y="18"/>
                    <a:pt x="155" y="12"/>
                  </a:cubicBezTo>
                  <a:cubicBezTo>
                    <a:pt x="155" y="5"/>
                    <a:pt x="150" y="0"/>
                    <a:pt x="1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31"/>
            <p:cNvSpPr/>
            <p:nvPr/>
          </p:nvSpPr>
          <p:spPr bwMode="auto">
            <a:xfrm>
              <a:off x="11494" y="9769"/>
              <a:ext cx="103" cy="15"/>
            </a:xfrm>
            <a:custGeom>
              <a:avLst/>
              <a:gdLst>
                <a:gd name="T0" fmla="*/ 154 w 154"/>
                <a:gd name="T1" fmla="*/ 0 h 23"/>
                <a:gd name="T2" fmla="*/ 11 w 154"/>
                <a:gd name="T3" fmla="*/ 0 h 23"/>
                <a:gd name="T4" fmla="*/ 0 w 154"/>
                <a:gd name="T5" fmla="*/ 12 h 23"/>
                <a:gd name="T6" fmla="*/ 11 w 154"/>
                <a:gd name="T7" fmla="*/ 23 h 23"/>
                <a:gd name="T8" fmla="*/ 154 w 154"/>
                <a:gd name="T9" fmla="*/ 23 h 23"/>
                <a:gd name="T10" fmla="*/ 154 w 154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3">
                  <a:moveTo>
                    <a:pt x="154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8"/>
                    <a:pt x="5" y="23"/>
                    <a:pt x="11" y="23"/>
                  </a:cubicBezTo>
                  <a:cubicBezTo>
                    <a:pt x="154" y="23"/>
                    <a:pt x="154" y="23"/>
                    <a:pt x="154" y="23"/>
                  </a:cubicBezTo>
                  <a:lnTo>
                    <a:pt x="1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232"/>
            <p:cNvSpPr/>
            <p:nvPr/>
          </p:nvSpPr>
          <p:spPr bwMode="auto">
            <a:xfrm>
              <a:off x="11602" y="9769"/>
              <a:ext cx="23" cy="15"/>
            </a:xfrm>
            <a:custGeom>
              <a:avLst/>
              <a:gdLst>
                <a:gd name="T0" fmla="*/ 24 w 35"/>
                <a:gd name="T1" fmla="*/ 23 h 23"/>
                <a:gd name="T2" fmla="*/ 35 w 35"/>
                <a:gd name="T3" fmla="*/ 12 h 23"/>
                <a:gd name="T4" fmla="*/ 24 w 35"/>
                <a:gd name="T5" fmla="*/ 0 h 23"/>
                <a:gd name="T6" fmla="*/ 11 w 35"/>
                <a:gd name="T7" fmla="*/ 0 h 23"/>
                <a:gd name="T8" fmla="*/ 0 w 35"/>
                <a:gd name="T9" fmla="*/ 12 h 23"/>
                <a:gd name="T10" fmla="*/ 11 w 35"/>
                <a:gd name="T11" fmla="*/ 23 h 23"/>
                <a:gd name="T12" fmla="*/ 24 w 35"/>
                <a:gd name="T1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23">
                  <a:moveTo>
                    <a:pt x="24" y="23"/>
                  </a:moveTo>
                  <a:cubicBezTo>
                    <a:pt x="30" y="23"/>
                    <a:pt x="35" y="18"/>
                    <a:pt x="35" y="12"/>
                  </a:cubicBezTo>
                  <a:cubicBezTo>
                    <a:pt x="35" y="5"/>
                    <a:pt x="30" y="0"/>
                    <a:pt x="24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8"/>
                    <a:pt x="5" y="23"/>
                    <a:pt x="11" y="23"/>
                  </a:cubicBezTo>
                  <a:lnTo>
                    <a:pt x="24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33"/>
            <p:cNvSpPr/>
            <p:nvPr/>
          </p:nvSpPr>
          <p:spPr bwMode="auto">
            <a:xfrm>
              <a:off x="11592" y="9799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0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34"/>
            <p:cNvSpPr/>
            <p:nvPr/>
          </p:nvSpPr>
          <p:spPr bwMode="auto">
            <a:xfrm>
              <a:off x="11592" y="9824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0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35"/>
            <p:cNvSpPr/>
            <p:nvPr/>
          </p:nvSpPr>
          <p:spPr bwMode="auto">
            <a:xfrm>
              <a:off x="11592" y="9849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0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36"/>
            <p:cNvSpPr/>
            <p:nvPr/>
          </p:nvSpPr>
          <p:spPr bwMode="auto">
            <a:xfrm>
              <a:off x="11592" y="9876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1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237"/>
            <p:cNvSpPr/>
            <p:nvPr/>
          </p:nvSpPr>
          <p:spPr bwMode="auto">
            <a:xfrm>
              <a:off x="11592" y="9904"/>
              <a:ext cx="43" cy="18"/>
            </a:xfrm>
            <a:custGeom>
              <a:avLst/>
              <a:gdLst>
                <a:gd name="T0" fmla="*/ 50 w 63"/>
                <a:gd name="T1" fmla="*/ 0 h 27"/>
                <a:gd name="T2" fmla="*/ 13 w 63"/>
                <a:gd name="T3" fmla="*/ 0 h 27"/>
                <a:gd name="T4" fmla="*/ 0 w 63"/>
                <a:gd name="T5" fmla="*/ 14 h 27"/>
                <a:gd name="T6" fmla="*/ 13 w 63"/>
                <a:gd name="T7" fmla="*/ 27 h 27"/>
                <a:gd name="T8" fmla="*/ 50 w 63"/>
                <a:gd name="T9" fmla="*/ 27 h 27"/>
                <a:gd name="T10" fmla="*/ 63 w 63"/>
                <a:gd name="T11" fmla="*/ 14 h 27"/>
                <a:gd name="T12" fmla="*/ 50 w 63"/>
                <a:gd name="T1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7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1"/>
                    <a:pt x="6" y="27"/>
                    <a:pt x="13" y="27"/>
                  </a:cubicBezTo>
                  <a:cubicBezTo>
                    <a:pt x="50" y="27"/>
                    <a:pt x="50" y="27"/>
                    <a:pt x="50" y="27"/>
                  </a:cubicBezTo>
                  <a:cubicBezTo>
                    <a:pt x="57" y="27"/>
                    <a:pt x="63" y="21"/>
                    <a:pt x="63" y="14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238"/>
            <p:cNvSpPr/>
            <p:nvPr/>
          </p:nvSpPr>
          <p:spPr bwMode="auto">
            <a:xfrm>
              <a:off x="11592" y="9931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0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239"/>
            <p:cNvSpPr/>
            <p:nvPr/>
          </p:nvSpPr>
          <p:spPr bwMode="auto">
            <a:xfrm>
              <a:off x="11592" y="9959"/>
              <a:ext cx="43" cy="18"/>
            </a:xfrm>
            <a:custGeom>
              <a:avLst/>
              <a:gdLst>
                <a:gd name="T0" fmla="*/ 51 w 64"/>
                <a:gd name="T1" fmla="*/ 0 h 26"/>
                <a:gd name="T2" fmla="*/ 50 w 64"/>
                <a:gd name="T3" fmla="*/ 0 h 26"/>
                <a:gd name="T4" fmla="*/ 14 w 64"/>
                <a:gd name="T5" fmla="*/ 0 h 26"/>
                <a:gd name="T6" fmla="*/ 13 w 64"/>
                <a:gd name="T7" fmla="*/ 0 h 26"/>
                <a:gd name="T8" fmla="*/ 0 w 64"/>
                <a:gd name="T9" fmla="*/ 13 h 26"/>
                <a:gd name="T10" fmla="*/ 13 w 64"/>
                <a:gd name="T11" fmla="*/ 26 h 26"/>
                <a:gd name="T12" fmla="*/ 14 w 64"/>
                <a:gd name="T13" fmla="*/ 26 h 26"/>
                <a:gd name="T14" fmla="*/ 50 w 64"/>
                <a:gd name="T15" fmla="*/ 26 h 26"/>
                <a:gd name="T16" fmla="*/ 51 w 64"/>
                <a:gd name="T17" fmla="*/ 26 h 26"/>
                <a:gd name="T18" fmla="*/ 64 w 64"/>
                <a:gd name="T19" fmla="*/ 13 h 26"/>
                <a:gd name="T20" fmla="*/ 51 w 64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26">
                  <a:moveTo>
                    <a:pt x="51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9" y="26"/>
                    <a:pt x="64" y="20"/>
                    <a:pt x="64" y="13"/>
                  </a:cubicBezTo>
                  <a:cubicBezTo>
                    <a:pt x="64" y="6"/>
                    <a:pt x="59" y="0"/>
                    <a:pt x="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240"/>
            <p:cNvSpPr/>
            <p:nvPr/>
          </p:nvSpPr>
          <p:spPr bwMode="auto">
            <a:xfrm>
              <a:off x="11594" y="9986"/>
              <a:ext cx="40" cy="15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8" y="26"/>
                    <a:pt x="63" y="21"/>
                    <a:pt x="63" y="13"/>
                  </a:cubicBezTo>
                  <a:cubicBezTo>
                    <a:pt x="63" y="6"/>
                    <a:pt x="58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241"/>
            <p:cNvSpPr>
              <a:spLocks noEditPoints="1"/>
            </p:cNvSpPr>
            <p:nvPr/>
          </p:nvSpPr>
          <p:spPr bwMode="auto">
            <a:xfrm>
              <a:off x="11517" y="9841"/>
              <a:ext cx="585" cy="400"/>
            </a:xfrm>
            <a:custGeom>
              <a:avLst/>
              <a:gdLst>
                <a:gd name="T0" fmla="*/ 845 w 885"/>
                <a:gd name="T1" fmla="*/ 0 h 604"/>
                <a:gd name="T2" fmla="*/ 59 w 885"/>
                <a:gd name="T3" fmla="*/ 1 h 604"/>
                <a:gd name="T4" fmla="*/ 0 w 885"/>
                <a:gd name="T5" fmla="*/ 62 h 604"/>
                <a:gd name="T6" fmla="*/ 0 w 885"/>
                <a:gd name="T7" fmla="*/ 549 h 604"/>
                <a:gd name="T8" fmla="*/ 0 w 885"/>
                <a:gd name="T9" fmla="*/ 604 h 604"/>
                <a:gd name="T10" fmla="*/ 885 w 885"/>
                <a:gd name="T11" fmla="*/ 604 h 604"/>
                <a:gd name="T12" fmla="*/ 885 w 885"/>
                <a:gd name="T13" fmla="*/ 0 h 604"/>
                <a:gd name="T14" fmla="*/ 845 w 885"/>
                <a:gd name="T15" fmla="*/ 0 h 604"/>
                <a:gd name="T16" fmla="*/ 743 w 885"/>
                <a:gd name="T17" fmla="*/ 570 h 604"/>
                <a:gd name="T18" fmla="*/ 141 w 885"/>
                <a:gd name="T19" fmla="*/ 570 h 604"/>
                <a:gd name="T20" fmla="*/ 141 w 885"/>
                <a:gd name="T21" fmla="*/ 501 h 604"/>
                <a:gd name="T22" fmla="*/ 142 w 885"/>
                <a:gd name="T23" fmla="*/ 75 h 604"/>
                <a:gd name="T24" fmla="*/ 170 w 885"/>
                <a:gd name="T25" fmla="*/ 40 h 604"/>
                <a:gd name="T26" fmla="*/ 738 w 885"/>
                <a:gd name="T27" fmla="*/ 41 h 604"/>
                <a:gd name="T28" fmla="*/ 743 w 885"/>
                <a:gd name="T29" fmla="*/ 43 h 604"/>
                <a:gd name="T30" fmla="*/ 743 w 885"/>
                <a:gd name="T31" fmla="*/ 57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5" h="604">
                  <a:moveTo>
                    <a:pt x="845" y="0"/>
                  </a:moveTo>
                  <a:cubicBezTo>
                    <a:pt x="583" y="0"/>
                    <a:pt x="321" y="1"/>
                    <a:pt x="59" y="1"/>
                  </a:cubicBezTo>
                  <a:cubicBezTo>
                    <a:pt x="11" y="1"/>
                    <a:pt x="0" y="12"/>
                    <a:pt x="0" y="62"/>
                  </a:cubicBezTo>
                  <a:cubicBezTo>
                    <a:pt x="0" y="224"/>
                    <a:pt x="0" y="387"/>
                    <a:pt x="0" y="549"/>
                  </a:cubicBezTo>
                  <a:cubicBezTo>
                    <a:pt x="0" y="567"/>
                    <a:pt x="0" y="584"/>
                    <a:pt x="0" y="604"/>
                  </a:cubicBezTo>
                  <a:cubicBezTo>
                    <a:pt x="298" y="604"/>
                    <a:pt x="591" y="604"/>
                    <a:pt x="885" y="604"/>
                  </a:cubicBezTo>
                  <a:cubicBezTo>
                    <a:pt x="885" y="401"/>
                    <a:pt x="885" y="202"/>
                    <a:pt x="885" y="0"/>
                  </a:cubicBezTo>
                  <a:cubicBezTo>
                    <a:pt x="870" y="0"/>
                    <a:pt x="858" y="0"/>
                    <a:pt x="845" y="0"/>
                  </a:cubicBezTo>
                  <a:close/>
                  <a:moveTo>
                    <a:pt x="743" y="570"/>
                  </a:moveTo>
                  <a:cubicBezTo>
                    <a:pt x="541" y="570"/>
                    <a:pt x="343" y="570"/>
                    <a:pt x="141" y="570"/>
                  </a:cubicBezTo>
                  <a:cubicBezTo>
                    <a:pt x="141" y="543"/>
                    <a:pt x="141" y="522"/>
                    <a:pt x="141" y="501"/>
                  </a:cubicBezTo>
                  <a:cubicBezTo>
                    <a:pt x="141" y="359"/>
                    <a:pt x="142" y="217"/>
                    <a:pt x="142" y="75"/>
                  </a:cubicBezTo>
                  <a:cubicBezTo>
                    <a:pt x="142" y="54"/>
                    <a:pt x="144" y="40"/>
                    <a:pt x="170" y="40"/>
                  </a:cubicBezTo>
                  <a:cubicBezTo>
                    <a:pt x="359" y="41"/>
                    <a:pt x="548" y="40"/>
                    <a:pt x="738" y="41"/>
                  </a:cubicBezTo>
                  <a:cubicBezTo>
                    <a:pt x="740" y="41"/>
                    <a:pt x="742" y="42"/>
                    <a:pt x="743" y="43"/>
                  </a:cubicBezTo>
                  <a:cubicBezTo>
                    <a:pt x="743" y="221"/>
                    <a:pt x="743" y="399"/>
                    <a:pt x="743" y="5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242"/>
            <p:cNvSpPr/>
            <p:nvPr/>
          </p:nvSpPr>
          <p:spPr bwMode="auto">
            <a:xfrm>
              <a:off x="11644" y="9781"/>
              <a:ext cx="338" cy="38"/>
            </a:xfrm>
            <a:custGeom>
              <a:avLst/>
              <a:gdLst>
                <a:gd name="T0" fmla="*/ 382 w 513"/>
                <a:gd name="T1" fmla="*/ 0 h 57"/>
                <a:gd name="T2" fmla="*/ 131 w 513"/>
                <a:gd name="T3" fmla="*/ 0 h 57"/>
                <a:gd name="T4" fmla="*/ 0 w 513"/>
                <a:gd name="T5" fmla="*/ 57 h 57"/>
                <a:gd name="T6" fmla="*/ 513 w 513"/>
                <a:gd name="T7" fmla="*/ 57 h 57"/>
                <a:gd name="T8" fmla="*/ 382 w 513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3" h="57">
                  <a:moveTo>
                    <a:pt x="382" y="0"/>
                  </a:moveTo>
                  <a:cubicBezTo>
                    <a:pt x="131" y="0"/>
                    <a:pt x="131" y="0"/>
                    <a:pt x="131" y="0"/>
                  </a:cubicBezTo>
                  <a:cubicBezTo>
                    <a:pt x="80" y="0"/>
                    <a:pt x="34" y="22"/>
                    <a:pt x="0" y="57"/>
                  </a:cubicBezTo>
                  <a:cubicBezTo>
                    <a:pt x="513" y="57"/>
                    <a:pt x="513" y="57"/>
                    <a:pt x="513" y="57"/>
                  </a:cubicBezTo>
                  <a:cubicBezTo>
                    <a:pt x="479" y="22"/>
                    <a:pt x="433" y="0"/>
                    <a:pt x="3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Oval 243"/>
            <p:cNvSpPr>
              <a:spLocks noChangeArrowheads="1"/>
            </p:cNvSpPr>
            <p:nvPr/>
          </p:nvSpPr>
          <p:spPr bwMode="auto">
            <a:xfrm>
              <a:off x="11742" y="9614"/>
              <a:ext cx="143" cy="14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244"/>
            <p:cNvSpPr/>
            <p:nvPr/>
          </p:nvSpPr>
          <p:spPr bwMode="auto">
            <a:xfrm>
              <a:off x="11727" y="10251"/>
              <a:ext cx="70" cy="300"/>
            </a:xfrm>
            <a:custGeom>
              <a:avLst/>
              <a:gdLst>
                <a:gd name="T0" fmla="*/ 0 w 107"/>
                <a:gd name="T1" fmla="*/ 403 h 456"/>
                <a:gd name="T2" fmla="*/ 54 w 107"/>
                <a:gd name="T3" fmla="*/ 456 h 456"/>
                <a:gd name="T4" fmla="*/ 107 w 107"/>
                <a:gd name="T5" fmla="*/ 403 h 456"/>
                <a:gd name="T6" fmla="*/ 107 w 107"/>
                <a:gd name="T7" fmla="*/ 0 h 456"/>
                <a:gd name="T8" fmla="*/ 0 w 107"/>
                <a:gd name="T9" fmla="*/ 0 h 456"/>
                <a:gd name="T10" fmla="*/ 0 w 107"/>
                <a:gd name="T11" fmla="*/ 403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456">
                  <a:moveTo>
                    <a:pt x="0" y="403"/>
                  </a:moveTo>
                  <a:cubicBezTo>
                    <a:pt x="0" y="432"/>
                    <a:pt x="24" y="456"/>
                    <a:pt x="54" y="456"/>
                  </a:cubicBezTo>
                  <a:cubicBezTo>
                    <a:pt x="83" y="456"/>
                    <a:pt x="107" y="432"/>
                    <a:pt x="107" y="403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245"/>
            <p:cNvSpPr/>
            <p:nvPr/>
          </p:nvSpPr>
          <p:spPr bwMode="auto">
            <a:xfrm>
              <a:off x="11827" y="10251"/>
              <a:ext cx="73" cy="300"/>
            </a:xfrm>
            <a:custGeom>
              <a:avLst/>
              <a:gdLst>
                <a:gd name="T0" fmla="*/ 0 w 107"/>
                <a:gd name="T1" fmla="*/ 403 h 456"/>
                <a:gd name="T2" fmla="*/ 54 w 107"/>
                <a:gd name="T3" fmla="*/ 456 h 456"/>
                <a:gd name="T4" fmla="*/ 107 w 107"/>
                <a:gd name="T5" fmla="*/ 403 h 456"/>
                <a:gd name="T6" fmla="*/ 107 w 107"/>
                <a:gd name="T7" fmla="*/ 0 h 456"/>
                <a:gd name="T8" fmla="*/ 0 w 107"/>
                <a:gd name="T9" fmla="*/ 0 h 456"/>
                <a:gd name="T10" fmla="*/ 0 w 107"/>
                <a:gd name="T11" fmla="*/ 403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" h="456">
                  <a:moveTo>
                    <a:pt x="0" y="403"/>
                  </a:moveTo>
                  <a:cubicBezTo>
                    <a:pt x="0" y="432"/>
                    <a:pt x="24" y="456"/>
                    <a:pt x="54" y="456"/>
                  </a:cubicBezTo>
                  <a:cubicBezTo>
                    <a:pt x="83" y="456"/>
                    <a:pt x="107" y="432"/>
                    <a:pt x="107" y="403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4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246"/>
            <p:cNvSpPr/>
            <p:nvPr/>
          </p:nvSpPr>
          <p:spPr bwMode="auto">
            <a:xfrm>
              <a:off x="11832" y="9914"/>
              <a:ext cx="115" cy="18"/>
            </a:xfrm>
            <a:custGeom>
              <a:avLst/>
              <a:gdLst>
                <a:gd name="T0" fmla="*/ 162 w 175"/>
                <a:gd name="T1" fmla="*/ 0 h 25"/>
                <a:gd name="T2" fmla="*/ 0 w 175"/>
                <a:gd name="T3" fmla="*/ 0 h 25"/>
                <a:gd name="T4" fmla="*/ 0 w 175"/>
                <a:gd name="T5" fmla="*/ 25 h 25"/>
                <a:gd name="T6" fmla="*/ 162 w 175"/>
                <a:gd name="T7" fmla="*/ 25 h 25"/>
                <a:gd name="T8" fmla="*/ 175 w 175"/>
                <a:gd name="T9" fmla="*/ 12 h 25"/>
                <a:gd name="T10" fmla="*/ 162 w 17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25">
                  <a:moveTo>
                    <a:pt x="16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62" y="25"/>
                    <a:pt x="162" y="25"/>
                    <a:pt x="162" y="25"/>
                  </a:cubicBezTo>
                  <a:cubicBezTo>
                    <a:pt x="169" y="25"/>
                    <a:pt x="175" y="19"/>
                    <a:pt x="175" y="12"/>
                  </a:cubicBezTo>
                  <a:cubicBezTo>
                    <a:pt x="175" y="5"/>
                    <a:pt x="169" y="0"/>
                    <a:pt x="1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247"/>
            <p:cNvSpPr/>
            <p:nvPr/>
          </p:nvSpPr>
          <p:spPr bwMode="auto">
            <a:xfrm>
              <a:off x="11679" y="9914"/>
              <a:ext cx="115" cy="18"/>
            </a:xfrm>
            <a:custGeom>
              <a:avLst/>
              <a:gdLst>
                <a:gd name="T0" fmla="*/ 12 w 174"/>
                <a:gd name="T1" fmla="*/ 25 h 25"/>
                <a:gd name="T2" fmla="*/ 174 w 174"/>
                <a:gd name="T3" fmla="*/ 25 h 25"/>
                <a:gd name="T4" fmla="*/ 174 w 174"/>
                <a:gd name="T5" fmla="*/ 0 h 25"/>
                <a:gd name="T6" fmla="*/ 12 w 174"/>
                <a:gd name="T7" fmla="*/ 0 h 25"/>
                <a:gd name="T8" fmla="*/ 0 w 174"/>
                <a:gd name="T9" fmla="*/ 12 h 25"/>
                <a:gd name="T10" fmla="*/ 12 w 174"/>
                <a:gd name="T1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25">
                  <a:moveTo>
                    <a:pt x="12" y="25"/>
                  </a:moveTo>
                  <a:cubicBezTo>
                    <a:pt x="174" y="25"/>
                    <a:pt x="174" y="25"/>
                    <a:pt x="174" y="25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5"/>
                    <a:pt x="12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248"/>
            <p:cNvSpPr/>
            <p:nvPr/>
          </p:nvSpPr>
          <p:spPr bwMode="auto">
            <a:xfrm>
              <a:off x="11799" y="9914"/>
              <a:ext cx="28" cy="18"/>
            </a:xfrm>
            <a:custGeom>
              <a:avLst/>
              <a:gdLst>
                <a:gd name="T0" fmla="*/ 13 w 39"/>
                <a:gd name="T1" fmla="*/ 25 h 25"/>
                <a:gd name="T2" fmla="*/ 27 w 39"/>
                <a:gd name="T3" fmla="*/ 25 h 25"/>
                <a:gd name="T4" fmla="*/ 39 w 39"/>
                <a:gd name="T5" fmla="*/ 12 h 25"/>
                <a:gd name="T6" fmla="*/ 27 w 39"/>
                <a:gd name="T7" fmla="*/ 0 h 25"/>
                <a:gd name="T8" fmla="*/ 13 w 39"/>
                <a:gd name="T9" fmla="*/ 0 h 25"/>
                <a:gd name="T10" fmla="*/ 0 w 39"/>
                <a:gd name="T11" fmla="*/ 12 h 25"/>
                <a:gd name="T12" fmla="*/ 13 w 39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5">
                  <a:moveTo>
                    <a:pt x="13" y="25"/>
                  </a:moveTo>
                  <a:cubicBezTo>
                    <a:pt x="27" y="25"/>
                    <a:pt x="27" y="25"/>
                    <a:pt x="27" y="25"/>
                  </a:cubicBezTo>
                  <a:cubicBezTo>
                    <a:pt x="33" y="25"/>
                    <a:pt x="39" y="19"/>
                    <a:pt x="39" y="12"/>
                  </a:cubicBezTo>
                  <a:cubicBezTo>
                    <a:pt x="39" y="5"/>
                    <a:pt x="33" y="0"/>
                    <a:pt x="2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9"/>
                    <a:pt x="6" y="25"/>
                    <a:pt x="1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249"/>
            <p:cNvSpPr/>
            <p:nvPr/>
          </p:nvSpPr>
          <p:spPr bwMode="auto">
            <a:xfrm>
              <a:off x="11832" y="9889"/>
              <a:ext cx="115" cy="15"/>
            </a:xfrm>
            <a:custGeom>
              <a:avLst/>
              <a:gdLst>
                <a:gd name="T0" fmla="*/ 162 w 175"/>
                <a:gd name="T1" fmla="*/ 0 h 25"/>
                <a:gd name="T2" fmla="*/ 0 w 175"/>
                <a:gd name="T3" fmla="*/ 0 h 25"/>
                <a:gd name="T4" fmla="*/ 0 w 175"/>
                <a:gd name="T5" fmla="*/ 25 h 25"/>
                <a:gd name="T6" fmla="*/ 162 w 175"/>
                <a:gd name="T7" fmla="*/ 25 h 25"/>
                <a:gd name="T8" fmla="*/ 175 w 175"/>
                <a:gd name="T9" fmla="*/ 13 h 25"/>
                <a:gd name="T10" fmla="*/ 162 w 17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25">
                  <a:moveTo>
                    <a:pt x="16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62" y="25"/>
                    <a:pt x="162" y="25"/>
                    <a:pt x="162" y="25"/>
                  </a:cubicBezTo>
                  <a:cubicBezTo>
                    <a:pt x="169" y="25"/>
                    <a:pt x="175" y="20"/>
                    <a:pt x="175" y="13"/>
                  </a:cubicBezTo>
                  <a:cubicBezTo>
                    <a:pt x="175" y="6"/>
                    <a:pt x="169" y="0"/>
                    <a:pt x="1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250"/>
            <p:cNvSpPr/>
            <p:nvPr/>
          </p:nvSpPr>
          <p:spPr bwMode="auto">
            <a:xfrm>
              <a:off x="11682" y="9889"/>
              <a:ext cx="115" cy="15"/>
            </a:xfrm>
            <a:custGeom>
              <a:avLst/>
              <a:gdLst>
                <a:gd name="T0" fmla="*/ 12 w 174"/>
                <a:gd name="T1" fmla="*/ 25 h 25"/>
                <a:gd name="T2" fmla="*/ 174 w 174"/>
                <a:gd name="T3" fmla="*/ 25 h 25"/>
                <a:gd name="T4" fmla="*/ 174 w 174"/>
                <a:gd name="T5" fmla="*/ 0 h 25"/>
                <a:gd name="T6" fmla="*/ 12 w 174"/>
                <a:gd name="T7" fmla="*/ 0 h 25"/>
                <a:gd name="T8" fmla="*/ 0 w 174"/>
                <a:gd name="T9" fmla="*/ 13 h 25"/>
                <a:gd name="T10" fmla="*/ 12 w 174"/>
                <a:gd name="T1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25">
                  <a:moveTo>
                    <a:pt x="12" y="25"/>
                  </a:moveTo>
                  <a:cubicBezTo>
                    <a:pt x="174" y="25"/>
                    <a:pt x="174" y="25"/>
                    <a:pt x="174" y="25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0" y="20"/>
                    <a:pt x="5" y="25"/>
                    <a:pt x="12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251"/>
            <p:cNvSpPr/>
            <p:nvPr/>
          </p:nvSpPr>
          <p:spPr bwMode="auto">
            <a:xfrm>
              <a:off x="11802" y="9889"/>
              <a:ext cx="25" cy="15"/>
            </a:xfrm>
            <a:custGeom>
              <a:avLst/>
              <a:gdLst>
                <a:gd name="T0" fmla="*/ 13 w 39"/>
                <a:gd name="T1" fmla="*/ 25 h 25"/>
                <a:gd name="T2" fmla="*/ 27 w 39"/>
                <a:gd name="T3" fmla="*/ 25 h 25"/>
                <a:gd name="T4" fmla="*/ 39 w 39"/>
                <a:gd name="T5" fmla="*/ 13 h 25"/>
                <a:gd name="T6" fmla="*/ 27 w 39"/>
                <a:gd name="T7" fmla="*/ 0 h 25"/>
                <a:gd name="T8" fmla="*/ 13 w 39"/>
                <a:gd name="T9" fmla="*/ 0 h 25"/>
                <a:gd name="T10" fmla="*/ 0 w 39"/>
                <a:gd name="T11" fmla="*/ 13 h 25"/>
                <a:gd name="T12" fmla="*/ 13 w 39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5">
                  <a:moveTo>
                    <a:pt x="13" y="25"/>
                  </a:moveTo>
                  <a:cubicBezTo>
                    <a:pt x="27" y="25"/>
                    <a:pt x="27" y="25"/>
                    <a:pt x="27" y="25"/>
                  </a:cubicBezTo>
                  <a:cubicBezTo>
                    <a:pt x="33" y="25"/>
                    <a:pt x="39" y="20"/>
                    <a:pt x="39" y="13"/>
                  </a:cubicBezTo>
                  <a:cubicBezTo>
                    <a:pt x="39" y="6"/>
                    <a:pt x="33" y="0"/>
                    <a:pt x="2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5"/>
                    <a:pt x="1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252"/>
            <p:cNvSpPr/>
            <p:nvPr/>
          </p:nvSpPr>
          <p:spPr bwMode="auto">
            <a:xfrm>
              <a:off x="11832" y="9941"/>
              <a:ext cx="115" cy="18"/>
            </a:xfrm>
            <a:custGeom>
              <a:avLst/>
              <a:gdLst>
                <a:gd name="T0" fmla="*/ 162 w 175"/>
                <a:gd name="T1" fmla="*/ 0 h 25"/>
                <a:gd name="T2" fmla="*/ 0 w 175"/>
                <a:gd name="T3" fmla="*/ 0 h 25"/>
                <a:gd name="T4" fmla="*/ 0 w 175"/>
                <a:gd name="T5" fmla="*/ 25 h 25"/>
                <a:gd name="T6" fmla="*/ 162 w 175"/>
                <a:gd name="T7" fmla="*/ 25 h 25"/>
                <a:gd name="T8" fmla="*/ 175 w 175"/>
                <a:gd name="T9" fmla="*/ 13 h 25"/>
                <a:gd name="T10" fmla="*/ 162 w 17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25">
                  <a:moveTo>
                    <a:pt x="16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62" y="25"/>
                    <a:pt x="162" y="25"/>
                    <a:pt x="162" y="25"/>
                  </a:cubicBezTo>
                  <a:cubicBezTo>
                    <a:pt x="169" y="25"/>
                    <a:pt x="175" y="20"/>
                    <a:pt x="175" y="13"/>
                  </a:cubicBezTo>
                  <a:cubicBezTo>
                    <a:pt x="175" y="6"/>
                    <a:pt x="169" y="0"/>
                    <a:pt x="1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253"/>
            <p:cNvSpPr/>
            <p:nvPr/>
          </p:nvSpPr>
          <p:spPr bwMode="auto">
            <a:xfrm>
              <a:off x="11739" y="9941"/>
              <a:ext cx="55" cy="18"/>
            </a:xfrm>
            <a:custGeom>
              <a:avLst/>
              <a:gdLst>
                <a:gd name="T0" fmla="*/ 0 w 83"/>
                <a:gd name="T1" fmla="*/ 10 h 25"/>
                <a:gd name="T2" fmla="*/ 11 w 83"/>
                <a:gd name="T3" fmla="*/ 25 h 25"/>
                <a:gd name="T4" fmla="*/ 83 w 83"/>
                <a:gd name="T5" fmla="*/ 25 h 25"/>
                <a:gd name="T6" fmla="*/ 83 w 83"/>
                <a:gd name="T7" fmla="*/ 0 h 25"/>
                <a:gd name="T8" fmla="*/ 8 w 83"/>
                <a:gd name="T9" fmla="*/ 0 h 25"/>
                <a:gd name="T10" fmla="*/ 7 w 83"/>
                <a:gd name="T11" fmla="*/ 1 h 25"/>
                <a:gd name="T12" fmla="*/ 0 w 83"/>
                <a:gd name="T13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5">
                  <a:moveTo>
                    <a:pt x="0" y="10"/>
                  </a:moveTo>
                  <a:cubicBezTo>
                    <a:pt x="4" y="15"/>
                    <a:pt x="7" y="20"/>
                    <a:pt x="11" y="25"/>
                  </a:cubicBezTo>
                  <a:cubicBezTo>
                    <a:pt x="83" y="25"/>
                    <a:pt x="83" y="25"/>
                    <a:pt x="83" y="25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1"/>
                    <a:pt x="7" y="1"/>
                  </a:cubicBezTo>
                  <a:cubicBezTo>
                    <a:pt x="4" y="3"/>
                    <a:pt x="2" y="7"/>
                    <a:pt x="0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54"/>
            <p:cNvSpPr/>
            <p:nvPr/>
          </p:nvSpPr>
          <p:spPr bwMode="auto">
            <a:xfrm>
              <a:off x="11679" y="9941"/>
              <a:ext cx="60" cy="25"/>
            </a:xfrm>
            <a:custGeom>
              <a:avLst/>
              <a:gdLst>
                <a:gd name="T0" fmla="*/ 82 w 90"/>
                <a:gd name="T1" fmla="*/ 15 h 40"/>
                <a:gd name="T2" fmla="*/ 78 w 90"/>
                <a:gd name="T3" fmla="*/ 8 h 40"/>
                <a:gd name="T4" fmla="*/ 81 w 90"/>
                <a:gd name="T5" fmla="*/ 0 h 40"/>
                <a:gd name="T6" fmla="*/ 11 w 90"/>
                <a:gd name="T7" fmla="*/ 14 h 40"/>
                <a:gd name="T8" fmla="*/ 2 w 90"/>
                <a:gd name="T9" fmla="*/ 29 h 40"/>
                <a:gd name="T10" fmla="*/ 16 w 90"/>
                <a:gd name="T11" fmla="*/ 39 h 40"/>
                <a:gd name="T12" fmla="*/ 90 w 90"/>
                <a:gd name="T13" fmla="*/ 23 h 40"/>
                <a:gd name="T14" fmla="*/ 82 w 90"/>
                <a:gd name="T15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40">
                  <a:moveTo>
                    <a:pt x="82" y="15"/>
                  </a:moveTo>
                  <a:cubicBezTo>
                    <a:pt x="79" y="14"/>
                    <a:pt x="77" y="11"/>
                    <a:pt x="78" y="8"/>
                  </a:cubicBezTo>
                  <a:cubicBezTo>
                    <a:pt x="79" y="5"/>
                    <a:pt x="80" y="2"/>
                    <a:pt x="81" y="0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5" y="16"/>
                    <a:pt x="0" y="22"/>
                    <a:pt x="2" y="29"/>
                  </a:cubicBezTo>
                  <a:cubicBezTo>
                    <a:pt x="3" y="36"/>
                    <a:pt x="10" y="40"/>
                    <a:pt x="16" y="39"/>
                  </a:cubicBezTo>
                  <a:cubicBezTo>
                    <a:pt x="90" y="23"/>
                    <a:pt x="90" y="23"/>
                    <a:pt x="90" y="23"/>
                  </a:cubicBezTo>
                  <a:cubicBezTo>
                    <a:pt x="88" y="20"/>
                    <a:pt x="85" y="18"/>
                    <a:pt x="82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255"/>
            <p:cNvSpPr/>
            <p:nvPr/>
          </p:nvSpPr>
          <p:spPr bwMode="auto">
            <a:xfrm>
              <a:off x="11799" y="9941"/>
              <a:ext cx="28" cy="18"/>
            </a:xfrm>
            <a:custGeom>
              <a:avLst/>
              <a:gdLst>
                <a:gd name="T0" fmla="*/ 13 w 39"/>
                <a:gd name="T1" fmla="*/ 25 h 25"/>
                <a:gd name="T2" fmla="*/ 27 w 39"/>
                <a:gd name="T3" fmla="*/ 25 h 25"/>
                <a:gd name="T4" fmla="*/ 39 w 39"/>
                <a:gd name="T5" fmla="*/ 13 h 25"/>
                <a:gd name="T6" fmla="*/ 27 w 39"/>
                <a:gd name="T7" fmla="*/ 0 h 25"/>
                <a:gd name="T8" fmla="*/ 13 w 39"/>
                <a:gd name="T9" fmla="*/ 0 h 25"/>
                <a:gd name="T10" fmla="*/ 0 w 39"/>
                <a:gd name="T11" fmla="*/ 13 h 25"/>
                <a:gd name="T12" fmla="*/ 13 w 39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5">
                  <a:moveTo>
                    <a:pt x="13" y="25"/>
                  </a:moveTo>
                  <a:cubicBezTo>
                    <a:pt x="27" y="25"/>
                    <a:pt x="27" y="25"/>
                    <a:pt x="27" y="25"/>
                  </a:cubicBezTo>
                  <a:cubicBezTo>
                    <a:pt x="33" y="25"/>
                    <a:pt x="39" y="20"/>
                    <a:pt x="39" y="13"/>
                  </a:cubicBezTo>
                  <a:cubicBezTo>
                    <a:pt x="39" y="6"/>
                    <a:pt x="33" y="0"/>
                    <a:pt x="27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5"/>
                    <a:pt x="1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256"/>
            <p:cNvSpPr/>
            <p:nvPr/>
          </p:nvSpPr>
          <p:spPr bwMode="auto">
            <a:xfrm>
              <a:off x="11829" y="9969"/>
              <a:ext cx="103" cy="15"/>
            </a:xfrm>
            <a:custGeom>
              <a:avLst/>
              <a:gdLst>
                <a:gd name="T0" fmla="*/ 144 w 155"/>
                <a:gd name="T1" fmla="*/ 0 h 23"/>
                <a:gd name="T2" fmla="*/ 0 w 155"/>
                <a:gd name="T3" fmla="*/ 0 h 23"/>
                <a:gd name="T4" fmla="*/ 0 w 155"/>
                <a:gd name="T5" fmla="*/ 23 h 23"/>
                <a:gd name="T6" fmla="*/ 144 w 155"/>
                <a:gd name="T7" fmla="*/ 23 h 23"/>
                <a:gd name="T8" fmla="*/ 155 w 155"/>
                <a:gd name="T9" fmla="*/ 12 h 23"/>
                <a:gd name="T10" fmla="*/ 144 w 155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23">
                  <a:moveTo>
                    <a:pt x="1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44" y="23"/>
                    <a:pt x="144" y="23"/>
                    <a:pt x="144" y="23"/>
                  </a:cubicBezTo>
                  <a:cubicBezTo>
                    <a:pt x="150" y="23"/>
                    <a:pt x="155" y="18"/>
                    <a:pt x="155" y="12"/>
                  </a:cubicBezTo>
                  <a:cubicBezTo>
                    <a:pt x="155" y="5"/>
                    <a:pt x="150" y="0"/>
                    <a:pt x="14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257"/>
            <p:cNvSpPr/>
            <p:nvPr/>
          </p:nvSpPr>
          <p:spPr bwMode="auto">
            <a:xfrm>
              <a:off x="11694" y="9969"/>
              <a:ext cx="103" cy="15"/>
            </a:xfrm>
            <a:custGeom>
              <a:avLst/>
              <a:gdLst>
                <a:gd name="T0" fmla="*/ 154 w 154"/>
                <a:gd name="T1" fmla="*/ 0 h 23"/>
                <a:gd name="T2" fmla="*/ 11 w 154"/>
                <a:gd name="T3" fmla="*/ 0 h 23"/>
                <a:gd name="T4" fmla="*/ 0 w 154"/>
                <a:gd name="T5" fmla="*/ 12 h 23"/>
                <a:gd name="T6" fmla="*/ 11 w 154"/>
                <a:gd name="T7" fmla="*/ 23 h 23"/>
                <a:gd name="T8" fmla="*/ 154 w 154"/>
                <a:gd name="T9" fmla="*/ 23 h 23"/>
                <a:gd name="T10" fmla="*/ 154 w 154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3">
                  <a:moveTo>
                    <a:pt x="154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8"/>
                    <a:pt x="5" y="23"/>
                    <a:pt x="11" y="23"/>
                  </a:cubicBezTo>
                  <a:cubicBezTo>
                    <a:pt x="154" y="23"/>
                    <a:pt x="154" y="23"/>
                    <a:pt x="154" y="23"/>
                  </a:cubicBezTo>
                  <a:lnTo>
                    <a:pt x="1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258"/>
            <p:cNvSpPr/>
            <p:nvPr/>
          </p:nvSpPr>
          <p:spPr bwMode="auto">
            <a:xfrm>
              <a:off x="11802" y="9969"/>
              <a:ext cx="23" cy="15"/>
            </a:xfrm>
            <a:custGeom>
              <a:avLst/>
              <a:gdLst>
                <a:gd name="T0" fmla="*/ 24 w 35"/>
                <a:gd name="T1" fmla="*/ 23 h 23"/>
                <a:gd name="T2" fmla="*/ 35 w 35"/>
                <a:gd name="T3" fmla="*/ 12 h 23"/>
                <a:gd name="T4" fmla="*/ 24 w 35"/>
                <a:gd name="T5" fmla="*/ 0 h 23"/>
                <a:gd name="T6" fmla="*/ 11 w 35"/>
                <a:gd name="T7" fmla="*/ 0 h 23"/>
                <a:gd name="T8" fmla="*/ 0 w 35"/>
                <a:gd name="T9" fmla="*/ 12 h 23"/>
                <a:gd name="T10" fmla="*/ 11 w 35"/>
                <a:gd name="T11" fmla="*/ 23 h 23"/>
                <a:gd name="T12" fmla="*/ 24 w 35"/>
                <a:gd name="T1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23">
                  <a:moveTo>
                    <a:pt x="24" y="23"/>
                  </a:moveTo>
                  <a:cubicBezTo>
                    <a:pt x="30" y="23"/>
                    <a:pt x="35" y="18"/>
                    <a:pt x="35" y="12"/>
                  </a:cubicBezTo>
                  <a:cubicBezTo>
                    <a:pt x="35" y="5"/>
                    <a:pt x="30" y="0"/>
                    <a:pt x="24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8"/>
                    <a:pt x="5" y="23"/>
                    <a:pt x="11" y="23"/>
                  </a:cubicBezTo>
                  <a:lnTo>
                    <a:pt x="24" y="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259"/>
            <p:cNvSpPr/>
            <p:nvPr/>
          </p:nvSpPr>
          <p:spPr bwMode="auto">
            <a:xfrm>
              <a:off x="11792" y="9999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0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260"/>
            <p:cNvSpPr/>
            <p:nvPr/>
          </p:nvSpPr>
          <p:spPr bwMode="auto">
            <a:xfrm>
              <a:off x="11792" y="10024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0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261"/>
            <p:cNvSpPr/>
            <p:nvPr/>
          </p:nvSpPr>
          <p:spPr bwMode="auto">
            <a:xfrm>
              <a:off x="11792" y="10049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0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262"/>
            <p:cNvSpPr/>
            <p:nvPr/>
          </p:nvSpPr>
          <p:spPr bwMode="auto">
            <a:xfrm>
              <a:off x="11792" y="10076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1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263"/>
            <p:cNvSpPr/>
            <p:nvPr/>
          </p:nvSpPr>
          <p:spPr bwMode="auto">
            <a:xfrm>
              <a:off x="11792" y="10104"/>
              <a:ext cx="43" cy="18"/>
            </a:xfrm>
            <a:custGeom>
              <a:avLst/>
              <a:gdLst>
                <a:gd name="T0" fmla="*/ 50 w 63"/>
                <a:gd name="T1" fmla="*/ 0 h 27"/>
                <a:gd name="T2" fmla="*/ 13 w 63"/>
                <a:gd name="T3" fmla="*/ 0 h 27"/>
                <a:gd name="T4" fmla="*/ 0 w 63"/>
                <a:gd name="T5" fmla="*/ 14 h 27"/>
                <a:gd name="T6" fmla="*/ 13 w 63"/>
                <a:gd name="T7" fmla="*/ 27 h 27"/>
                <a:gd name="T8" fmla="*/ 50 w 63"/>
                <a:gd name="T9" fmla="*/ 27 h 27"/>
                <a:gd name="T10" fmla="*/ 63 w 63"/>
                <a:gd name="T11" fmla="*/ 14 h 27"/>
                <a:gd name="T12" fmla="*/ 50 w 63"/>
                <a:gd name="T1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7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21"/>
                    <a:pt x="6" y="27"/>
                    <a:pt x="13" y="27"/>
                  </a:cubicBezTo>
                  <a:cubicBezTo>
                    <a:pt x="50" y="27"/>
                    <a:pt x="50" y="27"/>
                    <a:pt x="50" y="27"/>
                  </a:cubicBezTo>
                  <a:cubicBezTo>
                    <a:pt x="57" y="27"/>
                    <a:pt x="63" y="21"/>
                    <a:pt x="63" y="14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264"/>
            <p:cNvSpPr/>
            <p:nvPr/>
          </p:nvSpPr>
          <p:spPr bwMode="auto">
            <a:xfrm>
              <a:off x="11792" y="10131"/>
              <a:ext cx="43" cy="18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7" y="26"/>
                    <a:pt x="63" y="20"/>
                    <a:pt x="63" y="13"/>
                  </a:cubicBezTo>
                  <a:cubicBezTo>
                    <a:pt x="63" y="6"/>
                    <a:pt x="57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265"/>
            <p:cNvSpPr/>
            <p:nvPr/>
          </p:nvSpPr>
          <p:spPr bwMode="auto">
            <a:xfrm>
              <a:off x="11792" y="10159"/>
              <a:ext cx="43" cy="18"/>
            </a:xfrm>
            <a:custGeom>
              <a:avLst/>
              <a:gdLst>
                <a:gd name="T0" fmla="*/ 51 w 64"/>
                <a:gd name="T1" fmla="*/ 0 h 26"/>
                <a:gd name="T2" fmla="*/ 50 w 64"/>
                <a:gd name="T3" fmla="*/ 0 h 26"/>
                <a:gd name="T4" fmla="*/ 14 w 64"/>
                <a:gd name="T5" fmla="*/ 0 h 26"/>
                <a:gd name="T6" fmla="*/ 13 w 64"/>
                <a:gd name="T7" fmla="*/ 0 h 26"/>
                <a:gd name="T8" fmla="*/ 0 w 64"/>
                <a:gd name="T9" fmla="*/ 13 h 26"/>
                <a:gd name="T10" fmla="*/ 13 w 64"/>
                <a:gd name="T11" fmla="*/ 26 h 26"/>
                <a:gd name="T12" fmla="*/ 14 w 64"/>
                <a:gd name="T13" fmla="*/ 26 h 26"/>
                <a:gd name="T14" fmla="*/ 50 w 64"/>
                <a:gd name="T15" fmla="*/ 26 h 26"/>
                <a:gd name="T16" fmla="*/ 51 w 64"/>
                <a:gd name="T17" fmla="*/ 26 h 26"/>
                <a:gd name="T18" fmla="*/ 64 w 64"/>
                <a:gd name="T19" fmla="*/ 13 h 26"/>
                <a:gd name="T20" fmla="*/ 51 w 64"/>
                <a:gd name="T2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26">
                  <a:moveTo>
                    <a:pt x="51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0"/>
                    <a:pt x="6" y="26"/>
                    <a:pt x="13" y="2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9" y="26"/>
                    <a:pt x="64" y="20"/>
                    <a:pt x="64" y="13"/>
                  </a:cubicBezTo>
                  <a:cubicBezTo>
                    <a:pt x="64" y="6"/>
                    <a:pt x="59" y="0"/>
                    <a:pt x="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266"/>
            <p:cNvSpPr/>
            <p:nvPr/>
          </p:nvSpPr>
          <p:spPr bwMode="auto">
            <a:xfrm>
              <a:off x="11794" y="10186"/>
              <a:ext cx="40" cy="15"/>
            </a:xfrm>
            <a:custGeom>
              <a:avLst/>
              <a:gdLst>
                <a:gd name="T0" fmla="*/ 50 w 63"/>
                <a:gd name="T1" fmla="*/ 0 h 26"/>
                <a:gd name="T2" fmla="*/ 13 w 63"/>
                <a:gd name="T3" fmla="*/ 0 h 26"/>
                <a:gd name="T4" fmla="*/ 0 w 63"/>
                <a:gd name="T5" fmla="*/ 13 h 26"/>
                <a:gd name="T6" fmla="*/ 13 w 63"/>
                <a:gd name="T7" fmla="*/ 26 h 26"/>
                <a:gd name="T8" fmla="*/ 50 w 63"/>
                <a:gd name="T9" fmla="*/ 26 h 26"/>
                <a:gd name="T10" fmla="*/ 63 w 63"/>
                <a:gd name="T11" fmla="*/ 13 h 26"/>
                <a:gd name="T12" fmla="*/ 50 w 63"/>
                <a:gd name="T1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26">
                  <a:moveTo>
                    <a:pt x="5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0" y="21"/>
                    <a:pt x="6" y="26"/>
                    <a:pt x="13" y="26"/>
                  </a:cubicBezTo>
                  <a:cubicBezTo>
                    <a:pt x="50" y="26"/>
                    <a:pt x="50" y="26"/>
                    <a:pt x="50" y="26"/>
                  </a:cubicBezTo>
                  <a:cubicBezTo>
                    <a:pt x="58" y="26"/>
                    <a:pt x="63" y="21"/>
                    <a:pt x="63" y="13"/>
                  </a:cubicBezTo>
                  <a:cubicBezTo>
                    <a:pt x="63" y="6"/>
                    <a:pt x="58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267"/>
            <p:cNvSpPr>
              <a:spLocks noEditPoints="1"/>
            </p:cNvSpPr>
            <p:nvPr/>
          </p:nvSpPr>
          <p:spPr bwMode="auto">
            <a:xfrm>
              <a:off x="12684" y="9519"/>
              <a:ext cx="405" cy="655"/>
            </a:xfrm>
            <a:custGeom>
              <a:avLst/>
              <a:gdLst>
                <a:gd name="T0" fmla="*/ 448 w 613"/>
                <a:gd name="T1" fmla="*/ 797 h 989"/>
                <a:gd name="T2" fmla="*/ 613 w 613"/>
                <a:gd name="T3" fmla="*/ 692 h 989"/>
                <a:gd name="T4" fmla="*/ 613 w 613"/>
                <a:gd name="T5" fmla="*/ 23 h 989"/>
                <a:gd name="T6" fmla="*/ 590 w 613"/>
                <a:gd name="T7" fmla="*/ 0 h 989"/>
                <a:gd name="T8" fmla="*/ 23 w 613"/>
                <a:gd name="T9" fmla="*/ 0 h 989"/>
                <a:gd name="T10" fmla="*/ 0 w 613"/>
                <a:gd name="T11" fmla="*/ 23 h 989"/>
                <a:gd name="T12" fmla="*/ 0 w 613"/>
                <a:gd name="T13" fmla="*/ 966 h 989"/>
                <a:gd name="T14" fmla="*/ 23 w 613"/>
                <a:gd name="T15" fmla="*/ 989 h 989"/>
                <a:gd name="T16" fmla="*/ 482 w 613"/>
                <a:gd name="T17" fmla="*/ 989 h 989"/>
                <a:gd name="T18" fmla="*/ 435 w 613"/>
                <a:gd name="T19" fmla="*/ 857 h 989"/>
                <a:gd name="T20" fmla="*/ 448 w 613"/>
                <a:gd name="T21" fmla="*/ 797 h 989"/>
                <a:gd name="T22" fmla="*/ 61 w 613"/>
                <a:gd name="T23" fmla="*/ 75 h 989"/>
                <a:gd name="T24" fmla="*/ 207 w 613"/>
                <a:gd name="T25" fmla="*/ 75 h 989"/>
                <a:gd name="T26" fmla="*/ 230 w 613"/>
                <a:gd name="T27" fmla="*/ 54 h 989"/>
                <a:gd name="T28" fmla="*/ 362 w 613"/>
                <a:gd name="T29" fmla="*/ 54 h 989"/>
                <a:gd name="T30" fmla="*/ 385 w 613"/>
                <a:gd name="T31" fmla="*/ 75 h 989"/>
                <a:gd name="T32" fmla="*/ 531 w 613"/>
                <a:gd name="T33" fmla="*/ 75 h 989"/>
                <a:gd name="T34" fmla="*/ 531 w 613"/>
                <a:gd name="T35" fmla="*/ 639 h 989"/>
                <a:gd name="T36" fmla="*/ 61 w 613"/>
                <a:gd name="T37" fmla="*/ 639 h 989"/>
                <a:gd name="T38" fmla="*/ 61 w 613"/>
                <a:gd name="T39" fmla="*/ 75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13" h="989">
                  <a:moveTo>
                    <a:pt x="448" y="797"/>
                  </a:moveTo>
                  <a:cubicBezTo>
                    <a:pt x="503" y="750"/>
                    <a:pt x="558" y="715"/>
                    <a:pt x="613" y="692"/>
                  </a:cubicBezTo>
                  <a:cubicBezTo>
                    <a:pt x="613" y="23"/>
                    <a:pt x="613" y="23"/>
                    <a:pt x="613" y="23"/>
                  </a:cubicBezTo>
                  <a:cubicBezTo>
                    <a:pt x="613" y="10"/>
                    <a:pt x="603" y="0"/>
                    <a:pt x="590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966"/>
                    <a:pt x="0" y="966"/>
                    <a:pt x="0" y="966"/>
                  </a:cubicBezTo>
                  <a:cubicBezTo>
                    <a:pt x="0" y="979"/>
                    <a:pt x="10" y="989"/>
                    <a:pt x="23" y="989"/>
                  </a:cubicBezTo>
                  <a:cubicBezTo>
                    <a:pt x="482" y="989"/>
                    <a:pt x="482" y="989"/>
                    <a:pt x="482" y="989"/>
                  </a:cubicBezTo>
                  <a:cubicBezTo>
                    <a:pt x="467" y="944"/>
                    <a:pt x="451" y="900"/>
                    <a:pt x="435" y="857"/>
                  </a:cubicBezTo>
                  <a:cubicBezTo>
                    <a:pt x="423" y="824"/>
                    <a:pt x="431" y="811"/>
                    <a:pt x="448" y="797"/>
                  </a:cubicBezTo>
                  <a:close/>
                  <a:moveTo>
                    <a:pt x="61" y="75"/>
                  </a:moveTo>
                  <a:cubicBezTo>
                    <a:pt x="207" y="75"/>
                    <a:pt x="207" y="75"/>
                    <a:pt x="207" y="75"/>
                  </a:cubicBezTo>
                  <a:cubicBezTo>
                    <a:pt x="208" y="63"/>
                    <a:pt x="218" y="54"/>
                    <a:pt x="230" y="54"/>
                  </a:cubicBezTo>
                  <a:cubicBezTo>
                    <a:pt x="362" y="54"/>
                    <a:pt x="362" y="54"/>
                    <a:pt x="362" y="54"/>
                  </a:cubicBezTo>
                  <a:cubicBezTo>
                    <a:pt x="374" y="54"/>
                    <a:pt x="384" y="63"/>
                    <a:pt x="385" y="75"/>
                  </a:cubicBezTo>
                  <a:cubicBezTo>
                    <a:pt x="531" y="75"/>
                    <a:pt x="531" y="75"/>
                    <a:pt x="531" y="75"/>
                  </a:cubicBezTo>
                  <a:cubicBezTo>
                    <a:pt x="531" y="639"/>
                    <a:pt x="531" y="639"/>
                    <a:pt x="531" y="639"/>
                  </a:cubicBezTo>
                  <a:cubicBezTo>
                    <a:pt x="61" y="639"/>
                    <a:pt x="61" y="639"/>
                    <a:pt x="61" y="639"/>
                  </a:cubicBezTo>
                  <a:lnTo>
                    <a:pt x="61" y="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268"/>
            <p:cNvSpPr>
              <a:spLocks noEditPoints="1"/>
            </p:cNvSpPr>
            <p:nvPr/>
          </p:nvSpPr>
          <p:spPr bwMode="auto">
            <a:xfrm>
              <a:off x="12734" y="9579"/>
              <a:ext cx="293" cy="353"/>
            </a:xfrm>
            <a:custGeom>
              <a:avLst/>
              <a:gdLst>
                <a:gd name="T0" fmla="*/ 287 w 442"/>
                <a:gd name="T1" fmla="*/ 38 h 531"/>
                <a:gd name="T2" fmla="*/ 132 w 442"/>
                <a:gd name="T3" fmla="*/ 0 h 531"/>
                <a:gd name="T4" fmla="*/ 442 w 442"/>
                <a:gd name="T5" fmla="*/ 531 h 531"/>
                <a:gd name="T6" fmla="*/ 28 w 442"/>
                <a:gd name="T7" fmla="*/ 127 h 531"/>
                <a:gd name="T8" fmla="*/ 71 w 442"/>
                <a:gd name="T9" fmla="*/ 114 h 531"/>
                <a:gd name="T10" fmla="*/ 172 w 442"/>
                <a:gd name="T11" fmla="*/ 118 h 531"/>
                <a:gd name="T12" fmla="*/ 220 w 442"/>
                <a:gd name="T13" fmla="*/ 119 h 531"/>
                <a:gd name="T14" fmla="*/ 302 w 442"/>
                <a:gd name="T15" fmla="*/ 112 h 531"/>
                <a:gd name="T16" fmla="*/ 388 w 442"/>
                <a:gd name="T17" fmla="*/ 119 h 531"/>
                <a:gd name="T18" fmla="*/ 278 w 442"/>
                <a:gd name="T19" fmla="*/ 123 h 531"/>
                <a:gd name="T20" fmla="*/ 190 w 442"/>
                <a:gd name="T21" fmla="*/ 118 h 531"/>
                <a:gd name="T22" fmla="*/ 110 w 442"/>
                <a:gd name="T23" fmla="*/ 126 h 531"/>
                <a:gd name="T24" fmla="*/ 65 w 442"/>
                <a:gd name="T25" fmla="*/ 115 h 531"/>
                <a:gd name="T26" fmla="*/ 108 w 442"/>
                <a:gd name="T27" fmla="*/ 231 h 531"/>
                <a:gd name="T28" fmla="*/ 60 w 442"/>
                <a:gd name="T29" fmla="*/ 224 h 531"/>
                <a:gd name="T30" fmla="*/ 189 w 442"/>
                <a:gd name="T31" fmla="*/ 226 h 531"/>
                <a:gd name="T32" fmla="*/ 352 w 442"/>
                <a:gd name="T33" fmla="*/ 229 h 531"/>
                <a:gd name="T34" fmla="*/ 289 w 442"/>
                <a:gd name="T35" fmla="*/ 224 h 531"/>
                <a:gd name="T36" fmla="*/ 108 w 442"/>
                <a:gd name="T37" fmla="*/ 231 h 531"/>
                <a:gd name="T38" fmla="*/ 47 w 442"/>
                <a:gd name="T39" fmla="*/ 270 h 531"/>
                <a:gd name="T40" fmla="*/ 38 w 442"/>
                <a:gd name="T41" fmla="*/ 184 h 531"/>
                <a:gd name="T42" fmla="*/ 45 w 442"/>
                <a:gd name="T43" fmla="*/ 190 h 531"/>
                <a:gd name="T44" fmla="*/ 196 w 442"/>
                <a:gd name="T45" fmla="*/ 458 h 531"/>
                <a:gd name="T46" fmla="*/ 43 w 442"/>
                <a:gd name="T47" fmla="*/ 469 h 531"/>
                <a:gd name="T48" fmla="*/ 114 w 442"/>
                <a:gd name="T49" fmla="*/ 448 h 531"/>
                <a:gd name="T50" fmla="*/ 214 w 442"/>
                <a:gd name="T51" fmla="*/ 328 h 531"/>
                <a:gd name="T52" fmla="*/ 114 w 442"/>
                <a:gd name="T53" fmla="*/ 330 h 531"/>
                <a:gd name="T54" fmla="*/ 111 w 442"/>
                <a:gd name="T55" fmla="*/ 324 h 531"/>
                <a:gd name="T56" fmla="*/ 245 w 442"/>
                <a:gd name="T57" fmla="*/ 318 h 531"/>
                <a:gd name="T58" fmla="*/ 282 w 442"/>
                <a:gd name="T59" fmla="*/ 464 h 531"/>
                <a:gd name="T60" fmla="*/ 279 w 442"/>
                <a:gd name="T61" fmla="*/ 459 h 531"/>
                <a:gd name="T62" fmla="*/ 294 w 442"/>
                <a:gd name="T63" fmla="*/ 456 h 531"/>
                <a:gd name="T64" fmla="*/ 313 w 442"/>
                <a:gd name="T65" fmla="*/ 456 h 531"/>
                <a:gd name="T66" fmla="*/ 230 w 442"/>
                <a:gd name="T67" fmla="*/ 276 h 531"/>
                <a:gd name="T68" fmla="*/ 303 w 442"/>
                <a:gd name="T69" fmla="*/ 274 h 531"/>
                <a:gd name="T70" fmla="*/ 392 w 442"/>
                <a:gd name="T71" fmla="*/ 190 h 531"/>
                <a:gd name="T72" fmla="*/ 308 w 442"/>
                <a:gd name="T73" fmla="*/ 194 h 531"/>
                <a:gd name="T74" fmla="*/ 200 w 442"/>
                <a:gd name="T75" fmla="*/ 184 h 531"/>
                <a:gd name="T76" fmla="*/ 83 w 442"/>
                <a:gd name="T77" fmla="*/ 188 h 531"/>
                <a:gd name="T78" fmla="*/ 153 w 442"/>
                <a:gd name="T79" fmla="*/ 173 h 531"/>
                <a:gd name="T80" fmla="*/ 284 w 442"/>
                <a:gd name="T81" fmla="*/ 188 h 531"/>
                <a:gd name="T82" fmla="*/ 356 w 442"/>
                <a:gd name="T83" fmla="*/ 186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2" h="531">
                  <a:moveTo>
                    <a:pt x="310" y="0"/>
                  </a:moveTo>
                  <a:cubicBezTo>
                    <a:pt x="310" y="14"/>
                    <a:pt x="310" y="14"/>
                    <a:pt x="310" y="14"/>
                  </a:cubicBezTo>
                  <a:cubicBezTo>
                    <a:pt x="310" y="27"/>
                    <a:pt x="300" y="38"/>
                    <a:pt x="287" y="38"/>
                  </a:cubicBezTo>
                  <a:cubicBezTo>
                    <a:pt x="155" y="38"/>
                    <a:pt x="155" y="38"/>
                    <a:pt x="155" y="38"/>
                  </a:cubicBezTo>
                  <a:cubicBezTo>
                    <a:pt x="142" y="38"/>
                    <a:pt x="132" y="27"/>
                    <a:pt x="132" y="14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31"/>
                    <a:pt x="0" y="531"/>
                    <a:pt x="0" y="531"/>
                  </a:cubicBezTo>
                  <a:cubicBezTo>
                    <a:pt x="442" y="531"/>
                    <a:pt x="442" y="531"/>
                    <a:pt x="442" y="531"/>
                  </a:cubicBezTo>
                  <a:cubicBezTo>
                    <a:pt x="442" y="0"/>
                    <a:pt x="442" y="0"/>
                    <a:pt x="442" y="0"/>
                  </a:cubicBezTo>
                  <a:lnTo>
                    <a:pt x="310" y="0"/>
                  </a:lnTo>
                  <a:close/>
                  <a:moveTo>
                    <a:pt x="28" y="127"/>
                  </a:moveTo>
                  <a:cubicBezTo>
                    <a:pt x="25" y="126"/>
                    <a:pt x="26" y="121"/>
                    <a:pt x="29" y="122"/>
                  </a:cubicBezTo>
                  <a:cubicBezTo>
                    <a:pt x="42" y="125"/>
                    <a:pt x="48" y="111"/>
                    <a:pt x="60" y="109"/>
                  </a:cubicBezTo>
                  <a:cubicBezTo>
                    <a:pt x="65" y="109"/>
                    <a:pt x="68" y="110"/>
                    <a:pt x="71" y="114"/>
                  </a:cubicBezTo>
                  <a:cubicBezTo>
                    <a:pt x="75" y="119"/>
                    <a:pt x="82" y="120"/>
                    <a:pt x="88" y="120"/>
                  </a:cubicBezTo>
                  <a:cubicBezTo>
                    <a:pt x="107" y="121"/>
                    <a:pt x="126" y="121"/>
                    <a:pt x="145" y="120"/>
                  </a:cubicBezTo>
                  <a:cubicBezTo>
                    <a:pt x="154" y="120"/>
                    <a:pt x="163" y="120"/>
                    <a:pt x="172" y="118"/>
                  </a:cubicBezTo>
                  <a:cubicBezTo>
                    <a:pt x="179" y="116"/>
                    <a:pt x="187" y="113"/>
                    <a:pt x="194" y="112"/>
                  </a:cubicBezTo>
                  <a:cubicBezTo>
                    <a:pt x="200" y="111"/>
                    <a:pt x="208" y="110"/>
                    <a:pt x="213" y="113"/>
                  </a:cubicBezTo>
                  <a:cubicBezTo>
                    <a:pt x="215" y="115"/>
                    <a:pt x="218" y="117"/>
                    <a:pt x="220" y="119"/>
                  </a:cubicBezTo>
                  <a:cubicBezTo>
                    <a:pt x="224" y="122"/>
                    <a:pt x="227" y="123"/>
                    <a:pt x="232" y="123"/>
                  </a:cubicBezTo>
                  <a:cubicBezTo>
                    <a:pt x="249" y="125"/>
                    <a:pt x="264" y="122"/>
                    <a:pt x="280" y="117"/>
                  </a:cubicBezTo>
                  <a:cubicBezTo>
                    <a:pt x="287" y="115"/>
                    <a:pt x="294" y="113"/>
                    <a:pt x="302" y="112"/>
                  </a:cubicBezTo>
                  <a:cubicBezTo>
                    <a:pt x="310" y="112"/>
                    <a:pt x="319" y="113"/>
                    <a:pt x="328" y="114"/>
                  </a:cubicBezTo>
                  <a:cubicBezTo>
                    <a:pt x="347" y="116"/>
                    <a:pt x="367" y="117"/>
                    <a:pt x="386" y="114"/>
                  </a:cubicBezTo>
                  <a:cubicBezTo>
                    <a:pt x="389" y="114"/>
                    <a:pt x="391" y="119"/>
                    <a:pt x="388" y="119"/>
                  </a:cubicBezTo>
                  <a:cubicBezTo>
                    <a:pt x="368" y="122"/>
                    <a:pt x="349" y="121"/>
                    <a:pt x="330" y="119"/>
                  </a:cubicBezTo>
                  <a:cubicBezTo>
                    <a:pt x="320" y="118"/>
                    <a:pt x="311" y="116"/>
                    <a:pt x="302" y="118"/>
                  </a:cubicBezTo>
                  <a:cubicBezTo>
                    <a:pt x="293" y="119"/>
                    <a:pt x="285" y="121"/>
                    <a:pt x="278" y="123"/>
                  </a:cubicBezTo>
                  <a:cubicBezTo>
                    <a:pt x="262" y="127"/>
                    <a:pt x="246" y="130"/>
                    <a:pt x="230" y="128"/>
                  </a:cubicBezTo>
                  <a:cubicBezTo>
                    <a:pt x="223" y="127"/>
                    <a:pt x="219" y="124"/>
                    <a:pt x="214" y="120"/>
                  </a:cubicBezTo>
                  <a:cubicBezTo>
                    <a:pt x="207" y="115"/>
                    <a:pt x="198" y="116"/>
                    <a:pt x="190" y="118"/>
                  </a:cubicBezTo>
                  <a:cubicBezTo>
                    <a:pt x="182" y="120"/>
                    <a:pt x="174" y="123"/>
                    <a:pt x="166" y="124"/>
                  </a:cubicBezTo>
                  <a:cubicBezTo>
                    <a:pt x="157" y="125"/>
                    <a:pt x="149" y="125"/>
                    <a:pt x="141" y="126"/>
                  </a:cubicBezTo>
                  <a:cubicBezTo>
                    <a:pt x="130" y="126"/>
                    <a:pt x="120" y="126"/>
                    <a:pt x="110" y="126"/>
                  </a:cubicBezTo>
                  <a:cubicBezTo>
                    <a:pt x="102" y="125"/>
                    <a:pt x="93" y="126"/>
                    <a:pt x="85" y="125"/>
                  </a:cubicBezTo>
                  <a:cubicBezTo>
                    <a:pt x="81" y="125"/>
                    <a:pt x="73" y="124"/>
                    <a:pt x="70" y="121"/>
                  </a:cubicBezTo>
                  <a:cubicBezTo>
                    <a:pt x="68" y="119"/>
                    <a:pt x="67" y="116"/>
                    <a:pt x="65" y="115"/>
                  </a:cubicBezTo>
                  <a:cubicBezTo>
                    <a:pt x="62" y="113"/>
                    <a:pt x="57" y="115"/>
                    <a:pt x="54" y="116"/>
                  </a:cubicBezTo>
                  <a:cubicBezTo>
                    <a:pt x="46" y="122"/>
                    <a:pt x="39" y="130"/>
                    <a:pt x="28" y="127"/>
                  </a:cubicBezTo>
                  <a:close/>
                  <a:moveTo>
                    <a:pt x="108" y="231"/>
                  </a:moveTo>
                  <a:cubicBezTo>
                    <a:pt x="98" y="232"/>
                    <a:pt x="88" y="233"/>
                    <a:pt x="77" y="232"/>
                  </a:cubicBezTo>
                  <a:cubicBezTo>
                    <a:pt x="71" y="232"/>
                    <a:pt x="63" y="232"/>
                    <a:pt x="57" y="229"/>
                  </a:cubicBezTo>
                  <a:cubicBezTo>
                    <a:pt x="54" y="227"/>
                    <a:pt x="57" y="223"/>
                    <a:pt x="60" y="224"/>
                  </a:cubicBezTo>
                  <a:cubicBezTo>
                    <a:pt x="66" y="228"/>
                    <a:pt x="76" y="227"/>
                    <a:pt x="83" y="227"/>
                  </a:cubicBezTo>
                  <a:cubicBezTo>
                    <a:pt x="93" y="227"/>
                    <a:pt x="104" y="226"/>
                    <a:pt x="114" y="226"/>
                  </a:cubicBezTo>
                  <a:cubicBezTo>
                    <a:pt x="139" y="224"/>
                    <a:pt x="164" y="226"/>
                    <a:pt x="189" y="226"/>
                  </a:cubicBezTo>
                  <a:cubicBezTo>
                    <a:pt x="204" y="227"/>
                    <a:pt x="218" y="226"/>
                    <a:pt x="233" y="226"/>
                  </a:cubicBezTo>
                  <a:cubicBezTo>
                    <a:pt x="247" y="226"/>
                    <a:pt x="260" y="223"/>
                    <a:pt x="274" y="220"/>
                  </a:cubicBezTo>
                  <a:cubicBezTo>
                    <a:pt x="301" y="215"/>
                    <a:pt x="325" y="231"/>
                    <a:pt x="352" y="229"/>
                  </a:cubicBezTo>
                  <a:cubicBezTo>
                    <a:pt x="355" y="229"/>
                    <a:pt x="355" y="234"/>
                    <a:pt x="352" y="234"/>
                  </a:cubicBezTo>
                  <a:cubicBezTo>
                    <a:pt x="338" y="235"/>
                    <a:pt x="324" y="231"/>
                    <a:pt x="311" y="228"/>
                  </a:cubicBezTo>
                  <a:cubicBezTo>
                    <a:pt x="304" y="226"/>
                    <a:pt x="296" y="224"/>
                    <a:pt x="289" y="224"/>
                  </a:cubicBezTo>
                  <a:cubicBezTo>
                    <a:pt x="282" y="224"/>
                    <a:pt x="275" y="225"/>
                    <a:pt x="268" y="227"/>
                  </a:cubicBezTo>
                  <a:cubicBezTo>
                    <a:pt x="240" y="234"/>
                    <a:pt x="211" y="232"/>
                    <a:pt x="182" y="232"/>
                  </a:cubicBezTo>
                  <a:cubicBezTo>
                    <a:pt x="158" y="231"/>
                    <a:pt x="133" y="230"/>
                    <a:pt x="108" y="231"/>
                  </a:cubicBezTo>
                  <a:close/>
                  <a:moveTo>
                    <a:pt x="166" y="274"/>
                  </a:moveTo>
                  <a:cubicBezTo>
                    <a:pt x="126" y="273"/>
                    <a:pt x="87" y="276"/>
                    <a:pt x="47" y="275"/>
                  </a:cubicBezTo>
                  <a:cubicBezTo>
                    <a:pt x="44" y="275"/>
                    <a:pt x="44" y="270"/>
                    <a:pt x="47" y="270"/>
                  </a:cubicBezTo>
                  <a:cubicBezTo>
                    <a:pt x="87" y="271"/>
                    <a:pt x="126" y="268"/>
                    <a:pt x="166" y="269"/>
                  </a:cubicBezTo>
                  <a:cubicBezTo>
                    <a:pt x="169" y="269"/>
                    <a:pt x="169" y="274"/>
                    <a:pt x="166" y="274"/>
                  </a:cubicBezTo>
                  <a:close/>
                  <a:moveTo>
                    <a:pt x="38" y="184"/>
                  </a:moveTo>
                  <a:cubicBezTo>
                    <a:pt x="41" y="184"/>
                    <a:pt x="44" y="184"/>
                    <a:pt x="47" y="186"/>
                  </a:cubicBezTo>
                  <a:cubicBezTo>
                    <a:pt x="48" y="186"/>
                    <a:pt x="49" y="188"/>
                    <a:pt x="48" y="189"/>
                  </a:cubicBezTo>
                  <a:cubicBezTo>
                    <a:pt x="47" y="190"/>
                    <a:pt x="46" y="191"/>
                    <a:pt x="45" y="190"/>
                  </a:cubicBezTo>
                  <a:cubicBezTo>
                    <a:pt x="43" y="189"/>
                    <a:pt x="40" y="189"/>
                    <a:pt x="38" y="189"/>
                  </a:cubicBezTo>
                  <a:cubicBezTo>
                    <a:pt x="35" y="189"/>
                    <a:pt x="35" y="184"/>
                    <a:pt x="38" y="184"/>
                  </a:cubicBezTo>
                  <a:close/>
                  <a:moveTo>
                    <a:pt x="196" y="458"/>
                  </a:moveTo>
                  <a:cubicBezTo>
                    <a:pt x="180" y="457"/>
                    <a:pt x="165" y="454"/>
                    <a:pt x="150" y="451"/>
                  </a:cubicBezTo>
                  <a:cubicBezTo>
                    <a:pt x="135" y="449"/>
                    <a:pt x="122" y="451"/>
                    <a:pt x="108" y="456"/>
                  </a:cubicBezTo>
                  <a:cubicBezTo>
                    <a:pt x="89" y="463"/>
                    <a:pt x="64" y="478"/>
                    <a:pt x="43" y="469"/>
                  </a:cubicBezTo>
                  <a:cubicBezTo>
                    <a:pt x="40" y="467"/>
                    <a:pt x="43" y="463"/>
                    <a:pt x="46" y="464"/>
                  </a:cubicBezTo>
                  <a:cubicBezTo>
                    <a:pt x="57" y="469"/>
                    <a:pt x="69" y="465"/>
                    <a:pt x="79" y="461"/>
                  </a:cubicBezTo>
                  <a:cubicBezTo>
                    <a:pt x="91" y="457"/>
                    <a:pt x="102" y="452"/>
                    <a:pt x="114" y="448"/>
                  </a:cubicBezTo>
                  <a:cubicBezTo>
                    <a:pt x="141" y="440"/>
                    <a:pt x="168" y="452"/>
                    <a:pt x="196" y="453"/>
                  </a:cubicBezTo>
                  <a:cubicBezTo>
                    <a:pt x="199" y="453"/>
                    <a:pt x="199" y="458"/>
                    <a:pt x="196" y="458"/>
                  </a:cubicBezTo>
                  <a:close/>
                  <a:moveTo>
                    <a:pt x="214" y="328"/>
                  </a:moveTo>
                  <a:cubicBezTo>
                    <a:pt x="207" y="327"/>
                    <a:pt x="200" y="325"/>
                    <a:pt x="193" y="324"/>
                  </a:cubicBezTo>
                  <a:cubicBezTo>
                    <a:pt x="184" y="323"/>
                    <a:pt x="175" y="325"/>
                    <a:pt x="166" y="326"/>
                  </a:cubicBezTo>
                  <a:cubicBezTo>
                    <a:pt x="148" y="330"/>
                    <a:pt x="132" y="331"/>
                    <a:pt x="114" y="330"/>
                  </a:cubicBezTo>
                  <a:cubicBezTo>
                    <a:pt x="95" y="328"/>
                    <a:pt x="77" y="324"/>
                    <a:pt x="58" y="323"/>
                  </a:cubicBezTo>
                  <a:cubicBezTo>
                    <a:pt x="55" y="322"/>
                    <a:pt x="55" y="317"/>
                    <a:pt x="58" y="318"/>
                  </a:cubicBezTo>
                  <a:cubicBezTo>
                    <a:pt x="76" y="319"/>
                    <a:pt x="94" y="322"/>
                    <a:pt x="111" y="324"/>
                  </a:cubicBezTo>
                  <a:cubicBezTo>
                    <a:pt x="129" y="326"/>
                    <a:pt x="145" y="325"/>
                    <a:pt x="163" y="322"/>
                  </a:cubicBezTo>
                  <a:cubicBezTo>
                    <a:pt x="177" y="319"/>
                    <a:pt x="191" y="318"/>
                    <a:pt x="205" y="321"/>
                  </a:cubicBezTo>
                  <a:cubicBezTo>
                    <a:pt x="218" y="324"/>
                    <a:pt x="234" y="329"/>
                    <a:pt x="245" y="318"/>
                  </a:cubicBezTo>
                  <a:cubicBezTo>
                    <a:pt x="248" y="316"/>
                    <a:pt x="251" y="320"/>
                    <a:pt x="249" y="322"/>
                  </a:cubicBezTo>
                  <a:cubicBezTo>
                    <a:pt x="239" y="331"/>
                    <a:pt x="226" y="330"/>
                    <a:pt x="214" y="328"/>
                  </a:cubicBezTo>
                  <a:close/>
                  <a:moveTo>
                    <a:pt x="282" y="464"/>
                  </a:moveTo>
                  <a:cubicBezTo>
                    <a:pt x="269" y="472"/>
                    <a:pt x="251" y="472"/>
                    <a:pt x="238" y="464"/>
                  </a:cubicBezTo>
                  <a:cubicBezTo>
                    <a:pt x="235" y="462"/>
                    <a:pt x="238" y="457"/>
                    <a:pt x="241" y="459"/>
                  </a:cubicBezTo>
                  <a:cubicBezTo>
                    <a:pt x="252" y="466"/>
                    <a:pt x="268" y="466"/>
                    <a:pt x="279" y="459"/>
                  </a:cubicBezTo>
                  <a:cubicBezTo>
                    <a:pt x="282" y="457"/>
                    <a:pt x="285" y="462"/>
                    <a:pt x="282" y="464"/>
                  </a:cubicBezTo>
                  <a:close/>
                  <a:moveTo>
                    <a:pt x="313" y="456"/>
                  </a:moveTo>
                  <a:cubicBezTo>
                    <a:pt x="294" y="456"/>
                    <a:pt x="294" y="456"/>
                    <a:pt x="294" y="456"/>
                  </a:cubicBezTo>
                  <a:cubicBezTo>
                    <a:pt x="291" y="456"/>
                    <a:pt x="291" y="451"/>
                    <a:pt x="294" y="451"/>
                  </a:cubicBezTo>
                  <a:cubicBezTo>
                    <a:pt x="313" y="451"/>
                    <a:pt x="313" y="451"/>
                    <a:pt x="313" y="451"/>
                  </a:cubicBezTo>
                  <a:cubicBezTo>
                    <a:pt x="316" y="451"/>
                    <a:pt x="316" y="456"/>
                    <a:pt x="313" y="456"/>
                  </a:cubicBezTo>
                  <a:close/>
                  <a:moveTo>
                    <a:pt x="366" y="275"/>
                  </a:moveTo>
                  <a:cubicBezTo>
                    <a:pt x="342" y="268"/>
                    <a:pt x="319" y="279"/>
                    <a:pt x="295" y="280"/>
                  </a:cubicBezTo>
                  <a:cubicBezTo>
                    <a:pt x="274" y="282"/>
                    <a:pt x="250" y="283"/>
                    <a:pt x="230" y="276"/>
                  </a:cubicBezTo>
                  <a:cubicBezTo>
                    <a:pt x="227" y="275"/>
                    <a:pt x="228" y="271"/>
                    <a:pt x="231" y="272"/>
                  </a:cubicBezTo>
                  <a:cubicBezTo>
                    <a:pt x="243" y="275"/>
                    <a:pt x="256" y="276"/>
                    <a:pt x="268" y="276"/>
                  </a:cubicBezTo>
                  <a:cubicBezTo>
                    <a:pt x="279" y="276"/>
                    <a:pt x="291" y="276"/>
                    <a:pt x="303" y="274"/>
                  </a:cubicBezTo>
                  <a:cubicBezTo>
                    <a:pt x="324" y="271"/>
                    <a:pt x="346" y="264"/>
                    <a:pt x="368" y="270"/>
                  </a:cubicBezTo>
                  <a:cubicBezTo>
                    <a:pt x="371" y="271"/>
                    <a:pt x="369" y="276"/>
                    <a:pt x="366" y="275"/>
                  </a:cubicBezTo>
                  <a:close/>
                  <a:moveTo>
                    <a:pt x="392" y="190"/>
                  </a:moveTo>
                  <a:cubicBezTo>
                    <a:pt x="384" y="196"/>
                    <a:pt x="375" y="196"/>
                    <a:pt x="365" y="194"/>
                  </a:cubicBezTo>
                  <a:cubicBezTo>
                    <a:pt x="352" y="191"/>
                    <a:pt x="341" y="188"/>
                    <a:pt x="327" y="190"/>
                  </a:cubicBezTo>
                  <a:cubicBezTo>
                    <a:pt x="321" y="192"/>
                    <a:pt x="314" y="193"/>
                    <a:pt x="308" y="194"/>
                  </a:cubicBezTo>
                  <a:cubicBezTo>
                    <a:pt x="301" y="195"/>
                    <a:pt x="295" y="194"/>
                    <a:pt x="288" y="193"/>
                  </a:cubicBezTo>
                  <a:cubicBezTo>
                    <a:pt x="274" y="192"/>
                    <a:pt x="260" y="190"/>
                    <a:pt x="246" y="188"/>
                  </a:cubicBezTo>
                  <a:cubicBezTo>
                    <a:pt x="231" y="187"/>
                    <a:pt x="215" y="186"/>
                    <a:pt x="200" y="184"/>
                  </a:cubicBezTo>
                  <a:cubicBezTo>
                    <a:pt x="185" y="183"/>
                    <a:pt x="170" y="181"/>
                    <a:pt x="156" y="179"/>
                  </a:cubicBezTo>
                  <a:cubicBezTo>
                    <a:pt x="142" y="177"/>
                    <a:pt x="130" y="178"/>
                    <a:pt x="117" y="182"/>
                  </a:cubicBezTo>
                  <a:cubicBezTo>
                    <a:pt x="106" y="185"/>
                    <a:pt x="95" y="188"/>
                    <a:pt x="83" y="188"/>
                  </a:cubicBezTo>
                  <a:cubicBezTo>
                    <a:pt x="80" y="188"/>
                    <a:pt x="80" y="183"/>
                    <a:pt x="83" y="183"/>
                  </a:cubicBezTo>
                  <a:cubicBezTo>
                    <a:pt x="96" y="183"/>
                    <a:pt x="107" y="179"/>
                    <a:pt x="119" y="176"/>
                  </a:cubicBezTo>
                  <a:cubicBezTo>
                    <a:pt x="131" y="173"/>
                    <a:pt x="141" y="172"/>
                    <a:pt x="153" y="173"/>
                  </a:cubicBezTo>
                  <a:cubicBezTo>
                    <a:pt x="168" y="175"/>
                    <a:pt x="183" y="178"/>
                    <a:pt x="197" y="179"/>
                  </a:cubicBezTo>
                  <a:cubicBezTo>
                    <a:pt x="212" y="181"/>
                    <a:pt x="227" y="181"/>
                    <a:pt x="241" y="183"/>
                  </a:cubicBezTo>
                  <a:cubicBezTo>
                    <a:pt x="255" y="184"/>
                    <a:pt x="269" y="186"/>
                    <a:pt x="284" y="188"/>
                  </a:cubicBezTo>
                  <a:cubicBezTo>
                    <a:pt x="290" y="188"/>
                    <a:pt x="297" y="189"/>
                    <a:pt x="304" y="189"/>
                  </a:cubicBezTo>
                  <a:cubicBezTo>
                    <a:pt x="310" y="189"/>
                    <a:pt x="317" y="187"/>
                    <a:pt x="324" y="186"/>
                  </a:cubicBezTo>
                  <a:cubicBezTo>
                    <a:pt x="335" y="184"/>
                    <a:pt x="345" y="184"/>
                    <a:pt x="356" y="186"/>
                  </a:cubicBezTo>
                  <a:cubicBezTo>
                    <a:pt x="366" y="189"/>
                    <a:pt x="379" y="194"/>
                    <a:pt x="389" y="186"/>
                  </a:cubicBezTo>
                  <a:cubicBezTo>
                    <a:pt x="391" y="184"/>
                    <a:pt x="395" y="188"/>
                    <a:pt x="392" y="1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269"/>
            <p:cNvSpPr>
              <a:spLocks noEditPoints="1"/>
            </p:cNvSpPr>
            <p:nvPr/>
          </p:nvSpPr>
          <p:spPr bwMode="auto">
            <a:xfrm>
              <a:off x="12989" y="9939"/>
              <a:ext cx="478" cy="308"/>
            </a:xfrm>
            <a:custGeom>
              <a:avLst/>
              <a:gdLst>
                <a:gd name="T0" fmla="*/ 697 w 722"/>
                <a:gd name="T1" fmla="*/ 190 h 465"/>
                <a:gd name="T2" fmla="*/ 25 w 722"/>
                <a:gd name="T3" fmla="*/ 189 h 465"/>
                <a:gd name="T4" fmla="*/ 12 w 722"/>
                <a:gd name="T5" fmla="*/ 249 h 465"/>
                <a:gd name="T6" fmla="*/ 75 w 722"/>
                <a:gd name="T7" fmla="*/ 431 h 465"/>
                <a:gd name="T8" fmla="*/ 110 w 722"/>
                <a:gd name="T9" fmla="*/ 442 h 465"/>
                <a:gd name="T10" fmla="*/ 634 w 722"/>
                <a:gd name="T11" fmla="*/ 465 h 465"/>
                <a:gd name="T12" fmla="*/ 711 w 722"/>
                <a:gd name="T13" fmla="*/ 243 h 465"/>
                <a:gd name="T14" fmla="*/ 697 w 722"/>
                <a:gd name="T15" fmla="*/ 190 h 465"/>
                <a:gd name="T16" fmla="*/ 456 w 722"/>
                <a:gd name="T17" fmla="*/ 202 h 465"/>
                <a:gd name="T18" fmla="*/ 380 w 722"/>
                <a:gd name="T19" fmla="*/ 202 h 465"/>
                <a:gd name="T20" fmla="*/ 380 w 722"/>
                <a:gd name="T21" fmla="*/ 277 h 465"/>
                <a:gd name="T22" fmla="*/ 330 w 722"/>
                <a:gd name="T23" fmla="*/ 277 h 465"/>
                <a:gd name="T24" fmla="*/ 330 w 722"/>
                <a:gd name="T25" fmla="*/ 202 h 465"/>
                <a:gd name="T26" fmla="*/ 254 w 722"/>
                <a:gd name="T27" fmla="*/ 202 h 465"/>
                <a:gd name="T28" fmla="*/ 254 w 722"/>
                <a:gd name="T29" fmla="*/ 152 h 465"/>
                <a:gd name="T30" fmla="*/ 330 w 722"/>
                <a:gd name="T31" fmla="*/ 152 h 465"/>
                <a:gd name="T32" fmla="*/ 330 w 722"/>
                <a:gd name="T33" fmla="*/ 76 h 465"/>
                <a:gd name="T34" fmla="*/ 380 w 722"/>
                <a:gd name="T35" fmla="*/ 76 h 465"/>
                <a:gd name="T36" fmla="*/ 380 w 722"/>
                <a:gd name="T37" fmla="*/ 152 h 465"/>
                <a:gd name="T38" fmla="*/ 456 w 722"/>
                <a:gd name="T39" fmla="*/ 152 h 465"/>
                <a:gd name="T40" fmla="*/ 456 w 722"/>
                <a:gd name="T41" fmla="*/ 202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22" h="465">
                  <a:moveTo>
                    <a:pt x="697" y="190"/>
                  </a:moveTo>
                  <a:cubicBezTo>
                    <a:pt x="473" y="0"/>
                    <a:pt x="249" y="0"/>
                    <a:pt x="25" y="189"/>
                  </a:cubicBezTo>
                  <a:cubicBezTo>
                    <a:pt x="8" y="203"/>
                    <a:pt x="0" y="216"/>
                    <a:pt x="12" y="249"/>
                  </a:cubicBezTo>
                  <a:cubicBezTo>
                    <a:pt x="34" y="308"/>
                    <a:pt x="55" y="369"/>
                    <a:pt x="75" y="431"/>
                  </a:cubicBezTo>
                  <a:cubicBezTo>
                    <a:pt x="85" y="465"/>
                    <a:pt x="93" y="462"/>
                    <a:pt x="110" y="442"/>
                  </a:cubicBezTo>
                  <a:cubicBezTo>
                    <a:pt x="286" y="237"/>
                    <a:pt x="460" y="257"/>
                    <a:pt x="634" y="465"/>
                  </a:cubicBezTo>
                  <a:cubicBezTo>
                    <a:pt x="659" y="391"/>
                    <a:pt x="684" y="317"/>
                    <a:pt x="711" y="243"/>
                  </a:cubicBezTo>
                  <a:cubicBezTo>
                    <a:pt x="722" y="211"/>
                    <a:pt x="711" y="202"/>
                    <a:pt x="697" y="190"/>
                  </a:cubicBezTo>
                  <a:close/>
                  <a:moveTo>
                    <a:pt x="456" y="202"/>
                  </a:moveTo>
                  <a:cubicBezTo>
                    <a:pt x="380" y="202"/>
                    <a:pt x="380" y="202"/>
                    <a:pt x="380" y="202"/>
                  </a:cubicBezTo>
                  <a:cubicBezTo>
                    <a:pt x="380" y="277"/>
                    <a:pt x="380" y="277"/>
                    <a:pt x="380" y="277"/>
                  </a:cubicBezTo>
                  <a:cubicBezTo>
                    <a:pt x="330" y="277"/>
                    <a:pt x="330" y="277"/>
                    <a:pt x="330" y="277"/>
                  </a:cubicBezTo>
                  <a:cubicBezTo>
                    <a:pt x="330" y="202"/>
                    <a:pt x="330" y="202"/>
                    <a:pt x="330" y="202"/>
                  </a:cubicBezTo>
                  <a:cubicBezTo>
                    <a:pt x="254" y="202"/>
                    <a:pt x="254" y="202"/>
                    <a:pt x="254" y="202"/>
                  </a:cubicBezTo>
                  <a:cubicBezTo>
                    <a:pt x="254" y="152"/>
                    <a:pt x="254" y="152"/>
                    <a:pt x="254" y="152"/>
                  </a:cubicBezTo>
                  <a:cubicBezTo>
                    <a:pt x="330" y="152"/>
                    <a:pt x="330" y="152"/>
                    <a:pt x="330" y="152"/>
                  </a:cubicBezTo>
                  <a:cubicBezTo>
                    <a:pt x="330" y="76"/>
                    <a:pt x="330" y="76"/>
                    <a:pt x="330" y="76"/>
                  </a:cubicBezTo>
                  <a:cubicBezTo>
                    <a:pt x="380" y="76"/>
                    <a:pt x="380" y="76"/>
                    <a:pt x="380" y="76"/>
                  </a:cubicBezTo>
                  <a:cubicBezTo>
                    <a:pt x="380" y="152"/>
                    <a:pt x="380" y="152"/>
                    <a:pt x="380" y="152"/>
                  </a:cubicBezTo>
                  <a:cubicBezTo>
                    <a:pt x="456" y="152"/>
                    <a:pt x="456" y="152"/>
                    <a:pt x="456" y="152"/>
                  </a:cubicBezTo>
                  <a:lnTo>
                    <a:pt x="456" y="202"/>
                  </a:ln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0" name="Subtitle 2"/>
          <p:cNvSpPr txBox="1"/>
          <p:nvPr/>
        </p:nvSpPr>
        <p:spPr bwMode="auto">
          <a:xfrm>
            <a:off x="819932" y="459808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994410" y="5129530"/>
            <a:ext cx="2668905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72" name="Subtitle 2"/>
          <p:cNvSpPr txBox="1"/>
          <p:nvPr/>
        </p:nvSpPr>
        <p:spPr bwMode="auto">
          <a:xfrm>
            <a:off x="3632982" y="76332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3807460" y="1294765"/>
            <a:ext cx="2668905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 dirty="0"/>
          </a:p>
        </p:txBody>
      </p:sp>
      <p:sp>
        <p:nvSpPr>
          <p:cNvPr id="74" name="Subtitle 2"/>
          <p:cNvSpPr txBox="1"/>
          <p:nvPr/>
        </p:nvSpPr>
        <p:spPr bwMode="auto">
          <a:xfrm>
            <a:off x="5921522" y="468444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6096000" y="5215890"/>
            <a:ext cx="2668905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76" name="Subtitle 2"/>
          <p:cNvSpPr txBox="1"/>
          <p:nvPr/>
        </p:nvSpPr>
        <p:spPr bwMode="auto">
          <a:xfrm>
            <a:off x="7877322" y="76332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8051800" y="1294765"/>
            <a:ext cx="2668905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sp>
        <p:nvSpPr>
          <p:cNvPr id="2" name="AutoShape 3"/>
          <p:cNvSpPr>
            <a:spLocks noChangeArrowheads="1"/>
          </p:cNvSpPr>
          <p:nvPr/>
        </p:nvSpPr>
        <p:spPr bwMode="gray">
          <a:xfrm>
            <a:off x="6802755" y="2433955"/>
            <a:ext cx="5166360" cy="3515995"/>
          </a:xfrm>
          <a:prstGeom prst="rightArrow">
            <a:avLst>
              <a:gd name="adj1" fmla="val 79306"/>
              <a:gd name="adj2" fmla="val 30296"/>
            </a:avLst>
          </a:prstGeom>
          <a:solidFill>
            <a:srgbClr val="88C3F4"/>
          </a:solidFill>
          <a:ln w="3175" cap="flat" cmpd="sng" algn="ctr">
            <a:solidFill>
              <a:srgbClr val="EAEAEA"/>
            </a:solidFill>
            <a:prstDash val="solid"/>
          </a:ln>
          <a:effectLst/>
        </p:spPr>
        <p:txBody>
          <a:bodyPr lIns="89858" tIns="44929" rIns="89858" bIns="44929" anchor="ctr"/>
          <a:lstStyle/>
          <a:p>
            <a:pPr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500" kern="0">
              <a:solidFill>
                <a:srgbClr val="4D4D4D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gray">
          <a:xfrm>
            <a:off x="7227610" y="2987446"/>
            <a:ext cx="2981623" cy="728045"/>
          </a:xfrm>
          <a:prstGeom prst="roundRect">
            <a:avLst>
              <a:gd name="adj" fmla="val 9106"/>
            </a:avLst>
          </a:prstGeom>
          <a:solidFill>
            <a:srgbClr val="FFFFFF"/>
          </a:solidFill>
          <a:ln w="25400" cap="flat" cmpd="sng" algn="ctr">
            <a:solidFill>
              <a:schemeClr val="bg1"/>
            </a:solidFill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89858" tIns="44929" rIns="89858" bIns="44929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 pitchFamily="34" charset="0"/>
              </a:rPr>
              <a:t>Add text</a:t>
            </a:r>
            <a:r>
              <a:rPr lang="en-US" altLang="zh-CN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 pitchFamily="34" charset="0"/>
              </a:rPr>
              <a:t>1</a:t>
            </a:r>
            <a:endParaRPr lang="zh-CN" altLang="zh-CN" sz="2000" b="1" kern="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gray">
          <a:xfrm>
            <a:off x="7227610" y="3827498"/>
            <a:ext cx="2981623" cy="728045"/>
          </a:xfrm>
          <a:prstGeom prst="roundRect">
            <a:avLst>
              <a:gd name="adj" fmla="val 9106"/>
            </a:avLst>
          </a:prstGeom>
          <a:solidFill>
            <a:srgbClr val="FFFFFF"/>
          </a:solidFill>
          <a:ln w="25400" cap="flat" cmpd="sng" algn="ctr">
            <a:solidFill>
              <a:schemeClr val="bg1"/>
            </a:solidFill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89858" tIns="44929" rIns="89858" bIns="44929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 pitchFamily="34" charset="0"/>
              </a:rPr>
              <a:t>Add text</a:t>
            </a:r>
            <a:r>
              <a:rPr lang="en-US" altLang="zh-CN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 pitchFamily="34" charset="0"/>
              </a:rPr>
              <a:t>2</a:t>
            </a:r>
            <a:endParaRPr lang="zh-CN" altLang="zh-CN" sz="2000" b="1" kern="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gray">
          <a:xfrm>
            <a:off x="7227610" y="4667550"/>
            <a:ext cx="2981623" cy="728045"/>
          </a:xfrm>
          <a:prstGeom prst="roundRect">
            <a:avLst>
              <a:gd name="adj" fmla="val 9106"/>
            </a:avLst>
          </a:prstGeom>
          <a:solidFill>
            <a:srgbClr val="FFFFFF"/>
          </a:solidFill>
          <a:ln w="25400" cap="flat" cmpd="sng" algn="ctr">
            <a:solidFill>
              <a:schemeClr val="bg1"/>
            </a:solidFill>
            <a:prstDash val="soli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lIns="89858" tIns="44929" rIns="89858" bIns="44929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 pitchFamily="34" charset="0"/>
              </a:rPr>
              <a:t>Add text</a:t>
            </a:r>
            <a:r>
              <a:rPr lang="en-US" altLang="zh-CN" sz="2000" b="1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 pitchFamily="34" charset="0"/>
              </a:rPr>
              <a:t>3</a:t>
            </a:r>
            <a:endParaRPr lang="zh-CN" altLang="zh-CN" sz="2000" b="1" kern="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宋体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890385" y="951230"/>
            <a:ext cx="296164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Playfair Display SC Black" charset="0"/>
              </a:rPr>
              <a:t>Click here</a:t>
            </a:r>
          </a:p>
          <a:p>
            <a:pPr algn="ctr"/>
            <a:r>
              <a:rPr lang="en-US" sz="3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Playfair Display SC Black" charset="0"/>
              </a:rPr>
              <a:t>Add a name</a:t>
            </a:r>
          </a:p>
          <a:p>
            <a:pPr algn="ctr"/>
            <a:endParaRPr lang="en-US" sz="3600" dirty="0">
              <a:solidFill>
                <a:srgbClr val="FB536E"/>
              </a:solidFill>
              <a:latin typeface="微软雅黑" panose="020B0503020204020204" charset="-122"/>
              <a:ea typeface="微软雅黑" panose="020B0503020204020204" charset="-122"/>
              <a:cs typeface="Playfair Display SC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1545" y="1950720"/>
            <a:ext cx="5351780" cy="3574415"/>
          </a:xfrm>
          <a:prstGeom prst="rect">
            <a:avLst/>
          </a:prstGeom>
        </p:spPr>
      </p:pic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8" grpId="0" bldLvl="0" animBg="1"/>
      <p:bldP spid="9" grpId="0" bldLvl="0" animBg="1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sp>
        <p:nvSpPr>
          <p:cNvPr id="2" name="Freeform 8"/>
          <p:cNvSpPr/>
          <p:nvPr/>
        </p:nvSpPr>
        <p:spPr bwMode="auto">
          <a:xfrm>
            <a:off x="2915740" y="3781505"/>
            <a:ext cx="2463888" cy="1336052"/>
          </a:xfrm>
          <a:custGeom>
            <a:avLst/>
            <a:gdLst>
              <a:gd name="T0" fmla="*/ 1420 w 1420"/>
              <a:gd name="T1" fmla="*/ 440 h 770"/>
              <a:gd name="T2" fmla="*/ 1420 w 1420"/>
              <a:gd name="T3" fmla="*/ 440 h 770"/>
              <a:gd name="T4" fmla="*/ 1420 w 1420"/>
              <a:gd name="T5" fmla="*/ 508 h 770"/>
              <a:gd name="T6" fmla="*/ 1418 w 1420"/>
              <a:gd name="T7" fmla="*/ 570 h 770"/>
              <a:gd name="T8" fmla="*/ 1414 w 1420"/>
              <a:gd name="T9" fmla="*/ 598 h 770"/>
              <a:gd name="T10" fmla="*/ 1410 w 1420"/>
              <a:gd name="T11" fmla="*/ 626 h 770"/>
              <a:gd name="T12" fmla="*/ 1404 w 1420"/>
              <a:gd name="T13" fmla="*/ 650 h 770"/>
              <a:gd name="T14" fmla="*/ 1398 w 1420"/>
              <a:gd name="T15" fmla="*/ 674 h 770"/>
              <a:gd name="T16" fmla="*/ 1388 w 1420"/>
              <a:gd name="T17" fmla="*/ 696 h 770"/>
              <a:gd name="T18" fmla="*/ 1376 w 1420"/>
              <a:gd name="T19" fmla="*/ 714 h 770"/>
              <a:gd name="T20" fmla="*/ 1360 w 1420"/>
              <a:gd name="T21" fmla="*/ 730 h 770"/>
              <a:gd name="T22" fmla="*/ 1342 w 1420"/>
              <a:gd name="T23" fmla="*/ 744 h 770"/>
              <a:gd name="T24" fmla="*/ 1322 w 1420"/>
              <a:gd name="T25" fmla="*/ 754 h 770"/>
              <a:gd name="T26" fmla="*/ 1296 w 1420"/>
              <a:gd name="T27" fmla="*/ 762 h 770"/>
              <a:gd name="T28" fmla="*/ 1268 w 1420"/>
              <a:gd name="T29" fmla="*/ 768 h 770"/>
              <a:gd name="T30" fmla="*/ 1236 w 1420"/>
              <a:gd name="T31" fmla="*/ 770 h 770"/>
              <a:gd name="T32" fmla="*/ 0 w 1420"/>
              <a:gd name="T33" fmla="*/ 770 h 770"/>
              <a:gd name="T34" fmla="*/ 0 w 1420"/>
              <a:gd name="T35" fmla="*/ 288 h 770"/>
              <a:gd name="T36" fmla="*/ 0 w 1420"/>
              <a:gd name="T37" fmla="*/ 288 h 770"/>
              <a:gd name="T38" fmla="*/ 2 w 1420"/>
              <a:gd name="T39" fmla="*/ 264 h 770"/>
              <a:gd name="T40" fmla="*/ 4 w 1420"/>
              <a:gd name="T41" fmla="*/ 224 h 770"/>
              <a:gd name="T42" fmla="*/ 8 w 1420"/>
              <a:gd name="T43" fmla="*/ 202 h 770"/>
              <a:gd name="T44" fmla="*/ 14 w 1420"/>
              <a:gd name="T45" fmla="*/ 178 h 770"/>
              <a:gd name="T46" fmla="*/ 22 w 1420"/>
              <a:gd name="T47" fmla="*/ 152 h 770"/>
              <a:gd name="T48" fmla="*/ 34 w 1420"/>
              <a:gd name="T49" fmla="*/ 128 h 770"/>
              <a:gd name="T50" fmla="*/ 48 w 1420"/>
              <a:gd name="T51" fmla="*/ 102 h 770"/>
              <a:gd name="T52" fmla="*/ 64 w 1420"/>
              <a:gd name="T53" fmla="*/ 80 h 770"/>
              <a:gd name="T54" fmla="*/ 86 w 1420"/>
              <a:gd name="T55" fmla="*/ 58 h 770"/>
              <a:gd name="T56" fmla="*/ 98 w 1420"/>
              <a:gd name="T57" fmla="*/ 48 h 770"/>
              <a:gd name="T58" fmla="*/ 110 w 1420"/>
              <a:gd name="T59" fmla="*/ 38 h 770"/>
              <a:gd name="T60" fmla="*/ 126 w 1420"/>
              <a:gd name="T61" fmla="*/ 30 h 770"/>
              <a:gd name="T62" fmla="*/ 140 w 1420"/>
              <a:gd name="T63" fmla="*/ 22 h 770"/>
              <a:gd name="T64" fmla="*/ 158 w 1420"/>
              <a:gd name="T65" fmla="*/ 16 h 770"/>
              <a:gd name="T66" fmla="*/ 176 w 1420"/>
              <a:gd name="T67" fmla="*/ 10 h 770"/>
              <a:gd name="T68" fmla="*/ 196 w 1420"/>
              <a:gd name="T69" fmla="*/ 6 h 770"/>
              <a:gd name="T70" fmla="*/ 216 w 1420"/>
              <a:gd name="T71" fmla="*/ 2 h 770"/>
              <a:gd name="T72" fmla="*/ 238 w 1420"/>
              <a:gd name="T73" fmla="*/ 0 h 770"/>
              <a:gd name="T74" fmla="*/ 262 w 1420"/>
              <a:gd name="T75" fmla="*/ 0 h 770"/>
              <a:gd name="T76" fmla="*/ 1420 w 1420"/>
              <a:gd name="T77" fmla="*/ 0 h 770"/>
              <a:gd name="T78" fmla="*/ 1420 w 1420"/>
              <a:gd name="T79" fmla="*/ 440 h 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420" h="770">
                <a:moveTo>
                  <a:pt x="1420" y="440"/>
                </a:moveTo>
                <a:lnTo>
                  <a:pt x="1420" y="440"/>
                </a:lnTo>
                <a:lnTo>
                  <a:pt x="1420" y="508"/>
                </a:lnTo>
                <a:lnTo>
                  <a:pt x="1418" y="570"/>
                </a:lnTo>
                <a:lnTo>
                  <a:pt x="1414" y="598"/>
                </a:lnTo>
                <a:lnTo>
                  <a:pt x="1410" y="626"/>
                </a:lnTo>
                <a:lnTo>
                  <a:pt x="1404" y="650"/>
                </a:lnTo>
                <a:lnTo>
                  <a:pt x="1398" y="674"/>
                </a:lnTo>
                <a:lnTo>
                  <a:pt x="1388" y="696"/>
                </a:lnTo>
                <a:lnTo>
                  <a:pt x="1376" y="714"/>
                </a:lnTo>
                <a:lnTo>
                  <a:pt x="1360" y="730"/>
                </a:lnTo>
                <a:lnTo>
                  <a:pt x="1342" y="744"/>
                </a:lnTo>
                <a:lnTo>
                  <a:pt x="1322" y="754"/>
                </a:lnTo>
                <a:lnTo>
                  <a:pt x="1296" y="762"/>
                </a:lnTo>
                <a:lnTo>
                  <a:pt x="1268" y="768"/>
                </a:lnTo>
                <a:lnTo>
                  <a:pt x="1236" y="770"/>
                </a:lnTo>
                <a:lnTo>
                  <a:pt x="0" y="770"/>
                </a:lnTo>
                <a:lnTo>
                  <a:pt x="0" y="288"/>
                </a:lnTo>
                <a:lnTo>
                  <a:pt x="0" y="288"/>
                </a:lnTo>
                <a:lnTo>
                  <a:pt x="2" y="264"/>
                </a:lnTo>
                <a:lnTo>
                  <a:pt x="4" y="224"/>
                </a:lnTo>
                <a:lnTo>
                  <a:pt x="8" y="202"/>
                </a:lnTo>
                <a:lnTo>
                  <a:pt x="14" y="178"/>
                </a:lnTo>
                <a:lnTo>
                  <a:pt x="22" y="152"/>
                </a:lnTo>
                <a:lnTo>
                  <a:pt x="34" y="128"/>
                </a:lnTo>
                <a:lnTo>
                  <a:pt x="48" y="102"/>
                </a:lnTo>
                <a:lnTo>
                  <a:pt x="64" y="80"/>
                </a:lnTo>
                <a:lnTo>
                  <a:pt x="86" y="58"/>
                </a:lnTo>
                <a:lnTo>
                  <a:pt x="98" y="48"/>
                </a:lnTo>
                <a:lnTo>
                  <a:pt x="110" y="38"/>
                </a:lnTo>
                <a:lnTo>
                  <a:pt x="126" y="30"/>
                </a:lnTo>
                <a:lnTo>
                  <a:pt x="140" y="22"/>
                </a:lnTo>
                <a:lnTo>
                  <a:pt x="158" y="16"/>
                </a:lnTo>
                <a:lnTo>
                  <a:pt x="176" y="10"/>
                </a:lnTo>
                <a:lnTo>
                  <a:pt x="196" y="6"/>
                </a:lnTo>
                <a:lnTo>
                  <a:pt x="216" y="2"/>
                </a:lnTo>
                <a:lnTo>
                  <a:pt x="238" y="0"/>
                </a:lnTo>
                <a:lnTo>
                  <a:pt x="262" y="0"/>
                </a:lnTo>
                <a:lnTo>
                  <a:pt x="1420" y="0"/>
                </a:lnTo>
                <a:lnTo>
                  <a:pt x="1420" y="440"/>
                </a:lnTo>
                <a:close/>
              </a:path>
            </a:pathLst>
          </a:custGeom>
          <a:solidFill>
            <a:srgbClr val="88C3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12"/>
          <p:cNvSpPr/>
          <p:nvPr/>
        </p:nvSpPr>
        <p:spPr bwMode="auto">
          <a:xfrm>
            <a:off x="2915740" y="2095871"/>
            <a:ext cx="1853121" cy="1336052"/>
          </a:xfrm>
          <a:custGeom>
            <a:avLst/>
            <a:gdLst>
              <a:gd name="T0" fmla="*/ 1068 w 1068"/>
              <a:gd name="T1" fmla="*/ 440 h 770"/>
              <a:gd name="T2" fmla="*/ 1068 w 1068"/>
              <a:gd name="T3" fmla="*/ 440 h 770"/>
              <a:gd name="T4" fmla="*/ 1068 w 1068"/>
              <a:gd name="T5" fmla="*/ 508 h 770"/>
              <a:gd name="T6" fmla="*/ 1066 w 1068"/>
              <a:gd name="T7" fmla="*/ 570 h 770"/>
              <a:gd name="T8" fmla="*/ 1062 w 1068"/>
              <a:gd name="T9" fmla="*/ 598 h 770"/>
              <a:gd name="T10" fmla="*/ 1058 w 1068"/>
              <a:gd name="T11" fmla="*/ 626 h 770"/>
              <a:gd name="T12" fmla="*/ 1054 w 1068"/>
              <a:gd name="T13" fmla="*/ 652 h 770"/>
              <a:gd name="T14" fmla="*/ 1046 w 1068"/>
              <a:gd name="T15" fmla="*/ 674 h 770"/>
              <a:gd name="T16" fmla="*/ 1036 w 1068"/>
              <a:gd name="T17" fmla="*/ 696 h 770"/>
              <a:gd name="T18" fmla="*/ 1024 w 1068"/>
              <a:gd name="T19" fmla="*/ 714 h 770"/>
              <a:gd name="T20" fmla="*/ 1008 w 1068"/>
              <a:gd name="T21" fmla="*/ 730 h 770"/>
              <a:gd name="T22" fmla="*/ 990 w 1068"/>
              <a:gd name="T23" fmla="*/ 744 h 770"/>
              <a:gd name="T24" fmla="*/ 970 w 1068"/>
              <a:gd name="T25" fmla="*/ 754 h 770"/>
              <a:gd name="T26" fmla="*/ 946 w 1068"/>
              <a:gd name="T27" fmla="*/ 762 h 770"/>
              <a:gd name="T28" fmla="*/ 916 w 1068"/>
              <a:gd name="T29" fmla="*/ 768 h 770"/>
              <a:gd name="T30" fmla="*/ 884 w 1068"/>
              <a:gd name="T31" fmla="*/ 770 h 770"/>
              <a:gd name="T32" fmla="*/ 0 w 1068"/>
              <a:gd name="T33" fmla="*/ 770 h 770"/>
              <a:gd name="T34" fmla="*/ 0 w 1068"/>
              <a:gd name="T35" fmla="*/ 290 h 770"/>
              <a:gd name="T36" fmla="*/ 0 w 1068"/>
              <a:gd name="T37" fmla="*/ 290 h 770"/>
              <a:gd name="T38" fmla="*/ 2 w 1068"/>
              <a:gd name="T39" fmla="*/ 264 h 770"/>
              <a:gd name="T40" fmla="*/ 4 w 1068"/>
              <a:gd name="T41" fmla="*/ 226 h 770"/>
              <a:gd name="T42" fmla="*/ 8 w 1068"/>
              <a:gd name="T43" fmla="*/ 202 h 770"/>
              <a:gd name="T44" fmla="*/ 14 w 1068"/>
              <a:gd name="T45" fmla="*/ 178 h 770"/>
              <a:gd name="T46" fmla="*/ 22 w 1068"/>
              <a:gd name="T47" fmla="*/ 152 h 770"/>
              <a:gd name="T48" fmla="*/ 34 w 1068"/>
              <a:gd name="T49" fmla="*/ 128 h 770"/>
              <a:gd name="T50" fmla="*/ 48 w 1068"/>
              <a:gd name="T51" fmla="*/ 104 h 770"/>
              <a:gd name="T52" fmla="*/ 64 w 1068"/>
              <a:gd name="T53" fmla="*/ 80 h 770"/>
              <a:gd name="T54" fmla="*/ 86 w 1068"/>
              <a:gd name="T55" fmla="*/ 58 h 770"/>
              <a:gd name="T56" fmla="*/ 98 w 1068"/>
              <a:gd name="T57" fmla="*/ 48 h 770"/>
              <a:gd name="T58" fmla="*/ 110 w 1068"/>
              <a:gd name="T59" fmla="*/ 38 h 770"/>
              <a:gd name="T60" fmla="*/ 126 w 1068"/>
              <a:gd name="T61" fmla="*/ 30 h 770"/>
              <a:gd name="T62" fmla="*/ 140 w 1068"/>
              <a:gd name="T63" fmla="*/ 22 h 770"/>
              <a:gd name="T64" fmla="*/ 158 w 1068"/>
              <a:gd name="T65" fmla="*/ 16 h 770"/>
              <a:gd name="T66" fmla="*/ 176 w 1068"/>
              <a:gd name="T67" fmla="*/ 10 h 770"/>
              <a:gd name="T68" fmla="*/ 196 w 1068"/>
              <a:gd name="T69" fmla="*/ 6 h 770"/>
              <a:gd name="T70" fmla="*/ 216 w 1068"/>
              <a:gd name="T71" fmla="*/ 2 h 770"/>
              <a:gd name="T72" fmla="*/ 238 w 1068"/>
              <a:gd name="T73" fmla="*/ 0 h 770"/>
              <a:gd name="T74" fmla="*/ 262 w 1068"/>
              <a:gd name="T75" fmla="*/ 0 h 770"/>
              <a:gd name="T76" fmla="*/ 1068 w 1068"/>
              <a:gd name="T77" fmla="*/ 0 h 770"/>
              <a:gd name="T78" fmla="*/ 1068 w 1068"/>
              <a:gd name="T79" fmla="*/ 440 h 7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68" h="770">
                <a:moveTo>
                  <a:pt x="1068" y="440"/>
                </a:moveTo>
                <a:lnTo>
                  <a:pt x="1068" y="440"/>
                </a:lnTo>
                <a:lnTo>
                  <a:pt x="1068" y="508"/>
                </a:lnTo>
                <a:lnTo>
                  <a:pt x="1066" y="570"/>
                </a:lnTo>
                <a:lnTo>
                  <a:pt x="1062" y="598"/>
                </a:lnTo>
                <a:lnTo>
                  <a:pt x="1058" y="626"/>
                </a:lnTo>
                <a:lnTo>
                  <a:pt x="1054" y="652"/>
                </a:lnTo>
                <a:lnTo>
                  <a:pt x="1046" y="674"/>
                </a:lnTo>
                <a:lnTo>
                  <a:pt x="1036" y="696"/>
                </a:lnTo>
                <a:lnTo>
                  <a:pt x="1024" y="714"/>
                </a:lnTo>
                <a:lnTo>
                  <a:pt x="1008" y="730"/>
                </a:lnTo>
                <a:lnTo>
                  <a:pt x="990" y="744"/>
                </a:lnTo>
                <a:lnTo>
                  <a:pt x="970" y="754"/>
                </a:lnTo>
                <a:lnTo>
                  <a:pt x="946" y="762"/>
                </a:lnTo>
                <a:lnTo>
                  <a:pt x="916" y="768"/>
                </a:lnTo>
                <a:lnTo>
                  <a:pt x="884" y="770"/>
                </a:lnTo>
                <a:lnTo>
                  <a:pt x="0" y="770"/>
                </a:lnTo>
                <a:lnTo>
                  <a:pt x="0" y="290"/>
                </a:lnTo>
                <a:lnTo>
                  <a:pt x="0" y="290"/>
                </a:lnTo>
                <a:lnTo>
                  <a:pt x="2" y="264"/>
                </a:lnTo>
                <a:lnTo>
                  <a:pt x="4" y="226"/>
                </a:lnTo>
                <a:lnTo>
                  <a:pt x="8" y="202"/>
                </a:lnTo>
                <a:lnTo>
                  <a:pt x="14" y="178"/>
                </a:lnTo>
                <a:lnTo>
                  <a:pt x="22" y="152"/>
                </a:lnTo>
                <a:lnTo>
                  <a:pt x="34" y="128"/>
                </a:lnTo>
                <a:lnTo>
                  <a:pt x="48" y="104"/>
                </a:lnTo>
                <a:lnTo>
                  <a:pt x="64" y="80"/>
                </a:lnTo>
                <a:lnTo>
                  <a:pt x="86" y="58"/>
                </a:lnTo>
                <a:lnTo>
                  <a:pt x="98" y="48"/>
                </a:lnTo>
                <a:lnTo>
                  <a:pt x="110" y="38"/>
                </a:lnTo>
                <a:lnTo>
                  <a:pt x="126" y="30"/>
                </a:lnTo>
                <a:lnTo>
                  <a:pt x="140" y="22"/>
                </a:lnTo>
                <a:lnTo>
                  <a:pt x="158" y="16"/>
                </a:lnTo>
                <a:lnTo>
                  <a:pt x="176" y="10"/>
                </a:lnTo>
                <a:lnTo>
                  <a:pt x="196" y="6"/>
                </a:lnTo>
                <a:lnTo>
                  <a:pt x="216" y="2"/>
                </a:lnTo>
                <a:lnTo>
                  <a:pt x="238" y="0"/>
                </a:lnTo>
                <a:lnTo>
                  <a:pt x="262" y="0"/>
                </a:lnTo>
                <a:lnTo>
                  <a:pt x="1068" y="0"/>
                </a:lnTo>
                <a:lnTo>
                  <a:pt x="1068" y="440"/>
                </a:lnTo>
                <a:close/>
              </a:path>
            </a:pathLst>
          </a:custGeom>
          <a:solidFill>
            <a:srgbClr val="89C3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3193361" y="2283265"/>
            <a:ext cx="364378" cy="985555"/>
            <a:chOff x="2965267" y="2840790"/>
            <a:chExt cx="364378" cy="985555"/>
          </a:xfrm>
        </p:grpSpPr>
        <p:sp>
          <p:nvSpPr>
            <p:cNvPr id="17" name="Freeform 16"/>
            <p:cNvSpPr/>
            <p:nvPr/>
          </p:nvSpPr>
          <p:spPr bwMode="auto">
            <a:xfrm>
              <a:off x="3048553" y="2840790"/>
              <a:ext cx="197805" cy="204746"/>
            </a:xfrm>
            <a:custGeom>
              <a:avLst/>
              <a:gdLst>
                <a:gd name="T0" fmla="*/ 114 w 114"/>
                <a:gd name="T1" fmla="*/ 60 h 118"/>
                <a:gd name="T2" fmla="*/ 114 w 114"/>
                <a:gd name="T3" fmla="*/ 60 h 118"/>
                <a:gd name="T4" fmla="*/ 112 w 114"/>
                <a:gd name="T5" fmla="*/ 72 h 118"/>
                <a:gd name="T6" fmla="*/ 110 w 114"/>
                <a:gd name="T7" fmla="*/ 82 h 118"/>
                <a:gd name="T8" fmla="*/ 104 w 114"/>
                <a:gd name="T9" fmla="*/ 92 h 118"/>
                <a:gd name="T10" fmla="*/ 98 w 114"/>
                <a:gd name="T11" fmla="*/ 100 h 118"/>
                <a:gd name="T12" fmla="*/ 88 w 114"/>
                <a:gd name="T13" fmla="*/ 108 h 118"/>
                <a:gd name="T14" fmla="*/ 78 w 114"/>
                <a:gd name="T15" fmla="*/ 114 h 118"/>
                <a:gd name="T16" fmla="*/ 68 w 114"/>
                <a:gd name="T17" fmla="*/ 116 h 118"/>
                <a:gd name="T18" fmla="*/ 56 w 114"/>
                <a:gd name="T19" fmla="*/ 118 h 118"/>
                <a:gd name="T20" fmla="*/ 56 w 114"/>
                <a:gd name="T21" fmla="*/ 118 h 118"/>
                <a:gd name="T22" fmla="*/ 46 w 114"/>
                <a:gd name="T23" fmla="*/ 116 h 118"/>
                <a:gd name="T24" fmla="*/ 34 w 114"/>
                <a:gd name="T25" fmla="*/ 114 h 118"/>
                <a:gd name="T26" fmla="*/ 24 w 114"/>
                <a:gd name="T27" fmla="*/ 108 h 118"/>
                <a:gd name="T28" fmla="*/ 16 w 114"/>
                <a:gd name="T29" fmla="*/ 100 h 118"/>
                <a:gd name="T30" fmla="*/ 10 w 114"/>
                <a:gd name="T31" fmla="*/ 92 h 118"/>
                <a:gd name="T32" fmla="*/ 4 w 114"/>
                <a:gd name="T33" fmla="*/ 82 h 118"/>
                <a:gd name="T34" fmla="*/ 0 w 114"/>
                <a:gd name="T35" fmla="*/ 72 h 118"/>
                <a:gd name="T36" fmla="*/ 0 w 114"/>
                <a:gd name="T37" fmla="*/ 60 h 118"/>
                <a:gd name="T38" fmla="*/ 0 w 114"/>
                <a:gd name="T39" fmla="*/ 60 h 118"/>
                <a:gd name="T40" fmla="*/ 0 w 114"/>
                <a:gd name="T41" fmla="*/ 48 h 118"/>
                <a:gd name="T42" fmla="*/ 4 w 114"/>
                <a:gd name="T43" fmla="*/ 36 h 118"/>
                <a:gd name="T44" fmla="*/ 10 w 114"/>
                <a:gd name="T45" fmla="*/ 26 h 118"/>
                <a:gd name="T46" fmla="*/ 16 w 114"/>
                <a:gd name="T47" fmla="*/ 18 h 118"/>
                <a:gd name="T48" fmla="*/ 24 w 114"/>
                <a:gd name="T49" fmla="*/ 10 h 118"/>
                <a:gd name="T50" fmla="*/ 34 w 114"/>
                <a:gd name="T51" fmla="*/ 4 h 118"/>
                <a:gd name="T52" fmla="*/ 46 w 114"/>
                <a:gd name="T53" fmla="*/ 2 h 118"/>
                <a:gd name="T54" fmla="*/ 56 w 114"/>
                <a:gd name="T55" fmla="*/ 0 h 118"/>
                <a:gd name="T56" fmla="*/ 56 w 114"/>
                <a:gd name="T57" fmla="*/ 0 h 118"/>
                <a:gd name="T58" fmla="*/ 68 w 114"/>
                <a:gd name="T59" fmla="*/ 2 h 118"/>
                <a:gd name="T60" fmla="*/ 78 w 114"/>
                <a:gd name="T61" fmla="*/ 4 h 118"/>
                <a:gd name="T62" fmla="*/ 88 w 114"/>
                <a:gd name="T63" fmla="*/ 10 h 118"/>
                <a:gd name="T64" fmla="*/ 98 w 114"/>
                <a:gd name="T65" fmla="*/ 18 h 118"/>
                <a:gd name="T66" fmla="*/ 104 w 114"/>
                <a:gd name="T67" fmla="*/ 26 h 118"/>
                <a:gd name="T68" fmla="*/ 110 w 114"/>
                <a:gd name="T69" fmla="*/ 36 h 118"/>
                <a:gd name="T70" fmla="*/ 112 w 114"/>
                <a:gd name="T71" fmla="*/ 48 h 118"/>
                <a:gd name="T72" fmla="*/ 114 w 114"/>
                <a:gd name="T73" fmla="*/ 60 h 118"/>
                <a:gd name="T74" fmla="*/ 114 w 114"/>
                <a:gd name="T75" fmla="*/ 6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4" h="118">
                  <a:moveTo>
                    <a:pt x="114" y="60"/>
                  </a:moveTo>
                  <a:lnTo>
                    <a:pt x="114" y="60"/>
                  </a:lnTo>
                  <a:lnTo>
                    <a:pt x="112" y="72"/>
                  </a:lnTo>
                  <a:lnTo>
                    <a:pt x="110" y="82"/>
                  </a:lnTo>
                  <a:lnTo>
                    <a:pt x="104" y="92"/>
                  </a:lnTo>
                  <a:lnTo>
                    <a:pt x="98" y="100"/>
                  </a:lnTo>
                  <a:lnTo>
                    <a:pt x="88" y="108"/>
                  </a:lnTo>
                  <a:lnTo>
                    <a:pt x="78" y="114"/>
                  </a:lnTo>
                  <a:lnTo>
                    <a:pt x="68" y="116"/>
                  </a:lnTo>
                  <a:lnTo>
                    <a:pt x="56" y="118"/>
                  </a:lnTo>
                  <a:lnTo>
                    <a:pt x="56" y="118"/>
                  </a:lnTo>
                  <a:lnTo>
                    <a:pt x="46" y="116"/>
                  </a:lnTo>
                  <a:lnTo>
                    <a:pt x="34" y="114"/>
                  </a:lnTo>
                  <a:lnTo>
                    <a:pt x="24" y="108"/>
                  </a:lnTo>
                  <a:lnTo>
                    <a:pt x="16" y="100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0" y="7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6" y="18"/>
                  </a:lnTo>
                  <a:lnTo>
                    <a:pt x="24" y="10"/>
                  </a:lnTo>
                  <a:lnTo>
                    <a:pt x="34" y="4"/>
                  </a:lnTo>
                  <a:lnTo>
                    <a:pt x="46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8" y="2"/>
                  </a:lnTo>
                  <a:lnTo>
                    <a:pt x="78" y="4"/>
                  </a:lnTo>
                  <a:lnTo>
                    <a:pt x="88" y="10"/>
                  </a:lnTo>
                  <a:lnTo>
                    <a:pt x="98" y="18"/>
                  </a:lnTo>
                  <a:lnTo>
                    <a:pt x="104" y="26"/>
                  </a:lnTo>
                  <a:lnTo>
                    <a:pt x="110" y="36"/>
                  </a:lnTo>
                  <a:lnTo>
                    <a:pt x="112" y="48"/>
                  </a:lnTo>
                  <a:lnTo>
                    <a:pt x="114" y="60"/>
                  </a:lnTo>
                  <a:lnTo>
                    <a:pt x="114" y="6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2965267" y="3062887"/>
              <a:ext cx="364378" cy="763458"/>
            </a:xfrm>
            <a:custGeom>
              <a:avLst/>
              <a:gdLst>
                <a:gd name="T0" fmla="*/ 196 w 210"/>
                <a:gd name="T1" fmla="*/ 0 h 440"/>
                <a:gd name="T2" fmla="*/ 202 w 210"/>
                <a:gd name="T3" fmla="*/ 2 h 440"/>
                <a:gd name="T4" fmla="*/ 208 w 210"/>
                <a:gd name="T5" fmla="*/ 10 h 440"/>
                <a:gd name="T6" fmla="*/ 210 w 210"/>
                <a:gd name="T7" fmla="*/ 14 h 440"/>
                <a:gd name="T8" fmla="*/ 210 w 210"/>
                <a:gd name="T9" fmla="*/ 188 h 440"/>
                <a:gd name="T10" fmla="*/ 208 w 210"/>
                <a:gd name="T11" fmla="*/ 198 h 440"/>
                <a:gd name="T12" fmla="*/ 202 w 210"/>
                <a:gd name="T13" fmla="*/ 204 h 440"/>
                <a:gd name="T14" fmla="*/ 192 w 210"/>
                <a:gd name="T15" fmla="*/ 206 h 440"/>
                <a:gd name="T16" fmla="*/ 188 w 210"/>
                <a:gd name="T17" fmla="*/ 206 h 440"/>
                <a:gd name="T18" fmla="*/ 178 w 210"/>
                <a:gd name="T19" fmla="*/ 202 h 440"/>
                <a:gd name="T20" fmla="*/ 172 w 210"/>
                <a:gd name="T21" fmla="*/ 192 h 440"/>
                <a:gd name="T22" fmla="*/ 172 w 210"/>
                <a:gd name="T23" fmla="*/ 184 h 440"/>
                <a:gd name="T24" fmla="*/ 172 w 210"/>
                <a:gd name="T25" fmla="*/ 54 h 440"/>
                <a:gd name="T26" fmla="*/ 164 w 210"/>
                <a:gd name="T27" fmla="*/ 412 h 440"/>
                <a:gd name="T28" fmla="*/ 164 w 210"/>
                <a:gd name="T29" fmla="*/ 416 h 440"/>
                <a:gd name="T30" fmla="*/ 160 w 210"/>
                <a:gd name="T31" fmla="*/ 430 h 440"/>
                <a:gd name="T32" fmla="*/ 148 w 210"/>
                <a:gd name="T33" fmla="*/ 438 h 440"/>
                <a:gd name="T34" fmla="*/ 136 w 210"/>
                <a:gd name="T35" fmla="*/ 440 h 440"/>
                <a:gd name="T36" fmla="*/ 120 w 210"/>
                <a:gd name="T37" fmla="*/ 436 h 440"/>
                <a:gd name="T38" fmla="*/ 112 w 210"/>
                <a:gd name="T39" fmla="*/ 428 h 440"/>
                <a:gd name="T40" fmla="*/ 110 w 210"/>
                <a:gd name="T41" fmla="*/ 412 h 440"/>
                <a:gd name="T42" fmla="*/ 110 w 210"/>
                <a:gd name="T43" fmla="*/ 208 h 440"/>
                <a:gd name="T44" fmla="*/ 102 w 210"/>
                <a:gd name="T45" fmla="*/ 412 h 440"/>
                <a:gd name="T46" fmla="*/ 102 w 210"/>
                <a:gd name="T47" fmla="*/ 416 h 440"/>
                <a:gd name="T48" fmla="*/ 96 w 210"/>
                <a:gd name="T49" fmla="*/ 432 h 440"/>
                <a:gd name="T50" fmla="*/ 84 w 210"/>
                <a:gd name="T51" fmla="*/ 438 h 440"/>
                <a:gd name="T52" fmla="*/ 76 w 210"/>
                <a:gd name="T53" fmla="*/ 440 h 440"/>
                <a:gd name="T54" fmla="*/ 62 w 210"/>
                <a:gd name="T55" fmla="*/ 438 h 440"/>
                <a:gd name="T56" fmla="*/ 52 w 210"/>
                <a:gd name="T57" fmla="*/ 430 h 440"/>
                <a:gd name="T58" fmla="*/ 46 w 210"/>
                <a:gd name="T59" fmla="*/ 412 h 440"/>
                <a:gd name="T60" fmla="*/ 46 w 210"/>
                <a:gd name="T61" fmla="*/ 54 h 440"/>
                <a:gd name="T62" fmla="*/ 38 w 210"/>
                <a:gd name="T63" fmla="*/ 192 h 440"/>
                <a:gd name="T64" fmla="*/ 38 w 210"/>
                <a:gd name="T65" fmla="*/ 194 h 440"/>
                <a:gd name="T66" fmla="*/ 30 w 210"/>
                <a:gd name="T67" fmla="*/ 204 h 440"/>
                <a:gd name="T68" fmla="*/ 18 w 210"/>
                <a:gd name="T69" fmla="*/ 206 h 440"/>
                <a:gd name="T70" fmla="*/ 16 w 210"/>
                <a:gd name="T71" fmla="*/ 206 h 440"/>
                <a:gd name="T72" fmla="*/ 6 w 210"/>
                <a:gd name="T73" fmla="*/ 202 h 440"/>
                <a:gd name="T74" fmla="*/ 0 w 210"/>
                <a:gd name="T75" fmla="*/ 196 h 440"/>
                <a:gd name="T76" fmla="*/ 0 w 210"/>
                <a:gd name="T77" fmla="*/ 190 h 440"/>
                <a:gd name="T78" fmla="*/ 0 w 210"/>
                <a:gd name="T79" fmla="*/ 14 h 440"/>
                <a:gd name="T80" fmla="*/ 2 w 210"/>
                <a:gd name="T81" fmla="*/ 8 h 440"/>
                <a:gd name="T82" fmla="*/ 6 w 210"/>
                <a:gd name="T83" fmla="*/ 2 h 440"/>
                <a:gd name="T84" fmla="*/ 18 w 210"/>
                <a:gd name="T85" fmla="*/ 0 h 440"/>
                <a:gd name="T86" fmla="*/ 196 w 210"/>
                <a:gd name="T87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10" h="440">
                  <a:moveTo>
                    <a:pt x="196" y="0"/>
                  </a:moveTo>
                  <a:lnTo>
                    <a:pt x="196" y="0"/>
                  </a:lnTo>
                  <a:lnTo>
                    <a:pt x="198" y="0"/>
                  </a:lnTo>
                  <a:lnTo>
                    <a:pt x="202" y="2"/>
                  </a:lnTo>
                  <a:lnTo>
                    <a:pt x="208" y="6"/>
                  </a:lnTo>
                  <a:lnTo>
                    <a:pt x="208" y="10"/>
                  </a:lnTo>
                  <a:lnTo>
                    <a:pt x="210" y="14"/>
                  </a:lnTo>
                  <a:lnTo>
                    <a:pt x="210" y="14"/>
                  </a:lnTo>
                  <a:lnTo>
                    <a:pt x="210" y="188"/>
                  </a:lnTo>
                  <a:lnTo>
                    <a:pt x="210" y="188"/>
                  </a:lnTo>
                  <a:lnTo>
                    <a:pt x="210" y="192"/>
                  </a:lnTo>
                  <a:lnTo>
                    <a:pt x="208" y="198"/>
                  </a:lnTo>
                  <a:lnTo>
                    <a:pt x="206" y="200"/>
                  </a:lnTo>
                  <a:lnTo>
                    <a:pt x="202" y="204"/>
                  </a:lnTo>
                  <a:lnTo>
                    <a:pt x="198" y="206"/>
                  </a:lnTo>
                  <a:lnTo>
                    <a:pt x="192" y="206"/>
                  </a:lnTo>
                  <a:lnTo>
                    <a:pt x="192" y="206"/>
                  </a:lnTo>
                  <a:lnTo>
                    <a:pt x="188" y="206"/>
                  </a:lnTo>
                  <a:lnTo>
                    <a:pt x="182" y="204"/>
                  </a:lnTo>
                  <a:lnTo>
                    <a:pt x="178" y="202"/>
                  </a:lnTo>
                  <a:lnTo>
                    <a:pt x="174" y="198"/>
                  </a:lnTo>
                  <a:lnTo>
                    <a:pt x="172" y="192"/>
                  </a:lnTo>
                  <a:lnTo>
                    <a:pt x="172" y="184"/>
                  </a:lnTo>
                  <a:lnTo>
                    <a:pt x="172" y="184"/>
                  </a:lnTo>
                  <a:lnTo>
                    <a:pt x="172" y="56"/>
                  </a:lnTo>
                  <a:lnTo>
                    <a:pt x="172" y="54"/>
                  </a:lnTo>
                  <a:lnTo>
                    <a:pt x="164" y="54"/>
                  </a:lnTo>
                  <a:lnTo>
                    <a:pt x="164" y="412"/>
                  </a:lnTo>
                  <a:lnTo>
                    <a:pt x="164" y="412"/>
                  </a:lnTo>
                  <a:lnTo>
                    <a:pt x="164" y="416"/>
                  </a:lnTo>
                  <a:lnTo>
                    <a:pt x="162" y="426"/>
                  </a:lnTo>
                  <a:lnTo>
                    <a:pt x="160" y="430"/>
                  </a:lnTo>
                  <a:lnTo>
                    <a:pt x="154" y="436"/>
                  </a:lnTo>
                  <a:lnTo>
                    <a:pt x="148" y="438"/>
                  </a:lnTo>
                  <a:lnTo>
                    <a:pt x="136" y="440"/>
                  </a:lnTo>
                  <a:lnTo>
                    <a:pt x="136" y="440"/>
                  </a:lnTo>
                  <a:lnTo>
                    <a:pt x="128" y="440"/>
                  </a:lnTo>
                  <a:lnTo>
                    <a:pt x="120" y="436"/>
                  </a:lnTo>
                  <a:lnTo>
                    <a:pt x="116" y="432"/>
                  </a:lnTo>
                  <a:lnTo>
                    <a:pt x="112" y="428"/>
                  </a:lnTo>
                  <a:lnTo>
                    <a:pt x="110" y="418"/>
                  </a:lnTo>
                  <a:lnTo>
                    <a:pt x="110" y="412"/>
                  </a:lnTo>
                  <a:lnTo>
                    <a:pt x="110" y="412"/>
                  </a:lnTo>
                  <a:lnTo>
                    <a:pt x="110" y="208"/>
                  </a:lnTo>
                  <a:lnTo>
                    <a:pt x="102" y="208"/>
                  </a:lnTo>
                  <a:lnTo>
                    <a:pt x="102" y="412"/>
                  </a:lnTo>
                  <a:lnTo>
                    <a:pt x="102" y="412"/>
                  </a:lnTo>
                  <a:lnTo>
                    <a:pt x="102" y="416"/>
                  </a:lnTo>
                  <a:lnTo>
                    <a:pt x="100" y="426"/>
                  </a:lnTo>
                  <a:lnTo>
                    <a:pt x="96" y="432"/>
                  </a:lnTo>
                  <a:lnTo>
                    <a:pt x="92" y="436"/>
                  </a:lnTo>
                  <a:lnTo>
                    <a:pt x="84" y="438"/>
                  </a:lnTo>
                  <a:lnTo>
                    <a:pt x="76" y="440"/>
                  </a:lnTo>
                  <a:lnTo>
                    <a:pt x="76" y="440"/>
                  </a:lnTo>
                  <a:lnTo>
                    <a:pt x="70" y="440"/>
                  </a:lnTo>
                  <a:lnTo>
                    <a:pt x="62" y="438"/>
                  </a:lnTo>
                  <a:lnTo>
                    <a:pt x="56" y="434"/>
                  </a:lnTo>
                  <a:lnTo>
                    <a:pt x="52" y="430"/>
                  </a:lnTo>
                  <a:lnTo>
                    <a:pt x="48" y="422"/>
                  </a:lnTo>
                  <a:lnTo>
                    <a:pt x="46" y="412"/>
                  </a:lnTo>
                  <a:lnTo>
                    <a:pt x="46" y="412"/>
                  </a:lnTo>
                  <a:lnTo>
                    <a:pt x="46" y="54"/>
                  </a:lnTo>
                  <a:lnTo>
                    <a:pt x="38" y="54"/>
                  </a:lnTo>
                  <a:lnTo>
                    <a:pt x="38" y="192"/>
                  </a:lnTo>
                  <a:lnTo>
                    <a:pt x="38" y="192"/>
                  </a:lnTo>
                  <a:lnTo>
                    <a:pt x="38" y="194"/>
                  </a:lnTo>
                  <a:lnTo>
                    <a:pt x="36" y="200"/>
                  </a:lnTo>
                  <a:lnTo>
                    <a:pt x="30" y="204"/>
                  </a:lnTo>
                  <a:lnTo>
                    <a:pt x="26" y="206"/>
                  </a:lnTo>
                  <a:lnTo>
                    <a:pt x="18" y="206"/>
                  </a:lnTo>
                  <a:lnTo>
                    <a:pt x="18" y="206"/>
                  </a:lnTo>
                  <a:lnTo>
                    <a:pt x="16" y="206"/>
                  </a:lnTo>
                  <a:lnTo>
                    <a:pt x="10" y="204"/>
                  </a:lnTo>
                  <a:lnTo>
                    <a:pt x="6" y="202"/>
                  </a:lnTo>
                  <a:lnTo>
                    <a:pt x="4" y="200"/>
                  </a:lnTo>
                  <a:lnTo>
                    <a:pt x="0" y="196"/>
                  </a:lnTo>
                  <a:lnTo>
                    <a:pt x="0" y="190"/>
                  </a:lnTo>
                  <a:lnTo>
                    <a:pt x="0" y="190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6" y="0"/>
                  </a:lnTo>
                  <a:lnTo>
                    <a:pt x="19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165599" y="3914290"/>
            <a:ext cx="454605" cy="982085"/>
            <a:chOff x="2937505" y="4471815"/>
            <a:chExt cx="454605" cy="982085"/>
          </a:xfrm>
        </p:grpSpPr>
        <p:sp>
          <p:nvSpPr>
            <p:cNvPr id="19" name="Freeform 18"/>
            <p:cNvSpPr/>
            <p:nvPr/>
          </p:nvSpPr>
          <p:spPr bwMode="auto">
            <a:xfrm>
              <a:off x="3062435" y="4471815"/>
              <a:ext cx="197805" cy="204746"/>
            </a:xfrm>
            <a:custGeom>
              <a:avLst/>
              <a:gdLst>
                <a:gd name="T0" fmla="*/ 114 w 114"/>
                <a:gd name="T1" fmla="*/ 58 h 118"/>
                <a:gd name="T2" fmla="*/ 114 w 114"/>
                <a:gd name="T3" fmla="*/ 58 h 118"/>
                <a:gd name="T4" fmla="*/ 112 w 114"/>
                <a:gd name="T5" fmla="*/ 70 h 118"/>
                <a:gd name="T6" fmla="*/ 110 w 114"/>
                <a:gd name="T7" fmla="*/ 82 h 118"/>
                <a:gd name="T8" fmla="*/ 104 w 114"/>
                <a:gd name="T9" fmla="*/ 92 h 118"/>
                <a:gd name="T10" fmla="*/ 98 w 114"/>
                <a:gd name="T11" fmla="*/ 100 h 118"/>
                <a:gd name="T12" fmla="*/ 88 w 114"/>
                <a:gd name="T13" fmla="*/ 108 h 118"/>
                <a:gd name="T14" fmla="*/ 80 w 114"/>
                <a:gd name="T15" fmla="*/ 114 h 118"/>
                <a:gd name="T16" fmla="*/ 68 w 114"/>
                <a:gd name="T17" fmla="*/ 116 h 118"/>
                <a:gd name="T18" fmla="*/ 56 w 114"/>
                <a:gd name="T19" fmla="*/ 118 h 118"/>
                <a:gd name="T20" fmla="*/ 56 w 114"/>
                <a:gd name="T21" fmla="*/ 118 h 118"/>
                <a:gd name="T22" fmla="*/ 46 w 114"/>
                <a:gd name="T23" fmla="*/ 116 h 118"/>
                <a:gd name="T24" fmla="*/ 34 w 114"/>
                <a:gd name="T25" fmla="*/ 114 h 118"/>
                <a:gd name="T26" fmla="*/ 26 w 114"/>
                <a:gd name="T27" fmla="*/ 108 h 118"/>
                <a:gd name="T28" fmla="*/ 16 w 114"/>
                <a:gd name="T29" fmla="*/ 100 h 118"/>
                <a:gd name="T30" fmla="*/ 10 w 114"/>
                <a:gd name="T31" fmla="*/ 92 h 118"/>
                <a:gd name="T32" fmla="*/ 4 w 114"/>
                <a:gd name="T33" fmla="*/ 82 h 118"/>
                <a:gd name="T34" fmla="*/ 2 w 114"/>
                <a:gd name="T35" fmla="*/ 70 h 118"/>
                <a:gd name="T36" fmla="*/ 0 w 114"/>
                <a:gd name="T37" fmla="*/ 58 h 118"/>
                <a:gd name="T38" fmla="*/ 0 w 114"/>
                <a:gd name="T39" fmla="*/ 58 h 118"/>
                <a:gd name="T40" fmla="*/ 2 w 114"/>
                <a:gd name="T41" fmla="*/ 48 h 118"/>
                <a:gd name="T42" fmla="*/ 4 w 114"/>
                <a:gd name="T43" fmla="*/ 36 h 118"/>
                <a:gd name="T44" fmla="*/ 10 w 114"/>
                <a:gd name="T45" fmla="*/ 26 h 118"/>
                <a:gd name="T46" fmla="*/ 16 w 114"/>
                <a:gd name="T47" fmla="*/ 18 h 118"/>
                <a:gd name="T48" fmla="*/ 26 w 114"/>
                <a:gd name="T49" fmla="*/ 10 h 118"/>
                <a:gd name="T50" fmla="*/ 34 w 114"/>
                <a:gd name="T51" fmla="*/ 4 h 118"/>
                <a:gd name="T52" fmla="*/ 46 w 114"/>
                <a:gd name="T53" fmla="*/ 2 h 118"/>
                <a:gd name="T54" fmla="*/ 56 w 114"/>
                <a:gd name="T55" fmla="*/ 0 h 118"/>
                <a:gd name="T56" fmla="*/ 56 w 114"/>
                <a:gd name="T57" fmla="*/ 0 h 118"/>
                <a:gd name="T58" fmla="*/ 68 w 114"/>
                <a:gd name="T59" fmla="*/ 2 h 118"/>
                <a:gd name="T60" fmla="*/ 80 w 114"/>
                <a:gd name="T61" fmla="*/ 4 h 118"/>
                <a:gd name="T62" fmla="*/ 88 w 114"/>
                <a:gd name="T63" fmla="*/ 10 h 118"/>
                <a:gd name="T64" fmla="*/ 98 w 114"/>
                <a:gd name="T65" fmla="*/ 18 h 118"/>
                <a:gd name="T66" fmla="*/ 104 w 114"/>
                <a:gd name="T67" fmla="*/ 26 h 118"/>
                <a:gd name="T68" fmla="*/ 110 w 114"/>
                <a:gd name="T69" fmla="*/ 36 h 118"/>
                <a:gd name="T70" fmla="*/ 112 w 114"/>
                <a:gd name="T71" fmla="*/ 48 h 118"/>
                <a:gd name="T72" fmla="*/ 114 w 114"/>
                <a:gd name="T73" fmla="*/ 58 h 118"/>
                <a:gd name="T74" fmla="*/ 114 w 114"/>
                <a:gd name="T75" fmla="*/ 5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14" h="118">
                  <a:moveTo>
                    <a:pt x="114" y="58"/>
                  </a:moveTo>
                  <a:lnTo>
                    <a:pt x="114" y="58"/>
                  </a:lnTo>
                  <a:lnTo>
                    <a:pt x="112" y="70"/>
                  </a:lnTo>
                  <a:lnTo>
                    <a:pt x="110" y="82"/>
                  </a:lnTo>
                  <a:lnTo>
                    <a:pt x="104" y="92"/>
                  </a:lnTo>
                  <a:lnTo>
                    <a:pt x="98" y="100"/>
                  </a:lnTo>
                  <a:lnTo>
                    <a:pt x="88" y="108"/>
                  </a:lnTo>
                  <a:lnTo>
                    <a:pt x="80" y="114"/>
                  </a:lnTo>
                  <a:lnTo>
                    <a:pt x="68" y="116"/>
                  </a:lnTo>
                  <a:lnTo>
                    <a:pt x="56" y="118"/>
                  </a:lnTo>
                  <a:lnTo>
                    <a:pt x="56" y="118"/>
                  </a:lnTo>
                  <a:lnTo>
                    <a:pt x="46" y="116"/>
                  </a:lnTo>
                  <a:lnTo>
                    <a:pt x="34" y="114"/>
                  </a:lnTo>
                  <a:lnTo>
                    <a:pt x="26" y="108"/>
                  </a:lnTo>
                  <a:lnTo>
                    <a:pt x="16" y="100"/>
                  </a:lnTo>
                  <a:lnTo>
                    <a:pt x="10" y="92"/>
                  </a:lnTo>
                  <a:lnTo>
                    <a:pt x="4" y="82"/>
                  </a:lnTo>
                  <a:lnTo>
                    <a:pt x="2" y="70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2" y="48"/>
                  </a:lnTo>
                  <a:lnTo>
                    <a:pt x="4" y="36"/>
                  </a:lnTo>
                  <a:lnTo>
                    <a:pt x="10" y="26"/>
                  </a:lnTo>
                  <a:lnTo>
                    <a:pt x="16" y="18"/>
                  </a:lnTo>
                  <a:lnTo>
                    <a:pt x="26" y="10"/>
                  </a:lnTo>
                  <a:lnTo>
                    <a:pt x="34" y="4"/>
                  </a:lnTo>
                  <a:lnTo>
                    <a:pt x="46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68" y="2"/>
                  </a:lnTo>
                  <a:lnTo>
                    <a:pt x="80" y="4"/>
                  </a:lnTo>
                  <a:lnTo>
                    <a:pt x="88" y="10"/>
                  </a:lnTo>
                  <a:lnTo>
                    <a:pt x="98" y="18"/>
                  </a:lnTo>
                  <a:lnTo>
                    <a:pt x="104" y="26"/>
                  </a:lnTo>
                  <a:lnTo>
                    <a:pt x="110" y="36"/>
                  </a:lnTo>
                  <a:lnTo>
                    <a:pt x="112" y="48"/>
                  </a:lnTo>
                  <a:lnTo>
                    <a:pt x="114" y="58"/>
                  </a:lnTo>
                  <a:lnTo>
                    <a:pt x="114" y="5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9"/>
            <p:cNvSpPr/>
            <p:nvPr/>
          </p:nvSpPr>
          <p:spPr bwMode="auto">
            <a:xfrm>
              <a:off x="2937505" y="4697382"/>
              <a:ext cx="454605" cy="756518"/>
            </a:xfrm>
            <a:custGeom>
              <a:avLst/>
              <a:gdLst>
                <a:gd name="T0" fmla="*/ 52 w 262"/>
                <a:gd name="T1" fmla="*/ 0 h 436"/>
                <a:gd name="T2" fmla="*/ 46 w 262"/>
                <a:gd name="T3" fmla="*/ 0 h 436"/>
                <a:gd name="T4" fmla="*/ 40 w 262"/>
                <a:gd name="T5" fmla="*/ 10 h 436"/>
                <a:gd name="T6" fmla="*/ 4 w 262"/>
                <a:gd name="T7" fmla="*/ 166 h 436"/>
                <a:gd name="T8" fmla="*/ 0 w 262"/>
                <a:gd name="T9" fmla="*/ 182 h 436"/>
                <a:gd name="T10" fmla="*/ 2 w 262"/>
                <a:gd name="T11" fmla="*/ 192 h 436"/>
                <a:gd name="T12" fmla="*/ 4 w 262"/>
                <a:gd name="T13" fmla="*/ 196 h 436"/>
                <a:gd name="T14" fmla="*/ 14 w 262"/>
                <a:gd name="T15" fmla="*/ 202 h 436"/>
                <a:gd name="T16" fmla="*/ 20 w 262"/>
                <a:gd name="T17" fmla="*/ 202 h 436"/>
                <a:gd name="T18" fmla="*/ 32 w 262"/>
                <a:gd name="T19" fmla="*/ 198 h 436"/>
                <a:gd name="T20" fmla="*/ 36 w 262"/>
                <a:gd name="T21" fmla="*/ 192 h 436"/>
                <a:gd name="T22" fmla="*/ 64 w 262"/>
                <a:gd name="T23" fmla="*/ 52 h 436"/>
                <a:gd name="T24" fmla="*/ 36 w 262"/>
                <a:gd name="T25" fmla="*/ 256 h 436"/>
                <a:gd name="T26" fmla="*/ 36 w 262"/>
                <a:gd name="T27" fmla="*/ 260 h 436"/>
                <a:gd name="T28" fmla="*/ 36 w 262"/>
                <a:gd name="T29" fmla="*/ 274 h 436"/>
                <a:gd name="T30" fmla="*/ 42 w 262"/>
                <a:gd name="T31" fmla="*/ 282 h 436"/>
                <a:gd name="T32" fmla="*/ 48 w 262"/>
                <a:gd name="T33" fmla="*/ 282 h 436"/>
                <a:gd name="T34" fmla="*/ 72 w 262"/>
                <a:gd name="T35" fmla="*/ 416 h 436"/>
                <a:gd name="T36" fmla="*/ 72 w 262"/>
                <a:gd name="T37" fmla="*/ 420 h 436"/>
                <a:gd name="T38" fmla="*/ 78 w 262"/>
                <a:gd name="T39" fmla="*/ 430 h 436"/>
                <a:gd name="T40" fmla="*/ 88 w 262"/>
                <a:gd name="T41" fmla="*/ 436 h 436"/>
                <a:gd name="T42" fmla="*/ 98 w 262"/>
                <a:gd name="T43" fmla="*/ 436 h 436"/>
                <a:gd name="T44" fmla="*/ 114 w 262"/>
                <a:gd name="T45" fmla="*/ 434 h 436"/>
                <a:gd name="T46" fmla="*/ 122 w 262"/>
                <a:gd name="T47" fmla="*/ 426 h 436"/>
                <a:gd name="T48" fmla="*/ 126 w 262"/>
                <a:gd name="T49" fmla="*/ 414 h 436"/>
                <a:gd name="T50" fmla="*/ 126 w 262"/>
                <a:gd name="T51" fmla="*/ 282 h 436"/>
                <a:gd name="T52" fmla="*/ 136 w 262"/>
                <a:gd name="T53" fmla="*/ 416 h 436"/>
                <a:gd name="T54" fmla="*/ 138 w 262"/>
                <a:gd name="T55" fmla="*/ 418 h 436"/>
                <a:gd name="T56" fmla="*/ 144 w 262"/>
                <a:gd name="T57" fmla="*/ 430 h 436"/>
                <a:gd name="T58" fmla="*/ 156 w 262"/>
                <a:gd name="T59" fmla="*/ 436 h 436"/>
                <a:gd name="T60" fmla="*/ 164 w 262"/>
                <a:gd name="T61" fmla="*/ 436 h 436"/>
                <a:gd name="T62" fmla="*/ 180 w 262"/>
                <a:gd name="T63" fmla="*/ 434 h 436"/>
                <a:gd name="T64" fmla="*/ 188 w 262"/>
                <a:gd name="T65" fmla="*/ 426 h 436"/>
                <a:gd name="T66" fmla="*/ 190 w 262"/>
                <a:gd name="T67" fmla="*/ 414 h 436"/>
                <a:gd name="T68" fmla="*/ 212 w 262"/>
                <a:gd name="T69" fmla="*/ 282 h 436"/>
                <a:gd name="T70" fmla="*/ 216 w 262"/>
                <a:gd name="T71" fmla="*/ 282 h 436"/>
                <a:gd name="T72" fmla="*/ 222 w 262"/>
                <a:gd name="T73" fmla="*/ 276 h 436"/>
                <a:gd name="T74" fmla="*/ 224 w 262"/>
                <a:gd name="T75" fmla="*/ 264 h 436"/>
                <a:gd name="T76" fmla="*/ 222 w 262"/>
                <a:gd name="T77" fmla="*/ 254 h 436"/>
                <a:gd name="T78" fmla="*/ 202 w 262"/>
                <a:gd name="T79" fmla="*/ 140 h 436"/>
                <a:gd name="T80" fmla="*/ 200 w 262"/>
                <a:gd name="T81" fmla="*/ 52 h 436"/>
                <a:gd name="T82" fmla="*/ 224 w 262"/>
                <a:gd name="T83" fmla="*/ 188 h 436"/>
                <a:gd name="T84" fmla="*/ 228 w 262"/>
                <a:gd name="T85" fmla="*/ 198 h 436"/>
                <a:gd name="T86" fmla="*/ 236 w 262"/>
                <a:gd name="T87" fmla="*/ 202 h 436"/>
                <a:gd name="T88" fmla="*/ 250 w 262"/>
                <a:gd name="T89" fmla="*/ 200 h 436"/>
                <a:gd name="T90" fmla="*/ 252 w 262"/>
                <a:gd name="T91" fmla="*/ 200 h 436"/>
                <a:gd name="T92" fmla="*/ 260 w 262"/>
                <a:gd name="T93" fmla="*/ 190 h 436"/>
                <a:gd name="T94" fmla="*/ 260 w 262"/>
                <a:gd name="T95" fmla="*/ 176 h 436"/>
                <a:gd name="T96" fmla="*/ 242 w 262"/>
                <a:gd name="T97" fmla="*/ 86 h 436"/>
                <a:gd name="T98" fmla="*/ 226 w 262"/>
                <a:gd name="T99" fmla="*/ 12 h 436"/>
                <a:gd name="T100" fmla="*/ 224 w 262"/>
                <a:gd name="T101" fmla="*/ 6 h 436"/>
                <a:gd name="T102" fmla="*/ 214 w 262"/>
                <a:gd name="T103" fmla="*/ 0 h 436"/>
                <a:gd name="T104" fmla="*/ 208 w 262"/>
                <a:gd name="T105" fmla="*/ 0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62" h="436">
                  <a:moveTo>
                    <a:pt x="208" y="0"/>
                  </a:moveTo>
                  <a:lnTo>
                    <a:pt x="52" y="0"/>
                  </a:lnTo>
                  <a:lnTo>
                    <a:pt x="52" y="0"/>
                  </a:lnTo>
                  <a:lnTo>
                    <a:pt x="46" y="0"/>
                  </a:lnTo>
                  <a:lnTo>
                    <a:pt x="42" y="4"/>
                  </a:lnTo>
                  <a:lnTo>
                    <a:pt x="40" y="10"/>
                  </a:lnTo>
                  <a:lnTo>
                    <a:pt x="40" y="10"/>
                  </a:lnTo>
                  <a:lnTo>
                    <a:pt x="4" y="166"/>
                  </a:lnTo>
                  <a:lnTo>
                    <a:pt x="0" y="182"/>
                  </a:lnTo>
                  <a:lnTo>
                    <a:pt x="0" y="182"/>
                  </a:lnTo>
                  <a:lnTo>
                    <a:pt x="0" y="188"/>
                  </a:lnTo>
                  <a:lnTo>
                    <a:pt x="2" y="192"/>
                  </a:lnTo>
                  <a:lnTo>
                    <a:pt x="4" y="196"/>
                  </a:lnTo>
                  <a:lnTo>
                    <a:pt x="4" y="196"/>
                  </a:lnTo>
                  <a:lnTo>
                    <a:pt x="8" y="200"/>
                  </a:lnTo>
                  <a:lnTo>
                    <a:pt x="14" y="202"/>
                  </a:lnTo>
                  <a:lnTo>
                    <a:pt x="20" y="202"/>
                  </a:lnTo>
                  <a:lnTo>
                    <a:pt x="20" y="202"/>
                  </a:lnTo>
                  <a:lnTo>
                    <a:pt x="28" y="202"/>
                  </a:lnTo>
                  <a:lnTo>
                    <a:pt x="32" y="198"/>
                  </a:lnTo>
                  <a:lnTo>
                    <a:pt x="34" y="196"/>
                  </a:lnTo>
                  <a:lnTo>
                    <a:pt x="36" y="192"/>
                  </a:lnTo>
                  <a:lnTo>
                    <a:pt x="36" y="192"/>
                  </a:lnTo>
                  <a:lnTo>
                    <a:pt x="64" y="52"/>
                  </a:lnTo>
                  <a:lnTo>
                    <a:pt x="74" y="52"/>
                  </a:lnTo>
                  <a:lnTo>
                    <a:pt x="36" y="256"/>
                  </a:lnTo>
                  <a:lnTo>
                    <a:pt x="36" y="256"/>
                  </a:lnTo>
                  <a:lnTo>
                    <a:pt x="36" y="260"/>
                  </a:lnTo>
                  <a:lnTo>
                    <a:pt x="34" y="270"/>
                  </a:lnTo>
                  <a:lnTo>
                    <a:pt x="36" y="274"/>
                  </a:lnTo>
                  <a:lnTo>
                    <a:pt x="38" y="278"/>
                  </a:lnTo>
                  <a:lnTo>
                    <a:pt x="42" y="282"/>
                  </a:lnTo>
                  <a:lnTo>
                    <a:pt x="48" y="282"/>
                  </a:lnTo>
                  <a:lnTo>
                    <a:pt x="48" y="282"/>
                  </a:lnTo>
                  <a:lnTo>
                    <a:pt x="72" y="282"/>
                  </a:lnTo>
                  <a:lnTo>
                    <a:pt x="72" y="416"/>
                  </a:lnTo>
                  <a:lnTo>
                    <a:pt x="72" y="416"/>
                  </a:lnTo>
                  <a:lnTo>
                    <a:pt x="72" y="420"/>
                  </a:lnTo>
                  <a:lnTo>
                    <a:pt x="74" y="426"/>
                  </a:lnTo>
                  <a:lnTo>
                    <a:pt x="78" y="430"/>
                  </a:lnTo>
                  <a:lnTo>
                    <a:pt x="82" y="434"/>
                  </a:lnTo>
                  <a:lnTo>
                    <a:pt x="88" y="436"/>
                  </a:lnTo>
                  <a:lnTo>
                    <a:pt x="98" y="436"/>
                  </a:lnTo>
                  <a:lnTo>
                    <a:pt x="98" y="436"/>
                  </a:lnTo>
                  <a:lnTo>
                    <a:pt x="106" y="436"/>
                  </a:lnTo>
                  <a:lnTo>
                    <a:pt x="114" y="434"/>
                  </a:lnTo>
                  <a:lnTo>
                    <a:pt x="118" y="430"/>
                  </a:lnTo>
                  <a:lnTo>
                    <a:pt x="122" y="426"/>
                  </a:lnTo>
                  <a:lnTo>
                    <a:pt x="124" y="418"/>
                  </a:lnTo>
                  <a:lnTo>
                    <a:pt x="126" y="414"/>
                  </a:lnTo>
                  <a:lnTo>
                    <a:pt x="126" y="414"/>
                  </a:lnTo>
                  <a:lnTo>
                    <a:pt x="126" y="282"/>
                  </a:lnTo>
                  <a:lnTo>
                    <a:pt x="136" y="282"/>
                  </a:lnTo>
                  <a:lnTo>
                    <a:pt x="136" y="416"/>
                  </a:lnTo>
                  <a:lnTo>
                    <a:pt x="136" y="416"/>
                  </a:lnTo>
                  <a:lnTo>
                    <a:pt x="138" y="418"/>
                  </a:lnTo>
                  <a:lnTo>
                    <a:pt x="140" y="426"/>
                  </a:lnTo>
                  <a:lnTo>
                    <a:pt x="144" y="430"/>
                  </a:lnTo>
                  <a:lnTo>
                    <a:pt x="148" y="434"/>
                  </a:lnTo>
                  <a:lnTo>
                    <a:pt x="156" y="436"/>
                  </a:lnTo>
                  <a:lnTo>
                    <a:pt x="164" y="436"/>
                  </a:lnTo>
                  <a:lnTo>
                    <a:pt x="164" y="436"/>
                  </a:lnTo>
                  <a:lnTo>
                    <a:pt x="174" y="436"/>
                  </a:lnTo>
                  <a:lnTo>
                    <a:pt x="180" y="434"/>
                  </a:lnTo>
                  <a:lnTo>
                    <a:pt x="184" y="430"/>
                  </a:lnTo>
                  <a:lnTo>
                    <a:pt x="188" y="426"/>
                  </a:lnTo>
                  <a:lnTo>
                    <a:pt x="190" y="418"/>
                  </a:lnTo>
                  <a:lnTo>
                    <a:pt x="190" y="414"/>
                  </a:lnTo>
                  <a:lnTo>
                    <a:pt x="190" y="282"/>
                  </a:lnTo>
                  <a:lnTo>
                    <a:pt x="212" y="282"/>
                  </a:lnTo>
                  <a:lnTo>
                    <a:pt x="212" y="282"/>
                  </a:lnTo>
                  <a:lnTo>
                    <a:pt x="216" y="282"/>
                  </a:lnTo>
                  <a:lnTo>
                    <a:pt x="220" y="280"/>
                  </a:lnTo>
                  <a:lnTo>
                    <a:pt x="222" y="276"/>
                  </a:lnTo>
                  <a:lnTo>
                    <a:pt x="224" y="272"/>
                  </a:lnTo>
                  <a:lnTo>
                    <a:pt x="224" y="264"/>
                  </a:lnTo>
                  <a:lnTo>
                    <a:pt x="222" y="254"/>
                  </a:lnTo>
                  <a:lnTo>
                    <a:pt x="222" y="254"/>
                  </a:lnTo>
                  <a:lnTo>
                    <a:pt x="214" y="208"/>
                  </a:lnTo>
                  <a:lnTo>
                    <a:pt x="202" y="140"/>
                  </a:lnTo>
                  <a:lnTo>
                    <a:pt x="188" y="52"/>
                  </a:lnTo>
                  <a:lnTo>
                    <a:pt x="200" y="52"/>
                  </a:lnTo>
                  <a:lnTo>
                    <a:pt x="224" y="188"/>
                  </a:lnTo>
                  <a:lnTo>
                    <a:pt x="224" y="188"/>
                  </a:lnTo>
                  <a:lnTo>
                    <a:pt x="224" y="192"/>
                  </a:lnTo>
                  <a:lnTo>
                    <a:pt x="228" y="198"/>
                  </a:lnTo>
                  <a:lnTo>
                    <a:pt x="232" y="200"/>
                  </a:lnTo>
                  <a:lnTo>
                    <a:pt x="236" y="202"/>
                  </a:lnTo>
                  <a:lnTo>
                    <a:pt x="242" y="202"/>
                  </a:lnTo>
                  <a:lnTo>
                    <a:pt x="250" y="200"/>
                  </a:lnTo>
                  <a:lnTo>
                    <a:pt x="250" y="200"/>
                  </a:lnTo>
                  <a:lnTo>
                    <a:pt x="252" y="200"/>
                  </a:lnTo>
                  <a:lnTo>
                    <a:pt x="256" y="196"/>
                  </a:lnTo>
                  <a:lnTo>
                    <a:pt x="260" y="190"/>
                  </a:lnTo>
                  <a:lnTo>
                    <a:pt x="262" y="184"/>
                  </a:lnTo>
                  <a:lnTo>
                    <a:pt x="260" y="176"/>
                  </a:lnTo>
                  <a:lnTo>
                    <a:pt x="260" y="176"/>
                  </a:lnTo>
                  <a:lnTo>
                    <a:pt x="242" y="86"/>
                  </a:lnTo>
                  <a:lnTo>
                    <a:pt x="226" y="12"/>
                  </a:lnTo>
                  <a:lnTo>
                    <a:pt x="226" y="12"/>
                  </a:lnTo>
                  <a:lnTo>
                    <a:pt x="226" y="10"/>
                  </a:lnTo>
                  <a:lnTo>
                    <a:pt x="224" y="6"/>
                  </a:lnTo>
                  <a:lnTo>
                    <a:pt x="218" y="2"/>
                  </a:lnTo>
                  <a:lnTo>
                    <a:pt x="214" y="0"/>
                  </a:lnTo>
                  <a:lnTo>
                    <a:pt x="208" y="0"/>
                  </a:lnTo>
                  <a:lnTo>
                    <a:pt x="2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767646" y="2276325"/>
            <a:ext cx="1790657" cy="2522883"/>
            <a:chOff x="539552" y="2833850"/>
            <a:chExt cx="1790657" cy="2522883"/>
          </a:xfrm>
        </p:grpSpPr>
        <p:sp>
          <p:nvSpPr>
            <p:cNvPr id="22" name="Freeform 21"/>
            <p:cNvSpPr/>
            <p:nvPr/>
          </p:nvSpPr>
          <p:spPr bwMode="auto">
            <a:xfrm>
              <a:off x="1306481" y="3992918"/>
              <a:ext cx="159632" cy="152692"/>
            </a:xfrm>
            <a:custGeom>
              <a:avLst/>
              <a:gdLst>
                <a:gd name="T0" fmla="*/ 92 w 92"/>
                <a:gd name="T1" fmla="*/ 38 h 88"/>
                <a:gd name="T2" fmla="*/ 32 w 92"/>
                <a:gd name="T3" fmla="*/ 0 h 88"/>
                <a:gd name="T4" fmla="*/ 0 w 92"/>
                <a:gd name="T5" fmla="*/ 52 h 88"/>
                <a:gd name="T6" fmla="*/ 60 w 92"/>
                <a:gd name="T7" fmla="*/ 88 h 88"/>
                <a:gd name="T8" fmla="*/ 92 w 92"/>
                <a:gd name="T9" fmla="*/ 3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88">
                  <a:moveTo>
                    <a:pt x="92" y="38"/>
                  </a:moveTo>
                  <a:lnTo>
                    <a:pt x="32" y="0"/>
                  </a:lnTo>
                  <a:lnTo>
                    <a:pt x="0" y="52"/>
                  </a:lnTo>
                  <a:lnTo>
                    <a:pt x="60" y="88"/>
                  </a:lnTo>
                  <a:lnTo>
                    <a:pt x="92" y="38"/>
                  </a:lnTo>
                  <a:close/>
                </a:path>
              </a:pathLst>
            </a:custGeom>
            <a:solidFill>
              <a:srgbClr val="00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2"/>
            <p:cNvSpPr/>
            <p:nvPr/>
          </p:nvSpPr>
          <p:spPr bwMode="auto">
            <a:xfrm>
              <a:off x="1268308" y="4090085"/>
              <a:ext cx="131870" cy="128400"/>
            </a:xfrm>
            <a:custGeom>
              <a:avLst/>
              <a:gdLst>
                <a:gd name="T0" fmla="*/ 58 w 76"/>
                <a:gd name="T1" fmla="*/ 64 h 74"/>
                <a:gd name="T2" fmla="*/ 54 w 76"/>
                <a:gd name="T3" fmla="*/ 62 h 74"/>
                <a:gd name="T4" fmla="*/ 76 w 76"/>
                <a:gd name="T5" fmla="*/ 30 h 74"/>
                <a:gd name="T6" fmla="*/ 28 w 76"/>
                <a:gd name="T7" fmla="*/ 0 h 74"/>
                <a:gd name="T8" fmla="*/ 8 w 76"/>
                <a:gd name="T9" fmla="*/ 32 h 74"/>
                <a:gd name="T10" fmla="*/ 6 w 76"/>
                <a:gd name="T11" fmla="*/ 32 h 74"/>
                <a:gd name="T12" fmla="*/ 0 w 76"/>
                <a:gd name="T13" fmla="*/ 42 h 74"/>
                <a:gd name="T14" fmla="*/ 52 w 76"/>
                <a:gd name="T15" fmla="*/ 74 h 74"/>
                <a:gd name="T16" fmla="*/ 58 w 76"/>
                <a:gd name="T17" fmla="*/ 6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74">
                  <a:moveTo>
                    <a:pt x="58" y="64"/>
                  </a:moveTo>
                  <a:lnTo>
                    <a:pt x="54" y="62"/>
                  </a:lnTo>
                  <a:lnTo>
                    <a:pt x="76" y="30"/>
                  </a:lnTo>
                  <a:lnTo>
                    <a:pt x="28" y="0"/>
                  </a:lnTo>
                  <a:lnTo>
                    <a:pt x="8" y="32"/>
                  </a:lnTo>
                  <a:lnTo>
                    <a:pt x="6" y="32"/>
                  </a:lnTo>
                  <a:lnTo>
                    <a:pt x="0" y="42"/>
                  </a:lnTo>
                  <a:lnTo>
                    <a:pt x="52" y="74"/>
                  </a:lnTo>
                  <a:lnTo>
                    <a:pt x="58" y="64"/>
                  </a:lnTo>
                  <a:close/>
                </a:path>
              </a:pathLst>
            </a:custGeom>
            <a:solidFill>
              <a:srgbClr val="00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3"/>
            <p:cNvSpPr/>
            <p:nvPr/>
          </p:nvSpPr>
          <p:spPr bwMode="auto">
            <a:xfrm>
              <a:off x="539552" y="2833850"/>
              <a:ext cx="1790657" cy="2522883"/>
            </a:xfrm>
            <a:custGeom>
              <a:avLst/>
              <a:gdLst>
                <a:gd name="T0" fmla="*/ 904 w 1032"/>
                <a:gd name="T1" fmla="*/ 376 h 1454"/>
                <a:gd name="T2" fmla="*/ 852 w 1032"/>
                <a:gd name="T3" fmla="*/ 292 h 1454"/>
                <a:gd name="T4" fmla="*/ 874 w 1032"/>
                <a:gd name="T5" fmla="*/ 238 h 1454"/>
                <a:gd name="T6" fmla="*/ 968 w 1032"/>
                <a:gd name="T7" fmla="*/ 72 h 1454"/>
                <a:gd name="T8" fmla="*/ 950 w 1032"/>
                <a:gd name="T9" fmla="*/ 40 h 1454"/>
                <a:gd name="T10" fmla="*/ 868 w 1032"/>
                <a:gd name="T11" fmla="*/ 0 h 1454"/>
                <a:gd name="T12" fmla="*/ 852 w 1032"/>
                <a:gd name="T13" fmla="*/ 12 h 1454"/>
                <a:gd name="T14" fmla="*/ 838 w 1032"/>
                <a:gd name="T15" fmla="*/ 34 h 1454"/>
                <a:gd name="T16" fmla="*/ 738 w 1032"/>
                <a:gd name="T17" fmla="*/ 166 h 1454"/>
                <a:gd name="T18" fmla="*/ 514 w 1032"/>
                <a:gd name="T19" fmla="*/ 508 h 1454"/>
                <a:gd name="T20" fmla="*/ 506 w 1032"/>
                <a:gd name="T21" fmla="*/ 536 h 1454"/>
                <a:gd name="T22" fmla="*/ 506 w 1032"/>
                <a:gd name="T23" fmla="*/ 606 h 1454"/>
                <a:gd name="T24" fmla="*/ 590 w 1032"/>
                <a:gd name="T25" fmla="*/ 652 h 1454"/>
                <a:gd name="T26" fmla="*/ 622 w 1032"/>
                <a:gd name="T27" fmla="*/ 612 h 1454"/>
                <a:gd name="T28" fmla="*/ 650 w 1032"/>
                <a:gd name="T29" fmla="*/ 608 h 1454"/>
                <a:gd name="T30" fmla="*/ 804 w 1032"/>
                <a:gd name="T31" fmla="*/ 572 h 1454"/>
                <a:gd name="T32" fmla="*/ 882 w 1032"/>
                <a:gd name="T33" fmla="*/ 622 h 1454"/>
                <a:gd name="T34" fmla="*/ 890 w 1032"/>
                <a:gd name="T35" fmla="*/ 690 h 1454"/>
                <a:gd name="T36" fmla="*/ 854 w 1032"/>
                <a:gd name="T37" fmla="*/ 826 h 1454"/>
                <a:gd name="T38" fmla="*/ 770 w 1032"/>
                <a:gd name="T39" fmla="*/ 946 h 1454"/>
                <a:gd name="T40" fmla="*/ 700 w 1032"/>
                <a:gd name="T41" fmla="*/ 982 h 1454"/>
                <a:gd name="T42" fmla="*/ 622 w 1032"/>
                <a:gd name="T43" fmla="*/ 988 h 1454"/>
                <a:gd name="T44" fmla="*/ 590 w 1032"/>
                <a:gd name="T45" fmla="*/ 982 h 1454"/>
                <a:gd name="T46" fmla="*/ 584 w 1032"/>
                <a:gd name="T47" fmla="*/ 956 h 1454"/>
                <a:gd name="T48" fmla="*/ 242 w 1032"/>
                <a:gd name="T49" fmla="*/ 732 h 1454"/>
                <a:gd name="T50" fmla="*/ 220 w 1032"/>
                <a:gd name="T51" fmla="*/ 738 h 1454"/>
                <a:gd name="T52" fmla="*/ 552 w 1032"/>
                <a:gd name="T53" fmla="*/ 1006 h 1454"/>
                <a:gd name="T54" fmla="*/ 584 w 1032"/>
                <a:gd name="T55" fmla="*/ 1010 h 1454"/>
                <a:gd name="T56" fmla="*/ 552 w 1032"/>
                <a:gd name="T57" fmla="*/ 1094 h 1454"/>
                <a:gd name="T58" fmla="*/ 514 w 1032"/>
                <a:gd name="T59" fmla="*/ 1056 h 1454"/>
                <a:gd name="T60" fmla="*/ 486 w 1032"/>
                <a:gd name="T61" fmla="*/ 1044 h 1454"/>
                <a:gd name="T62" fmla="*/ 402 w 1032"/>
                <a:gd name="T63" fmla="*/ 984 h 1454"/>
                <a:gd name="T64" fmla="*/ 308 w 1032"/>
                <a:gd name="T65" fmla="*/ 944 h 1454"/>
                <a:gd name="T66" fmla="*/ 262 w 1032"/>
                <a:gd name="T67" fmla="*/ 1038 h 1454"/>
                <a:gd name="T68" fmla="*/ 372 w 1032"/>
                <a:gd name="T69" fmla="*/ 1114 h 1454"/>
                <a:gd name="T70" fmla="*/ 438 w 1032"/>
                <a:gd name="T71" fmla="*/ 1130 h 1454"/>
                <a:gd name="T72" fmla="*/ 470 w 1032"/>
                <a:gd name="T73" fmla="*/ 1140 h 1454"/>
                <a:gd name="T74" fmla="*/ 510 w 1032"/>
                <a:gd name="T75" fmla="*/ 1140 h 1454"/>
                <a:gd name="T76" fmla="*/ 516 w 1032"/>
                <a:gd name="T77" fmla="*/ 1170 h 1454"/>
                <a:gd name="T78" fmla="*/ 632 w 1032"/>
                <a:gd name="T79" fmla="*/ 1174 h 1454"/>
                <a:gd name="T80" fmla="*/ 22 w 1032"/>
                <a:gd name="T81" fmla="*/ 1296 h 1454"/>
                <a:gd name="T82" fmla="*/ 0 w 1032"/>
                <a:gd name="T83" fmla="*/ 1320 h 1454"/>
                <a:gd name="T84" fmla="*/ 922 w 1032"/>
                <a:gd name="T85" fmla="*/ 1454 h 1454"/>
                <a:gd name="T86" fmla="*/ 920 w 1032"/>
                <a:gd name="T87" fmla="*/ 1314 h 1454"/>
                <a:gd name="T88" fmla="*/ 894 w 1032"/>
                <a:gd name="T89" fmla="*/ 1294 h 1454"/>
                <a:gd name="T90" fmla="*/ 806 w 1032"/>
                <a:gd name="T91" fmla="*/ 1114 h 1454"/>
                <a:gd name="T92" fmla="*/ 954 w 1032"/>
                <a:gd name="T93" fmla="*/ 990 h 1454"/>
                <a:gd name="T94" fmla="*/ 1008 w 1032"/>
                <a:gd name="T95" fmla="*/ 894 h 1454"/>
                <a:gd name="T96" fmla="*/ 1032 w 1032"/>
                <a:gd name="T97" fmla="*/ 770 h 1454"/>
                <a:gd name="T98" fmla="*/ 1016 w 1032"/>
                <a:gd name="T99" fmla="*/ 616 h 1454"/>
                <a:gd name="T100" fmla="*/ 950 w 1032"/>
                <a:gd name="T101" fmla="*/ 426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32" h="1454">
                  <a:moveTo>
                    <a:pt x="950" y="426"/>
                  </a:moveTo>
                  <a:lnTo>
                    <a:pt x="950" y="426"/>
                  </a:lnTo>
                  <a:lnTo>
                    <a:pt x="936" y="408"/>
                  </a:lnTo>
                  <a:lnTo>
                    <a:pt x="922" y="392"/>
                  </a:lnTo>
                  <a:lnTo>
                    <a:pt x="904" y="376"/>
                  </a:lnTo>
                  <a:lnTo>
                    <a:pt x="910" y="368"/>
                  </a:lnTo>
                  <a:lnTo>
                    <a:pt x="834" y="322"/>
                  </a:lnTo>
                  <a:lnTo>
                    <a:pt x="852" y="294"/>
                  </a:lnTo>
                  <a:lnTo>
                    <a:pt x="852" y="294"/>
                  </a:lnTo>
                  <a:lnTo>
                    <a:pt x="852" y="292"/>
                  </a:lnTo>
                  <a:lnTo>
                    <a:pt x="876" y="258"/>
                  </a:lnTo>
                  <a:lnTo>
                    <a:pt x="876" y="258"/>
                  </a:lnTo>
                  <a:lnTo>
                    <a:pt x="878" y="252"/>
                  </a:lnTo>
                  <a:lnTo>
                    <a:pt x="876" y="246"/>
                  </a:lnTo>
                  <a:lnTo>
                    <a:pt x="874" y="238"/>
                  </a:lnTo>
                  <a:lnTo>
                    <a:pt x="868" y="232"/>
                  </a:lnTo>
                  <a:lnTo>
                    <a:pt x="948" y="104"/>
                  </a:lnTo>
                  <a:lnTo>
                    <a:pt x="948" y="104"/>
                  </a:lnTo>
                  <a:lnTo>
                    <a:pt x="968" y="72"/>
                  </a:lnTo>
                  <a:lnTo>
                    <a:pt x="968" y="72"/>
                  </a:lnTo>
                  <a:lnTo>
                    <a:pt x="970" y="68"/>
                  </a:lnTo>
                  <a:lnTo>
                    <a:pt x="968" y="62"/>
                  </a:lnTo>
                  <a:lnTo>
                    <a:pt x="966" y="58"/>
                  </a:lnTo>
                  <a:lnTo>
                    <a:pt x="962" y="52"/>
                  </a:lnTo>
                  <a:lnTo>
                    <a:pt x="950" y="40"/>
                  </a:lnTo>
                  <a:lnTo>
                    <a:pt x="936" y="28"/>
                  </a:lnTo>
                  <a:lnTo>
                    <a:pt x="918" y="16"/>
                  </a:lnTo>
                  <a:lnTo>
                    <a:pt x="900" y="8"/>
                  </a:lnTo>
                  <a:lnTo>
                    <a:pt x="882" y="2"/>
                  </a:lnTo>
                  <a:lnTo>
                    <a:pt x="868" y="0"/>
                  </a:lnTo>
                  <a:lnTo>
                    <a:pt x="868" y="0"/>
                  </a:lnTo>
                  <a:lnTo>
                    <a:pt x="862" y="0"/>
                  </a:lnTo>
                  <a:lnTo>
                    <a:pt x="856" y="2"/>
                  </a:lnTo>
                  <a:lnTo>
                    <a:pt x="852" y="12"/>
                  </a:lnTo>
                  <a:lnTo>
                    <a:pt x="852" y="12"/>
                  </a:lnTo>
                  <a:lnTo>
                    <a:pt x="850" y="12"/>
                  </a:lnTo>
                  <a:lnTo>
                    <a:pt x="838" y="32"/>
                  </a:lnTo>
                  <a:lnTo>
                    <a:pt x="838" y="34"/>
                  </a:lnTo>
                  <a:lnTo>
                    <a:pt x="838" y="34"/>
                  </a:lnTo>
                  <a:lnTo>
                    <a:pt x="838" y="34"/>
                  </a:lnTo>
                  <a:lnTo>
                    <a:pt x="754" y="166"/>
                  </a:lnTo>
                  <a:lnTo>
                    <a:pt x="754" y="166"/>
                  </a:lnTo>
                  <a:lnTo>
                    <a:pt x="746" y="164"/>
                  </a:lnTo>
                  <a:lnTo>
                    <a:pt x="746" y="164"/>
                  </a:lnTo>
                  <a:lnTo>
                    <a:pt x="738" y="166"/>
                  </a:lnTo>
                  <a:lnTo>
                    <a:pt x="732" y="170"/>
                  </a:lnTo>
                  <a:lnTo>
                    <a:pt x="706" y="208"/>
                  </a:lnTo>
                  <a:lnTo>
                    <a:pt x="706" y="208"/>
                  </a:lnTo>
                  <a:lnTo>
                    <a:pt x="708" y="208"/>
                  </a:lnTo>
                  <a:lnTo>
                    <a:pt x="514" y="508"/>
                  </a:lnTo>
                  <a:lnTo>
                    <a:pt x="514" y="508"/>
                  </a:lnTo>
                  <a:lnTo>
                    <a:pt x="502" y="524"/>
                  </a:lnTo>
                  <a:lnTo>
                    <a:pt x="502" y="524"/>
                  </a:lnTo>
                  <a:lnTo>
                    <a:pt x="502" y="530"/>
                  </a:lnTo>
                  <a:lnTo>
                    <a:pt x="506" y="536"/>
                  </a:lnTo>
                  <a:lnTo>
                    <a:pt x="522" y="550"/>
                  </a:lnTo>
                  <a:lnTo>
                    <a:pt x="498" y="586"/>
                  </a:lnTo>
                  <a:lnTo>
                    <a:pt x="498" y="586"/>
                  </a:lnTo>
                  <a:lnTo>
                    <a:pt x="500" y="596"/>
                  </a:lnTo>
                  <a:lnTo>
                    <a:pt x="506" y="606"/>
                  </a:lnTo>
                  <a:lnTo>
                    <a:pt x="468" y="664"/>
                  </a:lnTo>
                  <a:lnTo>
                    <a:pt x="542" y="710"/>
                  </a:lnTo>
                  <a:lnTo>
                    <a:pt x="580" y="650"/>
                  </a:lnTo>
                  <a:lnTo>
                    <a:pt x="580" y="650"/>
                  </a:lnTo>
                  <a:lnTo>
                    <a:pt x="590" y="652"/>
                  </a:lnTo>
                  <a:lnTo>
                    <a:pt x="590" y="652"/>
                  </a:lnTo>
                  <a:lnTo>
                    <a:pt x="594" y="650"/>
                  </a:lnTo>
                  <a:lnTo>
                    <a:pt x="598" y="650"/>
                  </a:lnTo>
                  <a:lnTo>
                    <a:pt x="622" y="612"/>
                  </a:lnTo>
                  <a:lnTo>
                    <a:pt x="622" y="612"/>
                  </a:lnTo>
                  <a:lnTo>
                    <a:pt x="634" y="616"/>
                  </a:lnTo>
                  <a:lnTo>
                    <a:pt x="642" y="618"/>
                  </a:lnTo>
                  <a:lnTo>
                    <a:pt x="642" y="618"/>
                  </a:lnTo>
                  <a:lnTo>
                    <a:pt x="644" y="616"/>
                  </a:lnTo>
                  <a:lnTo>
                    <a:pt x="650" y="608"/>
                  </a:lnTo>
                  <a:lnTo>
                    <a:pt x="702" y="528"/>
                  </a:lnTo>
                  <a:lnTo>
                    <a:pt x="778" y="574"/>
                  </a:lnTo>
                  <a:lnTo>
                    <a:pt x="784" y="566"/>
                  </a:lnTo>
                  <a:lnTo>
                    <a:pt x="784" y="566"/>
                  </a:lnTo>
                  <a:lnTo>
                    <a:pt x="804" y="572"/>
                  </a:lnTo>
                  <a:lnTo>
                    <a:pt x="836" y="586"/>
                  </a:lnTo>
                  <a:lnTo>
                    <a:pt x="852" y="594"/>
                  </a:lnTo>
                  <a:lnTo>
                    <a:pt x="866" y="604"/>
                  </a:lnTo>
                  <a:lnTo>
                    <a:pt x="878" y="616"/>
                  </a:lnTo>
                  <a:lnTo>
                    <a:pt x="882" y="622"/>
                  </a:lnTo>
                  <a:lnTo>
                    <a:pt x="884" y="628"/>
                  </a:lnTo>
                  <a:lnTo>
                    <a:pt x="884" y="628"/>
                  </a:lnTo>
                  <a:lnTo>
                    <a:pt x="888" y="646"/>
                  </a:lnTo>
                  <a:lnTo>
                    <a:pt x="890" y="666"/>
                  </a:lnTo>
                  <a:lnTo>
                    <a:pt x="890" y="690"/>
                  </a:lnTo>
                  <a:lnTo>
                    <a:pt x="886" y="714"/>
                  </a:lnTo>
                  <a:lnTo>
                    <a:pt x="882" y="742"/>
                  </a:lnTo>
                  <a:lnTo>
                    <a:pt x="874" y="770"/>
                  </a:lnTo>
                  <a:lnTo>
                    <a:pt x="864" y="798"/>
                  </a:lnTo>
                  <a:lnTo>
                    <a:pt x="854" y="826"/>
                  </a:lnTo>
                  <a:lnTo>
                    <a:pt x="840" y="854"/>
                  </a:lnTo>
                  <a:lnTo>
                    <a:pt x="826" y="880"/>
                  </a:lnTo>
                  <a:lnTo>
                    <a:pt x="808" y="904"/>
                  </a:lnTo>
                  <a:lnTo>
                    <a:pt x="790" y="928"/>
                  </a:lnTo>
                  <a:lnTo>
                    <a:pt x="770" y="946"/>
                  </a:lnTo>
                  <a:lnTo>
                    <a:pt x="748" y="962"/>
                  </a:lnTo>
                  <a:lnTo>
                    <a:pt x="724" y="974"/>
                  </a:lnTo>
                  <a:lnTo>
                    <a:pt x="712" y="978"/>
                  </a:lnTo>
                  <a:lnTo>
                    <a:pt x="700" y="982"/>
                  </a:lnTo>
                  <a:lnTo>
                    <a:pt x="700" y="982"/>
                  </a:lnTo>
                  <a:lnTo>
                    <a:pt x="690" y="984"/>
                  </a:lnTo>
                  <a:lnTo>
                    <a:pt x="666" y="988"/>
                  </a:lnTo>
                  <a:lnTo>
                    <a:pt x="650" y="988"/>
                  </a:lnTo>
                  <a:lnTo>
                    <a:pt x="636" y="988"/>
                  </a:lnTo>
                  <a:lnTo>
                    <a:pt x="622" y="988"/>
                  </a:lnTo>
                  <a:lnTo>
                    <a:pt x="608" y="984"/>
                  </a:lnTo>
                  <a:lnTo>
                    <a:pt x="608" y="984"/>
                  </a:lnTo>
                  <a:lnTo>
                    <a:pt x="602" y="984"/>
                  </a:lnTo>
                  <a:lnTo>
                    <a:pt x="594" y="984"/>
                  </a:lnTo>
                  <a:lnTo>
                    <a:pt x="590" y="982"/>
                  </a:lnTo>
                  <a:lnTo>
                    <a:pt x="586" y="980"/>
                  </a:lnTo>
                  <a:lnTo>
                    <a:pt x="580" y="972"/>
                  </a:lnTo>
                  <a:lnTo>
                    <a:pt x="576" y="968"/>
                  </a:lnTo>
                  <a:lnTo>
                    <a:pt x="584" y="956"/>
                  </a:lnTo>
                  <a:lnTo>
                    <a:pt x="584" y="956"/>
                  </a:lnTo>
                  <a:lnTo>
                    <a:pt x="586" y="950"/>
                  </a:lnTo>
                  <a:lnTo>
                    <a:pt x="586" y="944"/>
                  </a:lnTo>
                  <a:lnTo>
                    <a:pt x="582" y="938"/>
                  </a:lnTo>
                  <a:lnTo>
                    <a:pt x="578" y="934"/>
                  </a:lnTo>
                  <a:lnTo>
                    <a:pt x="242" y="732"/>
                  </a:lnTo>
                  <a:lnTo>
                    <a:pt x="242" y="732"/>
                  </a:lnTo>
                  <a:lnTo>
                    <a:pt x="232" y="730"/>
                  </a:lnTo>
                  <a:lnTo>
                    <a:pt x="232" y="730"/>
                  </a:lnTo>
                  <a:lnTo>
                    <a:pt x="226" y="732"/>
                  </a:lnTo>
                  <a:lnTo>
                    <a:pt x="220" y="738"/>
                  </a:lnTo>
                  <a:lnTo>
                    <a:pt x="200" y="768"/>
                  </a:lnTo>
                  <a:lnTo>
                    <a:pt x="188" y="788"/>
                  </a:lnTo>
                  <a:lnTo>
                    <a:pt x="202" y="796"/>
                  </a:lnTo>
                  <a:lnTo>
                    <a:pt x="316" y="864"/>
                  </a:lnTo>
                  <a:lnTo>
                    <a:pt x="552" y="1006"/>
                  </a:lnTo>
                  <a:lnTo>
                    <a:pt x="560" y="994"/>
                  </a:lnTo>
                  <a:lnTo>
                    <a:pt x="560" y="994"/>
                  </a:lnTo>
                  <a:lnTo>
                    <a:pt x="568" y="998"/>
                  </a:lnTo>
                  <a:lnTo>
                    <a:pt x="574" y="1002"/>
                  </a:lnTo>
                  <a:lnTo>
                    <a:pt x="584" y="1010"/>
                  </a:lnTo>
                  <a:lnTo>
                    <a:pt x="590" y="1018"/>
                  </a:lnTo>
                  <a:lnTo>
                    <a:pt x="590" y="1022"/>
                  </a:lnTo>
                  <a:lnTo>
                    <a:pt x="590" y="1022"/>
                  </a:lnTo>
                  <a:lnTo>
                    <a:pt x="574" y="1056"/>
                  </a:lnTo>
                  <a:lnTo>
                    <a:pt x="552" y="1094"/>
                  </a:lnTo>
                  <a:lnTo>
                    <a:pt x="538" y="1088"/>
                  </a:lnTo>
                  <a:lnTo>
                    <a:pt x="542" y="1080"/>
                  </a:lnTo>
                  <a:lnTo>
                    <a:pt x="526" y="1072"/>
                  </a:lnTo>
                  <a:lnTo>
                    <a:pt x="530" y="1064"/>
                  </a:lnTo>
                  <a:lnTo>
                    <a:pt x="514" y="1056"/>
                  </a:lnTo>
                  <a:lnTo>
                    <a:pt x="508" y="1068"/>
                  </a:lnTo>
                  <a:lnTo>
                    <a:pt x="482" y="1056"/>
                  </a:lnTo>
                  <a:lnTo>
                    <a:pt x="488" y="1046"/>
                  </a:lnTo>
                  <a:lnTo>
                    <a:pt x="488" y="1046"/>
                  </a:lnTo>
                  <a:lnTo>
                    <a:pt x="486" y="1044"/>
                  </a:lnTo>
                  <a:lnTo>
                    <a:pt x="482" y="1038"/>
                  </a:lnTo>
                  <a:lnTo>
                    <a:pt x="466" y="1024"/>
                  </a:lnTo>
                  <a:lnTo>
                    <a:pt x="438" y="1004"/>
                  </a:lnTo>
                  <a:lnTo>
                    <a:pt x="402" y="984"/>
                  </a:lnTo>
                  <a:lnTo>
                    <a:pt x="402" y="984"/>
                  </a:lnTo>
                  <a:lnTo>
                    <a:pt x="372" y="968"/>
                  </a:lnTo>
                  <a:lnTo>
                    <a:pt x="346" y="956"/>
                  </a:lnTo>
                  <a:lnTo>
                    <a:pt x="324" y="948"/>
                  </a:lnTo>
                  <a:lnTo>
                    <a:pt x="308" y="944"/>
                  </a:lnTo>
                  <a:lnTo>
                    <a:pt x="308" y="944"/>
                  </a:lnTo>
                  <a:lnTo>
                    <a:pt x="306" y="944"/>
                  </a:lnTo>
                  <a:lnTo>
                    <a:pt x="304" y="946"/>
                  </a:lnTo>
                  <a:lnTo>
                    <a:pt x="256" y="1026"/>
                  </a:lnTo>
                  <a:lnTo>
                    <a:pt x="256" y="1026"/>
                  </a:lnTo>
                  <a:lnTo>
                    <a:pt x="262" y="1038"/>
                  </a:lnTo>
                  <a:lnTo>
                    <a:pt x="270" y="1048"/>
                  </a:lnTo>
                  <a:lnTo>
                    <a:pt x="292" y="1066"/>
                  </a:lnTo>
                  <a:lnTo>
                    <a:pt x="316" y="1084"/>
                  </a:lnTo>
                  <a:lnTo>
                    <a:pt x="344" y="1100"/>
                  </a:lnTo>
                  <a:lnTo>
                    <a:pt x="372" y="1114"/>
                  </a:lnTo>
                  <a:lnTo>
                    <a:pt x="396" y="1122"/>
                  </a:lnTo>
                  <a:lnTo>
                    <a:pt x="418" y="1130"/>
                  </a:lnTo>
                  <a:lnTo>
                    <a:pt x="432" y="1132"/>
                  </a:lnTo>
                  <a:lnTo>
                    <a:pt x="432" y="1132"/>
                  </a:lnTo>
                  <a:lnTo>
                    <a:pt x="438" y="1130"/>
                  </a:lnTo>
                  <a:lnTo>
                    <a:pt x="440" y="1130"/>
                  </a:lnTo>
                  <a:lnTo>
                    <a:pt x="446" y="1118"/>
                  </a:lnTo>
                  <a:lnTo>
                    <a:pt x="474" y="1132"/>
                  </a:lnTo>
                  <a:lnTo>
                    <a:pt x="480" y="1122"/>
                  </a:lnTo>
                  <a:lnTo>
                    <a:pt x="470" y="1140"/>
                  </a:lnTo>
                  <a:lnTo>
                    <a:pt x="486" y="1148"/>
                  </a:lnTo>
                  <a:lnTo>
                    <a:pt x="502" y="1116"/>
                  </a:lnTo>
                  <a:lnTo>
                    <a:pt x="488" y="1140"/>
                  </a:lnTo>
                  <a:lnTo>
                    <a:pt x="504" y="1148"/>
                  </a:lnTo>
                  <a:lnTo>
                    <a:pt x="510" y="1140"/>
                  </a:lnTo>
                  <a:lnTo>
                    <a:pt x="518" y="1146"/>
                  </a:lnTo>
                  <a:lnTo>
                    <a:pt x="518" y="1146"/>
                  </a:lnTo>
                  <a:lnTo>
                    <a:pt x="502" y="1168"/>
                  </a:lnTo>
                  <a:lnTo>
                    <a:pt x="502" y="1168"/>
                  </a:lnTo>
                  <a:lnTo>
                    <a:pt x="516" y="1170"/>
                  </a:lnTo>
                  <a:lnTo>
                    <a:pt x="550" y="1176"/>
                  </a:lnTo>
                  <a:lnTo>
                    <a:pt x="570" y="1178"/>
                  </a:lnTo>
                  <a:lnTo>
                    <a:pt x="592" y="1178"/>
                  </a:lnTo>
                  <a:lnTo>
                    <a:pt x="612" y="1178"/>
                  </a:lnTo>
                  <a:lnTo>
                    <a:pt x="632" y="1174"/>
                  </a:lnTo>
                  <a:lnTo>
                    <a:pt x="632" y="1292"/>
                  </a:lnTo>
                  <a:lnTo>
                    <a:pt x="34" y="1292"/>
                  </a:lnTo>
                  <a:lnTo>
                    <a:pt x="34" y="1292"/>
                  </a:lnTo>
                  <a:lnTo>
                    <a:pt x="28" y="1294"/>
                  </a:lnTo>
                  <a:lnTo>
                    <a:pt x="22" y="1296"/>
                  </a:lnTo>
                  <a:lnTo>
                    <a:pt x="16" y="1298"/>
                  </a:lnTo>
                  <a:lnTo>
                    <a:pt x="10" y="1302"/>
                  </a:lnTo>
                  <a:lnTo>
                    <a:pt x="6" y="1308"/>
                  </a:lnTo>
                  <a:lnTo>
                    <a:pt x="2" y="1314"/>
                  </a:lnTo>
                  <a:lnTo>
                    <a:pt x="0" y="1320"/>
                  </a:lnTo>
                  <a:lnTo>
                    <a:pt x="0" y="1326"/>
                  </a:lnTo>
                  <a:lnTo>
                    <a:pt x="0" y="1406"/>
                  </a:lnTo>
                  <a:lnTo>
                    <a:pt x="0" y="1420"/>
                  </a:lnTo>
                  <a:lnTo>
                    <a:pt x="0" y="1454"/>
                  </a:lnTo>
                  <a:lnTo>
                    <a:pt x="922" y="1454"/>
                  </a:lnTo>
                  <a:lnTo>
                    <a:pt x="922" y="1406"/>
                  </a:lnTo>
                  <a:lnTo>
                    <a:pt x="922" y="1326"/>
                  </a:lnTo>
                  <a:lnTo>
                    <a:pt x="922" y="1326"/>
                  </a:lnTo>
                  <a:lnTo>
                    <a:pt x="922" y="1320"/>
                  </a:lnTo>
                  <a:lnTo>
                    <a:pt x="920" y="1314"/>
                  </a:lnTo>
                  <a:lnTo>
                    <a:pt x="916" y="1308"/>
                  </a:lnTo>
                  <a:lnTo>
                    <a:pt x="912" y="1302"/>
                  </a:lnTo>
                  <a:lnTo>
                    <a:pt x="908" y="1298"/>
                  </a:lnTo>
                  <a:lnTo>
                    <a:pt x="902" y="1296"/>
                  </a:lnTo>
                  <a:lnTo>
                    <a:pt x="894" y="1294"/>
                  </a:lnTo>
                  <a:lnTo>
                    <a:pt x="888" y="1292"/>
                  </a:lnTo>
                  <a:lnTo>
                    <a:pt x="776" y="1292"/>
                  </a:lnTo>
                  <a:lnTo>
                    <a:pt x="776" y="1128"/>
                  </a:lnTo>
                  <a:lnTo>
                    <a:pt x="776" y="1128"/>
                  </a:lnTo>
                  <a:lnTo>
                    <a:pt x="806" y="1114"/>
                  </a:lnTo>
                  <a:lnTo>
                    <a:pt x="838" y="1096"/>
                  </a:lnTo>
                  <a:lnTo>
                    <a:pt x="868" y="1074"/>
                  </a:lnTo>
                  <a:lnTo>
                    <a:pt x="900" y="1050"/>
                  </a:lnTo>
                  <a:lnTo>
                    <a:pt x="928" y="1022"/>
                  </a:lnTo>
                  <a:lnTo>
                    <a:pt x="954" y="990"/>
                  </a:lnTo>
                  <a:lnTo>
                    <a:pt x="966" y="972"/>
                  </a:lnTo>
                  <a:lnTo>
                    <a:pt x="978" y="954"/>
                  </a:lnTo>
                  <a:lnTo>
                    <a:pt x="990" y="936"/>
                  </a:lnTo>
                  <a:lnTo>
                    <a:pt x="998" y="916"/>
                  </a:lnTo>
                  <a:lnTo>
                    <a:pt x="1008" y="894"/>
                  </a:lnTo>
                  <a:lnTo>
                    <a:pt x="1014" y="872"/>
                  </a:lnTo>
                  <a:lnTo>
                    <a:pt x="1020" y="848"/>
                  </a:lnTo>
                  <a:lnTo>
                    <a:pt x="1026" y="822"/>
                  </a:lnTo>
                  <a:lnTo>
                    <a:pt x="1030" y="798"/>
                  </a:lnTo>
                  <a:lnTo>
                    <a:pt x="1032" y="770"/>
                  </a:lnTo>
                  <a:lnTo>
                    <a:pt x="1032" y="742"/>
                  </a:lnTo>
                  <a:lnTo>
                    <a:pt x="1030" y="712"/>
                  </a:lnTo>
                  <a:lnTo>
                    <a:pt x="1028" y="680"/>
                  </a:lnTo>
                  <a:lnTo>
                    <a:pt x="1022" y="648"/>
                  </a:lnTo>
                  <a:lnTo>
                    <a:pt x="1016" y="616"/>
                  </a:lnTo>
                  <a:lnTo>
                    <a:pt x="1006" y="580"/>
                  </a:lnTo>
                  <a:lnTo>
                    <a:pt x="996" y="544"/>
                  </a:lnTo>
                  <a:lnTo>
                    <a:pt x="984" y="506"/>
                  </a:lnTo>
                  <a:lnTo>
                    <a:pt x="968" y="466"/>
                  </a:lnTo>
                  <a:lnTo>
                    <a:pt x="950" y="426"/>
                  </a:lnTo>
                  <a:lnTo>
                    <a:pt x="950" y="426"/>
                  </a:lnTo>
                  <a:close/>
                </a:path>
              </a:pathLst>
            </a:custGeom>
            <a:solidFill>
              <a:srgbClr val="00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579443" y="2439427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</a:rPr>
              <a:t>24%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47966" y="4095611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</a:rPr>
              <a:t>32%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52005" y="836176"/>
            <a:ext cx="28803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rgbClr val="0091D3"/>
                </a:solidFill>
              </a:rPr>
              <a:t>10%</a:t>
            </a:r>
            <a:endParaRPr lang="zh-CN" altLang="en-US" sz="11500" dirty="0">
              <a:solidFill>
                <a:srgbClr val="0091D3"/>
              </a:solidFill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6559537" y="2933951"/>
            <a:ext cx="4465620" cy="1737114"/>
          </a:xfrm>
          <a:prstGeom prst="rect">
            <a:avLst/>
          </a:prstGeom>
          <a:noFill/>
          <a:ln w="9525">
            <a:noFill/>
            <a:prstDash val="sysDash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22843" tIns="61422" rIns="122843" bIns="6142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Click to add text Content Click to add text content</a:t>
            </a:r>
            <a:endParaRPr lang="en-US" altLang="zh-CN" sz="18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Click to add text Content Click to add text content</a:t>
            </a:r>
            <a:endParaRPr lang="zh-CN" altLang="zh-CN" sz="18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1800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Click to add text Content Click to add text content</a:t>
            </a:r>
            <a:endParaRPr lang="zh-CN" altLang="zh-CN" sz="18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just">
              <a:lnSpc>
                <a:spcPct val="150000"/>
              </a:lnSpc>
            </a:pPr>
            <a:endParaRPr lang="zh-CN" altLang="zh-CN" sz="1800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L 形 7"/>
          <p:cNvSpPr/>
          <p:nvPr/>
        </p:nvSpPr>
        <p:spPr>
          <a:xfrm rot="5400000">
            <a:off x="6450651" y="2961671"/>
            <a:ext cx="457385" cy="407148"/>
          </a:xfrm>
          <a:prstGeom prst="corner">
            <a:avLst>
              <a:gd name="adj1" fmla="val 25014"/>
              <a:gd name="adj2" fmla="val 23544"/>
            </a:avLst>
          </a:prstGeom>
          <a:solidFill>
            <a:srgbClr val="467B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843" tIns="61422" rIns="122843" bIns="61422" rtlCol="0" anchor="ctr"/>
          <a:lstStyle/>
          <a:p>
            <a:pPr algn="ctr"/>
            <a:endParaRPr lang="zh-CN" alt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L 形 4"/>
          <p:cNvSpPr/>
          <p:nvPr/>
        </p:nvSpPr>
        <p:spPr>
          <a:xfrm rot="16200000">
            <a:off x="10418360" y="5180131"/>
            <a:ext cx="457385" cy="407148"/>
          </a:xfrm>
          <a:prstGeom prst="corner">
            <a:avLst>
              <a:gd name="adj1" fmla="val 25014"/>
              <a:gd name="adj2" fmla="val 23544"/>
            </a:avLst>
          </a:prstGeom>
          <a:solidFill>
            <a:srgbClr val="467B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843" tIns="61422" rIns="122843" bIns="61422"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13" grpId="0" bldLvl="0" animBg="1"/>
      <p:bldP spid="29" grpId="0"/>
      <p:bldP spid="30" grpId="0"/>
      <p:bldP spid="31" grpId="0"/>
      <p:bldP spid="6" grpId="0"/>
      <p:bldP spid="8" grpId="0" bldLvl="0" animBg="1"/>
      <p:bldP spid="5" grpId="0" bldLvl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0044485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445" y="0"/>
            <a:ext cx="6282690" cy="6858000"/>
          </a:xfrm>
          <a:prstGeom prst="rect">
            <a:avLst/>
          </a:prstGeom>
        </p:spPr>
      </p:pic>
      <p:sp>
        <p:nvSpPr>
          <p:cNvPr id="3" name="六边形 2"/>
          <p:cNvSpPr/>
          <p:nvPr/>
        </p:nvSpPr>
        <p:spPr>
          <a:xfrm>
            <a:off x="4874895" y="2192655"/>
            <a:ext cx="2720340" cy="2310765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979670" y="3056255"/>
            <a:ext cx="25107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5A89AD"/>
                </a:solidFill>
              </a:rPr>
              <a:t>(YOUR LOGO)</a:t>
            </a:r>
          </a:p>
        </p:txBody>
      </p:sp>
      <p:sp>
        <p:nvSpPr>
          <p:cNvPr id="8" name="TextBox 25"/>
          <p:cNvSpPr txBox="1"/>
          <p:nvPr/>
        </p:nvSpPr>
        <p:spPr>
          <a:xfrm flipH="1">
            <a:off x="8187690" y="3165571"/>
            <a:ext cx="3504405" cy="3987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 fontAlgn="base"/>
            <a:r>
              <a:rPr lang="zh-CN" altLang="zh-CN" sz="2000" strike="noStrike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Enter the title</a:t>
            </a:r>
          </a:p>
        </p:txBody>
      </p:sp>
      <p:sp>
        <p:nvSpPr>
          <p:cNvPr id="9" name="TextBox 25"/>
          <p:cNvSpPr txBox="1"/>
          <p:nvPr/>
        </p:nvSpPr>
        <p:spPr>
          <a:xfrm flipH="1">
            <a:off x="8187690" y="3564397"/>
            <a:ext cx="3956050" cy="35228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 fontAlgn="base"/>
            <a:r>
              <a:rPr lang="zh-CN" altLang="zh-CN" sz="1600" strike="noStrike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Please enter the needed title here</a:t>
            </a:r>
          </a:p>
        </p:txBody>
      </p:sp>
      <p:sp>
        <p:nvSpPr>
          <p:cNvPr id="10" name="TextBox 25"/>
          <p:cNvSpPr txBox="1"/>
          <p:nvPr/>
        </p:nvSpPr>
        <p:spPr>
          <a:xfrm flipH="1">
            <a:off x="8088630" y="2534285"/>
            <a:ext cx="172085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ctr" fontAlgn="base"/>
            <a:r>
              <a:rPr lang="en-US" altLang="zh-CN" sz="2800" strike="noStrike" noProof="1">
                <a:solidFill>
                  <a:srgbClr val="88C3F4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PART 4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/>
      <p:bldP spid="7" grpId="1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 rot="16200000" flipH="1">
            <a:off x="3628390" y="-248920"/>
            <a:ext cx="4935220" cy="8683625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 rot="16200000" flipH="1">
            <a:off x="5562350" y="-5024370"/>
            <a:ext cx="1080000" cy="12204065"/>
          </a:xfrm>
          <a:prstGeom prst="rect">
            <a:avLst/>
          </a:prstGeom>
          <a:solidFill>
            <a:srgbClr val="88C3F4">
              <a:alpha val="8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25"/>
          <p:cNvSpPr txBox="1"/>
          <p:nvPr/>
        </p:nvSpPr>
        <p:spPr>
          <a:xfrm flipH="1">
            <a:off x="3657600" y="662163"/>
            <a:ext cx="431548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ctr" fontAlgn="base"/>
            <a:r>
              <a:rPr lang="en-US" altLang="zh-CN" sz="4800" strike="noStrike" noProof="1">
                <a:solidFill>
                  <a:schemeClr val="bg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CONTENTS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2939415" y="2592801"/>
            <a:ext cx="6374130" cy="3968019"/>
            <a:chOff x="1423" y="3069"/>
            <a:chExt cx="10038" cy="6249"/>
          </a:xfrm>
        </p:grpSpPr>
        <p:grpSp>
          <p:nvGrpSpPr>
            <p:cNvPr id="9" name="组合 8"/>
            <p:cNvGrpSpPr/>
            <p:nvPr/>
          </p:nvGrpSpPr>
          <p:grpSpPr>
            <a:xfrm>
              <a:off x="5231" y="3069"/>
              <a:ext cx="6230" cy="969"/>
              <a:chOff x="681" y="3647"/>
              <a:chExt cx="7384" cy="964"/>
            </a:xfrm>
          </p:grpSpPr>
          <p:sp>
            <p:nvSpPr>
              <p:cNvPr id="38" name="TextBox 25"/>
              <p:cNvSpPr txBox="1"/>
              <p:nvPr/>
            </p:nvSpPr>
            <p:spPr>
              <a:xfrm flipH="1">
                <a:off x="681" y="3647"/>
                <a:ext cx="6541" cy="5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/>
              <a:p>
                <a:pPr lvl="0" algn="l" fontAlgn="base"/>
                <a:r>
                  <a:rPr lang="zh-CN" altLang="en-US" sz="1600" b="1" strike="noStrike" noProof="1">
                    <a:solidFill>
                      <a:schemeClr val="tx1"/>
                    </a:solidFill>
                    <a:effectLst/>
                    <a:latin typeface="微软雅黑" panose="020B0503020204020204" charset="-122"/>
                    <a:ea typeface="微软雅黑" panose="020B0503020204020204" charset="-122"/>
                    <a:cs typeface="+mn-cs"/>
                    <a:sym typeface="微软雅黑" panose="020B0503020204020204" charset="-122"/>
                  </a:rPr>
                  <a:t>The title text</a:t>
                </a:r>
                <a:endParaRPr lang="zh-CN" altLang="zh-CN" sz="1600" b="1" strike="noStrike" noProof="1">
                  <a:solidFill>
                    <a:schemeClr val="tx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微软雅黑" panose="020B0503020204020204" charset="-122"/>
                </a:endParaRPr>
              </a:p>
            </p:txBody>
          </p:sp>
          <p:sp>
            <p:nvSpPr>
              <p:cNvPr id="43" name="TextBox 25"/>
              <p:cNvSpPr txBox="1"/>
              <p:nvPr/>
            </p:nvSpPr>
            <p:spPr>
              <a:xfrm flipH="1">
                <a:off x="681" y="4059"/>
                <a:ext cx="7384" cy="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/>
              <a:p>
                <a:pPr lvl="0" algn="l" fontAlgn="base"/>
                <a:r>
                  <a:rPr lang="zh-CN" altLang="zh-CN" sz="1600" strike="noStrike" noProof="1">
                    <a:solidFill>
                      <a:schemeClr val="tx1"/>
                    </a:solidFill>
                    <a:effectLst/>
                    <a:latin typeface="微软雅黑" panose="020B0503020204020204" charset="-122"/>
                    <a:ea typeface="微软雅黑" panose="020B0503020204020204" charset="-122"/>
                    <a:cs typeface="+mn-cs"/>
                    <a:sym typeface="微软雅黑" panose="020B0503020204020204" charset="-122"/>
                  </a:rPr>
                  <a:t>Please enter the needed title here</a:t>
                </a:r>
              </a:p>
            </p:txBody>
          </p:sp>
        </p:grpSp>
        <p:sp>
          <p:nvSpPr>
            <p:cNvPr id="15" name="TextBox 25"/>
            <p:cNvSpPr txBox="1"/>
            <p:nvPr/>
          </p:nvSpPr>
          <p:spPr>
            <a:xfrm flipH="1">
              <a:off x="1423" y="3077"/>
              <a:ext cx="2710" cy="8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lvl="0" algn="ctr" fontAlgn="base"/>
              <a:r>
                <a:rPr lang="en-US" altLang="zh-CN" sz="2800" strike="noStrike" noProof="1">
                  <a:solidFill>
                    <a:srgbClr val="88C3F4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微软雅黑" panose="020B0503020204020204" charset="-122"/>
                </a:rPr>
                <a:t>PART 1</a:t>
              </a:r>
            </a:p>
          </p:txBody>
        </p:sp>
        <p:sp>
          <p:nvSpPr>
            <p:cNvPr id="17" name="TextBox 25"/>
            <p:cNvSpPr txBox="1"/>
            <p:nvPr/>
          </p:nvSpPr>
          <p:spPr>
            <a:xfrm flipH="1">
              <a:off x="1423" y="4385"/>
              <a:ext cx="2710" cy="8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lvl="0" algn="ctr" fontAlgn="base"/>
              <a:r>
                <a:rPr lang="en-US" altLang="zh-CN" sz="2800" strike="noStrike" noProof="1">
                  <a:solidFill>
                    <a:srgbClr val="88C3F4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微软雅黑" panose="020B0503020204020204" charset="-122"/>
                </a:rPr>
                <a:t>PART 2</a:t>
              </a: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5231" y="4365"/>
              <a:ext cx="6230" cy="999"/>
              <a:chOff x="681" y="3617"/>
              <a:chExt cx="7384" cy="994"/>
            </a:xfrm>
          </p:grpSpPr>
          <p:sp>
            <p:nvSpPr>
              <p:cNvPr id="22" name="TextBox 25"/>
              <p:cNvSpPr txBox="1"/>
              <p:nvPr/>
            </p:nvSpPr>
            <p:spPr>
              <a:xfrm flipH="1">
                <a:off x="681" y="3617"/>
                <a:ext cx="6541" cy="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/>
              <a:p>
                <a:pPr lvl="0" algn="l" fontAlgn="base"/>
                <a:r>
                  <a:rPr lang="zh-CN" altLang="en-US" sz="1600" b="1" strike="noStrike" noProof="1">
                    <a:solidFill>
                      <a:schemeClr val="tx1"/>
                    </a:solidFill>
                    <a:effectLst/>
                    <a:latin typeface="微软雅黑" panose="020B0503020204020204" charset="-122"/>
                    <a:ea typeface="微软雅黑" panose="020B0503020204020204" charset="-122"/>
                    <a:cs typeface="+mn-cs"/>
                    <a:sym typeface="微软雅黑" panose="020B0503020204020204" charset="-122"/>
                  </a:rPr>
                  <a:t>The title text</a:t>
                </a:r>
                <a:endParaRPr lang="zh-CN" altLang="zh-CN" sz="1600" b="1" strike="noStrike" noProof="1">
                  <a:solidFill>
                    <a:schemeClr val="tx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微软雅黑" panose="020B0503020204020204" charset="-122"/>
                </a:endParaRPr>
              </a:p>
            </p:txBody>
          </p:sp>
          <p:sp>
            <p:nvSpPr>
              <p:cNvPr id="23" name="TextBox 25"/>
              <p:cNvSpPr txBox="1"/>
              <p:nvPr/>
            </p:nvSpPr>
            <p:spPr>
              <a:xfrm flipH="1">
                <a:off x="681" y="4059"/>
                <a:ext cx="7384" cy="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/>
              <a:p>
                <a:pPr lvl="0" algn="l" fontAlgn="base"/>
                <a:r>
                  <a:rPr lang="zh-CN" altLang="zh-CN" sz="1600" strike="noStrike" noProof="1">
                    <a:solidFill>
                      <a:schemeClr val="tx1"/>
                    </a:solidFill>
                    <a:effectLst/>
                    <a:latin typeface="微软雅黑" panose="020B0503020204020204" charset="-122"/>
                    <a:ea typeface="微软雅黑" panose="020B0503020204020204" charset="-122"/>
                    <a:cs typeface="+mn-cs"/>
                    <a:sym typeface="微软雅黑" panose="020B0503020204020204" charset="-122"/>
                  </a:rPr>
                  <a:t>Please enter the needed title here</a:t>
                </a:r>
              </a:p>
            </p:txBody>
          </p:sp>
        </p:grpSp>
        <p:sp>
          <p:nvSpPr>
            <p:cNvPr id="18" name="TextBox 25"/>
            <p:cNvSpPr txBox="1"/>
            <p:nvPr/>
          </p:nvSpPr>
          <p:spPr>
            <a:xfrm flipH="1">
              <a:off x="1423" y="5723"/>
              <a:ext cx="2710" cy="8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lvl="0" algn="ctr" fontAlgn="base"/>
              <a:r>
                <a:rPr lang="en-US" altLang="zh-CN" sz="2800" strike="noStrike" noProof="1">
                  <a:solidFill>
                    <a:srgbClr val="88C3F4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微软雅黑" panose="020B0503020204020204" charset="-122"/>
                </a:rPr>
                <a:t>PART 3</a:t>
              </a: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5231" y="5691"/>
              <a:ext cx="6230" cy="999"/>
              <a:chOff x="681" y="3617"/>
              <a:chExt cx="7384" cy="994"/>
            </a:xfrm>
          </p:grpSpPr>
          <p:sp>
            <p:nvSpPr>
              <p:cNvPr id="25" name="TextBox 25"/>
              <p:cNvSpPr txBox="1"/>
              <p:nvPr/>
            </p:nvSpPr>
            <p:spPr>
              <a:xfrm flipH="1">
                <a:off x="681" y="3617"/>
                <a:ext cx="6541" cy="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/>
              <a:p>
                <a:pPr lvl="0" algn="l" fontAlgn="base"/>
                <a:r>
                  <a:rPr lang="zh-CN" altLang="en-US" sz="1600" b="1" strike="noStrike" noProof="1">
                    <a:solidFill>
                      <a:schemeClr val="tx1"/>
                    </a:solidFill>
                    <a:effectLst/>
                    <a:latin typeface="微软雅黑" panose="020B0503020204020204" charset="-122"/>
                    <a:ea typeface="微软雅黑" panose="020B0503020204020204" charset="-122"/>
                    <a:cs typeface="+mn-cs"/>
                    <a:sym typeface="微软雅黑" panose="020B0503020204020204" charset="-122"/>
                  </a:rPr>
                  <a:t>The title text</a:t>
                </a:r>
                <a:endParaRPr lang="zh-CN" altLang="zh-CN" sz="1600" b="1" strike="noStrike" noProof="1">
                  <a:solidFill>
                    <a:schemeClr val="tx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微软雅黑" panose="020B0503020204020204" charset="-122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 flipH="1">
                <a:off x="681" y="4059"/>
                <a:ext cx="7384" cy="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/>
              <a:p>
                <a:pPr lvl="0" algn="l" fontAlgn="base"/>
                <a:r>
                  <a:rPr lang="zh-CN" altLang="zh-CN" sz="1600" strike="noStrike" noProof="1">
                    <a:solidFill>
                      <a:schemeClr val="tx1"/>
                    </a:solidFill>
                    <a:effectLst/>
                    <a:latin typeface="微软雅黑" panose="020B0503020204020204" charset="-122"/>
                    <a:ea typeface="微软雅黑" panose="020B0503020204020204" charset="-122"/>
                    <a:cs typeface="+mn-cs"/>
                    <a:sym typeface="微软雅黑" panose="020B0503020204020204" charset="-122"/>
                  </a:rPr>
                  <a:t>Please enter the needed title here</a:t>
                </a:r>
              </a:p>
            </p:txBody>
          </p:sp>
        </p:grpSp>
        <p:sp>
          <p:nvSpPr>
            <p:cNvPr id="19" name="TextBox 25"/>
            <p:cNvSpPr txBox="1"/>
            <p:nvPr/>
          </p:nvSpPr>
          <p:spPr>
            <a:xfrm flipH="1">
              <a:off x="1423" y="7061"/>
              <a:ext cx="2710" cy="86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lvl="0" algn="ctr" fontAlgn="base"/>
              <a:r>
                <a:rPr lang="en-US" altLang="zh-CN" sz="2800" strike="noStrike" noProof="1">
                  <a:solidFill>
                    <a:srgbClr val="88C3F4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微软雅黑" panose="020B0503020204020204" charset="-122"/>
                </a:rPr>
                <a:t>PART 4</a:t>
              </a: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5231" y="7017"/>
              <a:ext cx="6230" cy="999"/>
              <a:chOff x="681" y="3617"/>
              <a:chExt cx="7384" cy="994"/>
            </a:xfrm>
          </p:grpSpPr>
          <p:sp>
            <p:nvSpPr>
              <p:cNvPr id="28" name="TextBox 25"/>
              <p:cNvSpPr txBox="1"/>
              <p:nvPr/>
            </p:nvSpPr>
            <p:spPr>
              <a:xfrm flipH="1">
                <a:off x="681" y="3617"/>
                <a:ext cx="6541" cy="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/>
              <a:p>
                <a:pPr lvl="0" algn="l" fontAlgn="base"/>
                <a:r>
                  <a:rPr lang="zh-CN" altLang="en-US" sz="1600" b="1" strike="noStrike" noProof="1">
                    <a:solidFill>
                      <a:schemeClr val="tx1"/>
                    </a:solidFill>
                    <a:effectLst/>
                    <a:latin typeface="微软雅黑" panose="020B0503020204020204" charset="-122"/>
                    <a:ea typeface="微软雅黑" panose="020B0503020204020204" charset="-122"/>
                    <a:cs typeface="+mn-cs"/>
                    <a:sym typeface="微软雅黑" panose="020B0503020204020204" charset="-122"/>
                  </a:rPr>
                  <a:t>The title text</a:t>
                </a:r>
                <a:endParaRPr lang="zh-CN" altLang="zh-CN" sz="1600" b="1" strike="noStrike" noProof="1">
                  <a:solidFill>
                    <a:schemeClr val="tx1"/>
                  </a:solidFill>
                  <a:effectLst/>
                  <a:latin typeface="微软雅黑" panose="020B0503020204020204" charset="-122"/>
                  <a:ea typeface="微软雅黑" panose="020B0503020204020204" charset="-122"/>
                  <a:cs typeface="+mn-cs"/>
                  <a:sym typeface="微软雅黑" panose="020B0503020204020204" charset="-122"/>
                </a:endParaRPr>
              </a:p>
            </p:txBody>
          </p:sp>
          <p:sp>
            <p:nvSpPr>
              <p:cNvPr id="29" name="TextBox 25"/>
              <p:cNvSpPr txBox="1"/>
              <p:nvPr/>
            </p:nvSpPr>
            <p:spPr>
              <a:xfrm flipH="1">
                <a:off x="681" y="4059"/>
                <a:ext cx="7384" cy="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/>
              <a:p>
                <a:pPr lvl="0" algn="l" fontAlgn="base"/>
                <a:r>
                  <a:rPr lang="zh-CN" altLang="zh-CN" sz="1600" strike="noStrike" noProof="1">
                    <a:solidFill>
                      <a:schemeClr val="tx1"/>
                    </a:solidFill>
                    <a:effectLst/>
                    <a:latin typeface="微软雅黑" panose="020B0503020204020204" charset="-122"/>
                    <a:ea typeface="微软雅黑" panose="020B0503020204020204" charset="-122"/>
                    <a:cs typeface="+mn-cs"/>
                    <a:sym typeface="微软雅黑" panose="020B0503020204020204" charset="-122"/>
                  </a:rPr>
                  <a:t>Please enter the needed title here</a:t>
                </a:r>
              </a:p>
            </p:txBody>
          </p:sp>
        </p:grpSp>
        <p:sp>
          <p:nvSpPr>
            <p:cNvPr id="32" name="TextBox 25"/>
            <p:cNvSpPr txBox="1"/>
            <p:nvPr/>
          </p:nvSpPr>
          <p:spPr>
            <a:xfrm flipH="1">
              <a:off x="5231" y="8787"/>
              <a:ext cx="6230" cy="531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/>
            <a:p>
              <a:pPr lvl="0" algn="l" fontAlgn="base"/>
              <a:endParaRPr lang="zh-CN" altLang="zh-CN" sz="1600" strike="noStrike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endParaRPr>
            </a:p>
          </p:txBody>
        </p:sp>
      </p:grp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sp>
        <p:nvSpPr>
          <p:cNvPr id="2" name="椭圆 1"/>
          <p:cNvSpPr/>
          <p:nvPr/>
        </p:nvSpPr>
        <p:spPr>
          <a:xfrm>
            <a:off x="2133918" y="1624965"/>
            <a:ext cx="1657350" cy="1655763"/>
          </a:xfrm>
          <a:prstGeom prst="ellipse">
            <a:avLst/>
          </a:prstGeom>
          <a:solidFill>
            <a:srgbClr val="88C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5015230" y="1624965"/>
            <a:ext cx="1655763" cy="1655763"/>
          </a:xfrm>
          <a:prstGeom prst="ellipse">
            <a:avLst/>
          </a:prstGeom>
          <a:solidFill>
            <a:srgbClr val="88C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7894955" y="1624965"/>
            <a:ext cx="1655763" cy="1655763"/>
          </a:xfrm>
          <a:prstGeom prst="ellipse">
            <a:avLst/>
          </a:prstGeom>
          <a:solidFill>
            <a:srgbClr val="88C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左右箭头 4"/>
          <p:cNvSpPr/>
          <p:nvPr/>
        </p:nvSpPr>
        <p:spPr>
          <a:xfrm>
            <a:off x="3970655" y="2164715"/>
            <a:ext cx="863600" cy="576263"/>
          </a:xfrm>
          <a:prstGeom prst="leftRightArrow">
            <a:avLst>
              <a:gd name="adj1" fmla="val 53919"/>
              <a:gd name="adj2" fmla="val 40202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左右箭头 5"/>
          <p:cNvSpPr/>
          <p:nvPr/>
        </p:nvSpPr>
        <p:spPr>
          <a:xfrm>
            <a:off x="6886893" y="2201228"/>
            <a:ext cx="863600" cy="576263"/>
          </a:xfrm>
          <a:prstGeom prst="leftRightArrow">
            <a:avLst>
              <a:gd name="adj1" fmla="val 53919"/>
              <a:gd name="adj2" fmla="val 40202"/>
            </a:avLst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1511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743" y="1788478"/>
            <a:ext cx="1328737" cy="13287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2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468" y="1788478"/>
            <a:ext cx="1328737" cy="13287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513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7430" y="1788478"/>
            <a:ext cx="1328738" cy="13287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" name="Subtitle 2"/>
          <p:cNvSpPr txBox="1"/>
          <p:nvPr/>
        </p:nvSpPr>
        <p:spPr bwMode="auto">
          <a:xfrm>
            <a:off x="1728617" y="369003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887538" y="4221480"/>
            <a:ext cx="2684462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 dirty="0"/>
          </a:p>
        </p:txBody>
      </p:sp>
      <p:sp>
        <p:nvSpPr>
          <p:cNvPr id="33" name="Subtitle 2"/>
          <p:cNvSpPr txBox="1"/>
          <p:nvPr/>
        </p:nvSpPr>
        <p:spPr bwMode="auto">
          <a:xfrm>
            <a:off x="4572147" y="369003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821873" y="4221480"/>
            <a:ext cx="2684462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35" name="Subtitle 2"/>
          <p:cNvSpPr txBox="1"/>
          <p:nvPr/>
        </p:nvSpPr>
        <p:spPr bwMode="auto">
          <a:xfrm>
            <a:off x="7591572" y="369003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750493" y="4221480"/>
            <a:ext cx="2684462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  <p:bldP spid="5" grpId="0" bldLvl="0" animBg="1"/>
      <p:bldP spid="6" grpId="0" bldLvl="0" animBg="1"/>
      <p:bldP spid="31" grpId="0"/>
      <p:bldP spid="7" grpId="0"/>
      <p:bldP spid="33" grpId="0"/>
      <p:bldP spid="34" grpId="0"/>
      <p:bldP spid="35" grpId="0"/>
      <p:bldP spid="3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413193" y="1624648"/>
            <a:ext cx="8959850" cy="3598862"/>
            <a:chOff x="1281113" y="1690688"/>
            <a:chExt cx="8959850" cy="3598862"/>
          </a:xfrm>
        </p:grpSpPr>
        <p:sp>
          <p:nvSpPr>
            <p:cNvPr id="11271" name="Oval 2"/>
            <p:cNvSpPr>
              <a:spLocks noChangeArrowheads="1"/>
            </p:cNvSpPr>
            <p:nvPr/>
          </p:nvSpPr>
          <p:spPr bwMode="auto">
            <a:xfrm>
              <a:off x="1281113" y="3224213"/>
              <a:ext cx="531812" cy="531812"/>
            </a:xfrm>
            <a:prstGeom prst="ellipse">
              <a:avLst/>
            </a:prstGeom>
            <a:solidFill>
              <a:srgbClr val="89C3E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solidFill>
                    <a:srgbClr val="F2F2F2"/>
                  </a:solidFill>
                  <a:latin typeface="FontAwesome" pitchFamily="2" charset="0"/>
                  <a:sym typeface="FontAwesome" pitchFamily="2" charset="0"/>
                </a:rPr>
                <a:t>It's not like we're</a:t>
              </a:r>
              <a:endParaRPr lang="en-US" altLang="zh-CN" sz="1800">
                <a:solidFill>
                  <a:srgbClr val="F2F2F2"/>
                </a:solidFill>
              </a:endParaRPr>
            </a:p>
          </p:txBody>
        </p:sp>
        <p:sp>
          <p:nvSpPr>
            <p:cNvPr id="11272" name="Straight Connector 6"/>
            <p:cNvSpPr>
              <a:spLocks noChangeShapeType="1"/>
            </p:cNvSpPr>
            <p:nvPr/>
          </p:nvSpPr>
          <p:spPr bwMode="auto">
            <a:xfrm>
              <a:off x="1812925" y="3489325"/>
              <a:ext cx="695325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3" name="Straight Connector 20"/>
            <p:cNvSpPr>
              <a:spLocks noChangeShapeType="1"/>
            </p:cNvSpPr>
            <p:nvPr/>
          </p:nvSpPr>
          <p:spPr bwMode="auto">
            <a:xfrm>
              <a:off x="2974975" y="2314575"/>
              <a:ext cx="0" cy="7318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bevel/>
              <a:head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4" name="Oval 21"/>
            <p:cNvSpPr>
              <a:spLocks noChangeArrowheads="1"/>
            </p:cNvSpPr>
            <p:nvPr/>
          </p:nvSpPr>
          <p:spPr bwMode="auto">
            <a:xfrm>
              <a:off x="2709863" y="1690688"/>
              <a:ext cx="531812" cy="531812"/>
            </a:xfrm>
            <a:prstGeom prst="ellipse">
              <a:avLst/>
            </a:prstGeom>
            <a:solidFill>
              <a:srgbClr val="88C3F4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solidFill>
                    <a:srgbClr val="F2F2F2"/>
                  </a:solidFill>
                  <a:latin typeface="FontAwesome" pitchFamily="2" charset="0"/>
                  <a:sym typeface="FontAwesome" pitchFamily="2" charset="0"/>
                </a:rPr>
                <a:t></a:t>
              </a:r>
              <a:endParaRPr lang="en-US" altLang="zh-CN" sz="1800">
                <a:solidFill>
                  <a:srgbClr val="F2F2F2"/>
                </a:solidFill>
              </a:endParaRPr>
            </a:p>
          </p:txBody>
        </p:sp>
        <p:sp>
          <p:nvSpPr>
            <p:cNvPr id="11275" name="Straight Connector 22"/>
            <p:cNvSpPr>
              <a:spLocks noChangeShapeType="1"/>
            </p:cNvSpPr>
            <p:nvPr/>
          </p:nvSpPr>
          <p:spPr bwMode="auto">
            <a:xfrm>
              <a:off x="3392488" y="3489325"/>
              <a:ext cx="695325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6" name="Oval 23"/>
            <p:cNvSpPr>
              <a:spLocks noChangeArrowheads="1"/>
            </p:cNvSpPr>
            <p:nvPr/>
          </p:nvSpPr>
          <p:spPr bwMode="auto">
            <a:xfrm>
              <a:off x="4095750" y="3228975"/>
              <a:ext cx="530225" cy="531813"/>
            </a:xfrm>
            <a:prstGeom prst="ellipse">
              <a:avLst/>
            </a:prstGeom>
            <a:solidFill>
              <a:srgbClr val="89C3E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solidFill>
                    <a:srgbClr val="F2F2F2"/>
                  </a:solidFill>
                  <a:latin typeface="FontAwesome" pitchFamily="2" charset="0"/>
                  <a:sym typeface="FontAwesome" pitchFamily="2" charset="0"/>
                </a:rPr>
                <a:t></a:t>
              </a:r>
              <a:endParaRPr lang="en-US" altLang="zh-CN" sz="1800">
                <a:solidFill>
                  <a:srgbClr val="F2F2F2"/>
                </a:solidFill>
              </a:endParaRPr>
            </a:p>
          </p:txBody>
        </p:sp>
        <p:sp>
          <p:nvSpPr>
            <p:cNvPr id="11277" name="Straight Connector 24"/>
            <p:cNvSpPr>
              <a:spLocks noChangeShapeType="1"/>
            </p:cNvSpPr>
            <p:nvPr/>
          </p:nvSpPr>
          <p:spPr bwMode="auto">
            <a:xfrm>
              <a:off x="4616450" y="3489325"/>
              <a:ext cx="695325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8" name="Straight Connector 26"/>
            <p:cNvSpPr>
              <a:spLocks noChangeShapeType="1"/>
            </p:cNvSpPr>
            <p:nvPr/>
          </p:nvSpPr>
          <p:spPr bwMode="auto">
            <a:xfrm>
              <a:off x="5761038" y="3937000"/>
              <a:ext cx="0" cy="7318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bevel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79" name="Oval 27"/>
            <p:cNvSpPr>
              <a:spLocks noChangeArrowheads="1"/>
            </p:cNvSpPr>
            <p:nvPr/>
          </p:nvSpPr>
          <p:spPr bwMode="auto">
            <a:xfrm>
              <a:off x="5491163" y="4757738"/>
              <a:ext cx="531812" cy="531812"/>
            </a:xfrm>
            <a:prstGeom prst="ellipse">
              <a:avLst/>
            </a:prstGeom>
            <a:solidFill>
              <a:srgbClr val="88C3F4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solidFill>
                    <a:srgbClr val="F2F2F2"/>
                  </a:solidFill>
                  <a:latin typeface="FontAwesome" pitchFamily="2" charset="0"/>
                  <a:sym typeface="FontAwesome" pitchFamily="2" charset="0"/>
                </a:rPr>
                <a:t></a:t>
              </a:r>
              <a:endParaRPr lang="en-US" altLang="zh-CN" sz="1800">
                <a:solidFill>
                  <a:srgbClr val="F2F2F2"/>
                </a:solidFill>
              </a:endParaRPr>
            </a:p>
          </p:txBody>
        </p:sp>
        <p:sp>
          <p:nvSpPr>
            <p:cNvPr id="11280" name="Straight Connector 31"/>
            <p:cNvSpPr>
              <a:spLocks noChangeShapeType="1"/>
            </p:cNvSpPr>
            <p:nvPr/>
          </p:nvSpPr>
          <p:spPr bwMode="auto">
            <a:xfrm>
              <a:off x="6196013" y="3489325"/>
              <a:ext cx="695325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1" name="Oval 32"/>
            <p:cNvSpPr>
              <a:spLocks noChangeArrowheads="1"/>
            </p:cNvSpPr>
            <p:nvPr/>
          </p:nvSpPr>
          <p:spPr bwMode="auto">
            <a:xfrm>
              <a:off x="6899275" y="3228975"/>
              <a:ext cx="530225" cy="531813"/>
            </a:xfrm>
            <a:prstGeom prst="ellipse">
              <a:avLst/>
            </a:prstGeom>
            <a:solidFill>
              <a:srgbClr val="89C3E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solidFill>
                    <a:srgbClr val="F2F2F2"/>
                  </a:solidFill>
                  <a:latin typeface="FontAwesome" pitchFamily="2" charset="0"/>
                  <a:sym typeface="FontAwesome" pitchFamily="2" charset="0"/>
                </a:rPr>
                <a:t></a:t>
              </a:r>
              <a:endParaRPr lang="en-US" altLang="zh-CN" sz="1800">
                <a:solidFill>
                  <a:srgbClr val="F2F2F2"/>
                </a:solidFill>
              </a:endParaRPr>
            </a:p>
          </p:txBody>
        </p:sp>
        <p:sp>
          <p:nvSpPr>
            <p:cNvPr id="11282" name="Straight Connector 33"/>
            <p:cNvSpPr>
              <a:spLocks noChangeShapeType="1"/>
            </p:cNvSpPr>
            <p:nvPr/>
          </p:nvSpPr>
          <p:spPr bwMode="auto">
            <a:xfrm>
              <a:off x="7434263" y="3489325"/>
              <a:ext cx="693737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3" name="Straight Connector 38"/>
            <p:cNvSpPr>
              <a:spLocks noChangeShapeType="1"/>
            </p:cNvSpPr>
            <p:nvPr/>
          </p:nvSpPr>
          <p:spPr bwMode="auto">
            <a:xfrm>
              <a:off x="8596313" y="2314575"/>
              <a:ext cx="0" cy="7318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bevel/>
              <a:head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4" name="Oval 39"/>
            <p:cNvSpPr>
              <a:spLocks noChangeArrowheads="1"/>
            </p:cNvSpPr>
            <p:nvPr/>
          </p:nvSpPr>
          <p:spPr bwMode="auto">
            <a:xfrm>
              <a:off x="8331200" y="1690688"/>
              <a:ext cx="530225" cy="531812"/>
            </a:xfrm>
            <a:prstGeom prst="ellipse">
              <a:avLst/>
            </a:prstGeom>
            <a:solidFill>
              <a:srgbClr val="88C3F4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solidFill>
                    <a:srgbClr val="F2F2F2"/>
                  </a:solidFill>
                  <a:latin typeface="FontAwesome" pitchFamily="2" charset="0"/>
                  <a:sym typeface="FontAwesome" pitchFamily="2" charset="0"/>
                </a:rPr>
                <a:t></a:t>
              </a:r>
              <a:endParaRPr lang="en-US" altLang="zh-CN" sz="1800">
                <a:solidFill>
                  <a:srgbClr val="F2F2F2"/>
                </a:solidFill>
              </a:endParaRPr>
            </a:p>
          </p:txBody>
        </p:sp>
        <p:sp>
          <p:nvSpPr>
            <p:cNvPr id="11285" name="Straight Connector 40"/>
            <p:cNvSpPr>
              <a:spLocks noChangeShapeType="1"/>
            </p:cNvSpPr>
            <p:nvPr/>
          </p:nvSpPr>
          <p:spPr bwMode="auto">
            <a:xfrm>
              <a:off x="9013825" y="3489325"/>
              <a:ext cx="695325" cy="15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86" name="Oval 41"/>
            <p:cNvSpPr>
              <a:spLocks noChangeArrowheads="1"/>
            </p:cNvSpPr>
            <p:nvPr/>
          </p:nvSpPr>
          <p:spPr bwMode="auto">
            <a:xfrm>
              <a:off x="9709150" y="3239135"/>
              <a:ext cx="531813" cy="531813"/>
            </a:xfrm>
            <a:prstGeom prst="ellipse">
              <a:avLst/>
            </a:prstGeom>
            <a:solidFill>
              <a:srgbClr val="89C3E0"/>
            </a:solidFill>
            <a:ln>
              <a:noFill/>
            </a:ln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solidFill>
                    <a:srgbClr val="F2F2F2"/>
                  </a:solidFill>
                  <a:latin typeface="FontAwesome" pitchFamily="2" charset="0"/>
                  <a:sym typeface="FontAwesome" pitchFamily="2" charset="0"/>
                </a:rPr>
                <a:t></a:t>
              </a:r>
              <a:endParaRPr lang="en-US" altLang="zh-CN" sz="1800">
                <a:solidFill>
                  <a:srgbClr val="F2F2F2"/>
                </a:solidFill>
              </a:endParaRPr>
            </a:p>
          </p:txBody>
        </p:sp>
        <p:sp>
          <p:nvSpPr>
            <p:cNvPr id="11287" name="TextBox 42"/>
            <p:cNvSpPr>
              <a:spLocks noChangeArrowheads="1"/>
            </p:cNvSpPr>
            <p:nvPr/>
          </p:nvSpPr>
          <p:spPr bwMode="auto">
            <a:xfrm>
              <a:off x="2394585" y="3232150"/>
              <a:ext cx="91563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rgbClr val="3F3F3F"/>
                  </a:solidFill>
                  <a:latin typeface="GeosansLight" pitchFamily="2" charset="0"/>
                  <a:sym typeface="GeosansLight" pitchFamily="2" charset="0"/>
                </a:rPr>
                <a:t>2017</a:t>
              </a:r>
            </a:p>
          </p:txBody>
        </p:sp>
        <p:sp>
          <p:nvSpPr>
            <p:cNvPr id="11288" name="TextBox 43"/>
            <p:cNvSpPr>
              <a:spLocks noChangeArrowheads="1"/>
            </p:cNvSpPr>
            <p:nvPr/>
          </p:nvSpPr>
          <p:spPr bwMode="auto">
            <a:xfrm>
              <a:off x="5175568" y="3239135"/>
              <a:ext cx="91563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rgbClr val="3F3F3F"/>
                  </a:solidFill>
                  <a:latin typeface="GeosansLight" pitchFamily="2" charset="0"/>
                  <a:sym typeface="GeosansLight" pitchFamily="2" charset="0"/>
                </a:rPr>
                <a:t>2018</a:t>
              </a:r>
            </a:p>
          </p:txBody>
        </p:sp>
        <p:sp>
          <p:nvSpPr>
            <p:cNvPr id="11289" name="TextBox 44"/>
            <p:cNvSpPr>
              <a:spLocks noChangeArrowheads="1"/>
            </p:cNvSpPr>
            <p:nvPr/>
          </p:nvSpPr>
          <p:spPr bwMode="auto">
            <a:xfrm>
              <a:off x="7931150" y="3239135"/>
              <a:ext cx="91563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dirty="0">
                  <a:solidFill>
                    <a:srgbClr val="3F3F3F"/>
                  </a:solidFill>
                  <a:latin typeface="GeosansLight" pitchFamily="2" charset="0"/>
                  <a:sym typeface="GeosansLight" pitchFamily="2" charset="0"/>
                </a:rPr>
                <a:t>2030</a:t>
              </a:r>
            </a:p>
          </p:txBody>
        </p:sp>
      </p:grpSp>
      <p:sp>
        <p:nvSpPr>
          <p:cNvPr id="28" name="Subtitle 2"/>
          <p:cNvSpPr txBox="1"/>
          <p:nvPr/>
        </p:nvSpPr>
        <p:spPr bwMode="auto">
          <a:xfrm>
            <a:off x="1825137" y="369067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035468" y="4229100"/>
            <a:ext cx="2722587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</p:txBody>
      </p:sp>
      <p:sp>
        <p:nvSpPr>
          <p:cNvPr id="5" name="Subtitle 2"/>
          <p:cNvSpPr txBox="1"/>
          <p:nvPr/>
        </p:nvSpPr>
        <p:spPr bwMode="auto">
          <a:xfrm>
            <a:off x="4760107" y="135450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970438" y="1892935"/>
            <a:ext cx="2722587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</p:txBody>
      </p:sp>
      <p:sp>
        <p:nvSpPr>
          <p:cNvPr id="7" name="Subtitle 2"/>
          <p:cNvSpPr txBox="1"/>
          <p:nvPr/>
        </p:nvSpPr>
        <p:spPr bwMode="auto">
          <a:xfrm>
            <a:off x="7300107" y="369067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510438" y="4229100"/>
            <a:ext cx="2722587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5" grpId="0"/>
      <p:bldP spid="6" grpId="0"/>
      <p:bldP spid="7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6030" y="1585595"/>
            <a:ext cx="6703695" cy="3836670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598922" y="2505496"/>
            <a:ext cx="4207254" cy="2833546"/>
            <a:chOff x="1567491" y="2848860"/>
            <a:chExt cx="4507508" cy="2713110"/>
          </a:xfrm>
        </p:grpSpPr>
        <p:sp>
          <p:nvSpPr>
            <p:cNvPr id="10" name="圆角矩形 25"/>
            <p:cNvSpPr/>
            <p:nvPr/>
          </p:nvSpPr>
          <p:spPr>
            <a:xfrm>
              <a:off x="1567491" y="2848860"/>
              <a:ext cx="4507508" cy="492758"/>
            </a:xfrm>
            <a:prstGeom prst="roundRect">
              <a:avLst>
                <a:gd name="adj" fmla="val 20638"/>
              </a:avLst>
            </a:prstGeom>
            <a:solidFill>
              <a:srgbClr val="88C3F4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82459" tIns="91230" rIns="182459" bIns="91230" rtlCol="0" anchor="ctr"/>
            <a:lstStyle/>
            <a:p>
              <a:pPr algn="ctr"/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圆角矩形 27"/>
            <p:cNvSpPr/>
            <p:nvPr/>
          </p:nvSpPr>
          <p:spPr>
            <a:xfrm>
              <a:off x="1567491" y="3535897"/>
              <a:ext cx="4507508" cy="492758"/>
            </a:xfrm>
            <a:prstGeom prst="roundRect">
              <a:avLst>
                <a:gd name="adj" fmla="val 25274"/>
              </a:avLst>
            </a:prstGeom>
            <a:solidFill>
              <a:srgbClr val="89C3E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82459" tIns="91230" rIns="182459" bIns="91230" rtlCol="0" anchor="ctr"/>
            <a:lstStyle/>
            <a:p>
              <a:pPr algn="ctr"/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圆角矩形 28"/>
            <p:cNvSpPr/>
            <p:nvPr/>
          </p:nvSpPr>
          <p:spPr>
            <a:xfrm>
              <a:off x="1567491" y="4343302"/>
              <a:ext cx="4507508" cy="492758"/>
            </a:xfrm>
            <a:prstGeom prst="roundRect">
              <a:avLst>
                <a:gd name="adj" fmla="val 25274"/>
              </a:avLst>
            </a:prstGeom>
            <a:solidFill>
              <a:srgbClr val="88C3F4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82459" tIns="91230" rIns="182459" bIns="91230" rtlCol="0" anchor="ctr"/>
            <a:lstStyle/>
            <a:p>
              <a:pPr algn="ctr"/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圆角矩形 29"/>
            <p:cNvSpPr/>
            <p:nvPr/>
          </p:nvSpPr>
          <p:spPr>
            <a:xfrm>
              <a:off x="1567491" y="5069212"/>
              <a:ext cx="4507508" cy="492758"/>
            </a:xfrm>
            <a:prstGeom prst="roundRect">
              <a:avLst>
                <a:gd name="adj" fmla="val 26820"/>
              </a:avLst>
            </a:prstGeom>
            <a:solidFill>
              <a:srgbClr val="89C3E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182459" tIns="91230" rIns="182459" bIns="91230" rtlCol="0" anchor="ctr"/>
            <a:lstStyle/>
            <a:p>
              <a:pPr algn="ctr"/>
              <a:endPara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4" name="TextBox 30"/>
            <p:cNvSpPr txBox="1"/>
            <p:nvPr/>
          </p:nvSpPr>
          <p:spPr>
            <a:xfrm>
              <a:off x="1946626" y="2926311"/>
              <a:ext cx="4128373" cy="258964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just">
                <a:lnSpc>
                  <a:spcPts val="1300"/>
                </a:lnSpc>
                <a:defRPr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</a:rPr>
                <a:t>Click to enter the sub-item content.</a:t>
              </a:r>
              <a:endParaRPr lang="en-US" altLang="zh-CN" sz="1600" dirty="0">
                <a:solidFill>
                  <a:schemeClr val="bg1"/>
                </a:solidFill>
              </a:endParaRPr>
            </a:p>
          </p:txBody>
        </p:sp>
        <p:sp>
          <p:nvSpPr>
            <p:cNvPr id="45" name="TextBox 31"/>
            <p:cNvSpPr txBox="1"/>
            <p:nvPr/>
          </p:nvSpPr>
          <p:spPr>
            <a:xfrm>
              <a:off x="1946626" y="3660636"/>
              <a:ext cx="4128373" cy="258964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just">
                <a:lnSpc>
                  <a:spcPts val="1300"/>
                </a:lnSpc>
                <a:defRPr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</a:rPr>
                <a:t>Click to enter the sub-item content.</a:t>
              </a:r>
              <a:endParaRPr lang="en-US" altLang="zh-CN" sz="1600" dirty="0">
                <a:solidFill>
                  <a:schemeClr val="bg1"/>
                </a:solidFill>
              </a:endParaRPr>
            </a:p>
          </p:txBody>
        </p:sp>
        <p:sp>
          <p:nvSpPr>
            <p:cNvPr id="46" name="TextBox 32"/>
            <p:cNvSpPr txBox="1"/>
            <p:nvPr/>
          </p:nvSpPr>
          <p:spPr>
            <a:xfrm>
              <a:off x="1946626" y="4467727"/>
              <a:ext cx="4128373" cy="258964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just">
                <a:lnSpc>
                  <a:spcPts val="1300"/>
                </a:lnSpc>
                <a:defRPr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</a:rPr>
                <a:t>Click to enter the sub-item content.</a:t>
              </a:r>
              <a:endParaRPr lang="en-US" altLang="zh-CN" sz="1600" dirty="0">
                <a:solidFill>
                  <a:schemeClr val="bg1"/>
                </a:solidFill>
              </a:endParaRPr>
            </a:p>
          </p:txBody>
        </p:sp>
        <p:sp>
          <p:nvSpPr>
            <p:cNvPr id="47" name="TextBox 33"/>
            <p:cNvSpPr txBox="1"/>
            <p:nvPr/>
          </p:nvSpPr>
          <p:spPr>
            <a:xfrm>
              <a:off x="1946626" y="5173277"/>
              <a:ext cx="4128373" cy="258964"/>
            </a:xfrm>
            <a:prstGeom prst="rect">
              <a:avLst/>
            </a:prstGeom>
            <a:no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just">
                <a:lnSpc>
                  <a:spcPts val="1300"/>
                </a:lnSpc>
                <a:defRPr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zh-CN" altLang="en-US" sz="1600" dirty="0">
                  <a:solidFill>
                    <a:schemeClr val="bg1"/>
                  </a:solidFill>
                </a:rPr>
                <a:t>Click to enter the sub-item content.</a:t>
              </a:r>
              <a:endParaRPr lang="en-US" altLang="zh-CN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TextBox 1"/>
          <p:cNvSpPr txBox="1"/>
          <p:nvPr/>
        </p:nvSpPr>
        <p:spPr>
          <a:xfrm>
            <a:off x="1398270" y="995680"/>
            <a:ext cx="296164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Playfair Display SC Black" charset="0"/>
              </a:rPr>
              <a:t>Click here</a:t>
            </a:r>
          </a:p>
          <a:p>
            <a:pPr algn="ctr"/>
            <a:r>
              <a:rPr lang="en-US" sz="3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Playfair Display SC Black" charset="0"/>
              </a:rPr>
              <a:t>Add a name</a:t>
            </a:r>
          </a:p>
          <a:p>
            <a:pPr algn="ctr"/>
            <a:endParaRPr lang="en-US" sz="3600" dirty="0">
              <a:solidFill>
                <a:srgbClr val="FB536E"/>
              </a:solidFill>
              <a:latin typeface="微软雅黑" panose="020B0503020204020204" charset="-122"/>
              <a:ea typeface="微软雅黑" panose="020B0503020204020204" charset="-122"/>
              <a:cs typeface="Playfair Display SC" charset="0"/>
            </a:endParaRP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2543175" y="1850390"/>
            <a:ext cx="7922895" cy="2289175"/>
            <a:chOff x="2347913" y="2421930"/>
            <a:chExt cx="7923212" cy="2289200"/>
          </a:xfrm>
        </p:grpSpPr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2728911" y="4210644"/>
              <a:ext cx="7542213" cy="0"/>
            </a:xfrm>
            <a:prstGeom prst="line">
              <a:avLst/>
            </a:prstGeom>
            <a:noFill/>
            <a:ln w="12700">
              <a:solidFill>
                <a:schemeClr val="bg2">
                  <a:lumMod val="25000"/>
                </a:schemeClr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2728911" y="3709044"/>
              <a:ext cx="7542213" cy="0"/>
            </a:xfrm>
            <a:prstGeom prst="line">
              <a:avLst/>
            </a:prstGeom>
            <a:noFill/>
            <a:ln w="12700">
              <a:solidFill>
                <a:schemeClr val="bg2">
                  <a:lumMod val="25000"/>
                </a:schemeClr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" name="Line 11"/>
            <p:cNvSpPr>
              <a:spLocks noChangeShapeType="1"/>
            </p:cNvSpPr>
            <p:nvPr/>
          </p:nvSpPr>
          <p:spPr bwMode="auto">
            <a:xfrm>
              <a:off x="2728911" y="3286026"/>
              <a:ext cx="7542213" cy="0"/>
            </a:xfrm>
            <a:prstGeom prst="line">
              <a:avLst/>
            </a:prstGeom>
            <a:noFill/>
            <a:ln w="12700">
              <a:solidFill>
                <a:schemeClr val="bg2">
                  <a:lumMod val="25000"/>
                </a:schemeClr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2728911" y="2853978"/>
              <a:ext cx="7542213" cy="0"/>
            </a:xfrm>
            <a:prstGeom prst="line">
              <a:avLst/>
            </a:prstGeom>
            <a:noFill/>
            <a:ln w="12700">
              <a:solidFill>
                <a:schemeClr val="bg2">
                  <a:lumMod val="25000"/>
                </a:schemeClr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2728911" y="2421930"/>
              <a:ext cx="7542213" cy="0"/>
            </a:xfrm>
            <a:prstGeom prst="line">
              <a:avLst/>
            </a:prstGeom>
            <a:noFill/>
            <a:ln w="12700">
              <a:solidFill>
                <a:schemeClr val="bg2">
                  <a:lumMod val="25000"/>
                </a:schemeClr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347913" y="4711130"/>
              <a:ext cx="7923212" cy="0"/>
            </a:xfrm>
            <a:prstGeom prst="line">
              <a:avLst/>
            </a:prstGeom>
            <a:noFill/>
            <a:ln w="12700">
              <a:solidFill>
                <a:schemeClr val="bg2">
                  <a:lumMod val="25000"/>
                </a:schemeClr>
              </a:solidFill>
              <a:rou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" name="Line 12"/>
          <p:cNvSpPr>
            <a:spLocks noChangeShapeType="1"/>
          </p:cNvSpPr>
          <p:nvPr/>
        </p:nvSpPr>
        <p:spPr bwMode="auto">
          <a:xfrm rot="16200000" flipV="1">
            <a:off x="1362710" y="2805430"/>
            <a:ext cx="3122295" cy="0"/>
          </a:xfrm>
          <a:prstGeom prst="line">
            <a:avLst/>
          </a:prstGeom>
          <a:noFill/>
          <a:ln w="12700">
            <a:solidFill>
              <a:schemeClr val="bg2">
                <a:lumMod val="25000"/>
              </a:schemeClr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3664585" y="2463165"/>
            <a:ext cx="533400" cy="1676400"/>
          </a:xfrm>
          <a:prstGeom prst="rect">
            <a:avLst/>
          </a:prstGeom>
          <a:solidFill>
            <a:srgbClr val="89C3E0">
              <a:alpha val="75000"/>
            </a:srgb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742815" y="2158365"/>
            <a:ext cx="533400" cy="1981200"/>
          </a:xfrm>
          <a:prstGeom prst="rect">
            <a:avLst/>
          </a:prstGeom>
          <a:solidFill>
            <a:srgbClr val="88C3F4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5829300" y="2844165"/>
            <a:ext cx="533400" cy="1295400"/>
          </a:xfrm>
          <a:prstGeom prst="rect">
            <a:avLst/>
          </a:prstGeom>
          <a:solidFill>
            <a:srgbClr val="89C3E0">
              <a:alpha val="86000"/>
            </a:srgb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906260" y="1777365"/>
            <a:ext cx="533400" cy="2362200"/>
          </a:xfrm>
          <a:prstGeom prst="rect">
            <a:avLst/>
          </a:prstGeom>
          <a:solidFill>
            <a:srgbClr val="88C3F4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7993380" y="2463165"/>
            <a:ext cx="533400" cy="1676400"/>
          </a:xfrm>
          <a:prstGeom prst="rect">
            <a:avLst/>
          </a:prstGeom>
          <a:solidFill>
            <a:srgbClr val="89C3E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9070340" y="1015365"/>
            <a:ext cx="533400" cy="3124200"/>
          </a:xfrm>
          <a:prstGeom prst="rect">
            <a:avLst/>
          </a:prstGeom>
          <a:solidFill>
            <a:srgbClr val="88C3F4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pSp>
        <p:nvGrpSpPr>
          <p:cNvPr id="46" name="组合 45"/>
          <p:cNvGrpSpPr/>
          <p:nvPr/>
        </p:nvGrpSpPr>
        <p:grpSpPr>
          <a:xfrm>
            <a:off x="2117725" y="1703070"/>
            <a:ext cx="806450" cy="2204085"/>
            <a:chOff x="1922711" y="2214181"/>
            <a:chExt cx="806200" cy="2204212"/>
          </a:xfrm>
        </p:grpSpPr>
        <p:sp>
          <p:nvSpPr>
            <p:cNvPr id="2" name="TextBox 25"/>
            <p:cNvSpPr txBox="1"/>
            <p:nvPr/>
          </p:nvSpPr>
          <p:spPr>
            <a:xfrm>
              <a:off x="2079374" y="4002895"/>
              <a:ext cx="64953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20%</a:t>
              </a:r>
              <a:endParaRPr lang="zh-CN" altLang="en-US" dirty="0"/>
            </a:p>
          </p:txBody>
        </p:sp>
        <p:sp>
          <p:nvSpPr>
            <p:cNvPr id="22" name="TextBox 26"/>
            <p:cNvSpPr txBox="1"/>
            <p:nvPr/>
          </p:nvSpPr>
          <p:spPr>
            <a:xfrm>
              <a:off x="2079374" y="3501295"/>
              <a:ext cx="64953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40%</a:t>
              </a:r>
              <a:endParaRPr lang="zh-CN" altLang="en-US" dirty="0"/>
            </a:p>
          </p:txBody>
        </p:sp>
        <p:sp>
          <p:nvSpPr>
            <p:cNvPr id="23" name="TextBox 27"/>
            <p:cNvSpPr txBox="1"/>
            <p:nvPr/>
          </p:nvSpPr>
          <p:spPr>
            <a:xfrm>
              <a:off x="2079374" y="3074417"/>
              <a:ext cx="64953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60%</a:t>
              </a:r>
              <a:endParaRPr lang="zh-CN" altLang="en-US" dirty="0"/>
            </a:p>
          </p:txBody>
        </p:sp>
        <p:sp>
          <p:nvSpPr>
            <p:cNvPr id="24" name="TextBox 28"/>
            <p:cNvSpPr txBox="1"/>
            <p:nvPr/>
          </p:nvSpPr>
          <p:spPr>
            <a:xfrm>
              <a:off x="2079374" y="2646229"/>
              <a:ext cx="64953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80%</a:t>
              </a:r>
              <a:endParaRPr lang="zh-CN" altLang="en-US" dirty="0"/>
            </a:p>
          </p:txBody>
        </p:sp>
        <p:sp>
          <p:nvSpPr>
            <p:cNvPr id="25" name="TextBox 29"/>
            <p:cNvSpPr txBox="1"/>
            <p:nvPr/>
          </p:nvSpPr>
          <p:spPr>
            <a:xfrm>
              <a:off x="1922711" y="2214181"/>
              <a:ext cx="785793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100%</a:t>
              </a:r>
              <a:endParaRPr lang="zh-CN" altLang="en-US" dirty="0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394122" y="4241166"/>
            <a:ext cx="6542354" cy="415740"/>
            <a:chOff x="3199466" y="4752074"/>
            <a:chExt cx="6542658" cy="415498"/>
          </a:xfrm>
        </p:grpSpPr>
        <p:sp>
          <p:nvSpPr>
            <p:cNvPr id="3" name="TextBox 30"/>
            <p:cNvSpPr txBox="1"/>
            <p:nvPr/>
          </p:nvSpPr>
          <p:spPr>
            <a:xfrm>
              <a:off x="3409031" y="4752074"/>
              <a:ext cx="184731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dirty="0"/>
            </a:p>
          </p:txBody>
        </p:sp>
        <p:sp>
          <p:nvSpPr>
            <p:cNvPr id="28" name="TextBox 36"/>
            <p:cNvSpPr txBox="1"/>
            <p:nvPr/>
          </p:nvSpPr>
          <p:spPr>
            <a:xfrm>
              <a:off x="3199466" y="4752074"/>
              <a:ext cx="1064764" cy="369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r>
                <a:rPr lang="zh-CN" altLang="en-US" dirty="0">
                  <a:latin typeface="微软雅黑" panose="020B0503020204020204" charset="-122"/>
                  <a:ea typeface="微软雅黑" panose="020B0503020204020204" charset="-122"/>
                </a:rPr>
                <a:t>Month</a:t>
              </a:r>
            </a:p>
          </p:txBody>
        </p:sp>
        <p:sp>
          <p:nvSpPr>
            <p:cNvPr id="29" name="TextBox 37"/>
            <p:cNvSpPr txBox="1"/>
            <p:nvPr/>
          </p:nvSpPr>
          <p:spPr>
            <a:xfrm>
              <a:off x="4282504" y="4757336"/>
              <a:ext cx="1064764" cy="369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latin typeface="微软雅黑" panose="020B0503020204020204" charset="-122"/>
                  <a:ea typeface="微软雅黑" panose="020B0503020204020204" charset="-122"/>
                </a:rPr>
                <a:t>4</a:t>
              </a:r>
              <a:r>
                <a:rPr lang="zh-CN" altLang="en-US" dirty="0">
                  <a:latin typeface="微软雅黑" panose="020B0503020204020204" charset="-122"/>
                  <a:ea typeface="微软雅黑" panose="020B0503020204020204" charset="-122"/>
                </a:rPr>
                <a:t>Month</a:t>
              </a:r>
            </a:p>
          </p:txBody>
        </p:sp>
        <p:sp>
          <p:nvSpPr>
            <p:cNvPr id="30" name="TextBox 38"/>
            <p:cNvSpPr txBox="1"/>
            <p:nvPr/>
          </p:nvSpPr>
          <p:spPr>
            <a:xfrm>
              <a:off x="5336150" y="4757336"/>
              <a:ext cx="1064764" cy="369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latin typeface="微软雅黑" panose="020B0503020204020204" charset="-122"/>
                  <a:ea typeface="微软雅黑" panose="020B0503020204020204" charset="-122"/>
                </a:rPr>
                <a:t>6</a:t>
              </a:r>
              <a:r>
                <a:rPr lang="zh-CN" altLang="en-US" dirty="0">
                  <a:latin typeface="微软雅黑" panose="020B0503020204020204" charset="-122"/>
                  <a:ea typeface="微软雅黑" panose="020B0503020204020204" charset="-122"/>
                </a:rPr>
                <a:t>Month</a:t>
              </a:r>
            </a:p>
          </p:txBody>
        </p:sp>
        <p:sp>
          <p:nvSpPr>
            <p:cNvPr id="31" name="TextBox 40"/>
            <p:cNvSpPr txBox="1"/>
            <p:nvPr/>
          </p:nvSpPr>
          <p:spPr>
            <a:xfrm>
              <a:off x="6446267" y="4757336"/>
              <a:ext cx="1064764" cy="369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latin typeface="微软雅黑" panose="020B0503020204020204" charset="-122"/>
                  <a:ea typeface="微软雅黑" panose="020B0503020204020204" charset="-122"/>
                </a:rPr>
                <a:t>8</a:t>
              </a:r>
              <a:r>
                <a:rPr lang="zh-CN" altLang="en-US" dirty="0">
                  <a:latin typeface="微软雅黑" panose="020B0503020204020204" charset="-122"/>
                  <a:ea typeface="微软雅黑" panose="020B0503020204020204" charset="-122"/>
                </a:rPr>
                <a:t>Month</a:t>
              </a:r>
            </a:p>
          </p:txBody>
        </p:sp>
        <p:sp>
          <p:nvSpPr>
            <p:cNvPr id="4" name="TextBox 41"/>
            <p:cNvSpPr txBox="1"/>
            <p:nvPr/>
          </p:nvSpPr>
          <p:spPr>
            <a:xfrm>
              <a:off x="7460028" y="4757336"/>
              <a:ext cx="1199422" cy="369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latin typeface="微软雅黑" panose="020B0503020204020204" charset="-122"/>
                  <a:ea typeface="微软雅黑" panose="020B0503020204020204" charset="-122"/>
                </a:rPr>
                <a:t>10</a:t>
              </a:r>
              <a:r>
                <a:rPr lang="zh-CN" altLang="en-US" dirty="0">
                  <a:latin typeface="微软雅黑" panose="020B0503020204020204" charset="-122"/>
                  <a:ea typeface="微软雅黑" panose="020B0503020204020204" charset="-122"/>
                </a:rPr>
                <a:t>Month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542702" y="4757336"/>
              <a:ext cx="1199422" cy="3691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>
                  <a:latin typeface="微软雅黑" panose="020B0503020204020204" charset="-122"/>
                  <a:ea typeface="微软雅黑" panose="020B0503020204020204" charset="-122"/>
                </a:rPr>
                <a:t>12</a:t>
              </a:r>
              <a:r>
                <a:rPr lang="zh-CN" altLang="en-US" dirty="0">
                  <a:latin typeface="微软雅黑" panose="020B0503020204020204" charset="-122"/>
                  <a:ea typeface="微软雅黑" panose="020B0503020204020204" charset="-122"/>
                </a:rPr>
                <a:t>Month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230024" y="4861998"/>
            <a:ext cx="630646" cy="630646"/>
            <a:chOff x="6951249" y="2057433"/>
            <a:chExt cx="630646" cy="630646"/>
          </a:xfrm>
          <a:solidFill>
            <a:srgbClr val="89C3E0"/>
          </a:solidFill>
        </p:grpSpPr>
        <p:sp>
          <p:nvSpPr>
            <p:cNvPr id="107" name="Rounded Rectangle 106"/>
            <p:cNvSpPr/>
            <p:nvPr/>
          </p:nvSpPr>
          <p:spPr>
            <a:xfrm>
              <a:off x="6951249" y="2057433"/>
              <a:ext cx="630646" cy="630646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bas Neue Regular"/>
                <a:ea typeface="+mn-ea"/>
                <a:cs typeface="+mn-cs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966109" y="2092584"/>
              <a:ext cx="601448" cy="584775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bas Neue Regular"/>
                  <a:ea typeface="+mn-ea"/>
                  <a:cs typeface="+mn-cs"/>
                </a:rPr>
                <a:t>01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229389" y="5636088"/>
            <a:ext cx="630646" cy="630646"/>
            <a:chOff x="6951249" y="2881053"/>
            <a:chExt cx="630646" cy="630646"/>
          </a:xfrm>
          <a:solidFill>
            <a:srgbClr val="89C3E0"/>
          </a:solidFill>
        </p:grpSpPr>
        <p:sp>
          <p:nvSpPr>
            <p:cNvPr id="110" name="Rounded Rectangle 109"/>
            <p:cNvSpPr/>
            <p:nvPr/>
          </p:nvSpPr>
          <p:spPr>
            <a:xfrm>
              <a:off x="6951249" y="2881053"/>
              <a:ext cx="630646" cy="630646"/>
            </a:xfrm>
            <a:prstGeom prst="round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ebas Neue Regular"/>
                <a:ea typeface="+mn-ea"/>
                <a:cs typeface="+mn-cs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6966109" y="2916204"/>
              <a:ext cx="601447" cy="584775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ebas Neue Regular"/>
                  <a:ea typeface="+mn-ea"/>
                  <a:cs typeface="+mn-cs"/>
                </a:rPr>
                <a:t>02</a:t>
              </a:r>
            </a:p>
          </p:txBody>
        </p:sp>
      </p:grpSp>
      <p:sp>
        <p:nvSpPr>
          <p:cNvPr id="33" name="文本框 32"/>
          <p:cNvSpPr txBox="1"/>
          <p:nvPr/>
        </p:nvSpPr>
        <p:spPr>
          <a:xfrm>
            <a:off x="2824480" y="5779135"/>
            <a:ext cx="42976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here, fill in the content here</a:t>
            </a:r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2860040" y="4993640"/>
            <a:ext cx="42976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here, fill in the content here</a:t>
            </a:r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13" grpId="0" bldLvl="0" animBg="1"/>
      <p:bldP spid="14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33" grpId="0"/>
      <p:bldP spid="3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0044485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445" y="0"/>
            <a:ext cx="6282690" cy="6858000"/>
          </a:xfrm>
          <a:prstGeom prst="rect">
            <a:avLst/>
          </a:prstGeom>
        </p:spPr>
      </p:pic>
      <p:sp>
        <p:nvSpPr>
          <p:cNvPr id="3" name="六边形 2"/>
          <p:cNvSpPr/>
          <p:nvPr/>
        </p:nvSpPr>
        <p:spPr>
          <a:xfrm>
            <a:off x="4874895" y="2192655"/>
            <a:ext cx="2720340" cy="2310765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979670" y="3056255"/>
            <a:ext cx="25107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5A89AD"/>
                </a:solidFill>
              </a:rPr>
              <a:t>(YOUR LOGO)</a:t>
            </a:r>
          </a:p>
        </p:txBody>
      </p:sp>
      <p:sp>
        <p:nvSpPr>
          <p:cNvPr id="121" name="矩形 39"/>
          <p:cNvSpPr>
            <a:spLocks noChangeArrowheads="1"/>
          </p:cNvSpPr>
          <p:nvPr/>
        </p:nvSpPr>
        <p:spPr bwMode="auto">
          <a:xfrm>
            <a:off x="7595235" y="2833153"/>
            <a:ext cx="4429125" cy="10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l">
              <a:tabLst>
                <a:tab pos="989965" algn="l"/>
              </a:tabLst>
            </a:pPr>
            <a:r>
              <a:rPr lang="zh-CN" altLang="en-US" sz="6600" dirty="0">
                <a:ln w="12700" cmpd="sng">
                  <a:noFill/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华文黑体"/>
                <a:sym typeface="+mn-ea"/>
              </a:rPr>
              <a:t>Thank you</a:t>
            </a:r>
          </a:p>
        </p:txBody>
      </p:sp>
      <p:sp>
        <p:nvSpPr>
          <p:cNvPr id="22" name="文本框 13"/>
          <p:cNvSpPr txBox="1">
            <a:spLocks noChangeArrowheads="1"/>
          </p:cNvSpPr>
          <p:nvPr/>
        </p:nvSpPr>
        <p:spPr bwMode="auto">
          <a:xfrm>
            <a:off x="9191873" y="4036041"/>
            <a:ext cx="22363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buNone/>
            </a:pPr>
            <a:r>
              <a:rPr lang="zh-CN" altLang="en-US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REPORT:</a:t>
            </a:r>
            <a:r>
              <a:rPr lang="en-US" altLang="zh-CN" sz="1400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FREEPPT7.COM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8146862" y="4113677"/>
            <a:ext cx="1048290" cy="136548"/>
            <a:chOff x="7365479" y="1398316"/>
            <a:chExt cx="1105618" cy="144015"/>
          </a:xfrm>
          <a:solidFill>
            <a:schemeClr val="tx1">
              <a:lumMod val="65000"/>
              <a:lumOff val="35000"/>
            </a:schemeClr>
          </a:solidFill>
        </p:grpSpPr>
        <p:cxnSp>
          <p:nvCxnSpPr>
            <p:cNvPr id="2" name="直接连接符 1"/>
            <p:cNvCxnSpPr/>
            <p:nvPr/>
          </p:nvCxnSpPr>
          <p:spPr>
            <a:xfrm>
              <a:off x="7365479" y="1470324"/>
              <a:ext cx="1008112" cy="0"/>
            </a:xfrm>
            <a:prstGeom prst="line">
              <a:avLst/>
            </a:prstGeom>
            <a:grpFill/>
            <a:ln>
              <a:solidFill>
                <a:srgbClr val="7F907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/>
            <p:nvPr/>
          </p:nvSpPr>
          <p:spPr>
            <a:xfrm>
              <a:off x="8327082" y="1398316"/>
              <a:ext cx="144015" cy="14401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705"/>
            </a:p>
          </p:txBody>
        </p:sp>
      </p:grp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/>
      <p:bldP spid="7" grpId="1"/>
      <p:bldP spid="121" grpId="0"/>
      <p:bldP spid="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>
            <a:extLst>
              <a:ext uri="{FF2B5EF4-FFF2-40B4-BE49-F238E27FC236}">
                <a16:creationId xmlns:a16="http://schemas.microsoft.com/office/drawing/2014/main" id="{AEDEE15B-09BE-4416-8D55-46095E20C00D}"/>
              </a:ext>
            </a:extLst>
          </p:cNvPr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>
            <a:extLst>
              <a:ext uri="{FF2B5EF4-FFF2-40B4-BE49-F238E27FC236}">
                <a16:creationId xmlns:a16="http://schemas.microsoft.com/office/drawing/2014/main" id="{2296D13E-298C-4F01-A77D-43547A7AEFA9}"/>
              </a:ext>
            </a:extLst>
          </p:cNvPr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>
            <a:extLst>
              <a:ext uri="{FF2B5EF4-FFF2-40B4-BE49-F238E27FC236}">
                <a16:creationId xmlns:a16="http://schemas.microsoft.com/office/drawing/2014/main" id="{4E76B488-B2CD-463B-861A-27D4912FE160}"/>
              </a:ext>
            </a:extLst>
          </p:cNvPr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>
            <a:extLst>
              <a:ext uri="{FF2B5EF4-FFF2-40B4-BE49-F238E27FC236}">
                <a16:creationId xmlns:a16="http://schemas.microsoft.com/office/drawing/2014/main" id="{84693C49-05C6-4CD0-A900-4B843CF3016D}"/>
              </a:ext>
            </a:extLst>
          </p:cNvPr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>
            <a:extLst>
              <a:ext uri="{FF2B5EF4-FFF2-40B4-BE49-F238E27FC236}">
                <a16:creationId xmlns:a16="http://schemas.microsoft.com/office/drawing/2014/main" id="{7A9FBE9D-EE5A-4F1B-8EDD-3D011F43183E}"/>
              </a:ext>
            </a:extLst>
          </p:cNvPr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>
            <a:extLst>
              <a:ext uri="{FF2B5EF4-FFF2-40B4-BE49-F238E27FC236}">
                <a16:creationId xmlns:a16="http://schemas.microsoft.com/office/drawing/2014/main" id="{DD59881D-26FD-493B-8AE1-06C59DF34840}"/>
              </a:ext>
            </a:extLst>
          </p:cNvPr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3BFEE74E-183A-4C32-9BDF-AC2573B061E0}"/>
              </a:ext>
            </a:extLst>
          </p:cNvPr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>
            <a:extLst>
              <a:ext uri="{FF2B5EF4-FFF2-40B4-BE49-F238E27FC236}">
                <a16:creationId xmlns:a16="http://schemas.microsoft.com/office/drawing/2014/main" id="{A2454068-D6A0-42C7-BCE1-D03833DCF2E4}"/>
              </a:ext>
            </a:extLst>
          </p:cNvPr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>
            <a:extLst>
              <a:ext uri="{FF2B5EF4-FFF2-40B4-BE49-F238E27FC236}">
                <a16:creationId xmlns:a16="http://schemas.microsoft.com/office/drawing/2014/main" id="{ECBB7944-2021-44C3-960E-8480CFC6DEF9}"/>
              </a:ext>
            </a:extLst>
          </p:cNvPr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>
            <a:extLst>
              <a:ext uri="{FF2B5EF4-FFF2-40B4-BE49-F238E27FC236}">
                <a16:creationId xmlns:a16="http://schemas.microsoft.com/office/drawing/2014/main" id="{DB38F196-AF37-4B00-AA3E-183F9372FBAD}"/>
              </a:ext>
            </a:extLst>
          </p:cNvPr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>
            <a:extLst>
              <a:ext uri="{FF2B5EF4-FFF2-40B4-BE49-F238E27FC236}">
                <a16:creationId xmlns:a16="http://schemas.microsoft.com/office/drawing/2014/main" id="{07A9DF64-EAEC-4F98-A0C9-E2239CA0F425}"/>
              </a:ext>
            </a:extLst>
          </p:cNvPr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>
            <a:extLst>
              <a:ext uri="{FF2B5EF4-FFF2-40B4-BE49-F238E27FC236}">
                <a16:creationId xmlns:a16="http://schemas.microsoft.com/office/drawing/2014/main" id="{F84CC100-88A8-4E3E-8091-D49E44C308ED}"/>
              </a:ext>
            </a:extLst>
          </p:cNvPr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>
            <a:extLst>
              <a:ext uri="{FF2B5EF4-FFF2-40B4-BE49-F238E27FC236}">
                <a16:creationId xmlns:a16="http://schemas.microsoft.com/office/drawing/2014/main" id="{39949893-05ED-44C7-999C-84CE9B52D118}"/>
              </a:ext>
            </a:extLst>
          </p:cNvPr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>
            <a:extLst>
              <a:ext uri="{FF2B5EF4-FFF2-40B4-BE49-F238E27FC236}">
                <a16:creationId xmlns:a16="http://schemas.microsoft.com/office/drawing/2014/main" id="{6ADCC979-BA1C-4251-B6F5-CE5AA2B72FD0}"/>
              </a:ext>
            </a:extLst>
          </p:cNvPr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>
            <a:extLst>
              <a:ext uri="{FF2B5EF4-FFF2-40B4-BE49-F238E27FC236}">
                <a16:creationId xmlns:a16="http://schemas.microsoft.com/office/drawing/2014/main" id="{7DB6E0EE-B33A-443E-887E-C319F0DAF534}"/>
              </a:ext>
            </a:extLst>
          </p:cNvPr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24ABDD0B-564D-4579-ACF2-A3B23447A0E6}"/>
              </a:ext>
            </a:extLst>
          </p:cNvPr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>
            <a:extLst>
              <a:ext uri="{FF2B5EF4-FFF2-40B4-BE49-F238E27FC236}">
                <a16:creationId xmlns:a16="http://schemas.microsoft.com/office/drawing/2014/main" id="{A705FB8C-4E2D-4F93-8F3B-7B97C7830918}"/>
              </a:ext>
            </a:extLst>
          </p:cNvPr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>
            <a:extLst>
              <a:ext uri="{FF2B5EF4-FFF2-40B4-BE49-F238E27FC236}">
                <a16:creationId xmlns:a16="http://schemas.microsoft.com/office/drawing/2014/main" id="{A8611118-4553-45C9-837B-A5EA5C617D63}"/>
              </a:ext>
            </a:extLst>
          </p:cNvPr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>
            <a:extLst>
              <a:ext uri="{FF2B5EF4-FFF2-40B4-BE49-F238E27FC236}">
                <a16:creationId xmlns:a16="http://schemas.microsoft.com/office/drawing/2014/main" id="{9C5A04AA-A50B-457A-A783-D941E78BCCDF}"/>
              </a:ext>
            </a:extLst>
          </p:cNvPr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>
            <a:extLst>
              <a:ext uri="{FF2B5EF4-FFF2-40B4-BE49-F238E27FC236}">
                <a16:creationId xmlns:a16="http://schemas.microsoft.com/office/drawing/2014/main" id="{B55467B8-5BFB-46FE-82D2-AA896BC192F1}"/>
              </a:ext>
            </a:extLst>
          </p:cNvPr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>
            <a:extLst>
              <a:ext uri="{FF2B5EF4-FFF2-40B4-BE49-F238E27FC236}">
                <a16:creationId xmlns:a16="http://schemas.microsoft.com/office/drawing/2014/main" id="{A7C45BCB-0B8E-4E0E-842A-DD554B68B1C0}"/>
              </a:ext>
            </a:extLst>
          </p:cNvPr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>
            <a:extLst>
              <a:ext uri="{FF2B5EF4-FFF2-40B4-BE49-F238E27FC236}">
                <a16:creationId xmlns:a16="http://schemas.microsoft.com/office/drawing/2014/main" id="{EAB635DE-58EF-4585-A0F5-0790A1957A5B}"/>
              </a:ext>
            </a:extLst>
          </p:cNvPr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>
            <a:extLst>
              <a:ext uri="{FF2B5EF4-FFF2-40B4-BE49-F238E27FC236}">
                <a16:creationId xmlns:a16="http://schemas.microsoft.com/office/drawing/2014/main" id="{890A206E-8EB0-46CB-87E5-BB62DA827BE4}"/>
              </a:ext>
            </a:extLst>
          </p:cNvPr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>
            <a:extLst>
              <a:ext uri="{FF2B5EF4-FFF2-40B4-BE49-F238E27FC236}">
                <a16:creationId xmlns:a16="http://schemas.microsoft.com/office/drawing/2014/main" id="{D8BFBE69-EC90-491A-A905-789398F4B3A8}"/>
              </a:ext>
            </a:extLst>
          </p:cNvPr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>
            <a:extLst>
              <a:ext uri="{FF2B5EF4-FFF2-40B4-BE49-F238E27FC236}">
                <a16:creationId xmlns:a16="http://schemas.microsoft.com/office/drawing/2014/main" id="{4572E89B-D1A8-4A73-807F-C57BE0137D47}"/>
              </a:ext>
            </a:extLst>
          </p:cNvPr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>
            <a:extLst>
              <a:ext uri="{FF2B5EF4-FFF2-40B4-BE49-F238E27FC236}">
                <a16:creationId xmlns:a16="http://schemas.microsoft.com/office/drawing/2014/main" id="{55CB0732-5078-415F-A13A-7992B69C1679}"/>
              </a:ext>
            </a:extLst>
          </p:cNvPr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>
            <a:extLst>
              <a:ext uri="{FF2B5EF4-FFF2-40B4-BE49-F238E27FC236}">
                <a16:creationId xmlns:a16="http://schemas.microsoft.com/office/drawing/2014/main" id="{11DB8BB9-D675-470D-AC1D-C9EF80405172}"/>
              </a:ext>
            </a:extLst>
          </p:cNvPr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>
            <a:extLst>
              <a:ext uri="{FF2B5EF4-FFF2-40B4-BE49-F238E27FC236}">
                <a16:creationId xmlns:a16="http://schemas.microsoft.com/office/drawing/2014/main" id="{64136ECC-E882-4D1E-8298-06A6A02A6E1A}"/>
              </a:ext>
            </a:extLst>
          </p:cNvPr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>
            <a:extLst>
              <a:ext uri="{FF2B5EF4-FFF2-40B4-BE49-F238E27FC236}">
                <a16:creationId xmlns:a16="http://schemas.microsoft.com/office/drawing/2014/main" id="{A54A6140-C0D9-4440-A5D4-E05BC900724C}"/>
              </a:ext>
            </a:extLst>
          </p:cNvPr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>
            <a:extLst>
              <a:ext uri="{FF2B5EF4-FFF2-40B4-BE49-F238E27FC236}">
                <a16:creationId xmlns:a16="http://schemas.microsoft.com/office/drawing/2014/main" id="{BD37565A-D14C-4133-B9E1-D7F8BF1C6551}"/>
              </a:ext>
            </a:extLst>
          </p:cNvPr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>
            <a:extLst>
              <a:ext uri="{FF2B5EF4-FFF2-40B4-BE49-F238E27FC236}">
                <a16:creationId xmlns:a16="http://schemas.microsoft.com/office/drawing/2014/main" id="{7F01996A-EF70-44A8-AD2D-1E270513DCED}"/>
              </a:ext>
            </a:extLst>
          </p:cNvPr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>
            <a:extLst>
              <a:ext uri="{FF2B5EF4-FFF2-40B4-BE49-F238E27FC236}">
                <a16:creationId xmlns:a16="http://schemas.microsoft.com/office/drawing/2014/main" id="{7DB0A6EE-0534-4660-BA3C-A3E8C9FF112F}"/>
              </a:ext>
            </a:extLst>
          </p:cNvPr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>
            <a:extLst>
              <a:ext uri="{FF2B5EF4-FFF2-40B4-BE49-F238E27FC236}">
                <a16:creationId xmlns:a16="http://schemas.microsoft.com/office/drawing/2014/main" id="{1430B71C-D580-4CA6-A442-26AED5FAE293}"/>
              </a:ext>
            </a:extLst>
          </p:cNvPr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>
            <a:extLst>
              <a:ext uri="{FF2B5EF4-FFF2-40B4-BE49-F238E27FC236}">
                <a16:creationId xmlns:a16="http://schemas.microsoft.com/office/drawing/2014/main" id="{77504E11-68B3-460A-979B-D56E2900C922}"/>
              </a:ext>
            </a:extLst>
          </p:cNvPr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EE8124F3-717D-48CF-A47F-1E6B4110895D}"/>
              </a:ext>
            </a:extLst>
          </p:cNvPr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>
            <a:extLst>
              <a:ext uri="{FF2B5EF4-FFF2-40B4-BE49-F238E27FC236}">
                <a16:creationId xmlns:a16="http://schemas.microsoft.com/office/drawing/2014/main" id="{444E6227-4972-4DE6-BEB0-C3FC42991182}"/>
              </a:ext>
            </a:extLst>
          </p:cNvPr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>
            <a:extLst>
              <a:ext uri="{FF2B5EF4-FFF2-40B4-BE49-F238E27FC236}">
                <a16:creationId xmlns:a16="http://schemas.microsoft.com/office/drawing/2014/main" id="{11207448-F26A-4EF1-8764-2D6798600849}"/>
              </a:ext>
            </a:extLst>
          </p:cNvPr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>
            <a:extLst>
              <a:ext uri="{FF2B5EF4-FFF2-40B4-BE49-F238E27FC236}">
                <a16:creationId xmlns:a16="http://schemas.microsoft.com/office/drawing/2014/main" id="{1278BF84-DDF3-43F8-88E4-A0F28E4079EF}"/>
              </a:ext>
            </a:extLst>
          </p:cNvPr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>
            <a:extLst>
              <a:ext uri="{FF2B5EF4-FFF2-40B4-BE49-F238E27FC236}">
                <a16:creationId xmlns:a16="http://schemas.microsoft.com/office/drawing/2014/main" id="{B5A177C8-7AB0-4E40-873A-70F231B3FA06}"/>
              </a:ext>
            </a:extLst>
          </p:cNvPr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>
            <a:extLst>
              <a:ext uri="{FF2B5EF4-FFF2-40B4-BE49-F238E27FC236}">
                <a16:creationId xmlns:a16="http://schemas.microsoft.com/office/drawing/2014/main" id="{45BBC696-75E7-44AB-A411-9B80C52FFE5A}"/>
              </a:ext>
            </a:extLst>
          </p:cNvPr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>
            <a:extLst>
              <a:ext uri="{FF2B5EF4-FFF2-40B4-BE49-F238E27FC236}">
                <a16:creationId xmlns:a16="http://schemas.microsoft.com/office/drawing/2014/main" id="{F7759672-254A-46D2-98DF-B919494C603A}"/>
              </a:ext>
            </a:extLst>
          </p:cNvPr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>
            <a:extLst>
              <a:ext uri="{FF2B5EF4-FFF2-40B4-BE49-F238E27FC236}">
                <a16:creationId xmlns:a16="http://schemas.microsoft.com/office/drawing/2014/main" id="{5B989D8F-E127-48E7-B329-C52CA522C191}"/>
              </a:ext>
            </a:extLst>
          </p:cNvPr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>
            <a:extLst>
              <a:ext uri="{FF2B5EF4-FFF2-40B4-BE49-F238E27FC236}">
                <a16:creationId xmlns:a16="http://schemas.microsoft.com/office/drawing/2014/main" id="{D61B263F-9E2B-4D6D-AE92-C6B011C62C98}"/>
              </a:ext>
            </a:extLst>
          </p:cNvPr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>
            <a:extLst>
              <a:ext uri="{FF2B5EF4-FFF2-40B4-BE49-F238E27FC236}">
                <a16:creationId xmlns:a16="http://schemas.microsoft.com/office/drawing/2014/main" id="{5E5AE7B0-988E-44BF-89EA-013033086F96}"/>
              </a:ext>
            </a:extLst>
          </p:cNvPr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>
            <a:extLst>
              <a:ext uri="{FF2B5EF4-FFF2-40B4-BE49-F238E27FC236}">
                <a16:creationId xmlns:a16="http://schemas.microsoft.com/office/drawing/2014/main" id="{94195A6D-E3B2-4E10-BD54-AC5E4FED7A15}"/>
              </a:ext>
            </a:extLst>
          </p:cNvPr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3137583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>
            <a:extLst>
              <a:ext uri="{FF2B5EF4-FFF2-40B4-BE49-F238E27FC236}">
                <a16:creationId xmlns:a16="http://schemas.microsoft.com/office/drawing/2014/main" id="{C23D3A46-4648-419A-831A-39A9EF5FA6C6}"/>
              </a:ext>
            </a:extLst>
          </p:cNvPr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>
            <a:extLst>
              <a:ext uri="{FF2B5EF4-FFF2-40B4-BE49-F238E27FC236}">
                <a16:creationId xmlns:a16="http://schemas.microsoft.com/office/drawing/2014/main" id="{67772B45-BD3F-44C4-8C3C-0A45A7F5D7AA}"/>
              </a:ext>
            </a:extLst>
          </p:cNvPr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>
            <a:extLst>
              <a:ext uri="{FF2B5EF4-FFF2-40B4-BE49-F238E27FC236}">
                <a16:creationId xmlns:a16="http://schemas.microsoft.com/office/drawing/2014/main" id="{7993CC28-260D-4BB5-BA6E-195B880D9905}"/>
              </a:ext>
            </a:extLst>
          </p:cNvPr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>
            <a:extLst>
              <a:ext uri="{FF2B5EF4-FFF2-40B4-BE49-F238E27FC236}">
                <a16:creationId xmlns:a16="http://schemas.microsoft.com/office/drawing/2014/main" id="{605A5CD8-DE95-4E92-98B2-C8DFAA6AF85E}"/>
              </a:ext>
            </a:extLst>
          </p:cNvPr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>
            <a:extLst>
              <a:ext uri="{FF2B5EF4-FFF2-40B4-BE49-F238E27FC236}">
                <a16:creationId xmlns:a16="http://schemas.microsoft.com/office/drawing/2014/main" id="{4408BA9B-C6A7-4C33-9FEA-0E214549F256}"/>
              </a:ext>
            </a:extLst>
          </p:cNvPr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>
            <a:extLst>
              <a:ext uri="{FF2B5EF4-FFF2-40B4-BE49-F238E27FC236}">
                <a16:creationId xmlns:a16="http://schemas.microsoft.com/office/drawing/2014/main" id="{EC2CC9E2-613C-4C7C-AA96-FC8E238EAB9F}"/>
              </a:ext>
            </a:extLst>
          </p:cNvPr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>
            <a:extLst>
              <a:ext uri="{FF2B5EF4-FFF2-40B4-BE49-F238E27FC236}">
                <a16:creationId xmlns:a16="http://schemas.microsoft.com/office/drawing/2014/main" id="{CE7A0D83-9523-4EB8-8677-1D7D4415C973}"/>
              </a:ext>
            </a:extLst>
          </p:cNvPr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>
            <a:extLst>
              <a:ext uri="{FF2B5EF4-FFF2-40B4-BE49-F238E27FC236}">
                <a16:creationId xmlns:a16="http://schemas.microsoft.com/office/drawing/2014/main" id="{6EFBEDF3-F563-421B-9E3D-7024636F370F}"/>
              </a:ext>
            </a:extLst>
          </p:cNvPr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>
            <a:extLst>
              <a:ext uri="{FF2B5EF4-FFF2-40B4-BE49-F238E27FC236}">
                <a16:creationId xmlns:a16="http://schemas.microsoft.com/office/drawing/2014/main" id="{8624E4A5-1602-4F93-B497-F8D7323B39B1}"/>
              </a:ext>
            </a:extLst>
          </p:cNvPr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>
            <a:extLst>
              <a:ext uri="{FF2B5EF4-FFF2-40B4-BE49-F238E27FC236}">
                <a16:creationId xmlns:a16="http://schemas.microsoft.com/office/drawing/2014/main" id="{398DE87D-E996-4168-8931-FBF1633FDCD5}"/>
              </a:ext>
            </a:extLst>
          </p:cNvPr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>
            <a:extLst>
              <a:ext uri="{FF2B5EF4-FFF2-40B4-BE49-F238E27FC236}">
                <a16:creationId xmlns:a16="http://schemas.microsoft.com/office/drawing/2014/main" id="{3B22177F-3D45-4A9B-976C-0E5FC31B92C4}"/>
              </a:ext>
            </a:extLst>
          </p:cNvPr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>
              <a:extLst>
                <a:ext uri="{FF2B5EF4-FFF2-40B4-BE49-F238E27FC236}">
                  <a16:creationId xmlns:a16="http://schemas.microsoft.com/office/drawing/2014/main" id="{45551A25-8F0E-4347-975E-A924A7130E47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>
              <a:extLst>
                <a:ext uri="{FF2B5EF4-FFF2-40B4-BE49-F238E27FC236}">
                  <a16:creationId xmlns:a16="http://schemas.microsoft.com/office/drawing/2014/main" id="{1D56ED84-718A-4F64-9201-3371A122B353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>
              <a:extLst>
                <a:ext uri="{FF2B5EF4-FFF2-40B4-BE49-F238E27FC236}">
                  <a16:creationId xmlns:a16="http://schemas.microsoft.com/office/drawing/2014/main" id="{C13BBB19-70FE-4952-97D0-FDEBC2A1BBF6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>
              <a:extLst>
                <a:ext uri="{FF2B5EF4-FFF2-40B4-BE49-F238E27FC236}">
                  <a16:creationId xmlns:a16="http://schemas.microsoft.com/office/drawing/2014/main" id="{7ABD01DA-F7D7-478D-A532-2A1B78A013CF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>
            <a:extLst>
              <a:ext uri="{FF2B5EF4-FFF2-40B4-BE49-F238E27FC236}">
                <a16:creationId xmlns:a16="http://schemas.microsoft.com/office/drawing/2014/main" id="{5F7DADB8-BA7C-4AE5-BF1E-BC82543D1EA9}"/>
              </a:ext>
            </a:extLst>
          </p:cNvPr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>
            <a:extLst>
              <a:ext uri="{FF2B5EF4-FFF2-40B4-BE49-F238E27FC236}">
                <a16:creationId xmlns:a16="http://schemas.microsoft.com/office/drawing/2014/main" id="{6A02011B-41CE-4E20-9214-001F7D847E12}"/>
              </a:ext>
            </a:extLst>
          </p:cNvPr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>
            <a:extLst>
              <a:ext uri="{FF2B5EF4-FFF2-40B4-BE49-F238E27FC236}">
                <a16:creationId xmlns:a16="http://schemas.microsoft.com/office/drawing/2014/main" id="{E3D5639C-49CF-43D9-965F-7653D69F451F}"/>
              </a:ext>
            </a:extLst>
          </p:cNvPr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>
            <a:extLst>
              <a:ext uri="{FF2B5EF4-FFF2-40B4-BE49-F238E27FC236}">
                <a16:creationId xmlns:a16="http://schemas.microsoft.com/office/drawing/2014/main" id="{D519BD50-C580-4623-8810-E04695FA5F45}"/>
              </a:ext>
            </a:extLst>
          </p:cNvPr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>
              <a:extLst>
                <a:ext uri="{FF2B5EF4-FFF2-40B4-BE49-F238E27FC236}">
                  <a16:creationId xmlns:a16="http://schemas.microsoft.com/office/drawing/2014/main" id="{BBCCCC44-B257-423A-BB40-01303C1A40E8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>
              <a:extLst>
                <a:ext uri="{FF2B5EF4-FFF2-40B4-BE49-F238E27FC236}">
                  <a16:creationId xmlns:a16="http://schemas.microsoft.com/office/drawing/2014/main" id="{0711327E-9191-4394-B64D-73AD56C4137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>
            <a:extLst>
              <a:ext uri="{FF2B5EF4-FFF2-40B4-BE49-F238E27FC236}">
                <a16:creationId xmlns:a16="http://schemas.microsoft.com/office/drawing/2014/main" id="{8025BC4E-7A4E-42D9-9569-8844F8906CE5}"/>
              </a:ext>
            </a:extLst>
          </p:cNvPr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>
            <a:extLst>
              <a:ext uri="{FF2B5EF4-FFF2-40B4-BE49-F238E27FC236}">
                <a16:creationId xmlns:a16="http://schemas.microsoft.com/office/drawing/2014/main" id="{353DEA2B-7F2E-4C6B-B5D7-248AF895CCDB}"/>
              </a:ext>
            </a:extLst>
          </p:cNvPr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>
            <a:extLst>
              <a:ext uri="{FF2B5EF4-FFF2-40B4-BE49-F238E27FC236}">
                <a16:creationId xmlns:a16="http://schemas.microsoft.com/office/drawing/2014/main" id="{B25FCE9B-6DC5-4836-8DD9-E737D6782AA3}"/>
              </a:ext>
            </a:extLst>
          </p:cNvPr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>
            <a:extLst>
              <a:ext uri="{FF2B5EF4-FFF2-40B4-BE49-F238E27FC236}">
                <a16:creationId xmlns:a16="http://schemas.microsoft.com/office/drawing/2014/main" id="{2A7B72D2-455E-4647-BA7D-2D9A0D0187FB}"/>
              </a:ext>
            </a:extLst>
          </p:cNvPr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91CDD124-ED61-4ED3-81C2-B526853B9B84}"/>
              </a:ext>
            </a:extLst>
          </p:cNvPr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>
            <a:extLst>
              <a:ext uri="{FF2B5EF4-FFF2-40B4-BE49-F238E27FC236}">
                <a16:creationId xmlns:a16="http://schemas.microsoft.com/office/drawing/2014/main" id="{FD25AA3C-FD36-4FC1-9406-60F9CCE3DC0D}"/>
              </a:ext>
            </a:extLst>
          </p:cNvPr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>
            <a:extLst>
              <a:ext uri="{FF2B5EF4-FFF2-40B4-BE49-F238E27FC236}">
                <a16:creationId xmlns:a16="http://schemas.microsoft.com/office/drawing/2014/main" id="{A53FDB1A-403D-4EBD-8EB6-3E1911FAEEC5}"/>
              </a:ext>
            </a:extLst>
          </p:cNvPr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>
            <a:extLst>
              <a:ext uri="{FF2B5EF4-FFF2-40B4-BE49-F238E27FC236}">
                <a16:creationId xmlns:a16="http://schemas.microsoft.com/office/drawing/2014/main" id="{3D1BBD17-EB21-4265-8BCB-65380AD568C6}"/>
              </a:ext>
            </a:extLst>
          </p:cNvPr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>
            <a:extLst>
              <a:ext uri="{FF2B5EF4-FFF2-40B4-BE49-F238E27FC236}">
                <a16:creationId xmlns:a16="http://schemas.microsoft.com/office/drawing/2014/main" id="{9EAE5B7B-9157-44FC-AC9D-E519CCFB3F84}"/>
              </a:ext>
            </a:extLst>
          </p:cNvPr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>
            <a:extLst>
              <a:ext uri="{FF2B5EF4-FFF2-40B4-BE49-F238E27FC236}">
                <a16:creationId xmlns:a16="http://schemas.microsoft.com/office/drawing/2014/main" id="{EC656316-B78D-4EC1-9C72-547CA566FED0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>
            <a:extLst>
              <a:ext uri="{FF2B5EF4-FFF2-40B4-BE49-F238E27FC236}">
                <a16:creationId xmlns:a16="http://schemas.microsoft.com/office/drawing/2014/main" id="{6B94B2D2-8266-41F5-8364-5F47F1CD6CCC}"/>
              </a:ext>
            </a:extLst>
          </p:cNvPr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>
            <a:extLst>
              <a:ext uri="{FF2B5EF4-FFF2-40B4-BE49-F238E27FC236}">
                <a16:creationId xmlns:a16="http://schemas.microsoft.com/office/drawing/2014/main" id="{97FCD430-8257-484B-9F8F-22D7D55C6EEE}"/>
              </a:ext>
            </a:extLst>
          </p:cNvPr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>
            <a:extLst>
              <a:ext uri="{FF2B5EF4-FFF2-40B4-BE49-F238E27FC236}">
                <a16:creationId xmlns:a16="http://schemas.microsoft.com/office/drawing/2014/main" id="{662B9A10-B959-4031-98B4-3EA3760E7508}"/>
              </a:ext>
            </a:extLst>
          </p:cNvPr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>
            <a:extLst>
              <a:ext uri="{FF2B5EF4-FFF2-40B4-BE49-F238E27FC236}">
                <a16:creationId xmlns:a16="http://schemas.microsoft.com/office/drawing/2014/main" id="{442BD419-0F67-4BAB-976B-E90CC1C4AECE}"/>
              </a:ext>
            </a:extLst>
          </p:cNvPr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>
            <a:extLst>
              <a:ext uri="{FF2B5EF4-FFF2-40B4-BE49-F238E27FC236}">
                <a16:creationId xmlns:a16="http://schemas.microsoft.com/office/drawing/2014/main" id="{6237B46C-EE2F-45F5-A452-AEF5853F7D2C}"/>
              </a:ext>
            </a:extLst>
          </p:cNvPr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>
            <a:extLst>
              <a:ext uri="{FF2B5EF4-FFF2-40B4-BE49-F238E27FC236}">
                <a16:creationId xmlns:a16="http://schemas.microsoft.com/office/drawing/2014/main" id="{3DFB5373-0015-4A31-8F01-1597E404815D}"/>
              </a:ext>
            </a:extLst>
          </p:cNvPr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>
            <a:extLst>
              <a:ext uri="{FF2B5EF4-FFF2-40B4-BE49-F238E27FC236}">
                <a16:creationId xmlns:a16="http://schemas.microsoft.com/office/drawing/2014/main" id="{E4451B41-2F0A-4F98-8F16-0D0192492445}"/>
              </a:ext>
            </a:extLst>
          </p:cNvPr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>
            <a:extLst>
              <a:ext uri="{FF2B5EF4-FFF2-40B4-BE49-F238E27FC236}">
                <a16:creationId xmlns:a16="http://schemas.microsoft.com/office/drawing/2014/main" id="{B83253D3-E181-4488-9CD9-39D21527F719}"/>
              </a:ext>
            </a:extLst>
          </p:cNvPr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>
            <a:extLst>
              <a:ext uri="{FF2B5EF4-FFF2-40B4-BE49-F238E27FC236}">
                <a16:creationId xmlns:a16="http://schemas.microsoft.com/office/drawing/2014/main" id="{C90FA9E7-BC2A-492A-9790-9857E5ADE9BC}"/>
              </a:ext>
            </a:extLst>
          </p:cNvPr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>
            <a:extLst>
              <a:ext uri="{FF2B5EF4-FFF2-40B4-BE49-F238E27FC236}">
                <a16:creationId xmlns:a16="http://schemas.microsoft.com/office/drawing/2014/main" id="{D2EC6B0A-E896-40D9-B4A8-1556019F68B9}"/>
              </a:ext>
            </a:extLst>
          </p:cNvPr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>
            <a:extLst>
              <a:ext uri="{FF2B5EF4-FFF2-40B4-BE49-F238E27FC236}">
                <a16:creationId xmlns:a16="http://schemas.microsoft.com/office/drawing/2014/main" id="{B5A75B4D-CA52-4F78-AC74-CB42B7BD2898}"/>
              </a:ext>
            </a:extLst>
          </p:cNvPr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>
            <a:extLst>
              <a:ext uri="{FF2B5EF4-FFF2-40B4-BE49-F238E27FC236}">
                <a16:creationId xmlns:a16="http://schemas.microsoft.com/office/drawing/2014/main" id="{013F6F7D-652C-40EF-B339-66A172676932}"/>
              </a:ext>
            </a:extLst>
          </p:cNvPr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>
            <a:extLst>
              <a:ext uri="{FF2B5EF4-FFF2-40B4-BE49-F238E27FC236}">
                <a16:creationId xmlns:a16="http://schemas.microsoft.com/office/drawing/2014/main" id="{2CB3F902-7F51-468E-928D-DF8ED92CA432}"/>
              </a:ext>
            </a:extLst>
          </p:cNvPr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>
            <a:extLst>
              <a:ext uri="{FF2B5EF4-FFF2-40B4-BE49-F238E27FC236}">
                <a16:creationId xmlns:a16="http://schemas.microsoft.com/office/drawing/2014/main" id="{CF999092-51D0-4040-A441-EE93FB3BE0AB}"/>
              </a:ext>
            </a:extLst>
          </p:cNvPr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>
            <a:extLst>
              <a:ext uri="{FF2B5EF4-FFF2-40B4-BE49-F238E27FC236}">
                <a16:creationId xmlns:a16="http://schemas.microsoft.com/office/drawing/2014/main" id="{5394194E-40CF-4800-82F4-DA12261F9012}"/>
              </a:ext>
            </a:extLst>
          </p:cNvPr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>
            <a:extLst>
              <a:ext uri="{FF2B5EF4-FFF2-40B4-BE49-F238E27FC236}">
                <a16:creationId xmlns:a16="http://schemas.microsoft.com/office/drawing/2014/main" id="{C2FE4DD9-BD0F-42FA-8558-1E2788EACC02}"/>
              </a:ext>
            </a:extLst>
          </p:cNvPr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>
            <a:extLst>
              <a:ext uri="{FF2B5EF4-FFF2-40B4-BE49-F238E27FC236}">
                <a16:creationId xmlns:a16="http://schemas.microsoft.com/office/drawing/2014/main" id="{798E328E-1056-4BD6-8D0A-FEC675AE63E6}"/>
              </a:ext>
            </a:extLst>
          </p:cNvPr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>
            <a:extLst>
              <a:ext uri="{FF2B5EF4-FFF2-40B4-BE49-F238E27FC236}">
                <a16:creationId xmlns:a16="http://schemas.microsoft.com/office/drawing/2014/main" id="{62965521-2EFF-4BE9-866C-3D9369FA5C74}"/>
              </a:ext>
            </a:extLst>
          </p:cNvPr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>
            <a:extLst>
              <a:ext uri="{FF2B5EF4-FFF2-40B4-BE49-F238E27FC236}">
                <a16:creationId xmlns:a16="http://schemas.microsoft.com/office/drawing/2014/main" id="{1947BE1D-5A1D-43CF-B583-1D9110F2864D}"/>
              </a:ext>
            </a:extLst>
          </p:cNvPr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>
            <a:extLst>
              <a:ext uri="{FF2B5EF4-FFF2-40B4-BE49-F238E27FC236}">
                <a16:creationId xmlns:a16="http://schemas.microsoft.com/office/drawing/2014/main" id="{BCF76AF1-1ADE-45FB-9D44-99BC7FEECFA3}"/>
              </a:ext>
            </a:extLst>
          </p:cNvPr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2126821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>
            <a:extLst>
              <a:ext uri="{FF2B5EF4-FFF2-40B4-BE49-F238E27FC236}">
                <a16:creationId xmlns:a16="http://schemas.microsoft.com/office/drawing/2014/main" id="{870C564B-4826-4504-AD55-BCA183FFA29B}"/>
              </a:ext>
            </a:extLst>
          </p:cNvPr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>
            <a:extLst>
              <a:ext uri="{FF2B5EF4-FFF2-40B4-BE49-F238E27FC236}">
                <a16:creationId xmlns:a16="http://schemas.microsoft.com/office/drawing/2014/main" id="{F4DF7C3C-D955-465B-A7ED-DA6CEFF74209}"/>
              </a:ext>
            </a:extLst>
          </p:cNvPr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>
            <a:extLst>
              <a:ext uri="{FF2B5EF4-FFF2-40B4-BE49-F238E27FC236}">
                <a16:creationId xmlns:a16="http://schemas.microsoft.com/office/drawing/2014/main" id="{FED1BF7A-7546-4AF8-89CC-3CEC8A5874C0}"/>
              </a:ext>
            </a:extLst>
          </p:cNvPr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>
            <a:extLst>
              <a:ext uri="{FF2B5EF4-FFF2-40B4-BE49-F238E27FC236}">
                <a16:creationId xmlns:a16="http://schemas.microsoft.com/office/drawing/2014/main" id="{E6D41FF5-B672-4C8A-A062-73A4028D9602}"/>
              </a:ext>
            </a:extLst>
          </p:cNvPr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>
            <a:extLst>
              <a:ext uri="{FF2B5EF4-FFF2-40B4-BE49-F238E27FC236}">
                <a16:creationId xmlns:a16="http://schemas.microsoft.com/office/drawing/2014/main" id="{F57ADD61-A5C9-4BA6-A485-F46349246C4A}"/>
              </a:ext>
            </a:extLst>
          </p:cNvPr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>
            <a:extLst>
              <a:ext uri="{FF2B5EF4-FFF2-40B4-BE49-F238E27FC236}">
                <a16:creationId xmlns:a16="http://schemas.microsoft.com/office/drawing/2014/main" id="{5B3365E1-0E4A-4E37-8487-402BEAEC4C18}"/>
              </a:ext>
            </a:extLst>
          </p:cNvPr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>
            <a:extLst>
              <a:ext uri="{FF2B5EF4-FFF2-40B4-BE49-F238E27FC236}">
                <a16:creationId xmlns:a16="http://schemas.microsoft.com/office/drawing/2014/main" id="{E674EC10-6DF4-4D79-8C68-8E0E302F4814}"/>
              </a:ext>
            </a:extLst>
          </p:cNvPr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>
            <a:extLst>
              <a:ext uri="{FF2B5EF4-FFF2-40B4-BE49-F238E27FC236}">
                <a16:creationId xmlns:a16="http://schemas.microsoft.com/office/drawing/2014/main" id="{52251A18-A73B-4A26-9FEC-6B831E23205B}"/>
              </a:ext>
            </a:extLst>
          </p:cNvPr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>
            <a:extLst>
              <a:ext uri="{FF2B5EF4-FFF2-40B4-BE49-F238E27FC236}">
                <a16:creationId xmlns:a16="http://schemas.microsoft.com/office/drawing/2014/main" id="{36DCD789-FED8-401C-8C81-CF9F331DAB6D}"/>
              </a:ext>
            </a:extLst>
          </p:cNvPr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>
            <a:extLst>
              <a:ext uri="{FF2B5EF4-FFF2-40B4-BE49-F238E27FC236}">
                <a16:creationId xmlns:a16="http://schemas.microsoft.com/office/drawing/2014/main" id="{AFBCEF67-A3DE-45DE-97FD-374E910A67D8}"/>
              </a:ext>
            </a:extLst>
          </p:cNvPr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>
            <a:extLst>
              <a:ext uri="{FF2B5EF4-FFF2-40B4-BE49-F238E27FC236}">
                <a16:creationId xmlns:a16="http://schemas.microsoft.com/office/drawing/2014/main" id="{439297A1-2150-467C-8B3E-08A8C9E0E56F}"/>
              </a:ext>
            </a:extLst>
          </p:cNvPr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>
            <a:extLst>
              <a:ext uri="{FF2B5EF4-FFF2-40B4-BE49-F238E27FC236}">
                <a16:creationId xmlns:a16="http://schemas.microsoft.com/office/drawing/2014/main" id="{115A3EAB-6A86-45ED-8F48-A7797A2D6676}"/>
              </a:ext>
            </a:extLst>
          </p:cNvPr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id="{11A06711-0A15-47E5-AAA2-F0E6DC05BD1B}"/>
              </a:ext>
            </a:extLst>
          </p:cNvPr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>
            <a:extLst>
              <a:ext uri="{FF2B5EF4-FFF2-40B4-BE49-F238E27FC236}">
                <a16:creationId xmlns:a16="http://schemas.microsoft.com/office/drawing/2014/main" id="{7A5ED58F-9964-4886-8BFC-E301F23293AB}"/>
              </a:ext>
            </a:extLst>
          </p:cNvPr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>
            <a:extLst>
              <a:ext uri="{FF2B5EF4-FFF2-40B4-BE49-F238E27FC236}">
                <a16:creationId xmlns:a16="http://schemas.microsoft.com/office/drawing/2014/main" id="{7D6C3C70-FD86-419A-8B89-365FC328FB88}"/>
              </a:ext>
            </a:extLst>
          </p:cNvPr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>
            <a:extLst>
              <a:ext uri="{FF2B5EF4-FFF2-40B4-BE49-F238E27FC236}">
                <a16:creationId xmlns:a16="http://schemas.microsoft.com/office/drawing/2014/main" id="{42E9D490-3DD3-4F66-B124-FE910E0FACBF}"/>
              </a:ext>
            </a:extLst>
          </p:cNvPr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>
            <a:extLst>
              <a:ext uri="{FF2B5EF4-FFF2-40B4-BE49-F238E27FC236}">
                <a16:creationId xmlns:a16="http://schemas.microsoft.com/office/drawing/2014/main" id="{F1978DC7-2159-40E0-A5D4-88F414868797}"/>
              </a:ext>
            </a:extLst>
          </p:cNvPr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48E90455-C4C4-4792-86FF-218C5EFE04F0}"/>
              </a:ext>
            </a:extLst>
          </p:cNvPr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329069E-6F6C-4466-BEA3-223D7C56FECC}"/>
              </a:ext>
            </a:extLst>
          </p:cNvPr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>
            <a:extLst>
              <a:ext uri="{FF2B5EF4-FFF2-40B4-BE49-F238E27FC236}">
                <a16:creationId xmlns:a16="http://schemas.microsoft.com/office/drawing/2014/main" id="{740CC869-4793-4E41-A92A-FDB14A2B194C}"/>
              </a:ext>
            </a:extLst>
          </p:cNvPr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17C1EAE2-459E-491D-81FC-F8924F353B13}"/>
              </a:ext>
            </a:extLst>
          </p:cNvPr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>
            <a:extLst>
              <a:ext uri="{FF2B5EF4-FFF2-40B4-BE49-F238E27FC236}">
                <a16:creationId xmlns:a16="http://schemas.microsoft.com/office/drawing/2014/main" id="{3FF8E6D1-A5CA-4857-BFE4-E947E4F2F934}"/>
              </a:ext>
            </a:extLst>
          </p:cNvPr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>
            <a:extLst>
              <a:ext uri="{FF2B5EF4-FFF2-40B4-BE49-F238E27FC236}">
                <a16:creationId xmlns:a16="http://schemas.microsoft.com/office/drawing/2014/main" id="{2358F6B7-5407-478C-BBCE-24DB33354B70}"/>
              </a:ext>
            </a:extLst>
          </p:cNvPr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>
            <a:extLst>
              <a:ext uri="{FF2B5EF4-FFF2-40B4-BE49-F238E27FC236}">
                <a16:creationId xmlns:a16="http://schemas.microsoft.com/office/drawing/2014/main" id="{284AD387-FD7A-4FAE-86E7-99768FD2F34F}"/>
              </a:ext>
            </a:extLst>
          </p:cNvPr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>
            <a:extLst>
              <a:ext uri="{FF2B5EF4-FFF2-40B4-BE49-F238E27FC236}">
                <a16:creationId xmlns:a16="http://schemas.microsoft.com/office/drawing/2014/main" id="{07191768-391A-445C-9738-68FC969D5D3B}"/>
              </a:ext>
            </a:extLst>
          </p:cNvPr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>
            <a:extLst>
              <a:ext uri="{FF2B5EF4-FFF2-40B4-BE49-F238E27FC236}">
                <a16:creationId xmlns:a16="http://schemas.microsoft.com/office/drawing/2014/main" id="{4F6F0E8F-9F3A-4C37-B8FA-77940D946D49}"/>
              </a:ext>
            </a:extLst>
          </p:cNvPr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411254AD-C704-4DA8-B5ED-2CB7E0E42884}"/>
              </a:ext>
            </a:extLst>
          </p:cNvPr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CEA4298-5C72-495F-935E-04B7A42F93E1}"/>
              </a:ext>
            </a:extLst>
          </p:cNvPr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>
            <a:extLst>
              <a:ext uri="{FF2B5EF4-FFF2-40B4-BE49-F238E27FC236}">
                <a16:creationId xmlns:a16="http://schemas.microsoft.com/office/drawing/2014/main" id="{D1D013BE-5839-41BC-BC72-D7D6A426C477}"/>
              </a:ext>
            </a:extLst>
          </p:cNvPr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>
            <a:extLst>
              <a:ext uri="{FF2B5EF4-FFF2-40B4-BE49-F238E27FC236}">
                <a16:creationId xmlns:a16="http://schemas.microsoft.com/office/drawing/2014/main" id="{F2B4C20E-6F83-4700-819A-B889CC4F8028}"/>
              </a:ext>
            </a:extLst>
          </p:cNvPr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>
            <a:extLst>
              <a:ext uri="{FF2B5EF4-FFF2-40B4-BE49-F238E27FC236}">
                <a16:creationId xmlns:a16="http://schemas.microsoft.com/office/drawing/2014/main" id="{04CFE412-7B77-4FD8-A796-DE7E55B89403}"/>
              </a:ext>
            </a:extLst>
          </p:cNvPr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2246F171-72B7-42E7-B6C0-D78C12504E9B}"/>
              </a:ext>
            </a:extLst>
          </p:cNvPr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>
            <a:extLst>
              <a:ext uri="{FF2B5EF4-FFF2-40B4-BE49-F238E27FC236}">
                <a16:creationId xmlns:a16="http://schemas.microsoft.com/office/drawing/2014/main" id="{DB67113F-D303-42DA-95BD-610BBED8BE92}"/>
              </a:ext>
            </a:extLst>
          </p:cNvPr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>
            <a:extLst>
              <a:ext uri="{FF2B5EF4-FFF2-40B4-BE49-F238E27FC236}">
                <a16:creationId xmlns:a16="http://schemas.microsoft.com/office/drawing/2014/main" id="{64493E6A-B33B-4279-A44A-DC445D86772A}"/>
              </a:ext>
            </a:extLst>
          </p:cNvPr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>
            <a:extLst>
              <a:ext uri="{FF2B5EF4-FFF2-40B4-BE49-F238E27FC236}">
                <a16:creationId xmlns:a16="http://schemas.microsoft.com/office/drawing/2014/main" id="{4E09E652-E42B-4D35-B750-1E418CF08FA6}"/>
              </a:ext>
            </a:extLst>
          </p:cNvPr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>
            <a:extLst>
              <a:ext uri="{FF2B5EF4-FFF2-40B4-BE49-F238E27FC236}">
                <a16:creationId xmlns:a16="http://schemas.microsoft.com/office/drawing/2014/main" id="{D86BE85A-63D8-48D0-8B07-9669B75E9D9D}"/>
              </a:ext>
            </a:extLst>
          </p:cNvPr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319E467E-1F19-4CBB-A070-3B6CE4078D17}"/>
              </a:ext>
            </a:extLst>
          </p:cNvPr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>
            <a:extLst>
              <a:ext uri="{FF2B5EF4-FFF2-40B4-BE49-F238E27FC236}">
                <a16:creationId xmlns:a16="http://schemas.microsoft.com/office/drawing/2014/main" id="{5F7FD4D6-1C06-4ABB-98F4-AC79D3C6A6D8}"/>
              </a:ext>
            </a:extLst>
          </p:cNvPr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>
            <a:extLst>
              <a:ext uri="{FF2B5EF4-FFF2-40B4-BE49-F238E27FC236}">
                <a16:creationId xmlns:a16="http://schemas.microsoft.com/office/drawing/2014/main" id="{7D9DF903-DA8F-4191-AEDF-7DDF26A64847}"/>
              </a:ext>
            </a:extLst>
          </p:cNvPr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>
            <a:extLst>
              <a:ext uri="{FF2B5EF4-FFF2-40B4-BE49-F238E27FC236}">
                <a16:creationId xmlns:a16="http://schemas.microsoft.com/office/drawing/2014/main" id="{D57F2C4B-7240-41A7-B169-E1E9E5390396}"/>
              </a:ext>
            </a:extLst>
          </p:cNvPr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>
            <a:extLst>
              <a:ext uri="{FF2B5EF4-FFF2-40B4-BE49-F238E27FC236}">
                <a16:creationId xmlns:a16="http://schemas.microsoft.com/office/drawing/2014/main" id="{75C14C12-5F78-4BDD-B8A3-69BB465A2216}"/>
              </a:ext>
            </a:extLst>
          </p:cNvPr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>
            <a:extLst>
              <a:ext uri="{FF2B5EF4-FFF2-40B4-BE49-F238E27FC236}">
                <a16:creationId xmlns:a16="http://schemas.microsoft.com/office/drawing/2014/main" id="{E1F21ECA-3730-4E2A-BB32-69C99B2546BB}"/>
              </a:ext>
            </a:extLst>
          </p:cNvPr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>
            <a:extLst>
              <a:ext uri="{FF2B5EF4-FFF2-40B4-BE49-F238E27FC236}">
                <a16:creationId xmlns:a16="http://schemas.microsoft.com/office/drawing/2014/main" id="{E0C4F70F-DCCD-48F1-A750-DF4F32AC8F75}"/>
              </a:ext>
            </a:extLst>
          </p:cNvPr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>
            <a:extLst>
              <a:ext uri="{FF2B5EF4-FFF2-40B4-BE49-F238E27FC236}">
                <a16:creationId xmlns:a16="http://schemas.microsoft.com/office/drawing/2014/main" id="{B92F2676-D90E-40BF-8AC5-C623D6EC5932}"/>
              </a:ext>
            </a:extLst>
          </p:cNvPr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>
            <a:extLst>
              <a:ext uri="{FF2B5EF4-FFF2-40B4-BE49-F238E27FC236}">
                <a16:creationId xmlns:a16="http://schemas.microsoft.com/office/drawing/2014/main" id="{06C7F06B-394E-4FE3-88AA-93210AFF9C00}"/>
              </a:ext>
            </a:extLst>
          </p:cNvPr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</p:spTree>
    <p:extLst>
      <p:ext uri="{BB962C8B-B14F-4D97-AF65-F5344CB8AC3E}">
        <p14:creationId xmlns:p14="http://schemas.microsoft.com/office/powerpoint/2010/main" val="48617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0044485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445" y="0"/>
            <a:ext cx="6282690" cy="6858000"/>
          </a:xfrm>
          <a:prstGeom prst="rect">
            <a:avLst/>
          </a:prstGeom>
        </p:spPr>
      </p:pic>
      <p:sp>
        <p:nvSpPr>
          <p:cNvPr id="3" name="六边形 2"/>
          <p:cNvSpPr/>
          <p:nvPr/>
        </p:nvSpPr>
        <p:spPr>
          <a:xfrm>
            <a:off x="4874895" y="2192655"/>
            <a:ext cx="2720340" cy="2310765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979670" y="3056255"/>
            <a:ext cx="25107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5A89AD"/>
                </a:solidFill>
              </a:rPr>
              <a:t>(YOUR LOGO)</a:t>
            </a:r>
          </a:p>
        </p:txBody>
      </p:sp>
      <p:sp>
        <p:nvSpPr>
          <p:cNvPr id="8" name="TextBox 25"/>
          <p:cNvSpPr txBox="1"/>
          <p:nvPr/>
        </p:nvSpPr>
        <p:spPr>
          <a:xfrm flipH="1">
            <a:off x="8187690" y="3165571"/>
            <a:ext cx="3504405" cy="3987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 fontAlgn="base"/>
            <a:r>
              <a:rPr lang="zh-CN" altLang="zh-CN" sz="2000" strike="noStrike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Enter the title</a:t>
            </a:r>
          </a:p>
        </p:txBody>
      </p:sp>
      <p:sp>
        <p:nvSpPr>
          <p:cNvPr id="9" name="TextBox 25"/>
          <p:cNvSpPr txBox="1"/>
          <p:nvPr/>
        </p:nvSpPr>
        <p:spPr>
          <a:xfrm flipH="1">
            <a:off x="8187690" y="3564397"/>
            <a:ext cx="3956050" cy="35228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 fontAlgn="base"/>
            <a:r>
              <a:rPr lang="zh-CN" altLang="zh-CN" sz="1600" strike="noStrike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Please enter the needed title here</a:t>
            </a:r>
          </a:p>
        </p:txBody>
      </p:sp>
      <p:sp>
        <p:nvSpPr>
          <p:cNvPr id="10" name="TextBox 25"/>
          <p:cNvSpPr txBox="1"/>
          <p:nvPr/>
        </p:nvSpPr>
        <p:spPr>
          <a:xfrm flipH="1">
            <a:off x="8088630" y="2534285"/>
            <a:ext cx="172085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ctr" fontAlgn="base"/>
            <a:r>
              <a:rPr lang="en-US" altLang="zh-CN" sz="2800" strike="noStrike" noProof="1">
                <a:solidFill>
                  <a:srgbClr val="88C3F4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PART 1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/>
      <p:bldP spid="7" grpId="1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sp>
        <p:nvSpPr>
          <p:cNvPr id="7" name="Freeform 5"/>
          <p:cNvSpPr/>
          <p:nvPr/>
        </p:nvSpPr>
        <p:spPr bwMode="auto">
          <a:xfrm>
            <a:off x="4565825" y="2380909"/>
            <a:ext cx="2970213" cy="2593975"/>
          </a:xfrm>
          <a:custGeom>
            <a:avLst/>
            <a:gdLst>
              <a:gd name="T0" fmla="*/ 1199 w 1272"/>
              <a:gd name="T1" fmla="*/ 585 h 1111"/>
              <a:gd name="T2" fmla="*/ 1228 w 1272"/>
              <a:gd name="T3" fmla="*/ 365 h 1111"/>
              <a:gd name="T4" fmla="*/ 1070 w 1272"/>
              <a:gd name="T5" fmla="*/ 234 h 1111"/>
              <a:gd name="T6" fmla="*/ 845 w 1272"/>
              <a:gd name="T7" fmla="*/ 20 h 1111"/>
              <a:gd name="T8" fmla="*/ 603 w 1272"/>
              <a:gd name="T9" fmla="*/ 59 h 1111"/>
              <a:gd name="T10" fmla="*/ 469 w 1272"/>
              <a:gd name="T11" fmla="*/ 46 h 1111"/>
              <a:gd name="T12" fmla="*/ 381 w 1272"/>
              <a:gd name="T13" fmla="*/ 111 h 1111"/>
              <a:gd name="T14" fmla="*/ 198 w 1272"/>
              <a:gd name="T15" fmla="*/ 161 h 1111"/>
              <a:gd name="T16" fmla="*/ 108 w 1272"/>
              <a:gd name="T17" fmla="*/ 317 h 1111"/>
              <a:gd name="T18" fmla="*/ 5 w 1272"/>
              <a:gd name="T19" fmla="*/ 433 h 1111"/>
              <a:gd name="T20" fmla="*/ 33 w 1272"/>
              <a:gd name="T21" fmla="*/ 534 h 1111"/>
              <a:gd name="T22" fmla="*/ 38 w 1272"/>
              <a:gd name="T23" fmla="*/ 670 h 1111"/>
              <a:gd name="T24" fmla="*/ 319 w 1272"/>
              <a:gd name="T25" fmla="*/ 771 h 1111"/>
              <a:gd name="T26" fmla="*/ 344 w 1272"/>
              <a:gd name="T27" fmla="*/ 759 h 1111"/>
              <a:gd name="T28" fmla="*/ 349 w 1272"/>
              <a:gd name="T29" fmla="*/ 773 h 1111"/>
              <a:gd name="T30" fmla="*/ 630 w 1272"/>
              <a:gd name="T31" fmla="*/ 874 h 1111"/>
              <a:gd name="T32" fmla="*/ 641 w 1272"/>
              <a:gd name="T33" fmla="*/ 869 h 1111"/>
              <a:gd name="T34" fmla="*/ 768 w 1272"/>
              <a:gd name="T35" fmla="*/ 901 h 1111"/>
              <a:gd name="T36" fmla="*/ 790 w 1272"/>
              <a:gd name="T37" fmla="*/ 955 h 1111"/>
              <a:gd name="T38" fmla="*/ 1000 w 1272"/>
              <a:gd name="T39" fmla="*/ 1111 h 1111"/>
              <a:gd name="T40" fmla="*/ 1037 w 1272"/>
              <a:gd name="T41" fmla="*/ 1077 h 1111"/>
              <a:gd name="T42" fmla="*/ 1036 w 1272"/>
              <a:gd name="T43" fmla="*/ 1076 h 1111"/>
              <a:gd name="T44" fmla="*/ 906 w 1272"/>
              <a:gd name="T45" fmla="*/ 901 h 1111"/>
              <a:gd name="T46" fmla="*/ 907 w 1272"/>
              <a:gd name="T47" fmla="*/ 893 h 1111"/>
              <a:gd name="T48" fmla="*/ 1106 w 1272"/>
              <a:gd name="T49" fmla="*/ 904 h 1111"/>
              <a:gd name="T50" fmla="*/ 1228 w 1272"/>
              <a:gd name="T51" fmla="*/ 632 h 1111"/>
              <a:gd name="T52" fmla="*/ 1199 w 1272"/>
              <a:gd name="T53" fmla="*/ 585 h 1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72" h="1111">
                <a:moveTo>
                  <a:pt x="1199" y="585"/>
                </a:moveTo>
                <a:cubicBezTo>
                  <a:pt x="1249" y="533"/>
                  <a:pt x="1263" y="446"/>
                  <a:pt x="1228" y="365"/>
                </a:cubicBezTo>
                <a:cubicBezTo>
                  <a:pt x="1197" y="291"/>
                  <a:pt x="1135" y="243"/>
                  <a:pt x="1070" y="234"/>
                </a:cubicBezTo>
                <a:cubicBezTo>
                  <a:pt x="1083" y="144"/>
                  <a:pt x="985" y="49"/>
                  <a:pt x="845" y="20"/>
                </a:cubicBezTo>
                <a:cubicBezTo>
                  <a:pt x="749" y="0"/>
                  <a:pt x="657" y="17"/>
                  <a:pt x="603" y="59"/>
                </a:cubicBezTo>
                <a:cubicBezTo>
                  <a:pt x="563" y="37"/>
                  <a:pt x="515" y="31"/>
                  <a:pt x="469" y="46"/>
                </a:cubicBezTo>
                <a:cubicBezTo>
                  <a:pt x="432" y="58"/>
                  <a:pt x="401" y="82"/>
                  <a:pt x="381" y="111"/>
                </a:cubicBezTo>
                <a:cubicBezTo>
                  <a:pt x="323" y="99"/>
                  <a:pt x="255" y="116"/>
                  <a:pt x="198" y="161"/>
                </a:cubicBezTo>
                <a:cubicBezTo>
                  <a:pt x="144" y="203"/>
                  <a:pt x="113" y="261"/>
                  <a:pt x="108" y="317"/>
                </a:cubicBezTo>
                <a:cubicBezTo>
                  <a:pt x="54" y="331"/>
                  <a:pt x="12" y="375"/>
                  <a:pt x="5" y="433"/>
                </a:cubicBezTo>
                <a:cubicBezTo>
                  <a:pt x="0" y="470"/>
                  <a:pt x="11" y="506"/>
                  <a:pt x="33" y="534"/>
                </a:cubicBezTo>
                <a:cubicBezTo>
                  <a:pt x="19" y="578"/>
                  <a:pt x="20" y="625"/>
                  <a:pt x="38" y="670"/>
                </a:cubicBezTo>
                <a:cubicBezTo>
                  <a:pt x="82" y="773"/>
                  <a:pt x="208" y="818"/>
                  <a:pt x="319" y="771"/>
                </a:cubicBezTo>
                <a:cubicBezTo>
                  <a:pt x="327" y="767"/>
                  <a:pt x="336" y="763"/>
                  <a:pt x="344" y="759"/>
                </a:cubicBezTo>
                <a:cubicBezTo>
                  <a:pt x="346" y="763"/>
                  <a:pt x="347" y="768"/>
                  <a:pt x="349" y="773"/>
                </a:cubicBezTo>
                <a:cubicBezTo>
                  <a:pt x="393" y="876"/>
                  <a:pt x="519" y="921"/>
                  <a:pt x="630" y="874"/>
                </a:cubicBezTo>
                <a:cubicBezTo>
                  <a:pt x="633" y="873"/>
                  <a:pt x="637" y="871"/>
                  <a:pt x="641" y="869"/>
                </a:cubicBezTo>
                <a:cubicBezTo>
                  <a:pt x="671" y="902"/>
                  <a:pt x="721" y="916"/>
                  <a:pt x="768" y="901"/>
                </a:cubicBezTo>
                <a:cubicBezTo>
                  <a:pt x="774" y="920"/>
                  <a:pt x="781" y="938"/>
                  <a:pt x="790" y="955"/>
                </a:cubicBezTo>
                <a:cubicBezTo>
                  <a:pt x="837" y="1044"/>
                  <a:pt x="918" y="1100"/>
                  <a:pt x="1000" y="1111"/>
                </a:cubicBezTo>
                <a:cubicBezTo>
                  <a:pt x="1037" y="1077"/>
                  <a:pt x="1037" y="1077"/>
                  <a:pt x="1037" y="1077"/>
                </a:cubicBezTo>
                <a:cubicBezTo>
                  <a:pt x="1037" y="1077"/>
                  <a:pt x="1036" y="1076"/>
                  <a:pt x="1036" y="1076"/>
                </a:cubicBezTo>
                <a:cubicBezTo>
                  <a:pt x="961" y="1053"/>
                  <a:pt x="906" y="983"/>
                  <a:pt x="906" y="901"/>
                </a:cubicBezTo>
                <a:cubicBezTo>
                  <a:pt x="906" y="898"/>
                  <a:pt x="906" y="896"/>
                  <a:pt x="907" y="893"/>
                </a:cubicBezTo>
                <a:cubicBezTo>
                  <a:pt x="964" y="927"/>
                  <a:pt x="1038" y="933"/>
                  <a:pt x="1106" y="904"/>
                </a:cubicBezTo>
                <a:cubicBezTo>
                  <a:pt x="1217" y="857"/>
                  <a:pt x="1272" y="735"/>
                  <a:pt x="1228" y="632"/>
                </a:cubicBezTo>
                <a:cubicBezTo>
                  <a:pt x="1220" y="614"/>
                  <a:pt x="1211" y="599"/>
                  <a:pt x="1199" y="5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6769275" y="4062072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6896275" y="4189072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7434438" y="37493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7561438" y="3876334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12" name="Freeform 10"/>
          <p:cNvSpPr/>
          <p:nvPr/>
        </p:nvSpPr>
        <p:spPr bwMode="auto">
          <a:xfrm>
            <a:off x="5156375" y="3273084"/>
            <a:ext cx="2379663" cy="1701800"/>
          </a:xfrm>
          <a:custGeom>
            <a:avLst/>
            <a:gdLst>
              <a:gd name="T0" fmla="*/ 853 w 1019"/>
              <a:gd name="T1" fmla="*/ 522 h 729"/>
              <a:gd name="T2" fmla="*/ 975 w 1019"/>
              <a:gd name="T3" fmla="*/ 250 h 729"/>
              <a:gd name="T4" fmla="*/ 946 w 1019"/>
              <a:gd name="T5" fmla="*/ 203 h 729"/>
              <a:gd name="T6" fmla="*/ 991 w 1019"/>
              <a:gd name="T7" fmla="*/ 110 h 729"/>
              <a:gd name="T8" fmla="*/ 580 w 1019"/>
              <a:gd name="T9" fmla="*/ 105 h 729"/>
              <a:gd name="T10" fmla="*/ 524 w 1019"/>
              <a:gd name="T11" fmla="*/ 258 h 729"/>
              <a:gd name="T12" fmla="*/ 505 w 1019"/>
              <a:gd name="T13" fmla="*/ 253 h 729"/>
              <a:gd name="T14" fmla="*/ 0 w 1019"/>
              <a:gd name="T15" fmla="*/ 406 h 729"/>
              <a:gd name="T16" fmla="*/ 66 w 1019"/>
              <a:gd name="T17" fmla="*/ 389 h 729"/>
              <a:gd name="T18" fmla="*/ 91 w 1019"/>
              <a:gd name="T19" fmla="*/ 377 h 729"/>
              <a:gd name="T20" fmla="*/ 96 w 1019"/>
              <a:gd name="T21" fmla="*/ 391 h 729"/>
              <a:gd name="T22" fmla="*/ 377 w 1019"/>
              <a:gd name="T23" fmla="*/ 492 h 729"/>
              <a:gd name="T24" fmla="*/ 388 w 1019"/>
              <a:gd name="T25" fmla="*/ 487 h 729"/>
              <a:gd name="T26" fmla="*/ 515 w 1019"/>
              <a:gd name="T27" fmla="*/ 519 h 729"/>
              <a:gd name="T28" fmla="*/ 537 w 1019"/>
              <a:gd name="T29" fmla="*/ 573 h 729"/>
              <a:gd name="T30" fmla="*/ 747 w 1019"/>
              <a:gd name="T31" fmla="*/ 729 h 729"/>
              <a:gd name="T32" fmla="*/ 784 w 1019"/>
              <a:gd name="T33" fmla="*/ 695 h 729"/>
              <a:gd name="T34" fmla="*/ 783 w 1019"/>
              <a:gd name="T35" fmla="*/ 694 h 729"/>
              <a:gd name="T36" fmla="*/ 653 w 1019"/>
              <a:gd name="T37" fmla="*/ 519 h 729"/>
              <a:gd name="T38" fmla="*/ 654 w 1019"/>
              <a:gd name="T39" fmla="*/ 511 h 729"/>
              <a:gd name="T40" fmla="*/ 853 w 1019"/>
              <a:gd name="T41" fmla="*/ 522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19" h="729">
                <a:moveTo>
                  <a:pt x="853" y="522"/>
                </a:moveTo>
                <a:cubicBezTo>
                  <a:pt x="964" y="475"/>
                  <a:pt x="1019" y="353"/>
                  <a:pt x="975" y="250"/>
                </a:cubicBezTo>
                <a:cubicBezTo>
                  <a:pt x="967" y="232"/>
                  <a:pt x="958" y="217"/>
                  <a:pt x="946" y="203"/>
                </a:cubicBezTo>
                <a:cubicBezTo>
                  <a:pt x="969" y="178"/>
                  <a:pt x="985" y="146"/>
                  <a:pt x="991" y="110"/>
                </a:cubicBezTo>
                <a:cubicBezTo>
                  <a:pt x="851" y="5"/>
                  <a:pt x="673" y="0"/>
                  <a:pt x="580" y="105"/>
                </a:cubicBezTo>
                <a:cubicBezTo>
                  <a:pt x="543" y="147"/>
                  <a:pt x="524" y="200"/>
                  <a:pt x="524" y="258"/>
                </a:cubicBezTo>
                <a:cubicBezTo>
                  <a:pt x="518" y="256"/>
                  <a:pt x="511" y="255"/>
                  <a:pt x="505" y="253"/>
                </a:cubicBezTo>
                <a:cubicBezTo>
                  <a:pt x="294" y="202"/>
                  <a:pt x="90" y="270"/>
                  <a:pt x="0" y="406"/>
                </a:cubicBezTo>
                <a:cubicBezTo>
                  <a:pt x="22" y="404"/>
                  <a:pt x="44" y="398"/>
                  <a:pt x="66" y="389"/>
                </a:cubicBezTo>
                <a:cubicBezTo>
                  <a:pt x="74" y="385"/>
                  <a:pt x="83" y="381"/>
                  <a:pt x="91" y="377"/>
                </a:cubicBezTo>
                <a:cubicBezTo>
                  <a:pt x="93" y="381"/>
                  <a:pt x="94" y="386"/>
                  <a:pt x="96" y="391"/>
                </a:cubicBezTo>
                <a:cubicBezTo>
                  <a:pt x="140" y="494"/>
                  <a:pt x="266" y="539"/>
                  <a:pt x="377" y="492"/>
                </a:cubicBezTo>
                <a:cubicBezTo>
                  <a:pt x="380" y="491"/>
                  <a:pt x="384" y="489"/>
                  <a:pt x="388" y="487"/>
                </a:cubicBezTo>
                <a:cubicBezTo>
                  <a:pt x="418" y="520"/>
                  <a:pt x="468" y="534"/>
                  <a:pt x="515" y="519"/>
                </a:cubicBezTo>
                <a:cubicBezTo>
                  <a:pt x="521" y="538"/>
                  <a:pt x="528" y="556"/>
                  <a:pt x="537" y="573"/>
                </a:cubicBezTo>
                <a:cubicBezTo>
                  <a:pt x="584" y="662"/>
                  <a:pt x="665" y="718"/>
                  <a:pt x="747" y="729"/>
                </a:cubicBezTo>
                <a:cubicBezTo>
                  <a:pt x="784" y="695"/>
                  <a:pt x="784" y="695"/>
                  <a:pt x="784" y="695"/>
                </a:cubicBezTo>
                <a:cubicBezTo>
                  <a:pt x="784" y="695"/>
                  <a:pt x="783" y="694"/>
                  <a:pt x="783" y="694"/>
                </a:cubicBezTo>
                <a:cubicBezTo>
                  <a:pt x="708" y="671"/>
                  <a:pt x="653" y="601"/>
                  <a:pt x="653" y="519"/>
                </a:cubicBezTo>
                <a:cubicBezTo>
                  <a:pt x="653" y="516"/>
                  <a:pt x="653" y="514"/>
                  <a:pt x="654" y="511"/>
                </a:cubicBezTo>
                <a:cubicBezTo>
                  <a:pt x="711" y="545"/>
                  <a:pt x="785" y="551"/>
                  <a:pt x="853" y="522"/>
                </a:cubicBezTo>
                <a:close/>
              </a:path>
            </a:pathLst>
          </a:custGeom>
          <a:solidFill>
            <a:srgbClr val="89C3E0"/>
          </a:solidFill>
          <a:ln w="5397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13" name="Freeform 11"/>
          <p:cNvSpPr/>
          <p:nvPr/>
        </p:nvSpPr>
        <p:spPr bwMode="auto">
          <a:xfrm>
            <a:off x="5756450" y="2358049"/>
            <a:ext cx="1757363" cy="1825625"/>
          </a:xfrm>
          <a:custGeom>
            <a:avLst/>
            <a:gdLst>
              <a:gd name="T0" fmla="*/ 718 w 753"/>
              <a:gd name="T1" fmla="*/ 632 h 782"/>
              <a:gd name="T2" fmla="*/ 689 w 753"/>
              <a:gd name="T3" fmla="*/ 585 h 782"/>
              <a:gd name="T4" fmla="*/ 718 w 753"/>
              <a:gd name="T5" fmla="*/ 365 h 782"/>
              <a:gd name="T6" fmla="*/ 560 w 753"/>
              <a:gd name="T7" fmla="*/ 234 h 782"/>
              <a:gd name="T8" fmla="*/ 335 w 753"/>
              <a:gd name="T9" fmla="*/ 20 h 782"/>
              <a:gd name="T10" fmla="*/ 93 w 753"/>
              <a:gd name="T11" fmla="*/ 59 h 782"/>
              <a:gd name="T12" fmla="*/ 36 w 753"/>
              <a:gd name="T13" fmla="*/ 146 h 782"/>
              <a:gd name="T14" fmla="*/ 233 w 753"/>
              <a:gd name="T15" fmla="*/ 450 h 782"/>
              <a:gd name="T16" fmla="*/ 362 w 753"/>
              <a:gd name="T17" fmla="*/ 458 h 782"/>
              <a:gd name="T18" fmla="*/ 406 w 753"/>
              <a:gd name="T19" fmla="*/ 614 h 782"/>
              <a:gd name="T20" fmla="*/ 489 w 753"/>
              <a:gd name="T21" fmla="*/ 667 h 782"/>
              <a:gd name="T22" fmla="*/ 590 w 753"/>
              <a:gd name="T23" fmla="*/ 777 h 782"/>
              <a:gd name="T24" fmla="*/ 732 w 753"/>
              <a:gd name="T25" fmla="*/ 689 h 782"/>
              <a:gd name="T26" fmla="*/ 718 w 753"/>
              <a:gd name="T27" fmla="*/ 632 h 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53" h="782">
                <a:moveTo>
                  <a:pt x="718" y="632"/>
                </a:moveTo>
                <a:cubicBezTo>
                  <a:pt x="710" y="614"/>
                  <a:pt x="701" y="599"/>
                  <a:pt x="689" y="585"/>
                </a:cubicBezTo>
                <a:cubicBezTo>
                  <a:pt x="739" y="533"/>
                  <a:pt x="753" y="446"/>
                  <a:pt x="718" y="365"/>
                </a:cubicBezTo>
                <a:cubicBezTo>
                  <a:pt x="687" y="291"/>
                  <a:pt x="625" y="243"/>
                  <a:pt x="560" y="234"/>
                </a:cubicBezTo>
                <a:cubicBezTo>
                  <a:pt x="573" y="144"/>
                  <a:pt x="475" y="49"/>
                  <a:pt x="335" y="20"/>
                </a:cubicBezTo>
                <a:cubicBezTo>
                  <a:pt x="239" y="0"/>
                  <a:pt x="147" y="17"/>
                  <a:pt x="93" y="59"/>
                </a:cubicBezTo>
                <a:cubicBezTo>
                  <a:pt x="91" y="58"/>
                  <a:pt x="46" y="111"/>
                  <a:pt x="36" y="146"/>
                </a:cubicBezTo>
                <a:cubicBezTo>
                  <a:pt x="0" y="273"/>
                  <a:pt x="89" y="409"/>
                  <a:pt x="233" y="450"/>
                </a:cubicBezTo>
                <a:cubicBezTo>
                  <a:pt x="277" y="462"/>
                  <a:pt x="321" y="464"/>
                  <a:pt x="362" y="458"/>
                </a:cubicBezTo>
                <a:cubicBezTo>
                  <a:pt x="354" y="515"/>
                  <a:pt x="368" y="571"/>
                  <a:pt x="406" y="614"/>
                </a:cubicBezTo>
                <a:cubicBezTo>
                  <a:pt x="428" y="639"/>
                  <a:pt x="457" y="657"/>
                  <a:pt x="489" y="667"/>
                </a:cubicBezTo>
                <a:cubicBezTo>
                  <a:pt x="481" y="730"/>
                  <a:pt x="524" y="774"/>
                  <a:pt x="590" y="777"/>
                </a:cubicBezTo>
                <a:cubicBezTo>
                  <a:pt x="703" y="782"/>
                  <a:pt x="729" y="689"/>
                  <a:pt x="732" y="689"/>
                </a:cubicBezTo>
                <a:cubicBezTo>
                  <a:pt x="730" y="669"/>
                  <a:pt x="726" y="650"/>
                  <a:pt x="718" y="632"/>
                </a:cubicBezTo>
                <a:close/>
              </a:path>
            </a:pathLst>
          </a:custGeom>
          <a:solidFill>
            <a:srgbClr val="89C3E0"/>
          </a:solidFill>
          <a:ln w="5397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14" name="Freeform 12"/>
          <p:cNvSpPr/>
          <p:nvPr/>
        </p:nvSpPr>
        <p:spPr bwMode="auto">
          <a:xfrm>
            <a:off x="4565825" y="3088299"/>
            <a:ext cx="966788" cy="1179513"/>
          </a:xfrm>
          <a:custGeom>
            <a:avLst/>
            <a:gdLst>
              <a:gd name="T0" fmla="*/ 377 w 414"/>
              <a:gd name="T1" fmla="*/ 215 h 505"/>
              <a:gd name="T2" fmla="*/ 374 w 414"/>
              <a:gd name="T3" fmla="*/ 70 h 505"/>
              <a:gd name="T4" fmla="*/ 249 w 414"/>
              <a:gd name="T5" fmla="*/ 49 h 505"/>
              <a:gd name="T6" fmla="*/ 132 w 414"/>
              <a:gd name="T7" fmla="*/ 0 h 505"/>
              <a:gd name="T8" fmla="*/ 108 w 414"/>
              <a:gd name="T9" fmla="*/ 4 h 505"/>
              <a:gd name="T10" fmla="*/ 5 w 414"/>
              <a:gd name="T11" fmla="*/ 120 h 505"/>
              <a:gd name="T12" fmla="*/ 33 w 414"/>
              <a:gd name="T13" fmla="*/ 221 h 505"/>
              <a:gd name="T14" fmla="*/ 38 w 414"/>
              <a:gd name="T15" fmla="*/ 357 h 505"/>
              <a:gd name="T16" fmla="*/ 319 w 414"/>
              <a:gd name="T17" fmla="*/ 458 h 505"/>
              <a:gd name="T18" fmla="*/ 344 w 414"/>
              <a:gd name="T19" fmla="*/ 446 h 505"/>
              <a:gd name="T20" fmla="*/ 398 w 414"/>
              <a:gd name="T21" fmla="*/ 307 h 505"/>
              <a:gd name="T22" fmla="*/ 377 w 414"/>
              <a:gd name="T23" fmla="*/ 215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4" h="505">
                <a:moveTo>
                  <a:pt x="377" y="215"/>
                </a:moveTo>
                <a:cubicBezTo>
                  <a:pt x="414" y="174"/>
                  <a:pt x="413" y="110"/>
                  <a:pt x="374" y="70"/>
                </a:cubicBezTo>
                <a:cubicBezTo>
                  <a:pt x="340" y="35"/>
                  <a:pt x="289" y="28"/>
                  <a:pt x="249" y="49"/>
                </a:cubicBezTo>
                <a:cubicBezTo>
                  <a:pt x="219" y="19"/>
                  <a:pt x="178" y="0"/>
                  <a:pt x="132" y="0"/>
                </a:cubicBezTo>
                <a:cubicBezTo>
                  <a:pt x="124" y="0"/>
                  <a:pt x="108" y="3"/>
                  <a:pt x="108" y="4"/>
                </a:cubicBezTo>
                <a:cubicBezTo>
                  <a:pt x="54" y="18"/>
                  <a:pt x="12" y="62"/>
                  <a:pt x="5" y="120"/>
                </a:cubicBezTo>
                <a:cubicBezTo>
                  <a:pt x="0" y="157"/>
                  <a:pt x="11" y="193"/>
                  <a:pt x="33" y="221"/>
                </a:cubicBezTo>
                <a:cubicBezTo>
                  <a:pt x="19" y="265"/>
                  <a:pt x="20" y="312"/>
                  <a:pt x="38" y="357"/>
                </a:cubicBezTo>
                <a:cubicBezTo>
                  <a:pt x="82" y="460"/>
                  <a:pt x="208" y="505"/>
                  <a:pt x="319" y="458"/>
                </a:cubicBezTo>
                <a:cubicBezTo>
                  <a:pt x="327" y="454"/>
                  <a:pt x="336" y="450"/>
                  <a:pt x="344" y="446"/>
                </a:cubicBezTo>
                <a:cubicBezTo>
                  <a:pt x="344" y="446"/>
                  <a:pt x="404" y="391"/>
                  <a:pt x="398" y="307"/>
                </a:cubicBezTo>
                <a:cubicBezTo>
                  <a:pt x="396" y="274"/>
                  <a:pt x="391" y="242"/>
                  <a:pt x="377" y="215"/>
                </a:cubicBezTo>
                <a:close/>
              </a:path>
            </a:pathLst>
          </a:custGeom>
          <a:solidFill>
            <a:srgbClr val="89C3E0"/>
          </a:solidFill>
          <a:ln w="53975" cap="flat">
            <a:solidFill>
              <a:schemeClr val="bg1"/>
            </a:solidFill>
            <a:prstDash val="solid"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411" name="Freeform 455"/>
          <p:cNvSpPr/>
          <p:nvPr/>
        </p:nvSpPr>
        <p:spPr bwMode="auto">
          <a:xfrm>
            <a:off x="7588424" y="2090424"/>
            <a:ext cx="219075" cy="104775"/>
          </a:xfrm>
          <a:custGeom>
            <a:avLst/>
            <a:gdLst>
              <a:gd name="T0" fmla="*/ 138 w 138"/>
              <a:gd name="T1" fmla="*/ 0 h 66"/>
              <a:gd name="T2" fmla="*/ 43 w 138"/>
              <a:gd name="T3" fmla="*/ 0 h 66"/>
              <a:gd name="T4" fmla="*/ 0 w 138"/>
              <a:gd name="T5" fmla="*/ 66 h 66"/>
              <a:gd name="T6" fmla="*/ 95 w 138"/>
              <a:gd name="T7" fmla="*/ 66 h 66"/>
              <a:gd name="T8" fmla="*/ 138 w 138"/>
              <a:gd name="T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" h="66">
                <a:moveTo>
                  <a:pt x="138" y="0"/>
                </a:moveTo>
                <a:lnTo>
                  <a:pt x="43" y="0"/>
                </a:lnTo>
                <a:lnTo>
                  <a:pt x="0" y="66"/>
                </a:lnTo>
                <a:lnTo>
                  <a:pt x="95" y="66"/>
                </a:lnTo>
                <a:lnTo>
                  <a:pt x="13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412" name="Freeform 456"/>
          <p:cNvSpPr/>
          <p:nvPr/>
        </p:nvSpPr>
        <p:spPr bwMode="auto">
          <a:xfrm>
            <a:off x="7715424" y="2217424"/>
            <a:ext cx="219075" cy="104775"/>
          </a:xfrm>
          <a:custGeom>
            <a:avLst/>
            <a:gdLst>
              <a:gd name="T0" fmla="*/ 138 w 138"/>
              <a:gd name="T1" fmla="*/ 0 h 66"/>
              <a:gd name="T2" fmla="*/ 43 w 138"/>
              <a:gd name="T3" fmla="*/ 0 h 66"/>
              <a:gd name="T4" fmla="*/ 0 w 138"/>
              <a:gd name="T5" fmla="*/ 66 h 66"/>
              <a:gd name="T6" fmla="*/ 95 w 138"/>
              <a:gd name="T7" fmla="*/ 66 h 66"/>
              <a:gd name="T8" fmla="*/ 138 w 138"/>
              <a:gd name="T9" fmla="*/ 0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8" h="66">
                <a:moveTo>
                  <a:pt x="138" y="0"/>
                </a:moveTo>
                <a:lnTo>
                  <a:pt x="43" y="0"/>
                </a:lnTo>
                <a:lnTo>
                  <a:pt x="0" y="66"/>
                </a:lnTo>
                <a:lnTo>
                  <a:pt x="95" y="66"/>
                </a:lnTo>
                <a:lnTo>
                  <a:pt x="138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Source Sans Pro" panose="020B0503030403020204" charset="0"/>
            </a:endParaRPr>
          </a:p>
        </p:txBody>
      </p:sp>
      <p:sp>
        <p:nvSpPr>
          <p:cNvPr id="4" name="Subtitle 2"/>
          <p:cNvSpPr txBox="1"/>
          <p:nvPr/>
        </p:nvSpPr>
        <p:spPr bwMode="auto">
          <a:xfrm>
            <a:off x="1369207" y="175963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51794" y="2298065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 dirty="0"/>
          </a:p>
        </p:txBody>
      </p:sp>
      <p:sp>
        <p:nvSpPr>
          <p:cNvPr id="6" name="Subtitle 2"/>
          <p:cNvSpPr txBox="1"/>
          <p:nvPr/>
        </p:nvSpPr>
        <p:spPr bwMode="auto">
          <a:xfrm>
            <a:off x="1369207" y="406214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51794" y="4600575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16" name="Subtitle 2"/>
          <p:cNvSpPr txBox="1"/>
          <p:nvPr/>
        </p:nvSpPr>
        <p:spPr bwMode="auto">
          <a:xfrm>
            <a:off x="8215777" y="186123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398364" y="2399665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18" name="Subtitle 2"/>
          <p:cNvSpPr txBox="1"/>
          <p:nvPr/>
        </p:nvSpPr>
        <p:spPr bwMode="auto">
          <a:xfrm>
            <a:off x="8215777" y="416374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398364" y="4702175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975455" y="1655445"/>
            <a:ext cx="7678536" cy="1508206"/>
            <a:chOff x="5148" y="4008"/>
            <a:chExt cx="10054" cy="1674"/>
          </a:xfrm>
        </p:grpSpPr>
        <p:sp>
          <p:nvSpPr>
            <p:cNvPr id="208" name="Freeform 135"/>
            <p:cNvSpPr>
              <a:spLocks noEditPoints="1"/>
            </p:cNvSpPr>
            <p:nvPr/>
          </p:nvSpPr>
          <p:spPr bwMode="auto">
            <a:xfrm>
              <a:off x="14191" y="4427"/>
              <a:ext cx="1011" cy="1004"/>
            </a:xfrm>
            <a:custGeom>
              <a:avLst/>
              <a:gdLst>
                <a:gd name="T0" fmla="*/ 34 w 64"/>
                <a:gd name="T1" fmla="*/ 41 h 63"/>
                <a:gd name="T2" fmla="*/ 60 w 64"/>
                <a:gd name="T3" fmla="*/ 15 h 63"/>
                <a:gd name="T4" fmla="*/ 60 w 64"/>
                <a:gd name="T5" fmla="*/ 3 h 63"/>
                <a:gd name="T6" fmla="*/ 48 w 64"/>
                <a:gd name="T7" fmla="*/ 3 h 63"/>
                <a:gd name="T8" fmla="*/ 22 w 64"/>
                <a:gd name="T9" fmla="*/ 29 h 63"/>
                <a:gd name="T10" fmla="*/ 6 w 64"/>
                <a:gd name="T11" fmla="*/ 33 h 63"/>
                <a:gd name="T12" fmla="*/ 6 w 64"/>
                <a:gd name="T13" fmla="*/ 57 h 63"/>
                <a:gd name="T14" fmla="*/ 30 w 64"/>
                <a:gd name="T15" fmla="*/ 57 h 63"/>
                <a:gd name="T16" fmla="*/ 34 w 64"/>
                <a:gd name="T17" fmla="*/ 41 h 63"/>
                <a:gd name="T18" fmla="*/ 7 w 64"/>
                <a:gd name="T19" fmla="*/ 56 h 63"/>
                <a:gd name="T20" fmla="*/ 7 w 64"/>
                <a:gd name="T21" fmla="*/ 34 h 63"/>
                <a:gd name="T22" fmla="*/ 21 w 64"/>
                <a:gd name="T23" fmla="*/ 30 h 63"/>
                <a:gd name="T24" fmla="*/ 22 w 64"/>
                <a:gd name="T25" fmla="*/ 30 h 63"/>
                <a:gd name="T26" fmla="*/ 49 w 64"/>
                <a:gd name="T27" fmla="*/ 4 h 63"/>
                <a:gd name="T28" fmla="*/ 59 w 64"/>
                <a:gd name="T29" fmla="*/ 4 h 63"/>
                <a:gd name="T30" fmla="*/ 59 w 64"/>
                <a:gd name="T31" fmla="*/ 15 h 63"/>
                <a:gd name="T32" fmla="*/ 58 w 64"/>
                <a:gd name="T33" fmla="*/ 15 h 63"/>
                <a:gd name="T34" fmla="*/ 55 w 64"/>
                <a:gd name="T35" fmla="*/ 12 h 63"/>
                <a:gd name="T36" fmla="*/ 53 w 64"/>
                <a:gd name="T37" fmla="*/ 14 h 63"/>
                <a:gd name="T38" fmla="*/ 57 w 64"/>
                <a:gd name="T39" fmla="*/ 17 h 63"/>
                <a:gd name="T40" fmla="*/ 54 w 64"/>
                <a:gd name="T41" fmla="*/ 20 h 63"/>
                <a:gd name="T42" fmla="*/ 51 w 64"/>
                <a:gd name="T43" fmla="*/ 16 h 63"/>
                <a:gd name="T44" fmla="*/ 49 w 64"/>
                <a:gd name="T45" fmla="*/ 18 h 63"/>
                <a:gd name="T46" fmla="*/ 53 w 64"/>
                <a:gd name="T47" fmla="*/ 21 h 63"/>
                <a:gd name="T48" fmla="*/ 50 w 64"/>
                <a:gd name="T49" fmla="*/ 24 h 63"/>
                <a:gd name="T50" fmla="*/ 47 w 64"/>
                <a:gd name="T51" fmla="*/ 20 h 63"/>
                <a:gd name="T52" fmla="*/ 45 w 64"/>
                <a:gd name="T53" fmla="*/ 22 h 63"/>
                <a:gd name="T54" fmla="*/ 48 w 64"/>
                <a:gd name="T55" fmla="*/ 25 h 63"/>
                <a:gd name="T56" fmla="*/ 46 w 64"/>
                <a:gd name="T57" fmla="*/ 28 h 63"/>
                <a:gd name="T58" fmla="*/ 43 w 64"/>
                <a:gd name="T59" fmla="*/ 25 h 63"/>
                <a:gd name="T60" fmla="*/ 41 w 64"/>
                <a:gd name="T61" fmla="*/ 26 h 63"/>
                <a:gd name="T62" fmla="*/ 44 w 64"/>
                <a:gd name="T63" fmla="*/ 29 h 63"/>
                <a:gd name="T64" fmla="*/ 42 w 64"/>
                <a:gd name="T65" fmla="*/ 32 h 63"/>
                <a:gd name="T66" fmla="*/ 39 w 64"/>
                <a:gd name="T67" fmla="*/ 29 h 63"/>
                <a:gd name="T68" fmla="*/ 37 w 64"/>
                <a:gd name="T69" fmla="*/ 30 h 63"/>
                <a:gd name="T70" fmla="*/ 40 w 64"/>
                <a:gd name="T71" fmla="*/ 33 h 63"/>
                <a:gd name="T72" fmla="*/ 38 w 64"/>
                <a:gd name="T73" fmla="*/ 36 h 63"/>
                <a:gd name="T74" fmla="*/ 35 w 64"/>
                <a:gd name="T75" fmla="*/ 33 h 63"/>
                <a:gd name="T76" fmla="*/ 33 w 64"/>
                <a:gd name="T77" fmla="*/ 34 h 63"/>
                <a:gd name="T78" fmla="*/ 36 w 64"/>
                <a:gd name="T79" fmla="*/ 38 h 63"/>
                <a:gd name="T80" fmla="*/ 33 w 64"/>
                <a:gd name="T81" fmla="*/ 41 h 63"/>
                <a:gd name="T82" fmla="*/ 33 w 64"/>
                <a:gd name="T83" fmla="*/ 42 h 63"/>
                <a:gd name="T84" fmla="*/ 29 w 64"/>
                <a:gd name="T85" fmla="*/ 56 h 63"/>
                <a:gd name="T86" fmla="*/ 7 w 64"/>
                <a:gd name="T87" fmla="*/ 56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4" h="63">
                  <a:moveTo>
                    <a:pt x="34" y="41"/>
                  </a:moveTo>
                  <a:cubicBezTo>
                    <a:pt x="60" y="15"/>
                    <a:pt x="60" y="15"/>
                    <a:pt x="60" y="15"/>
                  </a:cubicBezTo>
                  <a:cubicBezTo>
                    <a:pt x="64" y="12"/>
                    <a:pt x="64" y="6"/>
                    <a:pt x="60" y="3"/>
                  </a:cubicBezTo>
                  <a:cubicBezTo>
                    <a:pt x="57" y="0"/>
                    <a:pt x="51" y="0"/>
                    <a:pt x="48" y="3"/>
                  </a:cubicBezTo>
                  <a:cubicBezTo>
                    <a:pt x="22" y="29"/>
                    <a:pt x="22" y="29"/>
                    <a:pt x="22" y="29"/>
                  </a:cubicBezTo>
                  <a:cubicBezTo>
                    <a:pt x="16" y="28"/>
                    <a:pt x="11" y="29"/>
                    <a:pt x="6" y="33"/>
                  </a:cubicBezTo>
                  <a:cubicBezTo>
                    <a:pt x="0" y="40"/>
                    <a:pt x="0" y="50"/>
                    <a:pt x="6" y="57"/>
                  </a:cubicBezTo>
                  <a:cubicBezTo>
                    <a:pt x="13" y="63"/>
                    <a:pt x="23" y="63"/>
                    <a:pt x="30" y="57"/>
                  </a:cubicBezTo>
                  <a:cubicBezTo>
                    <a:pt x="34" y="53"/>
                    <a:pt x="35" y="47"/>
                    <a:pt x="34" y="41"/>
                  </a:cubicBezTo>
                  <a:close/>
                  <a:moveTo>
                    <a:pt x="7" y="56"/>
                  </a:moveTo>
                  <a:cubicBezTo>
                    <a:pt x="1" y="50"/>
                    <a:pt x="1" y="40"/>
                    <a:pt x="7" y="34"/>
                  </a:cubicBezTo>
                  <a:cubicBezTo>
                    <a:pt x="11" y="31"/>
                    <a:pt x="16" y="29"/>
                    <a:pt x="21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49" y="4"/>
                    <a:pt x="49" y="4"/>
                    <a:pt x="49" y="4"/>
                  </a:cubicBezTo>
                  <a:cubicBezTo>
                    <a:pt x="52" y="1"/>
                    <a:pt x="56" y="1"/>
                    <a:pt x="59" y="4"/>
                  </a:cubicBezTo>
                  <a:cubicBezTo>
                    <a:pt x="62" y="7"/>
                    <a:pt x="62" y="12"/>
                    <a:pt x="59" y="15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5" y="12"/>
                    <a:pt x="55" y="12"/>
                    <a:pt x="55" y="12"/>
                  </a:cubicBezTo>
                  <a:cubicBezTo>
                    <a:pt x="53" y="14"/>
                    <a:pt x="53" y="14"/>
                    <a:pt x="53" y="14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53" y="21"/>
                    <a:pt x="53" y="21"/>
                    <a:pt x="53" y="21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42" y="32"/>
                    <a:pt x="42" y="32"/>
                    <a:pt x="42" y="32"/>
                  </a:cubicBezTo>
                  <a:cubicBezTo>
                    <a:pt x="39" y="29"/>
                    <a:pt x="39" y="29"/>
                    <a:pt x="39" y="29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40" y="33"/>
                    <a:pt x="40" y="33"/>
                    <a:pt x="40" y="33"/>
                  </a:cubicBezTo>
                  <a:cubicBezTo>
                    <a:pt x="38" y="36"/>
                    <a:pt x="38" y="36"/>
                    <a:pt x="38" y="36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3" y="41"/>
                    <a:pt x="33" y="41"/>
                    <a:pt x="33" y="41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4" y="47"/>
                    <a:pt x="33" y="52"/>
                    <a:pt x="29" y="56"/>
                  </a:cubicBezTo>
                  <a:cubicBezTo>
                    <a:pt x="23" y="62"/>
                    <a:pt x="13" y="62"/>
                    <a:pt x="7" y="56"/>
                  </a:cubicBezTo>
                  <a:close/>
                </a:path>
              </a:pathLst>
            </a:custGeom>
            <a:solidFill>
              <a:srgbClr val="88C3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Freeform 156"/>
            <p:cNvSpPr/>
            <p:nvPr/>
          </p:nvSpPr>
          <p:spPr bwMode="auto">
            <a:xfrm>
              <a:off x="9253" y="4473"/>
              <a:ext cx="998" cy="958"/>
            </a:xfrm>
            <a:custGeom>
              <a:avLst/>
              <a:gdLst>
                <a:gd name="T0" fmla="*/ 63 w 63"/>
                <a:gd name="T1" fmla="*/ 27 h 60"/>
                <a:gd name="T2" fmla="*/ 55 w 63"/>
                <a:gd name="T3" fmla="*/ 18 h 60"/>
                <a:gd name="T4" fmla="*/ 47 w 63"/>
                <a:gd name="T5" fmla="*/ 27 h 60"/>
                <a:gd name="T6" fmla="*/ 54 w 63"/>
                <a:gd name="T7" fmla="*/ 35 h 60"/>
                <a:gd name="T8" fmla="*/ 50 w 63"/>
                <a:gd name="T9" fmla="*/ 51 h 60"/>
                <a:gd name="T10" fmla="*/ 38 w 63"/>
                <a:gd name="T11" fmla="*/ 56 h 60"/>
                <a:gd name="T12" fmla="*/ 27 w 63"/>
                <a:gd name="T13" fmla="*/ 52 h 60"/>
                <a:gd name="T14" fmla="*/ 24 w 63"/>
                <a:gd name="T15" fmla="*/ 46 h 60"/>
                <a:gd name="T16" fmla="*/ 36 w 63"/>
                <a:gd name="T17" fmla="*/ 42 h 60"/>
                <a:gd name="T18" fmla="*/ 35 w 63"/>
                <a:gd name="T19" fmla="*/ 41 h 60"/>
                <a:gd name="T20" fmla="*/ 44 w 63"/>
                <a:gd name="T21" fmla="*/ 23 h 60"/>
                <a:gd name="T22" fmla="*/ 40 w 63"/>
                <a:gd name="T23" fmla="*/ 10 h 60"/>
                <a:gd name="T24" fmla="*/ 41 w 63"/>
                <a:gd name="T25" fmla="*/ 7 h 60"/>
                <a:gd name="T26" fmla="*/ 34 w 63"/>
                <a:gd name="T27" fmla="*/ 0 h 60"/>
                <a:gd name="T28" fmla="*/ 27 w 63"/>
                <a:gd name="T29" fmla="*/ 7 h 60"/>
                <a:gd name="T30" fmla="*/ 34 w 63"/>
                <a:gd name="T31" fmla="*/ 13 h 60"/>
                <a:gd name="T32" fmla="*/ 37 w 63"/>
                <a:gd name="T33" fmla="*/ 13 h 60"/>
                <a:gd name="T34" fmla="*/ 40 w 63"/>
                <a:gd name="T35" fmla="*/ 23 h 60"/>
                <a:gd name="T36" fmla="*/ 33 w 63"/>
                <a:gd name="T37" fmla="*/ 37 h 60"/>
                <a:gd name="T38" fmla="*/ 33 w 63"/>
                <a:gd name="T39" fmla="*/ 36 h 60"/>
                <a:gd name="T40" fmla="*/ 22 w 63"/>
                <a:gd name="T41" fmla="*/ 39 h 60"/>
                <a:gd name="T42" fmla="*/ 12 w 63"/>
                <a:gd name="T43" fmla="*/ 36 h 60"/>
                <a:gd name="T44" fmla="*/ 11 w 63"/>
                <a:gd name="T45" fmla="*/ 37 h 60"/>
                <a:gd name="T46" fmla="*/ 4 w 63"/>
                <a:gd name="T47" fmla="*/ 23 h 60"/>
                <a:gd name="T48" fmla="*/ 8 w 63"/>
                <a:gd name="T49" fmla="*/ 13 h 60"/>
                <a:gd name="T50" fmla="*/ 11 w 63"/>
                <a:gd name="T51" fmla="*/ 13 h 60"/>
                <a:gd name="T52" fmla="*/ 17 w 63"/>
                <a:gd name="T53" fmla="*/ 7 h 60"/>
                <a:gd name="T54" fmla="*/ 11 w 63"/>
                <a:gd name="T55" fmla="*/ 0 h 60"/>
                <a:gd name="T56" fmla="*/ 4 w 63"/>
                <a:gd name="T57" fmla="*/ 7 h 60"/>
                <a:gd name="T58" fmla="*/ 5 w 63"/>
                <a:gd name="T59" fmla="*/ 10 h 60"/>
                <a:gd name="T60" fmla="*/ 0 w 63"/>
                <a:gd name="T61" fmla="*/ 23 h 60"/>
                <a:gd name="T62" fmla="*/ 9 w 63"/>
                <a:gd name="T63" fmla="*/ 41 h 60"/>
                <a:gd name="T64" fmla="*/ 8 w 63"/>
                <a:gd name="T65" fmla="*/ 42 h 60"/>
                <a:gd name="T66" fmla="*/ 20 w 63"/>
                <a:gd name="T67" fmla="*/ 46 h 60"/>
                <a:gd name="T68" fmla="*/ 24 w 63"/>
                <a:gd name="T69" fmla="*/ 55 h 60"/>
                <a:gd name="T70" fmla="*/ 38 w 63"/>
                <a:gd name="T71" fmla="*/ 60 h 60"/>
                <a:gd name="T72" fmla="*/ 53 w 63"/>
                <a:gd name="T73" fmla="*/ 54 h 60"/>
                <a:gd name="T74" fmla="*/ 58 w 63"/>
                <a:gd name="T75" fmla="*/ 35 h 60"/>
                <a:gd name="T76" fmla="*/ 63 w 63"/>
                <a:gd name="T77" fmla="*/ 2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3" h="60">
                  <a:moveTo>
                    <a:pt x="63" y="27"/>
                  </a:moveTo>
                  <a:cubicBezTo>
                    <a:pt x="63" y="22"/>
                    <a:pt x="60" y="18"/>
                    <a:pt x="55" y="18"/>
                  </a:cubicBezTo>
                  <a:cubicBezTo>
                    <a:pt x="51" y="18"/>
                    <a:pt x="47" y="22"/>
                    <a:pt x="47" y="27"/>
                  </a:cubicBezTo>
                  <a:cubicBezTo>
                    <a:pt x="47" y="31"/>
                    <a:pt x="50" y="34"/>
                    <a:pt x="54" y="35"/>
                  </a:cubicBezTo>
                  <a:cubicBezTo>
                    <a:pt x="54" y="40"/>
                    <a:pt x="53" y="47"/>
                    <a:pt x="50" y="51"/>
                  </a:cubicBezTo>
                  <a:cubicBezTo>
                    <a:pt x="47" y="55"/>
                    <a:pt x="43" y="56"/>
                    <a:pt x="38" y="56"/>
                  </a:cubicBezTo>
                  <a:cubicBezTo>
                    <a:pt x="33" y="56"/>
                    <a:pt x="29" y="55"/>
                    <a:pt x="27" y="52"/>
                  </a:cubicBezTo>
                  <a:cubicBezTo>
                    <a:pt x="25" y="50"/>
                    <a:pt x="25" y="48"/>
                    <a:pt x="24" y="46"/>
                  </a:cubicBezTo>
                  <a:cubicBezTo>
                    <a:pt x="29" y="46"/>
                    <a:pt x="33" y="44"/>
                    <a:pt x="36" y="42"/>
                  </a:cubicBezTo>
                  <a:cubicBezTo>
                    <a:pt x="36" y="42"/>
                    <a:pt x="36" y="41"/>
                    <a:pt x="35" y="41"/>
                  </a:cubicBezTo>
                  <a:cubicBezTo>
                    <a:pt x="41" y="37"/>
                    <a:pt x="44" y="30"/>
                    <a:pt x="44" y="23"/>
                  </a:cubicBezTo>
                  <a:cubicBezTo>
                    <a:pt x="44" y="18"/>
                    <a:pt x="43" y="13"/>
                    <a:pt x="40" y="10"/>
                  </a:cubicBezTo>
                  <a:cubicBezTo>
                    <a:pt x="40" y="9"/>
                    <a:pt x="41" y="8"/>
                    <a:pt x="41" y="7"/>
                  </a:cubicBezTo>
                  <a:cubicBezTo>
                    <a:pt x="41" y="3"/>
                    <a:pt x="38" y="0"/>
                    <a:pt x="34" y="0"/>
                  </a:cubicBezTo>
                  <a:cubicBezTo>
                    <a:pt x="30" y="0"/>
                    <a:pt x="27" y="3"/>
                    <a:pt x="27" y="7"/>
                  </a:cubicBezTo>
                  <a:cubicBezTo>
                    <a:pt x="27" y="10"/>
                    <a:pt x="30" y="13"/>
                    <a:pt x="34" y="13"/>
                  </a:cubicBezTo>
                  <a:cubicBezTo>
                    <a:pt x="35" y="13"/>
                    <a:pt x="36" y="13"/>
                    <a:pt x="37" y="13"/>
                  </a:cubicBezTo>
                  <a:cubicBezTo>
                    <a:pt x="39" y="16"/>
                    <a:pt x="40" y="19"/>
                    <a:pt x="40" y="23"/>
                  </a:cubicBezTo>
                  <a:cubicBezTo>
                    <a:pt x="40" y="28"/>
                    <a:pt x="37" y="34"/>
                    <a:pt x="33" y="37"/>
                  </a:cubicBezTo>
                  <a:cubicBezTo>
                    <a:pt x="33" y="36"/>
                    <a:pt x="33" y="36"/>
                    <a:pt x="33" y="36"/>
                  </a:cubicBezTo>
                  <a:cubicBezTo>
                    <a:pt x="30" y="38"/>
                    <a:pt x="26" y="39"/>
                    <a:pt x="22" y="39"/>
                  </a:cubicBezTo>
                  <a:cubicBezTo>
                    <a:pt x="18" y="39"/>
                    <a:pt x="15" y="38"/>
                    <a:pt x="12" y="36"/>
                  </a:cubicBezTo>
                  <a:cubicBezTo>
                    <a:pt x="12" y="36"/>
                    <a:pt x="12" y="36"/>
                    <a:pt x="11" y="37"/>
                  </a:cubicBezTo>
                  <a:cubicBezTo>
                    <a:pt x="7" y="34"/>
                    <a:pt x="4" y="28"/>
                    <a:pt x="4" y="23"/>
                  </a:cubicBezTo>
                  <a:cubicBezTo>
                    <a:pt x="4" y="19"/>
                    <a:pt x="6" y="16"/>
                    <a:pt x="8" y="13"/>
                  </a:cubicBezTo>
                  <a:cubicBezTo>
                    <a:pt x="9" y="13"/>
                    <a:pt x="10" y="13"/>
                    <a:pt x="11" y="13"/>
                  </a:cubicBezTo>
                  <a:cubicBezTo>
                    <a:pt x="14" y="13"/>
                    <a:pt x="17" y="10"/>
                    <a:pt x="17" y="7"/>
                  </a:cubicBezTo>
                  <a:cubicBezTo>
                    <a:pt x="17" y="3"/>
                    <a:pt x="14" y="0"/>
                    <a:pt x="11" y="0"/>
                  </a:cubicBezTo>
                  <a:cubicBezTo>
                    <a:pt x="7" y="0"/>
                    <a:pt x="4" y="3"/>
                    <a:pt x="4" y="7"/>
                  </a:cubicBezTo>
                  <a:cubicBezTo>
                    <a:pt x="4" y="8"/>
                    <a:pt x="4" y="9"/>
                    <a:pt x="5" y="10"/>
                  </a:cubicBezTo>
                  <a:cubicBezTo>
                    <a:pt x="2" y="13"/>
                    <a:pt x="0" y="18"/>
                    <a:pt x="0" y="23"/>
                  </a:cubicBezTo>
                  <a:cubicBezTo>
                    <a:pt x="0" y="30"/>
                    <a:pt x="4" y="37"/>
                    <a:pt x="9" y="41"/>
                  </a:cubicBezTo>
                  <a:cubicBezTo>
                    <a:pt x="9" y="41"/>
                    <a:pt x="9" y="42"/>
                    <a:pt x="8" y="42"/>
                  </a:cubicBezTo>
                  <a:cubicBezTo>
                    <a:pt x="12" y="44"/>
                    <a:pt x="16" y="46"/>
                    <a:pt x="20" y="46"/>
                  </a:cubicBezTo>
                  <a:cubicBezTo>
                    <a:pt x="21" y="49"/>
                    <a:pt x="22" y="52"/>
                    <a:pt x="24" y="55"/>
                  </a:cubicBezTo>
                  <a:cubicBezTo>
                    <a:pt x="27" y="58"/>
                    <a:pt x="32" y="60"/>
                    <a:pt x="38" y="60"/>
                  </a:cubicBezTo>
                  <a:cubicBezTo>
                    <a:pt x="44" y="60"/>
                    <a:pt x="49" y="58"/>
                    <a:pt x="53" y="54"/>
                  </a:cubicBezTo>
                  <a:cubicBezTo>
                    <a:pt x="57" y="48"/>
                    <a:pt x="58" y="40"/>
                    <a:pt x="58" y="35"/>
                  </a:cubicBezTo>
                  <a:cubicBezTo>
                    <a:pt x="61" y="33"/>
                    <a:pt x="63" y="30"/>
                    <a:pt x="63" y="27"/>
                  </a:cubicBezTo>
                  <a:close/>
                </a:path>
              </a:pathLst>
            </a:custGeom>
            <a:solidFill>
              <a:srgbClr val="88C3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244"/>
            <p:cNvSpPr>
              <a:spLocks noEditPoints="1"/>
            </p:cNvSpPr>
            <p:nvPr/>
          </p:nvSpPr>
          <p:spPr bwMode="auto">
            <a:xfrm>
              <a:off x="5148" y="4008"/>
              <a:ext cx="763" cy="1674"/>
            </a:xfrm>
            <a:custGeom>
              <a:avLst/>
              <a:gdLst>
                <a:gd name="T0" fmla="*/ 33 w 48"/>
                <a:gd name="T1" fmla="*/ 13 h 105"/>
                <a:gd name="T2" fmla="*/ 24 w 48"/>
                <a:gd name="T3" fmla="*/ 0 h 105"/>
                <a:gd name="T4" fmla="*/ 15 w 48"/>
                <a:gd name="T5" fmla="*/ 13 h 105"/>
                <a:gd name="T6" fmla="*/ 0 w 48"/>
                <a:gd name="T7" fmla="*/ 26 h 105"/>
                <a:gd name="T8" fmla="*/ 13 w 48"/>
                <a:gd name="T9" fmla="*/ 83 h 105"/>
                <a:gd name="T10" fmla="*/ 22 w 48"/>
                <a:gd name="T11" fmla="*/ 86 h 105"/>
                <a:gd name="T12" fmla="*/ 22 w 48"/>
                <a:gd name="T13" fmla="*/ 94 h 105"/>
                <a:gd name="T14" fmla="*/ 25 w 48"/>
                <a:gd name="T15" fmla="*/ 105 h 105"/>
                <a:gd name="T16" fmla="*/ 28 w 48"/>
                <a:gd name="T17" fmla="*/ 90 h 105"/>
                <a:gd name="T18" fmla="*/ 25 w 48"/>
                <a:gd name="T19" fmla="*/ 83 h 105"/>
                <a:gd name="T20" fmla="*/ 48 w 48"/>
                <a:gd name="T21" fmla="*/ 69 h 105"/>
                <a:gd name="T22" fmla="*/ 35 w 48"/>
                <a:gd name="T23" fmla="*/ 13 h 105"/>
                <a:gd name="T24" fmla="*/ 30 w 48"/>
                <a:gd name="T25" fmla="*/ 70 h 105"/>
                <a:gd name="T26" fmla="*/ 44 w 48"/>
                <a:gd name="T27" fmla="*/ 68 h 105"/>
                <a:gd name="T28" fmla="*/ 44 w 48"/>
                <a:gd name="T29" fmla="*/ 65 h 105"/>
                <a:gd name="T30" fmla="*/ 30 w 48"/>
                <a:gd name="T31" fmla="*/ 63 h 105"/>
                <a:gd name="T32" fmla="*/ 44 w 48"/>
                <a:gd name="T33" fmla="*/ 65 h 105"/>
                <a:gd name="T34" fmla="*/ 30 w 48"/>
                <a:gd name="T35" fmla="*/ 60 h 105"/>
                <a:gd name="T36" fmla="*/ 44 w 48"/>
                <a:gd name="T37" fmla="*/ 58 h 105"/>
                <a:gd name="T38" fmla="*/ 44 w 48"/>
                <a:gd name="T39" fmla="*/ 55 h 105"/>
                <a:gd name="T40" fmla="*/ 30 w 48"/>
                <a:gd name="T41" fmla="*/ 53 h 105"/>
                <a:gd name="T42" fmla="*/ 44 w 48"/>
                <a:gd name="T43" fmla="*/ 55 h 105"/>
                <a:gd name="T44" fmla="*/ 30 w 48"/>
                <a:gd name="T45" fmla="*/ 50 h 105"/>
                <a:gd name="T46" fmla="*/ 44 w 48"/>
                <a:gd name="T47" fmla="*/ 48 h 105"/>
                <a:gd name="T48" fmla="*/ 44 w 48"/>
                <a:gd name="T49" fmla="*/ 45 h 105"/>
                <a:gd name="T50" fmla="*/ 30 w 48"/>
                <a:gd name="T51" fmla="*/ 43 h 105"/>
                <a:gd name="T52" fmla="*/ 44 w 48"/>
                <a:gd name="T53" fmla="*/ 45 h 105"/>
                <a:gd name="T54" fmla="*/ 1 w 48"/>
                <a:gd name="T55" fmla="*/ 41 h 105"/>
                <a:gd name="T56" fmla="*/ 13 w 48"/>
                <a:gd name="T57" fmla="*/ 14 h 105"/>
                <a:gd name="T58" fmla="*/ 16 w 48"/>
                <a:gd name="T59" fmla="*/ 12 h 105"/>
                <a:gd name="T60" fmla="*/ 24 w 48"/>
                <a:gd name="T61" fmla="*/ 2 h 105"/>
                <a:gd name="T62" fmla="*/ 31 w 48"/>
                <a:gd name="T63" fmla="*/ 12 h 105"/>
                <a:gd name="T64" fmla="*/ 35 w 48"/>
                <a:gd name="T65" fmla="*/ 14 h 105"/>
                <a:gd name="T66" fmla="*/ 46 w 48"/>
                <a:gd name="T67" fmla="*/ 4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8" h="105">
                  <a:moveTo>
                    <a:pt x="35" y="13"/>
                  </a:moveTo>
                  <a:cubicBezTo>
                    <a:pt x="33" y="13"/>
                    <a:pt x="33" y="13"/>
                    <a:pt x="33" y="13"/>
                  </a:cubicBezTo>
                  <a:cubicBezTo>
                    <a:pt x="33" y="12"/>
                    <a:pt x="34" y="11"/>
                    <a:pt x="34" y="10"/>
                  </a:cubicBezTo>
                  <a:cubicBezTo>
                    <a:pt x="34" y="4"/>
                    <a:pt x="29" y="0"/>
                    <a:pt x="24" y="0"/>
                  </a:cubicBezTo>
                  <a:cubicBezTo>
                    <a:pt x="19" y="0"/>
                    <a:pt x="14" y="4"/>
                    <a:pt x="14" y="10"/>
                  </a:cubicBezTo>
                  <a:cubicBezTo>
                    <a:pt x="14" y="11"/>
                    <a:pt x="15" y="12"/>
                    <a:pt x="15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6" y="13"/>
                    <a:pt x="0" y="19"/>
                    <a:pt x="0" y="26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77"/>
                    <a:pt x="6" y="83"/>
                    <a:pt x="13" y="83"/>
                  </a:cubicBezTo>
                  <a:cubicBezTo>
                    <a:pt x="22" y="83"/>
                    <a:pt x="22" y="83"/>
                    <a:pt x="22" y="83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1" y="87"/>
                    <a:pt x="20" y="88"/>
                    <a:pt x="20" y="90"/>
                  </a:cubicBezTo>
                  <a:cubicBezTo>
                    <a:pt x="20" y="92"/>
                    <a:pt x="21" y="93"/>
                    <a:pt x="22" y="94"/>
                  </a:cubicBezTo>
                  <a:cubicBezTo>
                    <a:pt x="22" y="105"/>
                    <a:pt x="22" y="105"/>
                    <a:pt x="22" y="105"/>
                  </a:cubicBezTo>
                  <a:cubicBezTo>
                    <a:pt x="25" y="105"/>
                    <a:pt x="25" y="105"/>
                    <a:pt x="25" y="105"/>
                  </a:cubicBezTo>
                  <a:cubicBezTo>
                    <a:pt x="25" y="94"/>
                    <a:pt x="25" y="94"/>
                    <a:pt x="25" y="94"/>
                  </a:cubicBezTo>
                  <a:cubicBezTo>
                    <a:pt x="27" y="93"/>
                    <a:pt x="28" y="92"/>
                    <a:pt x="28" y="90"/>
                  </a:cubicBezTo>
                  <a:cubicBezTo>
                    <a:pt x="28" y="88"/>
                    <a:pt x="27" y="87"/>
                    <a:pt x="25" y="86"/>
                  </a:cubicBezTo>
                  <a:cubicBezTo>
                    <a:pt x="25" y="83"/>
                    <a:pt x="25" y="83"/>
                    <a:pt x="25" y="83"/>
                  </a:cubicBezTo>
                  <a:cubicBezTo>
                    <a:pt x="35" y="83"/>
                    <a:pt x="35" y="83"/>
                    <a:pt x="35" y="83"/>
                  </a:cubicBezTo>
                  <a:cubicBezTo>
                    <a:pt x="42" y="83"/>
                    <a:pt x="48" y="77"/>
                    <a:pt x="48" y="69"/>
                  </a:cubicBezTo>
                  <a:cubicBezTo>
                    <a:pt x="48" y="26"/>
                    <a:pt x="48" y="26"/>
                    <a:pt x="48" y="26"/>
                  </a:cubicBezTo>
                  <a:cubicBezTo>
                    <a:pt x="48" y="19"/>
                    <a:pt x="42" y="13"/>
                    <a:pt x="35" y="13"/>
                  </a:cubicBezTo>
                  <a:close/>
                  <a:moveTo>
                    <a:pt x="44" y="70"/>
                  </a:moveTo>
                  <a:cubicBezTo>
                    <a:pt x="30" y="70"/>
                    <a:pt x="30" y="70"/>
                    <a:pt x="30" y="70"/>
                  </a:cubicBezTo>
                  <a:cubicBezTo>
                    <a:pt x="30" y="68"/>
                    <a:pt x="30" y="68"/>
                    <a:pt x="30" y="68"/>
                  </a:cubicBezTo>
                  <a:cubicBezTo>
                    <a:pt x="44" y="68"/>
                    <a:pt x="44" y="68"/>
                    <a:pt x="44" y="68"/>
                  </a:cubicBezTo>
                  <a:lnTo>
                    <a:pt x="44" y="70"/>
                  </a:lnTo>
                  <a:close/>
                  <a:moveTo>
                    <a:pt x="44" y="65"/>
                  </a:moveTo>
                  <a:cubicBezTo>
                    <a:pt x="30" y="65"/>
                    <a:pt x="30" y="65"/>
                    <a:pt x="30" y="65"/>
                  </a:cubicBezTo>
                  <a:cubicBezTo>
                    <a:pt x="30" y="63"/>
                    <a:pt x="30" y="63"/>
                    <a:pt x="30" y="63"/>
                  </a:cubicBezTo>
                  <a:cubicBezTo>
                    <a:pt x="44" y="63"/>
                    <a:pt x="44" y="63"/>
                    <a:pt x="44" y="63"/>
                  </a:cubicBezTo>
                  <a:lnTo>
                    <a:pt x="44" y="65"/>
                  </a:lnTo>
                  <a:close/>
                  <a:moveTo>
                    <a:pt x="44" y="60"/>
                  </a:moveTo>
                  <a:cubicBezTo>
                    <a:pt x="30" y="60"/>
                    <a:pt x="30" y="60"/>
                    <a:pt x="30" y="60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44" y="58"/>
                    <a:pt x="44" y="58"/>
                    <a:pt x="44" y="58"/>
                  </a:cubicBezTo>
                  <a:lnTo>
                    <a:pt x="44" y="60"/>
                  </a:lnTo>
                  <a:close/>
                  <a:moveTo>
                    <a:pt x="44" y="55"/>
                  </a:moveTo>
                  <a:cubicBezTo>
                    <a:pt x="30" y="55"/>
                    <a:pt x="30" y="55"/>
                    <a:pt x="30" y="55"/>
                  </a:cubicBezTo>
                  <a:cubicBezTo>
                    <a:pt x="30" y="53"/>
                    <a:pt x="30" y="53"/>
                    <a:pt x="30" y="53"/>
                  </a:cubicBezTo>
                  <a:cubicBezTo>
                    <a:pt x="44" y="53"/>
                    <a:pt x="44" y="53"/>
                    <a:pt x="44" y="53"/>
                  </a:cubicBezTo>
                  <a:lnTo>
                    <a:pt x="44" y="55"/>
                  </a:lnTo>
                  <a:close/>
                  <a:moveTo>
                    <a:pt x="44" y="50"/>
                  </a:moveTo>
                  <a:cubicBezTo>
                    <a:pt x="30" y="50"/>
                    <a:pt x="30" y="50"/>
                    <a:pt x="30" y="50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44" y="48"/>
                    <a:pt x="44" y="48"/>
                    <a:pt x="44" y="48"/>
                  </a:cubicBezTo>
                  <a:lnTo>
                    <a:pt x="44" y="50"/>
                  </a:lnTo>
                  <a:close/>
                  <a:moveTo>
                    <a:pt x="44" y="45"/>
                  </a:move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44" y="43"/>
                    <a:pt x="44" y="43"/>
                    <a:pt x="44" y="43"/>
                  </a:cubicBezTo>
                  <a:lnTo>
                    <a:pt x="44" y="45"/>
                  </a:lnTo>
                  <a:close/>
                  <a:moveTo>
                    <a:pt x="46" y="41"/>
                  </a:moveTo>
                  <a:cubicBezTo>
                    <a:pt x="1" y="41"/>
                    <a:pt x="1" y="41"/>
                    <a:pt x="1" y="41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0"/>
                    <a:pt x="7" y="14"/>
                    <a:pt x="13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0"/>
                  </a:cubicBezTo>
                  <a:cubicBezTo>
                    <a:pt x="16" y="5"/>
                    <a:pt x="19" y="2"/>
                    <a:pt x="24" y="2"/>
                  </a:cubicBezTo>
                  <a:cubicBezTo>
                    <a:pt x="28" y="2"/>
                    <a:pt x="32" y="5"/>
                    <a:pt x="32" y="10"/>
                  </a:cubicBezTo>
                  <a:cubicBezTo>
                    <a:pt x="32" y="11"/>
                    <a:pt x="32" y="11"/>
                    <a:pt x="31" y="12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41" y="14"/>
                    <a:pt x="46" y="20"/>
                    <a:pt x="46" y="26"/>
                  </a:cubicBezTo>
                  <a:lnTo>
                    <a:pt x="46" y="41"/>
                  </a:lnTo>
                  <a:close/>
                </a:path>
              </a:pathLst>
            </a:custGeom>
            <a:solidFill>
              <a:srgbClr val="88C3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cxnSp>
        <p:nvCxnSpPr>
          <p:cNvPr id="3" name="直接连接符 2"/>
          <p:cNvCxnSpPr/>
          <p:nvPr/>
        </p:nvCxnSpPr>
        <p:spPr>
          <a:xfrm>
            <a:off x="461645" y="3361055"/>
            <a:ext cx="10963910" cy="19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2"/>
          <p:cNvSpPr txBox="1"/>
          <p:nvPr/>
        </p:nvSpPr>
        <p:spPr bwMode="auto">
          <a:xfrm>
            <a:off x="992017" y="405262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174604" y="4591050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4" name="Subtitle 2"/>
          <p:cNvSpPr txBox="1"/>
          <p:nvPr/>
        </p:nvSpPr>
        <p:spPr bwMode="auto">
          <a:xfrm>
            <a:off x="4280682" y="405262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63269" y="4591050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7" name="Subtitle 2"/>
          <p:cNvSpPr txBox="1"/>
          <p:nvPr/>
        </p:nvSpPr>
        <p:spPr bwMode="auto">
          <a:xfrm>
            <a:off x="7893197" y="4052624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075784" y="4591050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4" grpId="0"/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grpSp>
        <p:nvGrpSpPr>
          <p:cNvPr id="14345" name="Group 74"/>
          <p:cNvGrpSpPr/>
          <p:nvPr/>
        </p:nvGrpSpPr>
        <p:grpSpPr bwMode="auto">
          <a:xfrm>
            <a:off x="6414525" y="2769919"/>
            <a:ext cx="5510213" cy="2278064"/>
            <a:chOff x="0" y="0"/>
            <a:chExt cx="5510631" cy="2278319"/>
          </a:xfrm>
        </p:grpSpPr>
        <p:sp>
          <p:nvSpPr>
            <p:cNvPr id="14346" name="Straight Connector 54"/>
            <p:cNvSpPr>
              <a:spLocks noChangeShapeType="1"/>
            </p:cNvSpPr>
            <p:nvPr/>
          </p:nvSpPr>
          <p:spPr bwMode="auto">
            <a:xfrm>
              <a:off x="95102" y="287318"/>
              <a:ext cx="5415529" cy="1"/>
            </a:xfrm>
            <a:prstGeom prst="line">
              <a:avLst/>
            </a:prstGeom>
            <a:noFill/>
            <a:ln w="25400">
              <a:solidFill>
                <a:srgbClr val="BFBFBF"/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7" name="Straight Connector 55"/>
            <p:cNvSpPr>
              <a:spLocks noChangeShapeType="1"/>
            </p:cNvSpPr>
            <p:nvPr/>
          </p:nvSpPr>
          <p:spPr bwMode="auto">
            <a:xfrm>
              <a:off x="95102" y="287318"/>
              <a:ext cx="4297680" cy="1"/>
            </a:xfrm>
            <a:prstGeom prst="line">
              <a:avLst/>
            </a:prstGeom>
            <a:noFill/>
            <a:ln w="25400">
              <a:solidFill>
                <a:srgbClr val="88C3F4"/>
              </a:solidFill>
              <a:bevel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48" name="TextBox 56"/>
            <p:cNvSpPr>
              <a:spLocks noChangeArrowheads="1"/>
            </p:cNvSpPr>
            <p:nvPr/>
          </p:nvSpPr>
          <p:spPr bwMode="auto">
            <a:xfrm>
              <a:off x="0" y="1"/>
              <a:ext cx="64312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000">
                  <a:solidFill>
                    <a:srgbClr val="3F3F3F"/>
                  </a:solidFill>
                  <a:latin typeface="Open Sans" panose="020B0606030504020204" pitchFamily="34" charset="0"/>
                  <a:sym typeface="Open Sans" panose="020B0606030504020204" pitchFamily="34" charset="0"/>
                </a:rPr>
                <a:t>DESIGN</a:t>
              </a:r>
            </a:p>
          </p:txBody>
        </p:sp>
        <p:sp>
          <p:nvSpPr>
            <p:cNvPr id="14349" name="TextBox 57"/>
            <p:cNvSpPr>
              <a:spLocks noChangeArrowheads="1"/>
            </p:cNvSpPr>
            <p:nvPr/>
          </p:nvSpPr>
          <p:spPr bwMode="auto">
            <a:xfrm>
              <a:off x="4070492" y="0"/>
              <a:ext cx="43794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000">
                  <a:solidFill>
                    <a:srgbClr val="3F3F3F"/>
                  </a:solidFill>
                  <a:latin typeface="Open Sans" panose="020B0606030504020204" pitchFamily="34" charset="0"/>
                  <a:sym typeface="Open Sans" panose="020B0606030504020204" pitchFamily="34" charset="0"/>
                </a:rPr>
                <a:t>75%</a:t>
              </a:r>
            </a:p>
          </p:txBody>
        </p:sp>
        <p:sp>
          <p:nvSpPr>
            <p:cNvPr id="14350" name="Straight Connector 60"/>
            <p:cNvSpPr>
              <a:spLocks noChangeShapeType="1"/>
            </p:cNvSpPr>
            <p:nvPr/>
          </p:nvSpPr>
          <p:spPr bwMode="auto">
            <a:xfrm>
              <a:off x="95102" y="921812"/>
              <a:ext cx="5415529" cy="1"/>
            </a:xfrm>
            <a:prstGeom prst="line">
              <a:avLst/>
            </a:prstGeom>
            <a:noFill/>
            <a:ln w="25400">
              <a:solidFill>
                <a:srgbClr val="BFBFBF"/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1" name="Straight Connector 61"/>
            <p:cNvSpPr>
              <a:spLocks noChangeShapeType="1"/>
            </p:cNvSpPr>
            <p:nvPr/>
          </p:nvSpPr>
          <p:spPr bwMode="auto">
            <a:xfrm>
              <a:off x="95102" y="921812"/>
              <a:ext cx="3474720" cy="1"/>
            </a:xfrm>
            <a:prstGeom prst="line">
              <a:avLst/>
            </a:prstGeom>
            <a:noFill/>
            <a:ln w="25400">
              <a:solidFill>
                <a:srgbClr val="88C3F4"/>
              </a:solidFill>
              <a:bevel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2" name="TextBox 62"/>
            <p:cNvSpPr>
              <a:spLocks noChangeArrowheads="1"/>
            </p:cNvSpPr>
            <p:nvPr/>
          </p:nvSpPr>
          <p:spPr bwMode="auto">
            <a:xfrm>
              <a:off x="0" y="634495"/>
              <a:ext cx="109196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000">
                  <a:solidFill>
                    <a:srgbClr val="3F3F3F"/>
                  </a:solidFill>
                  <a:latin typeface="Open Sans" panose="020B0606030504020204" pitchFamily="34" charset="0"/>
                  <a:sym typeface="Open Sans" panose="020B0606030504020204" pitchFamily="34" charset="0"/>
                </a:rPr>
                <a:t>DEVELOPMENT</a:t>
              </a:r>
            </a:p>
          </p:txBody>
        </p:sp>
        <p:sp>
          <p:nvSpPr>
            <p:cNvPr id="14353" name="TextBox 63"/>
            <p:cNvSpPr>
              <a:spLocks noChangeArrowheads="1"/>
            </p:cNvSpPr>
            <p:nvPr/>
          </p:nvSpPr>
          <p:spPr bwMode="auto">
            <a:xfrm>
              <a:off x="3248563" y="634494"/>
              <a:ext cx="43794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000">
                  <a:solidFill>
                    <a:srgbClr val="3F3F3F"/>
                  </a:solidFill>
                  <a:latin typeface="Open Sans" panose="020B0606030504020204" pitchFamily="34" charset="0"/>
                  <a:sym typeface="Open Sans" panose="020B0606030504020204" pitchFamily="34" charset="0"/>
                </a:rPr>
                <a:t>56%</a:t>
              </a:r>
            </a:p>
          </p:txBody>
        </p:sp>
        <p:sp>
          <p:nvSpPr>
            <p:cNvPr id="14354" name="Straight Connector 65"/>
            <p:cNvSpPr>
              <a:spLocks noChangeShapeType="1"/>
            </p:cNvSpPr>
            <p:nvPr/>
          </p:nvSpPr>
          <p:spPr bwMode="auto">
            <a:xfrm>
              <a:off x="95102" y="1600065"/>
              <a:ext cx="5415529" cy="1"/>
            </a:xfrm>
            <a:prstGeom prst="line">
              <a:avLst/>
            </a:prstGeom>
            <a:noFill/>
            <a:ln w="25400">
              <a:solidFill>
                <a:srgbClr val="BFBFBF"/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5" name="Straight Connector 66"/>
            <p:cNvSpPr>
              <a:spLocks noChangeShapeType="1"/>
            </p:cNvSpPr>
            <p:nvPr/>
          </p:nvSpPr>
          <p:spPr bwMode="auto">
            <a:xfrm>
              <a:off x="95102" y="1600065"/>
              <a:ext cx="4846320" cy="1"/>
            </a:xfrm>
            <a:prstGeom prst="line">
              <a:avLst/>
            </a:prstGeom>
            <a:noFill/>
            <a:ln w="25400">
              <a:solidFill>
                <a:srgbClr val="88C3F4"/>
              </a:solidFill>
              <a:bevel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6" name="TextBox 67"/>
            <p:cNvSpPr>
              <a:spLocks noChangeArrowheads="1"/>
            </p:cNvSpPr>
            <p:nvPr/>
          </p:nvSpPr>
          <p:spPr bwMode="auto">
            <a:xfrm>
              <a:off x="0" y="1312748"/>
              <a:ext cx="90441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000">
                  <a:solidFill>
                    <a:srgbClr val="3F3F3F"/>
                  </a:solidFill>
                  <a:latin typeface="Open Sans" panose="020B0606030504020204" pitchFamily="34" charset="0"/>
                  <a:sym typeface="Open Sans" panose="020B0606030504020204" pitchFamily="34" charset="0"/>
                </a:rPr>
                <a:t>MARKETING</a:t>
              </a:r>
            </a:p>
          </p:txBody>
        </p:sp>
        <p:sp>
          <p:nvSpPr>
            <p:cNvPr id="14357" name="TextBox 68"/>
            <p:cNvSpPr>
              <a:spLocks noChangeArrowheads="1"/>
            </p:cNvSpPr>
            <p:nvPr/>
          </p:nvSpPr>
          <p:spPr bwMode="auto">
            <a:xfrm>
              <a:off x="4615020" y="1312747"/>
              <a:ext cx="43794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000">
                  <a:solidFill>
                    <a:srgbClr val="3F3F3F"/>
                  </a:solidFill>
                  <a:latin typeface="Open Sans" panose="020B0606030504020204" pitchFamily="34" charset="0"/>
                  <a:sym typeface="Open Sans" panose="020B0606030504020204" pitchFamily="34" charset="0"/>
                </a:rPr>
                <a:t>83%</a:t>
              </a:r>
            </a:p>
          </p:txBody>
        </p:sp>
        <p:sp>
          <p:nvSpPr>
            <p:cNvPr id="14358" name="Straight Connector 70"/>
            <p:cNvSpPr>
              <a:spLocks noChangeShapeType="1"/>
            </p:cNvSpPr>
            <p:nvPr/>
          </p:nvSpPr>
          <p:spPr bwMode="auto">
            <a:xfrm>
              <a:off x="95102" y="2278318"/>
              <a:ext cx="5415529" cy="1"/>
            </a:xfrm>
            <a:prstGeom prst="line">
              <a:avLst/>
            </a:prstGeom>
            <a:noFill/>
            <a:ln w="25400">
              <a:solidFill>
                <a:srgbClr val="BFBFBF"/>
              </a:solidFill>
              <a:beve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59" name="Straight Connector 71"/>
            <p:cNvSpPr>
              <a:spLocks noChangeShapeType="1"/>
            </p:cNvSpPr>
            <p:nvPr/>
          </p:nvSpPr>
          <p:spPr bwMode="auto">
            <a:xfrm>
              <a:off x="95102" y="2278318"/>
              <a:ext cx="4297680" cy="1"/>
            </a:xfrm>
            <a:prstGeom prst="line">
              <a:avLst/>
            </a:prstGeom>
            <a:noFill/>
            <a:ln w="25400">
              <a:solidFill>
                <a:srgbClr val="88C3F4"/>
              </a:solidFill>
              <a:bevel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0" name="TextBox 72"/>
            <p:cNvSpPr>
              <a:spLocks noChangeArrowheads="1"/>
            </p:cNvSpPr>
            <p:nvPr/>
          </p:nvSpPr>
          <p:spPr bwMode="auto">
            <a:xfrm>
              <a:off x="0" y="1991001"/>
              <a:ext cx="1101584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000">
                  <a:solidFill>
                    <a:srgbClr val="3F3F3F"/>
                  </a:solidFill>
                  <a:latin typeface="Open Sans" panose="020B0606030504020204" pitchFamily="34" charset="0"/>
                  <a:sym typeface="Open Sans" panose="020B0606030504020204" pitchFamily="34" charset="0"/>
                </a:rPr>
                <a:t>PRESENTATION</a:t>
              </a:r>
            </a:p>
          </p:txBody>
        </p:sp>
        <p:sp>
          <p:nvSpPr>
            <p:cNvPr id="14361" name="TextBox 73"/>
            <p:cNvSpPr>
              <a:spLocks noChangeArrowheads="1"/>
            </p:cNvSpPr>
            <p:nvPr/>
          </p:nvSpPr>
          <p:spPr bwMode="auto">
            <a:xfrm>
              <a:off x="4070492" y="1991000"/>
              <a:ext cx="43794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sym typeface="Calibri" panose="020F050202020403020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000">
                  <a:solidFill>
                    <a:srgbClr val="3F3F3F"/>
                  </a:solidFill>
                  <a:latin typeface="Open Sans" panose="020B0606030504020204" pitchFamily="34" charset="0"/>
                  <a:sym typeface="Open Sans" panose="020B0606030504020204" pitchFamily="34" charset="0"/>
                </a:rPr>
                <a:t>75%</a:t>
              </a:r>
            </a:p>
          </p:txBody>
        </p:sp>
      </p:grpSp>
      <p:sp>
        <p:nvSpPr>
          <p:cNvPr id="2" name="TextBox 25"/>
          <p:cNvSpPr txBox="1"/>
          <p:nvPr/>
        </p:nvSpPr>
        <p:spPr>
          <a:xfrm>
            <a:off x="6225840" y="1783827"/>
            <a:ext cx="5493720" cy="58356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altLang="zh-CN" sz="3200" b="1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3200" b="1" spc="3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Add the title content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" y="1746885"/>
            <a:ext cx="5313680" cy="3560445"/>
          </a:xfrm>
          <a:prstGeom prst="rect">
            <a:avLst/>
          </a:prstGeom>
        </p:spPr>
      </p:pic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sp>
        <p:nvSpPr>
          <p:cNvPr id="34" name="任意多边形 5"/>
          <p:cNvSpPr>
            <a:spLocks noChangeAspect="1"/>
          </p:cNvSpPr>
          <p:nvPr/>
        </p:nvSpPr>
        <p:spPr>
          <a:xfrm rot="9900000" flipH="1">
            <a:off x="8308340" y="2179320"/>
            <a:ext cx="2794000" cy="3022600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89C3E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39" name="任意多边形 6"/>
          <p:cNvSpPr>
            <a:spLocks noChangeAspect="1"/>
          </p:cNvSpPr>
          <p:nvPr/>
        </p:nvSpPr>
        <p:spPr>
          <a:xfrm rot="9900000" flipH="1">
            <a:off x="4697730" y="2179955"/>
            <a:ext cx="2795905" cy="3022600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89C3E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40" name="任意多边形 7"/>
          <p:cNvSpPr>
            <a:spLocks noChangeAspect="1"/>
          </p:cNvSpPr>
          <p:nvPr/>
        </p:nvSpPr>
        <p:spPr>
          <a:xfrm rot="9900000" flipH="1">
            <a:off x="1216660" y="2179320"/>
            <a:ext cx="2794000" cy="3022600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89C3E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noProof="1"/>
          </a:p>
        </p:txBody>
      </p:sp>
      <p:sp>
        <p:nvSpPr>
          <p:cNvPr id="80" name="文本框 12"/>
          <p:cNvSpPr txBox="1">
            <a:spLocks noChangeArrowheads="1"/>
          </p:cNvSpPr>
          <p:nvPr/>
        </p:nvSpPr>
        <p:spPr bwMode="auto">
          <a:xfrm flipH="1">
            <a:off x="8452485" y="3112770"/>
            <a:ext cx="641350" cy="584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1" name="文本框 13"/>
          <p:cNvSpPr txBox="1">
            <a:spLocks noChangeArrowheads="1"/>
          </p:cNvSpPr>
          <p:nvPr/>
        </p:nvSpPr>
        <p:spPr bwMode="auto">
          <a:xfrm flipH="1">
            <a:off x="4872355" y="3113405"/>
            <a:ext cx="697865" cy="584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2" name="文本框 14"/>
          <p:cNvSpPr txBox="1">
            <a:spLocks noChangeArrowheads="1"/>
          </p:cNvSpPr>
          <p:nvPr/>
        </p:nvSpPr>
        <p:spPr bwMode="auto">
          <a:xfrm flipH="1">
            <a:off x="1351915" y="3129280"/>
            <a:ext cx="710565" cy="584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Impact" panose="020B0806030902050204" pitchFamily="34" charset="0"/>
              </a:rPr>
              <a:t>03</a:t>
            </a:r>
            <a:endParaRPr lang="zh-CN" altLang="en-US" sz="32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3" name="Subtitle 2"/>
          <p:cNvSpPr txBox="1"/>
          <p:nvPr/>
        </p:nvSpPr>
        <p:spPr bwMode="auto">
          <a:xfrm>
            <a:off x="9283847" y="2708329"/>
            <a:ext cx="2750331" cy="106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the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9534523" y="3246755"/>
            <a:ext cx="2682242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</p:txBody>
      </p:sp>
      <p:sp>
        <p:nvSpPr>
          <p:cNvPr id="85" name="Subtitle 2"/>
          <p:cNvSpPr txBox="1"/>
          <p:nvPr/>
        </p:nvSpPr>
        <p:spPr bwMode="auto">
          <a:xfrm>
            <a:off x="5519567" y="2708329"/>
            <a:ext cx="2750331" cy="106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the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86" name="文本框 85"/>
          <p:cNvSpPr txBox="1"/>
          <p:nvPr/>
        </p:nvSpPr>
        <p:spPr>
          <a:xfrm>
            <a:off x="5770243" y="3246755"/>
            <a:ext cx="2682242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</p:txBody>
      </p:sp>
      <p:sp>
        <p:nvSpPr>
          <p:cNvPr id="87" name="Subtitle 2"/>
          <p:cNvSpPr txBox="1"/>
          <p:nvPr/>
        </p:nvSpPr>
        <p:spPr bwMode="auto">
          <a:xfrm>
            <a:off x="1939437" y="2708329"/>
            <a:ext cx="2750331" cy="1069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the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zh-CN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Lantinghei SC Demibold" charset="-122"/>
              <a:sym typeface="时尚中黑简体" charset="0"/>
            </a:endParaRPr>
          </a:p>
        </p:txBody>
      </p:sp>
      <p:sp>
        <p:nvSpPr>
          <p:cNvPr id="88" name="文本框 87"/>
          <p:cNvSpPr txBox="1"/>
          <p:nvPr/>
        </p:nvSpPr>
        <p:spPr>
          <a:xfrm>
            <a:off x="2190113" y="3246755"/>
            <a:ext cx="2682242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000"/>
                            </p:stCondLst>
                            <p:childTnLst>
                              <p:par>
                                <p:cTn id="5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bldLvl="0" animBg="1"/>
      <p:bldP spid="39" grpId="0" bldLvl="0" animBg="1"/>
      <p:bldP spid="40" grpId="0" bldLvl="0" animBg="1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50044485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4445" y="0"/>
            <a:ext cx="6282690" cy="6858000"/>
          </a:xfrm>
          <a:prstGeom prst="rect">
            <a:avLst/>
          </a:prstGeom>
        </p:spPr>
      </p:pic>
      <p:sp>
        <p:nvSpPr>
          <p:cNvPr id="3" name="六边形 2"/>
          <p:cNvSpPr/>
          <p:nvPr/>
        </p:nvSpPr>
        <p:spPr>
          <a:xfrm>
            <a:off x="4874895" y="2192655"/>
            <a:ext cx="2720340" cy="2310765"/>
          </a:xfrm>
          <a:prstGeom prst="hexagon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979670" y="3056255"/>
            <a:ext cx="25107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>
                <a:solidFill>
                  <a:srgbClr val="5A89AD"/>
                </a:solidFill>
              </a:rPr>
              <a:t>(YOUR LOGO)</a:t>
            </a:r>
          </a:p>
        </p:txBody>
      </p:sp>
      <p:sp>
        <p:nvSpPr>
          <p:cNvPr id="8" name="TextBox 25"/>
          <p:cNvSpPr txBox="1"/>
          <p:nvPr/>
        </p:nvSpPr>
        <p:spPr>
          <a:xfrm flipH="1">
            <a:off x="8187690" y="3165571"/>
            <a:ext cx="3504405" cy="3987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 fontAlgn="base"/>
            <a:r>
              <a:rPr lang="zh-CN" altLang="zh-CN" sz="2000" strike="noStrike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Enter the title</a:t>
            </a:r>
          </a:p>
        </p:txBody>
      </p:sp>
      <p:sp>
        <p:nvSpPr>
          <p:cNvPr id="9" name="TextBox 25"/>
          <p:cNvSpPr txBox="1"/>
          <p:nvPr/>
        </p:nvSpPr>
        <p:spPr>
          <a:xfrm flipH="1">
            <a:off x="8187690" y="3564397"/>
            <a:ext cx="3956050" cy="35228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l" fontAlgn="base"/>
            <a:r>
              <a:rPr lang="zh-CN" altLang="zh-CN" sz="1600" strike="noStrike" noProof="1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Please enter the needed title here</a:t>
            </a:r>
          </a:p>
        </p:txBody>
      </p:sp>
      <p:sp>
        <p:nvSpPr>
          <p:cNvPr id="10" name="TextBox 25"/>
          <p:cNvSpPr txBox="1"/>
          <p:nvPr/>
        </p:nvSpPr>
        <p:spPr>
          <a:xfrm flipH="1">
            <a:off x="8088630" y="2534285"/>
            <a:ext cx="172085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lvl="0" algn="ctr" fontAlgn="base"/>
            <a:r>
              <a:rPr lang="en-US" altLang="zh-CN" sz="2800" strike="noStrike" noProof="1">
                <a:solidFill>
                  <a:srgbClr val="88C3F4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PART 2</a:t>
            </a:r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7" grpId="0"/>
      <p:bldP spid="7" grpId="1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出自【趣你的PPT】(微信:qunideppt)：最优质的PPT资源库"/>
          <p:cNvSpPr/>
          <p:nvPr/>
        </p:nvSpPr>
        <p:spPr>
          <a:xfrm>
            <a:off x="-8889" y="124461"/>
            <a:ext cx="2673625" cy="716298"/>
          </a:xfrm>
          <a:prstGeom prst="rect">
            <a:avLst/>
          </a:prstGeom>
          <a:solidFill>
            <a:srgbClr val="89C3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7" name="出自【趣你的PPT】(微信:qunideppt)：最优质的PPT资源库"/>
          <p:cNvSpPr/>
          <p:nvPr/>
        </p:nvSpPr>
        <p:spPr>
          <a:xfrm>
            <a:off x="2906143" y="124461"/>
            <a:ext cx="174911" cy="716298"/>
          </a:xfrm>
          <a:prstGeom prst="rect">
            <a:avLst/>
          </a:prstGeom>
          <a:solidFill>
            <a:srgbClr val="89C3E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出自【趣你的PPT】(微信:qunideppt)：最优质的PPT资源库"/>
          <p:cNvSpPr txBox="1">
            <a:spLocks noChangeArrowheads="1"/>
          </p:cNvSpPr>
          <p:nvPr/>
        </p:nvSpPr>
        <p:spPr bwMode="auto">
          <a:xfrm>
            <a:off x="-8889" y="251778"/>
            <a:ext cx="2523702" cy="4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Add a title</a:t>
            </a:r>
          </a:p>
        </p:txBody>
      </p:sp>
      <p:sp>
        <p:nvSpPr>
          <p:cNvPr id="1053" name="弧形 1052"/>
          <p:cNvSpPr/>
          <p:nvPr/>
        </p:nvSpPr>
        <p:spPr>
          <a:xfrm>
            <a:off x="1619883" y="2011100"/>
            <a:ext cx="1440160" cy="1440000"/>
          </a:xfrm>
          <a:prstGeom prst="arc">
            <a:avLst>
              <a:gd name="adj1" fmla="val 3769744"/>
              <a:gd name="adj2" fmla="val 16218957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0" name="弧形 99"/>
          <p:cNvSpPr/>
          <p:nvPr/>
        </p:nvSpPr>
        <p:spPr>
          <a:xfrm>
            <a:off x="1157046" y="1507068"/>
            <a:ext cx="2448336" cy="2448064"/>
          </a:xfrm>
          <a:prstGeom prst="arc">
            <a:avLst>
              <a:gd name="adj1" fmla="val 16190681"/>
              <a:gd name="adj2" fmla="val 3787939"/>
            </a:avLst>
          </a:prstGeom>
          <a:solidFill>
            <a:srgbClr val="88C3F4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弧形 102"/>
          <p:cNvSpPr/>
          <p:nvPr/>
        </p:nvSpPr>
        <p:spPr>
          <a:xfrm>
            <a:off x="5079597" y="2011100"/>
            <a:ext cx="1440160" cy="1440000"/>
          </a:xfrm>
          <a:prstGeom prst="arc">
            <a:avLst>
              <a:gd name="adj1" fmla="val 2427216"/>
              <a:gd name="adj2" fmla="val 16218957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弧形 103"/>
          <p:cNvSpPr/>
          <p:nvPr/>
        </p:nvSpPr>
        <p:spPr>
          <a:xfrm>
            <a:off x="4613429" y="1507068"/>
            <a:ext cx="2448336" cy="2448064"/>
          </a:xfrm>
          <a:prstGeom prst="arc">
            <a:avLst>
              <a:gd name="adj1" fmla="val 16190681"/>
              <a:gd name="adj2" fmla="val 2404260"/>
            </a:avLst>
          </a:prstGeom>
          <a:solidFill>
            <a:srgbClr val="88C3F4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弧形 104"/>
          <p:cNvSpPr/>
          <p:nvPr/>
        </p:nvSpPr>
        <p:spPr>
          <a:xfrm>
            <a:off x="8529571" y="2011100"/>
            <a:ext cx="1440160" cy="1440000"/>
          </a:xfrm>
          <a:prstGeom prst="arc">
            <a:avLst>
              <a:gd name="adj1" fmla="val 5392793"/>
              <a:gd name="adj2" fmla="val 16193344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弧形 105"/>
          <p:cNvSpPr/>
          <p:nvPr/>
        </p:nvSpPr>
        <p:spPr>
          <a:xfrm>
            <a:off x="8065513" y="1507068"/>
            <a:ext cx="2448336" cy="2448064"/>
          </a:xfrm>
          <a:prstGeom prst="arc">
            <a:avLst>
              <a:gd name="adj1" fmla="val 16190681"/>
              <a:gd name="adj2" fmla="val 5400902"/>
            </a:avLst>
          </a:prstGeom>
          <a:solidFill>
            <a:srgbClr val="88C3F4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4" name="文本框 1053"/>
          <p:cNvSpPr txBox="1"/>
          <p:nvPr/>
        </p:nvSpPr>
        <p:spPr>
          <a:xfrm>
            <a:off x="2487126" y="2116233"/>
            <a:ext cx="22365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40.9%</a:t>
            </a:r>
          </a:p>
        </p:txBody>
      </p:sp>
      <p:sp>
        <p:nvSpPr>
          <p:cNvPr id="108" name="文本框 107"/>
          <p:cNvSpPr txBox="1"/>
          <p:nvPr/>
        </p:nvSpPr>
        <p:spPr>
          <a:xfrm>
            <a:off x="5943510" y="2116233"/>
            <a:ext cx="22365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b="1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37.7%</a:t>
            </a:r>
          </a:p>
        </p:txBody>
      </p:sp>
      <p:sp>
        <p:nvSpPr>
          <p:cNvPr id="109" name="文本框 108"/>
          <p:cNvSpPr txBox="1"/>
          <p:nvPr/>
        </p:nvSpPr>
        <p:spPr>
          <a:xfrm>
            <a:off x="9444785" y="2315603"/>
            <a:ext cx="16052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80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50%</a:t>
            </a:r>
          </a:p>
        </p:txBody>
      </p:sp>
      <p:sp>
        <p:nvSpPr>
          <p:cNvPr id="12" name="Subtitle 2"/>
          <p:cNvSpPr txBox="1"/>
          <p:nvPr/>
        </p:nvSpPr>
        <p:spPr bwMode="auto">
          <a:xfrm>
            <a:off x="1175532" y="417263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09554" y="4719320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 dirty="0"/>
          </a:p>
        </p:txBody>
      </p:sp>
      <p:sp>
        <p:nvSpPr>
          <p:cNvPr id="2" name="Subtitle 2"/>
          <p:cNvSpPr txBox="1"/>
          <p:nvPr/>
        </p:nvSpPr>
        <p:spPr bwMode="auto">
          <a:xfrm>
            <a:off x="4635012" y="417263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69034" y="4719320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  <p:sp>
        <p:nvSpPr>
          <p:cNvPr id="7" name="Subtitle 2"/>
          <p:cNvSpPr txBox="1"/>
          <p:nvPr/>
        </p:nvSpPr>
        <p:spPr bwMode="auto">
          <a:xfrm>
            <a:off x="8225937" y="4172639"/>
            <a:ext cx="2750331" cy="817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4993" tIns="72497" rIns="144993" bIns="72497">
            <a:spAutoFit/>
          </a:bodyPr>
          <a:lstStyle>
            <a:lvl1pPr defTabSz="108712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087755" indent="-285750" defTabSz="108712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2174875" indent="-228600" defTabSz="108712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3262630" indent="-228600" defTabSz="108712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4349750" indent="-228600" defTabSz="108712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8069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52641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57213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6178550" indent="-228600" defTabSz="108712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buFontTx/>
              <a:buNone/>
            </a:pPr>
            <a:r>
              <a:rPr lang="zh-CN" altLang="en-US" sz="24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Lantinghei SC Demibold" charset="-122"/>
                <a:sym typeface="时尚中黑简体" charset="0"/>
              </a:rPr>
              <a:t>Enter your title</a:t>
            </a:r>
          </a:p>
          <a:p>
            <a:pPr algn="ctr" eaLnBrk="1" hangingPunct="1">
              <a:lnSpc>
                <a:spcPct val="120000"/>
              </a:lnSpc>
              <a:buFontTx/>
              <a:buNone/>
            </a:pPr>
            <a:endParaRPr lang="en-US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Open Sans Light" panose="020B030603050402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59959" y="4719320"/>
            <a:ext cx="2750331" cy="1087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Fill in the content here</a:t>
            </a:r>
            <a:endParaRPr lang="zh-CN" altLang="en-US"/>
          </a:p>
        </p:txBody>
      </p:sp>
    </p:spTree>
  </p:cSld>
  <p:clrMapOvr>
    <a:masterClrMapping/>
  </p:clrMapOvr>
  <p:transition advClick="0" advTm="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3" grpId="0" bldLvl="0" animBg="1"/>
      <p:bldP spid="100" grpId="0" bldLvl="0" animBg="1"/>
      <p:bldP spid="103" grpId="0" bldLvl="0" animBg="1"/>
      <p:bldP spid="104" grpId="0" bldLvl="0" animBg="1"/>
      <p:bldP spid="105" grpId="0" bldLvl="0" animBg="1"/>
      <p:bldP spid="106" grpId="0" bldLvl="0" animBg="1"/>
      <p:bldP spid="1054" grpId="0"/>
      <p:bldP spid="108" grpId="0"/>
      <p:bldP spid="109" grpId="0"/>
      <p:bldP spid="12" grpId="0"/>
      <p:bldP spid="13" grpId="0"/>
      <p:bldP spid="2" grpId="0"/>
      <p:bldP spid="3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310"/>
  <p:tag name="MH" val="20151126115441"/>
  <p:tag name="MH_LIBRARY" val="GRAPHIC"/>
  <p:tag name="MH_TYPE" val="SubTitle"/>
  <p:tag name="MH_ORDER" val="1"/>
  <p:tag name="KSO_WM_UNIT_TYPE" val="m_h_a"/>
  <p:tag name="KSO_WM_UNIT_INDEX" val="1_1_1"/>
  <p:tag name="KSO_WM_UNIT_ID" val="custom160310_17*m_h_a*1_1_1"/>
  <p:tag name="KSO_WM_UNIT_CLEAR" val="1"/>
  <p:tag name="KSO_WM_UNIT_LAYERLEVEL" val="1_1_1"/>
  <p:tag name="KSO_WM_UNIT_VALUE" val="20"/>
  <p:tag name="KSO_WM_UNIT_HIGHLIGHT" val="0"/>
  <p:tag name="KSO_WM_UNIT_COMPATIBLE" val="0"/>
  <p:tag name="KSO_WM_UNIT_PRESET_TEXT_INDEX" val="3"/>
  <p:tag name="KSO_WM_UNIT_PRESET_TEXT_LEN" val="5"/>
  <p:tag name="KSO_WM_DIAGRAM_GROUP_CODE" val="m1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310"/>
  <p:tag name="MH" val="20151126115441"/>
  <p:tag name="MH_LIBRARY" val="GRAPHIC"/>
  <p:tag name="MH_TYPE" val="Other"/>
  <p:tag name="MH_ORDER" val="1"/>
  <p:tag name="KSO_WM_UNIT_TYPE" val="m_i"/>
  <p:tag name="KSO_WM_UNIT_INDEX" val="1_1"/>
  <p:tag name="KSO_WM_UNIT_ID" val="custom160310_17*m_i*1_1"/>
  <p:tag name="KSO_WM_UNIT_CLEAR" val="1"/>
  <p:tag name="KSO_WM_UNIT_LAYERLEVEL" val="1_1"/>
  <p:tag name="KSO_WM_DIAGRAM_GROUP_CODE" val="m1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310"/>
  <p:tag name="MH" val="20151126115441"/>
  <p:tag name="MH_LIBRARY" val="GRAPHIC"/>
  <p:tag name="MH_TYPE" val="SubTitle"/>
  <p:tag name="MH_ORDER" val="3"/>
  <p:tag name="KSO_WM_UNIT_TYPE" val="m_h_a"/>
  <p:tag name="KSO_WM_UNIT_INDEX" val="1_3_1"/>
  <p:tag name="KSO_WM_UNIT_ID" val="custom160310_17*m_h_a*1_3_1"/>
  <p:tag name="KSO_WM_UNIT_CLEAR" val="1"/>
  <p:tag name="KSO_WM_UNIT_LAYERLEVEL" val="1_1_1"/>
  <p:tag name="KSO_WM_UNIT_VALUE" val="20"/>
  <p:tag name="KSO_WM_UNIT_HIGHLIGHT" val="0"/>
  <p:tag name="KSO_WM_UNIT_COMPATIBLE" val="0"/>
  <p:tag name="KSO_WM_UNIT_PRESET_TEXT_INDEX" val="3"/>
  <p:tag name="KSO_WM_UNIT_PRESET_TEXT_LEN" val="5"/>
  <p:tag name="KSO_WM_DIAGRAM_GROUP_CODE" val="m1-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310"/>
  <p:tag name="MH" val="20151126115441"/>
  <p:tag name="MH_LIBRARY" val="GRAPHIC"/>
  <p:tag name="MH_TYPE" val="Other"/>
  <p:tag name="MH_ORDER" val="3"/>
  <p:tag name="KSO_WM_UNIT_TYPE" val="m_i"/>
  <p:tag name="KSO_WM_UNIT_INDEX" val="1_3"/>
  <p:tag name="KSO_WM_UNIT_ID" val="custom160310_17*m_i*1_3"/>
  <p:tag name="KSO_WM_UNIT_CLEAR" val="1"/>
  <p:tag name="KSO_WM_UNIT_LAYERLEVEL" val="1_1"/>
  <p:tag name="KSO_WM_DIAGRAM_GROUP_CODE" val="m1-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310"/>
  <p:tag name="MH" val="20151126115441"/>
  <p:tag name="MH_LIBRARY" val="GRAPHIC"/>
  <p:tag name="MH_TYPE" val="SubTitle"/>
  <p:tag name="MH_ORDER" val="2"/>
  <p:tag name="KSO_WM_UNIT_TYPE" val="m_h_a"/>
  <p:tag name="KSO_WM_UNIT_INDEX" val="1_2_1"/>
  <p:tag name="KSO_WM_UNIT_ID" val="custom160310_17*m_h_a*1_2_1"/>
  <p:tag name="KSO_WM_UNIT_CLEAR" val="1"/>
  <p:tag name="KSO_WM_UNIT_LAYERLEVEL" val="1_1_1"/>
  <p:tag name="KSO_WM_UNIT_VALUE" val="20"/>
  <p:tag name="KSO_WM_UNIT_HIGHLIGHT" val="0"/>
  <p:tag name="KSO_WM_UNIT_COMPATIBLE" val="0"/>
  <p:tag name="KSO_WM_UNIT_PRESET_TEXT_INDEX" val="3"/>
  <p:tag name="KSO_WM_UNIT_PRESET_TEXT_LEN" val="5"/>
  <p:tag name="KSO_WM_DIAGRAM_GROUP_CODE" val="m1-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310"/>
  <p:tag name="MH" val="20151126115441"/>
  <p:tag name="MH_LIBRARY" val="GRAPHIC"/>
  <p:tag name="MH_TYPE" val="Other"/>
  <p:tag name="MH_ORDER" val="2"/>
  <p:tag name="KSO_WM_UNIT_TYPE" val="m_i"/>
  <p:tag name="KSO_WM_UNIT_INDEX" val="1_2"/>
  <p:tag name="KSO_WM_UNIT_ID" val="custom160310_17*m_i*1_2"/>
  <p:tag name="KSO_WM_UNIT_CLEAR" val="1"/>
  <p:tag name="KSO_WM_UNIT_LAYERLEVEL" val="1_1"/>
  <p:tag name="KSO_WM_DIAGRAM_GROUP_CODE" val="m1-1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974</Words>
  <Application>Microsoft Office PowerPoint</Application>
  <PresentationFormat>宽屏</PresentationFormat>
  <Paragraphs>251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1" baseType="lpstr">
      <vt:lpstr>Bebas Neue Regular</vt:lpstr>
      <vt:lpstr>FontAwesome</vt:lpstr>
      <vt:lpstr>GeosansLight</vt:lpstr>
      <vt:lpstr>Open Sans</vt:lpstr>
      <vt:lpstr>思源黑体 CN Medium</vt:lpstr>
      <vt:lpstr>微软雅黑</vt:lpstr>
      <vt:lpstr>Agency FB</vt:lpstr>
      <vt:lpstr>Arial</vt:lpstr>
      <vt:lpstr>Arial Black</vt:lpstr>
      <vt:lpstr>Calibri</vt:lpstr>
      <vt:lpstr>Calibri Light</vt:lpstr>
      <vt:lpstr>Impact</vt:lpstr>
      <vt:lpstr>Source Sans Pro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宇 之灵</cp:lastModifiedBy>
  <cp:revision>12</cp:revision>
  <dcterms:created xsi:type="dcterms:W3CDTF">2017-11-02T09:31:00Z</dcterms:created>
  <dcterms:modified xsi:type="dcterms:W3CDTF">2020-11-07T16:08:15Z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