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0" r:id="rId3"/>
    <p:sldId id="271" r:id="rId4"/>
    <p:sldId id="272" r:id="rId5"/>
    <p:sldId id="256" r:id="rId6"/>
    <p:sldId id="275" r:id="rId7"/>
    <p:sldId id="276" r:id="rId8"/>
    <p:sldId id="257" r:id="rId9"/>
    <p:sldId id="259" r:id="rId10"/>
    <p:sldId id="258" r:id="rId11"/>
    <p:sldId id="260" r:id="rId12"/>
    <p:sldId id="273" r:id="rId13"/>
    <p:sldId id="261" r:id="rId14"/>
    <p:sldId id="262" r:id="rId15"/>
    <p:sldId id="263" r:id="rId16"/>
    <p:sldId id="264" r:id="rId17"/>
    <p:sldId id="265" r:id="rId18"/>
    <p:sldId id="274" r:id="rId19"/>
    <p:sldId id="267" r:id="rId20"/>
    <p:sldId id="266" r:id="rId21"/>
    <p:sldId id="268" r:id="rId22"/>
    <p:sldId id="269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08742339@qq.com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BD0"/>
    <a:srgbClr val="CAD4D8"/>
    <a:srgbClr val="75A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 autoAdjust="0"/>
    <p:restoredTop sz="81741" autoAdjust="0"/>
  </p:normalViewPr>
  <p:slideViewPr>
    <p:cSldViewPr snapToGrid="0" showGuides="1">
      <p:cViewPr varScale="1">
        <p:scale>
          <a:sx n="59" d="100"/>
          <a:sy n="59" d="100"/>
        </p:scale>
        <p:origin x="1032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5D41B-B1BD-4371-BA9E-1E17E33AD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5E0767-9798-41D5-AB94-D4E4FA1EB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2F531C-7BE7-488E-BE63-04AF1240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14799-5D2C-49FF-A03C-A60B300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72DAEF-1825-4085-A5CB-3B0B9D45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7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CB209-414D-4D28-B7E6-9E69DBF5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6D2187-562D-4A0B-AF66-30FDDF819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65B7F-606F-45D7-A4D1-2CDEB314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8832B-CF3D-437A-B96C-6BA3FA87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A89BE4-BFE1-4AB9-AEA6-6E169130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42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C11D57-2AE1-4608-A699-DC904E847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B330E1-3DE4-42AD-B079-641544CDC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E3E099-4DBA-4A6E-8CBD-0E8DF5FF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6918DC-A04E-4F29-8958-935C5592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BAC457-646F-423F-83BB-62263C6A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B4CFE-5B0D-4DA1-9D1C-71E81091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2AEBB2-15DF-462F-ADB2-11FEB89B5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E5537-DFA7-4516-A8FF-61194442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ABC46-515F-4A5F-94CD-BF455FF3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940248-F0D7-485E-AEC2-D3F18BF5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2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92DF8-4178-46BF-9324-7E84689C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B298FA-D5A9-4B7D-BAC0-8C8702569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CAE02B-DD90-4513-A63E-F3F92518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AFD15F-2BD0-4A31-A772-9790AA78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469FC4-A03F-498F-9179-3EAD9C2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9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86875A-DC26-4E09-AD3A-89CF2342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3E34A3-BDC5-49C1-B3E7-B50BB9F26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D5D0B7-249B-44AC-A078-9C2CCCF6B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F84B53-9824-4FBB-BF41-553BE74A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1E3DAE-43CE-4F88-B571-7FA3636F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AAF8B8-26F9-4E6E-8DB6-4FCBDE44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14670" y="6414799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3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D9DA42-D7B6-459B-9292-A61DFBF2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8469F2-634A-493C-8C5F-F04EECFA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BD5FA7-664D-4E5B-885B-5899B8A73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F169B7-B7A6-4B13-BF06-483D24D33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2D5156-3DB2-4AF5-9532-386CEAE0E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C85845-2754-4213-B9D7-82802F21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98907A-4555-48D4-81CC-99322B6C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C43FF1-A8ED-4372-B351-28BD633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67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FB640-8C1F-47E7-B15E-942855BF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08550C-40D8-4F2C-BB64-2B92F41D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8A0E96-6397-45C4-9221-DF335C28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E36056-1350-4ED4-ADB1-24B9D8BE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83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66946E-A0E7-4863-9385-D17E7F3D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EE11DE-8748-4831-A222-39FD9EC2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D3E5B9-92E1-4771-95A2-104653EC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46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BE1DE0-3B35-4434-864B-A6D61359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96C97C-840B-4CBE-A2D1-88918B9EF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4A8A90-3672-478C-BEEA-5418B096E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17B370-AF2B-4FFA-B7F6-9EEAAFE2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E48B78-9175-471E-87B3-8CFE1A66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7A15A-A3EF-4167-8CB5-E6E3019B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9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5A918-6DDD-48DD-B4FC-69E3E64B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44470F-774B-48C5-AF44-8A0521440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B34B21-3EBD-4030-99C2-57E809474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D0C736-A3C6-48F1-BA70-EBD7C0B7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819D9D-CE3A-4FB6-8B72-BA940A30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4BAFE3-121B-4BF9-91D8-3AD9C1B2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09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CD7270B-0094-439F-94AD-2C801356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5D63AD-12DA-4B13-9124-B61DA4DDD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EE3649-6397-4796-A8FC-D4213E612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D439-30C3-47D6-AC77-CF257C2F07D6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DA1C49-FBAB-4C16-B937-B79F7BEB9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2089B-86DA-4C75-8933-21FCB8D5E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BD7A-0B4B-44A1-A9F4-64C228D39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8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D329B5E-7F1C-4489-B2D0-C21F51B834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552450"/>
            <a:ext cx="5753099" cy="5753099"/>
          </a:xfrm>
          <a:prstGeom prst="rect">
            <a:avLst/>
          </a:prstGeom>
        </p:spPr>
      </p:pic>
      <p:grpSp>
        <p:nvGrpSpPr>
          <p:cNvPr id="27" name="PA_组合 2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D844F28-1511-4351-9463-84C8B59CB13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80926" y="-3047924"/>
            <a:ext cx="12953847" cy="12953847"/>
            <a:chOff x="-380926" y="-3047924"/>
            <a:chExt cx="12953847" cy="1295384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C35CE69-363F-4702-9A28-6F1F0315B9E6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0A8F768F-8B4C-4E18-9DC3-4A8D114F1067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6D7A2E2D-167E-4A71-A165-7D0CEA3B04A3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F47C057-715C-419F-AFF6-573401248C4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56AADD39-D2A4-4C23-BFFF-90B13655FC4B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2C36085-9B79-464A-8431-09988053EF46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0FDC998-3781-47A2-9BC6-00B713E1EFE0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77B45C5-A996-4EA7-9FBA-B2B0A2436E2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2C97B7A-E253-4C0C-9ADC-5922410955A9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292B6A61-306D-4EA5-A63B-B10B470535D8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2E52484-023A-4EE9-878B-8F55E1E41E16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B6711EA-0216-430D-8770-B9A40812339D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A757F3C-1D84-446B-9FD9-F22303A19B64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84FC3A3-509B-44A5-AE94-85A741FD61C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28BF230-512F-4B64-9F30-762CF1687375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8A7D614-CE1D-4566-BC38-03B008CB1EA7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6BD2AB9-2982-4F9A-A124-C4C334F9FA8D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982C906-60F4-46CB-BEDF-37575FE306E0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PA_文本框 2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F0D27F9-B1DD-4838-B47A-B29D1D6E529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328" y="2733585"/>
            <a:ext cx="11930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</a:t>
            </a:r>
            <a:r>
              <a:rPr lang="en-US" altLang="zh-CN" sz="96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I</a:t>
            </a:r>
            <a:r>
              <a:rPr lang="en-US" altLang="zh-CN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NA</a:t>
            </a:r>
            <a:endParaRPr lang="zh-CN" altLang="en-US" sz="96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F66806C7-60EB-48E6-96E1-269A6EFE07AF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3771494190"/>
      </p:ext>
    </p:extLst>
  </p:cSld>
  <p:clrMapOvr>
    <a:masterClrMapping/>
  </p:clrMapOvr>
  <p:transition spd="slow" advClick="0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681626A-F912-4E97-9ED8-32A9E02D6655}"/>
              </a:ext>
            </a:extLst>
          </p:cNvPr>
          <p:cNvSpPr txBox="1"/>
          <p:nvPr/>
        </p:nvSpPr>
        <p:spPr>
          <a:xfrm>
            <a:off x="3448050" y="-1228498"/>
            <a:ext cx="87439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9900" dirty="0">
                <a:solidFill>
                  <a:srgbClr val="CAD4D8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19900" dirty="0">
              <a:solidFill>
                <a:srgbClr val="CAD4D8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6FCB9CD5-C4A7-4FC0-BC6E-79E5F7455779}"/>
              </a:ext>
            </a:extLst>
          </p:cNvPr>
          <p:cNvSpPr txBox="1"/>
          <p:nvPr/>
        </p:nvSpPr>
        <p:spPr>
          <a:xfrm>
            <a:off x="642137" y="3626677"/>
            <a:ext cx="352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4" name="直接连接符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6F5C8369-1048-436F-8F0A-FAB9C4C267B0}"/>
              </a:ext>
            </a:extLst>
          </p:cNvPr>
          <p:cNvCxnSpPr>
            <a:cxnSpLocks/>
          </p:cNvCxnSpPr>
          <p:nvPr/>
        </p:nvCxnSpPr>
        <p:spPr>
          <a:xfrm>
            <a:off x="808696" y="4273008"/>
            <a:ext cx="42110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AEEF8C4-0B27-48C4-8838-BF62626708E6}"/>
              </a:ext>
            </a:extLst>
          </p:cNvPr>
          <p:cNvSpPr txBox="1"/>
          <p:nvPr/>
        </p:nvSpPr>
        <p:spPr>
          <a:xfrm>
            <a:off x="5195087" y="3626677"/>
            <a:ext cx="352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6" name="直接连接符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A2C6AC2F-746B-4A8A-BD1B-CA891976D7BC}"/>
              </a:ext>
            </a:extLst>
          </p:cNvPr>
          <p:cNvCxnSpPr>
            <a:cxnSpLocks/>
          </p:cNvCxnSpPr>
          <p:nvPr/>
        </p:nvCxnSpPr>
        <p:spPr>
          <a:xfrm>
            <a:off x="5361646" y="4273008"/>
            <a:ext cx="42110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0095E1A-04A1-4B01-A4C9-ECDAD9432F09}"/>
              </a:ext>
            </a:extLst>
          </p:cNvPr>
          <p:cNvSpPr txBox="1"/>
          <p:nvPr/>
        </p:nvSpPr>
        <p:spPr>
          <a:xfrm>
            <a:off x="808696" y="4519229"/>
            <a:ext cx="2887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</a:t>
            </a:r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  <a:p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  <a:p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1AF84F9-8D0C-4E1C-82A6-84D7D668B2BE}"/>
              </a:ext>
            </a:extLst>
          </p:cNvPr>
          <p:cNvSpPr txBox="1"/>
          <p:nvPr/>
        </p:nvSpPr>
        <p:spPr>
          <a:xfrm>
            <a:off x="5195087" y="4519229"/>
            <a:ext cx="2887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</a:t>
            </a:r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  <a:p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  <a:p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8B5CBBE4-4DA2-409C-A382-8A5063C25F13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815151475"/>
      </p:ext>
    </p:extLst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D329B5E-7F1C-4489-B2D0-C21F51B83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552450"/>
            <a:ext cx="5753099" cy="5753099"/>
          </a:xfrm>
          <a:prstGeom prst="rect">
            <a:avLst/>
          </a:prstGeom>
        </p:spPr>
      </p:pic>
      <p:grpSp>
        <p:nvGrpSpPr>
          <p:cNvPr id="27" name="组合 2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D844F28-1511-4351-9463-84C8B59CB137}"/>
              </a:ext>
            </a:extLst>
          </p:cNvPr>
          <p:cNvGrpSpPr/>
          <p:nvPr/>
        </p:nvGrpSpPr>
        <p:grpSpPr>
          <a:xfrm>
            <a:off x="-380926" y="-3047924"/>
            <a:ext cx="12953847" cy="12953847"/>
            <a:chOff x="-380926" y="-3047924"/>
            <a:chExt cx="12953847" cy="1295384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C35CE69-363F-4702-9A28-6F1F0315B9E6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0A8F768F-8B4C-4E18-9DC3-4A8D114F1067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6D7A2E2D-167E-4A71-A165-7D0CEA3B04A3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F47C057-715C-419F-AFF6-573401248C4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56AADD39-D2A4-4C23-BFFF-90B13655FC4B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2C36085-9B79-464A-8431-09988053EF46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0FDC998-3781-47A2-9BC6-00B713E1EFE0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77B45C5-A996-4EA7-9FBA-B2B0A2436E2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2C97B7A-E253-4C0C-9ADC-5922410955A9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292B6A61-306D-4EA5-A63B-B10B470535D8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2E52484-023A-4EE9-878B-8F55E1E41E16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B6711EA-0216-430D-8770-B9A40812339D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A757F3C-1D84-446B-9FD9-F22303A19B64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84FC3A3-509B-44A5-AE94-85A741FD61C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28BF230-512F-4B64-9F30-762CF1687375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8A7D614-CE1D-4566-BC38-03B008CB1EA7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6BD2AB9-2982-4F9A-A124-C4C334F9FA8D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982C906-60F4-46CB-BEDF-37575FE306E0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文本框 2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F0D27F9-B1DD-4838-B47A-B29D1D6E5296}"/>
              </a:ext>
            </a:extLst>
          </p:cNvPr>
          <p:cNvSpPr txBox="1"/>
          <p:nvPr/>
        </p:nvSpPr>
        <p:spPr>
          <a:xfrm>
            <a:off x="12118" y="2733585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T</a:t>
            </a:r>
            <a:r>
              <a:rPr lang="en-US" altLang="zh-CN" sz="115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</a:t>
            </a:r>
            <a:r>
              <a:rPr lang="en-US" altLang="zh-CN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O</a:t>
            </a:r>
            <a:endParaRPr lang="zh-CN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CA009739-61FE-48C1-800B-7075AA567C9C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1505660170"/>
      </p:ext>
    </p:extLst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929B423-DE20-4509-A314-345809510FEF}"/>
              </a:ext>
            </a:extLst>
          </p:cNvPr>
          <p:cNvSpPr txBox="1"/>
          <p:nvPr/>
        </p:nvSpPr>
        <p:spPr>
          <a:xfrm>
            <a:off x="12118" y="7333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8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8B64B2E5-B7B7-4B0A-BA87-C34410D90831}"/>
              </a:ext>
            </a:extLst>
          </p:cNvPr>
          <p:cNvSpPr txBox="1"/>
          <p:nvPr/>
        </p:nvSpPr>
        <p:spPr>
          <a:xfrm>
            <a:off x="3109681" y="4290629"/>
            <a:ext cx="589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18E7B782-BF22-4B23-95DB-793077E7D3A2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1074010350"/>
      </p:ext>
    </p:extLst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04D2B38-772F-4EAE-A95C-65E8B1743E2D}"/>
              </a:ext>
            </a:extLst>
          </p:cNvPr>
          <p:cNvSpPr txBox="1"/>
          <p:nvPr/>
        </p:nvSpPr>
        <p:spPr>
          <a:xfrm>
            <a:off x="-36512" y="2105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8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5B1D85A-E1A8-4136-B62E-E114002B0231}"/>
              </a:ext>
            </a:extLst>
          </p:cNvPr>
          <p:cNvSpPr txBox="1"/>
          <p:nvPr/>
        </p:nvSpPr>
        <p:spPr>
          <a:xfrm>
            <a:off x="3061051" y="5662855"/>
            <a:ext cx="589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581D11F6-52C1-4D04-A881-375CD2B9650A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3995208946"/>
      </p:ext>
    </p:extLst>
  </p:cSld>
  <p:clrMapOvr>
    <a:masterClrMapping/>
  </p:clrMapOvr>
  <p:transition spd="slow" advClick="0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83512FC-6238-4787-A493-F5FFF619A72A}"/>
              </a:ext>
            </a:extLst>
          </p:cNvPr>
          <p:cNvSpPr txBox="1"/>
          <p:nvPr/>
        </p:nvSpPr>
        <p:spPr>
          <a:xfrm>
            <a:off x="1258888" y="1153061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4D7C902-5690-41B7-B69F-28754FCDC20C}"/>
              </a:ext>
            </a:extLst>
          </p:cNvPr>
          <p:cNvSpPr txBox="1"/>
          <p:nvPr/>
        </p:nvSpPr>
        <p:spPr>
          <a:xfrm>
            <a:off x="954088" y="3429000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文本框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BF0D17B6-EEB2-41AB-9C0B-465FBDF53465}"/>
              </a:ext>
            </a:extLst>
          </p:cNvPr>
          <p:cNvSpPr txBox="1"/>
          <p:nvPr/>
        </p:nvSpPr>
        <p:spPr>
          <a:xfrm>
            <a:off x="8688388" y="799118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5" name="文本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6246DDD-ECF2-4733-B888-56A1C856138C}"/>
              </a:ext>
            </a:extLst>
          </p:cNvPr>
          <p:cNvSpPr txBox="1"/>
          <p:nvPr/>
        </p:nvSpPr>
        <p:spPr>
          <a:xfrm>
            <a:off x="9126538" y="4419600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23CD04A-27C0-4453-9C03-C1F7C96B8807}"/>
              </a:ext>
            </a:extLst>
          </p:cNvPr>
          <p:cNvSpPr txBox="1"/>
          <p:nvPr/>
        </p:nvSpPr>
        <p:spPr>
          <a:xfrm>
            <a:off x="3983038" y="445175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7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158033FB-747D-4534-AC2A-B5EFD066485F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3412760814"/>
      </p:ext>
    </p:extLst>
  </p:cSld>
  <p:clrMapOvr>
    <a:masterClrMapping/>
  </p:clrMapOvr>
  <p:transition spd="slow" advClick="0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4751F95-EFB7-48D5-BE9F-204DCD1243D6}"/>
              </a:ext>
            </a:extLst>
          </p:cNvPr>
          <p:cNvSpPr txBox="1"/>
          <p:nvPr/>
        </p:nvSpPr>
        <p:spPr>
          <a:xfrm>
            <a:off x="2793207" y="1498015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E9B431B-F34C-4FDA-BB9D-A484229DBBF5}"/>
              </a:ext>
            </a:extLst>
          </p:cNvPr>
          <p:cNvSpPr txBox="1"/>
          <p:nvPr/>
        </p:nvSpPr>
        <p:spPr>
          <a:xfrm>
            <a:off x="1296988" y="3075057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文本框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CF550A9-9D6B-4665-8989-D3EF832F7BA7}"/>
              </a:ext>
            </a:extLst>
          </p:cNvPr>
          <p:cNvSpPr txBox="1"/>
          <p:nvPr/>
        </p:nvSpPr>
        <p:spPr>
          <a:xfrm>
            <a:off x="9398793" y="1498015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5" name="文本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0F48159-145E-4390-8AA2-EB24178EF35C}"/>
              </a:ext>
            </a:extLst>
          </p:cNvPr>
          <p:cNvSpPr txBox="1"/>
          <p:nvPr/>
        </p:nvSpPr>
        <p:spPr>
          <a:xfrm>
            <a:off x="9126538" y="3944214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1EEDA5F-B04A-4884-9763-6F52C2799E4E}"/>
              </a:ext>
            </a:extLst>
          </p:cNvPr>
          <p:cNvSpPr txBox="1"/>
          <p:nvPr/>
        </p:nvSpPr>
        <p:spPr>
          <a:xfrm>
            <a:off x="4550967" y="445175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7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7F5AB600-6F24-49F7-957A-439A283FC32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1479222827"/>
      </p:ext>
    </p:extLst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C125259-0162-4BA9-90FF-D13959EA751E}"/>
              </a:ext>
            </a:extLst>
          </p:cNvPr>
          <p:cNvSpPr txBox="1"/>
          <p:nvPr/>
        </p:nvSpPr>
        <p:spPr>
          <a:xfrm>
            <a:off x="2202657" y="709494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2E76819B-B912-4A07-9A1A-A2F92D06EFA8}"/>
              </a:ext>
            </a:extLst>
          </p:cNvPr>
          <p:cNvSpPr txBox="1"/>
          <p:nvPr/>
        </p:nvSpPr>
        <p:spPr>
          <a:xfrm>
            <a:off x="1012826" y="2721114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文本框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62F3E6D7-8D70-4C10-A057-80BD4FD39854}"/>
              </a:ext>
            </a:extLst>
          </p:cNvPr>
          <p:cNvSpPr txBox="1"/>
          <p:nvPr/>
        </p:nvSpPr>
        <p:spPr>
          <a:xfrm>
            <a:off x="9398793" y="1498015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5" name="文本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78A7F3BB-A37A-428C-844C-430A85E54ACC}"/>
              </a:ext>
            </a:extLst>
          </p:cNvPr>
          <p:cNvSpPr txBox="1"/>
          <p:nvPr/>
        </p:nvSpPr>
        <p:spPr>
          <a:xfrm>
            <a:off x="8208962" y="3782943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E9E7DB1-1D36-471B-BFE0-987B32A569F6}"/>
              </a:ext>
            </a:extLst>
          </p:cNvPr>
          <p:cNvSpPr txBox="1"/>
          <p:nvPr/>
        </p:nvSpPr>
        <p:spPr>
          <a:xfrm>
            <a:off x="7179867" y="355551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7" name="文本框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5CC32CB-C6A0-4119-B572-3BE9AB90D73B}"/>
              </a:ext>
            </a:extLst>
          </p:cNvPr>
          <p:cNvSpPr txBox="1"/>
          <p:nvPr/>
        </p:nvSpPr>
        <p:spPr>
          <a:xfrm>
            <a:off x="4137026" y="4949964"/>
            <a:ext cx="23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8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E39EA609-A249-44AD-9CFA-2580C1C2F1A5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455117952"/>
      </p:ext>
    </p:extLst>
  </p:cSld>
  <p:clrMapOvr>
    <a:masterClrMapping/>
  </p:clrMapOvr>
  <p:transition spd="slow" advClick="0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D329B5E-7F1C-4489-B2D0-C21F51B83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552450"/>
            <a:ext cx="5753099" cy="5753099"/>
          </a:xfrm>
          <a:prstGeom prst="rect">
            <a:avLst/>
          </a:prstGeom>
        </p:spPr>
      </p:pic>
      <p:grpSp>
        <p:nvGrpSpPr>
          <p:cNvPr id="27" name="组合 2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D844F28-1511-4351-9463-84C8B59CB137}"/>
              </a:ext>
            </a:extLst>
          </p:cNvPr>
          <p:cNvGrpSpPr/>
          <p:nvPr/>
        </p:nvGrpSpPr>
        <p:grpSpPr>
          <a:xfrm>
            <a:off x="-380926" y="-3047924"/>
            <a:ext cx="12953847" cy="12953847"/>
            <a:chOff x="-380926" y="-3047924"/>
            <a:chExt cx="12953847" cy="1295384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C35CE69-363F-4702-9A28-6F1F0315B9E6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0A8F768F-8B4C-4E18-9DC3-4A8D114F1067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6D7A2E2D-167E-4A71-A165-7D0CEA3B04A3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F47C057-715C-419F-AFF6-573401248C4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56AADD39-D2A4-4C23-BFFF-90B13655FC4B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2C36085-9B79-464A-8431-09988053EF46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0FDC998-3781-47A2-9BC6-00B713E1EFE0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77B45C5-A996-4EA7-9FBA-B2B0A2436E2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2C97B7A-E253-4C0C-9ADC-5922410955A9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292B6A61-306D-4EA5-A63B-B10B470535D8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2E52484-023A-4EE9-878B-8F55E1E41E16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B6711EA-0216-430D-8770-B9A40812339D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A757F3C-1D84-446B-9FD9-F22303A19B64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84FC3A3-509B-44A5-AE94-85A741FD61C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28BF230-512F-4B64-9F30-762CF1687375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8A7D614-CE1D-4566-BC38-03B008CB1EA7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6BD2AB9-2982-4F9A-A124-C4C334F9FA8D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982C906-60F4-46CB-BEDF-37575FE306E0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文本框 2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F0D27F9-B1DD-4838-B47A-B29D1D6E5296}"/>
              </a:ext>
            </a:extLst>
          </p:cNvPr>
          <p:cNvSpPr txBox="1"/>
          <p:nvPr/>
        </p:nvSpPr>
        <p:spPr>
          <a:xfrm>
            <a:off x="-45032" y="2733585"/>
            <a:ext cx="12134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TH</a:t>
            </a:r>
            <a:r>
              <a:rPr lang="en-US" altLang="zh-CN" sz="115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R</a:t>
            </a:r>
            <a:r>
              <a:rPr lang="en-US" altLang="zh-CN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EE</a:t>
            </a:r>
            <a:endParaRPr lang="zh-CN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FFD5171B-BB92-4660-8309-4AF48C092BC1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525625154"/>
      </p:ext>
    </p:extLst>
  </p:cSld>
  <p:clrMapOvr>
    <a:masterClrMapping/>
  </p:clrMapOvr>
  <p:transition spd="slow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2264BA7-3A8B-425F-BD0A-D20BAF5172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3" y="1167063"/>
            <a:ext cx="3015756" cy="4523874"/>
          </a:xfrm>
          <a:prstGeom prst="rect">
            <a:avLst/>
          </a:prstGeom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E418CAF-C160-4146-BC6F-BD59EC2E9C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423" y="1167063"/>
            <a:ext cx="3015756" cy="4523874"/>
          </a:xfrm>
          <a:prstGeom prst="rect">
            <a:avLst/>
          </a:prstGeom>
        </p:spPr>
      </p:pic>
      <p:pic>
        <p:nvPicPr>
          <p:cNvPr id="7" name="图片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C6EF4C7-41F0-4658-B8EE-39ECED19F0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844" y="1167063"/>
            <a:ext cx="3015756" cy="4523874"/>
          </a:xfrm>
          <a:prstGeom prst="rect">
            <a:avLst/>
          </a:prstGeom>
        </p:spPr>
      </p:pic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BCD95B1-148E-4891-BB3F-98788D0ED86A}"/>
              </a:ext>
            </a:extLst>
          </p:cNvPr>
          <p:cNvSpPr txBox="1"/>
          <p:nvPr/>
        </p:nvSpPr>
        <p:spPr>
          <a:xfrm>
            <a:off x="306410" y="5275438"/>
            <a:ext cx="436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9" name="文本框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38E944FA-AD99-40EB-B8F9-C11F3F91CFDB}"/>
              </a:ext>
            </a:extLst>
          </p:cNvPr>
          <p:cNvSpPr txBox="1"/>
          <p:nvPr/>
        </p:nvSpPr>
        <p:spPr>
          <a:xfrm>
            <a:off x="3823641" y="5275438"/>
            <a:ext cx="436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0" name="文本框 9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936EB72-A395-4C28-ADB5-EB32ABD5B0EA}"/>
              </a:ext>
            </a:extLst>
          </p:cNvPr>
          <p:cNvSpPr txBox="1"/>
          <p:nvPr/>
        </p:nvSpPr>
        <p:spPr>
          <a:xfrm>
            <a:off x="7674349" y="5275437"/>
            <a:ext cx="4369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495DBA14-E198-41B7-8488-8F23428391D6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546421176"/>
      </p:ext>
    </p:extLst>
  </p:cSld>
  <p:clrMapOvr>
    <a:masterClrMapping/>
  </p:clrMapOvr>
  <p:transition spd="slow" advClick="0" advTm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8393054-3B33-494E-B2D0-041ABF28FE7B}"/>
              </a:ext>
            </a:extLst>
          </p:cNvPr>
          <p:cNvSpPr txBox="1"/>
          <p:nvPr/>
        </p:nvSpPr>
        <p:spPr>
          <a:xfrm>
            <a:off x="-36512" y="2105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8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B6E9BDB3-25A3-4519-81DB-D9BDC4DA6CD7}"/>
              </a:ext>
            </a:extLst>
          </p:cNvPr>
          <p:cNvSpPr txBox="1"/>
          <p:nvPr/>
        </p:nvSpPr>
        <p:spPr>
          <a:xfrm>
            <a:off x="3061051" y="5358055"/>
            <a:ext cx="589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EE027137-8058-4B04-83D6-A36D619D1E93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92626130"/>
      </p:ext>
    </p:extLst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318F966D-120F-468D-A854-21BBC9C404D8}"/>
              </a:ext>
            </a:extLst>
          </p:cNvPr>
          <p:cNvSpPr txBox="1"/>
          <p:nvPr/>
        </p:nvSpPr>
        <p:spPr>
          <a:xfrm rot="5400000">
            <a:off x="2667001" y="2967336"/>
            <a:ext cx="6857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CONTENTS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79BF2C7-FAA1-4ACC-B220-66760FE18C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98" y="2254417"/>
            <a:ext cx="2349165" cy="2349165"/>
          </a:xfrm>
          <a:prstGeom prst="rect">
            <a:avLst/>
          </a:prstGeom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D329B5E-7F1C-4489-B2D0-C21F51B83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417" y="2324098"/>
            <a:ext cx="2349165" cy="2349165"/>
          </a:xfrm>
          <a:prstGeom prst="rect">
            <a:avLst/>
          </a:prstGeom>
        </p:spPr>
      </p:pic>
      <p:pic>
        <p:nvPicPr>
          <p:cNvPr id="7" name="图片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C445EC2-45B9-41DA-8757-2278D4EC16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437" y="2324099"/>
            <a:ext cx="2349165" cy="2349165"/>
          </a:xfrm>
          <a:prstGeom prst="rect">
            <a:avLst/>
          </a:prstGeom>
        </p:spPr>
      </p:pic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FBD9280-BA54-4510-86E2-B468F3EA9A41}"/>
              </a:ext>
            </a:extLst>
          </p:cNvPr>
          <p:cNvSpPr txBox="1"/>
          <p:nvPr/>
        </p:nvSpPr>
        <p:spPr>
          <a:xfrm>
            <a:off x="427937" y="3113959"/>
            <a:ext cx="330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9" name="文本框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D267885-6D5F-4CA6-AFA1-928255CA9B90}"/>
              </a:ext>
            </a:extLst>
          </p:cNvPr>
          <p:cNvSpPr txBox="1"/>
          <p:nvPr/>
        </p:nvSpPr>
        <p:spPr>
          <a:xfrm>
            <a:off x="4453506" y="3113959"/>
            <a:ext cx="330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0" name="文本框 9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C37BB1A-EE57-4627-8E7C-825CD599762A}"/>
              </a:ext>
            </a:extLst>
          </p:cNvPr>
          <p:cNvSpPr txBox="1"/>
          <p:nvPr/>
        </p:nvSpPr>
        <p:spPr>
          <a:xfrm>
            <a:off x="8474017" y="3044279"/>
            <a:ext cx="330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BA3B7C28-7C37-4EA7-81A4-CF179A515F25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561246116"/>
      </p:ext>
    </p:extLst>
  </p:cSld>
  <p:clrMapOvr>
    <a:masterClrMapping/>
  </p:clrMapOvr>
  <p:transition spd="slow" advClick="0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EFCA70F-8A57-42C7-A070-5C34B020D6B0}"/>
              </a:ext>
            </a:extLst>
          </p:cNvPr>
          <p:cNvSpPr txBox="1"/>
          <p:nvPr/>
        </p:nvSpPr>
        <p:spPr>
          <a:xfrm>
            <a:off x="-3617912" y="13626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8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F811BFE-0A20-4F20-95B2-91D5D928F29C}"/>
              </a:ext>
            </a:extLst>
          </p:cNvPr>
          <p:cNvSpPr txBox="1"/>
          <p:nvPr/>
        </p:nvSpPr>
        <p:spPr>
          <a:xfrm>
            <a:off x="7728301" y="5152489"/>
            <a:ext cx="391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74876D4E-C0FC-4351-B153-4098B6CFE8D5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3487399753"/>
      </p:ext>
    </p:extLst>
  </p:cSld>
  <p:clrMapOvr>
    <a:masterClrMapping/>
  </p:clrMapOvr>
  <p:transition spd="slow" advClick="0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694B7FD5-D834-4850-8055-3201BD2107C5}"/>
              </a:ext>
            </a:extLst>
          </p:cNvPr>
          <p:cNvSpPr txBox="1"/>
          <p:nvPr/>
        </p:nvSpPr>
        <p:spPr>
          <a:xfrm>
            <a:off x="-36512" y="494936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8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2CFEE46-A355-4E84-B804-EF5DF684C7B5}"/>
              </a:ext>
            </a:extLst>
          </p:cNvPr>
          <p:cNvSpPr txBox="1"/>
          <p:nvPr/>
        </p:nvSpPr>
        <p:spPr>
          <a:xfrm>
            <a:off x="3061051" y="1262305"/>
            <a:ext cx="589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5FE536F2-F563-4BE2-805E-77EA3CFA847F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835890708"/>
      </p:ext>
    </p:extLst>
  </p:cSld>
  <p:clrMapOvr>
    <a:masterClrMapping/>
  </p:clrMapOvr>
  <p:transition spd="slow" advClick="0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234562DA-3143-4EAA-B6E1-33DBBF4C67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623" y="676275"/>
            <a:ext cx="2408377" cy="3371850"/>
          </a:xfrm>
          <a:prstGeom prst="rect">
            <a:avLst/>
          </a:prstGeom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630D7A6-A63C-4251-9D95-1361E1E63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71" y="676275"/>
            <a:ext cx="2408377" cy="3371850"/>
          </a:xfrm>
          <a:prstGeom prst="rect">
            <a:avLst/>
          </a:prstGeom>
        </p:spPr>
      </p:pic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6A407E4-B895-4D76-B53A-00B0D77F62F0}"/>
              </a:ext>
            </a:extLst>
          </p:cNvPr>
          <p:cNvSpPr txBox="1"/>
          <p:nvPr/>
        </p:nvSpPr>
        <p:spPr>
          <a:xfrm>
            <a:off x="-36512" y="494936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8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7" name="文本框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8477277-A835-40BF-9513-CBE8F2C6D394}"/>
              </a:ext>
            </a:extLst>
          </p:cNvPr>
          <p:cNvSpPr txBox="1"/>
          <p:nvPr/>
        </p:nvSpPr>
        <p:spPr>
          <a:xfrm>
            <a:off x="7004401" y="985305"/>
            <a:ext cx="381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1FC3BA8-6591-4C11-83EB-7D652BC18158}"/>
              </a:ext>
            </a:extLst>
          </p:cNvPr>
          <p:cNvSpPr txBox="1"/>
          <p:nvPr/>
        </p:nvSpPr>
        <p:spPr>
          <a:xfrm>
            <a:off x="7004400" y="2505670"/>
            <a:ext cx="381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A88B4161-D53A-46BE-8E86-41FC6E6723B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284380015"/>
      </p:ext>
    </p:extLst>
  </p:cSld>
  <p:clrMapOvr>
    <a:masterClrMapping/>
  </p:clrMapOvr>
  <p:transition spd="slow" advClick="0" advTm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A923B36-6EA4-404F-BEC8-C1085DC665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sp>
        <p:nvSpPr>
          <p:cNvPr id="4" name="文本框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B4D81F65-728B-42D8-AE17-33D0F9E34F3A}"/>
              </a:ext>
            </a:extLst>
          </p:cNvPr>
          <p:cNvSpPr txBox="1"/>
          <p:nvPr/>
        </p:nvSpPr>
        <p:spPr>
          <a:xfrm>
            <a:off x="-36512" y="29673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80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5" name="文本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09C2318-EA9E-4CBD-9BFD-AAE685C03BCF}"/>
              </a:ext>
            </a:extLst>
          </p:cNvPr>
          <p:cNvSpPr txBox="1"/>
          <p:nvPr/>
        </p:nvSpPr>
        <p:spPr>
          <a:xfrm>
            <a:off x="3125788" y="4963120"/>
            <a:ext cx="586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22B247E7-E4B4-4265-B62F-22FFFDBE6D84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3248949214"/>
      </p:ext>
    </p:extLst>
  </p:cSld>
  <p:clrMapOvr>
    <a:masterClrMapping/>
  </p:clrMapOvr>
  <p:transition spd="slow" advClick="0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86F238A-4BD2-49B1-A6A9-CE6637F58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53" y="0"/>
            <a:ext cx="4898394" cy="6858000"/>
          </a:xfrm>
          <a:prstGeom prst="rect">
            <a:avLst/>
          </a:prstGeom>
        </p:spPr>
      </p:pic>
      <p:sp>
        <p:nvSpPr>
          <p:cNvPr id="4" name="文本框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28F537B0-57EE-4444-AC33-8FE6C561B5C4}"/>
              </a:ext>
            </a:extLst>
          </p:cNvPr>
          <p:cNvSpPr txBox="1"/>
          <p:nvPr/>
        </p:nvSpPr>
        <p:spPr>
          <a:xfrm>
            <a:off x="7004401" y="985305"/>
            <a:ext cx="381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ED1ADC7-410E-4588-B229-9916ACD5DE8D}"/>
              </a:ext>
            </a:extLst>
          </p:cNvPr>
          <p:cNvSpPr txBox="1"/>
          <p:nvPr/>
        </p:nvSpPr>
        <p:spPr>
          <a:xfrm>
            <a:off x="7004400" y="2505670"/>
            <a:ext cx="381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C801DFA-40FD-4DEF-82EB-DED4B4BF00C6}"/>
              </a:ext>
            </a:extLst>
          </p:cNvPr>
          <p:cNvSpPr txBox="1"/>
          <p:nvPr/>
        </p:nvSpPr>
        <p:spPr>
          <a:xfrm>
            <a:off x="-36512" y="4211122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6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</a:t>
            </a:r>
            <a:r>
              <a:rPr lang="en-US" altLang="zh-CN" sz="166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H</a:t>
            </a:r>
            <a:r>
              <a:rPr lang="en-US" altLang="zh-CN" sz="166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INA</a:t>
            </a:r>
            <a:endParaRPr lang="zh-CN" altLang="en-US" sz="166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BEE7B11B-DA4C-4427-A8A2-7F7BBD7B8800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2455361651"/>
      </p:ext>
    </p:extLst>
  </p:cSld>
  <p:clrMapOvr>
    <a:masterClrMapping/>
  </p:clrMapOvr>
  <p:transition spd="slow" advClick="0" advTm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9504780-AA88-42D9-B923-BC2913F6762E}"/>
              </a:ext>
            </a:extLst>
          </p:cNvPr>
          <p:cNvSpPr txBox="1"/>
          <p:nvPr/>
        </p:nvSpPr>
        <p:spPr>
          <a:xfrm>
            <a:off x="1715168" y="985305"/>
            <a:ext cx="381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9" name="文本框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B258C044-7F12-4AB9-B234-BEA276D38EB9}"/>
              </a:ext>
            </a:extLst>
          </p:cNvPr>
          <p:cNvSpPr txBox="1"/>
          <p:nvPr/>
        </p:nvSpPr>
        <p:spPr>
          <a:xfrm>
            <a:off x="1715167" y="2505670"/>
            <a:ext cx="381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0" name="文本框 9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853CF0D-F60D-4917-943D-49B4BCD04431}"/>
              </a:ext>
            </a:extLst>
          </p:cNvPr>
          <p:cNvSpPr txBox="1"/>
          <p:nvPr/>
        </p:nvSpPr>
        <p:spPr>
          <a:xfrm>
            <a:off x="-438150" y="4211122"/>
            <a:ext cx="13239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6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166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CF8A780-6979-4435-A45A-19FA78EAF9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255" y="0"/>
            <a:ext cx="4898394" cy="6858000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6C0EBE6D-FA2D-49ED-ABAB-EA11E428958D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283279380"/>
      </p:ext>
    </p:extLst>
  </p:cSld>
  <p:clrMapOvr>
    <a:masterClrMapping/>
  </p:clrMapOvr>
  <p:transition spd="slow" advClick="0" advTm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106BF16-6E4D-4AF5-B903-C679321BF1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285" y="530187"/>
            <a:ext cx="3257429" cy="4886402"/>
          </a:xfrm>
          <a:prstGeom prst="rect">
            <a:avLst/>
          </a:prstGeom>
        </p:spPr>
      </p:pic>
      <p:sp>
        <p:nvSpPr>
          <p:cNvPr id="4" name="文本框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3074E2C-E99A-4618-AF0B-BD6FC5585D26}"/>
              </a:ext>
            </a:extLst>
          </p:cNvPr>
          <p:cNvSpPr txBox="1"/>
          <p:nvPr/>
        </p:nvSpPr>
        <p:spPr>
          <a:xfrm>
            <a:off x="8598885" y="728238"/>
            <a:ext cx="2964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5" name="文本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076F5C2-BAA8-4933-8D97-6EB0A251ED99}"/>
              </a:ext>
            </a:extLst>
          </p:cNvPr>
          <p:cNvSpPr txBox="1"/>
          <p:nvPr/>
        </p:nvSpPr>
        <p:spPr>
          <a:xfrm>
            <a:off x="476250" y="5047257"/>
            <a:ext cx="2964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D2C7388-29AA-4B2E-9A48-BA67650CDE4F}"/>
              </a:ext>
            </a:extLst>
          </p:cNvPr>
          <p:cNvSpPr txBox="1"/>
          <p:nvPr/>
        </p:nvSpPr>
        <p:spPr>
          <a:xfrm>
            <a:off x="-438150" y="2287072"/>
            <a:ext cx="13239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600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16600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6076E67A-BB3E-46C2-A191-4554B4C57D9D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3400135561"/>
      </p:ext>
    </p:extLst>
  </p:cSld>
  <p:clrMapOvr>
    <a:masterClrMapping/>
  </p:clrMapOvr>
  <p:transition spd="slow" advClick="0" advTm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BF875AD-ABE2-47AA-9B43-A73718F34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390650"/>
            <a:ext cx="2876550" cy="2876550"/>
          </a:xfrm>
          <a:prstGeom prst="rect">
            <a:avLst/>
          </a:prstGeom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3923CDDD-C4C1-49BD-A37E-C110A57C12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354138"/>
            <a:ext cx="2876550" cy="2876550"/>
          </a:xfrm>
          <a:prstGeom prst="rect">
            <a:avLst/>
          </a:prstGeom>
        </p:spPr>
      </p:pic>
      <p:pic>
        <p:nvPicPr>
          <p:cNvPr id="7" name="图片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A9A0578-26BB-4E6E-A7E4-D829CEF6ED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25" y="1390650"/>
            <a:ext cx="2876550" cy="2876550"/>
          </a:xfrm>
          <a:prstGeom prst="rect">
            <a:avLst/>
          </a:prstGeom>
        </p:spPr>
      </p:pic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C8AC19B-A5CF-413C-91D0-4731ECA2F3F6}"/>
              </a:ext>
            </a:extLst>
          </p:cNvPr>
          <p:cNvSpPr txBox="1"/>
          <p:nvPr/>
        </p:nvSpPr>
        <p:spPr>
          <a:xfrm>
            <a:off x="822817" y="4765198"/>
            <a:ext cx="2964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9" name="文本框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A8362838-1AA6-472E-B8BE-7B86F438B7D9}"/>
              </a:ext>
            </a:extLst>
          </p:cNvPr>
          <p:cNvSpPr txBox="1"/>
          <p:nvPr/>
        </p:nvSpPr>
        <p:spPr>
          <a:xfrm>
            <a:off x="4560285" y="4765198"/>
            <a:ext cx="2964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0" name="文本框 9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7B4AFBD-0C46-4E8B-BE6F-51A185D9B287}"/>
              </a:ext>
            </a:extLst>
          </p:cNvPr>
          <p:cNvSpPr txBox="1"/>
          <p:nvPr/>
        </p:nvSpPr>
        <p:spPr>
          <a:xfrm>
            <a:off x="8429625" y="4765198"/>
            <a:ext cx="2964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03A51080-A343-4FA1-A12E-1B56209B78EF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3718688681"/>
      </p:ext>
    </p:extLst>
  </p:cSld>
  <p:clrMapOvr>
    <a:masterClrMapping/>
  </p:clrMapOvr>
  <p:transition spd="slow" advClick="0" advTm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AAE20B3-2D47-480F-A040-75060D3F13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8" y="1268715"/>
            <a:ext cx="2413831" cy="33794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8E9A124A-A60B-470D-83B7-CE6F78782A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394" y="1268715"/>
            <a:ext cx="2413831" cy="33794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C6C0781-5327-41E5-A54F-C00FD591E656}"/>
              </a:ext>
            </a:extLst>
          </p:cNvPr>
          <p:cNvSpPr txBox="1"/>
          <p:nvPr/>
        </p:nvSpPr>
        <p:spPr>
          <a:xfrm>
            <a:off x="-266700" y="1493491"/>
            <a:ext cx="126873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99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199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4" name="文本框 1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2DA3A7B0-3222-4C65-9D7A-E8D0FD1712CE}"/>
              </a:ext>
            </a:extLst>
          </p:cNvPr>
          <p:cNvSpPr txBox="1"/>
          <p:nvPr/>
        </p:nvSpPr>
        <p:spPr>
          <a:xfrm>
            <a:off x="3061051" y="5266119"/>
            <a:ext cx="589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 White porcelain White porcelain White porcelain White porcelain White porcelain</a:t>
            </a:r>
            <a:endParaRPr lang="zh-CN" altLang="en-US" dirty="0"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pic>
        <p:nvPicPr>
          <p:cNvPr id="7" name="图片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1CF821F-98F8-4D00-AAE8-2EC6C413A7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894" y="1268715"/>
            <a:ext cx="2413831" cy="33794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FFFB9AE-A773-4195-A320-CBD82B49F4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895" y="1268715"/>
            <a:ext cx="2413831" cy="33794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7666A971-1BFE-48E9-8BA5-EBF408247CAB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1611414277"/>
      </p:ext>
    </p:extLst>
  </p:cSld>
  <p:clrMapOvr>
    <a:masterClrMapping/>
  </p:clrMapOvr>
  <p:transition spd="slow" advClick="0" advTm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5809AC5-F6C9-4289-BBFB-3E98CB0BE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81000"/>
            <a:ext cx="2686050" cy="2686050"/>
          </a:xfrm>
          <a:prstGeom prst="rect">
            <a:avLst/>
          </a:prstGeom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F1D3CF4-42C5-4EE1-ABED-B4119DEC62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3790950"/>
            <a:ext cx="2686050" cy="2686050"/>
          </a:xfrm>
          <a:prstGeom prst="rect">
            <a:avLst/>
          </a:prstGeom>
        </p:spPr>
      </p:pic>
      <p:pic>
        <p:nvPicPr>
          <p:cNvPr id="7" name="图片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A1CB0FC-1A47-40DF-B8C8-0EE6286308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75" y="3790950"/>
            <a:ext cx="2686050" cy="2686050"/>
          </a:xfrm>
          <a:prstGeom prst="rect">
            <a:avLst/>
          </a:prstGeom>
        </p:spPr>
      </p:pic>
      <p:pic>
        <p:nvPicPr>
          <p:cNvPr id="9" name="图片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C54DDB4-D453-411D-80B5-C4CB94DA8B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790950"/>
            <a:ext cx="2686050" cy="2686050"/>
          </a:xfrm>
          <a:prstGeom prst="rect">
            <a:avLst/>
          </a:prstGeom>
        </p:spPr>
      </p:pic>
      <p:pic>
        <p:nvPicPr>
          <p:cNvPr id="11" name="图片 1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30A51CBD-BB83-42F9-A9A1-4D80559741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381000"/>
            <a:ext cx="2686050" cy="2686050"/>
          </a:xfrm>
          <a:prstGeom prst="rect">
            <a:avLst/>
          </a:prstGeom>
        </p:spPr>
      </p:pic>
      <p:pic>
        <p:nvPicPr>
          <p:cNvPr id="13" name="图片 1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AC17351-6891-4640-8EBE-EBE4A3EA4D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75" y="381000"/>
            <a:ext cx="2686050" cy="2686050"/>
          </a:xfrm>
          <a:prstGeom prst="rect">
            <a:avLst/>
          </a:prstGeom>
        </p:spPr>
      </p:pic>
      <p:sp>
        <p:nvSpPr>
          <p:cNvPr id="14" name="文本框 1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675EC72-CDB4-4124-ADBB-2C62D850C1A4}"/>
              </a:ext>
            </a:extLst>
          </p:cNvPr>
          <p:cNvSpPr txBox="1"/>
          <p:nvPr/>
        </p:nvSpPr>
        <p:spPr>
          <a:xfrm>
            <a:off x="1524000" y="616029"/>
            <a:ext cx="1562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5" name="文本框 1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9A33AF6-54A5-4F1C-B3EE-388BB47B6492}"/>
              </a:ext>
            </a:extLst>
          </p:cNvPr>
          <p:cNvSpPr txBox="1"/>
          <p:nvPr/>
        </p:nvSpPr>
        <p:spPr>
          <a:xfrm>
            <a:off x="5278438" y="660558"/>
            <a:ext cx="1562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H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6" name="文本框 1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5B64C35-E245-454E-9C6C-6B5ED6ED0D59}"/>
              </a:ext>
            </a:extLst>
          </p:cNvPr>
          <p:cNvSpPr txBox="1"/>
          <p:nvPr/>
        </p:nvSpPr>
        <p:spPr>
          <a:xfrm>
            <a:off x="9077325" y="660558"/>
            <a:ext cx="1562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I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7" name="文本框 1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A3B64691-0E1A-42F0-A3BD-25323953E4E3}"/>
              </a:ext>
            </a:extLst>
          </p:cNvPr>
          <p:cNvSpPr txBox="1"/>
          <p:nvPr/>
        </p:nvSpPr>
        <p:spPr>
          <a:xfrm>
            <a:off x="1524000" y="4216480"/>
            <a:ext cx="1562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N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8" name="文本框 1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AD121511-5D2C-4EF7-A05F-E4ED10DBE8AC}"/>
              </a:ext>
            </a:extLst>
          </p:cNvPr>
          <p:cNvSpPr txBox="1"/>
          <p:nvPr/>
        </p:nvSpPr>
        <p:spPr>
          <a:xfrm>
            <a:off x="5278438" y="4261009"/>
            <a:ext cx="1562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A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19" name="文本框 1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B35C57FE-73D6-4A98-9767-37A812590729}"/>
              </a:ext>
            </a:extLst>
          </p:cNvPr>
          <p:cNvSpPr txBox="1"/>
          <p:nvPr/>
        </p:nvSpPr>
        <p:spPr>
          <a:xfrm>
            <a:off x="9077325" y="4261009"/>
            <a:ext cx="1562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8419136F-A777-49B8-AEDD-7E44DCEB97BA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3772888132"/>
      </p:ext>
    </p:extLst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D329B5E-7F1C-4489-B2D0-C21F51B83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552450"/>
            <a:ext cx="5753099" cy="5753099"/>
          </a:xfrm>
          <a:prstGeom prst="rect">
            <a:avLst/>
          </a:prstGeom>
        </p:spPr>
      </p:pic>
      <p:grpSp>
        <p:nvGrpSpPr>
          <p:cNvPr id="27" name="组合 2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D844F28-1511-4351-9463-84C8B59CB137}"/>
              </a:ext>
            </a:extLst>
          </p:cNvPr>
          <p:cNvGrpSpPr/>
          <p:nvPr/>
        </p:nvGrpSpPr>
        <p:grpSpPr>
          <a:xfrm>
            <a:off x="-380926" y="-3047924"/>
            <a:ext cx="12953847" cy="12953847"/>
            <a:chOff x="-380926" y="-3047924"/>
            <a:chExt cx="12953847" cy="1295384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C35CE69-363F-4702-9A28-6F1F0315B9E6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0A8F768F-8B4C-4E18-9DC3-4A8D114F1067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6D7A2E2D-167E-4A71-A165-7D0CEA3B04A3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F47C057-715C-419F-AFF6-573401248C4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56AADD39-D2A4-4C23-BFFF-90B13655FC4B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2C36085-9B79-464A-8431-09988053EF46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0FDC998-3781-47A2-9BC6-00B713E1EFE0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77B45C5-A996-4EA7-9FBA-B2B0A2436E2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2C97B7A-E253-4C0C-9ADC-5922410955A9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292B6A61-306D-4EA5-A63B-B10B470535D8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2E52484-023A-4EE9-878B-8F55E1E41E16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B6711EA-0216-430D-8770-B9A40812339D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A757F3C-1D84-446B-9FD9-F22303A19B64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84FC3A3-509B-44A5-AE94-85A741FD61C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28BF230-512F-4B64-9F30-762CF1687375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8A7D614-CE1D-4566-BC38-03B008CB1EA7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6BD2AB9-2982-4F9A-A124-C4C334F9FA8D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982C906-60F4-46CB-BEDF-37575FE306E0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文本框 2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F0D27F9-B1DD-4838-B47A-B29D1D6E5296}"/>
              </a:ext>
            </a:extLst>
          </p:cNvPr>
          <p:cNvSpPr txBox="1"/>
          <p:nvPr/>
        </p:nvSpPr>
        <p:spPr>
          <a:xfrm>
            <a:off x="-45032" y="2733585"/>
            <a:ext cx="119876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O</a:t>
            </a:r>
            <a:r>
              <a:rPr lang="en-US" altLang="zh-CN" sz="115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N</a:t>
            </a:r>
            <a:r>
              <a:rPr lang="en-US" altLang="zh-CN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E</a:t>
            </a:r>
            <a:endParaRPr lang="zh-CN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D911A1F1-713A-4C16-B600-1D134BD0E77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3927155102"/>
      </p:ext>
    </p:extLst>
  </p:cSld>
  <p:clrMapOvr>
    <a:masterClrMapping/>
  </p:clrMapOvr>
  <p:transition spd="slow" advClick="0"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D329B5E-7F1C-4489-B2D0-C21F51B83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552450"/>
            <a:ext cx="5753099" cy="5753099"/>
          </a:xfrm>
          <a:prstGeom prst="rect">
            <a:avLst/>
          </a:prstGeom>
        </p:spPr>
      </p:pic>
      <p:grpSp>
        <p:nvGrpSpPr>
          <p:cNvPr id="27" name="组合 2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D844F28-1511-4351-9463-84C8B59CB137}"/>
              </a:ext>
            </a:extLst>
          </p:cNvPr>
          <p:cNvGrpSpPr/>
          <p:nvPr/>
        </p:nvGrpSpPr>
        <p:grpSpPr>
          <a:xfrm>
            <a:off x="-380926" y="-3047924"/>
            <a:ext cx="12953847" cy="12953847"/>
            <a:chOff x="-380926" y="-3047924"/>
            <a:chExt cx="12953847" cy="1295384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C35CE69-363F-4702-9A28-6F1F0315B9E6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0A8F768F-8B4C-4E18-9DC3-4A8D114F1067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6D7A2E2D-167E-4A71-A165-7D0CEA3B04A3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6F47C057-715C-419F-AFF6-573401248C4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56AADD39-D2A4-4C23-BFFF-90B13655FC4B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2C36085-9B79-464A-8431-09988053EF46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0FDC998-3781-47A2-9BC6-00B713E1EFE0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77B45C5-A996-4EA7-9FBA-B2B0A2436E2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2C97B7A-E253-4C0C-9ADC-5922410955A9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292B6A61-306D-4EA5-A63B-B10B470535D8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2E52484-023A-4EE9-878B-8F55E1E41E16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B6711EA-0216-430D-8770-B9A40812339D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A757F3C-1D84-446B-9FD9-F22303A19B64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84FC3A3-509B-44A5-AE94-85A741FD61CD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28BF230-512F-4B64-9F30-762CF1687375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8A7D614-CE1D-4566-BC38-03B008CB1EA7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6BD2AB9-2982-4F9A-A124-C4C334F9FA8D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982C906-60F4-46CB-BEDF-37575FE306E0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CAD4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文本框 2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F0D27F9-B1DD-4838-B47A-B29D1D6E5296}"/>
              </a:ext>
            </a:extLst>
          </p:cNvPr>
          <p:cNvSpPr txBox="1"/>
          <p:nvPr/>
        </p:nvSpPr>
        <p:spPr>
          <a:xfrm>
            <a:off x="-45032" y="2733585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THANKS</a:t>
            </a:r>
            <a:endParaRPr lang="zh-CN" altLang="en-US" sz="115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C7266642-CC0B-453F-B9E0-2372FF014323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1684148840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703C4DE0-993D-40D9-B79F-C76F96BBA13D}"/>
              </a:ext>
            </a:extLst>
          </p:cNvPr>
          <p:cNvSpPr txBox="1"/>
          <p:nvPr/>
        </p:nvSpPr>
        <p:spPr>
          <a:xfrm>
            <a:off x="3242109" y="2505670"/>
            <a:ext cx="5202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9" name="直接连接符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69C0AB23-056E-47EB-8FB8-EFD208692072}"/>
              </a:ext>
            </a:extLst>
          </p:cNvPr>
          <p:cNvCxnSpPr>
            <a:cxnSpLocks/>
          </p:cNvCxnSpPr>
          <p:nvPr/>
        </p:nvCxnSpPr>
        <p:spPr>
          <a:xfrm>
            <a:off x="5885446" y="4491406"/>
            <a:ext cx="42110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8936B43-E911-4FA6-97BF-213244D6BBAF}"/>
              </a:ext>
            </a:extLst>
          </p:cNvPr>
          <p:cNvSpPr txBox="1"/>
          <p:nvPr/>
        </p:nvSpPr>
        <p:spPr>
          <a:xfrm>
            <a:off x="4725688" y="3581779"/>
            <a:ext cx="274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459ADEE2-012B-4C73-B2EA-CFBD7F712A0B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3076040828"/>
      </p:ext>
    </p:extLst>
  </p:cSld>
  <p:clrMapOvr>
    <a:masterClrMapping/>
  </p:clrMapOvr>
  <p:transition spd="slow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37D92C5-3737-474A-BF4A-841B32AA07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823988"/>
            <a:ext cx="2762734" cy="4143224"/>
          </a:xfrm>
          <a:prstGeom prst="rect">
            <a:avLst/>
          </a:prstGeom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1F09539-22EC-4B69-9534-816A5E90E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33" y="823988"/>
            <a:ext cx="2762734" cy="4143224"/>
          </a:xfrm>
          <a:prstGeom prst="rect">
            <a:avLst/>
          </a:prstGeom>
        </p:spPr>
      </p:pic>
      <p:pic>
        <p:nvPicPr>
          <p:cNvPr id="7" name="图片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CE9A3C87-18CD-48D1-80BA-CC12C0083E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065" y="823988"/>
            <a:ext cx="2762734" cy="4143224"/>
          </a:xfrm>
          <a:prstGeom prst="rect">
            <a:avLst/>
          </a:prstGeom>
        </p:spPr>
      </p:pic>
      <p:sp>
        <p:nvSpPr>
          <p:cNvPr id="8" name="文本框 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B806128-457C-4BBB-AA7D-9EEFC3DB9383}"/>
              </a:ext>
            </a:extLst>
          </p:cNvPr>
          <p:cNvSpPr txBox="1"/>
          <p:nvPr/>
        </p:nvSpPr>
        <p:spPr>
          <a:xfrm>
            <a:off x="4143189" y="5197116"/>
            <a:ext cx="3905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9" name="直接连接符 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515D3B2-B391-496C-AF68-84C6E6F4523D}"/>
              </a:ext>
            </a:extLst>
          </p:cNvPr>
          <p:cNvCxnSpPr>
            <a:cxnSpLocks/>
          </p:cNvCxnSpPr>
          <p:nvPr/>
        </p:nvCxnSpPr>
        <p:spPr>
          <a:xfrm>
            <a:off x="5885446" y="6406575"/>
            <a:ext cx="42110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7DA386F-C3A9-4D30-92CA-74EC2A898D2C}"/>
              </a:ext>
            </a:extLst>
          </p:cNvPr>
          <p:cNvSpPr txBox="1"/>
          <p:nvPr/>
        </p:nvSpPr>
        <p:spPr>
          <a:xfrm>
            <a:off x="5204537" y="5833957"/>
            <a:ext cx="178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13C38832-DDEF-432D-896E-2B0AC81C4216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732243919"/>
      </p:ext>
    </p:extLst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4D439E7-59B8-4CFC-B642-7FF2469145C6}"/>
              </a:ext>
            </a:extLst>
          </p:cNvPr>
          <p:cNvSpPr txBox="1"/>
          <p:nvPr/>
        </p:nvSpPr>
        <p:spPr>
          <a:xfrm>
            <a:off x="-48899" y="1452613"/>
            <a:ext cx="12192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7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287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grpSp>
        <p:nvGrpSpPr>
          <p:cNvPr id="7" name="组合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26B92236-0267-4B45-9B82-0CB634B7BF58}"/>
              </a:ext>
            </a:extLst>
          </p:cNvPr>
          <p:cNvGrpSpPr/>
          <p:nvPr/>
        </p:nvGrpSpPr>
        <p:grpSpPr>
          <a:xfrm>
            <a:off x="-380926" y="-3047924"/>
            <a:ext cx="12953847" cy="12953847"/>
            <a:chOff x="-380926" y="-3047924"/>
            <a:chExt cx="12953847" cy="1295384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5E331A5-1203-44D7-B4E7-0DE80DA3ACA8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58BAC81-B726-4E83-BBBF-9FBED0428CFB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32C57C2-7B2A-49B4-800F-9612F885D770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A730CCC6-E123-49A2-8A5F-69AD0F168E72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214F8BD4-9CB6-4B32-8DCF-815DD9DD918D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2691A46-DB7C-4217-854D-DE964F7CF604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24D3CBF-40CB-498B-89E0-6A3D7AA739D5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0B970D28-9F23-4706-91C8-0A7AB63AAF76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E09BC9D-78E9-44C3-B492-0ACC95AFAA46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5DC57072-9024-458D-9697-9C7A5FDC7B8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99720DD-3DA8-46A3-A0D3-863B1D2BB6DF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AEFEA4F-99CB-4A6D-BA6E-16CA22C0BBE5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BE7694-78EB-4093-9E67-C3E61DDDEE4E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59284A1-BFEB-4D6B-8F96-CACFDEEC2F08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1687FBFF-61E9-465E-9F9E-3456B6C8E66C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1995E34B-B615-4317-AEB7-22AEC52D399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99E6C990-4132-4295-97B0-3893378C5D8B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E7FE15CC-3650-4A2E-9B45-5B90B6662BBD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" name="图片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9CBFB5DB-A256-4F31-BE4D-3F88C0441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69" y="-379080"/>
            <a:ext cx="3549679" cy="4969730"/>
          </a:xfrm>
          <a:prstGeom prst="rect">
            <a:avLst/>
          </a:prstGeom>
        </p:spPr>
      </p:pic>
      <p:pic>
        <p:nvPicPr>
          <p:cNvPr id="5" name="图片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6C850555-B52B-42A6-A44A-49B75A9484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91273" l="3790" r="96833">
                        <a14:foregroundMark x1="7183" y1="68929" x2="3790" y2="66505"/>
                        <a14:foregroundMark x1="93495" y1="76202" x2="96889" y2="75232"/>
                        <a14:foregroundMark x1="41855" y1="89333" x2="59502" y2="91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79" y="285785"/>
            <a:ext cx="3072095" cy="4301089"/>
          </a:xfrm>
          <a:prstGeom prst="rect">
            <a:avLst/>
          </a:prstGeom>
        </p:spPr>
      </p:pic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37D6C5D-7213-4AA3-A44C-56FB4ADA470E}"/>
              </a:ext>
            </a:extLst>
          </p:cNvPr>
          <p:cNvSpPr txBox="1"/>
          <p:nvPr/>
        </p:nvSpPr>
        <p:spPr>
          <a:xfrm>
            <a:off x="4143189" y="3075057"/>
            <a:ext cx="3905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FD75FBC7-EBC2-4722-92C3-978A62361610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3394600471"/>
      </p:ext>
    </p:extLst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83096A1-4FBA-41B0-B8FE-C6268242C867}"/>
              </a:ext>
            </a:extLst>
          </p:cNvPr>
          <p:cNvGrpSpPr/>
          <p:nvPr/>
        </p:nvGrpSpPr>
        <p:grpSpPr>
          <a:xfrm>
            <a:off x="8705850" y="-3047924"/>
            <a:ext cx="12953847" cy="12953847"/>
            <a:chOff x="-380926" y="-3047924"/>
            <a:chExt cx="12953847" cy="1295384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2EC6D93-9336-48FE-BFF3-9ADE542499D3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20A06BC3-8702-4AF0-9C07-5D4618B6ED97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73E105DD-74FA-42E4-AA1B-3FD26AEC03F2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B54B3B21-B555-40BA-995A-C5CC28176FFE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52A9D1-6543-4094-AD10-757A41D2D96E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54DA6C1-FFAD-4E1E-8898-088E38FBD956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A07D3F1-AFB6-4EAE-9292-873B78F28BE3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162DD52-2CB4-4D4B-948F-4DC1D1287A8A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698575B0-D14D-40F4-99B4-AB52956DCFD2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F79186EE-EA0F-449F-A61F-A962EC0E5E6E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278E7424-CBA3-4C66-895D-0393423760AD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83423D20-8638-4C52-AE6A-D6D845AC9931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E939149-715E-4DE0-982E-9282D55774F2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27AD6A2-E612-4FEF-8EE6-85AFCD273F99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A4661E6-C82A-4F48-BC4B-E8A55D72D481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E91BC026-7189-4838-839B-631E9877FE50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D453C056-BDE2-4CC8-96A2-E7AD131EB340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C755087-879E-44B1-B641-1FE0E7E47449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rgbClr val="BECB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0F6C7551-BAEA-4C85-857E-F4C52C873B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5" y="113138"/>
            <a:ext cx="4846560" cy="6631723"/>
          </a:xfrm>
          <a:prstGeom prst="rect">
            <a:avLst/>
          </a:prstGeom>
        </p:spPr>
      </p:pic>
      <p:sp>
        <p:nvSpPr>
          <p:cNvPr id="3" name="椭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16192B0-7DE4-4B05-BB7C-A0D096F67629}"/>
              </a:ext>
            </a:extLst>
          </p:cNvPr>
          <p:cNvSpPr/>
          <p:nvPr/>
        </p:nvSpPr>
        <p:spPr>
          <a:xfrm>
            <a:off x="4696166" y="1612231"/>
            <a:ext cx="517358" cy="517358"/>
          </a:xfrm>
          <a:prstGeom prst="ellipse">
            <a:avLst/>
          </a:prstGeom>
          <a:solidFill>
            <a:schemeClr val="bg1"/>
          </a:solidFill>
          <a:ln>
            <a:solidFill>
              <a:srgbClr val="BEC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75A0BA"/>
                </a:solidFill>
                <a:latin typeface="Adobe Garamond Pro" panose="02020502060506020403" pitchFamily="18" charset="0"/>
              </a:rPr>
              <a:t>1</a:t>
            </a:r>
            <a:endParaRPr lang="zh-CN" altLang="en-US" sz="3200" dirty="0">
              <a:solidFill>
                <a:srgbClr val="75A0BA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" name="椭圆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AB421C7C-DAE1-4451-9716-C9993736D83B}"/>
              </a:ext>
            </a:extLst>
          </p:cNvPr>
          <p:cNvSpPr/>
          <p:nvPr/>
        </p:nvSpPr>
        <p:spPr>
          <a:xfrm>
            <a:off x="4696166" y="2703094"/>
            <a:ext cx="517358" cy="517358"/>
          </a:xfrm>
          <a:prstGeom prst="ellipse">
            <a:avLst/>
          </a:prstGeom>
          <a:solidFill>
            <a:schemeClr val="bg1"/>
          </a:solidFill>
          <a:ln>
            <a:solidFill>
              <a:srgbClr val="BEC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75A0BA"/>
                </a:solidFill>
                <a:latin typeface="Adobe Garamond Pro" panose="02020502060506020403" pitchFamily="18" charset="0"/>
              </a:rPr>
              <a:t>2</a:t>
            </a:r>
            <a:endParaRPr lang="zh-CN" altLang="en-US" sz="3200" dirty="0">
              <a:solidFill>
                <a:srgbClr val="75A0BA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椭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49E9519-138D-46AC-97CC-5D878B5F8794}"/>
              </a:ext>
            </a:extLst>
          </p:cNvPr>
          <p:cNvSpPr/>
          <p:nvPr/>
        </p:nvSpPr>
        <p:spPr>
          <a:xfrm>
            <a:off x="4687985" y="3793957"/>
            <a:ext cx="517358" cy="517358"/>
          </a:xfrm>
          <a:prstGeom prst="ellipse">
            <a:avLst/>
          </a:prstGeom>
          <a:solidFill>
            <a:schemeClr val="bg1"/>
          </a:solidFill>
          <a:ln>
            <a:solidFill>
              <a:srgbClr val="BEC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75A0BA"/>
                </a:solidFill>
                <a:latin typeface="Adobe Garamond Pro" panose="02020502060506020403" pitchFamily="18" charset="0"/>
              </a:rPr>
              <a:t>3</a:t>
            </a:r>
            <a:endParaRPr lang="zh-CN" altLang="en-US" sz="3200" dirty="0">
              <a:solidFill>
                <a:srgbClr val="75A0BA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6" name="椭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25C7095A-8432-4FA3-8ECD-5994AA20D9F1}"/>
              </a:ext>
            </a:extLst>
          </p:cNvPr>
          <p:cNvSpPr/>
          <p:nvPr/>
        </p:nvSpPr>
        <p:spPr>
          <a:xfrm>
            <a:off x="4687985" y="4884820"/>
            <a:ext cx="517358" cy="517358"/>
          </a:xfrm>
          <a:prstGeom prst="ellipse">
            <a:avLst/>
          </a:prstGeom>
          <a:solidFill>
            <a:schemeClr val="bg1"/>
          </a:solidFill>
          <a:ln>
            <a:solidFill>
              <a:srgbClr val="BEC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75A0BA"/>
                </a:solidFill>
                <a:latin typeface="Adobe Garamond Pro" panose="02020502060506020403" pitchFamily="18" charset="0"/>
              </a:rPr>
              <a:t>4</a:t>
            </a:r>
            <a:endParaRPr lang="zh-CN" altLang="en-US" sz="3200" dirty="0">
              <a:solidFill>
                <a:srgbClr val="75A0BA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45" name="文本框 4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FC6E2BC-C901-450B-8F28-F3BDAAF8A4CB}"/>
              </a:ext>
            </a:extLst>
          </p:cNvPr>
          <p:cNvSpPr txBox="1"/>
          <p:nvPr/>
        </p:nvSpPr>
        <p:spPr>
          <a:xfrm>
            <a:off x="8629977" y="2345742"/>
            <a:ext cx="6907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6" name="文本框 4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11ACA46-AC28-457C-8D44-658FE5A163EC}"/>
              </a:ext>
            </a:extLst>
          </p:cNvPr>
          <p:cNvSpPr txBox="1"/>
          <p:nvPr/>
        </p:nvSpPr>
        <p:spPr>
          <a:xfrm>
            <a:off x="5560055" y="1643312"/>
            <a:ext cx="27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7" name="文本框 4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B00502A3-A342-4889-BB49-572F5057202D}"/>
              </a:ext>
            </a:extLst>
          </p:cNvPr>
          <p:cNvSpPr txBox="1"/>
          <p:nvPr/>
        </p:nvSpPr>
        <p:spPr>
          <a:xfrm>
            <a:off x="5522118" y="2703094"/>
            <a:ext cx="27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8" name="文本框 47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437E96D0-D3A8-4A8D-9DFC-1C705DAABDD9}"/>
              </a:ext>
            </a:extLst>
          </p:cNvPr>
          <p:cNvSpPr txBox="1"/>
          <p:nvPr/>
        </p:nvSpPr>
        <p:spPr>
          <a:xfrm>
            <a:off x="5541086" y="3793957"/>
            <a:ext cx="27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49" name="文本框 48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95427FD-ABDC-432B-BBA8-FF7426A4E912}"/>
              </a:ext>
            </a:extLst>
          </p:cNvPr>
          <p:cNvSpPr txBox="1"/>
          <p:nvPr/>
        </p:nvSpPr>
        <p:spPr>
          <a:xfrm>
            <a:off x="5503149" y="4853739"/>
            <a:ext cx="27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7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7D323829-FB4D-4A3E-95FE-825D24419DFC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539008774"/>
      </p:ext>
    </p:extLst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B5D9EDB-0CF2-4421-9A52-75402A29EACA}"/>
              </a:ext>
            </a:extLst>
          </p:cNvPr>
          <p:cNvGrpSpPr/>
          <p:nvPr/>
        </p:nvGrpSpPr>
        <p:grpSpPr>
          <a:xfrm>
            <a:off x="-417436" y="-9524847"/>
            <a:ext cx="12953847" cy="12953847"/>
            <a:chOff x="-380926" y="-3047924"/>
            <a:chExt cx="12953847" cy="1295384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14771CA-831F-43BB-93FC-76E7613EEC5D}"/>
                </a:ext>
              </a:extLst>
            </p:cNvPr>
            <p:cNvGrpSpPr/>
            <p:nvPr/>
          </p:nvGrpSpPr>
          <p:grpSpPr>
            <a:xfrm>
              <a:off x="2280924" y="-386076"/>
              <a:ext cx="7630151" cy="7630151"/>
              <a:chOff x="2280924" y="-386076"/>
              <a:chExt cx="7630151" cy="7630151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5E380CD3-B27D-498D-B9B7-4FE8914DB10E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2B26B415-74F1-4AA4-8A21-666B73886B30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623BC60-AB59-4A99-8ABF-984FC23885DA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F4286C2-5DDD-4A26-8792-071CB7CF63DC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B8A543A-0637-48AA-92D8-96AF85F71922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8ED2B25-0359-4864-8168-0BCBF0A3A1E7}"/>
                </a:ext>
              </a:extLst>
            </p:cNvPr>
            <p:cNvGrpSpPr/>
            <p:nvPr/>
          </p:nvGrpSpPr>
          <p:grpSpPr>
            <a:xfrm>
              <a:off x="781202" y="-1885798"/>
              <a:ext cx="10629595" cy="10629595"/>
              <a:chOff x="2280924" y="-386076"/>
              <a:chExt cx="7630151" cy="7630151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45FCF2EB-A129-4C51-BFFC-DAC8D2750BC1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938F5209-2853-4974-9A41-E19018B164F7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865F2CBF-8562-412C-B956-53340084B1F1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3D419798-8DAF-46A1-A7B1-E6E0A102597B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B5BAB2A-AA97-4452-84ED-33EED4A19C57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B416F31-C91F-4B9E-9A54-A75253965E2F}"/>
                </a:ext>
              </a:extLst>
            </p:cNvPr>
            <p:cNvGrpSpPr/>
            <p:nvPr/>
          </p:nvGrpSpPr>
          <p:grpSpPr>
            <a:xfrm>
              <a:off x="-380926" y="-3047924"/>
              <a:ext cx="12953847" cy="12953847"/>
              <a:chOff x="2280924" y="-386076"/>
              <a:chExt cx="7630151" cy="7630151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7314C2CD-5327-48D7-AE17-3977FE3D59D0}"/>
                  </a:ext>
                </a:extLst>
              </p:cNvPr>
              <p:cNvSpPr/>
              <p:nvPr/>
            </p:nvSpPr>
            <p:spPr>
              <a:xfrm>
                <a:off x="3118183" y="451184"/>
                <a:ext cx="5955632" cy="5955632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17AF004A-5736-4034-A8CA-76725A482231}"/>
                  </a:ext>
                </a:extLst>
              </p:cNvPr>
              <p:cNvSpPr/>
              <p:nvPr/>
            </p:nvSpPr>
            <p:spPr>
              <a:xfrm>
                <a:off x="2942723" y="275722"/>
                <a:ext cx="6306553" cy="6306553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16BFF1D1-FAFD-4B88-893D-55B5EE8FE3C3}"/>
                  </a:ext>
                </a:extLst>
              </p:cNvPr>
              <p:cNvSpPr/>
              <p:nvPr/>
            </p:nvSpPr>
            <p:spPr>
              <a:xfrm>
                <a:off x="2806867" y="139866"/>
                <a:ext cx="6578264" cy="6578264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85A029B3-7088-4685-B765-18C8B5763412}"/>
                  </a:ext>
                </a:extLst>
              </p:cNvPr>
              <p:cNvSpPr/>
              <p:nvPr/>
            </p:nvSpPr>
            <p:spPr>
              <a:xfrm>
                <a:off x="2565485" y="-101515"/>
                <a:ext cx="7061030" cy="7061030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2F4F8008-8ACD-4F4F-8D5D-B29523B99C84}"/>
                  </a:ext>
                </a:extLst>
              </p:cNvPr>
              <p:cNvSpPr/>
              <p:nvPr/>
            </p:nvSpPr>
            <p:spPr>
              <a:xfrm>
                <a:off x="2280924" y="-386076"/>
                <a:ext cx="7630151" cy="7630151"/>
              </a:xfrm>
              <a:prstGeom prst="ellipse">
                <a:avLst/>
              </a:prstGeom>
              <a:noFill/>
              <a:ln w="190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1" name="文本框 2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7CAE6690-5F83-44C2-A27A-D93060B9895C}"/>
              </a:ext>
            </a:extLst>
          </p:cNvPr>
          <p:cNvSpPr txBox="1"/>
          <p:nvPr/>
        </p:nvSpPr>
        <p:spPr>
          <a:xfrm>
            <a:off x="2597032" y="271680"/>
            <a:ext cx="6907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138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2" name="文本框 2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D4288905-FABE-48D4-9BC1-5DD8F4C55628}"/>
              </a:ext>
            </a:extLst>
          </p:cNvPr>
          <p:cNvSpPr txBox="1"/>
          <p:nvPr/>
        </p:nvSpPr>
        <p:spPr>
          <a:xfrm>
            <a:off x="4655228" y="2206003"/>
            <a:ext cx="27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23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C128DCB9-8FD3-4277-8765-3E0EFC4F8336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dirty="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1900166553"/>
      </p:ext>
    </p:extLst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ECCE9CD2-CB7F-4E25-89AD-8214ADD96B15}"/>
              </a:ext>
            </a:extLst>
          </p:cNvPr>
          <p:cNvSpPr txBox="1"/>
          <p:nvPr/>
        </p:nvSpPr>
        <p:spPr>
          <a:xfrm>
            <a:off x="3448050" y="5750004"/>
            <a:ext cx="87439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99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CHINA</a:t>
            </a:r>
            <a:endParaRPr lang="zh-CN" altLang="en-US" sz="199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3" name="文本框 2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A60F486E-4D8D-49C7-AF26-6D3DA0810284}"/>
              </a:ext>
            </a:extLst>
          </p:cNvPr>
          <p:cNvSpPr txBox="1"/>
          <p:nvPr/>
        </p:nvSpPr>
        <p:spPr>
          <a:xfrm>
            <a:off x="4331093" y="2216977"/>
            <a:ext cx="352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CHINESE  BLUE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cxnSp>
        <p:nvCxnSpPr>
          <p:cNvPr id="4" name="直接连接符 3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6EC945ED-D6FF-4C85-B252-606390F2F56A}"/>
              </a:ext>
            </a:extLst>
          </p:cNvPr>
          <p:cNvCxnSpPr>
            <a:cxnSpLocks/>
          </p:cNvCxnSpPr>
          <p:nvPr/>
        </p:nvCxnSpPr>
        <p:spPr>
          <a:xfrm>
            <a:off x="4497652" y="2863308"/>
            <a:ext cx="42110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1A0F04A2-BC09-4E17-81AF-54A7EC04E014}"/>
              </a:ext>
            </a:extLst>
          </p:cNvPr>
          <p:cNvSpPr txBox="1"/>
          <p:nvPr/>
        </p:nvSpPr>
        <p:spPr>
          <a:xfrm>
            <a:off x="7169543" y="3228945"/>
            <a:ext cx="178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</a:t>
            </a:r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6" name="文本框 5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5184D99A-8CA5-4111-B7BD-0C11D2030994}"/>
              </a:ext>
            </a:extLst>
          </p:cNvPr>
          <p:cNvSpPr txBox="1"/>
          <p:nvPr/>
        </p:nvSpPr>
        <p:spPr>
          <a:xfrm>
            <a:off x="6037101" y="3794637"/>
            <a:ext cx="178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</a:t>
            </a:r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7" name="文本框 6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>
            <a:extLst>
              <a:ext uri="{FF2B5EF4-FFF2-40B4-BE49-F238E27FC236}">
                <a16:creationId xmlns:a16="http://schemas.microsoft.com/office/drawing/2014/main" id="{F1F6E37A-25EE-40B4-8A76-D03A023D1C58}"/>
              </a:ext>
            </a:extLst>
          </p:cNvPr>
          <p:cNvSpPr txBox="1"/>
          <p:nvPr/>
        </p:nvSpPr>
        <p:spPr>
          <a:xfrm>
            <a:off x="8407793" y="4372211"/>
            <a:ext cx="178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dobe Garamond Pro" panose="02020502060506020403" pitchFamily="18" charset="0"/>
                <a:cs typeface="Adobe Hebrew" panose="02040503050201020203" pitchFamily="18" charset="-79"/>
              </a:rPr>
              <a:t>White porcelain</a:t>
            </a:r>
            <a:endParaRPr lang="zh-CN" altLang="en-US" sz="2000" dirty="0">
              <a:solidFill>
                <a:schemeClr val="bg1"/>
              </a:solidFill>
              <a:latin typeface="Adobe Garamond Pro" panose="02020502060506020403" pitchFamily="18" charset="0"/>
              <a:cs typeface="Adobe Hebrew" panose="02040503050201020203" pitchFamily="18" charset="-79"/>
            </a:endParaRPr>
          </a:p>
        </p:txBody>
      </p:sp>
      <p:sp>
        <p:nvSpPr>
          <p:cNvPr id="8" name="e7d195523061f1c0" descr="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" hidden="1">
            <a:extLst>
              <a:ext uri="{FF2B5EF4-FFF2-40B4-BE49-F238E27FC236}">
                <a16:creationId xmlns:a16="http://schemas.microsoft.com/office/drawing/2014/main" id="{81E97EE7-F80C-44B9-9FAE-23C55B85F330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1856394672"/>
      </p:ext>
    </p:extLst>
  </p:cSld>
  <p:clrMapOvr>
    <a:masterClrMapping/>
  </p:clrMapOvr>
  <p:transition spd="slow" advClick="0" advTm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2b73831c94a3edc981f60e396d3e182073EE1468018468A7F192AE5E5CD515B6C3125F8AF6E4EE646174E8CF0B46FD19828DCE8CDA3B3A044A74F0E769C5FA8CB87AB6FC303C8BA3785FAC64AF54247716DE1DF50EE251484716D844CFE5E513FB6F8C32FB83C16EE62017CD29F01C856EED47D81F99256A64C8814C319E115960A954C391EF8AB</_7b1dac89e7d195523061f1c0316ecb71>
</e7d195523061f1c0>
</file>

<file path=customXml/itemProps1.xml><?xml version="1.0" encoding="utf-8"?>
<ds:datastoreItem xmlns:ds="http://schemas.openxmlformats.org/officeDocument/2006/customXml" ds:itemID="{65E6B5DF-5006-4668-BEE5-DED245E1F282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344</Words>
  <Application>Microsoft Office PowerPoint</Application>
  <PresentationFormat>宽屏</PresentationFormat>
  <Paragraphs>120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Adobe Garamond Pro</vt:lpstr>
      <vt:lpstr>等线</vt:lpstr>
      <vt:lpstr>等线 Light</vt:lpstr>
      <vt:lpstr>Arial</vt:lpstr>
      <vt:lpstr>Calibri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4</cp:revision>
  <dcterms:created xsi:type="dcterms:W3CDTF">2018-10-10T07:59:52Z</dcterms:created>
  <dcterms:modified xsi:type="dcterms:W3CDTF">2020-11-11T10:03:39Z</dcterms:modified>
</cp:coreProperties>
</file>