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8" r:id="rId4"/>
    <p:sldId id="279" r:id="rId5"/>
    <p:sldId id="283" r:id="rId6"/>
    <p:sldId id="284" r:id="rId7"/>
    <p:sldId id="295" r:id="rId8"/>
    <p:sldId id="280" r:id="rId9"/>
    <p:sldId id="286" r:id="rId10"/>
    <p:sldId id="287" r:id="rId11"/>
    <p:sldId id="288" r:id="rId12"/>
    <p:sldId id="281" r:id="rId13"/>
    <p:sldId id="289" r:id="rId14"/>
    <p:sldId id="290" r:id="rId15"/>
    <p:sldId id="291" r:id="rId16"/>
    <p:sldId id="282" r:id="rId17"/>
    <p:sldId id="292" r:id="rId18"/>
    <p:sldId id="293" r:id="rId19"/>
    <p:sldId id="294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FB0"/>
    <a:srgbClr val="0392E3"/>
    <a:srgbClr val="E1C963"/>
    <a:srgbClr val="EB3079"/>
    <a:srgbClr val="31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307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F-43E2-AF20-BEEB00017E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1C96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F-43E2-AF20-BEEB00017E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392E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3.5</c:v>
                </c:pt>
                <c:pt idx="1">
                  <c:v>4.2</c:v>
                </c:pt>
                <c:pt idx="2">
                  <c:v>1.6</c:v>
                </c:pt>
                <c:pt idx="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F-43E2-AF20-BEEB00017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468544"/>
        <c:axId val="499474432"/>
      </c:barChart>
      <c:catAx>
        <c:axId val="49946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99474432"/>
        <c:crosses val="autoZero"/>
        <c:auto val="1"/>
        <c:lblAlgn val="ctr"/>
        <c:lblOffset val="100"/>
        <c:noMultiLvlLbl val="0"/>
      </c:catAx>
      <c:valAx>
        <c:axId val="499474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46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392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4-443C-B4A0-C1A9A695B8CE}"/>
              </c:ext>
            </c:extLst>
          </c:dPt>
          <c:dPt>
            <c:idx val="1"/>
            <c:bubble3D val="0"/>
            <c:spPr>
              <a:solidFill>
                <a:srgbClr val="8E6F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4-443C-B4A0-C1A9A695B8CE}"/>
              </c:ext>
            </c:extLst>
          </c:dPt>
          <c:dPt>
            <c:idx val="2"/>
            <c:bubble3D val="0"/>
            <c:spPr>
              <a:solidFill>
                <a:srgbClr val="EB30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4-443C-B4A0-C1A9A695B8CE}"/>
              </c:ext>
            </c:extLst>
          </c:dPt>
          <c:dPt>
            <c:idx val="3"/>
            <c:bubble3D val="0"/>
            <c:spPr>
              <a:solidFill>
                <a:srgbClr val="E1C9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F4-443C-B4A0-C1A9A695B8CE}"/>
              </c:ext>
            </c:extLst>
          </c:dPt>
          <c:dLbls>
            <c:dLbl>
              <c:idx val="0"/>
              <c:layout>
                <c:manualLayout>
                  <c:x val="-0.162891521003137"/>
                  <c:y val="-0.1065117858166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F4-443C-B4A0-C1A9A695B8CE}"/>
                </c:ext>
              </c:extLst>
            </c:dLbl>
            <c:dLbl>
              <c:idx val="1"/>
              <c:layout>
                <c:manualLayout>
                  <c:x val="0.12378068066607301"/>
                  <c:y val="-5.52140842634986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4-443C-B4A0-C1A9A695B8CE}"/>
                </c:ext>
              </c:extLst>
            </c:dLbl>
            <c:dLbl>
              <c:idx val="2"/>
              <c:layout>
                <c:manualLayout>
                  <c:x val="8.0048859456848101E-2"/>
                  <c:y val="0.116898693500350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4-443C-B4A0-C1A9A695B8CE}"/>
                </c:ext>
              </c:extLst>
            </c:dLbl>
            <c:dLbl>
              <c:idx val="3"/>
              <c:layout>
                <c:manualLayout>
                  <c:x val="3.3677218800461602E-2"/>
                  <c:y val="0.161992273139753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F4-443C-B4A0-C1A9A695B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F4-443C-B4A0-C1A9A695B8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DD6E-6218-4EBA-AF2E-E2AC2DCED92E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AEE30-C067-4701-B040-C8AFB258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75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BD381-D3E5-487E-B24E-D6BCFDDAED90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0F902-491E-467E-A1C0-CB2A5FF31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53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70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1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4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06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5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99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4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40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347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42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86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42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3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88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00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F902-491E-467E-A1C0-CB2A5FF312E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07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6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2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67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434" y="6450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9327-33D9-40FB-8033-B208DC7D691A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52AF-7ADA-4CC4-8E02-20FD8D543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13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4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857" y="853299"/>
            <a:ext cx="9942286" cy="5151403"/>
          </a:xfrm>
          <a:prstGeom prst="rect">
            <a:avLst/>
          </a:prstGeom>
          <a:noFill/>
          <a:ln w="57150">
            <a:gradFill>
              <a:gsLst>
                <a:gs pos="0">
                  <a:srgbClr val="EB3079"/>
                </a:gs>
                <a:gs pos="27000">
                  <a:srgbClr val="E1C963"/>
                </a:gs>
                <a:gs pos="60000">
                  <a:srgbClr val="8E6FB0"/>
                </a:gs>
                <a:gs pos="100000">
                  <a:srgbClr val="0392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4572" y="1634522"/>
            <a:ext cx="290285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000" dirty="0">
                <a:solidFill>
                  <a:srgbClr val="EB3079"/>
                </a:solidFill>
                <a:cs typeface="+mn-ea"/>
                <a:sym typeface="+mn-lt"/>
              </a:rPr>
              <a:t>LOGO</a:t>
            </a:r>
            <a:endParaRPr lang="zh-CN" altLang="en-US" sz="60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80315" y="2742518"/>
            <a:ext cx="631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37657" y="3062789"/>
            <a:ext cx="831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Purple simplicity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PPT </a:t>
            </a: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Template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4863548" y="4776976"/>
            <a:ext cx="2346094" cy="448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221F42"/>
                </a:solidFill>
                <a:cs typeface="+mn-ea"/>
                <a:sym typeface="+mn-lt"/>
              </a:rPr>
              <a:t>Report:</a:t>
            </a:r>
            <a:r>
              <a:rPr lang="en-US" altLang="zh-CN" sz="1600" dirty="0">
                <a:solidFill>
                  <a:srgbClr val="221F42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rgbClr val="221F42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442689" y="3844498"/>
            <a:ext cx="7306623" cy="457200"/>
            <a:chOff x="4724730" y="3768438"/>
            <a:chExt cx="2742540" cy="4572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724730" y="3768438"/>
              <a:ext cx="2742540" cy="0"/>
            </a:xfrm>
            <a:prstGeom prst="line">
              <a:avLst/>
            </a:prstGeom>
            <a:ln>
              <a:solidFill>
                <a:schemeClr val="bg1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724730" y="4225638"/>
              <a:ext cx="2742540" cy="0"/>
            </a:xfrm>
            <a:prstGeom prst="line">
              <a:avLst/>
            </a:prstGeom>
            <a:ln>
              <a:solidFill>
                <a:schemeClr val="bg1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370118" y="3883930"/>
            <a:ext cx="7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FASHION YEAR-END SUMMARY PLAN REPORTING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302033" y="711200"/>
            <a:ext cx="363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617349" y="2685704"/>
            <a:ext cx="2994217" cy="1459938"/>
          </a:xfrm>
          <a:prstGeom prst="line">
            <a:avLst/>
          </a:prstGeom>
          <a:ln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365164" y="3893456"/>
            <a:ext cx="504372" cy="504372"/>
            <a:chOff x="4590142" y="2224314"/>
            <a:chExt cx="631372" cy="631372"/>
          </a:xfrm>
        </p:grpSpPr>
        <p:sp>
          <p:nvSpPr>
            <p:cNvPr id="2" name="椭圆 1"/>
            <p:cNvSpPr/>
            <p:nvPr/>
          </p:nvSpPr>
          <p:spPr>
            <a:xfrm>
              <a:off x="4731657" y="2365829"/>
              <a:ext cx="348342" cy="348342"/>
            </a:xfrm>
            <a:prstGeom prst="ellipse">
              <a:avLst/>
            </a:prstGeom>
            <a:solidFill>
              <a:srgbClr val="EB3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590142" y="2224314"/>
              <a:ext cx="631372" cy="631372"/>
            </a:xfrm>
            <a:prstGeom prst="ellipse">
              <a:avLst/>
            </a:prstGeom>
            <a:noFill/>
            <a:ln>
              <a:solidFill>
                <a:srgbClr val="EB30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4586215" y="2685706"/>
            <a:ext cx="2994217" cy="1572984"/>
          </a:xfrm>
          <a:prstGeom prst="line">
            <a:avLst/>
          </a:prstGeom>
          <a:ln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359381" y="2433519"/>
            <a:ext cx="504372" cy="504372"/>
            <a:chOff x="4590142" y="2224314"/>
            <a:chExt cx="631372" cy="631372"/>
          </a:xfrm>
        </p:grpSpPr>
        <p:sp>
          <p:nvSpPr>
            <p:cNvPr id="13" name="椭圆 12"/>
            <p:cNvSpPr/>
            <p:nvPr/>
          </p:nvSpPr>
          <p:spPr>
            <a:xfrm>
              <a:off x="4731657" y="2365829"/>
              <a:ext cx="348342" cy="348342"/>
            </a:xfrm>
            <a:prstGeom prst="ellipse">
              <a:avLst/>
            </a:prstGeom>
            <a:solidFill>
              <a:srgbClr val="E1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590142" y="2224314"/>
              <a:ext cx="631372" cy="631372"/>
            </a:xfrm>
            <a:prstGeom prst="ellipse">
              <a:avLst/>
            </a:prstGeom>
            <a:noFill/>
            <a:ln>
              <a:solidFill>
                <a:srgbClr val="E1C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 flipV="1">
            <a:off x="7545099" y="2685704"/>
            <a:ext cx="2810670" cy="1554281"/>
          </a:xfrm>
          <a:prstGeom prst="line">
            <a:avLst/>
          </a:prstGeom>
          <a:ln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7328247" y="4006505"/>
            <a:ext cx="504372" cy="504372"/>
            <a:chOff x="4590142" y="2224314"/>
            <a:chExt cx="631372" cy="631372"/>
          </a:xfrm>
        </p:grpSpPr>
        <p:sp>
          <p:nvSpPr>
            <p:cNvPr id="16" name="椭圆 15"/>
            <p:cNvSpPr/>
            <p:nvPr/>
          </p:nvSpPr>
          <p:spPr>
            <a:xfrm>
              <a:off x="4731657" y="2365829"/>
              <a:ext cx="348342" cy="348342"/>
            </a:xfrm>
            <a:prstGeom prst="ellipse">
              <a:avLst/>
            </a:prstGeom>
            <a:solidFill>
              <a:srgbClr val="039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590142" y="2224314"/>
              <a:ext cx="631372" cy="631372"/>
            </a:xfrm>
            <a:prstGeom prst="ellipse">
              <a:avLst/>
            </a:prstGeom>
            <a:noFill/>
            <a:ln>
              <a:solidFill>
                <a:srgbClr val="0392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03584" y="2433519"/>
            <a:ext cx="504372" cy="504372"/>
            <a:chOff x="4590142" y="2224314"/>
            <a:chExt cx="631372" cy="631372"/>
          </a:xfrm>
        </p:grpSpPr>
        <p:sp>
          <p:nvSpPr>
            <p:cNvPr id="19" name="椭圆 18"/>
            <p:cNvSpPr/>
            <p:nvPr/>
          </p:nvSpPr>
          <p:spPr>
            <a:xfrm>
              <a:off x="4731657" y="2365829"/>
              <a:ext cx="348342" cy="348342"/>
            </a:xfrm>
            <a:prstGeom prst="ellipse">
              <a:avLst/>
            </a:prstGeom>
            <a:solidFill>
              <a:srgbClr val="8E6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590142" y="2224314"/>
              <a:ext cx="631372" cy="631372"/>
            </a:xfrm>
            <a:prstGeom prst="ellipse">
              <a:avLst/>
            </a:prstGeom>
            <a:noFill/>
            <a:ln>
              <a:solidFill>
                <a:srgbClr val="8E6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3" name="矩形: 圆角 32"/>
          <p:cNvSpPr/>
          <p:nvPr/>
        </p:nvSpPr>
        <p:spPr>
          <a:xfrm>
            <a:off x="1101334" y="3138712"/>
            <a:ext cx="1032029" cy="33581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2015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43541" y="4598650"/>
            <a:ext cx="2547613" cy="1271126"/>
            <a:chOff x="3236605" y="4054165"/>
            <a:chExt cx="2547613" cy="1271126"/>
          </a:xfrm>
        </p:grpSpPr>
        <p:grpSp>
          <p:nvGrpSpPr>
            <p:cNvPr id="35" name="组合 34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矩形 35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25085" y="3242953"/>
            <a:ext cx="2547613" cy="1271126"/>
            <a:chOff x="3236605" y="4054165"/>
            <a:chExt cx="2547613" cy="1271126"/>
          </a:xfrm>
        </p:grpSpPr>
        <p:grpSp>
          <p:nvGrpSpPr>
            <p:cNvPr id="40" name="组合 39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81962" y="3277726"/>
            <a:ext cx="2547613" cy="1271126"/>
            <a:chOff x="3236605" y="4054165"/>
            <a:chExt cx="2547613" cy="1271126"/>
          </a:xfrm>
        </p:grpSpPr>
        <p:grpSp>
          <p:nvGrpSpPr>
            <p:cNvPr id="45" name="组合 44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06625" y="4765518"/>
            <a:ext cx="2547613" cy="1271126"/>
            <a:chOff x="3236605" y="4054165"/>
            <a:chExt cx="2547613" cy="1271126"/>
          </a:xfrm>
        </p:grpSpPr>
        <p:grpSp>
          <p:nvGrpSpPr>
            <p:cNvPr id="50" name="组合 49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矩形 50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矩形: 圆角 53"/>
          <p:cNvSpPr/>
          <p:nvPr/>
        </p:nvSpPr>
        <p:spPr>
          <a:xfrm>
            <a:off x="4108545" y="1758782"/>
            <a:ext cx="1032029" cy="33581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2016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7066162" y="3356198"/>
            <a:ext cx="1032029" cy="33581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2020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6" name="矩形: 圆角 55"/>
          <p:cNvSpPr/>
          <p:nvPr/>
        </p:nvSpPr>
        <p:spPr>
          <a:xfrm>
            <a:off x="9839753" y="1817684"/>
            <a:ext cx="1032029" cy="33581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2030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4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857" y="1364343"/>
            <a:ext cx="9942286" cy="4640359"/>
          </a:xfrm>
          <a:prstGeom prst="rect">
            <a:avLst/>
          </a:prstGeom>
          <a:noFill/>
          <a:ln w="57150">
            <a:gradFill>
              <a:gsLst>
                <a:gs pos="0">
                  <a:srgbClr val="EB3079"/>
                </a:gs>
                <a:gs pos="27000">
                  <a:srgbClr val="E1C963"/>
                </a:gs>
                <a:gs pos="60000">
                  <a:srgbClr val="8E6FB0"/>
                </a:gs>
                <a:gs pos="100000">
                  <a:srgbClr val="0392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45253" y="682169"/>
            <a:ext cx="4101495" cy="2177143"/>
            <a:chOff x="2569028" y="246743"/>
            <a:chExt cx="4101495" cy="2177143"/>
          </a:xfrm>
        </p:grpSpPr>
        <p:sp>
          <p:nvSpPr>
            <p:cNvPr id="3" name="矩形 2"/>
            <p:cNvSpPr/>
            <p:nvPr/>
          </p:nvSpPr>
          <p:spPr>
            <a:xfrm>
              <a:off x="2569028" y="246743"/>
              <a:ext cx="1030514" cy="2177143"/>
            </a:xfrm>
            <a:prstGeom prst="rect">
              <a:avLst/>
            </a:prstGeom>
            <a:solidFill>
              <a:srgbClr val="EB3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583012" y="246743"/>
              <a:ext cx="1030514" cy="2177143"/>
            </a:xfrm>
            <a:prstGeom prst="rect">
              <a:avLst/>
            </a:prstGeom>
            <a:solidFill>
              <a:srgbClr val="039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611510" y="246743"/>
              <a:ext cx="1030514" cy="2177143"/>
            </a:xfrm>
            <a:prstGeom prst="rect">
              <a:avLst/>
            </a:prstGeom>
            <a:solidFill>
              <a:srgbClr val="8E6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40009" y="246743"/>
              <a:ext cx="1030514" cy="2177143"/>
            </a:xfrm>
            <a:prstGeom prst="rect">
              <a:avLst/>
            </a:prstGeom>
            <a:solidFill>
              <a:srgbClr val="E1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644572" y="997264"/>
            <a:ext cx="290285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667829" y="4229385"/>
            <a:ext cx="8563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193773" y="3404189"/>
            <a:ext cx="589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Add a transition page</a:t>
            </a:r>
          </a:p>
        </p:txBody>
      </p:sp>
      <p:sp>
        <p:nvSpPr>
          <p:cNvPr id="45" name="矩形 44"/>
          <p:cNvSpPr/>
          <p:nvPr/>
        </p:nvSpPr>
        <p:spPr>
          <a:xfrm>
            <a:off x="2585188" y="4415217"/>
            <a:ext cx="702162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4974093" y="5216653"/>
            <a:ext cx="1992764" cy="291518"/>
          </a:xfrm>
          <a:prstGeom prst="roundRect">
            <a:avLst>
              <a:gd name="adj" fmla="val 312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221F42"/>
                </a:solidFill>
                <a:cs typeface="+mn-ea"/>
                <a:sym typeface="+mn-lt"/>
              </a:rPr>
              <a:t>PART3</a:t>
            </a:r>
            <a:endParaRPr lang="zh-CN" altLang="en-US" dirty="0">
              <a:solidFill>
                <a:srgbClr val="221F4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12976" y="711200"/>
            <a:ext cx="316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10800000">
            <a:off x="1458771" y="2200717"/>
            <a:ext cx="2038689" cy="1797133"/>
          </a:xfrm>
          <a:custGeom>
            <a:avLst/>
            <a:gdLst>
              <a:gd name="connsiteX0" fmla="*/ 1444228 w 1643742"/>
              <a:gd name="connsiteY0" fmla="*/ 1552658 h 1552658"/>
              <a:gd name="connsiteX1" fmla="*/ 199514 w 1643742"/>
              <a:gd name="connsiteY1" fmla="*/ 1552658 h 1552658"/>
              <a:gd name="connsiteX2" fmla="*/ 0 w 1643742"/>
              <a:gd name="connsiteY2" fmla="*/ 1353144 h 1552658"/>
              <a:gd name="connsiteX3" fmla="*/ 0 w 1643742"/>
              <a:gd name="connsiteY3" fmla="*/ 555114 h 1552658"/>
              <a:gd name="connsiteX4" fmla="*/ 199514 w 1643742"/>
              <a:gd name="connsiteY4" fmla="*/ 355600 h 1552658"/>
              <a:gd name="connsiteX5" fmla="*/ 962976 w 1643742"/>
              <a:gd name="connsiteY5" fmla="*/ 355600 h 1552658"/>
              <a:gd name="connsiteX6" fmla="*/ 1169224 w 1643742"/>
              <a:gd name="connsiteY6" fmla="*/ 0 h 1552658"/>
              <a:gd name="connsiteX7" fmla="*/ 1375472 w 1643742"/>
              <a:gd name="connsiteY7" fmla="*/ 355600 h 1552658"/>
              <a:gd name="connsiteX8" fmla="*/ 1444228 w 1643742"/>
              <a:gd name="connsiteY8" fmla="*/ 355600 h 1552658"/>
              <a:gd name="connsiteX9" fmla="*/ 1643742 w 1643742"/>
              <a:gd name="connsiteY9" fmla="*/ 555114 h 1552658"/>
              <a:gd name="connsiteX10" fmla="*/ 1643742 w 1643742"/>
              <a:gd name="connsiteY10" fmla="*/ 1353144 h 1552658"/>
              <a:gd name="connsiteX11" fmla="*/ 1444228 w 1643742"/>
              <a:gd name="connsiteY11" fmla="*/ 1552658 h 15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3742" h="1552658">
                <a:moveTo>
                  <a:pt x="1444228" y="1552658"/>
                </a:moveTo>
                <a:lnTo>
                  <a:pt x="199514" y="1552658"/>
                </a:lnTo>
                <a:cubicBezTo>
                  <a:pt x="89325" y="1552658"/>
                  <a:pt x="0" y="1463333"/>
                  <a:pt x="0" y="1353144"/>
                </a:cubicBezTo>
                <a:lnTo>
                  <a:pt x="0" y="555114"/>
                </a:lnTo>
                <a:cubicBezTo>
                  <a:pt x="0" y="444925"/>
                  <a:pt x="89325" y="355600"/>
                  <a:pt x="199514" y="355600"/>
                </a:cubicBezTo>
                <a:lnTo>
                  <a:pt x="962976" y="355600"/>
                </a:lnTo>
                <a:lnTo>
                  <a:pt x="1169224" y="0"/>
                </a:lnTo>
                <a:lnTo>
                  <a:pt x="1375472" y="355600"/>
                </a:lnTo>
                <a:lnTo>
                  <a:pt x="1444228" y="355600"/>
                </a:lnTo>
                <a:cubicBezTo>
                  <a:pt x="1554417" y="355600"/>
                  <a:pt x="1643742" y="444925"/>
                  <a:pt x="1643742" y="555114"/>
                </a:cubicBezTo>
                <a:lnTo>
                  <a:pt x="1643742" y="1353144"/>
                </a:lnTo>
                <a:cubicBezTo>
                  <a:pt x="1643742" y="1463333"/>
                  <a:pt x="1554417" y="1552658"/>
                  <a:pt x="1444228" y="1552658"/>
                </a:cubicBezTo>
                <a:close/>
              </a:path>
            </a:pathLst>
          </a:cu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 rot="10800000">
            <a:off x="5076656" y="2200717"/>
            <a:ext cx="2038689" cy="1797133"/>
          </a:xfrm>
          <a:custGeom>
            <a:avLst/>
            <a:gdLst>
              <a:gd name="connsiteX0" fmla="*/ 1444228 w 1643742"/>
              <a:gd name="connsiteY0" fmla="*/ 1552658 h 1552658"/>
              <a:gd name="connsiteX1" fmla="*/ 199514 w 1643742"/>
              <a:gd name="connsiteY1" fmla="*/ 1552658 h 1552658"/>
              <a:gd name="connsiteX2" fmla="*/ 0 w 1643742"/>
              <a:gd name="connsiteY2" fmla="*/ 1353144 h 1552658"/>
              <a:gd name="connsiteX3" fmla="*/ 0 w 1643742"/>
              <a:gd name="connsiteY3" fmla="*/ 555114 h 1552658"/>
              <a:gd name="connsiteX4" fmla="*/ 199514 w 1643742"/>
              <a:gd name="connsiteY4" fmla="*/ 355600 h 1552658"/>
              <a:gd name="connsiteX5" fmla="*/ 962976 w 1643742"/>
              <a:gd name="connsiteY5" fmla="*/ 355600 h 1552658"/>
              <a:gd name="connsiteX6" fmla="*/ 1169224 w 1643742"/>
              <a:gd name="connsiteY6" fmla="*/ 0 h 1552658"/>
              <a:gd name="connsiteX7" fmla="*/ 1375472 w 1643742"/>
              <a:gd name="connsiteY7" fmla="*/ 355600 h 1552658"/>
              <a:gd name="connsiteX8" fmla="*/ 1444228 w 1643742"/>
              <a:gd name="connsiteY8" fmla="*/ 355600 h 1552658"/>
              <a:gd name="connsiteX9" fmla="*/ 1643742 w 1643742"/>
              <a:gd name="connsiteY9" fmla="*/ 555114 h 1552658"/>
              <a:gd name="connsiteX10" fmla="*/ 1643742 w 1643742"/>
              <a:gd name="connsiteY10" fmla="*/ 1353144 h 1552658"/>
              <a:gd name="connsiteX11" fmla="*/ 1444228 w 1643742"/>
              <a:gd name="connsiteY11" fmla="*/ 1552658 h 15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3742" h="1552658">
                <a:moveTo>
                  <a:pt x="1444228" y="1552658"/>
                </a:moveTo>
                <a:lnTo>
                  <a:pt x="199514" y="1552658"/>
                </a:lnTo>
                <a:cubicBezTo>
                  <a:pt x="89325" y="1552658"/>
                  <a:pt x="0" y="1463333"/>
                  <a:pt x="0" y="1353144"/>
                </a:cubicBezTo>
                <a:lnTo>
                  <a:pt x="0" y="555114"/>
                </a:lnTo>
                <a:cubicBezTo>
                  <a:pt x="0" y="444925"/>
                  <a:pt x="89325" y="355600"/>
                  <a:pt x="199514" y="355600"/>
                </a:cubicBezTo>
                <a:lnTo>
                  <a:pt x="962976" y="355600"/>
                </a:lnTo>
                <a:lnTo>
                  <a:pt x="1169224" y="0"/>
                </a:lnTo>
                <a:lnTo>
                  <a:pt x="1375472" y="355600"/>
                </a:lnTo>
                <a:lnTo>
                  <a:pt x="1444228" y="355600"/>
                </a:lnTo>
                <a:cubicBezTo>
                  <a:pt x="1554417" y="355600"/>
                  <a:pt x="1643742" y="444925"/>
                  <a:pt x="1643742" y="555114"/>
                </a:cubicBezTo>
                <a:lnTo>
                  <a:pt x="1643742" y="1353144"/>
                </a:lnTo>
                <a:cubicBezTo>
                  <a:pt x="1643742" y="1463333"/>
                  <a:pt x="1554417" y="1552658"/>
                  <a:pt x="1444228" y="1552658"/>
                </a:cubicBezTo>
                <a:close/>
              </a:path>
            </a:pathLst>
          </a:cu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 rot="10800000">
            <a:off x="8694540" y="2200717"/>
            <a:ext cx="2038689" cy="1797133"/>
          </a:xfrm>
          <a:custGeom>
            <a:avLst/>
            <a:gdLst>
              <a:gd name="connsiteX0" fmla="*/ 1444228 w 1643742"/>
              <a:gd name="connsiteY0" fmla="*/ 1552658 h 1552658"/>
              <a:gd name="connsiteX1" fmla="*/ 199514 w 1643742"/>
              <a:gd name="connsiteY1" fmla="*/ 1552658 h 1552658"/>
              <a:gd name="connsiteX2" fmla="*/ 0 w 1643742"/>
              <a:gd name="connsiteY2" fmla="*/ 1353144 h 1552658"/>
              <a:gd name="connsiteX3" fmla="*/ 0 w 1643742"/>
              <a:gd name="connsiteY3" fmla="*/ 555114 h 1552658"/>
              <a:gd name="connsiteX4" fmla="*/ 199514 w 1643742"/>
              <a:gd name="connsiteY4" fmla="*/ 355600 h 1552658"/>
              <a:gd name="connsiteX5" fmla="*/ 962976 w 1643742"/>
              <a:gd name="connsiteY5" fmla="*/ 355600 h 1552658"/>
              <a:gd name="connsiteX6" fmla="*/ 1169224 w 1643742"/>
              <a:gd name="connsiteY6" fmla="*/ 0 h 1552658"/>
              <a:gd name="connsiteX7" fmla="*/ 1375472 w 1643742"/>
              <a:gd name="connsiteY7" fmla="*/ 355600 h 1552658"/>
              <a:gd name="connsiteX8" fmla="*/ 1444228 w 1643742"/>
              <a:gd name="connsiteY8" fmla="*/ 355600 h 1552658"/>
              <a:gd name="connsiteX9" fmla="*/ 1643742 w 1643742"/>
              <a:gd name="connsiteY9" fmla="*/ 555114 h 1552658"/>
              <a:gd name="connsiteX10" fmla="*/ 1643742 w 1643742"/>
              <a:gd name="connsiteY10" fmla="*/ 1353144 h 1552658"/>
              <a:gd name="connsiteX11" fmla="*/ 1444228 w 1643742"/>
              <a:gd name="connsiteY11" fmla="*/ 1552658 h 15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3742" h="1552658">
                <a:moveTo>
                  <a:pt x="1444228" y="1552658"/>
                </a:moveTo>
                <a:lnTo>
                  <a:pt x="199514" y="1552658"/>
                </a:lnTo>
                <a:cubicBezTo>
                  <a:pt x="89325" y="1552658"/>
                  <a:pt x="0" y="1463333"/>
                  <a:pt x="0" y="1353144"/>
                </a:cubicBezTo>
                <a:lnTo>
                  <a:pt x="0" y="555114"/>
                </a:lnTo>
                <a:cubicBezTo>
                  <a:pt x="0" y="444925"/>
                  <a:pt x="89325" y="355600"/>
                  <a:pt x="199514" y="355600"/>
                </a:cubicBezTo>
                <a:lnTo>
                  <a:pt x="962976" y="355600"/>
                </a:lnTo>
                <a:lnTo>
                  <a:pt x="1169224" y="0"/>
                </a:lnTo>
                <a:lnTo>
                  <a:pt x="1375472" y="355600"/>
                </a:lnTo>
                <a:lnTo>
                  <a:pt x="1444228" y="355600"/>
                </a:lnTo>
                <a:cubicBezTo>
                  <a:pt x="1554417" y="355600"/>
                  <a:pt x="1643742" y="444925"/>
                  <a:pt x="1643742" y="555114"/>
                </a:cubicBezTo>
                <a:lnTo>
                  <a:pt x="1643742" y="1353144"/>
                </a:lnTo>
                <a:cubicBezTo>
                  <a:pt x="1643742" y="1463333"/>
                  <a:pt x="1554417" y="1552658"/>
                  <a:pt x="1444228" y="1552658"/>
                </a:cubicBezTo>
                <a:close/>
              </a:path>
            </a:pathLst>
          </a:cu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97940" y="2519073"/>
            <a:ext cx="180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Reporting topics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15825" y="2519073"/>
            <a:ext cx="180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Reporting topics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33709" y="2519073"/>
            <a:ext cx="180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Reporting topics</a:t>
            </a:r>
          </a:p>
        </p:txBody>
      </p:sp>
      <p:sp>
        <p:nvSpPr>
          <p:cNvPr id="20" name="加号 19"/>
          <p:cNvSpPr/>
          <p:nvPr/>
        </p:nvSpPr>
        <p:spPr>
          <a:xfrm>
            <a:off x="4051313" y="2680619"/>
            <a:ext cx="471488" cy="471488"/>
          </a:xfrm>
          <a:prstGeom prst="mathPlus">
            <a:avLst>
              <a:gd name="adj1" fmla="val 83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加号 22"/>
          <p:cNvSpPr/>
          <p:nvPr/>
        </p:nvSpPr>
        <p:spPr>
          <a:xfrm>
            <a:off x="7701011" y="2680619"/>
            <a:ext cx="471488" cy="471488"/>
          </a:xfrm>
          <a:prstGeom prst="mathPlus">
            <a:avLst>
              <a:gd name="adj1" fmla="val 83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04308" y="4353451"/>
            <a:ext cx="2547613" cy="1554922"/>
            <a:chOff x="3236605" y="4054165"/>
            <a:chExt cx="2547613" cy="1554922"/>
          </a:xfrm>
        </p:grpSpPr>
        <p:grpSp>
          <p:nvGrpSpPr>
            <p:cNvPr id="25" name="组合 24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矩形 25"/>
            <p:cNvSpPr/>
            <p:nvPr/>
          </p:nvSpPr>
          <p:spPr>
            <a:xfrm>
              <a:off x="3236605" y="4755007"/>
              <a:ext cx="254761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22193" y="4353451"/>
            <a:ext cx="2547613" cy="1554922"/>
            <a:chOff x="3236605" y="4054165"/>
            <a:chExt cx="2547613" cy="1554922"/>
          </a:xfrm>
        </p:grpSpPr>
        <p:grpSp>
          <p:nvGrpSpPr>
            <p:cNvPr id="30" name="组合 29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3236605" y="4755007"/>
              <a:ext cx="254761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40077" y="4353451"/>
            <a:ext cx="2547613" cy="1554922"/>
            <a:chOff x="3236605" y="4054165"/>
            <a:chExt cx="2547613" cy="1554922"/>
          </a:xfrm>
        </p:grpSpPr>
        <p:grpSp>
          <p:nvGrpSpPr>
            <p:cNvPr id="35" name="组合 34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矩形 35"/>
            <p:cNvSpPr/>
            <p:nvPr/>
          </p:nvSpPr>
          <p:spPr>
            <a:xfrm>
              <a:off x="3236605" y="4755007"/>
              <a:ext cx="254761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61188" y="711200"/>
            <a:ext cx="341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-833149" y="1878831"/>
          <a:ext cx="7325501" cy="426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5357809" y="2025424"/>
            <a:ext cx="0" cy="4121376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827866" y="2340507"/>
            <a:ext cx="6112787" cy="852417"/>
            <a:chOff x="4127328" y="2190580"/>
            <a:chExt cx="6112787" cy="852417"/>
          </a:xfrm>
        </p:grpSpPr>
        <p:sp>
          <p:nvSpPr>
            <p:cNvPr id="13" name="文本框 12"/>
            <p:cNvSpPr txBox="1"/>
            <p:nvPr/>
          </p:nvSpPr>
          <p:spPr>
            <a:xfrm>
              <a:off x="4127328" y="2190580"/>
              <a:ext cx="2294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185385" y="2726628"/>
              <a:ext cx="6054730" cy="316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27866" y="3544470"/>
            <a:ext cx="6112787" cy="852417"/>
            <a:chOff x="4127328" y="2190580"/>
            <a:chExt cx="6112787" cy="852417"/>
          </a:xfrm>
        </p:grpSpPr>
        <p:sp>
          <p:nvSpPr>
            <p:cNvPr id="16" name="文本框 15"/>
            <p:cNvSpPr txBox="1"/>
            <p:nvPr/>
          </p:nvSpPr>
          <p:spPr>
            <a:xfrm>
              <a:off x="4127328" y="2190580"/>
              <a:ext cx="2294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185385" y="2726628"/>
              <a:ext cx="6054730" cy="316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27866" y="4748432"/>
            <a:ext cx="6112787" cy="852417"/>
            <a:chOff x="4127328" y="2190580"/>
            <a:chExt cx="6112787" cy="852417"/>
          </a:xfrm>
        </p:grpSpPr>
        <p:sp>
          <p:nvSpPr>
            <p:cNvPr id="19" name="文本框 18"/>
            <p:cNvSpPr txBox="1"/>
            <p:nvPr/>
          </p:nvSpPr>
          <p:spPr>
            <a:xfrm>
              <a:off x="4127328" y="2190580"/>
              <a:ext cx="2294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185385" y="2726628"/>
              <a:ext cx="6054730" cy="316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c="http://schemas.openxmlformats.org/drawingml/2006/chart"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320213" y="711200"/>
            <a:ext cx="326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8536" y="3456630"/>
            <a:ext cx="2439448" cy="2742258"/>
          </a:xfrm>
          <a:prstGeom prst="rect">
            <a:avLst/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45710" y="2564731"/>
            <a:ext cx="2601528" cy="3634157"/>
          </a:xfrm>
          <a:prstGeom prst="rect">
            <a:avLst/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84964" y="1884065"/>
            <a:ext cx="2938500" cy="4314823"/>
          </a:xfrm>
          <a:prstGeom prst="rect">
            <a:avLst/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73910" y="3686175"/>
            <a:ext cx="1028700" cy="1028700"/>
            <a:chOff x="2273910" y="3686175"/>
            <a:chExt cx="1028700" cy="1028700"/>
          </a:xfrm>
        </p:grpSpPr>
        <p:sp>
          <p:nvSpPr>
            <p:cNvPr id="13" name="椭圆 12"/>
            <p:cNvSpPr/>
            <p:nvPr/>
          </p:nvSpPr>
          <p:spPr>
            <a:xfrm>
              <a:off x="2273910" y="3686175"/>
              <a:ext cx="1028700" cy="1028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2618288" y="4033017"/>
              <a:ext cx="339945" cy="335017"/>
            </a:xfrm>
            <a:custGeom>
              <a:avLst/>
              <a:gdLst>
                <a:gd name="T0" fmla="*/ 92 w 184"/>
                <a:gd name="T1" fmla="*/ 0 h 183"/>
                <a:gd name="T2" fmla="*/ 157 w 184"/>
                <a:gd name="T3" fmla="*/ 27 h 183"/>
                <a:gd name="T4" fmla="*/ 157 w 184"/>
                <a:gd name="T5" fmla="*/ 27 h 183"/>
                <a:gd name="T6" fmla="*/ 184 w 184"/>
                <a:gd name="T7" fmla="*/ 92 h 183"/>
                <a:gd name="T8" fmla="*/ 157 w 184"/>
                <a:gd name="T9" fmla="*/ 156 h 183"/>
                <a:gd name="T10" fmla="*/ 157 w 184"/>
                <a:gd name="T11" fmla="*/ 157 h 183"/>
                <a:gd name="T12" fmla="*/ 92 w 184"/>
                <a:gd name="T13" fmla="*/ 183 h 183"/>
                <a:gd name="T14" fmla="*/ 27 w 184"/>
                <a:gd name="T15" fmla="*/ 156 h 183"/>
                <a:gd name="T16" fmla="*/ 27 w 184"/>
                <a:gd name="T17" fmla="*/ 156 h 183"/>
                <a:gd name="T18" fmla="*/ 0 w 184"/>
                <a:gd name="T19" fmla="*/ 92 h 183"/>
                <a:gd name="T20" fmla="*/ 27 w 184"/>
                <a:gd name="T21" fmla="*/ 27 h 183"/>
                <a:gd name="T22" fmla="*/ 27 w 184"/>
                <a:gd name="T23" fmla="*/ 27 h 183"/>
                <a:gd name="T24" fmla="*/ 27 w 184"/>
                <a:gd name="T25" fmla="*/ 27 h 183"/>
                <a:gd name="T26" fmla="*/ 92 w 184"/>
                <a:gd name="T27" fmla="*/ 0 h 183"/>
                <a:gd name="T28" fmla="*/ 132 w 184"/>
                <a:gd name="T29" fmla="*/ 85 h 183"/>
                <a:gd name="T30" fmla="*/ 132 w 184"/>
                <a:gd name="T31" fmla="*/ 85 h 183"/>
                <a:gd name="T32" fmla="*/ 99 w 184"/>
                <a:gd name="T33" fmla="*/ 85 h 183"/>
                <a:gd name="T34" fmla="*/ 99 w 184"/>
                <a:gd name="T35" fmla="*/ 28 h 183"/>
                <a:gd name="T36" fmla="*/ 92 w 184"/>
                <a:gd name="T37" fmla="*/ 21 h 183"/>
                <a:gd name="T38" fmla="*/ 85 w 184"/>
                <a:gd name="T39" fmla="*/ 28 h 183"/>
                <a:gd name="T40" fmla="*/ 85 w 184"/>
                <a:gd name="T41" fmla="*/ 91 h 183"/>
                <a:gd name="T42" fmla="*/ 85 w 184"/>
                <a:gd name="T43" fmla="*/ 92 h 183"/>
                <a:gd name="T44" fmla="*/ 92 w 184"/>
                <a:gd name="T45" fmla="*/ 99 h 183"/>
                <a:gd name="T46" fmla="*/ 132 w 184"/>
                <a:gd name="T47" fmla="*/ 99 h 183"/>
                <a:gd name="T48" fmla="*/ 139 w 184"/>
                <a:gd name="T49" fmla="*/ 92 h 183"/>
                <a:gd name="T50" fmla="*/ 132 w 184"/>
                <a:gd name="T51" fmla="*/ 85 h 183"/>
                <a:gd name="T52" fmla="*/ 147 w 184"/>
                <a:gd name="T53" fmla="*/ 37 h 183"/>
                <a:gd name="T54" fmla="*/ 147 w 184"/>
                <a:gd name="T55" fmla="*/ 37 h 183"/>
                <a:gd name="T56" fmla="*/ 92 w 184"/>
                <a:gd name="T57" fmla="*/ 14 h 183"/>
                <a:gd name="T58" fmla="*/ 37 w 184"/>
                <a:gd name="T59" fmla="*/ 37 h 183"/>
                <a:gd name="T60" fmla="*/ 37 w 184"/>
                <a:gd name="T61" fmla="*/ 37 h 183"/>
                <a:gd name="T62" fmla="*/ 14 w 184"/>
                <a:gd name="T63" fmla="*/ 92 h 183"/>
                <a:gd name="T64" fmla="*/ 37 w 184"/>
                <a:gd name="T65" fmla="*/ 146 h 183"/>
                <a:gd name="T66" fmla="*/ 37 w 184"/>
                <a:gd name="T67" fmla="*/ 146 h 183"/>
                <a:gd name="T68" fmla="*/ 92 w 184"/>
                <a:gd name="T69" fmla="*/ 169 h 183"/>
                <a:gd name="T70" fmla="*/ 147 w 184"/>
                <a:gd name="T71" fmla="*/ 147 h 183"/>
                <a:gd name="T72" fmla="*/ 147 w 184"/>
                <a:gd name="T73" fmla="*/ 146 h 183"/>
                <a:gd name="T74" fmla="*/ 170 w 184"/>
                <a:gd name="T75" fmla="*/ 92 h 183"/>
                <a:gd name="T76" fmla="*/ 147 w 184"/>
                <a:gd name="T77" fmla="*/ 37 h 183"/>
                <a:gd name="T78" fmla="*/ 147 w 184"/>
                <a:gd name="T79" fmla="*/ 3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183">
                  <a:moveTo>
                    <a:pt x="92" y="0"/>
                  </a:moveTo>
                  <a:cubicBezTo>
                    <a:pt x="117" y="0"/>
                    <a:pt x="140" y="10"/>
                    <a:pt x="15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74" y="44"/>
                    <a:pt x="184" y="67"/>
                    <a:pt x="184" y="92"/>
                  </a:cubicBezTo>
                  <a:cubicBezTo>
                    <a:pt x="184" y="117"/>
                    <a:pt x="173" y="140"/>
                    <a:pt x="157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40" y="173"/>
                    <a:pt x="117" y="183"/>
                    <a:pt x="92" y="183"/>
                  </a:cubicBezTo>
                  <a:cubicBezTo>
                    <a:pt x="67" y="183"/>
                    <a:pt x="44" y="173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11" y="140"/>
                    <a:pt x="0" y="117"/>
                    <a:pt x="0" y="92"/>
                  </a:cubicBezTo>
                  <a:cubicBezTo>
                    <a:pt x="0" y="66"/>
                    <a:pt x="11" y="43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10"/>
                    <a:pt x="67" y="0"/>
                    <a:pt x="92" y="0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5"/>
                    <a:pt x="96" y="21"/>
                    <a:pt x="92" y="21"/>
                  </a:cubicBezTo>
                  <a:cubicBezTo>
                    <a:pt x="88" y="21"/>
                    <a:pt x="85" y="25"/>
                    <a:pt x="85" y="28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5"/>
                    <a:pt x="88" y="99"/>
                    <a:pt x="92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6" y="99"/>
                    <a:pt x="139" y="95"/>
                    <a:pt x="139" y="92"/>
                  </a:cubicBezTo>
                  <a:cubicBezTo>
                    <a:pt x="139" y="88"/>
                    <a:pt x="136" y="85"/>
                    <a:pt x="132" y="85"/>
                  </a:cubicBezTo>
                  <a:close/>
                  <a:moveTo>
                    <a:pt x="147" y="37"/>
                  </a:moveTo>
                  <a:cubicBezTo>
                    <a:pt x="147" y="37"/>
                    <a:pt x="147" y="37"/>
                    <a:pt x="147" y="37"/>
                  </a:cubicBezTo>
                  <a:cubicBezTo>
                    <a:pt x="133" y="23"/>
                    <a:pt x="113" y="14"/>
                    <a:pt x="92" y="14"/>
                  </a:cubicBezTo>
                  <a:cubicBezTo>
                    <a:pt x="71" y="14"/>
                    <a:pt x="51" y="23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51"/>
                    <a:pt x="14" y="70"/>
                    <a:pt x="14" y="92"/>
                  </a:cubicBezTo>
                  <a:cubicBezTo>
                    <a:pt x="14" y="113"/>
                    <a:pt x="23" y="132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51" y="160"/>
                    <a:pt x="71" y="169"/>
                    <a:pt x="92" y="169"/>
                  </a:cubicBezTo>
                  <a:cubicBezTo>
                    <a:pt x="113" y="169"/>
                    <a:pt x="133" y="161"/>
                    <a:pt x="147" y="147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61" y="132"/>
                    <a:pt x="170" y="113"/>
                    <a:pt x="170" y="92"/>
                  </a:cubicBezTo>
                  <a:cubicBezTo>
                    <a:pt x="170" y="70"/>
                    <a:pt x="161" y="51"/>
                    <a:pt x="147" y="37"/>
                  </a:cubicBezTo>
                  <a:cubicBezTo>
                    <a:pt x="147" y="37"/>
                    <a:pt x="147" y="37"/>
                    <a:pt x="147" y="37"/>
                  </a:cubicBezTo>
                  <a:close/>
                </a:path>
              </a:pathLst>
            </a:custGeom>
            <a:solidFill>
              <a:srgbClr val="EB30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32124" y="2942280"/>
            <a:ext cx="1028700" cy="1028700"/>
            <a:chOff x="5332124" y="2942280"/>
            <a:chExt cx="1028700" cy="1028700"/>
          </a:xfrm>
        </p:grpSpPr>
        <p:sp>
          <p:nvSpPr>
            <p:cNvPr id="14" name="椭圆 13"/>
            <p:cNvSpPr/>
            <p:nvPr/>
          </p:nvSpPr>
          <p:spPr>
            <a:xfrm>
              <a:off x="5332124" y="2942280"/>
              <a:ext cx="1028700" cy="1028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76"/>
            <p:cNvSpPr>
              <a:spLocks noEditPoints="1"/>
            </p:cNvSpPr>
            <p:nvPr/>
          </p:nvSpPr>
          <p:spPr bwMode="auto">
            <a:xfrm>
              <a:off x="5678966" y="3286658"/>
              <a:ext cx="335017" cy="339945"/>
            </a:xfrm>
            <a:custGeom>
              <a:avLst/>
              <a:gdLst>
                <a:gd name="T0" fmla="*/ 138 w 182"/>
                <a:gd name="T1" fmla="*/ 1 h 185"/>
                <a:gd name="T2" fmla="*/ 110 w 182"/>
                <a:gd name="T3" fmla="*/ 11 h 185"/>
                <a:gd name="T4" fmla="*/ 101 w 182"/>
                <a:gd name="T5" fmla="*/ 2 h 185"/>
                <a:gd name="T6" fmla="*/ 95 w 182"/>
                <a:gd name="T7" fmla="*/ 2 h 185"/>
                <a:gd name="T8" fmla="*/ 44 w 182"/>
                <a:gd name="T9" fmla="*/ 53 h 185"/>
                <a:gd name="T10" fmla="*/ 44 w 182"/>
                <a:gd name="T11" fmla="*/ 59 h 185"/>
                <a:gd name="T12" fmla="*/ 50 w 182"/>
                <a:gd name="T13" fmla="*/ 59 h 185"/>
                <a:gd name="T14" fmla="*/ 98 w 182"/>
                <a:gd name="T15" fmla="*/ 11 h 185"/>
                <a:gd name="T16" fmla="*/ 104 w 182"/>
                <a:gd name="T17" fmla="*/ 17 h 185"/>
                <a:gd name="T18" fmla="*/ 19 w 182"/>
                <a:gd name="T19" fmla="*/ 102 h 185"/>
                <a:gd name="T20" fmla="*/ 7 w 182"/>
                <a:gd name="T21" fmla="*/ 126 h 185"/>
                <a:gd name="T22" fmla="*/ 9 w 182"/>
                <a:gd name="T23" fmla="*/ 149 h 185"/>
                <a:gd name="T24" fmla="*/ 7 w 182"/>
                <a:gd name="T25" fmla="*/ 151 h 185"/>
                <a:gd name="T26" fmla="*/ 7 w 182"/>
                <a:gd name="T27" fmla="*/ 151 h 185"/>
                <a:gd name="T28" fmla="*/ 7 w 182"/>
                <a:gd name="T29" fmla="*/ 151 h 185"/>
                <a:gd name="T30" fmla="*/ 3 w 182"/>
                <a:gd name="T31" fmla="*/ 170 h 185"/>
                <a:gd name="T32" fmla="*/ 32 w 182"/>
                <a:gd name="T33" fmla="*/ 176 h 185"/>
                <a:gd name="T34" fmla="*/ 32 w 182"/>
                <a:gd name="T35" fmla="*/ 176 h 185"/>
                <a:gd name="T36" fmla="*/ 34 w 182"/>
                <a:gd name="T37" fmla="*/ 174 h 185"/>
                <a:gd name="T38" fmla="*/ 56 w 182"/>
                <a:gd name="T39" fmla="*/ 176 h 185"/>
                <a:gd name="T40" fmla="*/ 81 w 182"/>
                <a:gd name="T41" fmla="*/ 164 h 185"/>
                <a:gd name="T42" fmla="*/ 169 w 182"/>
                <a:gd name="T43" fmla="*/ 76 h 185"/>
                <a:gd name="T44" fmla="*/ 182 w 182"/>
                <a:gd name="T45" fmla="*/ 45 h 185"/>
                <a:gd name="T46" fmla="*/ 138 w 182"/>
                <a:gd name="T47" fmla="*/ 1 h 185"/>
                <a:gd name="T48" fmla="*/ 55 w 182"/>
                <a:gd name="T49" fmla="*/ 162 h 185"/>
                <a:gd name="T50" fmla="*/ 55 w 182"/>
                <a:gd name="T51" fmla="*/ 162 h 185"/>
                <a:gd name="T52" fmla="*/ 36 w 182"/>
                <a:gd name="T53" fmla="*/ 159 h 185"/>
                <a:gd name="T54" fmla="*/ 27 w 182"/>
                <a:gd name="T55" fmla="*/ 160 h 185"/>
                <a:gd name="T56" fmla="*/ 22 w 182"/>
                <a:gd name="T57" fmla="*/ 166 h 185"/>
                <a:gd name="T58" fmla="*/ 22 w 182"/>
                <a:gd name="T59" fmla="*/ 166 h 185"/>
                <a:gd name="T60" fmla="*/ 17 w 182"/>
                <a:gd name="T61" fmla="*/ 161 h 185"/>
                <a:gd name="T62" fmla="*/ 17 w 182"/>
                <a:gd name="T63" fmla="*/ 161 h 185"/>
                <a:gd name="T64" fmla="*/ 23 w 182"/>
                <a:gd name="T65" fmla="*/ 155 h 185"/>
                <a:gd name="T66" fmla="*/ 24 w 182"/>
                <a:gd name="T67" fmla="*/ 147 h 185"/>
                <a:gd name="T68" fmla="*/ 21 w 182"/>
                <a:gd name="T69" fmla="*/ 129 h 185"/>
                <a:gd name="T70" fmla="*/ 26 w 182"/>
                <a:gd name="T71" fmla="*/ 115 h 185"/>
                <a:gd name="T72" fmla="*/ 68 w 182"/>
                <a:gd name="T73" fmla="*/ 157 h 185"/>
                <a:gd name="T74" fmla="*/ 55 w 182"/>
                <a:gd name="T75" fmla="*/ 162 h 185"/>
                <a:gd name="T76" fmla="*/ 74 w 182"/>
                <a:gd name="T77" fmla="*/ 151 h 185"/>
                <a:gd name="T78" fmla="*/ 74 w 182"/>
                <a:gd name="T79" fmla="*/ 151 h 185"/>
                <a:gd name="T80" fmla="*/ 32 w 182"/>
                <a:gd name="T81" fmla="*/ 109 h 185"/>
                <a:gd name="T82" fmla="*/ 86 w 182"/>
                <a:gd name="T83" fmla="*/ 55 h 185"/>
                <a:gd name="T84" fmla="*/ 128 w 182"/>
                <a:gd name="T85" fmla="*/ 97 h 185"/>
                <a:gd name="T86" fmla="*/ 74 w 182"/>
                <a:gd name="T87" fmla="*/ 151 h 185"/>
                <a:gd name="T88" fmla="*/ 134 w 182"/>
                <a:gd name="T89" fmla="*/ 91 h 185"/>
                <a:gd name="T90" fmla="*/ 134 w 182"/>
                <a:gd name="T91" fmla="*/ 91 h 185"/>
                <a:gd name="T92" fmla="*/ 92 w 182"/>
                <a:gd name="T93" fmla="*/ 49 h 185"/>
                <a:gd name="T94" fmla="*/ 102 w 182"/>
                <a:gd name="T95" fmla="*/ 39 h 185"/>
                <a:gd name="T96" fmla="*/ 144 w 182"/>
                <a:gd name="T97" fmla="*/ 81 h 185"/>
                <a:gd name="T98" fmla="*/ 134 w 182"/>
                <a:gd name="T99" fmla="*/ 91 h 185"/>
                <a:gd name="T100" fmla="*/ 159 w 182"/>
                <a:gd name="T101" fmla="*/ 66 h 185"/>
                <a:gd name="T102" fmla="*/ 159 w 182"/>
                <a:gd name="T103" fmla="*/ 66 h 185"/>
                <a:gd name="T104" fmla="*/ 150 w 182"/>
                <a:gd name="T105" fmla="*/ 75 h 185"/>
                <a:gd name="T106" fmla="*/ 108 w 182"/>
                <a:gd name="T107" fmla="*/ 33 h 185"/>
                <a:gd name="T108" fmla="*/ 117 w 182"/>
                <a:gd name="T109" fmla="*/ 24 h 185"/>
                <a:gd name="T110" fmla="*/ 117 w 182"/>
                <a:gd name="T111" fmla="*/ 24 h 185"/>
                <a:gd name="T112" fmla="*/ 138 w 182"/>
                <a:gd name="T113" fmla="*/ 16 h 185"/>
                <a:gd name="T114" fmla="*/ 167 w 182"/>
                <a:gd name="T115" fmla="*/ 45 h 185"/>
                <a:gd name="T116" fmla="*/ 159 w 182"/>
                <a:gd name="T117" fmla="*/ 6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2" h="185">
                  <a:moveTo>
                    <a:pt x="138" y="1"/>
                  </a:moveTo>
                  <a:cubicBezTo>
                    <a:pt x="128" y="1"/>
                    <a:pt x="118" y="5"/>
                    <a:pt x="110" y="11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9" y="0"/>
                    <a:pt x="96" y="0"/>
                    <a:pt x="95" y="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4"/>
                    <a:pt x="43" y="57"/>
                    <a:pt x="44" y="59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2" y="109"/>
                    <a:pt x="8" y="117"/>
                    <a:pt x="7" y="126"/>
                  </a:cubicBezTo>
                  <a:cubicBezTo>
                    <a:pt x="6" y="134"/>
                    <a:pt x="7" y="142"/>
                    <a:pt x="9" y="14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1" y="157"/>
                    <a:pt x="0" y="164"/>
                    <a:pt x="3" y="170"/>
                  </a:cubicBezTo>
                  <a:cubicBezTo>
                    <a:pt x="8" y="181"/>
                    <a:pt x="22" y="185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41" y="176"/>
                    <a:pt x="49" y="177"/>
                    <a:pt x="56" y="176"/>
                  </a:cubicBezTo>
                  <a:cubicBezTo>
                    <a:pt x="66" y="175"/>
                    <a:pt x="74" y="171"/>
                    <a:pt x="81" y="164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77" y="68"/>
                    <a:pt x="182" y="56"/>
                    <a:pt x="182" y="45"/>
                  </a:cubicBezTo>
                  <a:cubicBezTo>
                    <a:pt x="182" y="21"/>
                    <a:pt x="162" y="1"/>
                    <a:pt x="138" y="1"/>
                  </a:cubicBezTo>
                  <a:close/>
                  <a:moveTo>
                    <a:pt x="55" y="162"/>
                  </a:moveTo>
                  <a:cubicBezTo>
                    <a:pt x="55" y="162"/>
                    <a:pt x="55" y="162"/>
                    <a:pt x="55" y="162"/>
                  </a:cubicBezTo>
                  <a:cubicBezTo>
                    <a:pt x="48" y="163"/>
                    <a:pt x="42" y="162"/>
                    <a:pt x="36" y="159"/>
                  </a:cubicBezTo>
                  <a:cubicBezTo>
                    <a:pt x="33" y="157"/>
                    <a:pt x="30" y="158"/>
                    <a:pt x="27" y="160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19" y="169"/>
                    <a:pt x="14" y="164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3"/>
                    <a:pt x="26" y="149"/>
                    <a:pt x="24" y="147"/>
                  </a:cubicBezTo>
                  <a:cubicBezTo>
                    <a:pt x="21" y="141"/>
                    <a:pt x="20" y="135"/>
                    <a:pt x="21" y="129"/>
                  </a:cubicBezTo>
                  <a:cubicBezTo>
                    <a:pt x="22" y="124"/>
                    <a:pt x="23" y="119"/>
                    <a:pt x="26" y="115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64" y="160"/>
                    <a:pt x="59" y="161"/>
                    <a:pt x="55" y="162"/>
                  </a:cubicBezTo>
                  <a:close/>
                  <a:moveTo>
                    <a:pt x="74" y="151"/>
                  </a:moveTo>
                  <a:cubicBezTo>
                    <a:pt x="74" y="151"/>
                    <a:pt x="74" y="151"/>
                    <a:pt x="74" y="151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74" y="151"/>
                    <a:pt x="74" y="151"/>
                    <a:pt x="74" y="151"/>
                  </a:cubicBezTo>
                  <a:close/>
                  <a:moveTo>
                    <a:pt x="134" y="91"/>
                  </a:moveTo>
                  <a:cubicBezTo>
                    <a:pt x="134" y="91"/>
                    <a:pt x="134" y="91"/>
                    <a:pt x="134" y="91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34" y="91"/>
                    <a:pt x="134" y="91"/>
                    <a:pt x="134" y="91"/>
                  </a:cubicBezTo>
                  <a:close/>
                  <a:moveTo>
                    <a:pt x="159" y="66"/>
                  </a:moveTo>
                  <a:cubicBezTo>
                    <a:pt x="159" y="66"/>
                    <a:pt x="159" y="66"/>
                    <a:pt x="159" y="66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3" y="18"/>
                    <a:pt x="130" y="16"/>
                    <a:pt x="138" y="16"/>
                  </a:cubicBezTo>
                  <a:cubicBezTo>
                    <a:pt x="154" y="16"/>
                    <a:pt x="167" y="29"/>
                    <a:pt x="167" y="45"/>
                  </a:cubicBezTo>
                  <a:cubicBezTo>
                    <a:pt x="167" y="53"/>
                    <a:pt x="165" y="60"/>
                    <a:pt x="159" y="66"/>
                  </a:cubicBezTo>
                  <a:close/>
                </a:path>
              </a:pathLst>
            </a:custGeom>
            <a:solidFill>
              <a:srgbClr val="039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50843" y="2550122"/>
            <a:ext cx="1028700" cy="1028700"/>
            <a:chOff x="8639864" y="2242193"/>
            <a:chExt cx="1028700" cy="1028700"/>
          </a:xfrm>
        </p:grpSpPr>
        <p:sp>
          <p:nvSpPr>
            <p:cNvPr id="15" name="椭圆 14"/>
            <p:cNvSpPr/>
            <p:nvPr/>
          </p:nvSpPr>
          <p:spPr>
            <a:xfrm>
              <a:off x="8639864" y="2242193"/>
              <a:ext cx="1028700" cy="1028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347"/>
            <p:cNvSpPr>
              <a:spLocks noEditPoints="1"/>
            </p:cNvSpPr>
            <p:nvPr/>
          </p:nvSpPr>
          <p:spPr bwMode="auto">
            <a:xfrm>
              <a:off x="8986435" y="2590026"/>
              <a:ext cx="335559" cy="333035"/>
            </a:xfrm>
            <a:custGeom>
              <a:avLst/>
              <a:gdLst>
                <a:gd name="T0" fmla="*/ 8 w 177"/>
                <a:gd name="T1" fmla="*/ 169 h 177"/>
                <a:gd name="T2" fmla="*/ 4 w 177"/>
                <a:gd name="T3" fmla="*/ 0 h 177"/>
                <a:gd name="T4" fmla="*/ 0 w 177"/>
                <a:gd name="T5" fmla="*/ 173 h 177"/>
                <a:gd name="T6" fmla="*/ 4 w 177"/>
                <a:gd name="T7" fmla="*/ 177 h 177"/>
                <a:gd name="T8" fmla="*/ 173 w 177"/>
                <a:gd name="T9" fmla="*/ 177 h 177"/>
                <a:gd name="T10" fmla="*/ 173 w 177"/>
                <a:gd name="T11" fmla="*/ 169 h 177"/>
                <a:gd name="T12" fmla="*/ 145 w 177"/>
                <a:gd name="T13" fmla="*/ 157 h 177"/>
                <a:gd name="T14" fmla="*/ 170 w 177"/>
                <a:gd name="T15" fmla="*/ 153 h 177"/>
                <a:gd name="T16" fmla="*/ 165 w 177"/>
                <a:gd name="T17" fmla="*/ 122 h 177"/>
                <a:gd name="T18" fmla="*/ 141 w 177"/>
                <a:gd name="T19" fmla="*/ 126 h 177"/>
                <a:gd name="T20" fmla="*/ 145 w 177"/>
                <a:gd name="T21" fmla="*/ 157 h 177"/>
                <a:gd name="T22" fmla="*/ 150 w 177"/>
                <a:gd name="T23" fmla="*/ 131 h 177"/>
                <a:gd name="T24" fmla="*/ 161 w 177"/>
                <a:gd name="T25" fmla="*/ 149 h 177"/>
                <a:gd name="T26" fmla="*/ 150 w 177"/>
                <a:gd name="T27" fmla="*/ 131 h 177"/>
                <a:gd name="T28" fmla="*/ 108 w 177"/>
                <a:gd name="T29" fmla="*/ 157 h 177"/>
                <a:gd name="T30" fmla="*/ 133 w 177"/>
                <a:gd name="T31" fmla="*/ 153 h 177"/>
                <a:gd name="T32" fmla="*/ 128 w 177"/>
                <a:gd name="T33" fmla="*/ 44 h 177"/>
                <a:gd name="T34" fmla="*/ 104 w 177"/>
                <a:gd name="T35" fmla="*/ 48 h 177"/>
                <a:gd name="T36" fmla="*/ 108 w 177"/>
                <a:gd name="T37" fmla="*/ 157 h 177"/>
                <a:gd name="T38" fmla="*/ 113 w 177"/>
                <a:gd name="T39" fmla="*/ 52 h 177"/>
                <a:gd name="T40" fmla="*/ 124 w 177"/>
                <a:gd name="T41" fmla="*/ 149 h 177"/>
                <a:gd name="T42" fmla="*/ 113 w 177"/>
                <a:gd name="T43" fmla="*/ 52 h 177"/>
                <a:gd name="T44" fmla="*/ 24 w 177"/>
                <a:gd name="T45" fmla="*/ 157 h 177"/>
                <a:gd name="T46" fmla="*/ 48 w 177"/>
                <a:gd name="T47" fmla="*/ 153 h 177"/>
                <a:gd name="T48" fmla="*/ 44 w 177"/>
                <a:gd name="T49" fmla="*/ 20 h 177"/>
                <a:gd name="T50" fmla="*/ 20 w 177"/>
                <a:gd name="T51" fmla="*/ 24 h 177"/>
                <a:gd name="T52" fmla="*/ 24 w 177"/>
                <a:gd name="T53" fmla="*/ 157 h 177"/>
                <a:gd name="T54" fmla="*/ 28 w 177"/>
                <a:gd name="T55" fmla="*/ 29 h 177"/>
                <a:gd name="T56" fmla="*/ 40 w 177"/>
                <a:gd name="T57" fmla="*/ 149 h 177"/>
                <a:gd name="T58" fmla="*/ 28 w 177"/>
                <a:gd name="T59" fmla="*/ 29 h 177"/>
                <a:gd name="T60" fmla="*/ 61 w 177"/>
                <a:gd name="T61" fmla="*/ 157 h 177"/>
                <a:gd name="T62" fmla="*/ 85 w 177"/>
                <a:gd name="T63" fmla="*/ 153 h 177"/>
                <a:gd name="T64" fmla="*/ 81 w 177"/>
                <a:gd name="T65" fmla="*/ 96 h 177"/>
                <a:gd name="T66" fmla="*/ 57 w 177"/>
                <a:gd name="T67" fmla="*/ 100 h 177"/>
                <a:gd name="T68" fmla="*/ 61 w 177"/>
                <a:gd name="T69" fmla="*/ 157 h 177"/>
                <a:gd name="T70" fmla="*/ 65 w 177"/>
                <a:gd name="T71" fmla="*/ 104 h 177"/>
                <a:gd name="T72" fmla="*/ 77 w 177"/>
                <a:gd name="T73" fmla="*/ 149 h 177"/>
                <a:gd name="T74" fmla="*/ 65 w 177"/>
                <a:gd name="T75" fmla="*/ 10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77">
                  <a:moveTo>
                    <a:pt x="173" y="169"/>
                  </a:moveTo>
                  <a:cubicBezTo>
                    <a:pt x="8" y="169"/>
                    <a:pt x="8" y="169"/>
                    <a:pt x="8" y="16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5"/>
                    <a:pt x="1" y="177"/>
                    <a:pt x="4" y="17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73" y="177"/>
                    <a:pt x="173" y="177"/>
                    <a:pt x="173" y="177"/>
                  </a:cubicBezTo>
                  <a:cubicBezTo>
                    <a:pt x="175" y="177"/>
                    <a:pt x="177" y="175"/>
                    <a:pt x="177" y="173"/>
                  </a:cubicBezTo>
                  <a:cubicBezTo>
                    <a:pt x="177" y="171"/>
                    <a:pt x="175" y="169"/>
                    <a:pt x="173" y="169"/>
                  </a:cubicBezTo>
                  <a:close/>
                  <a:moveTo>
                    <a:pt x="145" y="157"/>
                  </a:moveTo>
                  <a:cubicBezTo>
                    <a:pt x="145" y="157"/>
                    <a:pt x="145" y="157"/>
                    <a:pt x="145" y="157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8" y="157"/>
                    <a:pt x="170" y="155"/>
                    <a:pt x="170" y="15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4"/>
                    <a:pt x="168" y="122"/>
                    <a:pt x="16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3" y="122"/>
                    <a:pt x="141" y="124"/>
                    <a:pt x="141" y="126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5"/>
                    <a:pt x="143" y="157"/>
                    <a:pt x="145" y="157"/>
                  </a:cubicBezTo>
                  <a:close/>
                  <a:moveTo>
                    <a:pt x="150" y="131"/>
                  </a:moveTo>
                  <a:cubicBezTo>
                    <a:pt x="150" y="131"/>
                    <a:pt x="150" y="131"/>
                    <a:pt x="150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31"/>
                    <a:pt x="150" y="131"/>
                    <a:pt x="150" y="131"/>
                  </a:cubicBezTo>
                  <a:close/>
                  <a:moveTo>
                    <a:pt x="108" y="157"/>
                  </a:moveTo>
                  <a:cubicBezTo>
                    <a:pt x="108" y="157"/>
                    <a:pt x="108" y="157"/>
                    <a:pt x="108" y="157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1" y="157"/>
                    <a:pt x="133" y="155"/>
                    <a:pt x="133" y="1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5"/>
                    <a:pt x="131" y="44"/>
                    <a:pt x="12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6" y="44"/>
                    <a:pt x="104" y="45"/>
                    <a:pt x="104" y="48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5"/>
                    <a:pt x="106" y="157"/>
                    <a:pt x="108" y="157"/>
                  </a:cubicBezTo>
                  <a:close/>
                  <a:moveTo>
                    <a:pt x="113" y="52"/>
                  </a:moveTo>
                  <a:cubicBezTo>
                    <a:pt x="113" y="52"/>
                    <a:pt x="113" y="52"/>
                    <a:pt x="113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52"/>
                    <a:pt x="113" y="52"/>
                    <a:pt x="113" y="52"/>
                  </a:cubicBezTo>
                  <a:close/>
                  <a:moveTo>
                    <a:pt x="24" y="157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6" y="157"/>
                    <a:pt x="48" y="155"/>
                    <a:pt x="48" y="153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2"/>
                    <a:pt x="46" y="20"/>
                    <a:pt x="4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22"/>
                    <a:pt x="20" y="24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20" y="155"/>
                    <a:pt x="22" y="157"/>
                    <a:pt x="24" y="157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7"/>
                    <a:pt x="61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3" y="157"/>
                    <a:pt x="85" y="155"/>
                    <a:pt x="85" y="153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98"/>
                    <a:pt x="83" y="96"/>
                    <a:pt x="81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59" y="96"/>
                    <a:pt x="57" y="98"/>
                    <a:pt x="57" y="10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7" y="155"/>
                    <a:pt x="59" y="157"/>
                    <a:pt x="61" y="157"/>
                  </a:cubicBezTo>
                  <a:close/>
                  <a:moveTo>
                    <a:pt x="65" y="104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04"/>
                    <a:pt x="65" y="104"/>
                    <a:pt x="65" y="104"/>
                  </a:cubicBezTo>
                  <a:close/>
                </a:path>
              </a:pathLst>
            </a:custGeom>
            <a:solidFill>
              <a:srgbClr val="E1C9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45710" y="4196061"/>
            <a:ext cx="2547613" cy="1554922"/>
            <a:chOff x="3236605" y="4054165"/>
            <a:chExt cx="2547613" cy="1554922"/>
          </a:xfrm>
        </p:grpSpPr>
        <p:grpSp>
          <p:nvGrpSpPr>
            <p:cNvPr id="23" name="组合 22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 23"/>
            <p:cNvSpPr/>
            <p:nvPr/>
          </p:nvSpPr>
          <p:spPr>
            <a:xfrm>
              <a:off x="3236605" y="4755007"/>
              <a:ext cx="254761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9737" y="3934422"/>
            <a:ext cx="2547613" cy="1554922"/>
            <a:chOff x="3236605" y="4054165"/>
            <a:chExt cx="2547613" cy="1554922"/>
          </a:xfrm>
        </p:grpSpPr>
        <p:grpSp>
          <p:nvGrpSpPr>
            <p:cNvPr id="28" name="组合 27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 28"/>
            <p:cNvSpPr/>
            <p:nvPr/>
          </p:nvSpPr>
          <p:spPr>
            <a:xfrm>
              <a:off x="3236605" y="4755007"/>
              <a:ext cx="254761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645249" y="4896903"/>
            <a:ext cx="228602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4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857" y="1364343"/>
            <a:ext cx="9942286" cy="4640359"/>
          </a:xfrm>
          <a:prstGeom prst="rect">
            <a:avLst/>
          </a:prstGeom>
          <a:noFill/>
          <a:ln w="57150">
            <a:gradFill>
              <a:gsLst>
                <a:gs pos="0">
                  <a:srgbClr val="EB3079"/>
                </a:gs>
                <a:gs pos="27000">
                  <a:srgbClr val="E1C963"/>
                </a:gs>
                <a:gs pos="60000">
                  <a:srgbClr val="8E6FB0"/>
                </a:gs>
                <a:gs pos="100000">
                  <a:srgbClr val="0392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45253" y="682169"/>
            <a:ext cx="4101495" cy="2177143"/>
            <a:chOff x="2569028" y="246743"/>
            <a:chExt cx="4101495" cy="2177143"/>
          </a:xfrm>
        </p:grpSpPr>
        <p:sp>
          <p:nvSpPr>
            <p:cNvPr id="3" name="矩形 2"/>
            <p:cNvSpPr/>
            <p:nvPr/>
          </p:nvSpPr>
          <p:spPr>
            <a:xfrm>
              <a:off x="2569028" y="246743"/>
              <a:ext cx="1030514" cy="2177143"/>
            </a:xfrm>
            <a:prstGeom prst="rect">
              <a:avLst/>
            </a:prstGeom>
            <a:solidFill>
              <a:srgbClr val="EB3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583012" y="246743"/>
              <a:ext cx="1030514" cy="2177143"/>
            </a:xfrm>
            <a:prstGeom prst="rect">
              <a:avLst/>
            </a:prstGeom>
            <a:solidFill>
              <a:srgbClr val="039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611510" y="246743"/>
              <a:ext cx="1030514" cy="2177143"/>
            </a:xfrm>
            <a:prstGeom prst="rect">
              <a:avLst/>
            </a:prstGeom>
            <a:solidFill>
              <a:srgbClr val="8E6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40009" y="246743"/>
              <a:ext cx="1030514" cy="2177143"/>
            </a:xfrm>
            <a:prstGeom prst="rect">
              <a:avLst/>
            </a:prstGeom>
            <a:solidFill>
              <a:srgbClr val="E1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644572" y="997264"/>
            <a:ext cx="290285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667829" y="4229385"/>
            <a:ext cx="8563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506006" y="3403240"/>
            <a:ext cx="51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Add a transition page</a:t>
            </a:r>
          </a:p>
        </p:txBody>
      </p:sp>
      <p:sp>
        <p:nvSpPr>
          <p:cNvPr id="45" name="矩形 44"/>
          <p:cNvSpPr/>
          <p:nvPr/>
        </p:nvSpPr>
        <p:spPr>
          <a:xfrm>
            <a:off x="2585188" y="4415217"/>
            <a:ext cx="702162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4974093" y="5216653"/>
            <a:ext cx="1992764" cy="291518"/>
          </a:xfrm>
          <a:prstGeom prst="roundRect">
            <a:avLst>
              <a:gd name="adj" fmla="val 312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221F42"/>
                </a:solidFill>
                <a:cs typeface="+mn-ea"/>
                <a:sym typeface="+mn-lt"/>
              </a:rPr>
              <a:t>PART FOUR</a:t>
            </a:r>
            <a:endParaRPr lang="zh-CN" altLang="en-US" dirty="0">
              <a:solidFill>
                <a:srgbClr val="221F4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52637" y="740536"/>
            <a:ext cx="328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58658" y="2414588"/>
            <a:ext cx="1972246" cy="1700212"/>
            <a:chOff x="6058658" y="2414588"/>
            <a:chExt cx="1972246" cy="1700212"/>
          </a:xfrm>
        </p:grpSpPr>
        <p:sp>
          <p:nvSpPr>
            <p:cNvPr id="12" name="等腰三角形 11"/>
            <p:cNvSpPr/>
            <p:nvPr/>
          </p:nvSpPr>
          <p:spPr>
            <a:xfrm>
              <a:off x="6058658" y="2414588"/>
              <a:ext cx="1972246" cy="1700212"/>
            </a:xfrm>
            <a:prstGeom prst="triangle">
              <a:avLst/>
            </a:prstGeom>
            <a:solidFill>
              <a:srgbClr val="039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6855014" y="3387262"/>
              <a:ext cx="379534" cy="293655"/>
            </a:xfrm>
            <a:custGeom>
              <a:avLst/>
              <a:gdLst>
                <a:gd name="T0" fmla="*/ 8 w 184"/>
                <a:gd name="T1" fmla="*/ 0 h 143"/>
                <a:gd name="T2" fmla="*/ 8 w 184"/>
                <a:gd name="T3" fmla="*/ 0 h 143"/>
                <a:gd name="T4" fmla="*/ 177 w 184"/>
                <a:gd name="T5" fmla="*/ 0 h 143"/>
                <a:gd name="T6" fmla="*/ 184 w 184"/>
                <a:gd name="T7" fmla="*/ 7 h 143"/>
                <a:gd name="T8" fmla="*/ 184 w 184"/>
                <a:gd name="T9" fmla="*/ 7 h 143"/>
                <a:gd name="T10" fmla="*/ 184 w 184"/>
                <a:gd name="T11" fmla="*/ 136 h 143"/>
                <a:gd name="T12" fmla="*/ 177 w 184"/>
                <a:gd name="T13" fmla="*/ 143 h 143"/>
                <a:gd name="T14" fmla="*/ 177 w 184"/>
                <a:gd name="T15" fmla="*/ 143 h 143"/>
                <a:gd name="T16" fmla="*/ 8 w 184"/>
                <a:gd name="T17" fmla="*/ 143 h 143"/>
                <a:gd name="T18" fmla="*/ 0 w 184"/>
                <a:gd name="T19" fmla="*/ 136 h 143"/>
                <a:gd name="T20" fmla="*/ 0 w 184"/>
                <a:gd name="T21" fmla="*/ 136 h 143"/>
                <a:gd name="T22" fmla="*/ 0 w 184"/>
                <a:gd name="T23" fmla="*/ 7 h 143"/>
                <a:gd name="T24" fmla="*/ 8 w 184"/>
                <a:gd name="T25" fmla="*/ 0 h 143"/>
                <a:gd name="T26" fmla="*/ 170 w 184"/>
                <a:gd name="T27" fmla="*/ 20 h 143"/>
                <a:gd name="T28" fmla="*/ 170 w 184"/>
                <a:gd name="T29" fmla="*/ 20 h 143"/>
                <a:gd name="T30" fmla="*/ 95 w 184"/>
                <a:gd name="T31" fmla="*/ 95 h 143"/>
                <a:gd name="T32" fmla="*/ 89 w 184"/>
                <a:gd name="T33" fmla="*/ 95 h 143"/>
                <a:gd name="T34" fmla="*/ 15 w 184"/>
                <a:gd name="T35" fmla="*/ 20 h 143"/>
                <a:gd name="T36" fmla="*/ 15 w 184"/>
                <a:gd name="T37" fmla="*/ 129 h 143"/>
                <a:gd name="T38" fmla="*/ 170 w 184"/>
                <a:gd name="T39" fmla="*/ 129 h 143"/>
                <a:gd name="T40" fmla="*/ 170 w 184"/>
                <a:gd name="T41" fmla="*/ 20 h 143"/>
                <a:gd name="T42" fmla="*/ 164 w 184"/>
                <a:gd name="T43" fmla="*/ 14 h 143"/>
                <a:gd name="T44" fmla="*/ 164 w 184"/>
                <a:gd name="T45" fmla="*/ 14 h 143"/>
                <a:gd name="T46" fmla="*/ 20 w 184"/>
                <a:gd name="T47" fmla="*/ 14 h 143"/>
                <a:gd name="T48" fmla="*/ 92 w 184"/>
                <a:gd name="T49" fmla="*/ 86 h 143"/>
                <a:gd name="T50" fmla="*/ 164 w 184"/>
                <a:gd name="T51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4" h="14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1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4" y="140"/>
                    <a:pt x="181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4" y="143"/>
                    <a:pt x="0" y="140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170" y="20"/>
                  </a:moveTo>
                  <a:cubicBezTo>
                    <a:pt x="170" y="20"/>
                    <a:pt x="170" y="20"/>
                    <a:pt x="170" y="20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3" y="97"/>
                    <a:pt x="91" y="97"/>
                    <a:pt x="89" y="9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20"/>
                    <a:pt x="170" y="20"/>
                    <a:pt x="170" y="20"/>
                  </a:cubicBezTo>
                  <a:close/>
                  <a:moveTo>
                    <a:pt x="164" y="14"/>
                  </a:moveTo>
                  <a:cubicBezTo>
                    <a:pt x="164" y="14"/>
                    <a:pt x="164" y="14"/>
                    <a:pt x="164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164" y="14"/>
                    <a:pt x="164" y="14"/>
                    <a:pt x="16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79312" y="3165326"/>
            <a:ext cx="1972246" cy="1700212"/>
            <a:chOff x="8279312" y="3165326"/>
            <a:chExt cx="1972246" cy="1700212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8279312" y="3165326"/>
              <a:ext cx="1972246" cy="1700212"/>
            </a:xfrm>
            <a:prstGeom prst="triangle">
              <a:avLst/>
            </a:prstGeom>
            <a:solidFill>
              <a:srgbClr val="8E6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73"/>
            <p:cNvSpPr>
              <a:spLocks noEditPoints="1"/>
            </p:cNvSpPr>
            <p:nvPr/>
          </p:nvSpPr>
          <p:spPr bwMode="auto">
            <a:xfrm>
              <a:off x="9075668" y="3518512"/>
              <a:ext cx="379534" cy="371223"/>
            </a:xfrm>
            <a:custGeom>
              <a:avLst/>
              <a:gdLst>
                <a:gd name="T0" fmla="*/ 0 w 183"/>
                <a:gd name="T1" fmla="*/ 173 h 180"/>
                <a:gd name="T2" fmla="*/ 176 w 183"/>
                <a:gd name="T3" fmla="*/ 166 h 180"/>
                <a:gd name="T4" fmla="*/ 176 w 183"/>
                <a:gd name="T5" fmla="*/ 180 h 180"/>
                <a:gd name="T6" fmla="*/ 7 w 183"/>
                <a:gd name="T7" fmla="*/ 91 h 180"/>
                <a:gd name="T8" fmla="*/ 7 w 183"/>
                <a:gd name="T9" fmla="*/ 91 h 180"/>
                <a:gd name="T10" fmla="*/ 52 w 183"/>
                <a:gd name="T11" fmla="*/ 96 h 180"/>
                <a:gd name="T12" fmla="*/ 52 w 183"/>
                <a:gd name="T13" fmla="*/ 155 h 180"/>
                <a:gd name="T14" fmla="*/ 48 w 183"/>
                <a:gd name="T15" fmla="*/ 159 h 180"/>
                <a:gd name="T16" fmla="*/ 3 w 183"/>
                <a:gd name="T17" fmla="*/ 155 h 180"/>
                <a:gd name="T18" fmla="*/ 3 w 183"/>
                <a:gd name="T19" fmla="*/ 96 h 180"/>
                <a:gd name="T20" fmla="*/ 43 w 183"/>
                <a:gd name="T21" fmla="*/ 100 h 180"/>
                <a:gd name="T22" fmla="*/ 11 w 183"/>
                <a:gd name="T23" fmla="*/ 100 h 180"/>
                <a:gd name="T24" fmla="*/ 43 w 183"/>
                <a:gd name="T25" fmla="*/ 150 h 180"/>
                <a:gd name="T26" fmla="*/ 136 w 183"/>
                <a:gd name="T27" fmla="*/ 37 h 180"/>
                <a:gd name="T28" fmla="*/ 136 w 183"/>
                <a:gd name="T29" fmla="*/ 37 h 180"/>
                <a:gd name="T30" fmla="*/ 180 w 183"/>
                <a:gd name="T31" fmla="*/ 41 h 180"/>
                <a:gd name="T32" fmla="*/ 180 w 183"/>
                <a:gd name="T33" fmla="*/ 155 h 180"/>
                <a:gd name="T34" fmla="*/ 176 w 183"/>
                <a:gd name="T35" fmla="*/ 159 h 180"/>
                <a:gd name="T36" fmla="*/ 131 w 183"/>
                <a:gd name="T37" fmla="*/ 155 h 180"/>
                <a:gd name="T38" fmla="*/ 131 w 183"/>
                <a:gd name="T39" fmla="*/ 41 h 180"/>
                <a:gd name="T40" fmla="*/ 172 w 183"/>
                <a:gd name="T41" fmla="*/ 45 h 180"/>
                <a:gd name="T42" fmla="*/ 140 w 183"/>
                <a:gd name="T43" fmla="*/ 45 h 180"/>
                <a:gd name="T44" fmla="*/ 172 w 183"/>
                <a:gd name="T45" fmla="*/ 150 h 180"/>
                <a:gd name="T46" fmla="*/ 71 w 183"/>
                <a:gd name="T47" fmla="*/ 0 h 180"/>
                <a:gd name="T48" fmla="*/ 71 w 183"/>
                <a:gd name="T49" fmla="*/ 0 h 180"/>
                <a:gd name="T50" fmla="*/ 116 w 183"/>
                <a:gd name="T51" fmla="*/ 4 h 180"/>
                <a:gd name="T52" fmla="*/ 116 w 183"/>
                <a:gd name="T53" fmla="*/ 155 h 180"/>
                <a:gd name="T54" fmla="*/ 112 w 183"/>
                <a:gd name="T55" fmla="*/ 159 h 180"/>
                <a:gd name="T56" fmla="*/ 67 w 183"/>
                <a:gd name="T57" fmla="*/ 155 h 180"/>
                <a:gd name="T58" fmla="*/ 67 w 183"/>
                <a:gd name="T59" fmla="*/ 4 h 180"/>
                <a:gd name="T60" fmla="*/ 108 w 183"/>
                <a:gd name="T61" fmla="*/ 8 h 180"/>
                <a:gd name="T62" fmla="*/ 75 w 183"/>
                <a:gd name="T63" fmla="*/ 8 h 180"/>
                <a:gd name="T64" fmla="*/ 108 w 183"/>
                <a:gd name="T65" fmla="*/ 1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80">
                  <a:moveTo>
                    <a:pt x="7" y="180"/>
                  </a:moveTo>
                  <a:cubicBezTo>
                    <a:pt x="3" y="180"/>
                    <a:pt x="0" y="177"/>
                    <a:pt x="0" y="173"/>
                  </a:cubicBezTo>
                  <a:cubicBezTo>
                    <a:pt x="0" y="170"/>
                    <a:pt x="3" y="166"/>
                    <a:pt x="7" y="166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80" y="166"/>
                    <a:pt x="183" y="170"/>
                    <a:pt x="183" y="173"/>
                  </a:cubicBezTo>
                  <a:cubicBezTo>
                    <a:pt x="183" y="177"/>
                    <a:pt x="180" y="180"/>
                    <a:pt x="176" y="180"/>
                  </a:cubicBezTo>
                  <a:cubicBezTo>
                    <a:pt x="7" y="180"/>
                    <a:pt x="7" y="180"/>
                    <a:pt x="7" y="180"/>
                  </a:cubicBezTo>
                  <a:close/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0" y="91"/>
                    <a:pt x="52" y="93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2" y="157"/>
                    <a:pt x="50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5" y="159"/>
                    <a:pt x="3" y="157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3"/>
                    <a:pt x="5" y="91"/>
                    <a:pt x="7" y="91"/>
                  </a:cubicBezTo>
                  <a:close/>
                  <a:moveTo>
                    <a:pt x="43" y="100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00"/>
                    <a:pt x="43" y="100"/>
                    <a:pt x="43" y="100"/>
                  </a:cubicBezTo>
                  <a:close/>
                  <a:moveTo>
                    <a:pt x="136" y="37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8" y="37"/>
                    <a:pt x="180" y="39"/>
                    <a:pt x="180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80" y="157"/>
                    <a:pt x="178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3" y="159"/>
                    <a:pt x="131" y="157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39"/>
                    <a:pt x="133" y="37"/>
                    <a:pt x="136" y="37"/>
                  </a:cubicBezTo>
                  <a:close/>
                  <a:moveTo>
                    <a:pt x="172" y="45"/>
                  </a:moveTo>
                  <a:cubicBezTo>
                    <a:pt x="172" y="45"/>
                    <a:pt x="172" y="45"/>
                    <a:pt x="172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72" y="150"/>
                    <a:pt x="172" y="150"/>
                    <a:pt x="172" y="150"/>
                  </a:cubicBezTo>
                  <a:cubicBezTo>
                    <a:pt x="172" y="45"/>
                    <a:pt x="172" y="45"/>
                    <a:pt x="172" y="45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2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16" y="157"/>
                    <a:pt x="114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69" y="159"/>
                    <a:pt x="67" y="157"/>
                    <a:pt x="67" y="155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9" y="0"/>
                    <a:pt x="71" y="0"/>
                  </a:cubicBezTo>
                  <a:close/>
                  <a:moveTo>
                    <a:pt x="108" y="8"/>
                  </a:moveTo>
                  <a:cubicBezTo>
                    <a:pt x="108" y="8"/>
                    <a:pt x="108" y="8"/>
                    <a:pt x="108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8" y="8"/>
                    <a:pt x="108" y="8"/>
                    <a:pt x="10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17350" y="2414588"/>
            <a:ext cx="1972246" cy="1700212"/>
            <a:chOff x="1617350" y="2414588"/>
            <a:chExt cx="1972246" cy="1700212"/>
          </a:xfrm>
        </p:grpSpPr>
        <p:sp>
          <p:nvSpPr>
            <p:cNvPr id="2" name="等腰三角形 1"/>
            <p:cNvSpPr/>
            <p:nvPr/>
          </p:nvSpPr>
          <p:spPr>
            <a:xfrm>
              <a:off x="1617350" y="2414588"/>
              <a:ext cx="1972246" cy="1700212"/>
            </a:xfrm>
            <a:prstGeom prst="triangle">
              <a:avLst/>
            </a:prstGeom>
            <a:solidFill>
              <a:srgbClr val="EB3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2433231" y="3280845"/>
              <a:ext cx="340485" cy="400072"/>
            </a:xfrm>
            <a:custGeom>
              <a:avLst/>
              <a:gdLst>
                <a:gd name="T0" fmla="*/ 32 w 160"/>
                <a:gd name="T1" fmla="*/ 111 h 188"/>
                <a:gd name="T2" fmla="*/ 46 w 160"/>
                <a:gd name="T3" fmla="*/ 111 h 188"/>
                <a:gd name="T4" fmla="*/ 39 w 160"/>
                <a:gd name="T5" fmla="*/ 134 h 188"/>
                <a:gd name="T6" fmla="*/ 32 w 160"/>
                <a:gd name="T7" fmla="*/ 141 h 188"/>
                <a:gd name="T8" fmla="*/ 46 w 160"/>
                <a:gd name="T9" fmla="*/ 141 h 188"/>
                <a:gd name="T10" fmla="*/ 39 w 160"/>
                <a:gd name="T11" fmla="*/ 74 h 188"/>
                <a:gd name="T12" fmla="*/ 32 w 160"/>
                <a:gd name="T13" fmla="*/ 81 h 188"/>
                <a:gd name="T14" fmla="*/ 46 w 160"/>
                <a:gd name="T15" fmla="*/ 81 h 188"/>
                <a:gd name="T16" fmla="*/ 121 w 160"/>
                <a:gd name="T17" fmla="*/ 77 h 188"/>
                <a:gd name="T18" fmla="*/ 60 w 160"/>
                <a:gd name="T19" fmla="*/ 77 h 188"/>
                <a:gd name="T20" fmla="*/ 60 w 160"/>
                <a:gd name="T21" fmla="*/ 86 h 188"/>
                <a:gd name="T22" fmla="*/ 126 w 160"/>
                <a:gd name="T23" fmla="*/ 81 h 188"/>
                <a:gd name="T24" fmla="*/ 153 w 160"/>
                <a:gd name="T25" fmla="*/ 30 h 188"/>
                <a:gd name="T26" fmla="*/ 134 w 160"/>
                <a:gd name="T27" fmla="*/ 30 h 188"/>
                <a:gd name="T28" fmla="*/ 130 w 160"/>
                <a:gd name="T29" fmla="*/ 22 h 188"/>
                <a:gd name="T30" fmla="*/ 100 w 160"/>
                <a:gd name="T31" fmla="*/ 9 h 188"/>
                <a:gd name="T32" fmla="*/ 80 w 160"/>
                <a:gd name="T33" fmla="*/ 0 h 188"/>
                <a:gd name="T34" fmla="*/ 53 w 160"/>
                <a:gd name="T35" fmla="*/ 22 h 188"/>
                <a:gd name="T36" fmla="*/ 27 w 160"/>
                <a:gd name="T37" fmla="*/ 26 h 188"/>
                <a:gd name="T38" fmla="*/ 7 w 160"/>
                <a:gd name="T39" fmla="*/ 30 h 188"/>
                <a:gd name="T40" fmla="*/ 0 w 160"/>
                <a:gd name="T41" fmla="*/ 181 h 188"/>
                <a:gd name="T42" fmla="*/ 153 w 160"/>
                <a:gd name="T43" fmla="*/ 188 h 188"/>
                <a:gd name="T44" fmla="*/ 160 w 160"/>
                <a:gd name="T45" fmla="*/ 37 h 188"/>
                <a:gd name="T46" fmla="*/ 67 w 160"/>
                <a:gd name="T47" fmla="*/ 15 h 188"/>
                <a:gd name="T48" fmla="*/ 80 w 160"/>
                <a:gd name="T49" fmla="*/ 9 h 188"/>
                <a:gd name="T50" fmla="*/ 94 w 160"/>
                <a:gd name="T51" fmla="*/ 15 h 188"/>
                <a:gd name="T52" fmla="*/ 62 w 160"/>
                <a:gd name="T53" fmla="*/ 22 h 188"/>
                <a:gd name="T54" fmla="*/ 35 w 160"/>
                <a:gd name="T55" fmla="*/ 30 h 188"/>
                <a:gd name="T56" fmla="*/ 126 w 160"/>
                <a:gd name="T57" fmla="*/ 30 h 188"/>
                <a:gd name="T58" fmla="*/ 35 w 160"/>
                <a:gd name="T59" fmla="*/ 43 h 188"/>
                <a:gd name="T60" fmla="*/ 146 w 160"/>
                <a:gd name="T61" fmla="*/ 174 h 188"/>
                <a:gd name="T62" fmla="*/ 14 w 160"/>
                <a:gd name="T63" fmla="*/ 174 h 188"/>
                <a:gd name="T64" fmla="*/ 27 w 160"/>
                <a:gd name="T65" fmla="*/ 44 h 188"/>
                <a:gd name="T66" fmla="*/ 31 w 160"/>
                <a:gd name="T67" fmla="*/ 52 h 188"/>
                <a:gd name="T68" fmla="*/ 134 w 160"/>
                <a:gd name="T69" fmla="*/ 48 h 188"/>
                <a:gd name="T70" fmla="*/ 146 w 160"/>
                <a:gd name="T71" fmla="*/ 44 h 188"/>
                <a:gd name="T72" fmla="*/ 121 w 160"/>
                <a:gd name="T73" fmla="*/ 137 h 188"/>
                <a:gd name="T74" fmla="*/ 60 w 160"/>
                <a:gd name="T75" fmla="*/ 137 h 188"/>
                <a:gd name="T76" fmla="*/ 60 w 160"/>
                <a:gd name="T77" fmla="*/ 145 h 188"/>
                <a:gd name="T78" fmla="*/ 126 w 160"/>
                <a:gd name="T79" fmla="*/ 141 h 188"/>
                <a:gd name="T80" fmla="*/ 121 w 160"/>
                <a:gd name="T81" fmla="*/ 107 h 188"/>
                <a:gd name="T82" fmla="*/ 60 w 160"/>
                <a:gd name="T83" fmla="*/ 107 h 188"/>
                <a:gd name="T84" fmla="*/ 60 w 160"/>
                <a:gd name="T85" fmla="*/ 115 h 188"/>
                <a:gd name="T86" fmla="*/ 126 w 160"/>
                <a:gd name="T87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88">
                  <a:moveTo>
                    <a:pt x="39" y="104"/>
                  </a:moveTo>
                  <a:cubicBezTo>
                    <a:pt x="35" y="104"/>
                    <a:pt x="32" y="107"/>
                    <a:pt x="32" y="111"/>
                  </a:cubicBezTo>
                  <a:cubicBezTo>
                    <a:pt x="32" y="115"/>
                    <a:pt x="35" y="118"/>
                    <a:pt x="39" y="118"/>
                  </a:cubicBezTo>
                  <a:cubicBezTo>
                    <a:pt x="43" y="118"/>
                    <a:pt x="46" y="115"/>
                    <a:pt x="46" y="111"/>
                  </a:cubicBezTo>
                  <a:cubicBezTo>
                    <a:pt x="46" y="107"/>
                    <a:pt x="43" y="104"/>
                    <a:pt x="39" y="104"/>
                  </a:cubicBezTo>
                  <a:close/>
                  <a:moveTo>
                    <a:pt x="39" y="134"/>
                  </a:moveTo>
                  <a:cubicBezTo>
                    <a:pt x="39" y="134"/>
                    <a:pt x="39" y="134"/>
                    <a:pt x="39" y="134"/>
                  </a:cubicBezTo>
                  <a:cubicBezTo>
                    <a:pt x="35" y="134"/>
                    <a:pt x="32" y="137"/>
                    <a:pt x="32" y="141"/>
                  </a:cubicBezTo>
                  <a:cubicBezTo>
                    <a:pt x="32" y="145"/>
                    <a:pt x="35" y="148"/>
                    <a:pt x="39" y="148"/>
                  </a:cubicBezTo>
                  <a:cubicBezTo>
                    <a:pt x="43" y="148"/>
                    <a:pt x="46" y="145"/>
                    <a:pt x="46" y="141"/>
                  </a:cubicBezTo>
                  <a:cubicBezTo>
                    <a:pt x="46" y="137"/>
                    <a:pt x="43" y="134"/>
                    <a:pt x="39" y="134"/>
                  </a:cubicBezTo>
                  <a:close/>
                  <a:moveTo>
                    <a:pt x="39" y="74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35" y="74"/>
                    <a:pt x="32" y="77"/>
                    <a:pt x="32" y="81"/>
                  </a:cubicBezTo>
                  <a:cubicBezTo>
                    <a:pt x="32" y="85"/>
                    <a:pt x="35" y="88"/>
                    <a:pt x="39" y="88"/>
                  </a:cubicBezTo>
                  <a:cubicBezTo>
                    <a:pt x="43" y="88"/>
                    <a:pt x="46" y="85"/>
                    <a:pt x="46" y="81"/>
                  </a:cubicBezTo>
                  <a:cubicBezTo>
                    <a:pt x="46" y="77"/>
                    <a:pt x="43" y="74"/>
                    <a:pt x="39" y="74"/>
                  </a:cubicBezTo>
                  <a:close/>
                  <a:moveTo>
                    <a:pt x="121" y="77"/>
                  </a:moveTo>
                  <a:cubicBezTo>
                    <a:pt x="121" y="77"/>
                    <a:pt x="121" y="77"/>
                    <a:pt x="121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8" y="77"/>
                    <a:pt x="56" y="79"/>
                    <a:pt x="56" y="81"/>
                  </a:cubicBezTo>
                  <a:cubicBezTo>
                    <a:pt x="56" y="84"/>
                    <a:pt x="58" y="86"/>
                    <a:pt x="60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4" y="86"/>
                    <a:pt x="126" y="84"/>
                    <a:pt x="126" y="81"/>
                  </a:cubicBezTo>
                  <a:cubicBezTo>
                    <a:pt x="126" y="79"/>
                    <a:pt x="124" y="77"/>
                    <a:pt x="121" y="77"/>
                  </a:cubicBezTo>
                  <a:close/>
                  <a:moveTo>
                    <a:pt x="153" y="30"/>
                  </a:moveTo>
                  <a:cubicBezTo>
                    <a:pt x="153" y="30"/>
                    <a:pt x="153" y="30"/>
                    <a:pt x="153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4"/>
                    <a:pt x="132" y="22"/>
                    <a:pt x="130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17"/>
                    <a:pt x="103" y="12"/>
                    <a:pt x="100" y="9"/>
                  </a:cubicBezTo>
                  <a:cubicBezTo>
                    <a:pt x="95" y="4"/>
                    <a:pt x="88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0"/>
                    <a:pt x="66" y="4"/>
                    <a:pt x="61" y="9"/>
                  </a:cubicBezTo>
                  <a:cubicBezTo>
                    <a:pt x="57" y="12"/>
                    <a:pt x="55" y="17"/>
                    <a:pt x="5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8" y="22"/>
                    <a:pt x="27" y="24"/>
                    <a:pt x="27" y="26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33"/>
                    <a:pt x="0" y="3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57" y="188"/>
                    <a:pt x="160" y="185"/>
                    <a:pt x="160" y="181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3"/>
                    <a:pt x="157" y="30"/>
                    <a:pt x="153" y="30"/>
                  </a:cubicBezTo>
                  <a:close/>
                  <a:moveTo>
                    <a:pt x="67" y="15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70" y="11"/>
                    <a:pt x="75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6" y="9"/>
                    <a:pt x="90" y="11"/>
                    <a:pt x="94" y="15"/>
                  </a:cubicBezTo>
                  <a:cubicBezTo>
                    <a:pt x="96" y="17"/>
                    <a:pt x="97" y="19"/>
                    <a:pt x="98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19"/>
                    <a:pt x="65" y="17"/>
                    <a:pt x="67" y="15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146" y="174"/>
                  </a:moveTo>
                  <a:cubicBezTo>
                    <a:pt x="146" y="174"/>
                    <a:pt x="146" y="174"/>
                    <a:pt x="146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0"/>
                    <a:pt x="28" y="52"/>
                    <a:pt x="31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2" y="52"/>
                    <a:pt x="134" y="50"/>
                    <a:pt x="134" y="48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174"/>
                    <a:pt x="146" y="174"/>
                    <a:pt x="146" y="174"/>
                  </a:cubicBezTo>
                  <a:close/>
                  <a:moveTo>
                    <a:pt x="121" y="137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58" y="137"/>
                    <a:pt x="56" y="139"/>
                    <a:pt x="56" y="141"/>
                  </a:cubicBezTo>
                  <a:cubicBezTo>
                    <a:pt x="56" y="143"/>
                    <a:pt x="58" y="145"/>
                    <a:pt x="60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4" y="145"/>
                    <a:pt x="126" y="143"/>
                    <a:pt x="126" y="141"/>
                  </a:cubicBezTo>
                  <a:cubicBezTo>
                    <a:pt x="126" y="139"/>
                    <a:pt x="124" y="137"/>
                    <a:pt x="121" y="137"/>
                  </a:cubicBezTo>
                  <a:close/>
                  <a:moveTo>
                    <a:pt x="121" y="107"/>
                  </a:moveTo>
                  <a:cubicBezTo>
                    <a:pt x="121" y="107"/>
                    <a:pt x="121" y="107"/>
                    <a:pt x="121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8" y="107"/>
                    <a:pt x="56" y="109"/>
                    <a:pt x="56" y="111"/>
                  </a:cubicBezTo>
                  <a:cubicBezTo>
                    <a:pt x="56" y="113"/>
                    <a:pt x="58" y="115"/>
                    <a:pt x="60" y="115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4" y="115"/>
                    <a:pt x="126" y="113"/>
                    <a:pt x="126" y="111"/>
                  </a:cubicBezTo>
                  <a:cubicBezTo>
                    <a:pt x="126" y="109"/>
                    <a:pt x="124" y="107"/>
                    <a:pt x="121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38004" y="3165326"/>
            <a:ext cx="1972246" cy="1700212"/>
            <a:chOff x="3838004" y="3165326"/>
            <a:chExt cx="1972246" cy="1700212"/>
          </a:xfrm>
        </p:grpSpPr>
        <p:sp>
          <p:nvSpPr>
            <p:cNvPr id="11" name="等腰三角形 10"/>
            <p:cNvSpPr/>
            <p:nvPr/>
          </p:nvSpPr>
          <p:spPr>
            <a:xfrm flipV="1">
              <a:off x="3838004" y="3165326"/>
              <a:ext cx="1972246" cy="1700212"/>
            </a:xfrm>
            <a:prstGeom prst="triangle">
              <a:avLst/>
            </a:prstGeom>
            <a:solidFill>
              <a:srgbClr val="E1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342"/>
            <p:cNvSpPr>
              <a:spLocks noEditPoints="1"/>
            </p:cNvSpPr>
            <p:nvPr/>
          </p:nvSpPr>
          <p:spPr bwMode="auto">
            <a:xfrm>
              <a:off x="4629766" y="3535061"/>
              <a:ext cx="388723" cy="354674"/>
            </a:xfrm>
            <a:custGeom>
              <a:avLst/>
              <a:gdLst>
                <a:gd name="T0" fmla="*/ 7 w 183"/>
                <a:gd name="T1" fmla="*/ 0 h 167"/>
                <a:gd name="T2" fmla="*/ 7 w 183"/>
                <a:gd name="T3" fmla="*/ 0 h 167"/>
                <a:gd name="T4" fmla="*/ 176 w 183"/>
                <a:gd name="T5" fmla="*/ 0 h 167"/>
                <a:gd name="T6" fmla="*/ 183 w 183"/>
                <a:gd name="T7" fmla="*/ 7 h 167"/>
                <a:gd name="T8" fmla="*/ 183 w 183"/>
                <a:gd name="T9" fmla="*/ 7 h 167"/>
                <a:gd name="T10" fmla="*/ 183 w 183"/>
                <a:gd name="T11" fmla="*/ 160 h 167"/>
                <a:gd name="T12" fmla="*/ 176 w 183"/>
                <a:gd name="T13" fmla="*/ 167 h 167"/>
                <a:gd name="T14" fmla="*/ 176 w 183"/>
                <a:gd name="T15" fmla="*/ 167 h 167"/>
                <a:gd name="T16" fmla="*/ 7 w 183"/>
                <a:gd name="T17" fmla="*/ 167 h 167"/>
                <a:gd name="T18" fmla="*/ 0 w 183"/>
                <a:gd name="T19" fmla="*/ 160 h 167"/>
                <a:gd name="T20" fmla="*/ 0 w 183"/>
                <a:gd name="T21" fmla="*/ 160 h 167"/>
                <a:gd name="T22" fmla="*/ 0 w 183"/>
                <a:gd name="T23" fmla="*/ 7 h 167"/>
                <a:gd name="T24" fmla="*/ 7 w 183"/>
                <a:gd name="T25" fmla="*/ 0 h 167"/>
                <a:gd name="T26" fmla="*/ 113 w 183"/>
                <a:gd name="T27" fmla="*/ 60 h 167"/>
                <a:gd name="T28" fmla="*/ 113 w 183"/>
                <a:gd name="T29" fmla="*/ 60 h 167"/>
                <a:gd name="T30" fmla="*/ 131 w 183"/>
                <a:gd name="T31" fmla="*/ 60 h 167"/>
                <a:gd name="T32" fmla="*/ 95 w 183"/>
                <a:gd name="T33" fmla="*/ 96 h 167"/>
                <a:gd name="T34" fmla="*/ 74 w 183"/>
                <a:gd name="T35" fmla="*/ 75 h 167"/>
                <a:gd name="T36" fmla="*/ 74 w 183"/>
                <a:gd name="T37" fmla="*/ 75 h 167"/>
                <a:gd name="T38" fmla="*/ 64 w 183"/>
                <a:gd name="T39" fmla="*/ 75 h 167"/>
                <a:gd name="T40" fmla="*/ 30 w 183"/>
                <a:gd name="T41" fmla="*/ 109 h 167"/>
                <a:gd name="T42" fmla="*/ 30 w 183"/>
                <a:gd name="T43" fmla="*/ 119 h 167"/>
                <a:gd name="T44" fmla="*/ 40 w 183"/>
                <a:gd name="T45" fmla="*/ 119 h 167"/>
                <a:gd name="T46" fmla="*/ 69 w 183"/>
                <a:gd name="T47" fmla="*/ 90 h 167"/>
                <a:gd name="T48" fmla="*/ 90 w 183"/>
                <a:gd name="T49" fmla="*/ 111 h 167"/>
                <a:gd name="T50" fmla="*/ 100 w 183"/>
                <a:gd name="T51" fmla="*/ 111 h 167"/>
                <a:gd name="T52" fmla="*/ 141 w 183"/>
                <a:gd name="T53" fmla="*/ 70 h 167"/>
                <a:gd name="T54" fmla="*/ 141 w 183"/>
                <a:gd name="T55" fmla="*/ 87 h 167"/>
                <a:gd name="T56" fmla="*/ 148 w 183"/>
                <a:gd name="T57" fmla="*/ 94 h 167"/>
                <a:gd name="T58" fmla="*/ 155 w 183"/>
                <a:gd name="T59" fmla="*/ 87 h 167"/>
                <a:gd name="T60" fmla="*/ 155 w 183"/>
                <a:gd name="T61" fmla="*/ 53 h 167"/>
                <a:gd name="T62" fmla="*/ 155 w 183"/>
                <a:gd name="T63" fmla="*/ 53 h 167"/>
                <a:gd name="T64" fmla="*/ 148 w 183"/>
                <a:gd name="T65" fmla="*/ 46 h 167"/>
                <a:gd name="T66" fmla="*/ 148 w 183"/>
                <a:gd name="T67" fmla="*/ 46 h 167"/>
                <a:gd name="T68" fmla="*/ 148 w 183"/>
                <a:gd name="T69" fmla="*/ 46 h 167"/>
                <a:gd name="T70" fmla="*/ 148 w 183"/>
                <a:gd name="T71" fmla="*/ 46 h 167"/>
                <a:gd name="T72" fmla="*/ 148 w 183"/>
                <a:gd name="T73" fmla="*/ 46 h 167"/>
                <a:gd name="T74" fmla="*/ 148 w 183"/>
                <a:gd name="T75" fmla="*/ 46 h 167"/>
                <a:gd name="T76" fmla="*/ 148 w 183"/>
                <a:gd name="T77" fmla="*/ 46 h 167"/>
                <a:gd name="T78" fmla="*/ 148 w 183"/>
                <a:gd name="T79" fmla="*/ 46 h 167"/>
                <a:gd name="T80" fmla="*/ 113 w 183"/>
                <a:gd name="T81" fmla="*/ 46 h 167"/>
                <a:gd name="T82" fmla="*/ 106 w 183"/>
                <a:gd name="T83" fmla="*/ 53 h 167"/>
                <a:gd name="T84" fmla="*/ 113 w 183"/>
                <a:gd name="T85" fmla="*/ 60 h 167"/>
                <a:gd name="T86" fmla="*/ 14 w 183"/>
                <a:gd name="T87" fmla="*/ 153 h 167"/>
                <a:gd name="T88" fmla="*/ 14 w 183"/>
                <a:gd name="T89" fmla="*/ 153 h 167"/>
                <a:gd name="T90" fmla="*/ 169 w 183"/>
                <a:gd name="T91" fmla="*/ 153 h 167"/>
                <a:gd name="T92" fmla="*/ 169 w 183"/>
                <a:gd name="T93" fmla="*/ 14 h 167"/>
                <a:gd name="T94" fmla="*/ 14 w 183"/>
                <a:gd name="T95" fmla="*/ 14 h 167"/>
                <a:gd name="T96" fmla="*/ 14 w 183"/>
                <a:gd name="T97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16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3" y="164"/>
                    <a:pt x="180" y="167"/>
                    <a:pt x="176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" y="167"/>
                    <a:pt x="0" y="164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13" y="60"/>
                  </a:moveTo>
                  <a:cubicBezTo>
                    <a:pt x="113" y="60"/>
                    <a:pt x="113" y="60"/>
                    <a:pt x="113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1" y="72"/>
                    <a:pt x="67" y="72"/>
                    <a:pt x="64" y="75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7" y="112"/>
                    <a:pt x="27" y="116"/>
                    <a:pt x="30" y="119"/>
                  </a:cubicBezTo>
                  <a:cubicBezTo>
                    <a:pt x="32" y="122"/>
                    <a:pt x="37" y="122"/>
                    <a:pt x="40" y="119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3" y="114"/>
                    <a:pt x="97" y="114"/>
                    <a:pt x="100" y="111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91"/>
                    <a:pt x="144" y="94"/>
                    <a:pt x="148" y="94"/>
                  </a:cubicBezTo>
                  <a:cubicBezTo>
                    <a:pt x="152" y="94"/>
                    <a:pt x="155" y="91"/>
                    <a:pt x="155" y="87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49"/>
                    <a:pt x="152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09" y="46"/>
                    <a:pt x="106" y="49"/>
                    <a:pt x="106" y="53"/>
                  </a:cubicBezTo>
                  <a:cubicBezTo>
                    <a:pt x="106" y="57"/>
                    <a:pt x="109" y="60"/>
                    <a:pt x="113" y="60"/>
                  </a:cubicBezTo>
                  <a:close/>
                  <a:moveTo>
                    <a:pt x="14" y="153"/>
                  </a:moveTo>
                  <a:cubicBezTo>
                    <a:pt x="14" y="153"/>
                    <a:pt x="14" y="153"/>
                    <a:pt x="14" y="153"/>
                  </a:cubicBezTo>
                  <a:cubicBezTo>
                    <a:pt x="81" y="153"/>
                    <a:pt x="102" y="153"/>
                    <a:pt x="169" y="153"/>
                  </a:cubicBezTo>
                  <a:cubicBezTo>
                    <a:pt x="169" y="91"/>
                    <a:pt x="169" y="75"/>
                    <a:pt x="169" y="14"/>
                  </a:cubicBezTo>
                  <a:cubicBezTo>
                    <a:pt x="102" y="14"/>
                    <a:pt x="81" y="14"/>
                    <a:pt x="14" y="14"/>
                  </a:cubicBezTo>
                  <a:cubicBezTo>
                    <a:pt x="14" y="75"/>
                    <a:pt x="14" y="91"/>
                    <a:pt x="14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90391" y="4443677"/>
            <a:ext cx="2547613" cy="1554922"/>
            <a:chOff x="3236605" y="4054165"/>
            <a:chExt cx="2547613" cy="1554922"/>
          </a:xfrm>
        </p:grpSpPr>
        <p:grpSp>
          <p:nvGrpSpPr>
            <p:cNvPr id="22" name="组合 21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矩形 22"/>
            <p:cNvSpPr/>
            <p:nvPr/>
          </p:nvSpPr>
          <p:spPr>
            <a:xfrm>
              <a:off x="3236605" y="4755007"/>
              <a:ext cx="254761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10250" y="4443677"/>
            <a:ext cx="2547613" cy="1554922"/>
            <a:chOff x="3236605" y="4054165"/>
            <a:chExt cx="2547613" cy="1554922"/>
          </a:xfrm>
        </p:grpSpPr>
        <p:grpSp>
          <p:nvGrpSpPr>
            <p:cNvPr id="27" name="组合 26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3236605" y="4755007"/>
              <a:ext cx="254761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813295" y="2159086"/>
            <a:ext cx="212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Reporting topics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204855" y="2159086"/>
            <a:ext cx="212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Reporting topics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02618" y="711200"/>
            <a:ext cx="317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38200" y="3871917"/>
            <a:ext cx="10515600" cy="0"/>
          </a:xfrm>
          <a:prstGeom prst="line">
            <a:avLst/>
          </a:prstGeom>
          <a:ln>
            <a:solidFill>
              <a:schemeClr val="bg1"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738526" y="3704011"/>
            <a:ext cx="335811" cy="335811"/>
          </a:xfrm>
          <a:prstGeom prst="ellipse">
            <a:avLst/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31572" y="3704011"/>
            <a:ext cx="335811" cy="335811"/>
          </a:xfrm>
          <a:prstGeom prst="ellipse">
            <a:avLst/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324618" y="3704011"/>
            <a:ext cx="335811" cy="335811"/>
          </a:xfrm>
          <a:prstGeom prst="ellipse">
            <a:avLst/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117664" y="3704011"/>
            <a:ext cx="335811" cy="335811"/>
          </a:xfrm>
          <a:prstGeom prst="ellipse">
            <a:avLst/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86361" y="2209070"/>
            <a:ext cx="1262596" cy="1262596"/>
            <a:chOff x="1286361" y="2009041"/>
            <a:chExt cx="1262596" cy="12625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1" r="16791"/>
            <a:stretch>
              <a:fillRect/>
            </a:stretch>
          </p:blipFill>
          <p:spPr>
            <a:xfrm>
              <a:off x="1286361" y="2009041"/>
              <a:ext cx="1262596" cy="1262596"/>
            </a:xfrm>
            <a:prstGeom prst="ellipse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1407886" y="2261720"/>
              <a:ext cx="888392" cy="757238"/>
            </a:xfrm>
            <a:prstGeom prst="ellipse">
              <a:avLst/>
            </a:prstGeom>
            <a:solidFill>
              <a:srgbClr val="EB3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68179" y="4370281"/>
            <a:ext cx="1262596" cy="1262596"/>
            <a:chOff x="4068179" y="4170252"/>
            <a:chExt cx="1262596" cy="126259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1" r="16791"/>
            <a:stretch>
              <a:fillRect/>
            </a:stretch>
          </p:blipFill>
          <p:spPr>
            <a:xfrm>
              <a:off x="4068179" y="4170252"/>
              <a:ext cx="1262596" cy="1262596"/>
            </a:xfrm>
            <a:prstGeom prst="ellipse">
              <a:avLst/>
            </a:prstGeom>
          </p:spPr>
        </p:pic>
        <p:sp>
          <p:nvSpPr>
            <p:cNvPr id="25" name="椭圆 24"/>
            <p:cNvSpPr/>
            <p:nvPr/>
          </p:nvSpPr>
          <p:spPr>
            <a:xfrm>
              <a:off x="4306876" y="4422931"/>
              <a:ext cx="771220" cy="757238"/>
            </a:xfrm>
            <a:prstGeom prst="ellipse">
              <a:avLst/>
            </a:prstGeom>
            <a:solidFill>
              <a:srgbClr val="E1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61225" y="1991107"/>
            <a:ext cx="1262596" cy="1262596"/>
            <a:chOff x="6861225" y="1791078"/>
            <a:chExt cx="1262596" cy="126259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0" r="15260"/>
            <a:stretch>
              <a:fillRect/>
            </a:stretch>
          </p:blipFill>
          <p:spPr>
            <a:xfrm>
              <a:off x="6861225" y="1791078"/>
              <a:ext cx="1262596" cy="1262596"/>
            </a:xfrm>
            <a:prstGeom prst="ellipse">
              <a:avLst/>
            </a:prstGeom>
          </p:spPr>
        </p:pic>
        <p:sp>
          <p:nvSpPr>
            <p:cNvPr id="26" name="椭圆 25"/>
            <p:cNvSpPr/>
            <p:nvPr/>
          </p:nvSpPr>
          <p:spPr>
            <a:xfrm>
              <a:off x="7099922" y="2043757"/>
              <a:ext cx="771220" cy="757238"/>
            </a:xfrm>
            <a:prstGeom prst="ellipse">
              <a:avLst/>
            </a:prstGeom>
            <a:solidFill>
              <a:srgbClr val="039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681177" y="4490132"/>
            <a:ext cx="1262596" cy="1262596"/>
            <a:chOff x="9681177" y="4290103"/>
            <a:chExt cx="1262596" cy="126259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9681177" y="4290103"/>
              <a:ext cx="1262596" cy="1262596"/>
            </a:xfrm>
            <a:prstGeom prst="ellipse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9919874" y="4542782"/>
              <a:ext cx="771220" cy="757238"/>
            </a:xfrm>
            <a:prstGeom prst="ellipse">
              <a:avLst/>
            </a:prstGeom>
            <a:solidFill>
              <a:srgbClr val="8E6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9172" y="4300087"/>
            <a:ext cx="2547613" cy="1271126"/>
            <a:chOff x="3236605" y="4054165"/>
            <a:chExt cx="2547613" cy="1271126"/>
          </a:xfrm>
        </p:grpSpPr>
        <p:grpSp>
          <p:nvGrpSpPr>
            <p:cNvPr id="33" name="组合 32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矩形 33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02914" y="4300087"/>
            <a:ext cx="2547613" cy="1271126"/>
            <a:chOff x="3236605" y="4054165"/>
            <a:chExt cx="2547613" cy="1271126"/>
          </a:xfrm>
        </p:grpSpPr>
        <p:grpSp>
          <p:nvGrpSpPr>
            <p:cNvPr id="38" name="组合 37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矩形 38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25670" y="2085135"/>
            <a:ext cx="2547613" cy="1271126"/>
            <a:chOff x="3236605" y="4054165"/>
            <a:chExt cx="2547613" cy="1271126"/>
          </a:xfrm>
        </p:grpSpPr>
        <p:grpSp>
          <p:nvGrpSpPr>
            <p:cNvPr id="43" name="组合 42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011762" y="2085135"/>
            <a:ext cx="2547613" cy="1271126"/>
            <a:chOff x="3236605" y="4054165"/>
            <a:chExt cx="2547613" cy="1271126"/>
          </a:xfrm>
        </p:grpSpPr>
        <p:grpSp>
          <p:nvGrpSpPr>
            <p:cNvPr id="48" name="组合 47"/>
            <p:cNvGrpSpPr/>
            <p:nvPr/>
          </p:nvGrpSpPr>
          <p:grpSpPr>
            <a:xfrm>
              <a:off x="3526640" y="4054165"/>
              <a:ext cx="2018881" cy="573459"/>
              <a:chOff x="1338599" y="5200788"/>
              <a:chExt cx="2018881" cy="573459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338599" y="5200788"/>
                <a:ext cx="2018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矩形 48"/>
            <p:cNvSpPr/>
            <p:nvPr/>
          </p:nvSpPr>
          <p:spPr>
            <a:xfrm>
              <a:off x="3236605" y="4755007"/>
              <a:ext cx="254761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4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857" y="853299"/>
            <a:ext cx="9942286" cy="5151403"/>
          </a:xfrm>
          <a:prstGeom prst="rect">
            <a:avLst/>
          </a:prstGeom>
          <a:noFill/>
          <a:ln w="57150">
            <a:gradFill>
              <a:gsLst>
                <a:gs pos="0">
                  <a:srgbClr val="EB3079"/>
                </a:gs>
                <a:gs pos="27000">
                  <a:srgbClr val="E1C963"/>
                </a:gs>
                <a:gs pos="60000">
                  <a:srgbClr val="8E6FB0"/>
                </a:gs>
                <a:gs pos="100000">
                  <a:srgbClr val="0392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7657" y="2651195"/>
            <a:ext cx="8316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442689" y="3844498"/>
            <a:ext cx="7306623" cy="457200"/>
            <a:chOff x="4724730" y="3768438"/>
            <a:chExt cx="2742540" cy="4572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724730" y="3768438"/>
              <a:ext cx="2742540" cy="0"/>
            </a:xfrm>
            <a:prstGeom prst="line">
              <a:avLst/>
            </a:prstGeom>
            <a:ln>
              <a:solidFill>
                <a:schemeClr val="bg1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724730" y="4225638"/>
              <a:ext cx="2742540" cy="0"/>
            </a:xfrm>
            <a:prstGeom prst="line">
              <a:avLst/>
            </a:prstGeom>
            <a:ln>
              <a:solidFill>
                <a:schemeClr val="bg1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370118" y="3883930"/>
            <a:ext cx="745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FASHION YEAR-END SUMMARY PLAN REPORTING TEMPLATE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4830102" y="1336749"/>
            <a:ext cx="29028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dirty="0">
                <a:solidFill>
                  <a:srgbClr val="EB3079"/>
                </a:solidFill>
                <a:cs typeface="+mn-ea"/>
                <a:sym typeface="+mn-lt"/>
              </a:rPr>
              <a:t>LOGO</a:t>
            </a:r>
            <a:endParaRPr lang="zh-CN" altLang="en-US" sz="4800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4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857" y="853299"/>
            <a:ext cx="9942286" cy="5151403"/>
          </a:xfrm>
          <a:prstGeom prst="rect">
            <a:avLst/>
          </a:prstGeom>
          <a:noFill/>
          <a:ln w="57150">
            <a:gradFill>
              <a:gsLst>
                <a:gs pos="0">
                  <a:srgbClr val="EB3079"/>
                </a:gs>
                <a:gs pos="27000">
                  <a:srgbClr val="E1C963"/>
                </a:gs>
                <a:gs pos="60000">
                  <a:srgbClr val="8E6FB0"/>
                </a:gs>
                <a:gs pos="100000">
                  <a:srgbClr val="0392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82457" y="0"/>
            <a:ext cx="2627086" cy="261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97107" y="1061424"/>
            <a:ext cx="279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312F50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rgbClr val="312F50"/>
              </a:solidFill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2330019" y="3312300"/>
            <a:ext cx="669180" cy="669180"/>
          </a:xfrm>
          <a:prstGeom prst="roundRect">
            <a:avLst>
              <a:gd name="adj" fmla="val 1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21F42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rgbClr val="221F42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52207" y="3416058"/>
            <a:ext cx="339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6226628" y="3312300"/>
            <a:ext cx="669180" cy="669180"/>
          </a:xfrm>
          <a:prstGeom prst="roundRect">
            <a:avLst>
              <a:gd name="adj" fmla="val 1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21F42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rgbClr val="221F42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48816" y="3416058"/>
            <a:ext cx="339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2330019" y="4487958"/>
            <a:ext cx="669180" cy="669180"/>
          </a:xfrm>
          <a:prstGeom prst="roundRect">
            <a:avLst>
              <a:gd name="adj" fmla="val 1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21F42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rgbClr val="221F4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52207" y="4591716"/>
            <a:ext cx="339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29" name="矩形: 圆角 28"/>
          <p:cNvSpPr/>
          <p:nvPr/>
        </p:nvSpPr>
        <p:spPr>
          <a:xfrm>
            <a:off x="6226628" y="4487958"/>
            <a:ext cx="669180" cy="669180"/>
          </a:xfrm>
          <a:prstGeom prst="roundRect">
            <a:avLst>
              <a:gd name="adj" fmla="val 1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21F42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rgbClr val="221F42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48816" y="4591716"/>
            <a:ext cx="339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your main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4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857" y="1364343"/>
            <a:ext cx="9942286" cy="4640359"/>
          </a:xfrm>
          <a:prstGeom prst="rect">
            <a:avLst/>
          </a:prstGeom>
          <a:noFill/>
          <a:ln w="57150">
            <a:gradFill>
              <a:gsLst>
                <a:gs pos="0">
                  <a:srgbClr val="EB3079"/>
                </a:gs>
                <a:gs pos="27000">
                  <a:srgbClr val="E1C963"/>
                </a:gs>
                <a:gs pos="60000">
                  <a:srgbClr val="8E6FB0"/>
                </a:gs>
                <a:gs pos="100000">
                  <a:srgbClr val="0392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45253" y="682169"/>
            <a:ext cx="4101495" cy="2177143"/>
            <a:chOff x="2569028" y="246743"/>
            <a:chExt cx="4101495" cy="2177143"/>
          </a:xfrm>
        </p:grpSpPr>
        <p:sp>
          <p:nvSpPr>
            <p:cNvPr id="3" name="矩形 2"/>
            <p:cNvSpPr/>
            <p:nvPr/>
          </p:nvSpPr>
          <p:spPr>
            <a:xfrm>
              <a:off x="2569028" y="246743"/>
              <a:ext cx="1030514" cy="2177143"/>
            </a:xfrm>
            <a:prstGeom prst="rect">
              <a:avLst/>
            </a:prstGeom>
            <a:solidFill>
              <a:srgbClr val="EB3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583012" y="246743"/>
              <a:ext cx="1030514" cy="2177143"/>
            </a:xfrm>
            <a:prstGeom prst="rect">
              <a:avLst/>
            </a:prstGeom>
            <a:solidFill>
              <a:srgbClr val="039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611510" y="246743"/>
              <a:ext cx="1030514" cy="2177143"/>
            </a:xfrm>
            <a:prstGeom prst="rect">
              <a:avLst/>
            </a:prstGeom>
            <a:solidFill>
              <a:srgbClr val="8E6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40009" y="246743"/>
              <a:ext cx="1030514" cy="2177143"/>
            </a:xfrm>
            <a:prstGeom prst="rect">
              <a:avLst/>
            </a:prstGeom>
            <a:solidFill>
              <a:srgbClr val="E1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644572" y="997264"/>
            <a:ext cx="290285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667829" y="4229385"/>
            <a:ext cx="8563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034748" y="3404189"/>
            <a:ext cx="612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Add a transition page</a:t>
            </a:r>
          </a:p>
        </p:txBody>
      </p:sp>
      <p:sp>
        <p:nvSpPr>
          <p:cNvPr id="45" name="矩形 44"/>
          <p:cNvSpPr/>
          <p:nvPr/>
        </p:nvSpPr>
        <p:spPr>
          <a:xfrm>
            <a:off x="2585188" y="4415217"/>
            <a:ext cx="702162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4974093" y="5216653"/>
            <a:ext cx="1992764" cy="291518"/>
          </a:xfrm>
          <a:prstGeom prst="roundRect">
            <a:avLst>
              <a:gd name="adj" fmla="val 312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221F42"/>
                </a:solidFill>
                <a:cs typeface="+mn-ea"/>
                <a:sym typeface="+mn-lt"/>
              </a:rPr>
              <a:t>PART ONE</a:t>
            </a:r>
            <a:endParaRPr lang="zh-CN" altLang="en-US" dirty="0">
              <a:solidFill>
                <a:srgbClr val="221F4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233977" y="711200"/>
            <a:ext cx="372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53716" y="2005762"/>
            <a:ext cx="2496447" cy="3901551"/>
          </a:xfrm>
          <a:prstGeom prst="rect">
            <a:avLst/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310" r="34078" b="1310"/>
          <a:stretch>
            <a:fillRect/>
          </a:stretch>
        </p:blipFill>
        <p:spPr>
          <a:xfrm>
            <a:off x="6241838" y="2005762"/>
            <a:ext cx="2496447" cy="3901551"/>
          </a:xfrm>
          <a:custGeom>
            <a:avLst/>
            <a:gdLst>
              <a:gd name="connsiteX0" fmla="*/ 0 w 2656114"/>
              <a:gd name="connsiteY0" fmla="*/ 0 h 4151086"/>
              <a:gd name="connsiteX1" fmla="*/ 2656114 w 2656114"/>
              <a:gd name="connsiteY1" fmla="*/ 0 h 4151086"/>
              <a:gd name="connsiteX2" fmla="*/ 2656114 w 2656114"/>
              <a:gd name="connsiteY2" fmla="*/ 4151086 h 4151086"/>
              <a:gd name="connsiteX3" fmla="*/ 0 w 2656114"/>
              <a:gd name="connsiteY3" fmla="*/ 4151086 h 41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114" h="4151086">
                <a:moveTo>
                  <a:pt x="0" y="0"/>
                </a:moveTo>
                <a:lnTo>
                  <a:pt x="2656114" y="0"/>
                </a:lnTo>
                <a:lnTo>
                  <a:pt x="2656114" y="4151086"/>
                </a:lnTo>
                <a:lnTo>
                  <a:pt x="0" y="4151086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t="1310" r="31690" b="1310"/>
          <a:stretch>
            <a:fillRect/>
          </a:stretch>
        </p:blipFill>
        <p:spPr>
          <a:xfrm>
            <a:off x="665594" y="2005762"/>
            <a:ext cx="2496447" cy="3901551"/>
          </a:xfrm>
          <a:custGeom>
            <a:avLst/>
            <a:gdLst>
              <a:gd name="connsiteX0" fmla="*/ 0 w 2656114"/>
              <a:gd name="connsiteY0" fmla="*/ 0 h 4151086"/>
              <a:gd name="connsiteX1" fmla="*/ 2656114 w 2656114"/>
              <a:gd name="connsiteY1" fmla="*/ 0 h 4151086"/>
              <a:gd name="connsiteX2" fmla="*/ 2656114 w 2656114"/>
              <a:gd name="connsiteY2" fmla="*/ 4151086 h 4151086"/>
              <a:gd name="connsiteX3" fmla="*/ 0 w 2656114"/>
              <a:gd name="connsiteY3" fmla="*/ 4151086 h 41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114" h="4151086">
                <a:moveTo>
                  <a:pt x="0" y="0"/>
                </a:moveTo>
                <a:lnTo>
                  <a:pt x="2656114" y="0"/>
                </a:lnTo>
                <a:lnTo>
                  <a:pt x="2656114" y="4151086"/>
                </a:lnTo>
                <a:lnTo>
                  <a:pt x="0" y="4151086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/>
        </p:nvSpPr>
        <p:spPr>
          <a:xfrm>
            <a:off x="9029959" y="2005762"/>
            <a:ext cx="2496447" cy="3901551"/>
          </a:xfrm>
          <a:prstGeom prst="rect">
            <a:avLst/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24557" y="2331003"/>
            <a:ext cx="2121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Reporting topics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4368111" y="3439881"/>
            <a:ext cx="667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3421960" y="3476676"/>
            <a:ext cx="2413130" cy="1802628"/>
            <a:chOff x="3236606" y="3737209"/>
            <a:chExt cx="2413130" cy="1802628"/>
          </a:xfrm>
        </p:grpSpPr>
        <p:grpSp>
          <p:nvGrpSpPr>
            <p:cNvPr id="45" name="组合 44"/>
            <p:cNvGrpSpPr/>
            <p:nvPr/>
          </p:nvGrpSpPr>
          <p:grpSpPr>
            <a:xfrm>
              <a:off x="3349831" y="3737209"/>
              <a:ext cx="2299905" cy="954107"/>
              <a:chOff x="1161790" y="4883832"/>
              <a:chExt cx="2299905" cy="954107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161790" y="4883832"/>
                <a:ext cx="22999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3236606" y="4755007"/>
              <a:ext cx="241313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259896" y="2387655"/>
            <a:ext cx="2121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Reporting topics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9986648" y="3439881"/>
            <a:ext cx="667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9040497" y="3434882"/>
            <a:ext cx="2485909" cy="1844422"/>
            <a:chOff x="3236606" y="3695415"/>
            <a:chExt cx="2485909" cy="1844422"/>
          </a:xfrm>
        </p:grpSpPr>
        <p:grpSp>
          <p:nvGrpSpPr>
            <p:cNvPr id="52" name="组合 51"/>
            <p:cNvGrpSpPr/>
            <p:nvPr/>
          </p:nvGrpSpPr>
          <p:grpSpPr>
            <a:xfrm>
              <a:off x="3340821" y="3695415"/>
              <a:ext cx="2381694" cy="954107"/>
              <a:chOff x="1152780" y="4842038"/>
              <a:chExt cx="2381694" cy="954107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152780" y="4842038"/>
                <a:ext cx="23816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2025512" y="5774247"/>
                <a:ext cx="6450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矩形 52"/>
            <p:cNvSpPr/>
            <p:nvPr/>
          </p:nvSpPr>
          <p:spPr>
            <a:xfrm>
              <a:off x="3236606" y="4755007"/>
              <a:ext cx="241313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on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353248" y="711200"/>
            <a:ext cx="348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645736" y="2320000"/>
            <a:ext cx="4159703" cy="1374846"/>
            <a:chOff x="5397920" y="1918356"/>
            <a:chExt cx="4159703" cy="1374846"/>
          </a:xfrm>
        </p:grpSpPr>
        <p:sp>
          <p:nvSpPr>
            <p:cNvPr id="15" name="文本框 14"/>
            <p:cNvSpPr txBox="1"/>
            <p:nvPr/>
          </p:nvSpPr>
          <p:spPr>
            <a:xfrm>
              <a:off x="5397920" y="1918356"/>
              <a:ext cx="3671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573486" y="2619245"/>
              <a:ext cx="696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5485005" y="2722918"/>
              <a:ext cx="4072618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84328" y="3916208"/>
            <a:ext cx="1295400" cy="1295400"/>
            <a:chOff x="6179004" y="3887180"/>
            <a:chExt cx="1295400" cy="1295400"/>
          </a:xfrm>
        </p:grpSpPr>
        <p:sp>
          <p:nvSpPr>
            <p:cNvPr id="13" name="矩形 12"/>
            <p:cNvSpPr/>
            <p:nvPr/>
          </p:nvSpPr>
          <p:spPr>
            <a:xfrm>
              <a:off x="6179004" y="3887180"/>
              <a:ext cx="1295400" cy="1295400"/>
            </a:xfrm>
            <a:prstGeom prst="rect">
              <a:avLst/>
            </a:prstGeom>
            <a:noFill/>
            <a:ln>
              <a:solidFill>
                <a:srgbClr val="8E6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6663337" y="4370321"/>
              <a:ext cx="326734" cy="329119"/>
            </a:xfrm>
            <a:custGeom>
              <a:avLst/>
              <a:gdLst>
                <a:gd name="T0" fmla="*/ 84 w 184"/>
                <a:gd name="T1" fmla="*/ 72 h 184"/>
                <a:gd name="T2" fmla="*/ 64 w 184"/>
                <a:gd name="T3" fmla="*/ 81 h 184"/>
                <a:gd name="T4" fmla="*/ 73 w 184"/>
                <a:gd name="T5" fmla="*/ 78 h 184"/>
                <a:gd name="T6" fmla="*/ 78 w 184"/>
                <a:gd name="T7" fmla="*/ 83 h 184"/>
                <a:gd name="T8" fmla="*/ 67 w 184"/>
                <a:gd name="T9" fmla="*/ 121 h 184"/>
                <a:gd name="T10" fmla="*/ 88 w 184"/>
                <a:gd name="T11" fmla="*/ 113 h 184"/>
                <a:gd name="T12" fmla="*/ 67 w 184"/>
                <a:gd name="T13" fmla="*/ 104 h 184"/>
                <a:gd name="T14" fmla="*/ 73 w 184"/>
                <a:gd name="T15" fmla="*/ 110 h 184"/>
                <a:gd name="T16" fmla="*/ 79 w 184"/>
                <a:gd name="T17" fmla="*/ 113 h 184"/>
                <a:gd name="T18" fmla="*/ 73 w 184"/>
                <a:gd name="T19" fmla="*/ 115 h 184"/>
                <a:gd name="T20" fmla="*/ 141 w 184"/>
                <a:gd name="T21" fmla="*/ 93 h 184"/>
                <a:gd name="T22" fmla="*/ 132 w 184"/>
                <a:gd name="T23" fmla="*/ 72 h 184"/>
                <a:gd name="T24" fmla="*/ 138 w 184"/>
                <a:gd name="T25" fmla="*/ 78 h 184"/>
                <a:gd name="T26" fmla="*/ 144 w 184"/>
                <a:gd name="T27" fmla="*/ 81 h 184"/>
                <a:gd name="T28" fmla="*/ 138 w 184"/>
                <a:gd name="T29" fmla="*/ 78 h 184"/>
                <a:gd name="T30" fmla="*/ 120 w 184"/>
                <a:gd name="T31" fmla="*/ 81 h 184"/>
                <a:gd name="T32" fmla="*/ 100 w 184"/>
                <a:gd name="T33" fmla="*/ 72 h 184"/>
                <a:gd name="T34" fmla="*/ 106 w 184"/>
                <a:gd name="T35" fmla="*/ 78 h 184"/>
                <a:gd name="T36" fmla="*/ 112 w 184"/>
                <a:gd name="T37" fmla="*/ 81 h 184"/>
                <a:gd name="T38" fmla="*/ 106 w 184"/>
                <a:gd name="T39" fmla="*/ 78 h 184"/>
                <a:gd name="T40" fmla="*/ 84 w 184"/>
                <a:gd name="T41" fmla="*/ 153 h 184"/>
                <a:gd name="T42" fmla="*/ 67 w 184"/>
                <a:gd name="T43" fmla="*/ 136 h 184"/>
                <a:gd name="T44" fmla="*/ 73 w 184"/>
                <a:gd name="T45" fmla="*/ 142 h 184"/>
                <a:gd name="T46" fmla="*/ 78 w 184"/>
                <a:gd name="T47" fmla="*/ 142 h 184"/>
                <a:gd name="T48" fmla="*/ 73 w 184"/>
                <a:gd name="T49" fmla="*/ 147 h 184"/>
                <a:gd name="T50" fmla="*/ 177 w 184"/>
                <a:gd name="T51" fmla="*/ 0 h 184"/>
                <a:gd name="T52" fmla="*/ 177 w 184"/>
                <a:gd name="T53" fmla="*/ 184 h 184"/>
                <a:gd name="T54" fmla="*/ 170 w 184"/>
                <a:gd name="T55" fmla="*/ 170 h 184"/>
                <a:gd name="T56" fmla="*/ 170 w 184"/>
                <a:gd name="T57" fmla="*/ 47 h 184"/>
                <a:gd name="T58" fmla="*/ 28 w 184"/>
                <a:gd name="T59" fmla="*/ 25 h 184"/>
                <a:gd name="T60" fmla="*/ 66 w 184"/>
                <a:gd name="T61" fmla="*/ 25 h 184"/>
                <a:gd name="T62" fmla="*/ 104 w 184"/>
                <a:gd name="T63" fmla="*/ 25 h 184"/>
                <a:gd name="T64" fmla="*/ 142 w 184"/>
                <a:gd name="T65" fmla="*/ 25 h 184"/>
                <a:gd name="T66" fmla="*/ 170 w 184"/>
                <a:gd name="T67" fmla="*/ 47 h 184"/>
                <a:gd name="T68" fmla="*/ 117 w 184"/>
                <a:gd name="T69" fmla="*/ 153 h 184"/>
                <a:gd name="T70" fmla="*/ 100 w 184"/>
                <a:gd name="T71" fmla="*/ 136 h 184"/>
                <a:gd name="T72" fmla="*/ 106 w 184"/>
                <a:gd name="T73" fmla="*/ 142 h 184"/>
                <a:gd name="T74" fmla="*/ 111 w 184"/>
                <a:gd name="T75" fmla="*/ 142 h 184"/>
                <a:gd name="T76" fmla="*/ 106 w 184"/>
                <a:gd name="T77" fmla="*/ 147 h 184"/>
                <a:gd name="T78" fmla="*/ 35 w 184"/>
                <a:gd name="T79" fmla="*/ 121 h 184"/>
                <a:gd name="T80" fmla="*/ 52 w 184"/>
                <a:gd name="T81" fmla="*/ 104 h 184"/>
                <a:gd name="T82" fmla="*/ 35 w 184"/>
                <a:gd name="T83" fmla="*/ 121 h 184"/>
                <a:gd name="T84" fmla="*/ 43 w 184"/>
                <a:gd name="T85" fmla="*/ 109 h 184"/>
                <a:gd name="T86" fmla="*/ 46 w 184"/>
                <a:gd name="T87" fmla="*/ 115 h 184"/>
                <a:gd name="T88" fmla="*/ 41 w 184"/>
                <a:gd name="T89" fmla="*/ 110 h 184"/>
                <a:gd name="T90" fmla="*/ 52 w 184"/>
                <a:gd name="T91" fmla="*/ 153 h 184"/>
                <a:gd name="T92" fmla="*/ 35 w 184"/>
                <a:gd name="T93" fmla="*/ 136 h 184"/>
                <a:gd name="T94" fmla="*/ 41 w 184"/>
                <a:gd name="T95" fmla="*/ 142 h 184"/>
                <a:gd name="T96" fmla="*/ 46 w 184"/>
                <a:gd name="T97" fmla="*/ 147 h 184"/>
                <a:gd name="T98" fmla="*/ 40 w 184"/>
                <a:gd name="T99" fmla="*/ 145 h 184"/>
                <a:gd name="T100" fmla="*/ 117 w 184"/>
                <a:gd name="T101" fmla="*/ 121 h 184"/>
                <a:gd name="T102" fmla="*/ 108 w 184"/>
                <a:gd name="T103" fmla="*/ 101 h 184"/>
                <a:gd name="T104" fmla="*/ 100 w 184"/>
                <a:gd name="T105" fmla="*/ 121 h 184"/>
                <a:gd name="T106" fmla="*/ 111 w 184"/>
                <a:gd name="T107" fmla="*/ 110 h 184"/>
                <a:gd name="T108" fmla="*/ 108 w 184"/>
                <a:gd name="T109" fmla="*/ 116 h 184"/>
                <a:gd name="T110" fmla="*/ 132 w 184"/>
                <a:gd name="T111" fmla="*/ 121 h 184"/>
                <a:gd name="T112" fmla="*/ 153 w 184"/>
                <a:gd name="T113" fmla="*/ 113 h 184"/>
                <a:gd name="T114" fmla="*/ 129 w 184"/>
                <a:gd name="T115" fmla="*/ 113 h 184"/>
                <a:gd name="T116" fmla="*/ 138 w 184"/>
                <a:gd name="T117" fmla="*/ 110 h 184"/>
                <a:gd name="T118" fmla="*/ 143 w 184"/>
                <a:gd name="T119" fmla="*/ 115 h 184"/>
                <a:gd name="T120" fmla="*/ 137 w 184"/>
                <a:gd name="T121" fmla="*/ 11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" h="184">
                  <a:moveTo>
                    <a:pt x="67" y="89"/>
                  </a:moveTo>
                  <a:cubicBezTo>
                    <a:pt x="69" y="92"/>
                    <a:pt x="73" y="93"/>
                    <a:pt x="76" y="93"/>
                  </a:cubicBezTo>
                  <a:cubicBezTo>
                    <a:pt x="79" y="93"/>
                    <a:pt x="82" y="92"/>
                    <a:pt x="84" y="89"/>
                  </a:cubicBezTo>
                  <a:cubicBezTo>
                    <a:pt x="86" y="87"/>
                    <a:pt x="88" y="84"/>
                    <a:pt x="88" y="81"/>
                  </a:cubicBezTo>
                  <a:cubicBezTo>
                    <a:pt x="88" y="78"/>
                    <a:pt x="86" y="75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2" y="70"/>
                    <a:pt x="79" y="69"/>
                    <a:pt x="76" y="69"/>
                  </a:cubicBezTo>
                  <a:cubicBezTo>
                    <a:pt x="73" y="69"/>
                    <a:pt x="69" y="70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5" y="75"/>
                    <a:pt x="64" y="78"/>
                    <a:pt x="64" y="81"/>
                  </a:cubicBezTo>
                  <a:cubicBezTo>
                    <a:pt x="64" y="84"/>
                    <a:pt x="65" y="87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lose/>
                  <a:moveTo>
                    <a:pt x="73" y="78"/>
                  </a:move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5" y="77"/>
                    <a:pt x="76" y="77"/>
                  </a:cubicBezTo>
                  <a:cubicBezTo>
                    <a:pt x="77" y="77"/>
                    <a:pt x="78" y="78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9" y="79"/>
                    <a:pt x="79" y="80"/>
                    <a:pt x="79" y="81"/>
                  </a:cubicBezTo>
                  <a:cubicBezTo>
                    <a:pt x="79" y="82"/>
                    <a:pt x="79" y="83"/>
                    <a:pt x="78" y="83"/>
                  </a:cubicBezTo>
                  <a:cubicBezTo>
                    <a:pt x="78" y="84"/>
                    <a:pt x="77" y="85"/>
                    <a:pt x="76" y="85"/>
                  </a:cubicBezTo>
                  <a:cubicBezTo>
                    <a:pt x="75" y="85"/>
                    <a:pt x="74" y="84"/>
                    <a:pt x="73" y="83"/>
                  </a:cubicBezTo>
                  <a:cubicBezTo>
                    <a:pt x="73" y="83"/>
                    <a:pt x="72" y="82"/>
                    <a:pt x="72" y="81"/>
                  </a:cubicBezTo>
                  <a:cubicBezTo>
                    <a:pt x="72" y="80"/>
                    <a:pt x="73" y="79"/>
                    <a:pt x="73" y="78"/>
                  </a:cubicBezTo>
                  <a:close/>
                  <a:moveTo>
                    <a:pt x="67" y="121"/>
                  </a:moveTo>
                  <a:cubicBezTo>
                    <a:pt x="67" y="121"/>
                    <a:pt x="67" y="121"/>
                    <a:pt x="67" y="121"/>
                  </a:cubicBezTo>
                  <a:cubicBezTo>
                    <a:pt x="69" y="124"/>
                    <a:pt x="73" y="125"/>
                    <a:pt x="76" y="125"/>
                  </a:cubicBezTo>
                  <a:cubicBezTo>
                    <a:pt x="79" y="125"/>
                    <a:pt x="82" y="124"/>
                    <a:pt x="84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6" y="119"/>
                    <a:pt x="88" y="116"/>
                    <a:pt x="88" y="113"/>
                  </a:cubicBezTo>
                  <a:cubicBezTo>
                    <a:pt x="88" y="110"/>
                    <a:pt x="86" y="107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2" y="102"/>
                    <a:pt x="79" y="101"/>
                    <a:pt x="76" y="101"/>
                  </a:cubicBezTo>
                  <a:cubicBezTo>
                    <a:pt x="73" y="101"/>
                    <a:pt x="69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5" y="107"/>
                    <a:pt x="64" y="110"/>
                    <a:pt x="64" y="113"/>
                  </a:cubicBezTo>
                  <a:cubicBezTo>
                    <a:pt x="64" y="116"/>
                    <a:pt x="65" y="119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lose/>
                  <a:moveTo>
                    <a:pt x="73" y="110"/>
                  </a:moveTo>
                  <a:cubicBezTo>
                    <a:pt x="73" y="110"/>
                    <a:pt x="73" y="110"/>
                    <a:pt x="73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09"/>
                    <a:pt x="76" y="109"/>
                  </a:cubicBezTo>
                  <a:cubicBezTo>
                    <a:pt x="77" y="109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9" y="111"/>
                    <a:pt x="79" y="112"/>
                    <a:pt x="79" y="113"/>
                  </a:cubicBezTo>
                  <a:cubicBezTo>
                    <a:pt x="79" y="114"/>
                    <a:pt x="79" y="115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6"/>
                    <a:pt x="77" y="116"/>
                    <a:pt x="76" y="116"/>
                  </a:cubicBezTo>
                  <a:cubicBezTo>
                    <a:pt x="75" y="116"/>
                    <a:pt x="74" y="116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72" y="114"/>
                    <a:pt x="72" y="113"/>
                  </a:cubicBezTo>
                  <a:cubicBezTo>
                    <a:pt x="72" y="112"/>
                    <a:pt x="73" y="111"/>
                    <a:pt x="73" y="110"/>
                  </a:cubicBezTo>
                  <a:close/>
                  <a:moveTo>
                    <a:pt x="132" y="89"/>
                  </a:moveTo>
                  <a:cubicBezTo>
                    <a:pt x="132" y="89"/>
                    <a:pt x="132" y="89"/>
                    <a:pt x="132" y="89"/>
                  </a:cubicBezTo>
                  <a:cubicBezTo>
                    <a:pt x="135" y="92"/>
                    <a:pt x="138" y="93"/>
                    <a:pt x="141" y="93"/>
                  </a:cubicBezTo>
                  <a:cubicBezTo>
                    <a:pt x="144" y="93"/>
                    <a:pt x="147" y="92"/>
                    <a:pt x="149" y="89"/>
                  </a:cubicBezTo>
                  <a:cubicBezTo>
                    <a:pt x="152" y="87"/>
                    <a:pt x="153" y="84"/>
                    <a:pt x="153" y="81"/>
                  </a:cubicBezTo>
                  <a:cubicBezTo>
                    <a:pt x="153" y="78"/>
                    <a:pt x="152" y="75"/>
                    <a:pt x="149" y="72"/>
                  </a:cubicBezTo>
                  <a:cubicBezTo>
                    <a:pt x="147" y="70"/>
                    <a:pt x="144" y="69"/>
                    <a:pt x="141" y="69"/>
                  </a:cubicBezTo>
                  <a:cubicBezTo>
                    <a:pt x="138" y="69"/>
                    <a:pt x="135" y="70"/>
                    <a:pt x="132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9" y="78"/>
                    <a:pt x="129" y="81"/>
                  </a:cubicBezTo>
                  <a:cubicBezTo>
                    <a:pt x="129" y="84"/>
                    <a:pt x="130" y="87"/>
                    <a:pt x="132" y="89"/>
                  </a:cubicBezTo>
                  <a:close/>
                  <a:moveTo>
                    <a:pt x="138" y="78"/>
                  </a:moveTo>
                  <a:cubicBezTo>
                    <a:pt x="138" y="78"/>
                    <a:pt x="138" y="78"/>
                    <a:pt x="138" y="78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9" y="78"/>
                    <a:pt x="140" y="77"/>
                    <a:pt x="141" y="77"/>
                  </a:cubicBezTo>
                  <a:cubicBezTo>
                    <a:pt x="142" y="77"/>
                    <a:pt x="143" y="78"/>
                    <a:pt x="143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4" y="79"/>
                    <a:pt x="144" y="80"/>
                    <a:pt x="144" y="81"/>
                  </a:cubicBezTo>
                  <a:cubicBezTo>
                    <a:pt x="144" y="82"/>
                    <a:pt x="144" y="83"/>
                    <a:pt x="143" y="83"/>
                  </a:cubicBezTo>
                  <a:cubicBezTo>
                    <a:pt x="143" y="84"/>
                    <a:pt x="142" y="85"/>
                    <a:pt x="141" y="85"/>
                  </a:cubicBezTo>
                  <a:cubicBezTo>
                    <a:pt x="140" y="85"/>
                    <a:pt x="139" y="84"/>
                    <a:pt x="138" y="83"/>
                  </a:cubicBezTo>
                  <a:cubicBezTo>
                    <a:pt x="138" y="83"/>
                    <a:pt x="137" y="82"/>
                    <a:pt x="137" y="81"/>
                  </a:cubicBezTo>
                  <a:cubicBezTo>
                    <a:pt x="137" y="80"/>
                    <a:pt x="138" y="79"/>
                    <a:pt x="138" y="78"/>
                  </a:cubicBezTo>
                  <a:close/>
                  <a:moveTo>
                    <a:pt x="100" y="89"/>
                  </a:moveTo>
                  <a:cubicBezTo>
                    <a:pt x="100" y="89"/>
                    <a:pt x="100" y="89"/>
                    <a:pt x="100" y="89"/>
                  </a:cubicBezTo>
                  <a:cubicBezTo>
                    <a:pt x="102" y="92"/>
                    <a:pt x="105" y="93"/>
                    <a:pt x="108" y="93"/>
                  </a:cubicBezTo>
                  <a:cubicBezTo>
                    <a:pt x="112" y="93"/>
                    <a:pt x="115" y="92"/>
                    <a:pt x="117" y="89"/>
                  </a:cubicBezTo>
                  <a:cubicBezTo>
                    <a:pt x="119" y="87"/>
                    <a:pt x="120" y="84"/>
                    <a:pt x="120" y="81"/>
                  </a:cubicBezTo>
                  <a:cubicBezTo>
                    <a:pt x="120" y="78"/>
                    <a:pt x="119" y="75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5" y="70"/>
                    <a:pt x="112" y="69"/>
                    <a:pt x="108" y="69"/>
                  </a:cubicBezTo>
                  <a:cubicBezTo>
                    <a:pt x="105" y="69"/>
                    <a:pt x="102" y="70"/>
                    <a:pt x="100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98" y="75"/>
                    <a:pt x="96" y="78"/>
                    <a:pt x="96" y="81"/>
                  </a:cubicBezTo>
                  <a:cubicBezTo>
                    <a:pt x="96" y="84"/>
                    <a:pt x="98" y="87"/>
                    <a:pt x="100" y="89"/>
                  </a:cubicBezTo>
                  <a:cubicBezTo>
                    <a:pt x="100" y="89"/>
                    <a:pt x="100" y="89"/>
                    <a:pt x="100" y="89"/>
                  </a:cubicBezTo>
                  <a:close/>
                  <a:moveTo>
                    <a:pt x="106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7" y="77"/>
                    <a:pt x="108" y="77"/>
                  </a:cubicBezTo>
                  <a:cubicBezTo>
                    <a:pt x="109" y="77"/>
                    <a:pt x="110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2" y="79"/>
                    <a:pt x="112" y="80"/>
                    <a:pt x="112" y="81"/>
                  </a:cubicBezTo>
                  <a:cubicBezTo>
                    <a:pt x="112" y="82"/>
                    <a:pt x="111" y="83"/>
                    <a:pt x="111" y="83"/>
                  </a:cubicBezTo>
                  <a:cubicBezTo>
                    <a:pt x="110" y="84"/>
                    <a:pt x="109" y="85"/>
                    <a:pt x="108" y="85"/>
                  </a:cubicBezTo>
                  <a:cubicBezTo>
                    <a:pt x="107" y="85"/>
                    <a:pt x="106" y="84"/>
                    <a:pt x="106" y="83"/>
                  </a:cubicBezTo>
                  <a:cubicBezTo>
                    <a:pt x="105" y="83"/>
                    <a:pt x="105" y="82"/>
                    <a:pt x="105" y="81"/>
                  </a:cubicBezTo>
                  <a:cubicBezTo>
                    <a:pt x="105" y="80"/>
                    <a:pt x="105" y="79"/>
                    <a:pt x="106" y="78"/>
                  </a:cubicBezTo>
                  <a:close/>
                  <a:moveTo>
                    <a:pt x="67" y="153"/>
                  </a:moveTo>
                  <a:cubicBezTo>
                    <a:pt x="67" y="153"/>
                    <a:pt x="67" y="153"/>
                    <a:pt x="67" y="153"/>
                  </a:cubicBezTo>
                  <a:cubicBezTo>
                    <a:pt x="69" y="156"/>
                    <a:pt x="73" y="157"/>
                    <a:pt x="76" y="157"/>
                  </a:cubicBezTo>
                  <a:cubicBezTo>
                    <a:pt x="79" y="157"/>
                    <a:pt x="82" y="156"/>
                    <a:pt x="84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6" y="151"/>
                    <a:pt x="88" y="148"/>
                    <a:pt x="88" y="145"/>
                  </a:cubicBezTo>
                  <a:cubicBezTo>
                    <a:pt x="88" y="142"/>
                    <a:pt x="86" y="139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2" y="134"/>
                    <a:pt x="79" y="133"/>
                    <a:pt x="76" y="133"/>
                  </a:cubicBezTo>
                  <a:cubicBezTo>
                    <a:pt x="73" y="133"/>
                    <a:pt x="69" y="134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5" y="139"/>
                    <a:pt x="64" y="142"/>
                    <a:pt x="64" y="145"/>
                  </a:cubicBezTo>
                  <a:cubicBezTo>
                    <a:pt x="64" y="148"/>
                    <a:pt x="65" y="151"/>
                    <a:pt x="67" y="153"/>
                  </a:cubicBezTo>
                  <a:cubicBezTo>
                    <a:pt x="67" y="153"/>
                    <a:pt x="67" y="153"/>
                    <a:pt x="67" y="153"/>
                  </a:cubicBezTo>
                  <a:close/>
                  <a:moveTo>
                    <a:pt x="73" y="142"/>
                  </a:moveTo>
                  <a:cubicBezTo>
                    <a:pt x="73" y="142"/>
                    <a:pt x="73" y="142"/>
                    <a:pt x="73" y="142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74" y="142"/>
                    <a:pt x="75" y="141"/>
                    <a:pt x="76" y="141"/>
                  </a:cubicBezTo>
                  <a:cubicBezTo>
                    <a:pt x="77" y="141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3"/>
                    <a:pt x="79" y="144"/>
                    <a:pt x="79" y="145"/>
                  </a:cubicBezTo>
                  <a:cubicBezTo>
                    <a:pt x="79" y="146"/>
                    <a:pt x="79" y="147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8" y="148"/>
                    <a:pt x="77" y="148"/>
                    <a:pt x="76" y="148"/>
                  </a:cubicBezTo>
                  <a:cubicBezTo>
                    <a:pt x="75" y="148"/>
                    <a:pt x="74" y="148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2" y="146"/>
                    <a:pt x="72" y="145"/>
                  </a:cubicBezTo>
                  <a:cubicBezTo>
                    <a:pt x="72" y="144"/>
                    <a:pt x="73" y="143"/>
                    <a:pt x="73" y="142"/>
                  </a:cubicBezTo>
                  <a:close/>
                  <a:moveTo>
                    <a:pt x="177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1"/>
                    <a:pt x="4" y="184"/>
                    <a:pt x="7" y="184"/>
                  </a:cubicBezTo>
                  <a:cubicBezTo>
                    <a:pt x="177" y="184"/>
                    <a:pt x="177" y="184"/>
                    <a:pt x="177" y="184"/>
                  </a:cubicBezTo>
                  <a:cubicBezTo>
                    <a:pt x="181" y="184"/>
                    <a:pt x="184" y="181"/>
                    <a:pt x="184" y="17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4"/>
                    <a:pt x="181" y="0"/>
                    <a:pt x="177" y="0"/>
                  </a:cubicBezTo>
                  <a:close/>
                  <a:moveTo>
                    <a:pt x="170" y="170"/>
                  </a:moveTo>
                  <a:cubicBezTo>
                    <a:pt x="170" y="170"/>
                    <a:pt x="170" y="170"/>
                    <a:pt x="170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170"/>
                    <a:pt x="170" y="170"/>
                    <a:pt x="170" y="170"/>
                  </a:cubicBezTo>
                  <a:close/>
                  <a:moveTo>
                    <a:pt x="170" y="47"/>
                  </a:moveTo>
                  <a:cubicBezTo>
                    <a:pt x="170" y="47"/>
                    <a:pt x="170" y="47"/>
                    <a:pt x="170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9"/>
                    <a:pt x="32" y="32"/>
                    <a:pt x="35" y="32"/>
                  </a:cubicBezTo>
                  <a:cubicBezTo>
                    <a:pt x="39" y="32"/>
                    <a:pt x="42" y="29"/>
                    <a:pt x="42" y="2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9"/>
                    <a:pt x="69" y="32"/>
                    <a:pt x="73" y="32"/>
                  </a:cubicBezTo>
                  <a:cubicBezTo>
                    <a:pt x="77" y="32"/>
                    <a:pt x="80" y="29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9"/>
                    <a:pt x="107" y="32"/>
                    <a:pt x="111" y="32"/>
                  </a:cubicBezTo>
                  <a:cubicBezTo>
                    <a:pt x="115" y="32"/>
                    <a:pt x="118" y="29"/>
                    <a:pt x="118" y="25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2" y="29"/>
                    <a:pt x="145" y="32"/>
                    <a:pt x="149" y="32"/>
                  </a:cubicBezTo>
                  <a:cubicBezTo>
                    <a:pt x="153" y="32"/>
                    <a:pt x="156" y="29"/>
                    <a:pt x="156" y="25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47"/>
                    <a:pt x="170" y="47"/>
                    <a:pt x="170" y="47"/>
                  </a:cubicBezTo>
                  <a:close/>
                  <a:moveTo>
                    <a:pt x="100" y="153"/>
                  </a:moveTo>
                  <a:cubicBezTo>
                    <a:pt x="100" y="153"/>
                    <a:pt x="100" y="153"/>
                    <a:pt x="100" y="153"/>
                  </a:cubicBezTo>
                  <a:cubicBezTo>
                    <a:pt x="102" y="156"/>
                    <a:pt x="105" y="157"/>
                    <a:pt x="108" y="157"/>
                  </a:cubicBezTo>
                  <a:cubicBezTo>
                    <a:pt x="112" y="157"/>
                    <a:pt x="115" y="156"/>
                    <a:pt x="117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9" y="151"/>
                    <a:pt x="120" y="148"/>
                    <a:pt x="120" y="145"/>
                  </a:cubicBezTo>
                  <a:cubicBezTo>
                    <a:pt x="120" y="142"/>
                    <a:pt x="119" y="139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5" y="134"/>
                    <a:pt x="112" y="133"/>
                    <a:pt x="108" y="133"/>
                  </a:cubicBezTo>
                  <a:cubicBezTo>
                    <a:pt x="105" y="133"/>
                    <a:pt x="102" y="134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8" y="139"/>
                    <a:pt x="96" y="142"/>
                    <a:pt x="96" y="145"/>
                  </a:cubicBezTo>
                  <a:cubicBezTo>
                    <a:pt x="96" y="148"/>
                    <a:pt x="98" y="151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close/>
                  <a:moveTo>
                    <a:pt x="106" y="142"/>
                  </a:moveTo>
                  <a:cubicBezTo>
                    <a:pt x="106" y="142"/>
                    <a:pt x="106" y="142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6" y="142"/>
                    <a:pt x="107" y="141"/>
                    <a:pt x="108" y="141"/>
                  </a:cubicBezTo>
                  <a:cubicBezTo>
                    <a:pt x="109" y="141"/>
                    <a:pt x="110" y="142"/>
                    <a:pt x="111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2" y="143"/>
                    <a:pt x="112" y="144"/>
                    <a:pt x="112" y="145"/>
                  </a:cubicBezTo>
                  <a:cubicBezTo>
                    <a:pt x="112" y="146"/>
                    <a:pt x="112" y="147"/>
                    <a:pt x="111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0" y="148"/>
                    <a:pt x="109" y="148"/>
                    <a:pt x="108" y="148"/>
                  </a:cubicBezTo>
                  <a:cubicBezTo>
                    <a:pt x="107" y="148"/>
                    <a:pt x="106" y="148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5" y="147"/>
                    <a:pt x="105" y="146"/>
                    <a:pt x="105" y="145"/>
                  </a:cubicBezTo>
                  <a:cubicBezTo>
                    <a:pt x="105" y="144"/>
                    <a:pt x="105" y="143"/>
                    <a:pt x="106" y="142"/>
                  </a:cubicBezTo>
                  <a:close/>
                  <a:moveTo>
                    <a:pt x="35" y="121"/>
                  </a:moveTo>
                  <a:cubicBezTo>
                    <a:pt x="35" y="121"/>
                    <a:pt x="35" y="121"/>
                    <a:pt x="35" y="121"/>
                  </a:cubicBezTo>
                  <a:cubicBezTo>
                    <a:pt x="37" y="124"/>
                    <a:pt x="40" y="125"/>
                    <a:pt x="43" y="125"/>
                  </a:cubicBezTo>
                  <a:cubicBezTo>
                    <a:pt x="46" y="125"/>
                    <a:pt x="50" y="124"/>
                    <a:pt x="52" y="121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4" y="119"/>
                    <a:pt x="55" y="116"/>
                    <a:pt x="55" y="113"/>
                  </a:cubicBezTo>
                  <a:cubicBezTo>
                    <a:pt x="55" y="110"/>
                    <a:pt x="54" y="107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5" y="104"/>
                  </a:cubicBezTo>
                  <a:cubicBezTo>
                    <a:pt x="33" y="107"/>
                    <a:pt x="31" y="110"/>
                    <a:pt x="31" y="113"/>
                  </a:cubicBezTo>
                  <a:cubicBezTo>
                    <a:pt x="31" y="116"/>
                    <a:pt x="33" y="119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lose/>
                  <a:moveTo>
                    <a:pt x="41" y="110"/>
                  </a:move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2" y="109"/>
                    <a:pt x="43" y="109"/>
                  </a:cubicBezTo>
                  <a:cubicBezTo>
                    <a:pt x="44" y="109"/>
                    <a:pt x="45" y="110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11"/>
                    <a:pt x="47" y="112"/>
                    <a:pt x="47" y="113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5" y="116"/>
                    <a:pt x="44" y="116"/>
                    <a:pt x="43" y="116"/>
                  </a:cubicBezTo>
                  <a:cubicBezTo>
                    <a:pt x="42" y="116"/>
                    <a:pt x="41" y="116"/>
                    <a:pt x="41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0" y="115"/>
                    <a:pt x="40" y="114"/>
                    <a:pt x="40" y="113"/>
                  </a:cubicBezTo>
                  <a:cubicBezTo>
                    <a:pt x="40" y="112"/>
                    <a:pt x="40" y="111"/>
                    <a:pt x="41" y="110"/>
                  </a:cubicBezTo>
                  <a:close/>
                  <a:moveTo>
                    <a:pt x="35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7" y="156"/>
                    <a:pt x="40" y="157"/>
                    <a:pt x="43" y="157"/>
                  </a:cubicBezTo>
                  <a:cubicBezTo>
                    <a:pt x="46" y="157"/>
                    <a:pt x="50" y="156"/>
                    <a:pt x="52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4" y="151"/>
                    <a:pt x="55" y="148"/>
                    <a:pt x="55" y="145"/>
                  </a:cubicBezTo>
                  <a:cubicBezTo>
                    <a:pt x="55" y="142"/>
                    <a:pt x="54" y="139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0" y="134"/>
                    <a:pt x="46" y="133"/>
                    <a:pt x="43" y="133"/>
                  </a:cubicBezTo>
                  <a:cubicBezTo>
                    <a:pt x="40" y="133"/>
                    <a:pt x="37" y="134"/>
                    <a:pt x="35" y="136"/>
                  </a:cubicBezTo>
                  <a:cubicBezTo>
                    <a:pt x="33" y="139"/>
                    <a:pt x="31" y="142"/>
                    <a:pt x="31" y="145"/>
                  </a:cubicBezTo>
                  <a:cubicBezTo>
                    <a:pt x="31" y="148"/>
                    <a:pt x="33" y="151"/>
                    <a:pt x="35" y="153"/>
                  </a:cubicBezTo>
                  <a:close/>
                  <a:moveTo>
                    <a:pt x="41" y="142"/>
                  </a:moveTo>
                  <a:cubicBezTo>
                    <a:pt x="41" y="142"/>
                    <a:pt x="41" y="142"/>
                    <a:pt x="41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42"/>
                    <a:pt x="42" y="141"/>
                    <a:pt x="43" y="141"/>
                  </a:cubicBezTo>
                  <a:cubicBezTo>
                    <a:pt x="44" y="141"/>
                    <a:pt x="45" y="142"/>
                    <a:pt x="46" y="142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6" y="143"/>
                    <a:pt x="47" y="144"/>
                    <a:pt x="47" y="145"/>
                  </a:cubicBezTo>
                  <a:cubicBezTo>
                    <a:pt x="47" y="146"/>
                    <a:pt x="46" y="147"/>
                    <a:pt x="46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5" y="148"/>
                    <a:pt x="44" y="148"/>
                    <a:pt x="43" y="148"/>
                  </a:cubicBezTo>
                  <a:cubicBezTo>
                    <a:pt x="42" y="148"/>
                    <a:pt x="41" y="148"/>
                    <a:pt x="41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0" y="147"/>
                    <a:pt x="40" y="146"/>
                    <a:pt x="40" y="145"/>
                  </a:cubicBezTo>
                  <a:cubicBezTo>
                    <a:pt x="40" y="144"/>
                    <a:pt x="40" y="143"/>
                    <a:pt x="41" y="142"/>
                  </a:cubicBezTo>
                  <a:close/>
                  <a:moveTo>
                    <a:pt x="100" y="121"/>
                  </a:moveTo>
                  <a:cubicBezTo>
                    <a:pt x="100" y="121"/>
                    <a:pt x="100" y="121"/>
                    <a:pt x="100" y="121"/>
                  </a:cubicBezTo>
                  <a:cubicBezTo>
                    <a:pt x="102" y="124"/>
                    <a:pt x="105" y="125"/>
                    <a:pt x="108" y="125"/>
                  </a:cubicBezTo>
                  <a:cubicBezTo>
                    <a:pt x="112" y="125"/>
                    <a:pt x="115" y="124"/>
                    <a:pt x="117" y="121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19" y="119"/>
                    <a:pt x="120" y="116"/>
                    <a:pt x="120" y="113"/>
                  </a:cubicBezTo>
                  <a:cubicBezTo>
                    <a:pt x="120" y="110"/>
                    <a:pt x="119" y="107"/>
                    <a:pt x="117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5" y="102"/>
                    <a:pt x="112" y="101"/>
                    <a:pt x="108" y="101"/>
                  </a:cubicBezTo>
                  <a:cubicBezTo>
                    <a:pt x="105" y="101"/>
                    <a:pt x="102" y="102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8" y="107"/>
                    <a:pt x="96" y="110"/>
                    <a:pt x="96" y="113"/>
                  </a:cubicBezTo>
                  <a:cubicBezTo>
                    <a:pt x="96" y="116"/>
                    <a:pt x="98" y="119"/>
                    <a:pt x="100" y="121"/>
                  </a:cubicBezTo>
                  <a:cubicBezTo>
                    <a:pt x="100" y="121"/>
                    <a:pt x="100" y="121"/>
                    <a:pt x="100" y="121"/>
                  </a:cubicBezTo>
                  <a:close/>
                  <a:moveTo>
                    <a:pt x="106" y="110"/>
                  </a:moveTo>
                  <a:cubicBezTo>
                    <a:pt x="106" y="110"/>
                    <a:pt x="106" y="110"/>
                    <a:pt x="106" y="110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6" y="110"/>
                    <a:pt x="107" y="109"/>
                    <a:pt x="108" y="109"/>
                  </a:cubicBezTo>
                  <a:cubicBezTo>
                    <a:pt x="109" y="109"/>
                    <a:pt x="110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2" y="111"/>
                    <a:pt x="112" y="112"/>
                    <a:pt x="112" y="113"/>
                  </a:cubicBezTo>
                  <a:cubicBezTo>
                    <a:pt x="112" y="114"/>
                    <a:pt x="112" y="115"/>
                    <a:pt x="111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0" y="116"/>
                    <a:pt x="109" y="116"/>
                    <a:pt x="108" y="116"/>
                  </a:cubicBezTo>
                  <a:cubicBezTo>
                    <a:pt x="107" y="116"/>
                    <a:pt x="106" y="116"/>
                    <a:pt x="106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5" y="115"/>
                    <a:pt x="105" y="114"/>
                    <a:pt x="105" y="113"/>
                  </a:cubicBezTo>
                  <a:cubicBezTo>
                    <a:pt x="105" y="112"/>
                    <a:pt x="105" y="111"/>
                    <a:pt x="106" y="110"/>
                  </a:cubicBezTo>
                  <a:close/>
                  <a:moveTo>
                    <a:pt x="132" y="121"/>
                  </a:moveTo>
                  <a:cubicBezTo>
                    <a:pt x="132" y="121"/>
                    <a:pt x="132" y="121"/>
                    <a:pt x="132" y="121"/>
                  </a:cubicBezTo>
                  <a:cubicBezTo>
                    <a:pt x="135" y="124"/>
                    <a:pt x="138" y="125"/>
                    <a:pt x="141" y="125"/>
                  </a:cubicBezTo>
                  <a:cubicBezTo>
                    <a:pt x="144" y="125"/>
                    <a:pt x="147" y="124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52" y="119"/>
                    <a:pt x="153" y="116"/>
                    <a:pt x="153" y="113"/>
                  </a:cubicBezTo>
                  <a:cubicBezTo>
                    <a:pt x="153" y="110"/>
                    <a:pt x="152" y="107"/>
                    <a:pt x="149" y="104"/>
                  </a:cubicBezTo>
                  <a:cubicBezTo>
                    <a:pt x="147" y="102"/>
                    <a:pt x="144" y="101"/>
                    <a:pt x="141" y="101"/>
                  </a:cubicBezTo>
                  <a:cubicBezTo>
                    <a:pt x="138" y="101"/>
                    <a:pt x="135" y="102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0" y="107"/>
                    <a:pt x="129" y="110"/>
                    <a:pt x="129" y="113"/>
                  </a:cubicBezTo>
                  <a:cubicBezTo>
                    <a:pt x="129" y="116"/>
                    <a:pt x="130" y="119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lose/>
                  <a:moveTo>
                    <a:pt x="138" y="110"/>
                  </a:move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9" y="110"/>
                    <a:pt x="140" y="109"/>
                    <a:pt x="141" y="109"/>
                  </a:cubicBezTo>
                  <a:cubicBezTo>
                    <a:pt x="142" y="109"/>
                    <a:pt x="14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4" y="111"/>
                    <a:pt x="144" y="112"/>
                    <a:pt x="144" y="113"/>
                  </a:cubicBezTo>
                  <a:cubicBezTo>
                    <a:pt x="144" y="114"/>
                    <a:pt x="144" y="115"/>
                    <a:pt x="143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3" y="116"/>
                    <a:pt x="142" y="116"/>
                    <a:pt x="141" y="116"/>
                  </a:cubicBezTo>
                  <a:cubicBezTo>
                    <a:pt x="140" y="116"/>
                    <a:pt x="139" y="116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7" y="114"/>
                    <a:pt x="137" y="113"/>
                  </a:cubicBezTo>
                  <a:cubicBezTo>
                    <a:pt x="137" y="112"/>
                    <a:pt x="138" y="111"/>
                    <a:pt x="138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84328" y="2409371"/>
            <a:ext cx="1295400" cy="1295400"/>
            <a:chOff x="6179004" y="2380343"/>
            <a:chExt cx="1295400" cy="1295400"/>
          </a:xfrm>
        </p:grpSpPr>
        <p:sp>
          <p:nvSpPr>
            <p:cNvPr id="11" name="矩形 10"/>
            <p:cNvSpPr/>
            <p:nvPr/>
          </p:nvSpPr>
          <p:spPr>
            <a:xfrm>
              <a:off x="6179004" y="2380343"/>
              <a:ext cx="1295400" cy="1295400"/>
            </a:xfrm>
            <a:prstGeom prst="rect">
              <a:avLst/>
            </a:prstGeom>
            <a:solidFill>
              <a:srgbClr val="0392E3"/>
            </a:solidFill>
            <a:ln>
              <a:solidFill>
                <a:srgbClr val="0392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91"/>
            <p:cNvSpPr>
              <a:spLocks noEditPoints="1"/>
            </p:cNvSpPr>
            <p:nvPr/>
          </p:nvSpPr>
          <p:spPr bwMode="auto">
            <a:xfrm>
              <a:off x="6660952" y="2863484"/>
              <a:ext cx="331504" cy="329119"/>
            </a:xfrm>
            <a:custGeom>
              <a:avLst/>
              <a:gdLst>
                <a:gd name="T0" fmla="*/ 72 w 186"/>
                <a:gd name="T1" fmla="*/ 41 h 185"/>
                <a:gd name="T2" fmla="*/ 75 w 186"/>
                <a:gd name="T3" fmla="*/ 47 h 185"/>
                <a:gd name="T4" fmla="*/ 73 w 186"/>
                <a:gd name="T5" fmla="*/ 61 h 185"/>
                <a:gd name="T6" fmla="*/ 68 w 186"/>
                <a:gd name="T7" fmla="*/ 66 h 185"/>
                <a:gd name="T8" fmla="*/ 54 w 186"/>
                <a:gd name="T9" fmla="*/ 76 h 185"/>
                <a:gd name="T10" fmla="*/ 76 w 186"/>
                <a:gd name="T11" fmla="*/ 110 h 185"/>
                <a:gd name="T12" fmla="*/ 76 w 186"/>
                <a:gd name="T13" fmla="*/ 110 h 185"/>
                <a:gd name="T14" fmla="*/ 110 w 186"/>
                <a:gd name="T15" fmla="*/ 131 h 185"/>
                <a:gd name="T16" fmla="*/ 125 w 186"/>
                <a:gd name="T17" fmla="*/ 113 h 185"/>
                <a:gd name="T18" fmla="*/ 132 w 186"/>
                <a:gd name="T19" fmla="*/ 111 h 185"/>
                <a:gd name="T20" fmla="*/ 139 w 186"/>
                <a:gd name="T21" fmla="*/ 111 h 185"/>
                <a:gd name="T22" fmla="*/ 144 w 186"/>
                <a:gd name="T23" fmla="*/ 114 h 185"/>
                <a:gd name="T24" fmla="*/ 180 w 186"/>
                <a:gd name="T25" fmla="*/ 142 h 185"/>
                <a:gd name="T26" fmla="*/ 186 w 186"/>
                <a:gd name="T27" fmla="*/ 154 h 185"/>
                <a:gd name="T28" fmla="*/ 180 w 186"/>
                <a:gd name="T29" fmla="*/ 167 h 185"/>
                <a:gd name="T30" fmla="*/ 172 w 186"/>
                <a:gd name="T31" fmla="*/ 174 h 185"/>
                <a:gd name="T32" fmla="*/ 101 w 186"/>
                <a:gd name="T33" fmla="*/ 178 h 185"/>
                <a:gd name="T34" fmla="*/ 8 w 186"/>
                <a:gd name="T35" fmla="*/ 85 h 185"/>
                <a:gd name="T36" fmla="*/ 12 w 186"/>
                <a:gd name="T37" fmla="*/ 14 h 185"/>
                <a:gd name="T38" fmla="*/ 12 w 186"/>
                <a:gd name="T39" fmla="*/ 14 h 185"/>
                <a:gd name="T40" fmla="*/ 24 w 186"/>
                <a:gd name="T41" fmla="*/ 1 h 185"/>
                <a:gd name="T42" fmla="*/ 32 w 186"/>
                <a:gd name="T43" fmla="*/ 0 h 185"/>
                <a:gd name="T44" fmla="*/ 39 w 186"/>
                <a:gd name="T45" fmla="*/ 2 h 185"/>
                <a:gd name="T46" fmla="*/ 60 w 186"/>
                <a:gd name="T47" fmla="*/ 50 h 185"/>
                <a:gd name="T48" fmla="*/ 33 w 186"/>
                <a:gd name="T49" fmla="*/ 15 h 185"/>
                <a:gd name="T50" fmla="*/ 32 w 186"/>
                <a:gd name="T51" fmla="*/ 14 h 185"/>
                <a:gd name="T52" fmla="*/ 30 w 186"/>
                <a:gd name="T53" fmla="*/ 14 h 185"/>
                <a:gd name="T54" fmla="*/ 29 w 186"/>
                <a:gd name="T55" fmla="*/ 15 h 185"/>
                <a:gd name="T56" fmla="*/ 20 w 186"/>
                <a:gd name="T57" fmla="*/ 30 h 185"/>
                <a:gd name="T58" fmla="*/ 54 w 186"/>
                <a:gd name="T59" fmla="*/ 131 h 185"/>
                <a:gd name="T60" fmla="*/ 156 w 186"/>
                <a:gd name="T61" fmla="*/ 166 h 185"/>
                <a:gd name="T62" fmla="*/ 165 w 186"/>
                <a:gd name="T63" fmla="*/ 161 h 185"/>
                <a:gd name="T64" fmla="*/ 172 w 186"/>
                <a:gd name="T65" fmla="*/ 156 h 185"/>
                <a:gd name="T66" fmla="*/ 172 w 186"/>
                <a:gd name="T67" fmla="*/ 156 h 185"/>
                <a:gd name="T68" fmla="*/ 171 w 186"/>
                <a:gd name="T69" fmla="*/ 153 h 185"/>
                <a:gd name="T70" fmla="*/ 171 w 186"/>
                <a:gd name="T71" fmla="*/ 152 h 185"/>
                <a:gd name="T72" fmla="*/ 136 w 186"/>
                <a:gd name="T73" fmla="*/ 125 h 185"/>
                <a:gd name="T74" fmla="*/ 136 w 186"/>
                <a:gd name="T75" fmla="*/ 125 h 185"/>
                <a:gd name="T76" fmla="*/ 135 w 186"/>
                <a:gd name="T77" fmla="*/ 125 h 185"/>
                <a:gd name="T78" fmla="*/ 133 w 186"/>
                <a:gd name="T79" fmla="*/ 125 h 185"/>
                <a:gd name="T80" fmla="*/ 132 w 186"/>
                <a:gd name="T81" fmla="*/ 125 h 185"/>
                <a:gd name="T82" fmla="*/ 131 w 186"/>
                <a:gd name="T83" fmla="*/ 126 h 185"/>
                <a:gd name="T84" fmla="*/ 118 w 186"/>
                <a:gd name="T85" fmla="*/ 143 h 185"/>
                <a:gd name="T86" fmla="*/ 66 w 186"/>
                <a:gd name="T87" fmla="*/ 120 h 185"/>
                <a:gd name="T88" fmla="*/ 45 w 186"/>
                <a:gd name="T89" fmla="*/ 95 h 185"/>
                <a:gd name="T90" fmla="*/ 43 w 186"/>
                <a:gd name="T91" fmla="*/ 67 h 185"/>
                <a:gd name="T92" fmla="*/ 59 w 186"/>
                <a:gd name="T93" fmla="*/ 55 h 185"/>
                <a:gd name="T94" fmla="*/ 61 w 186"/>
                <a:gd name="T95" fmla="*/ 54 h 185"/>
                <a:gd name="T96" fmla="*/ 61 w 186"/>
                <a:gd name="T97" fmla="*/ 52 h 185"/>
                <a:gd name="T98" fmla="*/ 61 w 186"/>
                <a:gd name="T99" fmla="*/ 50 h 185"/>
                <a:gd name="T100" fmla="*/ 45 w 186"/>
                <a:gd name="T101" fmla="*/ 6 h 185"/>
                <a:gd name="T102" fmla="*/ 45 w 186"/>
                <a:gd name="T103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5">
                  <a:moveTo>
                    <a:pt x="45" y="6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3" y="44"/>
                    <a:pt x="74" y="45"/>
                    <a:pt x="75" y="47"/>
                  </a:cubicBezTo>
                  <a:cubicBezTo>
                    <a:pt x="75" y="50"/>
                    <a:pt x="75" y="52"/>
                    <a:pt x="75" y="54"/>
                  </a:cubicBezTo>
                  <a:cubicBezTo>
                    <a:pt x="75" y="57"/>
                    <a:pt x="74" y="59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3"/>
                    <a:pt x="70" y="64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8"/>
                    <a:pt x="53" y="82"/>
                    <a:pt x="56" y="87"/>
                  </a:cubicBezTo>
                  <a:cubicBezTo>
                    <a:pt x="62" y="95"/>
                    <a:pt x="69" y="103"/>
                    <a:pt x="76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3" y="117"/>
                    <a:pt x="90" y="124"/>
                    <a:pt x="99" y="129"/>
                  </a:cubicBezTo>
                  <a:cubicBezTo>
                    <a:pt x="104" y="133"/>
                    <a:pt x="108" y="132"/>
                    <a:pt x="110" y="131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1" y="116"/>
                    <a:pt x="123" y="114"/>
                    <a:pt x="125" y="113"/>
                  </a:cubicBezTo>
                  <a:cubicBezTo>
                    <a:pt x="127" y="112"/>
                    <a:pt x="129" y="111"/>
                    <a:pt x="131" y="111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134" y="110"/>
                    <a:pt x="136" y="110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1" y="112"/>
                    <a:pt x="143" y="113"/>
                    <a:pt x="144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1" y="143"/>
                    <a:pt x="183" y="145"/>
                    <a:pt x="184" y="147"/>
                  </a:cubicBezTo>
                  <a:cubicBezTo>
                    <a:pt x="185" y="149"/>
                    <a:pt x="186" y="151"/>
                    <a:pt x="186" y="154"/>
                  </a:cubicBezTo>
                  <a:cubicBezTo>
                    <a:pt x="186" y="157"/>
                    <a:pt x="185" y="159"/>
                    <a:pt x="185" y="161"/>
                  </a:cubicBezTo>
                  <a:cubicBezTo>
                    <a:pt x="184" y="163"/>
                    <a:pt x="182" y="166"/>
                    <a:pt x="180" y="167"/>
                  </a:cubicBezTo>
                  <a:cubicBezTo>
                    <a:pt x="178" y="169"/>
                    <a:pt x="175" y="172"/>
                    <a:pt x="172" y="174"/>
                  </a:cubicBezTo>
                  <a:cubicBezTo>
                    <a:pt x="172" y="174"/>
                    <a:pt x="172" y="174"/>
                    <a:pt x="172" y="174"/>
                  </a:cubicBezTo>
                  <a:cubicBezTo>
                    <a:pt x="168" y="176"/>
                    <a:pt x="165" y="178"/>
                    <a:pt x="160" y="179"/>
                  </a:cubicBezTo>
                  <a:cubicBezTo>
                    <a:pt x="141" y="185"/>
                    <a:pt x="121" y="184"/>
                    <a:pt x="101" y="178"/>
                  </a:cubicBezTo>
                  <a:cubicBezTo>
                    <a:pt x="80" y="171"/>
                    <a:pt x="60" y="158"/>
                    <a:pt x="44" y="141"/>
                  </a:cubicBezTo>
                  <a:cubicBezTo>
                    <a:pt x="28" y="125"/>
                    <a:pt x="15" y="105"/>
                    <a:pt x="8" y="85"/>
                  </a:cubicBezTo>
                  <a:cubicBezTo>
                    <a:pt x="1" y="65"/>
                    <a:pt x="0" y="44"/>
                    <a:pt x="7" y="25"/>
                  </a:cubicBezTo>
                  <a:cubicBezTo>
                    <a:pt x="8" y="21"/>
                    <a:pt x="10" y="17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0"/>
                    <a:pt x="16" y="8"/>
                    <a:pt x="18" y="5"/>
                  </a:cubicBezTo>
                  <a:cubicBezTo>
                    <a:pt x="20" y="3"/>
                    <a:pt x="22" y="2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9" y="0"/>
                    <a:pt x="32" y="0"/>
                  </a:cubicBezTo>
                  <a:cubicBezTo>
                    <a:pt x="34" y="0"/>
                    <a:pt x="37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5" y="6"/>
                    <a:pt x="45" y="6"/>
                    <a:pt x="45" y="6"/>
                  </a:cubicBezTo>
                  <a:close/>
                  <a:moveTo>
                    <a:pt x="60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27" y="16"/>
                    <a:pt x="26" y="18"/>
                    <a:pt x="24" y="21"/>
                  </a:cubicBezTo>
                  <a:cubicBezTo>
                    <a:pt x="23" y="23"/>
                    <a:pt x="21" y="26"/>
                    <a:pt x="20" y="30"/>
                  </a:cubicBezTo>
                  <a:cubicBezTo>
                    <a:pt x="15" y="46"/>
                    <a:pt x="16" y="63"/>
                    <a:pt x="21" y="80"/>
                  </a:cubicBezTo>
                  <a:cubicBezTo>
                    <a:pt x="28" y="99"/>
                    <a:pt x="39" y="117"/>
                    <a:pt x="54" y="131"/>
                  </a:cubicBezTo>
                  <a:cubicBezTo>
                    <a:pt x="69" y="146"/>
                    <a:pt x="87" y="158"/>
                    <a:pt x="106" y="164"/>
                  </a:cubicBezTo>
                  <a:cubicBezTo>
                    <a:pt x="122" y="170"/>
                    <a:pt x="140" y="171"/>
                    <a:pt x="156" y="166"/>
                  </a:cubicBezTo>
                  <a:cubicBezTo>
                    <a:pt x="159" y="164"/>
                    <a:pt x="162" y="163"/>
                    <a:pt x="164" y="162"/>
                  </a:cubicBezTo>
                  <a:cubicBezTo>
                    <a:pt x="165" y="161"/>
                    <a:pt x="165" y="161"/>
                    <a:pt x="165" y="161"/>
                  </a:cubicBezTo>
                  <a:cubicBezTo>
                    <a:pt x="167" y="160"/>
                    <a:pt x="169" y="158"/>
                    <a:pt x="171" y="157"/>
                  </a:cubicBezTo>
                  <a:cubicBezTo>
                    <a:pt x="171" y="157"/>
                    <a:pt x="171" y="156"/>
                    <a:pt x="172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2" y="154"/>
                    <a:pt x="172" y="154"/>
                    <a:pt x="171" y="153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3"/>
                    <a:pt x="171" y="153"/>
                    <a:pt x="171" y="152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3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0" y="141"/>
                    <a:pt x="119" y="142"/>
                    <a:pt x="118" y="143"/>
                  </a:cubicBezTo>
                  <a:cubicBezTo>
                    <a:pt x="118" y="143"/>
                    <a:pt x="106" y="151"/>
                    <a:pt x="91" y="141"/>
                  </a:cubicBezTo>
                  <a:cubicBezTo>
                    <a:pt x="82" y="135"/>
                    <a:pt x="73" y="128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8" y="112"/>
                    <a:pt x="51" y="104"/>
                    <a:pt x="45" y="95"/>
                  </a:cubicBezTo>
                  <a:cubicBezTo>
                    <a:pt x="34" y="80"/>
                    <a:pt x="43" y="67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6"/>
                    <a:pt x="45" y="6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1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1" y="51"/>
                    <a:pt x="61" y="50"/>
                    <a:pt x="61" y="50"/>
                  </a:cubicBezTo>
                  <a:cubicBezTo>
                    <a:pt x="60" y="50"/>
                    <a:pt x="60" y="50"/>
                    <a:pt x="60" y="50"/>
                  </a:cubicBezTo>
                  <a:close/>
                  <a:moveTo>
                    <a:pt x="45" y="6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22920" y="2409371"/>
            <a:ext cx="1295400" cy="1295400"/>
            <a:chOff x="4717596" y="2380343"/>
            <a:chExt cx="1295400" cy="1295400"/>
          </a:xfrm>
        </p:grpSpPr>
        <p:sp>
          <p:nvSpPr>
            <p:cNvPr id="2" name="矩形 1"/>
            <p:cNvSpPr/>
            <p:nvPr/>
          </p:nvSpPr>
          <p:spPr>
            <a:xfrm>
              <a:off x="4717596" y="2380343"/>
              <a:ext cx="1295400" cy="1295400"/>
            </a:xfrm>
            <a:prstGeom prst="rect">
              <a:avLst/>
            </a:prstGeom>
            <a:noFill/>
            <a:ln>
              <a:solidFill>
                <a:srgbClr val="EB30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72"/>
            <p:cNvSpPr>
              <a:spLocks noEditPoints="1"/>
            </p:cNvSpPr>
            <p:nvPr/>
          </p:nvSpPr>
          <p:spPr bwMode="auto">
            <a:xfrm>
              <a:off x="5203122" y="2864676"/>
              <a:ext cx="324349" cy="326734"/>
            </a:xfrm>
            <a:custGeom>
              <a:avLst/>
              <a:gdLst>
                <a:gd name="T0" fmla="*/ 158 w 182"/>
                <a:gd name="T1" fmla="*/ 35 h 184"/>
                <a:gd name="T2" fmla="*/ 137 w 182"/>
                <a:gd name="T3" fmla="*/ 26 h 184"/>
                <a:gd name="T4" fmla="*/ 130 w 182"/>
                <a:gd name="T5" fmla="*/ 8 h 184"/>
                <a:gd name="T6" fmla="*/ 71 w 182"/>
                <a:gd name="T7" fmla="*/ 0 h 184"/>
                <a:gd name="T8" fmla="*/ 53 w 182"/>
                <a:gd name="T9" fmla="*/ 8 h 184"/>
                <a:gd name="T10" fmla="*/ 45 w 182"/>
                <a:gd name="T11" fmla="*/ 35 h 184"/>
                <a:gd name="T12" fmla="*/ 7 w 182"/>
                <a:gd name="T13" fmla="*/ 42 h 184"/>
                <a:gd name="T14" fmla="*/ 0 w 182"/>
                <a:gd name="T15" fmla="*/ 159 h 184"/>
                <a:gd name="T16" fmla="*/ 7 w 182"/>
                <a:gd name="T17" fmla="*/ 176 h 184"/>
                <a:gd name="T18" fmla="*/ 158 w 182"/>
                <a:gd name="T19" fmla="*/ 184 h 184"/>
                <a:gd name="T20" fmla="*/ 175 w 182"/>
                <a:gd name="T21" fmla="*/ 176 h 184"/>
                <a:gd name="T22" fmla="*/ 182 w 182"/>
                <a:gd name="T23" fmla="*/ 60 h 184"/>
                <a:gd name="T24" fmla="*/ 59 w 182"/>
                <a:gd name="T25" fmla="*/ 26 h 184"/>
                <a:gd name="T26" fmla="*/ 63 w 182"/>
                <a:gd name="T27" fmla="*/ 18 h 184"/>
                <a:gd name="T28" fmla="*/ 71 w 182"/>
                <a:gd name="T29" fmla="*/ 15 h 184"/>
                <a:gd name="T30" fmla="*/ 120 w 182"/>
                <a:gd name="T31" fmla="*/ 18 h 184"/>
                <a:gd name="T32" fmla="*/ 123 w 182"/>
                <a:gd name="T33" fmla="*/ 26 h 184"/>
                <a:gd name="T34" fmla="*/ 59 w 182"/>
                <a:gd name="T35" fmla="*/ 35 h 184"/>
                <a:gd name="T36" fmla="*/ 168 w 182"/>
                <a:gd name="T37" fmla="*/ 159 h 184"/>
                <a:gd name="T38" fmla="*/ 165 w 182"/>
                <a:gd name="T39" fmla="*/ 167 h 184"/>
                <a:gd name="T40" fmla="*/ 158 w 182"/>
                <a:gd name="T41" fmla="*/ 170 h 184"/>
                <a:gd name="T42" fmla="*/ 17 w 182"/>
                <a:gd name="T43" fmla="*/ 167 h 184"/>
                <a:gd name="T44" fmla="*/ 14 w 182"/>
                <a:gd name="T45" fmla="*/ 159 h 184"/>
                <a:gd name="T46" fmla="*/ 17 w 182"/>
                <a:gd name="T47" fmla="*/ 52 h 184"/>
                <a:gd name="T48" fmla="*/ 158 w 182"/>
                <a:gd name="T49" fmla="*/ 49 h 184"/>
                <a:gd name="T50" fmla="*/ 168 w 182"/>
                <a:gd name="T51" fmla="*/ 60 h 184"/>
                <a:gd name="T52" fmla="*/ 146 w 182"/>
                <a:gd name="T53" fmla="*/ 71 h 184"/>
                <a:gd name="T54" fmla="*/ 36 w 182"/>
                <a:gd name="T55" fmla="*/ 71 h 184"/>
                <a:gd name="T56" fmla="*/ 36 w 182"/>
                <a:gd name="T57" fmla="*/ 80 h 184"/>
                <a:gd name="T58" fmla="*/ 151 w 182"/>
                <a:gd name="T59" fmla="*/ 76 h 184"/>
                <a:gd name="T60" fmla="*/ 146 w 182"/>
                <a:gd name="T61" fmla="*/ 105 h 184"/>
                <a:gd name="T62" fmla="*/ 36 w 182"/>
                <a:gd name="T63" fmla="*/ 105 h 184"/>
                <a:gd name="T64" fmla="*/ 36 w 182"/>
                <a:gd name="T65" fmla="*/ 114 h 184"/>
                <a:gd name="T66" fmla="*/ 151 w 182"/>
                <a:gd name="T67" fmla="*/ 109 h 184"/>
                <a:gd name="T68" fmla="*/ 146 w 182"/>
                <a:gd name="T69" fmla="*/ 139 h 184"/>
                <a:gd name="T70" fmla="*/ 36 w 182"/>
                <a:gd name="T71" fmla="*/ 139 h 184"/>
                <a:gd name="T72" fmla="*/ 36 w 182"/>
                <a:gd name="T73" fmla="*/ 147 h 184"/>
                <a:gd name="T74" fmla="*/ 151 w 182"/>
                <a:gd name="T75" fmla="*/ 1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184">
                  <a:moveTo>
                    <a:pt x="175" y="42"/>
                  </a:moveTo>
                  <a:cubicBezTo>
                    <a:pt x="171" y="38"/>
                    <a:pt x="165" y="35"/>
                    <a:pt x="15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19"/>
                    <a:pt x="134" y="13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5" y="3"/>
                    <a:pt x="118" y="0"/>
                    <a:pt x="11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4" y="0"/>
                    <a:pt x="57" y="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8" y="13"/>
                    <a:pt x="45" y="19"/>
                    <a:pt x="45" y="2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8" y="35"/>
                    <a:pt x="11" y="38"/>
                    <a:pt x="7" y="42"/>
                  </a:cubicBezTo>
                  <a:cubicBezTo>
                    <a:pt x="3" y="47"/>
                    <a:pt x="0" y="53"/>
                    <a:pt x="0" y="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6"/>
                    <a:pt x="2" y="172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1" y="181"/>
                    <a:pt x="18" y="184"/>
                    <a:pt x="24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65" y="184"/>
                    <a:pt x="171" y="181"/>
                    <a:pt x="175" y="17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80" y="172"/>
                    <a:pt x="182" y="166"/>
                    <a:pt x="182" y="159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53"/>
                    <a:pt x="180" y="47"/>
                    <a:pt x="175" y="42"/>
                  </a:cubicBezTo>
                  <a:close/>
                  <a:moveTo>
                    <a:pt x="59" y="26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59" y="23"/>
                    <a:pt x="60" y="20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5" y="16"/>
                    <a:pt x="68" y="15"/>
                    <a:pt x="7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4" y="15"/>
                    <a:pt x="117" y="16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20"/>
                    <a:pt x="123" y="23"/>
                    <a:pt x="123" y="26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26"/>
                    <a:pt x="59" y="26"/>
                    <a:pt x="59" y="26"/>
                  </a:cubicBezTo>
                  <a:close/>
                  <a:moveTo>
                    <a:pt x="168" y="159"/>
                  </a:moveTo>
                  <a:cubicBezTo>
                    <a:pt x="168" y="159"/>
                    <a:pt x="168" y="159"/>
                    <a:pt x="168" y="159"/>
                  </a:cubicBezTo>
                  <a:cubicBezTo>
                    <a:pt x="168" y="162"/>
                    <a:pt x="167" y="165"/>
                    <a:pt x="165" y="167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3" y="168"/>
                    <a:pt x="161" y="170"/>
                    <a:pt x="158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2" y="170"/>
                    <a:pt x="19" y="168"/>
                    <a:pt x="17" y="167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5" y="164"/>
                    <a:pt x="14" y="162"/>
                    <a:pt x="14" y="1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57"/>
                    <a:pt x="15" y="54"/>
                    <a:pt x="17" y="52"/>
                  </a:cubicBezTo>
                  <a:cubicBezTo>
                    <a:pt x="19" y="50"/>
                    <a:pt x="22" y="49"/>
                    <a:pt x="24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1" y="49"/>
                    <a:pt x="163" y="50"/>
                    <a:pt x="165" y="52"/>
                  </a:cubicBezTo>
                  <a:cubicBezTo>
                    <a:pt x="167" y="54"/>
                    <a:pt x="168" y="57"/>
                    <a:pt x="168" y="60"/>
                  </a:cubicBezTo>
                  <a:cubicBezTo>
                    <a:pt x="168" y="159"/>
                    <a:pt x="168" y="159"/>
                    <a:pt x="168" y="159"/>
                  </a:cubicBezTo>
                  <a:close/>
                  <a:moveTo>
                    <a:pt x="146" y="71"/>
                  </a:moveTo>
                  <a:cubicBezTo>
                    <a:pt x="146" y="71"/>
                    <a:pt x="146" y="71"/>
                    <a:pt x="14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3" y="71"/>
                    <a:pt x="32" y="73"/>
                    <a:pt x="32" y="76"/>
                  </a:cubicBezTo>
                  <a:cubicBezTo>
                    <a:pt x="32" y="78"/>
                    <a:pt x="33" y="80"/>
                    <a:pt x="36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9" y="80"/>
                    <a:pt x="151" y="78"/>
                    <a:pt x="151" y="76"/>
                  </a:cubicBezTo>
                  <a:cubicBezTo>
                    <a:pt x="151" y="73"/>
                    <a:pt x="149" y="71"/>
                    <a:pt x="146" y="71"/>
                  </a:cubicBezTo>
                  <a:close/>
                  <a:moveTo>
                    <a:pt x="146" y="105"/>
                  </a:moveTo>
                  <a:cubicBezTo>
                    <a:pt x="146" y="105"/>
                    <a:pt x="146" y="105"/>
                    <a:pt x="146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3" y="105"/>
                    <a:pt x="32" y="107"/>
                    <a:pt x="32" y="109"/>
                  </a:cubicBezTo>
                  <a:cubicBezTo>
                    <a:pt x="32" y="112"/>
                    <a:pt x="33" y="114"/>
                    <a:pt x="3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9" y="114"/>
                    <a:pt x="151" y="112"/>
                    <a:pt x="151" y="109"/>
                  </a:cubicBezTo>
                  <a:cubicBezTo>
                    <a:pt x="151" y="107"/>
                    <a:pt x="149" y="105"/>
                    <a:pt x="146" y="105"/>
                  </a:cubicBezTo>
                  <a:close/>
                  <a:moveTo>
                    <a:pt x="146" y="139"/>
                  </a:moveTo>
                  <a:cubicBezTo>
                    <a:pt x="146" y="139"/>
                    <a:pt x="146" y="139"/>
                    <a:pt x="146" y="139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3" y="139"/>
                    <a:pt x="32" y="141"/>
                    <a:pt x="32" y="143"/>
                  </a:cubicBezTo>
                  <a:cubicBezTo>
                    <a:pt x="32" y="146"/>
                    <a:pt x="33" y="147"/>
                    <a:pt x="36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9" y="147"/>
                    <a:pt x="151" y="146"/>
                    <a:pt x="151" y="143"/>
                  </a:cubicBezTo>
                  <a:cubicBezTo>
                    <a:pt x="151" y="141"/>
                    <a:pt x="149" y="139"/>
                    <a:pt x="146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22920" y="3916208"/>
            <a:ext cx="1295400" cy="1295400"/>
            <a:chOff x="4717596" y="3887180"/>
            <a:chExt cx="1295400" cy="1295400"/>
          </a:xfrm>
        </p:grpSpPr>
        <p:sp>
          <p:nvSpPr>
            <p:cNvPr id="12" name="矩形 11"/>
            <p:cNvSpPr/>
            <p:nvPr/>
          </p:nvSpPr>
          <p:spPr>
            <a:xfrm>
              <a:off x="4717596" y="3887180"/>
              <a:ext cx="1295400" cy="1295400"/>
            </a:xfrm>
            <a:prstGeom prst="rect">
              <a:avLst/>
            </a:prstGeom>
            <a:solidFill>
              <a:srgbClr val="E1C963"/>
            </a:solidFill>
            <a:ln>
              <a:solidFill>
                <a:srgbClr val="E1C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23"/>
            <p:cNvSpPr>
              <a:spLocks noEditPoints="1"/>
            </p:cNvSpPr>
            <p:nvPr/>
          </p:nvSpPr>
          <p:spPr bwMode="auto">
            <a:xfrm>
              <a:off x="5210188" y="4380993"/>
              <a:ext cx="310216" cy="307774"/>
            </a:xfrm>
            <a:custGeom>
              <a:avLst/>
              <a:gdLst>
                <a:gd name="T0" fmla="*/ 136 w 169"/>
                <a:gd name="T1" fmla="*/ 126 h 169"/>
                <a:gd name="T2" fmla="*/ 154 w 169"/>
                <a:gd name="T3" fmla="*/ 77 h 169"/>
                <a:gd name="T4" fmla="*/ 148 w 169"/>
                <a:gd name="T5" fmla="*/ 47 h 169"/>
                <a:gd name="T6" fmla="*/ 131 w 169"/>
                <a:gd name="T7" fmla="*/ 22 h 169"/>
                <a:gd name="T8" fmla="*/ 107 w 169"/>
                <a:gd name="T9" fmla="*/ 6 h 169"/>
                <a:gd name="T10" fmla="*/ 23 w 169"/>
                <a:gd name="T11" fmla="*/ 22 h 169"/>
                <a:gd name="T12" fmla="*/ 0 w 169"/>
                <a:gd name="T13" fmla="*/ 77 h 169"/>
                <a:gd name="T14" fmla="*/ 6 w 169"/>
                <a:gd name="T15" fmla="*/ 106 h 169"/>
                <a:gd name="T16" fmla="*/ 23 w 169"/>
                <a:gd name="T17" fmla="*/ 131 h 169"/>
                <a:gd name="T18" fmla="*/ 48 w 169"/>
                <a:gd name="T19" fmla="*/ 148 h 169"/>
                <a:gd name="T20" fmla="*/ 107 w 169"/>
                <a:gd name="T21" fmla="*/ 148 h 169"/>
                <a:gd name="T22" fmla="*/ 157 w 169"/>
                <a:gd name="T23" fmla="*/ 166 h 169"/>
                <a:gd name="T24" fmla="*/ 167 w 169"/>
                <a:gd name="T25" fmla="*/ 156 h 169"/>
                <a:gd name="T26" fmla="*/ 121 w 169"/>
                <a:gd name="T27" fmla="*/ 121 h 169"/>
                <a:gd name="T28" fmla="*/ 121 w 169"/>
                <a:gd name="T29" fmla="*/ 121 h 169"/>
                <a:gd name="T30" fmla="*/ 77 w 169"/>
                <a:gd name="T31" fmla="*/ 139 h 169"/>
                <a:gd name="T32" fmla="*/ 53 w 169"/>
                <a:gd name="T33" fmla="*/ 135 h 169"/>
                <a:gd name="T34" fmla="*/ 33 w 169"/>
                <a:gd name="T35" fmla="*/ 121 h 169"/>
                <a:gd name="T36" fmla="*/ 19 w 169"/>
                <a:gd name="T37" fmla="*/ 101 h 169"/>
                <a:gd name="T38" fmla="*/ 14 w 169"/>
                <a:gd name="T39" fmla="*/ 77 h 169"/>
                <a:gd name="T40" fmla="*/ 33 w 169"/>
                <a:gd name="T41" fmla="*/ 32 h 169"/>
                <a:gd name="T42" fmla="*/ 101 w 169"/>
                <a:gd name="T43" fmla="*/ 19 h 169"/>
                <a:gd name="T44" fmla="*/ 122 w 169"/>
                <a:gd name="T45" fmla="*/ 33 h 169"/>
                <a:gd name="T46" fmla="*/ 135 w 169"/>
                <a:gd name="T47" fmla="*/ 53 h 169"/>
                <a:gd name="T48" fmla="*/ 135 w 169"/>
                <a:gd name="T49" fmla="*/ 101 h 169"/>
                <a:gd name="T50" fmla="*/ 58 w 169"/>
                <a:gd name="T51" fmla="*/ 31 h 169"/>
                <a:gd name="T52" fmla="*/ 49 w 169"/>
                <a:gd name="T53" fmla="*/ 35 h 169"/>
                <a:gd name="T54" fmla="*/ 42 w 169"/>
                <a:gd name="T55" fmla="*/ 41 h 169"/>
                <a:gd name="T56" fmla="*/ 36 w 169"/>
                <a:gd name="T57" fmla="*/ 49 h 169"/>
                <a:gd name="T58" fmla="*/ 34 w 169"/>
                <a:gd name="T59" fmla="*/ 63 h 169"/>
                <a:gd name="T60" fmla="*/ 43 w 169"/>
                <a:gd name="T61" fmla="*/ 54 h 169"/>
                <a:gd name="T62" fmla="*/ 48 w 169"/>
                <a:gd name="T63" fmla="*/ 47 h 169"/>
                <a:gd name="T64" fmla="*/ 61 w 169"/>
                <a:gd name="T65" fmla="*/ 39 h 169"/>
                <a:gd name="T66" fmla="*/ 58 w 169"/>
                <a:gd name="T67" fmla="*/ 31 h 169"/>
                <a:gd name="T68" fmla="*/ 123 w 169"/>
                <a:gd name="T69" fmla="*/ 72 h 169"/>
                <a:gd name="T70" fmla="*/ 115 w 169"/>
                <a:gd name="T71" fmla="*/ 92 h 169"/>
                <a:gd name="T72" fmla="*/ 106 w 169"/>
                <a:gd name="T73" fmla="*/ 106 h 169"/>
                <a:gd name="T74" fmla="*/ 77 w 169"/>
                <a:gd name="T75" fmla="*/ 118 h 169"/>
                <a:gd name="T76" fmla="*/ 77 w 169"/>
                <a:gd name="T77" fmla="*/ 126 h 169"/>
                <a:gd name="T78" fmla="*/ 112 w 169"/>
                <a:gd name="T79" fmla="*/ 112 h 169"/>
                <a:gd name="T80" fmla="*/ 123 w 169"/>
                <a:gd name="T81" fmla="*/ 96 h 169"/>
                <a:gd name="T82" fmla="*/ 123 w 169"/>
                <a:gd name="T83" fmla="*/ 7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9">
                  <a:moveTo>
                    <a:pt x="167" y="156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0"/>
                    <a:pt x="145" y="113"/>
                    <a:pt x="148" y="106"/>
                  </a:cubicBezTo>
                  <a:cubicBezTo>
                    <a:pt x="152" y="97"/>
                    <a:pt x="154" y="87"/>
                    <a:pt x="154" y="77"/>
                  </a:cubicBezTo>
                  <a:cubicBezTo>
                    <a:pt x="154" y="66"/>
                    <a:pt x="152" y="57"/>
                    <a:pt x="148" y="48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4" y="38"/>
                    <a:pt x="139" y="30"/>
                    <a:pt x="132" y="23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24" y="15"/>
                    <a:pt x="116" y="10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97" y="2"/>
                    <a:pt x="88" y="0"/>
                    <a:pt x="77" y="0"/>
                  </a:cubicBezTo>
                  <a:cubicBezTo>
                    <a:pt x="56" y="0"/>
                    <a:pt x="37" y="8"/>
                    <a:pt x="23" y="22"/>
                  </a:cubicBezTo>
                  <a:cubicBezTo>
                    <a:pt x="16" y="29"/>
                    <a:pt x="10" y="38"/>
                    <a:pt x="6" y="47"/>
                  </a:cubicBezTo>
                  <a:cubicBezTo>
                    <a:pt x="2" y="56"/>
                    <a:pt x="0" y="66"/>
                    <a:pt x="0" y="77"/>
                  </a:cubicBezTo>
                  <a:cubicBezTo>
                    <a:pt x="0" y="87"/>
                    <a:pt x="2" y="97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0" y="115"/>
                    <a:pt x="16" y="124"/>
                    <a:pt x="23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30" y="138"/>
                    <a:pt x="38" y="144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57" y="151"/>
                    <a:pt x="67" y="153"/>
                    <a:pt x="77" y="153"/>
                  </a:cubicBezTo>
                  <a:cubicBezTo>
                    <a:pt x="88" y="153"/>
                    <a:pt x="97" y="151"/>
                    <a:pt x="107" y="148"/>
                  </a:cubicBezTo>
                  <a:cubicBezTo>
                    <a:pt x="114" y="145"/>
                    <a:pt x="120" y="141"/>
                    <a:pt x="126" y="136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9" y="169"/>
                    <a:pt x="164" y="169"/>
                    <a:pt x="167" y="166"/>
                  </a:cubicBezTo>
                  <a:cubicBezTo>
                    <a:pt x="169" y="163"/>
                    <a:pt x="169" y="159"/>
                    <a:pt x="167" y="156"/>
                  </a:cubicBezTo>
                  <a:close/>
                  <a:moveTo>
                    <a:pt x="121" y="121"/>
                  </a:move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16" y="127"/>
                    <a:pt x="109" y="131"/>
                    <a:pt x="101" y="135"/>
                  </a:cubicBezTo>
                  <a:cubicBezTo>
                    <a:pt x="94" y="138"/>
                    <a:pt x="86" y="139"/>
                    <a:pt x="77" y="139"/>
                  </a:cubicBezTo>
                  <a:cubicBezTo>
                    <a:pt x="69" y="139"/>
                    <a:pt x="60" y="138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5" y="131"/>
                    <a:pt x="39" y="127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27" y="115"/>
                    <a:pt x="22" y="108"/>
                    <a:pt x="19" y="101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6" y="93"/>
                    <a:pt x="14" y="85"/>
                    <a:pt x="14" y="77"/>
                  </a:cubicBezTo>
                  <a:cubicBezTo>
                    <a:pt x="14" y="68"/>
                    <a:pt x="16" y="60"/>
                    <a:pt x="19" y="53"/>
                  </a:cubicBezTo>
                  <a:cubicBezTo>
                    <a:pt x="22" y="45"/>
                    <a:pt x="27" y="38"/>
                    <a:pt x="33" y="32"/>
                  </a:cubicBezTo>
                  <a:cubicBezTo>
                    <a:pt x="44" y="21"/>
                    <a:pt x="60" y="14"/>
                    <a:pt x="77" y="14"/>
                  </a:cubicBezTo>
                  <a:cubicBezTo>
                    <a:pt x="86" y="14"/>
                    <a:pt x="94" y="16"/>
                    <a:pt x="101" y="19"/>
                  </a:cubicBezTo>
                  <a:cubicBezTo>
                    <a:pt x="109" y="22"/>
                    <a:pt x="116" y="26"/>
                    <a:pt x="121" y="32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7" y="38"/>
                    <a:pt x="132" y="45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8" y="60"/>
                    <a:pt x="140" y="68"/>
                    <a:pt x="140" y="77"/>
                  </a:cubicBezTo>
                  <a:cubicBezTo>
                    <a:pt x="140" y="85"/>
                    <a:pt x="138" y="93"/>
                    <a:pt x="135" y="101"/>
                  </a:cubicBezTo>
                  <a:cubicBezTo>
                    <a:pt x="132" y="108"/>
                    <a:pt x="127" y="115"/>
                    <a:pt x="121" y="121"/>
                  </a:cubicBezTo>
                  <a:close/>
                  <a:moveTo>
                    <a:pt x="58" y="31"/>
                  </a:moveTo>
                  <a:cubicBezTo>
                    <a:pt x="58" y="31"/>
                    <a:pt x="58" y="31"/>
                    <a:pt x="58" y="31"/>
                  </a:cubicBezTo>
                  <a:cubicBezTo>
                    <a:pt x="55" y="32"/>
                    <a:pt x="52" y="34"/>
                    <a:pt x="49" y="35"/>
                  </a:cubicBezTo>
                  <a:cubicBezTo>
                    <a:pt x="47" y="37"/>
                    <a:pt x="44" y="39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4"/>
                    <a:pt x="38" y="46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4" y="52"/>
                    <a:pt x="33" y="54"/>
                    <a:pt x="31" y="57"/>
                  </a:cubicBezTo>
                  <a:cubicBezTo>
                    <a:pt x="30" y="59"/>
                    <a:pt x="31" y="62"/>
                    <a:pt x="34" y="63"/>
                  </a:cubicBezTo>
                  <a:cubicBezTo>
                    <a:pt x="36" y="64"/>
                    <a:pt x="38" y="63"/>
                    <a:pt x="39" y="61"/>
                  </a:cubicBezTo>
                  <a:cubicBezTo>
                    <a:pt x="40" y="58"/>
                    <a:pt x="41" y="56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1"/>
                    <a:pt x="46" y="49"/>
                    <a:pt x="48" y="47"/>
                  </a:cubicBezTo>
                  <a:cubicBezTo>
                    <a:pt x="50" y="46"/>
                    <a:pt x="52" y="44"/>
                    <a:pt x="54" y="42"/>
                  </a:cubicBezTo>
                  <a:cubicBezTo>
                    <a:pt x="56" y="41"/>
                    <a:pt x="59" y="40"/>
                    <a:pt x="61" y="39"/>
                  </a:cubicBezTo>
                  <a:cubicBezTo>
                    <a:pt x="63" y="38"/>
                    <a:pt x="64" y="35"/>
                    <a:pt x="63" y="33"/>
                  </a:cubicBezTo>
                  <a:cubicBezTo>
                    <a:pt x="62" y="31"/>
                    <a:pt x="60" y="30"/>
                    <a:pt x="58" y="31"/>
                  </a:cubicBezTo>
                  <a:close/>
                  <a:moveTo>
                    <a:pt x="123" y="72"/>
                  </a:moveTo>
                  <a:cubicBezTo>
                    <a:pt x="123" y="72"/>
                    <a:pt x="123" y="72"/>
                    <a:pt x="123" y="72"/>
                  </a:cubicBezTo>
                  <a:cubicBezTo>
                    <a:pt x="120" y="72"/>
                    <a:pt x="118" y="74"/>
                    <a:pt x="118" y="77"/>
                  </a:cubicBezTo>
                  <a:cubicBezTo>
                    <a:pt x="118" y="82"/>
                    <a:pt x="117" y="87"/>
                    <a:pt x="115" y="92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3" y="97"/>
                    <a:pt x="110" y="102"/>
                    <a:pt x="106" y="106"/>
                  </a:cubicBezTo>
                  <a:cubicBezTo>
                    <a:pt x="102" y="110"/>
                    <a:pt x="98" y="113"/>
                    <a:pt x="93" y="115"/>
                  </a:cubicBezTo>
                  <a:cubicBezTo>
                    <a:pt x="88" y="117"/>
                    <a:pt x="82" y="118"/>
                    <a:pt x="77" y="118"/>
                  </a:cubicBezTo>
                  <a:cubicBezTo>
                    <a:pt x="75" y="118"/>
                    <a:pt x="73" y="120"/>
                    <a:pt x="73" y="122"/>
                  </a:cubicBezTo>
                  <a:cubicBezTo>
                    <a:pt x="73" y="124"/>
                    <a:pt x="75" y="126"/>
                    <a:pt x="77" y="126"/>
                  </a:cubicBezTo>
                  <a:cubicBezTo>
                    <a:pt x="84" y="126"/>
                    <a:pt x="90" y="125"/>
                    <a:pt x="96" y="123"/>
                  </a:cubicBezTo>
                  <a:cubicBezTo>
                    <a:pt x="102" y="120"/>
                    <a:pt x="108" y="117"/>
                    <a:pt x="112" y="112"/>
                  </a:cubicBezTo>
                  <a:cubicBezTo>
                    <a:pt x="117" y="107"/>
                    <a:pt x="120" y="102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6" y="90"/>
                    <a:pt x="127" y="83"/>
                    <a:pt x="127" y="77"/>
                  </a:cubicBezTo>
                  <a:cubicBezTo>
                    <a:pt x="127" y="74"/>
                    <a:pt x="125" y="72"/>
                    <a:pt x="123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45736" y="3876965"/>
            <a:ext cx="4159703" cy="1374846"/>
            <a:chOff x="5397920" y="1918356"/>
            <a:chExt cx="4159703" cy="1374846"/>
          </a:xfrm>
        </p:grpSpPr>
        <p:sp>
          <p:nvSpPr>
            <p:cNvPr id="27" name="文本框 26"/>
            <p:cNvSpPr txBox="1"/>
            <p:nvPr/>
          </p:nvSpPr>
          <p:spPr>
            <a:xfrm>
              <a:off x="5397920" y="1918356"/>
              <a:ext cx="3671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573486" y="2619245"/>
              <a:ext cx="696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5485005" y="2722918"/>
              <a:ext cx="4072618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6562" y="2333946"/>
            <a:ext cx="4072618" cy="1374846"/>
            <a:chOff x="-64389" y="2290972"/>
            <a:chExt cx="4072618" cy="1374846"/>
          </a:xfrm>
        </p:grpSpPr>
        <p:sp>
          <p:nvSpPr>
            <p:cNvPr id="31" name="文本框 30"/>
            <p:cNvSpPr txBox="1"/>
            <p:nvPr/>
          </p:nvSpPr>
          <p:spPr>
            <a:xfrm>
              <a:off x="118892" y="2290972"/>
              <a:ext cx="3889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195431" y="2991861"/>
              <a:ext cx="696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-64389" y="3095534"/>
              <a:ext cx="4072618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6562" y="3876965"/>
            <a:ext cx="4072618" cy="1374846"/>
            <a:chOff x="-64389" y="2290972"/>
            <a:chExt cx="4072618" cy="1374846"/>
          </a:xfrm>
        </p:grpSpPr>
        <p:sp>
          <p:nvSpPr>
            <p:cNvPr id="36" name="文本框 35"/>
            <p:cNvSpPr txBox="1"/>
            <p:nvPr/>
          </p:nvSpPr>
          <p:spPr>
            <a:xfrm>
              <a:off x="118892" y="2290972"/>
              <a:ext cx="3889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3195431" y="2991861"/>
              <a:ext cx="696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-64389" y="3095534"/>
              <a:ext cx="4072618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21429" y="711200"/>
            <a:ext cx="345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3" y="2088243"/>
            <a:ext cx="5793921" cy="38626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55499" y="2378947"/>
            <a:ext cx="6954329" cy="2536372"/>
          </a:xfrm>
          <a:prstGeom prst="rect">
            <a:avLst/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24751" y="2787887"/>
            <a:ext cx="6439935" cy="1615321"/>
            <a:chOff x="4895722" y="2629737"/>
            <a:chExt cx="6439935" cy="1615321"/>
          </a:xfrm>
        </p:grpSpPr>
        <p:sp>
          <p:nvSpPr>
            <p:cNvPr id="12" name="文本框 11"/>
            <p:cNvSpPr txBox="1"/>
            <p:nvPr/>
          </p:nvSpPr>
          <p:spPr>
            <a:xfrm>
              <a:off x="4895722" y="2629737"/>
              <a:ext cx="3715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Reporting topics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196114" y="3399972"/>
              <a:ext cx="7601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126834" y="3631364"/>
              <a:ext cx="6208823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high-end design husk designer pencil demo works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82172" y="3929062"/>
            <a:ext cx="1568016" cy="2036309"/>
          </a:xfrm>
          <a:prstGeom prst="rect">
            <a:avLst/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36"/>
          <p:cNvSpPr>
            <a:spLocks noEditPoints="1"/>
          </p:cNvSpPr>
          <p:nvPr/>
        </p:nvSpPr>
        <p:spPr bwMode="auto">
          <a:xfrm>
            <a:off x="1291400" y="4506380"/>
            <a:ext cx="349560" cy="392540"/>
          </a:xfrm>
          <a:custGeom>
            <a:avLst/>
            <a:gdLst>
              <a:gd name="T0" fmla="*/ 85 w 164"/>
              <a:gd name="T1" fmla="*/ 1 h 184"/>
              <a:gd name="T2" fmla="*/ 160 w 164"/>
              <a:gd name="T3" fmla="*/ 39 h 184"/>
              <a:gd name="T4" fmla="*/ 164 w 164"/>
              <a:gd name="T5" fmla="*/ 45 h 184"/>
              <a:gd name="T6" fmla="*/ 164 w 164"/>
              <a:gd name="T7" fmla="*/ 45 h 184"/>
              <a:gd name="T8" fmla="*/ 164 w 164"/>
              <a:gd name="T9" fmla="*/ 139 h 184"/>
              <a:gd name="T10" fmla="*/ 160 w 164"/>
              <a:gd name="T11" fmla="*/ 146 h 184"/>
              <a:gd name="T12" fmla="*/ 85 w 164"/>
              <a:gd name="T13" fmla="*/ 183 h 184"/>
              <a:gd name="T14" fmla="*/ 79 w 164"/>
              <a:gd name="T15" fmla="*/ 183 h 184"/>
              <a:gd name="T16" fmla="*/ 4 w 164"/>
              <a:gd name="T17" fmla="*/ 146 h 184"/>
              <a:gd name="T18" fmla="*/ 0 w 164"/>
              <a:gd name="T19" fmla="*/ 139 h 184"/>
              <a:gd name="T20" fmla="*/ 0 w 164"/>
              <a:gd name="T21" fmla="*/ 139 h 184"/>
              <a:gd name="T22" fmla="*/ 0 w 164"/>
              <a:gd name="T23" fmla="*/ 45 h 184"/>
              <a:gd name="T24" fmla="*/ 4 w 164"/>
              <a:gd name="T25" fmla="*/ 39 h 184"/>
              <a:gd name="T26" fmla="*/ 79 w 164"/>
              <a:gd name="T27" fmla="*/ 1 h 184"/>
              <a:gd name="T28" fmla="*/ 85 w 164"/>
              <a:gd name="T29" fmla="*/ 1 h 184"/>
              <a:gd name="T30" fmla="*/ 19 w 164"/>
              <a:gd name="T31" fmla="*/ 47 h 184"/>
              <a:gd name="T32" fmla="*/ 19 w 164"/>
              <a:gd name="T33" fmla="*/ 47 h 184"/>
              <a:gd name="T34" fmla="*/ 82 w 164"/>
              <a:gd name="T35" fmla="*/ 78 h 184"/>
              <a:gd name="T36" fmla="*/ 144 w 164"/>
              <a:gd name="T37" fmla="*/ 47 h 184"/>
              <a:gd name="T38" fmla="*/ 82 w 164"/>
              <a:gd name="T39" fmla="*/ 16 h 184"/>
              <a:gd name="T40" fmla="*/ 19 w 164"/>
              <a:gd name="T41" fmla="*/ 47 h 184"/>
              <a:gd name="T42" fmla="*/ 14 w 164"/>
              <a:gd name="T43" fmla="*/ 54 h 184"/>
              <a:gd name="T44" fmla="*/ 14 w 164"/>
              <a:gd name="T45" fmla="*/ 54 h 184"/>
              <a:gd name="T46" fmla="*/ 14 w 164"/>
              <a:gd name="T47" fmla="*/ 135 h 184"/>
              <a:gd name="T48" fmla="*/ 78 w 164"/>
              <a:gd name="T49" fmla="*/ 167 h 184"/>
              <a:gd name="T50" fmla="*/ 78 w 164"/>
              <a:gd name="T51" fmla="*/ 85 h 184"/>
              <a:gd name="T52" fmla="*/ 14 w 164"/>
              <a:gd name="T53" fmla="*/ 54 h 184"/>
              <a:gd name="T54" fmla="*/ 86 w 164"/>
              <a:gd name="T55" fmla="*/ 167 h 184"/>
              <a:gd name="T56" fmla="*/ 86 w 164"/>
              <a:gd name="T57" fmla="*/ 167 h 184"/>
              <a:gd name="T58" fmla="*/ 150 w 164"/>
              <a:gd name="T59" fmla="*/ 135 h 184"/>
              <a:gd name="T60" fmla="*/ 150 w 164"/>
              <a:gd name="T61" fmla="*/ 54 h 184"/>
              <a:gd name="T62" fmla="*/ 86 w 164"/>
              <a:gd name="T63" fmla="*/ 85 h 184"/>
              <a:gd name="T64" fmla="*/ 86 w 164"/>
              <a:gd name="T65" fmla="*/ 16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184">
                <a:moveTo>
                  <a:pt x="85" y="1"/>
                </a:moveTo>
                <a:cubicBezTo>
                  <a:pt x="160" y="39"/>
                  <a:pt x="160" y="39"/>
                  <a:pt x="160" y="39"/>
                </a:cubicBezTo>
                <a:cubicBezTo>
                  <a:pt x="163" y="40"/>
                  <a:pt x="164" y="43"/>
                  <a:pt x="164" y="45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139"/>
                  <a:pt x="164" y="139"/>
                  <a:pt x="164" y="139"/>
                </a:cubicBezTo>
                <a:cubicBezTo>
                  <a:pt x="164" y="142"/>
                  <a:pt x="162" y="145"/>
                  <a:pt x="160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83" y="184"/>
                  <a:pt x="81" y="184"/>
                  <a:pt x="79" y="183"/>
                </a:cubicBezTo>
                <a:cubicBezTo>
                  <a:pt x="4" y="146"/>
                  <a:pt x="4" y="146"/>
                  <a:pt x="4" y="146"/>
                </a:cubicBezTo>
                <a:cubicBezTo>
                  <a:pt x="1" y="144"/>
                  <a:pt x="0" y="142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2"/>
                  <a:pt x="2" y="40"/>
                  <a:pt x="4" y="39"/>
                </a:cubicBezTo>
                <a:cubicBezTo>
                  <a:pt x="79" y="1"/>
                  <a:pt x="79" y="1"/>
                  <a:pt x="79" y="1"/>
                </a:cubicBezTo>
                <a:cubicBezTo>
                  <a:pt x="81" y="0"/>
                  <a:pt x="83" y="0"/>
                  <a:pt x="85" y="1"/>
                </a:cubicBezTo>
                <a:close/>
                <a:moveTo>
                  <a:pt x="19" y="47"/>
                </a:moveTo>
                <a:cubicBezTo>
                  <a:pt x="19" y="47"/>
                  <a:pt x="19" y="47"/>
                  <a:pt x="19" y="47"/>
                </a:cubicBezTo>
                <a:cubicBezTo>
                  <a:pt x="82" y="78"/>
                  <a:pt x="82" y="78"/>
                  <a:pt x="82" y="78"/>
                </a:cubicBezTo>
                <a:cubicBezTo>
                  <a:pt x="129" y="54"/>
                  <a:pt x="81" y="78"/>
                  <a:pt x="144" y="47"/>
                </a:cubicBezTo>
                <a:cubicBezTo>
                  <a:pt x="82" y="16"/>
                  <a:pt x="82" y="16"/>
                  <a:pt x="82" y="16"/>
                </a:cubicBezTo>
                <a:cubicBezTo>
                  <a:pt x="40" y="36"/>
                  <a:pt x="94" y="9"/>
                  <a:pt x="19" y="47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14" y="135"/>
                  <a:pt x="14" y="135"/>
                  <a:pt x="14" y="135"/>
                </a:cubicBezTo>
                <a:cubicBezTo>
                  <a:pt x="78" y="167"/>
                  <a:pt x="78" y="167"/>
                  <a:pt x="78" y="167"/>
                </a:cubicBezTo>
                <a:cubicBezTo>
                  <a:pt x="78" y="85"/>
                  <a:pt x="78" y="85"/>
                  <a:pt x="78" y="85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86" y="167"/>
                </a:moveTo>
                <a:cubicBezTo>
                  <a:pt x="86" y="167"/>
                  <a:pt x="86" y="167"/>
                  <a:pt x="86" y="167"/>
                </a:cubicBezTo>
                <a:cubicBezTo>
                  <a:pt x="150" y="135"/>
                  <a:pt x="150" y="135"/>
                  <a:pt x="150" y="135"/>
                </a:cubicBezTo>
                <a:cubicBezTo>
                  <a:pt x="150" y="54"/>
                  <a:pt x="150" y="54"/>
                  <a:pt x="150" y="54"/>
                </a:cubicBezTo>
                <a:cubicBezTo>
                  <a:pt x="129" y="64"/>
                  <a:pt x="107" y="75"/>
                  <a:pt x="86" y="85"/>
                </a:cubicBezTo>
                <a:cubicBezTo>
                  <a:pt x="86" y="167"/>
                  <a:pt x="86" y="167"/>
                  <a:pt x="86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854" y="5139054"/>
            <a:ext cx="2294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YOUR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4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857" y="1364343"/>
            <a:ext cx="9942286" cy="4640359"/>
          </a:xfrm>
          <a:prstGeom prst="rect">
            <a:avLst/>
          </a:prstGeom>
          <a:noFill/>
          <a:ln w="57150">
            <a:gradFill>
              <a:gsLst>
                <a:gs pos="0">
                  <a:srgbClr val="EB3079"/>
                </a:gs>
                <a:gs pos="27000">
                  <a:srgbClr val="E1C963"/>
                </a:gs>
                <a:gs pos="60000">
                  <a:srgbClr val="8E6FB0"/>
                </a:gs>
                <a:gs pos="100000">
                  <a:srgbClr val="0392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45253" y="682169"/>
            <a:ext cx="4101495" cy="2177143"/>
            <a:chOff x="2569028" y="246743"/>
            <a:chExt cx="4101495" cy="2177143"/>
          </a:xfrm>
        </p:grpSpPr>
        <p:sp>
          <p:nvSpPr>
            <p:cNvPr id="3" name="矩形 2"/>
            <p:cNvSpPr/>
            <p:nvPr/>
          </p:nvSpPr>
          <p:spPr>
            <a:xfrm>
              <a:off x="2569028" y="246743"/>
              <a:ext cx="1030514" cy="2177143"/>
            </a:xfrm>
            <a:prstGeom prst="rect">
              <a:avLst/>
            </a:prstGeom>
            <a:solidFill>
              <a:srgbClr val="EB3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583012" y="246743"/>
              <a:ext cx="1030514" cy="2177143"/>
            </a:xfrm>
            <a:prstGeom prst="rect">
              <a:avLst/>
            </a:prstGeom>
            <a:solidFill>
              <a:srgbClr val="039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611510" y="246743"/>
              <a:ext cx="1030514" cy="2177143"/>
            </a:xfrm>
            <a:prstGeom prst="rect">
              <a:avLst/>
            </a:prstGeom>
            <a:solidFill>
              <a:srgbClr val="8E6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40009" y="246743"/>
              <a:ext cx="1030514" cy="2177143"/>
            </a:xfrm>
            <a:prstGeom prst="rect">
              <a:avLst/>
            </a:prstGeom>
            <a:solidFill>
              <a:srgbClr val="E1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644572" y="997264"/>
            <a:ext cx="290285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667829" y="4229385"/>
            <a:ext cx="8563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313043" y="3404189"/>
            <a:ext cx="571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Add a transition page</a:t>
            </a:r>
          </a:p>
        </p:txBody>
      </p:sp>
      <p:sp>
        <p:nvSpPr>
          <p:cNvPr id="45" name="矩形 44"/>
          <p:cNvSpPr/>
          <p:nvPr/>
        </p:nvSpPr>
        <p:spPr>
          <a:xfrm>
            <a:off x="2585188" y="4415217"/>
            <a:ext cx="702162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 production of high-end design husk designer pencil demo works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4974093" y="5216653"/>
            <a:ext cx="1992764" cy="291518"/>
          </a:xfrm>
          <a:prstGeom prst="roundRect">
            <a:avLst>
              <a:gd name="adj" fmla="val 312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221F42"/>
                </a:solidFill>
                <a:cs typeface="+mn-ea"/>
                <a:sym typeface="+mn-lt"/>
              </a:rPr>
              <a:t>PART TWO</a:t>
            </a:r>
            <a:endParaRPr lang="zh-CN" altLang="en-US" dirty="0">
              <a:solidFill>
                <a:srgbClr val="221F4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293704" y="711200"/>
            <a:ext cx="328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1322785" y="1455895"/>
          <a:ext cx="9546431" cy="231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1871934" y="4042230"/>
            <a:ext cx="8448133" cy="0"/>
          </a:xfrm>
          <a:prstGeom prst="line">
            <a:avLst/>
          </a:prstGeom>
          <a:ln>
            <a:solidFill>
              <a:schemeClr val="bg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2741687" y="4540705"/>
            <a:ext cx="599806" cy="599806"/>
          </a:xfrm>
          <a:prstGeom prst="roundRect">
            <a:avLst/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01。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4777960" y="4540705"/>
            <a:ext cx="599806" cy="599806"/>
          </a:xfrm>
          <a:prstGeom prst="roundRect">
            <a:avLst/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02。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814233" y="4540705"/>
            <a:ext cx="599806" cy="599806"/>
          </a:xfrm>
          <a:prstGeom prst="roundRect">
            <a:avLst/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03。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8859440" y="4540705"/>
            <a:ext cx="599806" cy="599806"/>
          </a:xfrm>
          <a:prstGeom prst="roundRect">
            <a:avLst/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04。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32387" y="5468528"/>
            <a:ext cx="2018405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77595" y="5468528"/>
            <a:ext cx="2018405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04933" y="5468528"/>
            <a:ext cx="2018405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50141" y="5468528"/>
            <a:ext cx="2018405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PPT template for the rice husk designer pencil demo works, focusing on the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c="http://schemas.openxmlformats.org/drawingml/2006/chart"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137886"/>
            <a:ext cx="0" cy="435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11567" y="711200"/>
            <a:ext cx="296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main title</a:t>
            </a:r>
          </a:p>
        </p:txBody>
      </p:sp>
      <p:sp>
        <p:nvSpPr>
          <p:cNvPr id="7" name="圆: 空心 6"/>
          <p:cNvSpPr/>
          <p:nvPr/>
        </p:nvSpPr>
        <p:spPr>
          <a:xfrm>
            <a:off x="420915" y="-355600"/>
            <a:ext cx="986971" cy="986971"/>
          </a:xfrm>
          <a:prstGeom prst="donut">
            <a:avLst>
              <a:gd name="adj" fmla="val 11737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11088915" y="6364514"/>
            <a:ext cx="986971" cy="986971"/>
          </a:xfrm>
          <a:prstGeom prst="donut">
            <a:avLst>
              <a:gd name="adj" fmla="val 11737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: 空心 8"/>
          <p:cNvSpPr/>
          <p:nvPr/>
        </p:nvSpPr>
        <p:spPr>
          <a:xfrm>
            <a:off x="1617350" y="92353"/>
            <a:ext cx="335817" cy="335817"/>
          </a:xfrm>
          <a:prstGeom prst="donut">
            <a:avLst>
              <a:gd name="adj" fmla="val 11737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10607956" y="6400798"/>
            <a:ext cx="335817" cy="335817"/>
          </a:xfrm>
          <a:prstGeom prst="donut">
            <a:avLst>
              <a:gd name="adj" fmla="val 11737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55097" y="1741713"/>
            <a:ext cx="2452915" cy="4659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717955" y="2282371"/>
            <a:ext cx="1727199" cy="537029"/>
          </a:xfrm>
          <a:prstGeom prst="roundRect">
            <a:avLst>
              <a:gd name="adj" fmla="val 50000"/>
            </a:avLst>
          </a:prstGeom>
          <a:solidFill>
            <a:srgbClr val="EB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2015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717955" y="3295951"/>
            <a:ext cx="1727199" cy="537029"/>
          </a:xfrm>
          <a:prstGeom prst="roundRect">
            <a:avLst>
              <a:gd name="adj" fmla="val 50000"/>
            </a:avLst>
          </a:prstGeom>
          <a:solidFill>
            <a:srgbClr val="E1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2016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717955" y="4309531"/>
            <a:ext cx="1727199" cy="537029"/>
          </a:xfrm>
          <a:prstGeom prst="roundRect">
            <a:avLst>
              <a:gd name="adj" fmla="val 50000"/>
            </a:avLst>
          </a:prstGeom>
          <a:solidFill>
            <a:srgbClr val="03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2020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717955" y="5323111"/>
            <a:ext cx="1727199" cy="537029"/>
          </a:xfrm>
          <a:prstGeom prst="roundRect">
            <a:avLst>
              <a:gd name="adj" fmla="val 50000"/>
            </a:avLst>
          </a:prstGeom>
          <a:solidFill>
            <a:srgbClr val="8E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2030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70870" y="2062330"/>
            <a:ext cx="7121243" cy="852417"/>
            <a:chOff x="4127328" y="2190580"/>
            <a:chExt cx="7121243" cy="852417"/>
          </a:xfrm>
        </p:grpSpPr>
        <p:sp>
          <p:nvSpPr>
            <p:cNvPr id="16" name="文本框 15"/>
            <p:cNvSpPr txBox="1"/>
            <p:nvPr/>
          </p:nvSpPr>
          <p:spPr>
            <a:xfrm>
              <a:off x="4127328" y="2190580"/>
              <a:ext cx="229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185384" y="2726628"/>
              <a:ext cx="7063187" cy="316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of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70870" y="3123316"/>
            <a:ext cx="7121243" cy="852417"/>
            <a:chOff x="4127328" y="2190580"/>
            <a:chExt cx="7121243" cy="852417"/>
          </a:xfrm>
        </p:grpSpPr>
        <p:sp>
          <p:nvSpPr>
            <p:cNvPr id="22" name="文本框 21"/>
            <p:cNvSpPr txBox="1"/>
            <p:nvPr/>
          </p:nvSpPr>
          <p:spPr>
            <a:xfrm>
              <a:off x="4127328" y="2190580"/>
              <a:ext cx="229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185384" y="2726628"/>
              <a:ext cx="7063187" cy="316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of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70870" y="4071255"/>
            <a:ext cx="7121243" cy="852417"/>
            <a:chOff x="4127328" y="2190580"/>
            <a:chExt cx="7121243" cy="852417"/>
          </a:xfrm>
        </p:grpSpPr>
        <p:sp>
          <p:nvSpPr>
            <p:cNvPr id="25" name="文本框 24"/>
            <p:cNvSpPr txBox="1"/>
            <p:nvPr/>
          </p:nvSpPr>
          <p:spPr>
            <a:xfrm>
              <a:off x="4127328" y="2190580"/>
              <a:ext cx="229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185384" y="2726628"/>
              <a:ext cx="7063187" cy="316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of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70870" y="5150476"/>
            <a:ext cx="7121243" cy="852417"/>
            <a:chOff x="4127328" y="2190580"/>
            <a:chExt cx="7121243" cy="852417"/>
          </a:xfrm>
        </p:grpSpPr>
        <p:sp>
          <p:nvSpPr>
            <p:cNvPr id="28" name="文本框 27"/>
            <p:cNvSpPr txBox="1"/>
            <p:nvPr/>
          </p:nvSpPr>
          <p:spPr>
            <a:xfrm>
              <a:off x="4127328" y="2190580"/>
              <a:ext cx="229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185384" y="2726628"/>
              <a:ext cx="7063187" cy="316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PPT template for the rice husk designer pencil demo works, focusing on the production of of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3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o2gh4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880</Words>
  <Application>Microsoft Office PowerPoint</Application>
  <PresentationFormat>宽屏</PresentationFormat>
  <Paragraphs>152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46</cp:revision>
  <dcterms:created xsi:type="dcterms:W3CDTF">2017-12-11T02:45:00Z</dcterms:created>
  <dcterms:modified xsi:type="dcterms:W3CDTF">2020-11-14T03:58:22Z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