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12" r:id="rId2"/>
  </p:sldMasterIdLst>
  <p:notesMasterIdLst>
    <p:notesMasterId r:id="rId28"/>
  </p:notesMasterIdLst>
  <p:sldIdLst>
    <p:sldId id="284" r:id="rId3"/>
    <p:sldId id="257" r:id="rId4"/>
    <p:sldId id="258" r:id="rId5"/>
    <p:sldId id="270" r:id="rId6"/>
    <p:sldId id="277" r:id="rId7"/>
    <p:sldId id="266" r:id="rId8"/>
    <p:sldId id="274" r:id="rId9"/>
    <p:sldId id="281" r:id="rId10"/>
    <p:sldId id="259" r:id="rId11"/>
    <p:sldId id="264" r:id="rId12"/>
    <p:sldId id="265" r:id="rId13"/>
    <p:sldId id="272" r:id="rId14"/>
    <p:sldId id="273" r:id="rId15"/>
    <p:sldId id="260" r:id="rId16"/>
    <p:sldId id="268" r:id="rId17"/>
    <p:sldId id="269" r:id="rId18"/>
    <p:sldId id="271" r:id="rId19"/>
    <p:sldId id="276" r:id="rId20"/>
    <p:sldId id="278" r:id="rId21"/>
    <p:sldId id="261" r:id="rId22"/>
    <p:sldId id="275" r:id="rId23"/>
    <p:sldId id="267" r:id="rId24"/>
    <p:sldId id="279" r:id="rId25"/>
    <p:sldId id="280" r:id="rId26"/>
    <p:sldId id="26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76"/>
    <a:srgbClr val="046DED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7991946006036"/>
          <c:y val="3.5050268023153586E-2"/>
          <c:w val="0.62237398621441842"/>
          <c:h val="0.933560979321627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980B9"/>
            </a:solidFill>
            <a:ln>
              <a:noFill/>
            </a:ln>
          </c:spPr>
          <c:explosion val="11"/>
          <c:dPt>
            <c:idx val="0"/>
            <c:bubble3D val="0"/>
            <c:spPr>
              <a:solidFill>
                <a:srgbClr val="0296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88-4A6C-8B92-E1F88804A43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88-4A6C-8B92-E1F88804A434}"/>
              </c:ext>
            </c:extLst>
          </c:dPt>
          <c:dPt>
            <c:idx val="2"/>
            <c:bubble3D val="0"/>
            <c:spPr>
              <a:solidFill>
                <a:srgbClr val="0296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88-4A6C-8B92-E1F88804A434}"/>
              </c:ext>
            </c:extLst>
          </c:dPt>
          <c:dPt>
            <c:idx val="3"/>
            <c:bubble3D val="0"/>
            <c:spPr>
              <a:solidFill>
                <a:srgbClr val="0296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88-4A6C-8B92-E1F88804A434}"/>
              </c:ext>
            </c:extLst>
          </c:dPt>
          <c:dPt>
            <c:idx val="4"/>
            <c:bubble3D val="0"/>
            <c:spPr>
              <a:solidFill>
                <a:srgbClr val="0296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88-4A6C-8B92-E1F88804A434}"/>
              </c:ext>
            </c:extLst>
          </c:dPt>
          <c:cat>
            <c:strRef>
              <c:f>Sheet1!$A$2:$A$6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88-4A6C-8B92-E1F88804A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6-4604-AB1F-E659C8BE4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-100"/>
        <c:axId val="421911552"/>
        <c:axId val="421913344"/>
      </c:barChart>
      <c:catAx>
        <c:axId val="42191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21913344"/>
        <c:crosses val="autoZero"/>
        <c:auto val="1"/>
        <c:lblAlgn val="ctr"/>
        <c:lblOffset val="100"/>
        <c:noMultiLvlLbl val="0"/>
      </c:catAx>
      <c:valAx>
        <c:axId val="42191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19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96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E5-42C4-A103-1C0FCAF8BF2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E5-42C4-A103-1C0FCAF8BF2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5-42C4-A103-1C0FCAF8B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AB3A5-8FDC-4ED4-BC8B-2DF1A7A3383A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662AF-34DC-4526-BF19-2D19D92CF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3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34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0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3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7130F0-05BB-4EDF-9CDB-BD415F60BF0E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44CE60D-76D4-47A2-A416-C26FCE568D58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0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5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493B2F-67F1-4FEC-A176-4BDA1A30360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493B2F-67F1-4FEC-A176-4BDA1A30360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18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69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0D154-2944-4EF3-B12F-41E89F4F1A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18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0D154-2944-4EF3-B12F-41E89F4F1A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4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35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889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84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493B2F-67F1-4FEC-A176-4BDA1A30360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30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FAEAB9EC-6E55-4574-9E66-51745567B518}" type="slidenum">
              <a:rPr lang="zh-CN" altLang="en-US" smtClean="0">
                <a:latin typeface="Calibri" panose="020F0502020204030204" pitchFamily="34" charset="0"/>
              </a:rPr>
              <a:pPr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92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59755FA-7104-4113-8BA6-32AE3DD07B78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65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17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86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493B2F-67F1-4FEC-A176-4BDA1A30360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0D154-2944-4EF3-B12F-41E89F4F1A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31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9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FA1D4843-B720-4079-8937-60D8EA9C8B6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57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2AF-34DC-4526-BF19-2D19D92CFC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52647F38-B617-4D2F-AE0A-013F0C4D2C57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-1"/>
            <a:ext cx="12192000" cy="4102101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71500" y="608012"/>
            <a:ext cx="11049000" cy="5641976"/>
          </a:xfrm>
          <a:custGeom>
            <a:avLst/>
            <a:gdLst>
              <a:gd name="connsiteX0" fmla="*/ 0 w 11049000"/>
              <a:gd name="connsiteY0" fmla="*/ 0 h 5641976"/>
              <a:gd name="connsiteX1" fmla="*/ 11049000 w 11049000"/>
              <a:gd name="connsiteY1" fmla="*/ 0 h 5641976"/>
              <a:gd name="connsiteX2" fmla="*/ 11049000 w 11049000"/>
              <a:gd name="connsiteY2" fmla="*/ 5641976 h 5641976"/>
              <a:gd name="connsiteX3" fmla="*/ 0 w 11049000"/>
              <a:gd name="connsiteY3" fmla="*/ 5641976 h 56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0" h="5641976">
                <a:moveTo>
                  <a:pt x="0" y="0"/>
                </a:moveTo>
                <a:lnTo>
                  <a:pt x="11049000" y="0"/>
                </a:lnTo>
                <a:lnTo>
                  <a:pt x="11049000" y="5641976"/>
                </a:lnTo>
                <a:lnTo>
                  <a:pt x="0" y="56419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755899"/>
            <a:ext cx="12192000" cy="4102101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367" y="267950"/>
            <a:ext cx="11827265" cy="63221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692729" y="614416"/>
            <a:ext cx="2249714" cy="2477127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692729" y="3175818"/>
            <a:ext cx="2249714" cy="154035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05609" y="3420773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51646" y="2401824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91040" y="3420773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737077" y="2401824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8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279429" y="3415718"/>
            <a:ext cx="1522609" cy="1388719"/>
          </a:xfrm>
          <a:custGeom>
            <a:avLst/>
            <a:gdLst>
              <a:gd name="connsiteX0" fmla="*/ 0 w 1522609"/>
              <a:gd name="connsiteY0" fmla="*/ 0 h 1388719"/>
              <a:gd name="connsiteX1" fmla="*/ 1522609 w 1522609"/>
              <a:gd name="connsiteY1" fmla="*/ 0 h 1388719"/>
              <a:gd name="connsiteX2" fmla="*/ 1522609 w 1522609"/>
              <a:gd name="connsiteY2" fmla="*/ 1388719 h 1388719"/>
              <a:gd name="connsiteX3" fmla="*/ 0 w 1522609"/>
              <a:gd name="connsiteY3" fmla="*/ 1388719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609" h="1388719">
                <a:moveTo>
                  <a:pt x="0" y="0"/>
                </a:moveTo>
                <a:lnTo>
                  <a:pt x="1522609" y="0"/>
                </a:lnTo>
                <a:lnTo>
                  <a:pt x="1522609" y="1388719"/>
                </a:lnTo>
                <a:lnTo>
                  <a:pt x="0" y="1388719"/>
                </a:ln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2300728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15198" y="781155"/>
                  <a:pt x="380599" y="781155"/>
                  <a:pt x="311399" y="833232"/>
                </a:cubicBezTo>
                <a:cubicBezTo>
                  <a:pt x="276799" y="850591"/>
                  <a:pt x="2248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24899" y="520770"/>
                  <a:pt x="276799" y="538129"/>
                  <a:pt x="311399" y="555488"/>
                </a:cubicBezTo>
                <a:cubicBezTo>
                  <a:pt x="380599" y="607565"/>
                  <a:pt x="415198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3823337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32499" y="781155"/>
                  <a:pt x="380599" y="781155"/>
                  <a:pt x="311399" y="833232"/>
                </a:cubicBezTo>
                <a:cubicBezTo>
                  <a:pt x="276799" y="850591"/>
                  <a:pt x="2421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42199" y="520770"/>
                  <a:pt x="276799" y="538129"/>
                  <a:pt x="311399" y="555488"/>
                </a:cubicBezTo>
                <a:cubicBezTo>
                  <a:pt x="380599" y="607565"/>
                  <a:pt x="432499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279429" y="2028554"/>
            <a:ext cx="1989666" cy="1387162"/>
          </a:xfrm>
          <a:custGeom>
            <a:avLst/>
            <a:gdLst>
              <a:gd name="connsiteX0" fmla="*/ 0 w 1989666"/>
              <a:gd name="connsiteY0" fmla="*/ 0 h 1387162"/>
              <a:gd name="connsiteX1" fmla="*/ 1505226 w 1989666"/>
              <a:gd name="connsiteY1" fmla="*/ 0 h 1387162"/>
              <a:gd name="connsiteX2" fmla="*/ 1505226 w 1989666"/>
              <a:gd name="connsiteY2" fmla="*/ 606884 h 1387162"/>
              <a:gd name="connsiteX3" fmla="*/ 1678240 w 1989666"/>
              <a:gd name="connsiteY3" fmla="*/ 554865 h 1387162"/>
              <a:gd name="connsiteX4" fmla="*/ 1799350 w 1989666"/>
              <a:gd name="connsiteY4" fmla="*/ 520186 h 1387162"/>
              <a:gd name="connsiteX5" fmla="*/ 1989666 w 1989666"/>
              <a:gd name="connsiteY5" fmla="*/ 693581 h 1387162"/>
              <a:gd name="connsiteX6" fmla="*/ 1799350 w 1989666"/>
              <a:gd name="connsiteY6" fmla="*/ 866976 h 1387162"/>
              <a:gd name="connsiteX7" fmla="*/ 1678240 w 1989666"/>
              <a:gd name="connsiteY7" fmla="*/ 832297 h 1387162"/>
              <a:gd name="connsiteX8" fmla="*/ 1505226 w 1989666"/>
              <a:gd name="connsiteY8" fmla="*/ 797618 h 1387162"/>
              <a:gd name="connsiteX9" fmla="*/ 1505226 w 1989666"/>
              <a:gd name="connsiteY9" fmla="*/ 1387162 h 1387162"/>
              <a:gd name="connsiteX10" fmla="*/ 0 w 1989666"/>
              <a:gd name="connsiteY10" fmla="*/ 1387162 h 1387162"/>
              <a:gd name="connsiteX11" fmla="*/ 0 w 1989666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666" h="1387162">
                <a:moveTo>
                  <a:pt x="0" y="0"/>
                </a:moveTo>
                <a:cubicBezTo>
                  <a:pt x="0" y="0"/>
                  <a:pt x="0" y="0"/>
                  <a:pt x="1505226" y="0"/>
                </a:cubicBezTo>
                <a:cubicBezTo>
                  <a:pt x="1505226" y="0"/>
                  <a:pt x="1505226" y="0"/>
                  <a:pt x="1505226" y="606884"/>
                </a:cubicBezTo>
                <a:cubicBezTo>
                  <a:pt x="1574432" y="624223"/>
                  <a:pt x="1609034" y="606884"/>
                  <a:pt x="1678240" y="554865"/>
                </a:cubicBezTo>
                <a:cubicBezTo>
                  <a:pt x="1712843" y="537525"/>
                  <a:pt x="1747446" y="520186"/>
                  <a:pt x="1799350" y="520186"/>
                </a:cubicBezTo>
                <a:cubicBezTo>
                  <a:pt x="1903159" y="520186"/>
                  <a:pt x="1989666" y="606884"/>
                  <a:pt x="1989666" y="693581"/>
                </a:cubicBezTo>
                <a:cubicBezTo>
                  <a:pt x="1989666" y="797618"/>
                  <a:pt x="1903159" y="866976"/>
                  <a:pt x="1799350" y="866976"/>
                </a:cubicBezTo>
                <a:cubicBezTo>
                  <a:pt x="1747446" y="866976"/>
                  <a:pt x="1712843" y="849637"/>
                  <a:pt x="1678240" y="832297"/>
                </a:cubicBezTo>
                <a:cubicBezTo>
                  <a:pt x="1609034" y="797618"/>
                  <a:pt x="1574432" y="780279"/>
                  <a:pt x="1505226" y="797618"/>
                </a:cubicBezTo>
                <a:cubicBezTo>
                  <a:pt x="1505226" y="797618"/>
                  <a:pt x="1505226" y="797618"/>
                  <a:pt x="1505226" y="1387162"/>
                </a:cubicBezTo>
                <a:cubicBezTo>
                  <a:pt x="1505226" y="1387162"/>
                  <a:pt x="1505226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2784913" y="2028554"/>
            <a:ext cx="2006792" cy="1387162"/>
          </a:xfrm>
          <a:custGeom>
            <a:avLst/>
            <a:gdLst>
              <a:gd name="connsiteX0" fmla="*/ 0 w 2006792"/>
              <a:gd name="connsiteY0" fmla="*/ 0 h 1387162"/>
              <a:gd name="connsiteX1" fmla="*/ 1522394 w 2006792"/>
              <a:gd name="connsiteY1" fmla="*/ 0 h 1387162"/>
              <a:gd name="connsiteX2" fmla="*/ 1522394 w 2006792"/>
              <a:gd name="connsiteY2" fmla="*/ 606884 h 1387162"/>
              <a:gd name="connsiteX3" fmla="*/ 1695393 w 2006792"/>
              <a:gd name="connsiteY3" fmla="*/ 554865 h 1387162"/>
              <a:gd name="connsiteX4" fmla="*/ 1816493 w 2006792"/>
              <a:gd name="connsiteY4" fmla="*/ 520186 h 1387162"/>
              <a:gd name="connsiteX5" fmla="*/ 2006792 w 2006792"/>
              <a:gd name="connsiteY5" fmla="*/ 693581 h 1387162"/>
              <a:gd name="connsiteX6" fmla="*/ 1816493 w 2006792"/>
              <a:gd name="connsiteY6" fmla="*/ 866976 h 1387162"/>
              <a:gd name="connsiteX7" fmla="*/ 1695393 w 2006792"/>
              <a:gd name="connsiteY7" fmla="*/ 832297 h 1387162"/>
              <a:gd name="connsiteX8" fmla="*/ 1522394 w 2006792"/>
              <a:gd name="connsiteY8" fmla="*/ 797618 h 1387162"/>
              <a:gd name="connsiteX9" fmla="*/ 1522394 w 2006792"/>
              <a:gd name="connsiteY9" fmla="*/ 1387162 h 1387162"/>
              <a:gd name="connsiteX10" fmla="*/ 0 w 2006792"/>
              <a:gd name="connsiteY10" fmla="*/ 1387162 h 1387162"/>
              <a:gd name="connsiteX11" fmla="*/ 0 w 2006792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7162">
                <a:moveTo>
                  <a:pt x="0" y="0"/>
                </a:moveTo>
                <a:cubicBezTo>
                  <a:pt x="0" y="0"/>
                  <a:pt x="0" y="0"/>
                  <a:pt x="1522394" y="0"/>
                </a:cubicBezTo>
                <a:cubicBezTo>
                  <a:pt x="1522394" y="0"/>
                  <a:pt x="1522394" y="0"/>
                  <a:pt x="1522394" y="606884"/>
                </a:cubicBezTo>
                <a:cubicBezTo>
                  <a:pt x="1574294" y="624223"/>
                  <a:pt x="1626194" y="606884"/>
                  <a:pt x="1695393" y="554865"/>
                </a:cubicBezTo>
                <a:cubicBezTo>
                  <a:pt x="1729993" y="537525"/>
                  <a:pt x="1764593" y="520186"/>
                  <a:pt x="1816493" y="520186"/>
                </a:cubicBezTo>
                <a:cubicBezTo>
                  <a:pt x="1920293" y="520186"/>
                  <a:pt x="2006792" y="606884"/>
                  <a:pt x="2006792" y="693581"/>
                </a:cubicBezTo>
                <a:cubicBezTo>
                  <a:pt x="2006792" y="797618"/>
                  <a:pt x="1920293" y="866976"/>
                  <a:pt x="1816493" y="866976"/>
                </a:cubicBezTo>
                <a:cubicBezTo>
                  <a:pt x="1764593" y="866976"/>
                  <a:pt x="1729993" y="849637"/>
                  <a:pt x="1695393" y="832297"/>
                </a:cubicBezTo>
                <a:cubicBezTo>
                  <a:pt x="1626194" y="797618"/>
                  <a:pt x="1574294" y="780279"/>
                  <a:pt x="1522394" y="797618"/>
                </a:cubicBezTo>
                <a:cubicBezTo>
                  <a:pt x="1522394" y="797618"/>
                  <a:pt x="1522394" y="797618"/>
                  <a:pt x="1522394" y="1387162"/>
                </a:cubicBezTo>
                <a:cubicBezTo>
                  <a:pt x="1522394" y="1387162"/>
                  <a:pt x="1522394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4307520" y="2028555"/>
            <a:ext cx="1522609" cy="1821525"/>
          </a:xfrm>
          <a:custGeom>
            <a:avLst/>
            <a:gdLst>
              <a:gd name="connsiteX0" fmla="*/ 0 w 1522609"/>
              <a:gd name="connsiteY0" fmla="*/ 0 h 1821525"/>
              <a:gd name="connsiteX1" fmla="*/ 1522609 w 1522609"/>
              <a:gd name="connsiteY1" fmla="*/ 0 h 1821525"/>
              <a:gd name="connsiteX2" fmla="*/ 1522609 w 1522609"/>
              <a:gd name="connsiteY2" fmla="*/ 1387829 h 1821525"/>
              <a:gd name="connsiteX3" fmla="*/ 865119 w 1522609"/>
              <a:gd name="connsiteY3" fmla="*/ 1387829 h 1821525"/>
              <a:gd name="connsiteX4" fmla="*/ 917026 w 1522609"/>
              <a:gd name="connsiteY4" fmla="*/ 1543959 h 1821525"/>
              <a:gd name="connsiteX5" fmla="*/ 951631 w 1522609"/>
              <a:gd name="connsiteY5" fmla="*/ 1648047 h 1821525"/>
              <a:gd name="connsiteX6" fmla="*/ 761305 w 1522609"/>
              <a:gd name="connsiteY6" fmla="*/ 1821525 h 1821525"/>
              <a:gd name="connsiteX7" fmla="*/ 570979 w 1522609"/>
              <a:gd name="connsiteY7" fmla="*/ 1648047 h 1821525"/>
              <a:gd name="connsiteX8" fmla="*/ 605583 w 1522609"/>
              <a:gd name="connsiteY8" fmla="*/ 1543959 h 1821525"/>
              <a:gd name="connsiteX9" fmla="*/ 657490 w 1522609"/>
              <a:gd name="connsiteY9" fmla="*/ 1387829 h 1821525"/>
              <a:gd name="connsiteX10" fmla="*/ 0 w 1522609"/>
              <a:gd name="connsiteY10" fmla="*/ 1387829 h 1821525"/>
              <a:gd name="connsiteX11" fmla="*/ 0 w 1522609"/>
              <a:gd name="connsiteY11" fmla="*/ 0 h 18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2609" h="1821525">
                <a:moveTo>
                  <a:pt x="0" y="0"/>
                </a:moveTo>
                <a:cubicBezTo>
                  <a:pt x="0" y="0"/>
                  <a:pt x="0" y="0"/>
                  <a:pt x="1522609" y="0"/>
                </a:cubicBezTo>
                <a:cubicBezTo>
                  <a:pt x="1522609" y="0"/>
                  <a:pt x="1522609" y="0"/>
                  <a:pt x="1522609" y="1387829"/>
                </a:cubicBezTo>
                <a:lnTo>
                  <a:pt x="865119" y="1387829"/>
                </a:lnTo>
                <a:cubicBezTo>
                  <a:pt x="847817" y="1439872"/>
                  <a:pt x="865119" y="1474568"/>
                  <a:pt x="917026" y="1543959"/>
                </a:cubicBezTo>
                <a:cubicBezTo>
                  <a:pt x="934328" y="1578655"/>
                  <a:pt x="951631" y="1613351"/>
                  <a:pt x="951631" y="1648047"/>
                </a:cubicBezTo>
                <a:cubicBezTo>
                  <a:pt x="951631" y="1752134"/>
                  <a:pt x="865119" y="1821525"/>
                  <a:pt x="761305" y="1821525"/>
                </a:cubicBezTo>
                <a:cubicBezTo>
                  <a:pt x="657490" y="1821525"/>
                  <a:pt x="570979" y="1752134"/>
                  <a:pt x="570979" y="1648047"/>
                </a:cubicBezTo>
                <a:cubicBezTo>
                  <a:pt x="570979" y="1613351"/>
                  <a:pt x="588281" y="1578655"/>
                  <a:pt x="605583" y="1543959"/>
                </a:cubicBezTo>
                <a:cubicBezTo>
                  <a:pt x="657490" y="1474568"/>
                  <a:pt x="674793" y="1439872"/>
                  <a:pt x="657490" y="1387829"/>
                </a:cubicBezTo>
                <a:cubicBezTo>
                  <a:pt x="657490" y="1387829"/>
                  <a:pt x="657490" y="1387829"/>
                  <a:pt x="0" y="1387829"/>
                </a:cubicBezTo>
                <a:cubicBezTo>
                  <a:pt x="0" y="1387829"/>
                  <a:pt x="0" y="1387829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79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35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91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2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26660" y="1895588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026661" y="4038340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288491" y="1895588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88491" y="4038340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93800" y="1700807"/>
            <a:ext cx="5372348" cy="4210901"/>
          </a:xfrm>
          <a:custGeom>
            <a:avLst/>
            <a:gdLst>
              <a:gd name="connsiteX0" fmla="*/ 0 w 5372348"/>
              <a:gd name="connsiteY0" fmla="*/ 0 h 4210901"/>
              <a:gd name="connsiteX1" fmla="*/ 5372348 w 5372348"/>
              <a:gd name="connsiteY1" fmla="*/ 0 h 4210901"/>
              <a:gd name="connsiteX2" fmla="*/ 5372348 w 5372348"/>
              <a:gd name="connsiteY2" fmla="*/ 4210901 h 4210901"/>
              <a:gd name="connsiteX3" fmla="*/ 0 w 5372348"/>
              <a:gd name="connsiteY3" fmla="*/ 4210901 h 421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348" h="4210901">
                <a:moveTo>
                  <a:pt x="0" y="0"/>
                </a:moveTo>
                <a:lnTo>
                  <a:pt x="5372348" y="0"/>
                </a:lnTo>
                <a:lnTo>
                  <a:pt x="5372348" y="4210901"/>
                </a:lnTo>
                <a:lnTo>
                  <a:pt x="0" y="42109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37360" y="3789364"/>
            <a:ext cx="4035440" cy="2122346"/>
          </a:xfrm>
          <a:custGeom>
            <a:avLst/>
            <a:gdLst>
              <a:gd name="connsiteX0" fmla="*/ 0 w 4035440"/>
              <a:gd name="connsiteY0" fmla="*/ 0 h 2122346"/>
              <a:gd name="connsiteX1" fmla="*/ 4035440 w 4035440"/>
              <a:gd name="connsiteY1" fmla="*/ 0 h 2122346"/>
              <a:gd name="connsiteX2" fmla="*/ 4035440 w 4035440"/>
              <a:gd name="connsiteY2" fmla="*/ 2122346 h 2122346"/>
              <a:gd name="connsiteX3" fmla="*/ 0 w 4035440"/>
              <a:gd name="connsiteY3" fmla="*/ 2122346 h 21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440" h="2122346">
                <a:moveTo>
                  <a:pt x="0" y="0"/>
                </a:moveTo>
                <a:lnTo>
                  <a:pt x="4035440" y="0"/>
                </a:lnTo>
                <a:lnTo>
                  <a:pt x="4035440" y="2122346"/>
                </a:lnTo>
                <a:lnTo>
                  <a:pt x="0" y="2122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9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5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-1"/>
            <a:ext cx="12192000" cy="4102101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71500" y="608012"/>
            <a:ext cx="11049000" cy="5641976"/>
          </a:xfrm>
          <a:custGeom>
            <a:avLst/>
            <a:gdLst>
              <a:gd name="connsiteX0" fmla="*/ 0 w 11049000"/>
              <a:gd name="connsiteY0" fmla="*/ 0 h 5641976"/>
              <a:gd name="connsiteX1" fmla="*/ 11049000 w 11049000"/>
              <a:gd name="connsiteY1" fmla="*/ 0 h 5641976"/>
              <a:gd name="connsiteX2" fmla="*/ 11049000 w 11049000"/>
              <a:gd name="connsiteY2" fmla="*/ 5641976 h 5641976"/>
              <a:gd name="connsiteX3" fmla="*/ 0 w 11049000"/>
              <a:gd name="connsiteY3" fmla="*/ 5641976 h 56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0" h="5641976">
                <a:moveTo>
                  <a:pt x="0" y="0"/>
                </a:moveTo>
                <a:lnTo>
                  <a:pt x="11049000" y="0"/>
                </a:lnTo>
                <a:lnTo>
                  <a:pt x="11049000" y="5641976"/>
                </a:lnTo>
                <a:lnTo>
                  <a:pt x="0" y="56419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0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p15="http://schemas.microsoft.com/office/powerpoint/2012/main" xmlns:a14="http://schemas.microsoft.com/office/drawing/2010/main"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0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2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990505" y="63107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38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-1"/>
            <a:ext cx="12192000" cy="4102101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82367" y="267950"/>
            <a:ext cx="11827265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p15="http://schemas.microsoft.com/office/powerpoint/2012/main" xmlns:a14="http://schemas.microsoft.com/office/drawing/2010/main" xmlns="">
      <p:transition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85" b="18085"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571500" y="608012"/>
            <a:ext cx="11049000" cy="5641976"/>
          </a:xfrm>
          <a:prstGeom prst="rect">
            <a:avLst/>
          </a:prstGeom>
          <a:gradFill>
            <a:gsLst>
              <a:gs pos="0">
                <a:srgbClr val="FFFFFF"/>
              </a:gs>
              <a:gs pos="37000">
                <a:srgbClr val="FFFFFF">
                  <a:alpha val="77000"/>
                </a:srgbClr>
              </a:gs>
              <a:gs pos="70000">
                <a:srgbClr val="FFFFFF">
                  <a:alpha val="43000"/>
                </a:srgbClr>
              </a:gs>
              <a:gs pos="99000">
                <a:srgbClr val="FFFFFF"/>
              </a:gs>
            </a:gsLst>
            <a:lin ang="5400000" scaled="1"/>
          </a:gradFill>
          <a:ln>
            <a:noFill/>
          </a:ln>
          <a:effectLst>
            <a:outerShdw blurRad="2794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9913" y="3009898"/>
            <a:ext cx="84296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Green Simple business planning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9913" y="3815495"/>
            <a:ext cx="5945187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user can judge on a projector or computer or print the it into a film to be used in a wider field</a:t>
            </a:r>
          </a:p>
        </p:txBody>
      </p:sp>
      <p:sp>
        <p:nvSpPr>
          <p:cNvPr id="14" name="椭圆 8"/>
          <p:cNvSpPr/>
          <p:nvPr/>
        </p:nvSpPr>
        <p:spPr>
          <a:xfrm>
            <a:off x="10185400" y="1191349"/>
            <a:ext cx="774699" cy="728799"/>
          </a:xfrm>
          <a:custGeom>
            <a:avLst/>
            <a:gdLst>
              <a:gd name="connsiteX0" fmla="*/ 407966 w 605028"/>
              <a:gd name="connsiteY0" fmla="*/ 148964 h 569181"/>
              <a:gd name="connsiteX1" fmla="*/ 449124 w 605028"/>
              <a:gd name="connsiteY1" fmla="*/ 148964 h 569181"/>
              <a:gd name="connsiteX2" fmla="*/ 450128 w 605028"/>
              <a:gd name="connsiteY2" fmla="*/ 148964 h 569181"/>
              <a:gd name="connsiteX3" fmla="*/ 450702 w 605028"/>
              <a:gd name="connsiteY3" fmla="*/ 149107 h 569181"/>
              <a:gd name="connsiteX4" fmla="*/ 451132 w 605028"/>
              <a:gd name="connsiteY4" fmla="*/ 149107 h 569181"/>
              <a:gd name="connsiteX5" fmla="*/ 451706 w 605028"/>
              <a:gd name="connsiteY5" fmla="*/ 149251 h 569181"/>
              <a:gd name="connsiteX6" fmla="*/ 452136 w 605028"/>
              <a:gd name="connsiteY6" fmla="*/ 149394 h 569181"/>
              <a:gd name="connsiteX7" fmla="*/ 452710 w 605028"/>
              <a:gd name="connsiteY7" fmla="*/ 149537 h 569181"/>
              <a:gd name="connsiteX8" fmla="*/ 453140 w 605028"/>
              <a:gd name="connsiteY8" fmla="*/ 149680 h 569181"/>
              <a:gd name="connsiteX9" fmla="*/ 453570 w 605028"/>
              <a:gd name="connsiteY9" fmla="*/ 149967 h 569181"/>
              <a:gd name="connsiteX10" fmla="*/ 454144 w 605028"/>
              <a:gd name="connsiteY10" fmla="*/ 150110 h 569181"/>
              <a:gd name="connsiteX11" fmla="*/ 454574 w 605028"/>
              <a:gd name="connsiteY11" fmla="*/ 150396 h 569181"/>
              <a:gd name="connsiteX12" fmla="*/ 455004 w 605028"/>
              <a:gd name="connsiteY12" fmla="*/ 150682 h 569181"/>
              <a:gd name="connsiteX13" fmla="*/ 455434 w 605028"/>
              <a:gd name="connsiteY13" fmla="*/ 150969 h 569181"/>
              <a:gd name="connsiteX14" fmla="*/ 455865 w 605028"/>
              <a:gd name="connsiteY14" fmla="*/ 151255 h 569181"/>
              <a:gd name="connsiteX15" fmla="*/ 456582 w 605028"/>
              <a:gd name="connsiteY15" fmla="*/ 151971 h 569181"/>
              <a:gd name="connsiteX16" fmla="*/ 457299 w 605028"/>
              <a:gd name="connsiteY16" fmla="*/ 152830 h 569181"/>
              <a:gd name="connsiteX17" fmla="*/ 457585 w 605028"/>
              <a:gd name="connsiteY17" fmla="*/ 153117 h 569181"/>
              <a:gd name="connsiteX18" fmla="*/ 457872 w 605028"/>
              <a:gd name="connsiteY18" fmla="*/ 153546 h 569181"/>
              <a:gd name="connsiteX19" fmla="*/ 458159 w 605028"/>
              <a:gd name="connsiteY19" fmla="*/ 153976 h 569181"/>
              <a:gd name="connsiteX20" fmla="*/ 458446 w 605028"/>
              <a:gd name="connsiteY20" fmla="*/ 154549 h 569181"/>
              <a:gd name="connsiteX21" fmla="*/ 458589 w 605028"/>
              <a:gd name="connsiteY21" fmla="*/ 154978 h 569181"/>
              <a:gd name="connsiteX22" fmla="*/ 458876 w 605028"/>
              <a:gd name="connsiteY22" fmla="*/ 155408 h 569181"/>
              <a:gd name="connsiteX23" fmla="*/ 459020 w 605028"/>
              <a:gd name="connsiteY23" fmla="*/ 155837 h 569181"/>
              <a:gd name="connsiteX24" fmla="*/ 459163 w 605028"/>
              <a:gd name="connsiteY24" fmla="*/ 156410 h 569181"/>
              <a:gd name="connsiteX25" fmla="*/ 459306 w 605028"/>
              <a:gd name="connsiteY25" fmla="*/ 156840 h 569181"/>
              <a:gd name="connsiteX26" fmla="*/ 459450 w 605028"/>
              <a:gd name="connsiteY26" fmla="*/ 157412 h 569181"/>
              <a:gd name="connsiteX27" fmla="*/ 459593 w 605028"/>
              <a:gd name="connsiteY27" fmla="*/ 157985 h 569181"/>
              <a:gd name="connsiteX28" fmla="*/ 459593 w 605028"/>
              <a:gd name="connsiteY28" fmla="*/ 158415 h 569181"/>
              <a:gd name="connsiteX29" fmla="*/ 459593 w 605028"/>
              <a:gd name="connsiteY29" fmla="*/ 159417 h 569181"/>
              <a:gd name="connsiteX30" fmla="*/ 459593 w 605028"/>
              <a:gd name="connsiteY30" fmla="*/ 200511 h 569181"/>
              <a:gd name="connsiteX31" fmla="*/ 449124 w 605028"/>
              <a:gd name="connsiteY31" fmla="*/ 210964 h 569181"/>
              <a:gd name="connsiteX32" fmla="*/ 438655 w 605028"/>
              <a:gd name="connsiteY32" fmla="*/ 200511 h 569181"/>
              <a:gd name="connsiteX33" fmla="*/ 438655 w 605028"/>
              <a:gd name="connsiteY33" fmla="*/ 184761 h 569181"/>
              <a:gd name="connsiteX34" fmla="*/ 339272 w 605028"/>
              <a:gd name="connsiteY34" fmla="*/ 283989 h 569181"/>
              <a:gd name="connsiteX35" fmla="*/ 331815 w 605028"/>
              <a:gd name="connsiteY35" fmla="*/ 286996 h 569181"/>
              <a:gd name="connsiteX36" fmla="*/ 324357 w 605028"/>
              <a:gd name="connsiteY36" fmla="*/ 283989 h 569181"/>
              <a:gd name="connsiteX37" fmla="*/ 273160 w 605028"/>
              <a:gd name="connsiteY37" fmla="*/ 232872 h 569181"/>
              <a:gd name="connsiteX38" fmla="*/ 163307 w 605028"/>
              <a:gd name="connsiteY38" fmla="*/ 342552 h 569181"/>
              <a:gd name="connsiteX39" fmla="*/ 155850 w 605028"/>
              <a:gd name="connsiteY39" fmla="*/ 345559 h 569181"/>
              <a:gd name="connsiteX40" fmla="*/ 148393 w 605028"/>
              <a:gd name="connsiteY40" fmla="*/ 342552 h 569181"/>
              <a:gd name="connsiteX41" fmla="*/ 148393 w 605028"/>
              <a:gd name="connsiteY41" fmla="*/ 327661 h 569181"/>
              <a:gd name="connsiteX42" fmla="*/ 265702 w 605028"/>
              <a:gd name="connsiteY42" fmla="*/ 210534 h 569181"/>
              <a:gd name="connsiteX43" fmla="*/ 272156 w 605028"/>
              <a:gd name="connsiteY43" fmla="*/ 207528 h 569181"/>
              <a:gd name="connsiteX44" fmla="*/ 273160 w 605028"/>
              <a:gd name="connsiteY44" fmla="*/ 207528 h 569181"/>
              <a:gd name="connsiteX45" fmla="*/ 274164 w 605028"/>
              <a:gd name="connsiteY45" fmla="*/ 207528 h 569181"/>
              <a:gd name="connsiteX46" fmla="*/ 280617 w 605028"/>
              <a:gd name="connsiteY46" fmla="*/ 210534 h 569181"/>
              <a:gd name="connsiteX47" fmla="*/ 331815 w 605028"/>
              <a:gd name="connsiteY47" fmla="*/ 261652 h 569181"/>
              <a:gd name="connsiteX48" fmla="*/ 423741 w 605028"/>
              <a:gd name="connsiteY48" fmla="*/ 169869 h 569181"/>
              <a:gd name="connsiteX49" fmla="*/ 407966 w 605028"/>
              <a:gd name="connsiteY49" fmla="*/ 169869 h 569181"/>
              <a:gd name="connsiteX50" fmla="*/ 397497 w 605028"/>
              <a:gd name="connsiteY50" fmla="*/ 159417 h 569181"/>
              <a:gd name="connsiteX51" fmla="*/ 407966 w 605028"/>
              <a:gd name="connsiteY51" fmla="*/ 148964 h 569181"/>
              <a:gd name="connsiteX52" fmla="*/ 94074 w 605028"/>
              <a:gd name="connsiteY52" fmla="*/ 93909 h 569181"/>
              <a:gd name="connsiteX53" fmla="*/ 94074 w 605028"/>
              <a:gd name="connsiteY53" fmla="*/ 400689 h 569181"/>
              <a:gd name="connsiteX54" fmla="*/ 510954 w 605028"/>
              <a:gd name="connsiteY54" fmla="*/ 400689 h 569181"/>
              <a:gd name="connsiteX55" fmla="*/ 510954 w 605028"/>
              <a:gd name="connsiteY55" fmla="*/ 93909 h 569181"/>
              <a:gd name="connsiteX56" fmla="*/ 302586 w 605028"/>
              <a:gd name="connsiteY56" fmla="*/ 93909 h 569181"/>
              <a:gd name="connsiteX57" fmla="*/ 302586 w 605028"/>
              <a:gd name="connsiteY57" fmla="*/ 0 h 569181"/>
              <a:gd name="connsiteX58" fmla="*/ 313055 w 605028"/>
              <a:gd name="connsiteY58" fmla="*/ 10450 h 569181"/>
              <a:gd name="connsiteX59" fmla="*/ 313055 w 605028"/>
              <a:gd name="connsiteY59" fmla="*/ 72865 h 569181"/>
              <a:gd name="connsiteX60" fmla="*/ 521566 w 605028"/>
              <a:gd name="connsiteY60" fmla="*/ 72865 h 569181"/>
              <a:gd name="connsiteX61" fmla="*/ 594560 w 605028"/>
              <a:gd name="connsiteY61" fmla="*/ 72865 h 569181"/>
              <a:gd name="connsiteX62" fmla="*/ 605028 w 605028"/>
              <a:gd name="connsiteY62" fmla="*/ 83315 h 569181"/>
              <a:gd name="connsiteX63" fmla="*/ 594560 w 605028"/>
              <a:gd name="connsiteY63" fmla="*/ 93909 h 569181"/>
              <a:gd name="connsiteX64" fmla="*/ 532035 w 605028"/>
              <a:gd name="connsiteY64" fmla="*/ 93909 h 569181"/>
              <a:gd name="connsiteX65" fmla="*/ 532035 w 605028"/>
              <a:gd name="connsiteY65" fmla="*/ 411282 h 569181"/>
              <a:gd name="connsiteX66" fmla="*/ 521566 w 605028"/>
              <a:gd name="connsiteY66" fmla="*/ 421732 h 569181"/>
              <a:gd name="connsiteX67" fmla="*/ 327969 w 605028"/>
              <a:gd name="connsiteY67" fmla="*/ 421732 h 569181"/>
              <a:gd name="connsiteX68" fmla="*/ 457607 w 605028"/>
              <a:gd name="connsiteY68" fmla="*/ 551144 h 569181"/>
              <a:gd name="connsiteX69" fmla="*/ 457607 w 605028"/>
              <a:gd name="connsiteY69" fmla="*/ 566032 h 569181"/>
              <a:gd name="connsiteX70" fmla="*/ 450150 w 605028"/>
              <a:gd name="connsiteY70" fmla="*/ 569181 h 569181"/>
              <a:gd name="connsiteX71" fmla="*/ 442693 w 605028"/>
              <a:gd name="connsiteY71" fmla="*/ 566032 h 569181"/>
              <a:gd name="connsiteX72" fmla="*/ 313055 w 605028"/>
              <a:gd name="connsiteY72" fmla="*/ 436620 h 569181"/>
              <a:gd name="connsiteX73" fmla="*/ 313055 w 605028"/>
              <a:gd name="connsiteY73" fmla="*/ 557013 h 569181"/>
              <a:gd name="connsiteX74" fmla="*/ 302586 w 605028"/>
              <a:gd name="connsiteY74" fmla="*/ 567463 h 569181"/>
              <a:gd name="connsiteX75" fmla="*/ 291974 w 605028"/>
              <a:gd name="connsiteY75" fmla="*/ 557013 h 569181"/>
              <a:gd name="connsiteX76" fmla="*/ 291974 w 605028"/>
              <a:gd name="connsiteY76" fmla="*/ 436620 h 569181"/>
              <a:gd name="connsiteX77" fmla="*/ 163913 w 605028"/>
              <a:gd name="connsiteY77" fmla="*/ 564600 h 569181"/>
              <a:gd name="connsiteX78" fmla="*/ 156456 w 605028"/>
              <a:gd name="connsiteY78" fmla="*/ 567607 h 569181"/>
              <a:gd name="connsiteX79" fmla="*/ 148999 w 605028"/>
              <a:gd name="connsiteY79" fmla="*/ 564600 h 569181"/>
              <a:gd name="connsiteX80" fmla="*/ 148999 w 605028"/>
              <a:gd name="connsiteY80" fmla="*/ 549712 h 569181"/>
              <a:gd name="connsiteX81" fmla="*/ 277203 w 605028"/>
              <a:gd name="connsiteY81" fmla="*/ 421732 h 569181"/>
              <a:gd name="connsiteX82" fmla="*/ 83462 w 605028"/>
              <a:gd name="connsiteY82" fmla="*/ 421732 h 569181"/>
              <a:gd name="connsiteX83" fmla="*/ 72993 w 605028"/>
              <a:gd name="connsiteY83" fmla="*/ 411282 h 569181"/>
              <a:gd name="connsiteX84" fmla="*/ 72993 w 605028"/>
              <a:gd name="connsiteY84" fmla="*/ 93909 h 569181"/>
              <a:gd name="connsiteX85" fmla="*/ 10468 w 605028"/>
              <a:gd name="connsiteY85" fmla="*/ 93909 h 569181"/>
              <a:gd name="connsiteX86" fmla="*/ 0 w 605028"/>
              <a:gd name="connsiteY86" fmla="*/ 83315 h 569181"/>
              <a:gd name="connsiteX87" fmla="*/ 10468 w 605028"/>
              <a:gd name="connsiteY87" fmla="*/ 72865 h 569181"/>
              <a:gd name="connsiteX88" fmla="*/ 83462 w 605028"/>
              <a:gd name="connsiteY88" fmla="*/ 72865 h 569181"/>
              <a:gd name="connsiteX89" fmla="*/ 291974 w 605028"/>
              <a:gd name="connsiteY89" fmla="*/ 72865 h 569181"/>
              <a:gd name="connsiteX90" fmla="*/ 291974 w 605028"/>
              <a:gd name="connsiteY90" fmla="*/ 10450 h 569181"/>
              <a:gd name="connsiteX91" fmla="*/ 302586 w 605028"/>
              <a:gd name="connsiteY91" fmla="*/ 0 h 5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5028" h="569181">
                <a:moveTo>
                  <a:pt x="407966" y="148964"/>
                </a:moveTo>
                <a:lnTo>
                  <a:pt x="449124" y="148964"/>
                </a:lnTo>
                <a:cubicBezTo>
                  <a:pt x="449555" y="148964"/>
                  <a:pt x="449841" y="148964"/>
                  <a:pt x="450128" y="148964"/>
                </a:cubicBezTo>
                <a:cubicBezTo>
                  <a:pt x="450272" y="148964"/>
                  <a:pt x="450415" y="148964"/>
                  <a:pt x="450702" y="149107"/>
                </a:cubicBezTo>
                <a:cubicBezTo>
                  <a:pt x="450845" y="149107"/>
                  <a:pt x="450989" y="149107"/>
                  <a:pt x="451132" y="149107"/>
                </a:cubicBezTo>
                <a:cubicBezTo>
                  <a:pt x="451419" y="149107"/>
                  <a:pt x="451562" y="149251"/>
                  <a:pt x="451706" y="149251"/>
                </a:cubicBezTo>
                <a:cubicBezTo>
                  <a:pt x="451849" y="149251"/>
                  <a:pt x="451992" y="149394"/>
                  <a:pt x="452136" y="149394"/>
                </a:cubicBezTo>
                <a:cubicBezTo>
                  <a:pt x="452423" y="149394"/>
                  <a:pt x="452566" y="149537"/>
                  <a:pt x="452710" y="149537"/>
                </a:cubicBezTo>
                <a:cubicBezTo>
                  <a:pt x="452853" y="149537"/>
                  <a:pt x="452996" y="149680"/>
                  <a:pt x="453140" y="149680"/>
                </a:cubicBezTo>
                <a:cubicBezTo>
                  <a:pt x="453283" y="149823"/>
                  <a:pt x="453427" y="149823"/>
                  <a:pt x="453570" y="149967"/>
                </a:cubicBezTo>
                <a:cubicBezTo>
                  <a:pt x="453713" y="149967"/>
                  <a:pt x="454000" y="150110"/>
                  <a:pt x="454144" y="150110"/>
                </a:cubicBezTo>
                <a:cubicBezTo>
                  <a:pt x="454287" y="150253"/>
                  <a:pt x="454430" y="150396"/>
                  <a:pt x="454574" y="150396"/>
                </a:cubicBezTo>
                <a:cubicBezTo>
                  <a:pt x="454717" y="150539"/>
                  <a:pt x="454861" y="150539"/>
                  <a:pt x="455004" y="150682"/>
                </a:cubicBezTo>
                <a:cubicBezTo>
                  <a:pt x="455148" y="150826"/>
                  <a:pt x="455291" y="150969"/>
                  <a:pt x="455434" y="150969"/>
                </a:cubicBezTo>
                <a:cubicBezTo>
                  <a:pt x="455578" y="151112"/>
                  <a:pt x="455721" y="151255"/>
                  <a:pt x="455865" y="151255"/>
                </a:cubicBezTo>
                <a:cubicBezTo>
                  <a:pt x="456008" y="151542"/>
                  <a:pt x="456295" y="151685"/>
                  <a:pt x="456582" y="151971"/>
                </a:cubicBezTo>
                <a:cubicBezTo>
                  <a:pt x="456868" y="152258"/>
                  <a:pt x="457012" y="152544"/>
                  <a:pt x="457299" y="152830"/>
                </a:cubicBezTo>
                <a:cubicBezTo>
                  <a:pt x="457299" y="152830"/>
                  <a:pt x="457442" y="152973"/>
                  <a:pt x="457585" y="153117"/>
                </a:cubicBezTo>
                <a:cubicBezTo>
                  <a:pt x="457585" y="153260"/>
                  <a:pt x="457729" y="153403"/>
                  <a:pt x="457872" y="153546"/>
                </a:cubicBezTo>
                <a:cubicBezTo>
                  <a:pt x="458016" y="153689"/>
                  <a:pt x="458016" y="153833"/>
                  <a:pt x="458159" y="153976"/>
                </a:cubicBezTo>
                <a:cubicBezTo>
                  <a:pt x="458303" y="154262"/>
                  <a:pt x="458303" y="154262"/>
                  <a:pt x="458446" y="154549"/>
                </a:cubicBezTo>
                <a:cubicBezTo>
                  <a:pt x="458446" y="154692"/>
                  <a:pt x="458589" y="154835"/>
                  <a:pt x="458589" y="154978"/>
                </a:cubicBezTo>
                <a:cubicBezTo>
                  <a:pt x="458733" y="155121"/>
                  <a:pt x="458733" y="155264"/>
                  <a:pt x="458876" y="155408"/>
                </a:cubicBezTo>
                <a:cubicBezTo>
                  <a:pt x="458876" y="155551"/>
                  <a:pt x="459020" y="155694"/>
                  <a:pt x="459020" y="155837"/>
                </a:cubicBezTo>
                <a:cubicBezTo>
                  <a:pt x="459020" y="155980"/>
                  <a:pt x="459163" y="156267"/>
                  <a:pt x="459163" y="156410"/>
                </a:cubicBezTo>
                <a:cubicBezTo>
                  <a:pt x="459306" y="156553"/>
                  <a:pt x="459306" y="156696"/>
                  <a:pt x="459306" y="156840"/>
                </a:cubicBezTo>
                <a:cubicBezTo>
                  <a:pt x="459306" y="156983"/>
                  <a:pt x="459450" y="157269"/>
                  <a:pt x="459450" y="157412"/>
                </a:cubicBezTo>
                <a:cubicBezTo>
                  <a:pt x="459450" y="157555"/>
                  <a:pt x="459450" y="157699"/>
                  <a:pt x="459593" y="157985"/>
                </a:cubicBezTo>
                <a:cubicBezTo>
                  <a:pt x="459593" y="158128"/>
                  <a:pt x="459593" y="158271"/>
                  <a:pt x="459593" y="158415"/>
                </a:cubicBezTo>
                <a:cubicBezTo>
                  <a:pt x="459593" y="158701"/>
                  <a:pt x="459593" y="159130"/>
                  <a:pt x="459593" y="159417"/>
                </a:cubicBezTo>
                <a:lnTo>
                  <a:pt x="459593" y="200511"/>
                </a:lnTo>
                <a:cubicBezTo>
                  <a:pt x="459593" y="206239"/>
                  <a:pt x="455004" y="210964"/>
                  <a:pt x="449124" y="210964"/>
                </a:cubicBezTo>
                <a:cubicBezTo>
                  <a:pt x="443244" y="210964"/>
                  <a:pt x="438655" y="206239"/>
                  <a:pt x="438655" y="200511"/>
                </a:cubicBezTo>
                <a:lnTo>
                  <a:pt x="438655" y="184761"/>
                </a:lnTo>
                <a:lnTo>
                  <a:pt x="339272" y="283989"/>
                </a:lnTo>
                <a:cubicBezTo>
                  <a:pt x="337264" y="285994"/>
                  <a:pt x="334539" y="286996"/>
                  <a:pt x="331815" y="286996"/>
                </a:cubicBezTo>
                <a:cubicBezTo>
                  <a:pt x="329090" y="286996"/>
                  <a:pt x="326508" y="285994"/>
                  <a:pt x="324357" y="283989"/>
                </a:cubicBezTo>
                <a:lnTo>
                  <a:pt x="273160" y="232872"/>
                </a:lnTo>
                <a:lnTo>
                  <a:pt x="163307" y="342552"/>
                </a:lnTo>
                <a:cubicBezTo>
                  <a:pt x="161300" y="344557"/>
                  <a:pt x="158575" y="345559"/>
                  <a:pt x="155850" y="345559"/>
                </a:cubicBezTo>
                <a:cubicBezTo>
                  <a:pt x="153125" y="345559"/>
                  <a:pt x="150544" y="344557"/>
                  <a:pt x="148393" y="342552"/>
                </a:cubicBezTo>
                <a:cubicBezTo>
                  <a:pt x="144377" y="338400"/>
                  <a:pt x="144377" y="331813"/>
                  <a:pt x="148393" y="327661"/>
                </a:cubicBezTo>
                <a:lnTo>
                  <a:pt x="265702" y="210534"/>
                </a:lnTo>
                <a:cubicBezTo>
                  <a:pt x="267567" y="208816"/>
                  <a:pt x="269861" y="207814"/>
                  <a:pt x="272156" y="207528"/>
                </a:cubicBezTo>
                <a:cubicBezTo>
                  <a:pt x="272443" y="207528"/>
                  <a:pt x="272873" y="207528"/>
                  <a:pt x="273160" y="207528"/>
                </a:cubicBezTo>
                <a:cubicBezTo>
                  <a:pt x="273447" y="207528"/>
                  <a:pt x="273877" y="207528"/>
                  <a:pt x="274164" y="207528"/>
                </a:cubicBezTo>
                <a:cubicBezTo>
                  <a:pt x="276602" y="207814"/>
                  <a:pt x="278753" y="208816"/>
                  <a:pt x="280617" y="210534"/>
                </a:cubicBezTo>
                <a:lnTo>
                  <a:pt x="331815" y="261652"/>
                </a:lnTo>
                <a:lnTo>
                  <a:pt x="423741" y="169869"/>
                </a:lnTo>
                <a:lnTo>
                  <a:pt x="407966" y="169869"/>
                </a:lnTo>
                <a:cubicBezTo>
                  <a:pt x="402229" y="169869"/>
                  <a:pt x="397497" y="165288"/>
                  <a:pt x="397497" y="159417"/>
                </a:cubicBezTo>
                <a:cubicBezTo>
                  <a:pt x="397497" y="153689"/>
                  <a:pt x="402229" y="148964"/>
                  <a:pt x="407966" y="148964"/>
                </a:cubicBezTo>
                <a:close/>
                <a:moveTo>
                  <a:pt x="94074" y="93909"/>
                </a:moveTo>
                <a:lnTo>
                  <a:pt x="94074" y="400689"/>
                </a:lnTo>
                <a:lnTo>
                  <a:pt x="510954" y="400689"/>
                </a:lnTo>
                <a:lnTo>
                  <a:pt x="510954" y="93909"/>
                </a:lnTo>
                <a:lnTo>
                  <a:pt x="302586" y="93909"/>
                </a:lnTo>
                <a:close/>
                <a:moveTo>
                  <a:pt x="302586" y="0"/>
                </a:moveTo>
                <a:cubicBezTo>
                  <a:pt x="308322" y="0"/>
                  <a:pt x="313055" y="4581"/>
                  <a:pt x="313055" y="10450"/>
                </a:cubicBezTo>
                <a:lnTo>
                  <a:pt x="313055" y="72865"/>
                </a:lnTo>
                <a:lnTo>
                  <a:pt x="521566" y="72865"/>
                </a:lnTo>
                <a:lnTo>
                  <a:pt x="594560" y="72865"/>
                </a:lnTo>
                <a:cubicBezTo>
                  <a:pt x="600296" y="72865"/>
                  <a:pt x="605028" y="77589"/>
                  <a:pt x="605028" y="83315"/>
                </a:cubicBezTo>
                <a:cubicBezTo>
                  <a:pt x="605028" y="89185"/>
                  <a:pt x="600296" y="93909"/>
                  <a:pt x="594560" y="93909"/>
                </a:cubicBezTo>
                <a:lnTo>
                  <a:pt x="532035" y="93909"/>
                </a:lnTo>
                <a:lnTo>
                  <a:pt x="532035" y="411282"/>
                </a:lnTo>
                <a:cubicBezTo>
                  <a:pt x="532035" y="417008"/>
                  <a:pt x="527302" y="421732"/>
                  <a:pt x="521566" y="421732"/>
                </a:cubicBezTo>
                <a:lnTo>
                  <a:pt x="327969" y="421732"/>
                </a:lnTo>
                <a:lnTo>
                  <a:pt x="457607" y="551144"/>
                </a:lnTo>
                <a:cubicBezTo>
                  <a:pt x="461623" y="555295"/>
                  <a:pt x="461623" y="561880"/>
                  <a:pt x="457607" y="566032"/>
                </a:cubicBezTo>
                <a:cubicBezTo>
                  <a:pt x="455456" y="568036"/>
                  <a:pt x="452875" y="569181"/>
                  <a:pt x="450150" y="569181"/>
                </a:cubicBezTo>
                <a:cubicBezTo>
                  <a:pt x="447426" y="569181"/>
                  <a:pt x="444701" y="568036"/>
                  <a:pt x="442693" y="566032"/>
                </a:cubicBezTo>
                <a:lnTo>
                  <a:pt x="313055" y="436620"/>
                </a:lnTo>
                <a:lnTo>
                  <a:pt x="313055" y="557013"/>
                </a:lnTo>
                <a:cubicBezTo>
                  <a:pt x="313055" y="562882"/>
                  <a:pt x="308322" y="567463"/>
                  <a:pt x="302586" y="567463"/>
                </a:cubicBezTo>
                <a:cubicBezTo>
                  <a:pt x="296706" y="567463"/>
                  <a:pt x="291974" y="562882"/>
                  <a:pt x="291974" y="557013"/>
                </a:cubicBezTo>
                <a:lnTo>
                  <a:pt x="291974" y="436620"/>
                </a:lnTo>
                <a:lnTo>
                  <a:pt x="163913" y="564600"/>
                </a:lnTo>
                <a:cubicBezTo>
                  <a:pt x="161762" y="566604"/>
                  <a:pt x="159180" y="567607"/>
                  <a:pt x="156456" y="567607"/>
                </a:cubicBezTo>
                <a:cubicBezTo>
                  <a:pt x="153731" y="567607"/>
                  <a:pt x="151006" y="566604"/>
                  <a:pt x="148999" y="564600"/>
                </a:cubicBezTo>
                <a:cubicBezTo>
                  <a:pt x="144840" y="560449"/>
                  <a:pt x="144840" y="553721"/>
                  <a:pt x="148999" y="549712"/>
                </a:cubicBezTo>
                <a:lnTo>
                  <a:pt x="277203" y="421732"/>
                </a:lnTo>
                <a:lnTo>
                  <a:pt x="83462" y="421732"/>
                </a:lnTo>
                <a:cubicBezTo>
                  <a:pt x="77726" y="421732"/>
                  <a:pt x="72993" y="417008"/>
                  <a:pt x="72993" y="411282"/>
                </a:cubicBezTo>
                <a:lnTo>
                  <a:pt x="72993" y="93909"/>
                </a:lnTo>
                <a:lnTo>
                  <a:pt x="10468" y="93909"/>
                </a:lnTo>
                <a:cubicBezTo>
                  <a:pt x="4732" y="93909"/>
                  <a:pt x="0" y="89185"/>
                  <a:pt x="0" y="83315"/>
                </a:cubicBezTo>
                <a:cubicBezTo>
                  <a:pt x="0" y="77589"/>
                  <a:pt x="4732" y="72865"/>
                  <a:pt x="10468" y="72865"/>
                </a:cubicBezTo>
                <a:lnTo>
                  <a:pt x="83462" y="72865"/>
                </a:lnTo>
                <a:lnTo>
                  <a:pt x="291974" y="72865"/>
                </a:lnTo>
                <a:lnTo>
                  <a:pt x="291974" y="10450"/>
                </a:lnTo>
                <a:cubicBezTo>
                  <a:pt x="291974" y="4581"/>
                  <a:pt x="296706" y="0"/>
                  <a:pt x="302586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5800" y="4783138"/>
            <a:ext cx="4799842" cy="46354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64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43113" y="4811880"/>
            <a:ext cx="468712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Report: </a:t>
            </a:r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jpppt.com     </a:t>
            </a:r>
            <a:r>
              <a:rPr kumimoji="0" lang="zh-CN" altLang="en-US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Time:</a:t>
            </a:r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2030.12</a:t>
            </a:r>
            <a:endParaRPr kumimoji="0" lang="zh-CN" alt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E15719D-92AF-449F-81E2-BA6F346E55A5}"/>
              </a:ext>
            </a:extLst>
          </p:cNvPr>
          <p:cNvSpPr/>
          <p:nvPr/>
        </p:nvSpPr>
        <p:spPr>
          <a:xfrm>
            <a:off x="1955800" y="129400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029676"/>
                </a:solidFill>
              </a:rPr>
              <a:t>LOGO</a:t>
            </a:r>
            <a:endParaRPr lang="ko-KR" altLang="en-US" sz="2700" dirty="0">
              <a:solidFill>
                <a:srgbClr val="029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c73305ce-4f11-4c8a-a858-75cdca8ccef4"/>
          <p:cNvGrpSpPr>
            <a:grpSpLocks noChangeAspect="1"/>
          </p:cNvGrpSpPr>
          <p:nvPr/>
        </p:nvGrpSpPr>
        <p:grpSpPr>
          <a:xfrm>
            <a:off x="1598345" y="1753760"/>
            <a:ext cx="8995307" cy="3003624"/>
            <a:chOff x="1750864" y="1822325"/>
            <a:chExt cx="8995381" cy="3003649"/>
          </a:xfrm>
        </p:grpSpPr>
        <p:sp>
          <p:nvSpPr>
            <p:cNvPr id="235" name="Oval 13"/>
            <p:cNvSpPr/>
            <p:nvPr/>
          </p:nvSpPr>
          <p:spPr>
            <a:xfrm>
              <a:off x="2495731" y="2784755"/>
              <a:ext cx="474111" cy="49056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rgbClr val="02967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TextBox 15"/>
            <p:cNvSpPr txBox="1">
              <a:spLocks/>
            </p:cNvSpPr>
            <p:nvPr/>
          </p:nvSpPr>
          <p:spPr bwMode="auto">
            <a:xfrm>
              <a:off x="2246975" y="3016107"/>
              <a:ext cx="971623" cy="193002"/>
            </a:xfrm>
            <a:prstGeom prst="rect">
              <a:avLst/>
            </a:prstGeom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Oval 18"/>
            <p:cNvSpPr/>
            <p:nvPr/>
          </p:nvSpPr>
          <p:spPr>
            <a:xfrm>
              <a:off x="4040780" y="3195303"/>
              <a:ext cx="623657" cy="568197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rgbClr val="02967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TextBox 20"/>
            <p:cNvSpPr txBox="1">
              <a:spLocks/>
            </p:cNvSpPr>
            <p:nvPr/>
          </p:nvSpPr>
          <p:spPr bwMode="auto">
            <a:xfrm>
              <a:off x="3866798" y="3410498"/>
              <a:ext cx="971623" cy="225126"/>
            </a:xfrm>
            <a:prstGeom prst="rect">
              <a:avLst/>
            </a:prstGeom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Oval 23"/>
            <p:cNvSpPr/>
            <p:nvPr/>
          </p:nvSpPr>
          <p:spPr>
            <a:xfrm>
              <a:off x="5757690" y="2771553"/>
              <a:ext cx="501514" cy="516964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TextBox 25"/>
            <p:cNvSpPr txBox="1">
              <a:spLocks/>
            </p:cNvSpPr>
            <p:nvPr/>
          </p:nvSpPr>
          <p:spPr bwMode="auto">
            <a:xfrm>
              <a:off x="5522635" y="2995491"/>
              <a:ext cx="971623" cy="193002"/>
            </a:xfrm>
            <a:prstGeom prst="rect">
              <a:avLst/>
            </a:prstGeom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Oval 28"/>
            <p:cNvSpPr/>
            <p:nvPr/>
          </p:nvSpPr>
          <p:spPr>
            <a:xfrm>
              <a:off x="7245040" y="3304978"/>
              <a:ext cx="499364" cy="403790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rgbClr val="02967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TextBox 30"/>
            <p:cNvSpPr txBox="1">
              <a:spLocks/>
            </p:cNvSpPr>
            <p:nvPr/>
          </p:nvSpPr>
          <p:spPr bwMode="auto">
            <a:xfrm>
              <a:off x="7008910" y="3472328"/>
              <a:ext cx="971623" cy="193002"/>
            </a:xfrm>
            <a:prstGeom prst="rect">
              <a:avLst/>
            </a:prstGeom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Oval 33"/>
            <p:cNvSpPr/>
            <p:nvPr/>
          </p:nvSpPr>
          <p:spPr>
            <a:xfrm>
              <a:off x="8802116" y="2676497"/>
              <a:ext cx="491521" cy="565988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TextBox 35"/>
            <p:cNvSpPr txBox="1">
              <a:spLocks/>
            </p:cNvSpPr>
            <p:nvPr/>
          </p:nvSpPr>
          <p:spPr bwMode="auto">
            <a:xfrm>
              <a:off x="8564214" y="2924946"/>
              <a:ext cx="971623" cy="193002"/>
            </a:xfrm>
            <a:prstGeom prst="rect">
              <a:avLst/>
            </a:prstGeom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45" name="Straight Connector 3"/>
            <p:cNvCxnSpPr/>
            <p:nvPr/>
          </p:nvCxnSpPr>
          <p:spPr>
            <a:xfrm>
              <a:off x="2882612" y="3896702"/>
              <a:ext cx="1619822" cy="861888"/>
            </a:xfrm>
            <a:prstGeom prst="line">
              <a:avLst/>
            </a:prstGeom>
            <a:ln w="12700">
              <a:solidFill>
                <a:srgbClr val="0296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4"/>
            <p:cNvCxnSpPr/>
            <p:nvPr/>
          </p:nvCxnSpPr>
          <p:spPr>
            <a:xfrm flipV="1">
              <a:off x="4523834" y="3766329"/>
              <a:ext cx="1557164" cy="988200"/>
            </a:xfrm>
            <a:prstGeom prst="line">
              <a:avLst/>
            </a:prstGeom>
            <a:ln w="12700">
              <a:solidFill>
                <a:srgbClr val="0296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5"/>
            <p:cNvCxnSpPr/>
            <p:nvPr/>
          </p:nvCxnSpPr>
          <p:spPr>
            <a:xfrm>
              <a:off x="6115875" y="3814141"/>
              <a:ext cx="1440682" cy="728317"/>
            </a:xfrm>
            <a:prstGeom prst="line">
              <a:avLst/>
            </a:prstGeom>
            <a:ln w="12700">
              <a:solidFill>
                <a:srgbClr val="0296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6"/>
            <p:cNvCxnSpPr/>
            <p:nvPr/>
          </p:nvCxnSpPr>
          <p:spPr>
            <a:xfrm flipV="1">
              <a:off x="7588254" y="3887511"/>
              <a:ext cx="1480637" cy="639011"/>
            </a:xfrm>
            <a:prstGeom prst="line">
              <a:avLst/>
            </a:prstGeom>
            <a:ln w="12700">
              <a:solidFill>
                <a:srgbClr val="02967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Oval 7"/>
            <p:cNvSpPr/>
            <p:nvPr/>
          </p:nvSpPr>
          <p:spPr>
            <a:xfrm>
              <a:off x="2765854" y="3761393"/>
              <a:ext cx="177425" cy="177425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Oval 8"/>
            <p:cNvSpPr/>
            <p:nvPr/>
          </p:nvSpPr>
          <p:spPr>
            <a:xfrm>
              <a:off x="4413722" y="4648549"/>
              <a:ext cx="177425" cy="177425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Oval 9"/>
            <p:cNvSpPr/>
            <p:nvPr/>
          </p:nvSpPr>
          <p:spPr>
            <a:xfrm>
              <a:off x="5994022" y="3707808"/>
              <a:ext cx="177425" cy="177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Oval 10"/>
            <p:cNvSpPr/>
            <p:nvPr/>
          </p:nvSpPr>
          <p:spPr>
            <a:xfrm>
              <a:off x="7463650" y="4434203"/>
              <a:ext cx="177425" cy="177425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Oval 11"/>
            <p:cNvSpPr/>
            <p:nvPr/>
          </p:nvSpPr>
          <p:spPr>
            <a:xfrm>
              <a:off x="9000827" y="3773302"/>
              <a:ext cx="177425" cy="1774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4" name="Group 80"/>
            <p:cNvGrpSpPr/>
            <p:nvPr/>
          </p:nvGrpSpPr>
          <p:grpSpPr>
            <a:xfrm>
              <a:off x="9919792" y="1822325"/>
              <a:ext cx="826453" cy="682144"/>
              <a:chOff x="9919792" y="1342351"/>
              <a:chExt cx="826453" cy="682144"/>
            </a:xfrm>
          </p:grpSpPr>
          <p:sp>
            <p:nvSpPr>
              <p:cNvPr id="262" name="Freeform: Shape 66"/>
              <p:cNvSpPr>
                <a:spLocks/>
              </p:cNvSpPr>
              <p:nvPr/>
            </p:nvSpPr>
            <p:spPr bwMode="auto">
              <a:xfrm rot="21388595" flipH="1">
                <a:off x="10337397" y="1343465"/>
                <a:ext cx="407145" cy="299194"/>
              </a:xfrm>
              <a:custGeom>
                <a:avLst/>
                <a:gdLst>
                  <a:gd name="T0" fmla="*/ 737 w 743"/>
                  <a:gd name="T1" fmla="*/ 364 h 546"/>
                  <a:gd name="T2" fmla="*/ 743 w 743"/>
                  <a:gd name="T3" fmla="*/ 546 h 546"/>
                  <a:gd name="T4" fmla="*/ 0 w 743"/>
                  <a:gd name="T5" fmla="*/ 0 h 546"/>
                  <a:gd name="T6" fmla="*/ 737 w 743"/>
                  <a:gd name="T7" fmla="*/ 364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3" h="546">
                    <a:moveTo>
                      <a:pt x="737" y="364"/>
                    </a:moveTo>
                    <a:lnTo>
                      <a:pt x="743" y="546"/>
                    </a:lnTo>
                    <a:lnTo>
                      <a:pt x="0" y="0"/>
                    </a:lnTo>
                    <a:lnTo>
                      <a:pt x="737" y="364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Freeform: Shape 67"/>
              <p:cNvSpPr>
                <a:spLocks/>
              </p:cNvSpPr>
              <p:nvPr/>
            </p:nvSpPr>
            <p:spPr bwMode="auto">
              <a:xfrm rot="21388595" flipH="1">
                <a:off x="10226484" y="1346877"/>
                <a:ext cx="515096" cy="199463"/>
              </a:xfrm>
              <a:custGeom>
                <a:avLst/>
                <a:gdLst>
                  <a:gd name="T0" fmla="*/ 940 w 940"/>
                  <a:gd name="T1" fmla="*/ 225 h 364"/>
                  <a:gd name="T2" fmla="*/ 737 w 940"/>
                  <a:gd name="T3" fmla="*/ 364 h 364"/>
                  <a:gd name="T4" fmla="*/ 0 w 940"/>
                  <a:gd name="T5" fmla="*/ 0 h 364"/>
                  <a:gd name="T6" fmla="*/ 940 w 940"/>
                  <a:gd name="T7" fmla="*/ 22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0" h="364">
                    <a:moveTo>
                      <a:pt x="940" y="225"/>
                    </a:moveTo>
                    <a:lnTo>
                      <a:pt x="737" y="364"/>
                    </a:lnTo>
                    <a:lnTo>
                      <a:pt x="0" y="0"/>
                    </a:lnTo>
                    <a:lnTo>
                      <a:pt x="940" y="2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Freeform: Shape 68"/>
              <p:cNvSpPr>
                <a:spLocks/>
              </p:cNvSpPr>
              <p:nvPr/>
            </p:nvSpPr>
            <p:spPr bwMode="auto">
              <a:xfrm rot="21388595" flipH="1">
                <a:off x="10337397" y="1343465"/>
                <a:ext cx="407145" cy="299194"/>
              </a:xfrm>
              <a:custGeom>
                <a:avLst/>
                <a:gdLst>
                  <a:gd name="T0" fmla="*/ 743 w 743"/>
                  <a:gd name="T1" fmla="*/ 546 h 546"/>
                  <a:gd name="T2" fmla="*/ 680 w 743"/>
                  <a:gd name="T3" fmla="*/ 406 h 546"/>
                  <a:gd name="T4" fmla="*/ 0 w 743"/>
                  <a:gd name="T5" fmla="*/ 0 h 546"/>
                  <a:gd name="T6" fmla="*/ 743 w 743"/>
                  <a:gd name="T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3" h="546">
                    <a:moveTo>
                      <a:pt x="743" y="546"/>
                    </a:moveTo>
                    <a:lnTo>
                      <a:pt x="680" y="406"/>
                    </a:lnTo>
                    <a:lnTo>
                      <a:pt x="0" y="0"/>
                    </a:lnTo>
                    <a:lnTo>
                      <a:pt x="743" y="5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Freeform: Shape 69"/>
              <p:cNvSpPr>
                <a:spLocks/>
              </p:cNvSpPr>
              <p:nvPr/>
            </p:nvSpPr>
            <p:spPr bwMode="auto">
              <a:xfrm rot="21388595" flipH="1">
                <a:off x="10373622" y="1342351"/>
                <a:ext cx="372623" cy="355636"/>
              </a:xfrm>
              <a:custGeom>
                <a:avLst/>
                <a:gdLst>
                  <a:gd name="T0" fmla="*/ 680 w 680"/>
                  <a:gd name="T1" fmla="*/ 406 h 649"/>
                  <a:gd name="T2" fmla="*/ 486 w 680"/>
                  <a:gd name="T3" fmla="*/ 649 h 649"/>
                  <a:gd name="T4" fmla="*/ 0 w 680"/>
                  <a:gd name="T5" fmla="*/ 0 h 649"/>
                  <a:gd name="T6" fmla="*/ 680 w 680"/>
                  <a:gd name="T7" fmla="*/ 406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0" h="649">
                    <a:moveTo>
                      <a:pt x="680" y="406"/>
                    </a:moveTo>
                    <a:lnTo>
                      <a:pt x="486" y="649"/>
                    </a:lnTo>
                    <a:lnTo>
                      <a:pt x="0" y="0"/>
                    </a:lnTo>
                    <a:lnTo>
                      <a:pt x="680" y="4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66" name="Group 59"/>
              <p:cNvGrpSpPr/>
              <p:nvPr/>
            </p:nvGrpSpPr>
            <p:grpSpPr>
              <a:xfrm>
                <a:off x="10020135" y="1466565"/>
                <a:ext cx="435529" cy="527360"/>
                <a:chOff x="4922837" y="2636218"/>
                <a:chExt cx="712787" cy="863086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68" name="Freeform: Shape 61"/>
                <p:cNvSpPr>
                  <a:spLocks/>
                </p:cNvSpPr>
                <p:nvPr/>
              </p:nvSpPr>
              <p:spPr bwMode="auto">
                <a:xfrm>
                  <a:off x="5510211" y="3243717"/>
                  <a:ext cx="41275" cy="42863"/>
                </a:xfrm>
                <a:custGeom>
                  <a:avLst/>
                  <a:gdLst>
                    <a:gd name="T0" fmla="*/ 19 w 26"/>
                    <a:gd name="T1" fmla="*/ 25 h 27"/>
                    <a:gd name="T2" fmla="*/ 19 w 26"/>
                    <a:gd name="T3" fmla="*/ 25 h 27"/>
                    <a:gd name="T4" fmla="*/ 14 w 26"/>
                    <a:gd name="T5" fmla="*/ 27 h 27"/>
                    <a:gd name="T6" fmla="*/ 9 w 26"/>
                    <a:gd name="T7" fmla="*/ 26 h 27"/>
                    <a:gd name="T8" fmla="*/ 4 w 26"/>
                    <a:gd name="T9" fmla="*/ 24 h 27"/>
                    <a:gd name="T10" fmla="*/ 1 w 26"/>
                    <a:gd name="T11" fmla="*/ 20 h 27"/>
                    <a:gd name="T12" fmla="*/ 1 w 26"/>
                    <a:gd name="T13" fmla="*/ 20 h 27"/>
                    <a:gd name="T14" fmla="*/ 0 w 26"/>
                    <a:gd name="T15" fmla="*/ 15 h 27"/>
                    <a:gd name="T16" fmla="*/ 0 w 26"/>
                    <a:gd name="T17" fmla="*/ 10 h 27"/>
                    <a:gd name="T18" fmla="*/ 3 w 26"/>
                    <a:gd name="T19" fmla="*/ 5 h 27"/>
                    <a:gd name="T20" fmla="*/ 7 w 26"/>
                    <a:gd name="T21" fmla="*/ 2 h 27"/>
                    <a:gd name="T22" fmla="*/ 7 w 26"/>
                    <a:gd name="T23" fmla="*/ 2 h 27"/>
                    <a:gd name="T24" fmla="*/ 12 w 26"/>
                    <a:gd name="T25" fmla="*/ 0 h 27"/>
                    <a:gd name="T26" fmla="*/ 17 w 26"/>
                    <a:gd name="T27" fmla="*/ 1 h 27"/>
                    <a:gd name="T28" fmla="*/ 21 w 26"/>
                    <a:gd name="T29" fmla="*/ 3 h 27"/>
                    <a:gd name="T30" fmla="*/ 25 w 26"/>
                    <a:gd name="T31" fmla="*/ 7 h 27"/>
                    <a:gd name="T32" fmla="*/ 25 w 26"/>
                    <a:gd name="T33" fmla="*/ 7 h 27"/>
                    <a:gd name="T34" fmla="*/ 26 w 26"/>
                    <a:gd name="T35" fmla="*/ 12 h 27"/>
                    <a:gd name="T36" fmla="*/ 25 w 26"/>
                    <a:gd name="T37" fmla="*/ 18 h 27"/>
                    <a:gd name="T38" fmla="*/ 23 w 26"/>
                    <a:gd name="T39" fmla="*/ 22 h 27"/>
                    <a:gd name="T40" fmla="*/ 19 w 26"/>
                    <a:gd name="T41" fmla="*/ 25 h 27"/>
                    <a:gd name="T42" fmla="*/ 19 w 26"/>
                    <a:gd name="T4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7">
                      <a:moveTo>
                        <a:pt x="19" y="25"/>
                      </a:moveTo>
                      <a:lnTo>
                        <a:pt x="19" y="25"/>
                      </a:lnTo>
                      <a:lnTo>
                        <a:pt x="14" y="27"/>
                      </a:lnTo>
                      <a:lnTo>
                        <a:pt x="9" y="26"/>
                      </a:lnTo>
                      <a:lnTo>
                        <a:pt x="4" y="24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3" y="5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1" y="3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6" y="12"/>
                      </a:lnTo>
                      <a:lnTo>
                        <a:pt x="25" y="18"/>
                      </a:lnTo>
                      <a:lnTo>
                        <a:pt x="23" y="22"/>
                      </a:lnTo>
                      <a:lnTo>
                        <a:pt x="19" y="25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: Shape 62"/>
                <p:cNvSpPr>
                  <a:spLocks/>
                </p:cNvSpPr>
                <p:nvPr/>
              </p:nvSpPr>
              <p:spPr bwMode="auto">
                <a:xfrm>
                  <a:off x="5332411" y="3410404"/>
                  <a:ext cx="92075" cy="88900"/>
                </a:xfrm>
                <a:custGeom>
                  <a:avLst/>
                  <a:gdLst>
                    <a:gd name="T0" fmla="*/ 42 w 58"/>
                    <a:gd name="T1" fmla="*/ 53 h 56"/>
                    <a:gd name="T2" fmla="*/ 42 w 58"/>
                    <a:gd name="T3" fmla="*/ 53 h 56"/>
                    <a:gd name="T4" fmla="*/ 37 w 58"/>
                    <a:gd name="T5" fmla="*/ 55 h 56"/>
                    <a:gd name="T6" fmla="*/ 31 w 58"/>
                    <a:gd name="T7" fmla="*/ 56 h 56"/>
                    <a:gd name="T8" fmla="*/ 26 w 58"/>
                    <a:gd name="T9" fmla="*/ 56 h 56"/>
                    <a:gd name="T10" fmla="*/ 21 w 58"/>
                    <a:gd name="T11" fmla="*/ 55 h 56"/>
                    <a:gd name="T12" fmla="*/ 15 w 58"/>
                    <a:gd name="T13" fmla="*/ 53 h 56"/>
                    <a:gd name="T14" fmla="*/ 10 w 58"/>
                    <a:gd name="T15" fmla="*/ 50 h 56"/>
                    <a:gd name="T16" fmla="*/ 6 w 58"/>
                    <a:gd name="T17" fmla="*/ 46 h 56"/>
                    <a:gd name="T18" fmla="*/ 3 w 58"/>
                    <a:gd name="T19" fmla="*/ 41 h 56"/>
                    <a:gd name="T20" fmla="*/ 3 w 58"/>
                    <a:gd name="T21" fmla="*/ 41 h 56"/>
                    <a:gd name="T22" fmla="*/ 1 w 58"/>
                    <a:gd name="T23" fmla="*/ 36 h 56"/>
                    <a:gd name="T24" fmla="*/ 0 w 58"/>
                    <a:gd name="T25" fmla="*/ 30 h 56"/>
                    <a:gd name="T26" fmla="*/ 0 w 58"/>
                    <a:gd name="T27" fmla="*/ 25 h 56"/>
                    <a:gd name="T28" fmla="*/ 1 w 58"/>
                    <a:gd name="T29" fmla="*/ 19 h 56"/>
                    <a:gd name="T30" fmla="*/ 3 w 58"/>
                    <a:gd name="T31" fmla="*/ 14 h 56"/>
                    <a:gd name="T32" fmla="*/ 6 w 58"/>
                    <a:gd name="T33" fmla="*/ 10 h 56"/>
                    <a:gd name="T34" fmla="*/ 10 w 58"/>
                    <a:gd name="T35" fmla="*/ 6 h 56"/>
                    <a:gd name="T36" fmla="*/ 15 w 58"/>
                    <a:gd name="T37" fmla="*/ 3 h 56"/>
                    <a:gd name="T38" fmla="*/ 15 w 58"/>
                    <a:gd name="T39" fmla="*/ 3 h 56"/>
                    <a:gd name="T40" fmla="*/ 22 w 58"/>
                    <a:gd name="T41" fmla="*/ 1 h 56"/>
                    <a:gd name="T42" fmla="*/ 27 w 58"/>
                    <a:gd name="T43" fmla="*/ 0 h 56"/>
                    <a:gd name="T44" fmla="*/ 32 w 58"/>
                    <a:gd name="T45" fmla="*/ 0 h 56"/>
                    <a:gd name="T46" fmla="*/ 38 w 58"/>
                    <a:gd name="T47" fmla="*/ 1 h 56"/>
                    <a:gd name="T48" fmla="*/ 43 w 58"/>
                    <a:gd name="T49" fmla="*/ 3 h 56"/>
                    <a:gd name="T50" fmla="*/ 47 w 58"/>
                    <a:gd name="T51" fmla="*/ 6 h 56"/>
                    <a:gd name="T52" fmla="*/ 51 w 58"/>
                    <a:gd name="T53" fmla="*/ 10 h 56"/>
                    <a:gd name="T54" fmla="*/ 54 w 58"/>
                    <a:gd name="T55" fmla="*/ 15 h 56"/>
                    <a:gd name="T56" fmla="*/ 54 w 58"/>
                    <a:gd name="T57" fmla="*/ 15 h 56"/>
                    <a:gd name="T58" fmla="*/ 57 w 58"/>
                    <a:gd name="T59" fmla="*/ 20 h 56"/>
                    <a:gd name="T60" fmla="*/ 58 w 58"/>
                    <a:gd name="T61" fmla="*/ 26 h 56"/>
                    <a:gd name="T62" fmla="*/ 57 w 58"/>
                    <a:gd name="T63" fmla="*/ 31 h 56"/>
                    <a:gd name="T64" fmla="*/ 56 w 58"/>
                    <a:gd name="T65" fmla="*/ 37 h 56"/>
                    <a:gd name="T66" fmla="*/ 54 w 58"/>
                    <a:gd name="T67" fmla="*/ 42 h 56"/>
                    <a:gd name="T68" fmla="*/ 51 w 58"/>
                    <a:gd name="T69" fmla="*/ 46 h 56"/>
                    <a:gd name="T70" fmla="*/ 47 w 58"/>
                    <a:gd name="T71" fmla="*/ 50 h 56"/>
                    <a:gd name="T72" fmla="*/ 42 w 58"/>
                    <a:gd name="T73" fmla="*/ 53 h 56"/>
                    <a:gd name="T74" fmla="*/ 42 w 58"/>
                    <a:gd name="T75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6">
                      <a:moveTo>
                        <a:pt x="42" y="53"/>
                      </a:moveTo>
                      <a:lnTo>
                        <a:pt x="42" y="53"/>
                      </a:lnTo>
                      <a:lnTo>
                        <a:pt x="37" y="55"/>
                      </a:lnTo>
                      <a:lnTo>
                        <a:pt x="31" y="56"/>
                      </a:lnTo>
                      <a:lnTo>
                        <a:pt x="26" y="56"/>
                      </a:lnTo>
                      <a:lnTo>
                        <a:pt x="21" y="55"/>
                      </a:lnTo>
                      <a:lnTo>
                        <a:pt x="15" y="53"/>
                      </a:lnTo>
                      <a:lnTo>
                        <a:pt x="10" y="50"/>
                      </a:lnTo>
                      <a:lnTo>
                        <a:pt x="6" y="46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1" y="36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3"/>
                      </a:lnTo>
                      <a:lnTo>
                        <a:pt x="47" y="6"/>
                      </a:lnTo>
                      <a:lnTo>
                        <a:pt x="51" y="10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7" y="20"/>
                      </a:lnTo>
                      <a:lnTo>
                        <a:pt x="58" y="26"/>
                      </a:lnTo>
                      <a:lnTo>
                        <a:pt x="57" y="31"/>
                      </a:lnTo>
                      <a:lnTo>
                        <a:pt x="56" y="37"/>
                      </a:lnTo>
                      <a:lnTo>
                        <a:pt x="54" y="42"/>
                      </a:lnTo>
                      <a:lnTo>
                        <a:pt x="51" y="46"/>
                      </a:lnTo>
                      <a:lnTo>
                        <a:pt x="47" y="50"/>
                      </a:lnTo>
                      <a:lnTo>
                        <a:pt x="42" y="53"/>
                      </a:lnTo>
                      <a:lnTo>
                        <a:pt x="42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: Shape 63"/>
                <p:cNvSpPr>
                  <a:spLocks/>
                </p:cNvSpPr>
                <p:nvPr/>
              </p:nvSpPr>
              <p:spPr bwMode="auto">
                <a:xfrm>
                  <a:off x="5522911" y="3370717"/>
                  <a:ext cx="112713" cy="112713"/>
                </a:xfrm>
                <a:custGeom>
                  <a:avLst/>
                  <a:gdLst>
                    <a:gd name="T0" fmla="*/ 36 w 71"/>
                    <a:gd name="T1" fmla="*/ 0 h 71"/>
                    <a:gd name="T2" fmla="*/ 43 w 71"/>
                    <a:gd name="T3" fmla="*/ 29 h 71"/>
                    <a:gd name="T4" fmla="*/ 71 w 71"/>
                    <a:gd name="T5" fmla="*/ 36 h 71"/>
                    <a:gd name="T6" fmla="*/ 43 w 71"/>
                    <a:gd name="T7" fmla="*/ 43 h 71"/>
                    <a:gd name="T8" fmla="*/ 36 w 71"/>
                    <a:gd name="T9" fmla="*/ 71 h 71"/>
                    <a:gd name="T10" fmla="*/ 29 w 71"/>
                    <a:gd name="T11" fmla="*/ 43 h 71"/>
                    <a:gd name="T12" fmla="*/ 0 w 71"/>
                    <a:gd name="T13" fmla="*/ 36 h 71"/>
                    <a:gd name="T14" fmla="*/ 29 w 71"/>
                    <a:gd name="T15" fmla="*/ 29 h 71"/>
                    <a:gd name="T16" fmla="*/ 36 w 71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71">
                      <a:moveTo>
                        <a:pt x="36" y="0"/>
                      </a:moveTo>
                      <a:lnTo>
                        <a:pt x="43" y="29"/>
                      </a:lnTo>
                      <a:lnTo>
                        <a:pt x="71" y="36"/>
                      </a:lnTo>
                      <a:lnTo>
                        <a:pt x="43" y="43"/>
                      </a:lnTo>
                      <a:lnTo>
                        <a:pt x="36" y="71"/>
                      </a:lnTo>
                      <a:lnTo>
                        <a:pt x="29" y="43"/>
                      </a:lnTo>
                      <a:lnTo>
                        <a:pt x="0" y="36"/>
                      </a:lnTo>
                      <a:lnTo>
                        <a:pt x="29" y="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: Shape 64"/>
                <p:cNvSpPr>
                  <a:spLocks/>
                </p:cNvSpPr>
                <p:nvPr/>
              </p:nvSpPr>
              <p:spPr bwMode="auto">
                <a:xfrm>
                  <a:off x="4967287" y="2636218"/>
                  <a:ext cx="71812" cy="69336"/>
                </a:xfrm>
                <a:custGeom>
                  <a:avLst/>
                  <a:gdLst>
                    <a:gd name="T0" fmla="*/ 42 w 58"/>
                    <a:gd name="T1" fmla="*/ 53 h 56"/>
                    <a:gd name="T2" fmla="*/ 42 w 58"/>
                    <a:gd name="T3" fmla="*/ 53 h 56"/>
                    <a:gd name="T4" fmla="*/ 37 w 58"/>
                    <a:gd name="T5" fmla="*/ 55 h 56"/>
                    <a:gd name="T6" fmla="*/ 31 w 58"/>
                    <a:gd name="T7" fmla="*/ 56 h 56"/>
                    <a:gd name="T8" fmla="*/ 26 w 58"/>
                    <a:gd name="T9" fmla="*/ 56 h 56"/>
                    <a:gd name="T10" fmla="*/ 21 w 58"/>
                    <a:gd name="T11" fmla="*/ 55 h 56"/>
                    <a:gd name="T12" fmla="*/ 15 w 58"/>
                    <a:gd name="T13" fmla="*/ 53 h 56"/>
                    <a:gd name="T14" fmla="*/ 10 w 58"/>
                    <a:gd name="T15" fmla="*/ 50 h 56"/>
                    <a:gd name="T16" fmla="*/ 6 w 58"/>
                    <a:gd name="T17" fmla="*/ 46 h 56"/>
                    <a:gd name="T18" fmla="*/ 3 w 58"/>
                    <a:gd name="T19" fmla="*/ 41 h 56"/>
                    <a:gd name="T20" fmla="*/ 3 w 58"/>
                    <a:gd name="T21" fmla="*/ 41 h 56"/>
                    <a:gd name="T22" fmla="*/ 1 w 58"/>
                    <a:gd name="T23" fmla="*/ 36 h 56"/>
                    <a:gd name="T24" fmla="*/ 0 w 58"/>
                    <a:gd name="T25" fmla="*/ 30 h 56"/>
                    <a:gd name="T26" fmla="*/ 0 w 58"/>
                    <a:gd name="T27" fmla="*/ 25 h 56"/>
                    <a:gd name="T28" fmla="*/ 1 w 58"/>
                    <a:gd name="T29" fmla="*/ 19 h 56"/>
                    <a:gd name="T30" fmla="*/ 3 w 58"/>
                    <a:gd name="T31" fmla="*/ 14 h 56"/>
                    <a:gd name="T32" fmla="*/ 6 w 58"/>
                    <a:gd name="T33" fmla="*/ 10 h 56"/>
                    <a:gd name="T34" fmla="*/ 10 w 58"/>
                    <a:gd name="T35" fmla="*/ 6 h 56"/>
                    <a:gd name="T36" fmla="*/ 15 w 58"/>
                    <a:gd name="T37" fmla="*/ 3 h 56"/>
                    <a:gd name="T38" fmla="*/ 15 w 58"/>
                    <a:gd name="T39" fmla="*/ 3 h 56"/>
                    <a:gd name="T40" fmla="*/ 22 w 58"/>
                    <a:gd name="T41" fmla="*/ 1 h 56"/>
                    <a:gd name="T42" fmla="*/ 27 w 58"/>
                    <a:gd name="T43" fmla="*/ 0 h 56"/>
                    <a:gd name="T44" fmla="*/ 32 w 58"/>
                    <a:gd name="T45" fmla="*/ 0 h 56"/>
                    <a:gd name="T46" fmla="*/ 38 w 58"/>
                    <a:gd name="T47" fmla="*/ 1 h 56"/>
                    <a:gd name="T48" fmla="*/ 43 w 58"/>
                    <a:gd name="T49" fmla="*/ 3 h 56"/>
                    <a:gd name="T50" fmla="*/ 47 w 58"/>
                    <a:gd name="T51" fmla="*/ 6 h 56"/>
                    <a:gd name="T52" fmla="*/ 51 w 58"/>
                    <a:gd name="T53" fmla="*/ 10 h 56"/>
                    <a:gd name="T54" fmla="*/ 54 w 58"/>
                    <a:gd name="T55" fmla="*/ 15 h 56"/>
                    <a:gd name="T56" fmla="*/ 54 w 58"/>
                    <a:gd name="T57" fmla="*/ 15 h 56"/>
                    <a:gd name="T58" fmla="*/ 57 w 58"/>
                    <a:gd name="T59" fmla="*/ 20 h 56"/>
                    <a:gd name="T60" fmla="*/ 58 w 58"/>
                    <a:gd name="T61" fmla="*/ 26 h 56"/>
                    <a:gd name="T62" fmla="*/ 57 w 58"/>
                    <a:gd name="T63" fmla="*/ 31 h 56"/>
                    <a:gd name="T64" fmla="*/ 56 w 58"/>
                    <a:gd name="T65" fmla="*/ 37 h 56"/>
                    <a:gd name="T66" fmla="*/ 54 w 58"/>
                    <a:gd name="T67" fmla="*/ 42 h 56"/>
                    <a:gd name="T68" fmla="*/ 51 w 58"/>
                    <a:gd name="T69" fmla="*/ 46 h 56"/>
                    <a:gd name="T70" fmla="*/ 47 w 58"/>
                    <a:gd name="T71" fmla="*/ 50 h 56"/>
                    <a:gd name="T72" fmla="*/ 42 w 58"/>
                    <a:gd name="T73" fmla="*/ 53 h 56"/>
                    <a:gd name="T74" fmla="*/ 42 w 58"/>
                    <a:gd name="T75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6">
                      <a:moveTo>
                        <a:pt x="42" y="53"/>
                      </a:moveTo>
                      <a:lnTo>
                        <a:pt x="42" y="53"/>
                      </a:lnTo>
                      <a:lnTo>
                        <a:pt x="37" y="55"/>
                      </a:lnTo>
                      <a:lnTo>
                        <a:pt x="31" y="56"/>
                      </a:lnTo>
                      <a:lnTo>
                        <a:pt x="26" y="56"/>
                      </a:lnTo>
                      <a:lnTo>
                        <a:pt x="21" y="55"/>
                      </a:lnTo>
                      <a:lnTo>
                        <a:pt x="15" y="53"/>
                      </a:lnTo>
                      <a:lnTo>
                        <a:pt x="10" y="50"/>
                      </a:lnTo>
                      <a:lnTo>
                        <a:pt x="6" y="46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1" y="36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3"/>
                      </a:lnTo>
                      <a:lnTo>
                        <a:pt x="47" y="6"/>
                      </a:lnTo>
                      <a:lnTo>
                        <a:pt x="51" y="10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7" y="20"/>
                      </a:lnTo>
                      <a:lnTo>
                        <a:pt x="58" y="26"/>
                      </a:lnTo>
                      <a:lnTo>
                        <a:pt x="57" y="31"/>
                      </a:lnTo>
                      <a:lnTo>
                        <a:pt x="56" y="37"/>
                      </a:lnTo>
                      <a:lnTo>
                        <a:pt x="54" y="42"/>
                      </a:lnTo>
                      <a:lnTo>
                        <a:pt x="51" y="46"/>
                      </a:lnTo>
                      <a:lnTo>
                        <a:pt x="47" y="50"/>
                      </a:lnTo>
                      <a:lnTo>
                        <a:pt x="42" y="53"/>
                      </a:lnTo>
                      <a:lnTo>
                        <a:pt x="42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: Shape 65"/>
                <p:cNvSpPr>
                  <a:spLocks/>
                </p:cNvSpPr>
                <p:nvPr/>
              </p:nvSpPr>
              <p:spPr bwMode="auto">
                <a:xfrm>
                  <a:off x="4922837" y="2818584"/>
                  <a:ext cx="47352" cy="45719"/>
                </a:xfrm>
                <a:custGeom>
                  <a:avLst/>
                  <a:gdLst>
                    <a:gd name="T0" fmla="*/ 42 w 58"/>
                    <a:gd name="T1" fmla="*/ 53 h 56"/>
                    <a:gd name="T2" fmla="*/ 42 w 58"/>
                    <a:gd name="T3" fmla="*/ 53 h 56"/>
                    <a:gd name="T4" fmla="*/ 37 w 58"/>
                    <a:gd name="T5" fmla="*/ 55 h 56"/>
                    <a:gd name="T6" fmla="*/ 31 w 58"/>
                    <a:gd name="T7" fmla="*/ 56 h 56"/>
                    <a:gd name="T8" fmla="*/ 26 w 58"/>
                    <a:gd name="T9" fmla="*/ 56 h 56"/>
                    <a:gd name="T10" fmla="*/ 21 w 58"/>
                    <a:gd name="T11" fmla="*/ 55 h 56"/>
                    <a:gd name="T12" fmla="*/ 15 w 58"/>
                    <a:gd name="T13" fmla="*/ 53 h 56"/>
                    <a:gd name="T14" fmla="*/ 10 w 58"/>
                    <a:gd name="T15" fmla="*/ 50 h 56"/>
                    <a:gd name="T16" fmla="*/ 6 w 58"/>
                    <a:gd name="T17" fmla="*/ 46 h 56"/>
                    <a:gd name="T18" fmla="*/ 3 w 58"/>
                    <a:gd name="T19" fmla="*/ 41 h 56"/>
                    <a:gd name="T20" fmla="*/ 3 w 58"/>
                    <a:gd name="T21" fmla="*/ 41 h 56"/>
                    <a:gd name="T22" fmla="*/ 1 w 58"/>
                    <a:gd name="T23" fmla="*/ 36 h 56"/>
                    <a:gd name="T24" fmla="*/ 0 w 58"/>
                    <a:gd name="T25" fmla="*/ 30 h 56"/>
                    <a:gd name="T26" fmla="*/ 0 w 58"/>
                    <a:gd name="T27" fmla="*/ 25 h 56"/>
                    <a:gd name="T28" fmla="*/ 1 w 58"/>
                    <a:gd name="T29" fmla="*/ 19 h 56"/>
                    <a:gd name="T30" fmla="*/ 3 w 58"/>
                    <a:gd name="T31" fmla="*/ 14 h 56"/>
                    <a:gd name="T32" fmla="*/ 6 w 58"/>
                    <a:gd name="T33" fmla="*/ 10 h 56"/>
                    <a:gd name="T34" fmla="*/ 10 w 58"/>
                    <a:gd name="T35" fmla="*/ 6 h 56"/>
                    <a:gd name="T36" fmla="*/ 15 w 58"/>
                    <a:gd name="T37" fmla="*/ 3 h 56"/>
                    <a:gd name="T38" fmla="*/ 15 w 58"/>
                    <a:gd name="T39" fmla="*/ 3 h 56"/>
                    <a:gd name="T40" fmla="*/ 22 w 58"/>
                    <a:gd name="T41" fmla="*/ 1 h 56"/>
                    <a:gd name="T42" fmla="*/ 27 w 58"/>
                    <a:gd name="T43" fmla="*/ 0 h 56"/>
                    <a:gd name="T44" fmla="*/ 32 w 58"/>
                    <a:gd name="T45" fmla="*/ 0 h 56"/>
                    <a:gd name="T46" fmla="*/ 38 w 58"/>
                    <a:gd name="T47" fmla="*/ 1 h 56"/>
                    <a:gd name="T48" fmla="*/ 43 w 58"/>
                    <a:gd name="T49" fmla="*/ 3 h 56"/>
                    <a:gd name="T50" fmla="*/ 47 w 58"/>
                    <a:gd name="T51" fmla="*/ 6 h 56"/>
                    <a:gd name="T52" fmla="*/ 51 w 58"/>
                    <a:gd name="T53" fmla="*/ 10 h 56"/>
                    <a:gd name="T54" fmla="*/ 54 w 58"/>
                    <a:gd name="T55" fmla="*/ 15 h 56"/>
                    <a:gd name="T56" fmla="*/ 54 w 58"/>
                    <a:gd name="T57" fmla="*/ 15 h 56"/>
                    <a:gd name="T58" fmla="*/ 57 w 58"/>
                    <a:gd name="T59" fmla="*/ 20 h 56"/>
                    <a:gd name="T60" fmla="*/ 58 w 58"/>
                    <a:gd name="T61" fmla="*/ 26 h 56"/>
                    <a:gd name="T62" fmla="*/ 57 w 58"/>
                    <a:gd name="T63" fmla="*/ 31 h 56"/>
                    <a:gd name="T64" fmla="*/ 56 w 58"/>
                    <a:gd name="T65" fmla="*/ 37 h 56"/>
                    <a:gd name="T66" fmla="*/ 54 w 58"/>
                    <a:gd name="T67" fmla="*/ 42 h 56"/>
                    <a:gd name="T68" fmla="*/ 51 w 58"/>
                    <a:gd name="T69" fmla="*/ 46 h 56"/>
                    <a:gd name="T70" fmla="*/ 47 w 58"/>
                    <a:gd name="T71" fmla="*/ 50 h 56"/>
                    <a:gd name="T72" fmla="*/ 42 w 58"/>
                    <a:gd name="T73" fmla="*/ 53 h 56"/>
                    <a:gd name="T74" fmla="*/ 42 w 58"/>
                    <a:gd name="T75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6">
                      <a:moveTo>
                        <a:pt x="42" y="53"/>
                      </a:moveTo>
                      <a:lnTo>
                        <a:pt x="42" y="53"/>
                      </a:lnTo>
                      <a:lnTo>
                        <a:pt x="37" y="55"/>
                      </a:lnTo>
                      <a:lnTo>
                        <a:pt x="31" y="56"/>
                      </a:lnTo>
                      <a:lnTo>
                        <a:pt x="26" y="56"/>
                      </a:lnTo>
                      <a:lnTo>
                        <a:pt x="21" y="55"/>
                      </a:lnTo>
                      <a:lnTo>
                        <a:pt x="15" y="53"/>
                      </a:lnTo>
                      <a:lnTo>
                        <a:pt x="10" y="50"/>
                      </a:lnTo>
                      <a:lnTo>
                        <a:pt x="6" y="46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1" y="36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3"/>
                      </a:lnTo>
                      <a:lnTo>
                        <a:pt x="47" y="6"/>
                      </a:lnTo>
                      <a:lnTo>
                        <a:pt x="51" y="10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7" y="20"/>
                      </a:lnTo>
                      <a:lnTo>
                        <a:pt x="58" y="26"/>
                      </a:lnTo>
                      <a:lnTo>
                        <a:pt x="57" y="31"/>
                      </a:lnTo>
                      <a:lnTo>
                        <a:pt x="56" y="37"/>
                      </a:lnTo>
                      <a:lnTo>
                        <a:pt x="54" y="42"/>
                      </a:lnTo>
                      <a:lnTo>
                        <a:pt x="51" y="46"/>
                      </a:lnTo>
                      <a:lnTo>
                        <a:pt x="47" y="50"/>
                      </a:lnTo>
                      <a:lnTo>
                        <a:pt x="42" y="53"/>
                      </a:lnTo>
                      <a:lnTo>
                        <a:pt x="42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7" name="Freeform: Shape 60"/>
              <p:cNvSpPr>
                <a:spLocks/>
              </p:cNvSpPr>
              <p:nvPr/>
            </p:nvSpPr>
            <p:spPr bwMode="auto">
              <a:xfrm rot="1126275">
                <a:off x="9919792" y="1576666"/>
                <a:ext cx="354213" cy="447829"/>
              </a:xfrm>
              <a:custGeom>
                <a:avLst/>
                <a:gdLst>
                  <a:gd name="T0" fmla="*/ 61 w 420"/>
                  <a:gd name="T1" fmla="*/ 499 h 531"/>
                  <a:gd name="T2" fmla="*/ 81 w 420"/>
                  <a:gd name="T3" fmla="*/ 514 h 531"/>
                  <a:gd name="T4" fmla="*/ 84 w 420"/>
                  <a:gd name="T5" fmla="*/ 461 h 531"/>
                  <a:gd name="T6" fmla="*/ 124 w 420"/>
                  <a:gd name="T7" fmla="*/ 432 h 531"/>
                  <a:gd name="T8" fmla="*/ 107 w 420"/>
                  <a:gd name="T9" fmla="*/ 473 h 531"/>
                  <a:gd name="T10" fmla="*/ 113 w 420"/>
                  <a:gd name="T11" fmla="*/ 381 h 531"/>
                  <a:gd name="T12" fmla="*/ 138 w 420"/>
                  <a:gd name="T13" fmla="*/ 387 h 531"/>
                  <a:gd name="T14" fmla="*/ 121 w 420"/>
                  <a:gd name="T15" fmla="*/ 337 h 531"/>
                  <a:gd name="T16" fmla="*/ 107 w 420"/>
                  <a:gd name="T17" fmla="*/ 312 h 531"/>
                  <a:gd name="T18" fmla="*/ 98 w 420"/>
                  <a:gd name="T19" fmla="*/ 282 h 531"/>
                  <a:gd name="T20" fmla="*/ 136 w 420"/>
                  <a:gd name="T21" fmla="*/ 296 h 531"/>
                  <a:gd name="T22" fmla="*/ 148 w 420"/>
                  <a:gd name="T23" fmla="*/ 320 h 531"/>
                  <a:gd name="T24" fmla="*/ 180 w 420"/>
                  <a:gd name="T25" fmla="*/ 324 h 531"/>
                  <a:gd name="T26" fmla="*/ 180 w 420"/>
                  <a:gd name="T27" fmla="*/ 299 h 531"/>
                  <a:gd name="T28" fmla="*/ 180 w 420"/>
                  <a:gd name="T29" fmla="*/ 324 h 531"/>
                  <a:gd name="T30" fmla="*/ 222 w 420"/>
                  <a:gd name="T31" fmla="*/ 294 h 531"/>
                  <a:gd name="T32" fmla="*/ 271 w 420"/>
                  <a:gd name="T33" fmla="*/ 303 h 531"/>
                  <a:gd name="T34" fmla="*/ 228 w 420"/>
                  <a:gd name="T35" fmla="*/ 319 h 531"/>
                  <a:gd name="T36" fmla="*/ 54 w 420"/>
                  <a:gd name="T37" fmla="*/ 288 h 531"/>
                  <a:gd name="T38" fmla="*/ 45 w 420"/>
                  <a:gd name="T39" fmla="*/ 249 h 531"/>
                  <a:gd name="T40" fmla="*/ 67 w 420"/>
                  <a:gd name="T41" fmla="*/ 267 h 531"/>
                  <a:gd name="T42" fmla="*/ 279 w 420"/>
                  <a:gd name="T43" fmla="*/ 268 h 531"/>
                  <a:gd name="T44" fmla="*/ 301 w 420"/>
                  <a:gd name="T45" fmla="*/ 249 h 531"/>
                  <a:gd name="T46" fmla="*/ 319 w 420"/>
                  <a:gd name="T47" fmla="*/ 266 h 531"/>
                  <a:gd name="T48" fmla="*/ 294 w 420"/>
                  <a:gd name="T49" fmla="*/ 289 h 531"/>
                  <a:gd name="T50" fmla="*/ 113 w 420"/>
                  <a:gd name="T51" fmla="*/ 234 h 531"/>
                  <a:gd name="T52" fmla="*/ 143 w 420"/>
                  <a:gd name="T53" fmla="*/ 246 h 531"/>
                  <a:gd name="T54" fmla="*/ 10 w 420"/>
                  <a:gd name="T55" fmla="*/ 244 h 531"/>
                  <a:gd name="T56" fmla="*/ 0 w 420"/>
                  <a:gd name="T57" fmla="*/ 208 h 531"/>
                  <a:gd name="T58" fmla="*/ 26 w 420"/>
                  <a:gd name="T59" fmla="*/ 200 h 531"/>
                  <a:gd name="T60" fmla="*/ 26 w 420"/>
                  <a:gd name="T61" fmla="*/ 214 h 531"/>
                  <a:gd name="T62" fmla="*/ 10 w 420"/>
                  <a:gd name="T63" fmla="*/ 244 h 531"/>
                  <a:gd name="T64" fmla="*/ 324 w 420"/>
                  <a:gd name="T65" fmla="*/ 214 h 531"/>
                  <a:gd name="T66" fmla="*/ 359 w 420"/>
                  <a:gd name="T67" fmla="*/ 193 h 531"/>
                  <a:gd name="T68" fmla="*/ 347 w 420"/>
                  <a:gd name="T69" fmla="*/ 225 h 531"/>
                  <a:gd name="T70" fmla="*/ 104 w 420"/>
                  <a:gd name="T71" fmla="*/ 213 h 531"/>
                  <a:gd name="T72" fmla="*/ 84 w 420"/>
                  <a:gd name="T73" fmla="*/ 190 h 531"/>
                  <a:gd name="T74" fmla="*/ 101 w 420"/>
                  <a:gd name="T75" fmla="*/ 171 h 531"/>
                  <a:gd name="T76" fmla="*/ 121 w 420"/>
                  <a:gd name="T77" fmla="*/ 193 h 531"/>
                  <a:gd name="T78" fmla="*/ 16 w 420"/>
                  <a:gd name="T79" fmla="*/ 167 h 531"/>
                  <a:gd name="T80" fmla="*/ 33 w 420"/>
                  <a:gd name="T81" fmla="*/ 155 h 531"/>
                  <a:gd name="T82" fmla="*/ 59 w 420"/>
                  <a:gd name="T83" fmla="*/ 151 h 531"/>
                  <a:gd name="T84" fmla="*/ 53 w 420"/>
                  <a:gd name="T85" fmla="*/ 176 h 531"/>
                  <a:gd name="T86" fmla="*/ 34 w 420"/>
                  <a:gd name="T87" fmla="*/ 184 h 531"/>
                  <a:gd name="T88" fmla="*/ 340 w 420"/>
                  <a:gd name="T89" fmla="*/ 146 h 531"/>
                  <a:gd name="T90" fmla="*/ 365 w 420"/>
                  <a:gd name="T91" fmla="*/ 128 h 531"/>
                  <a:gd name="T92" fmla="*/ 364 w 420"/>
                  <a:gd name="T93" fmla="*/ 166 h 531"/>
                  <a:gd name="T94" fmla="*/ 343 w 420"/>
                  <a:gd name="T95" fmla="*/ 84 h 531"/>
                  <a:gd name="T96" fmla="*/ 375 w 420"/>
                  <a:gd name="T97" fmla="*/ 62 h 531"/>
                  <a:gd name="T98" fmla="*/ 368 w 420"/>
                  <a:gd name="T99" fmla="*/ 88 h 531"/>
                  <a:gd name="T100" fmla="*/ 368 w 420"/>
                  <a:gd name="T101" fmla="*/ 27 h 531"/>
                  <a:gd name="T102" fmla="*/ 386 w 420"/>
                  <a:gd name="T103" fmla="*/ 12 h 531"/>
                  <a:gd name="T104" fmla="*/ 420 w 420"/>
                  <a:gd name="T105" fmla="*/ 16 h 531"/>
                  <a:gd name="T106" fmla="*/ 394 w 420"/>
                  <a:gd name="T107" fmla="*/ 38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0" h="531">
                    <a:moveTo>
                      <a:pt x="68" y="531"/>
                    </a:moveTo>
                    <a:lnTo>
                      <a:pt x="49" y="515"/>
                    </a:lnTo>
                    <a:lnTo>
                      <a:pt x="49" y="515"/>
                    </a:lnTo>
                    <a:lnTo>
                      <a:pt x="61" y="499"/>
                    </a:lnTo>
                    <a:lnTo>
                      <a:pt x="72" y="482"/>
                    </a:lnTo>
                    <a:lnTo>
                      <a:pt x="94" y="495"/>
                    </a:lnTo>
                    <a:lnTo>
                      <a:pt x="94" y="495"/>
                    </a:lnTo>
                    <a:lnTo>
                      <a:pt x="81" y="514"/>
                    </a:lnTo>
                    <a:lnTo>
                      <a:pt x="68" y="531"/>
                    </a:lnTo>
                    <a:lnTo>
                      <a:pt x="68" y="531"/>
                    </a:lnTo>
                    <a:close/>
                    <a:moveTo>
                      <a:pt x="107" y="473"/>
                    </a:moveTo>
                    <a:lnTo>
                      <a:pt x="84" y="461"/>
                    </a:lnTo>
                    <a:lnTo>
                      <a:pt x="84" y="461"/>
                    </a:lnTo>
                    <a:lnTo>
                      <a:pt x="93" y="443"/>
                    </a:lnTo>
                    <a:lnTo>
                      <a:pt x="100" y="424"/>
                    </a:lnTo>
                    <a:lnTo>
                      <a:pt x="124" y="432"/>
                    </a:lnTo>
                    <a:lnTo>
                      <a:pt x="124" y="432"/>
                    </a:lnTo>
                    <a:lnTo>
                      <a:pt x="116" y="453"/>
                    </a:lnTo>
                    <a:lnTo>
                      <a:pt x="107" y="473"/>
                    </a:lnTo>
                    <a:lnTo>
                      <a:pt x="107" y="473"/>
                    </a:lnTo>
                    <a:close/>
                    <a:moveTo>
                      <a:pt x="132" y="408"/>
                    </a:moveTo>
                    <a:lnTo>
                      <a:pt x="108" y="400"/>
                    </a:lnTo>
                    <a:lnTo>
                      <a:pt x="108" y="400"/>
                    </a:lnTo>
                    <a:lnTo>
                      <a:pt x="113" y="381"/>
                    </a:lnTo>
                    <a:lnTo>
                      <a:pt x="117" y="361"/>
                    </a:lnTo>
                    <a:lnTo>
                      <a:pt x="142" y="365"/>
                    </a:lnTo>
                    <a:lnTo>
                      <a:pt x="142" y="365"/>
                    </a:lnTo>
                    <a:lnTo>
                      <a:pt x="138" y="387"/>
                    </a:lnTo>
                    <a:lnTo>
                      <a:pt x="132" y="408"/>
                    </a:lnTo>
                    <a:lnTo>
                      <a:pt x="132" y="408"/>
                    </a:lnTo>
                    <a:close/>
                    <a:moveTo>
                      <a:pt x="146" y="339"/>
                    </a:moveTo>
                    <a:lnTo>
                      <a:pt x="121" y="337"/>
                    </a:lnTo>
                    <a:lnTo>
                      <a:pt x="121" y="337"/>
                    </a:lnTo>
                    <a:lnTo>
                      <a:pt x="122" y="317"/>
                    </a:lnTo>
                    <a:lnTo>
                      <a:pt x="122" y="317"/>
                    </a:lnTo>
                    <a:lnTo>
                      <a:pt x="107" y="312"/>
                    </a:lnTo>
                    <a:lnTo>
                      <a:pt x="107" y="312"/>
                    </a:lnTo>
                    <a:lnTo>
                      <a:pt x="88" y="306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114" y="288"/>
                    </a:lnTo>
                    <a:lnTo>
                      <a:pt x="114" y="288"/>
                    </a:lnTo>
                    <a:lnTo>
                      <a:pt x="136" y="294"/>
                    </a:lnTo>
                    <a:lnTo>
                      <a:pt x="136" y="296"/>
                    </a:lnTo>
                    <a:lnTo>
                      <a:pt x="148" y="296"/>
                    </a:lnTo>
                    <a:lnTo>
                      <a:pt x="148" y="301"/>
                    </a:lnTo>
                    <a:lnTo>
                      <a:pt x="148" y="301"/>
                    </a:lnTo>
                    <a:lnTo>
                      <a:pt x="148" y="320"/>
                    </a:lnTo>
                    <a:lnTo>
                      <a:pt x="146" y="339"/>
                    </a:lnTo>
                    <a:lnTo>
                      <a:pt x="146" y="339"/>
                    </a:lnTo>
                    <a:close/>
                    <a:moveTo>
                      <a:pt x="180" y="324"/>
                    </a:moveTo>
                    <a:lnTo>
                      <a:pt x="180" y="324"/>
                    </a:lnTo>
                    <a:lnTo>
                      <a:pt x="157" y="323"/>
                    </a:lnTo>
                    <a:lnTo>
                      <a:pt x="160" y="298"/>
                    </a:lnTo>
                    <a:lnTo>
                      <a:pt x="160" y="298"/>
                    </a:lnTo>
                    <a:lnTo>
                      <a:pt x="180" y="299"/>
                    </a:lnTo>
                    <a:lnTo>
                      <a:pt x="199" y="298"/>
                    </a:lnTo>
                    <a:lnTo>
                      <a:pt x="202" y="323"/>
                    </a:lnTo>
                    <a:lnTo>
                      <a:pt x="202" y="323"/>
                    </a:lnTo>
                    <a:lnTo>
                      <a:pt x="180" y="324"/>
                    </a:lnTo>
                    <a:lnTo>
                      <a:pt x="180" y="324"/>
                    </a:lnTo>
                    <a:close/>
                    <a:moveTo>
                      <a:pt x="228" y="319"/>
                    </a:moveTo>
                    <a:lnTo>
                      <a:pt x="222" y="294"/>
                    </a:lnTo>
                    <a:lnTo>
                      <a:pt x="222" y="294"/>
                    </a:lnTo>
                    <a:lnTo>
                      <a:pt x="241" y="288"/>
                    </a:lnTo>
                    <a:lnTo>
                      <a:pt x="259" y="281"/>
                    </a:lnTo>
                    <a:lnTo>
                      <a:pt x="271" y="303"/>
                    </a:lnTo>
                    <a:lnTo>
                      <a:pt x="271" y="303"/>
                    </a:lnTo>
                    <a:lnTo>
                      <a:pt x="261" y="308"/>
                    </a:lnTo>
                    <a:lnTo>
                      <a:pt x="250" y="312"/>
                    </a:lnTo>
                    <a:lnTo>
                      <a:pt x="239" y="316"/>
                    </a:lnTo>
                    <a:lnTo>
                      <a:pt x="228" y="319"/>
                    </a:lnTo>
                    <a:lnTo>
                      <a:pt x="228" y="319"/>
                    </a:lnTo>
                    <a:close/>
                    <a:moveTo>
                      <a:pt x="64" y="294"/>
                    </a:moveTo>
                    <a:lnTo>
                      <a:pt x="64" y="294"/>
                    </a:lnTo>
                    <a:lnTo>
                      <a:pt x="54" y="288"/>
                    </a:lnTo>
                    <a:lnTo>
                      <a:pt x="44" y="282"/>
                    </a:lnTo>
                    <a:lnTo>
                      <a:pt x="35" y="275"/>
                    </a:lnTo>
                    <a:lnTo>
                      <a:pt x="27" y="267"/>
                    </a:lnTo>
                    <a:lnTo>
                      <a:pt x="45" y="249"/>
                    </a:lnTo>
                    <a:lnTo>
                      <a:pt x="45" y="249"/>
                    </a:lnTo>
                    <a:lnTo>
                      <a:pt x="52" y="256"/>
                    </a:lnTo>
                    <a:lnTo>
                      <a:pt x="59" y="261"/>
                    </a:lnTo>
                    <a:lnTo>
                      <a:pt x="67" y="267"/>
                    </a:lnTo>
                    <a:lnTo>
                      <a:pt x="76" y="272"/>
                    </a:lnTo>
                    <a:lnTo>
                      <a:pt x="64" y="294"/>
                    </a:lnTo>
                    <a:close/>
                    <a:moveTo>
                      <a:pt x="294" y="289"/>
                    </a:moveTo>
                    <a:lnTo>
                      <a:pt x="279" y="268"/>
                    </a:lnTo>
                    <a:lnTo>
                      <a:pt x="279" y="268"/>
                    </a:lnTo>
                    <a:lnTo>
                      <a:pt x="287" y="263"/>
                    </a:lnTo>
                    <a:lnTo>
                      <a:pt x="294" y="256"/>
                    </a:lnTo>
                    <a:lnTo>
                      <a:pt x="301" y="249"/>
                    </a:lnTo>
                    <a:lnTo>
                      <a:pt x="307" y="242"/>
                    </a:lnTo>
                    <a:lnTo>
                      <a:pt x="327" y="258"/>
                    </a:lnTo>
                    <a:lnTo>
                      <a:pt x="327" y="258"/>
                    </a:lnTo>
                    <a:lnTo>
                      <a:pt x="319" y="266"/>
                    </a:lnTo>
                    <a:lnTo>
                      <a:pt x="311" y="274"/>
                    </a:lnTo>
                    <a:lnTo>
                      <a:pt x="303" y="282"/>
                    </a:lnTo>
                    <a:lnTo>
                      <a:pt x="294" y="289"/>
                    </a:lnTo>
                    <a:lnTo>
                      <a:pt x="294" y="289"/>
                    </a:lnTo>
                    <a:close/>
                    <a:moveTo>
                      <a:pt x="121" y="272"/>
                    </a:moveTo>
                    <a:lnTo>
                      <a:pt x="121" y="272"/>
                    </a:lnTo>
                    <a:lnTo>
                      <a:pt x="118" y="252"/>
                    </a:lnTo>
                    <a:lnTo>
                      <a:pt x="113" y="234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40" y="235"/>
                    </a:lnTo>
                    <a:lnTo>
                      <a:pt x="143" y="246"/>
                    </a:lnTo>
                    <a:lnTo>
                      <a:pt x="146" y="269"/>
                    </a:lnTo>
                    <a:lnTo>
                      <a:pt x="121" y="272"/>
                    </a:lnTo>
                    <a:close/>
                    <a:moveTo>
                      <a:pt x="10" y="244"/>
                    </a:moveTo>
                    <a:lnTo>
                      <a:pt x="10" y="244"/>
                    </a:lnTo>
                    <a:lnTo>
                      <a:pt x="6" y="235"/>
                    </a:lnTo>
                    <a:lnTo>
                      <a:pt x="3" y="226"/>
                    </a:lnTo>
                    <a:lnTo>
                      <a:pt x="1" y="217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1"/>
                    </a:lnTo>
                    <a:lnTo>
                      <a:pt x="1" y="195"/>
                    </a:lnTo>
                    <a:lnTo>
                      <a:pt x="26" y="200"/>
                    </a:lnTo>
                    <a:lnTo>
                      <a:pt x="26" y="200"/>
                    </a:lnTo>
                    <a:lnTo>
                      <a:pt x="25" y="208"/>
                    </a:lnTo>
                    <a:lnTo>
                      <a:pt x="25" y="208"/>
                    </a:lnTo>
                    <a:lnTo>
                      <a:pt x="26" y="214"/>
                    </a:lnTo>
                    <a:lnTo>
                      <a:pt x="27" y="220"/>
                    </a:lnTo>
                    <a:lnTo>
                      <a:pt x="29" y="226"/>
                    </a:lnTo>
                    <a:lnTo>
                      <a:pt x="32" y="232"/>
                    </a:lnTo>
                    <a:lnTo>
                      <a:pt x="10" y="244"/>
                    </a:lnTo>
                    <a:close/>
                    <a:moveTo>
                      <a:pt x="342" y="235"/>
                    </a:moveTo>
                    <a:lnTo>
                      <a:pt x="320" y="223"/>
                    </a:lnTo>
                    <a:lnTo>
                      <a:pt x="320" y="223"/>
                    </a:lnTo>
                    <a:lnTo>
                      <a:pt x="324" y="214"/>
                    </a:lnTo>
                    <a:lnTo>
                      <a:pt x="328" y="205"/>
                    </a:lnTo>
                    <a:lnTo>
                      <a:pt x="332" y="196"/>
                    </a:lnTo>
                    <a:lnTo>
                      <a:pt x="334" y="187"/>
                    </a:lnTo>
                    <a:lnTo>
                      <a:pt x="359" y="193"/>
                    </a:lnTo>
                    <a:lnTo>
                      <a:pt x="359" y="193"/>
                    </a:lnTo>
                    <a:lnTo>
                      <a:pt x="356" y="204"/>
                    </a:lnTo>
                    <a:lnTo>
                      <a:pt x="352" y="215"/>
                    </a:lnTo>
                    <a:lnTo>
                      <a:pt x="347" y="225"/>
                    </a:lnTo>
                    <a:lnTo>
                      <a:pt x="342" y="235"/>
                    </a:lnTo>
                    <a:lnTo>
                      <a:pt x="342" y="235"/>
                    </a:lnTo>
                    <a:close/>
                    <a:moveTo>
                      <a:pt x="104" y="213"/>
                    </a:moveTo>
                    <a:lnTo>
                      <a:pt x="104" y="213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90" y="195"/>
                    </a:lnTo>
                    <a:lnTo>
                      <a:pt x="84" y="190"/>
                    </a:lnTo>
                    <a:lnTo>
                      <a:pt x="79" y="186"/>
                    </a:lnTo>
                    <a:lnTo>
                      <a:pt x="94" y="165"/>
                    </a:lnTo>
                    <a:lnTo>
                      <a:pt x="94" y="165"/>
                    </a:lnTo>
                    <a:lnTo>
                      <a:pt x="101" y="171"/>
                    </a:lnTo>
                    <a:lnTo>
                      <a:pt x="108" y="177"/>
                    </a:lnTo>
                    <a:lnTo>
                      <a:pt x="114" y="185"/>
                    </a:lnTo>
                    <a:lnTo>
                      <a:pt x="121" y="193"/>
                    </a:lnTo>
                    <a:lnTo>
                      <a:pt x="121" y="193"/>
                    </a:lnTo>
                    <a:lnTo>
                      <a:pt x="125" y="200"/>
                    </a:lnTo>
                    <a:lnTo>
                      <a:pt x="104" y="213"/>
                    </a:lnTo>
                    <a:close/>
                    <a:moveTo>
                      <a:pt x="34" y="184"/>
                    </a:moveTo>
                    <a:lnTo>
                      <a:pt x="16" y="167"/>
                    </a:lnTo>
                    <a:lnTo>
                      <a:pt x="16" y="167"/>
                    </a:lnTo>
                    <a:lnTo>
                      <a:pt x="21" y="162"/>
                    </a:lnTo>
                    <a:lnTo>
                      <a:pt x="27" y="158"/>
                    </a:lnTo>
                    <a:lnTo>
                      <a:pt x="33" y="155"/>
                    </a:lnTo>
                    <a:lnTo>
                      <a:pt x="39" y="153"/>
                    </a:lnTo>
                    <a:lnTo>
                      <a:pt x="46" y="151"/>
                    </a:lnTo>
                    <a:lnTo>
                      <a:pt x="52" y="151"/>
                    </a:lnTo>
                    <a:lnTo>
                      <a:pt x="59" y="151"/>
                    </a:lnTo>
                    <a:lnTo>
                      <a:pt x="67" y="152"/>
                    </a:lnTo>
                    <a:lnTo>
                      <a:pt x="61" y="177"/>
                    </a:lnTo>
                    <a:lnTo>
                      <a:pt x="61" y="177"/>
                    </a:lnTo>
                    <a:lnTo>
                      <a:pt x="53" y="176"/>
                    </a:lnTo>
                    <a:lnTo>
                      <a:pt x="46" y="177"/>
                    </a:lnTo>
                    <a:lnTo>
                      <a:pt x="40" y="180"/>
                    </a:lnTo>
                    <a:lnTo>
                      <a:pt x="34" y="184"/>
                    </a:lnTo>
                    <a:lnTo>
                      <a:pt x="34" y="184"/>
                    </a:lnTo>
                    <a:close/>
                    <a:moveTo>
                      <a:pt x="364" y="166"/>
                    </a:moveTo>
                    <a:lnTo>
                      <a:pt x="339" y="164"/>
                    </a:lnTo>
                    <a:lnTo>
                      <a:pt x="339" y="164"/>
                    </a:lnTo>
                    <a:lnTo>
                      <a:pt x="340" y="146"/>
                    </a:lnTo>
                    <a:lnTo>
                      <a:pt x="340" y="128"/>
                    </a:lnTo>
                    <a:lnTo>
                      <a:pt x="340" y="123"/>
                    </a:lnTo>
                    <a:lnTo>
                      <a:pt x="365" y="123"/>
                    </a:lnTo>
                    <a:lnTo>
                      <a:pt x="365" y="128"/>
                    </a:lnTo>
                    <a:lnTo>
                      <a:pt x="365" y="128"/>
                    </a:lnTo>
                    <a:lnTo>
                      <a:pt x="365" y="147"/>
                    </a:lnTo>
                    <a:lnTo>
                      <a:pt x="364" y="166"/>
                    </a:lnTo>
                    <a:lnTo>
                      <a:pt x="364" y="166"/>
                    </a:lnTo>
                    <a:close/>
                    <a:moveTo>
                      <a:pt x="366" y="98"/>
                    </a:moveTo>
                    <a:lnTo>
                      <a:pt x="341" y="97"/>
                    </a:lnTo>
                    <a:lnTo>
                      <a:pt x="341" y="97"/>
                    </a:lnTo>
                    <a:lnTo>
                      <a:pt x="343" y="84"/>
                    </a:lnTo>
                    <a:lnTo>
                      <a:pt x="345" y="72"/>
                    </a:lnTo>
                    <a:lnTo>
                      <a:pt x="348" y="61"/>
                    </a:lnTo>
                    <a:lnTo>
                      <a:pt x="352" y="51"/>
                    </a:lnTo>
                    <a:lnTo>
                      <a:pt x="375" y="62"/>
                    </a:lnTo>
                    <a:lnTo>
                      <a:pt x="375" y="62"/>
                    </a:lnTo>
                    <a:lnTo>
                      <a:pt x="372" y="70"/>
                    </a:lnTo>
                    <a:lnTo>
                      <a:pt x="369" y="78"/>
                    </a:lnTo>
                    <a:lnTo>
                      <a:pt x="368" y="88"/>
                    </a:lnTo>
                    <a:lnTo>
                      <a:pt x="366" y="98"/>
                    </a:lnTo>
                    <a:lnTo>
                      <a:pt x="366" y="98"/>
                    </a:lnTo>
                    <a:close/>
                    <a:moveTo>
                      <a:pt x="387" y="45"/>
                    </a:moveTo>
                    <a:lnTo>
                      <a:pt x="368" y="27"/>
                    </a:lnTo>
                    <a:lnTo>
                      <a:pt x="368" y="27"/>
                    </a:lnTo>
                    <a:lnTo>
                      <a:pt x="376" y="19"/>
                    </a:lnTo>
                    <a:lnTo>
                      <a:pt x="386" y="12"/>
                    </a:lnTo>
                    <a:lnTo>
                      <a:pt x="386" y="12"/>
                    </a:lnTo>
                    <a:lnTo>
                      <a:pt x="394" y="6"/>
                    </a:lnTo>
                    <a:lnTo>
                      <a:pt x="400" y="0"/>
                    </a:lnTo>
                    <a:lnTo>
                      <a:pt x="420" y="16"/>
                    </a:lnTo>
                    <a:lnTo>
                      <a:pt x="420" y="16"/>
                    </a:lnTo>
                    <a:lnTo>
                      <a:pt x="412" y="24"/>
                    </a:lnTo>
                    <a:lnTo>
                      <a:pt x="402" y="32"/>
                    </a:lnTo>
                    <a:lnTo>
                      <a:pt x="402" y="32"/>
                    </a:lnTo>
                    <a:lnTo>
                      <a:pt x="394" y="38"/>
                    </a:lnTo>
                    <a:lnTo>
                      <a:pt x="387" y="45"/>
                    </a:lnTo>
                    <a:lnTo>
                      <a:pt x="387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5" name="Group 71"/>
            <p:cNvGrpSpPr/>
            <p:nvPr/>
          </p:nvGrpSpPr>
          <p:grpSpPr>
            <a:xfrm>
              <a:off x="1894700" y="3660264"/>
              <a:ext cx="317255" cy="463681"/>
              <a:chOff x="1279524" y="4223204"/>
              <a:chExt cx="330200" cy="482601"/>
            </a:xfrm>
            <a:solidFill>
              <a:schemeClr val="accent1"/>
            </a:solidFill>
          </p:grpSpPr>
          <p:sp>
            <p:nvSpPr>
              <p:cNvPr id="260" name="Freeform: Shape 76"/>
              <p:cNvSpPr>
                <a:spLocks/>
              </p:cNvSpPr>
              <p:nvPr/>
            </p:nvSpPr>
            <p:spPr bwMode="auto">
              <a:xfrm>
                <a:off x="1279524" y="4223204"/>
                <a:ext cx="207963" cy="254000"/>
              </a:xfrm>
              <a:custGeom>
                <a:avLst/>
                <a:gdLst>
                  <a:gd name="T0" fmla="*/ 131 w 131"/>
                  <a:gd name="T1" fmla="*/ 94 h 160"/>
                  <a:gd name="T2" fmla="*/ 131 w 131"/>
                  <a:gd name="T3" fmla="*/ 92 h 160"/>
                  <a:gd name="T4" fmla="*/ 131 w 131"/>
                  <a:gd name="T5" fmla="*/ 0 h 160"/>
                  <a:gd name="T6" fmla="*/ 124 w 131"/>
                  <a:gd name="T7" fmla="*/ 3 h 160"/>
                  <a:gd name="T8" fmla="*/ 49 w 131"/>
                  <a:gd name="T9" fmla="*/ 35 h 160"/>
                  <a:gd name="T10" fmla="*/ 42 w 131"/>
                  <a:gd name="T11" fmla="*/ 111 h 160"/>
                  <a:gd name="T12" fmla="*/ 35 w 131"/>
                  <a:gd name="T13" fmla="*/ 110 h 160"/>
                  <a:gd name="T14" fmla="*/ 28 w 131"/>
                  <a:gd name="T15" fmla="*/ 110 h 160"/>
                  <a:gd name="T16" fmla="*/ 17 w 131"/>
                  <a:gd name="T17" fmla="*/ 114 h 160"/>
                  <a:gd name="T18" fmla="*/ 8 w 131"/>
                  <a:gd name="T19" fmla="*/ 121 h 160"/>
                  <a:gd name="T20" fmla="*/ 2 w 131"/>
                  <a:gd name="T21" fmla="*/ 130 h 160"/>
                  <a:gd name="T22" fmla="*/ 0 w 131"/>
                  <a:gd name="T23" fmla="*/ 140 h 160"/>
                  <a:gd name="T24" fmla="*/ 1 w 131"/>
                  <a:gd name="T25" fmla="*/ 144 h 160"/>
                  <a:gd name="T26" fmla="*/ 5 w 131"/>
                  <a:gd name="T27" fmla="*/ 152 h 160"/>
                  <a:gd name="T28" fmla="*/ 13 w 131"/>
                  <a:gd name="T29" fmla="*/ 158 h 160"/>
                  <a:gd name="T30" fmla="*/ 23 w 131"/>
                  <a:gd name="T31" fmla="*/ 160 h 160"/>
                  <a:gd name="T32" fmla="*/ 29 w 131"/>
                  <a:gd name="T33" fmla="*/ 159 h 160"/>
                  <a:gd name="T34" fmla="*/ 39 w 131"/>
                  <a:gd name="T35" fmla="*/ 155 h 160"/>
                  <a:gd name="T36" fmla="*/ 48 w 131"/>
                  <a:gd name="T37" fmla="*/ 148 h 160"/>
                  <a:gd name="T38" fmla="*/ 54 w 131"/>
                  <a:gd name="T39" fmla="*/ 140 h 160"/>
                  <a:gd name="T40" fmla="*/ 56 w 131"/>
                  <a:gd name="T41" fmla="*/ 130 h 160"/>
                  <a:gd name="T42" fmla="*/ 56 w 131"/>
                  <a:gd name="T43" fmla="*/ 127 h 160"/>
                  <a:gd name="T44" fmla="*/ 117 w 131"/>
                  <a:gd name="T45" fmla="*/ 30 h 160"/>
                  <a:gd name="T46" fmla="*/ 117 w 131"/>
                  <a:gd name="T47" fmla="*/ 73 h 160"/>
                  <a:gd name="T48" fmla="*/ 103 w 131"/>
                  <a:gd name="T49" fmla="*/ 72 h 160"/>
                  <a:gd name="T50" fmla="*/ 97 w 131"/>
                  <a:gd name="T51" fmla="*/ 73 h 160"/>
                  <a:gd name="T52" fmla="*/ 87 w 131"/>
                  <a:gd name="T53" fmla="*/ 79 h 160"/>
                  <a:gd name="T54" fmla="*/ 80 w 131"/>
                  <a:gd name="T55" fmla="*/ 87 h 160"/>
                  <a:gd name="T56" fmla="*/ 76 w 131"/>
                  <a:gd name="T57" fmla="*/ 96 h 160"/>
                  <a:gd name="T58" fmla="*/ 75 w 131"/>
                  <a:gd name="T59" fmla="*/ 102 h 160"/>
                  <a:gd name="T60" fmla="*/ 78 w 131"/>
                  <a:gd name="T61" fmla="*/ 111 h 160"/>
                  <a:gd name="T62" fmla="*/ 84 w 131"/>
                  <a:gd name="T63" fmla="*/ 117 h 160"/>
                  <a:gd name="T64" fmla="*/ 93 w 131"/>
                  <a:gd name="T65" fmla="*/ 121 h 160"/>
                  <a:gd name="T66" fmla="*/ 104 w 131"/>
                  <a:gd name="T67" fmla="*/ 121 h 160"/>
                  <a:gd name="T68" fmla="*/ 109 w 131"/>
                  <a:gd name="T69" fmla="*/ 120 h 160"/>
                  <a:gd name="T70" fmla="*/ 118 w 131"/>
                  <a:gd name="T71" fmla="*/ 115 h 160"/>
                  <a:gd name="T72" fmla="*/ 125 w 131"/>
                  <a:gd name="T73" fmla="*/ 108 h 160"/>
                  <a:gd name="T74" fmla="*/ 130 w 131"/>
                  <a:gd name="T75" fmla="*/ 99 h 160"/>
                  <a:gd name="T76" fmla="*/ 131 w 131"/>
                  <a:gd name="T77" fmla="*/ 9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1" h="160">
                    <a:moveTo>
                      <a:pt x="131" y="94"/>
                    </a:moveTo>
                    <a:lnTo>
                      <a:pt x="131" y="94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31" y="90"/>
                    </a:lnTo>
                    <a:lnTo>
                      <a:pt x="131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42" y="37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35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2" y="111"/>
                    </a:lnTo>
                    <a:lnTo>
                      <a:pt x="17" y="114"/>
                    </a:lnTo>
                    <a:lnTo>
                      <a:pt x="12" y="117"/>
                    </a:lnTo>
                    <a:lnTo>
                      <a:pt x="8" y="121"/>
                    </a:lnTo>
                    <a:lnTo>
                      <a:pt x="5" y="125"/>
                    </a:lnTo>
                    <a:lnTo>
                      <a:pt x="2" y="130"/>
                    </a:lnTo>
                    <a:lnTo>
                      <a:pt x="1" y="134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44"/>
                    </a:lnTo>
                    <a:lnTo>
                      <a:pt x="3" y="149"/>
                    </a:lnTo>
                    <a:lnTo>
                      <a:pt x="5" y="152"/>
                    </a:lnTo>
                    <a:lnTo>
                      <a:pt x="9" y="155"/>
                    </a:lnTo>
                    <a:lnTo>
                      <a:pt x="13" y="158"/>
                    </a:lnTo>
                    <a:lnTo>
                      <a:pt x="18" y="159"/>
                    </a:lnTo>
                    <a:lnTo>
                      <a:pt x="23" y="160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34" y="158"/>
                    </a:lnTo>
                    <a:lnTo>
                      <a:pt x="39" y="155"/>
                    </a:lnTo>
                    <a:lnTo>
                      <a:pt x="44" y="152"/>
                    </a:lnTo>
                    <a:lnTo>
                      <a:pt x="48" y="148"/>
                    </a:lnTo>
                    <a:lnTo>
                      <a:pt x="51" y="144"/>
                    </a:lnTo>
                    <a:lnTo>
                      <a:pt x="54" y="140"/>
                    </a:lnTo>
                    <a:lnTo>
                      <a:pt x="55" y="135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6" y="127"/>
                    </a:lnTo>
                    <a:lnTo>
                      <a:pt x="56" y="58"/>
                    </a:lnTo>
                    <a:lnTo>
                      <a:pt x="117" y="30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97" y="73"/>
                    </a:lnTo>
                    <a:lnTo>
                      <a:pt x="92" y="76"/>
                    </a:lnTo>
                    <a:lnTo>
                      <a:pt x="87" y="79"/>
                    </a:lnTo>
                    <a:lnTo>
                      <a:pt x="83" y="83"/>
                    </a:lnTo>
                    <a:lnTo>
                      <a:pt x="80" y="87"/>
                    </a:lnTo>
                    <a:lnTo>
                      <a:pt x="77" y="92"/>
                    </a:lnTo>
                    <a:lnTo>
                      <a:pt x="76" y="96"/>
                    </a:lnTo>
                    <a:lnTo>
                      <a:pt x="75" y="102"/>
                    </a:lnTo>
                    <a:lnTo>
                      <a:pt x="75" y="102"/>
                    </a:lnTo>
                    <a:lnTo>
                      <a:pt x="76" y="106"/>
                    </a:lnTo>
                    <a:lnTo>
                      <a:pt x="78" y="111"/>
                    </a:lnTo>
                    <a:lnTo>
                      <a:pt x="80" y="114"/>
                    </a:lnTo>
                    <a:lnTo>
                      <a:pt x="84" y="117"/>
                    </a:lnTo>
                    <a:lnTo>
                      <a:pt x="88" y="120"/>
                    </a:lnTo>
                    <a:lnTo>
                      <a:pt x="93" y="121"/>
                    </a:lnTo>
                    <a:lnTo>
                      <a:pt x="98" y="122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9" y="120"/>
                    </a:lnTo>
                    <a:lnTo>
                      <a:pt x="114" y="118"/>
                    </a:lnTo>
                    <a:lnTo>
                      <a:pt x="118" y="115"/>
                    </a:lnTo>
                    <a:lnTo>
                      <a:pt x="122" y="112"/>
                    </a:lnTo>
                    <a:lnTo>
                      <a:pt x="125" y="108"/>
                    </a:lnTo>
                    <a:lnTo>
                      <a:pt x="128" y="104"/>
                    </a:lnTo>
                    <a:lnTo>
                      <a:pt x="130" y="99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4"/>
                    </a:lnTo>
                    <a:close/>
                  </a:path>
                </a:pathLst>
              </a:custGeom>
              <a:solidFill>
                <a:srgbClr val="029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Freeform: Shape 77"/>
              <p:cNvSpPr>
                <a:spLocks/>
              </p:cNvSpPr>
              <p:nvPr/>
            </p:nvSpPr>
            <p:spPr bwMode="auto">
              <a:xfrm>
                <a:off x="1490661" y="4501017"/>
                <a:ext cx="119063" cy="204788"/>
              </a:xfrm>
              <a:custGeom>
                <a:avLst/>
                <a:gdLst>
                  <a:gd name="T0" fmla="*/ 70 w 75"/>
                  <a:gd name="T1" fmla="*/ 18 h 129"/>
                  <a:gd name="T2" fmla="*/ 61 w 75"/>
                  <a:gd name="T3" fmla="*/ 12 h 129"/>
                  <a:gd name="T4" fmla="*/ 49 w 75"/>
                  <a:gd name="T5" fmla="*/ 10 h 129"/>
                  <a:gd name="T6" fmla="*/ 24 w 75"/>
                  <a:gd name="T7" fmla="*/ 9 h 129"/>
                  <a:gd name="T8" fmla="*/ 16 w 75"/>
                  <a:gd name="T9" fmla="*/ 7 h 129"/>
                  <a:gd name="T10" fmla="*/ 0 w 75"/>
                  <a:gd name="T11" fmla="*/ 0 h 129"/>
                  <a:gd name="T12" fmla="*/ 41 w 75"/>
                  <a:gd name="T13" fmla="*/ 82 h 129"/>
                  <a:gd name="T14" fmla="*/ 30 w 75"/>
                  <a:gd name="T15" fmla="*/ 85 h 129"/>
                  <a:gd name="T16" fmla="*/ 19 w 75"/>
                  <a:gd name="T17" fmla="*/ 93 h 129"/>
                  <a:gd name="T18" fmla="*/ 16 w 75"/>
                  <a:gd name="T19" fmla="*/ 97 h 129"/>
                  <a:gd name="T20" fmla="*/ 12 w 75"/>
                  <a:gd name="T21" fmla="*/ 106 h 129"/>
                  <a:gd name="T22" fmla="*/ 12 w 75"/>
                  <a:gd name="T23" fmla="*/ 115 h 129"/>
                  <a:gd name="T24" fmla="*/ 15 w 75"/>
                  <a:gd name="T25" fmla="*/ 122 h 129"/>
                  <a:gd name="T26" fmla="*/ 17 w 75"/>
                  <a:gd name="T27" fmla="*/ 125 h 129"/>
                  <a:gd name="T28" fmla="*/ 24 w 75"/>
                  <a:gd name="T29" fmla="*/ 128 h 129"/>
                  <a:gd name="T30" fmla="*/ 32 w 75"/>
                  <a:gd name="T31" fmla="*/ 128 h 129"/>
                  <a:gd name="T32" fmla="*/ 41 w 75"/>
                  <a:gd name="T33" fmla="*/ 124 h 129"/>
                  <a:gd name="T34" fmla="*/ 48 w 75"/>
                  <a:gd name="T35" fmla="*/ 117 h 129"/>
                  <a:gd name="T36" fmla="*/ 51 w 75"/>
                  <a:gd name="T37" fmla="*/ 114 h 129"/>
                  <a:gd name="T38" fmla="*/ 56 w 75"/>
                  <a:gd name="T39" fmla="*/ 102 h 129"/>
                  <a:gd name="T40" fmla="*/ 55 w 75"/>
                  <a:gd name="T41" fmla="*/ 94 h 129"/>
                  <a:gd name="T42" fmla="*/ 53 w 75"/>
                  <a:gd name="T43" fmla="*/ 88 h 129"/>
                  <a:gd name="T44" fmla="*/ 23 w 75"/>
                  <a:gd name="T45" fmla="*/ 28 h 129"/>
                  <a:gd name="T46" fmla="*/ 31 w 75"/>
                  <a:gd name="T47" fmla="*/ 24 h 129"/>
                  <a:gd name="T48" fmla="*/ 40 w 75"/>
                  <a:gd name="T49" fmla="*/ 22 h 129"/>
                  <a:gd name="T50" fmla="*/ 52 w 75"/>
                  <a:gd name="T51" fmla="*/ 22 h 129"/>
                  <a:gd name="T52" fmla="*/ 55 w 75"/>
                  <a:gd name="T53" fmla="*/ 23 h 129"/>
                  <a:gd name="T54" fmla="*/ 63 w 75"/>
                  <a:gd name="T55" fmla="*/ 28 h 129"/>
                  <a:gd name="T56" fmla="*/ 70 w 75"/>
                  <a:gd name="T57" fmla="*/ 40 h 129"/>
                  <a:gd name="T58" fmla="*/ 74 w 75"/>
                  <a:gd name="T59" fmla="*/ 55 h 129"/>
                  <a:gd name="T60" fmla="*/ 75 w 75"/>
                  <a:gd name="T61" fmla="*/ 51 h 129"/>
                  <a:gd name="T62" fmla="*/ 75 w 75"/>
                  <a:gd name="T63" fmla="*/ 35 h 129"/>
                  <a:gd name="T64" fmla="*/ 72 w 75"/>
                  <a:gd name="T65" fmla="*/ 23 h 129"/>
                  <a:gd name="T66" fmla="*/ 70 w 75"/>
                  <a:gd name="T67" fmla="*/ 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129">
                    <a:moveTo>
                      <a:pt x="70" y="18"/>
                    </a:moveTo>
                    <a:lnTo>
                      <a:pt x="70" y="18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6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16" y="7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35" y="83"/>
                    </a:lnTo>
                    <a:lnTo>
                      <a:pt x="30" y="85"/>
                    </a:lnTo>
                    <a:lnTo>
                      <a:pt x="24" y="88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6" y="97"/>
                    </a:lnTo>
                    <a:lnTo>
                      <a:pt x="14" y="102"/>
                    </a:lnTo>
                    <a:lnTo>
                      <a:pt x="12" y="106"/>
                    </a:lnTo>
                    <a:lnTo>
                      <a:pt x="12" y="111"/>
                    </a:lnTo>
                    <a:lnTo>
                      <a:pt x="12" y="115"/>
                    </a:lnTo>
                    <a:lnTo>
                      <a:pt x="13" y="119"/>
                    </a:lnTo>
                    <a:lnTo>
                      <a:pt x="15" y="122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21" y="127"/>
                    </a:lnTo>
                    <a:lnTo>
                      <a:pt x="24" y="128"/>
                    </a:lnTo>
                    <a:lnTo>
                      <a:pt x="28" y="129"/>
                    </a:lnTo>
                    <a:lnTo>
                      <a:pt x="32" y="128"/>
                    </a:lnTo>
                    <a:lnTo>
                      <a:pt x="37" y="126"/>
                    </a:lnTo>
                    <a:lnTo>
                      <a:pt x="41" y="124"/>
                    </a:lnTo>
                    <a:lnTo>
                      <a:pt x="45" y="121"/>
                    </a:lnTo>
                    <a:lnTo>
                      <a:pt x="48" y="117"/>
                    </a:lnTo>
                    <a:lnTo>
                      <a:pt x="48" y="117"/>
                    </a:lnTo>
                    <a:lnTo>
                      <a:pt x="51" y="114"/>
                    </a:lnTo>
                    <a:lnTo>
                      <a:pt x="53" y="110"/>
                    </a:lnTo>
                    <a:lnTo>
                      <a:pt x="56" y="102"/>
                    </a:lnTo>
                    <a:lnTo>
                      <a:pt x="56" y="98"/>
                    </a:lnTo>
                    <a:lnTo>
                      <a:pt x="55" y="94"/>
                    </a:lnTo>
                    <a:lnTo>
                      <a:pt x="54" y="91"/>
                    </a:lnTo>
                    <a:lnTo>
                      <a:pt x="53" y="8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31" y="24"/>
                    </a:lnTo>
                    <a:lnTo>
                      <a:pt x="35" y="23"/>
                    </a:lnTo>
                    <a:lnTo>
                      <a:pt x="40" y="22"/>
                    </a:lnTo>
                    <a:lnTo>
                      <a:pt x="45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5" y="23"/>
                    </a:lnTo>
                    <a:lnTo>
                      <a:pt x="58" y="24"/>
                    </a:lnTo>
                    <a:lnTo>
                      <a:pt x="63" y="28"/>
                    </a:lnTo>
                    <a:lnTo>
                      <a:pt x="67" y="34"/>
                    </a:lnTo>
                    <a:lnTo>
                      <a:pt x="70" y="40"/>
                    </a:lnTo>
                    <a:lnTo>
                      <a:pt x="73" y="51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5" y="51"/>
                    </a:lnTo>
                    <a:lnTo>
                      <a:pt x="75" y="41"/>
                    </a:lnTo>
                    <a:lnTo>
                      <a:pt x="75" y="35"/>
                    </a:lnTo>
                    <a:lnTo>
                      <a:pt x="74" y="29"/>
                    </a:lnTo>
                    <a:lnTo>
                      <a:pt x="72" y="23"/>
                    </a:lnTo>
                    <a:lnTo>
                      <a:pt x="70" y="18"/>
                    </a:lnTo>
                    <a:lnTo>
                      <a:pt x="70" y="18"/>
                    </a:lnTo>
                    <a:close/>
                  </a:path>
                </a:pathLst>
              </a:custGeom>
              <a:solidFill>
                <a:srgbClr val="029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6" name="Group 72"/>
            <p:cNvGrpSpPr/>
            <p:nvPr/>
          </p:nvGrpSpPr>
          <p:grpSpPr>
            <a:xfrm>
              <a:off x="1750864" y="4233903"/>
              <a:ext cx="243150" cy="204962"/>
              <a:chOff x="5332411" y="3243717"/>
              <a:chExt cx="303213" cy="255587"/>
            </a:xfrm>
            <a:solidFill>
              <a:schemeClr val="accent2"/>
            </a:solidFill>
          </p:grpSpPr>
          <p:sp>
            <p:nvSpPr>
              <p:cNvPr id="257" name="Freeform: Shape 73"/>
              <p:cNvSpPr>
                <a:spLocks/>
              </p:cNvSpPr>
              <p:nvPr/>
            </p:nvSpPr>
            <p:spPr bwMode="auto">
              <a:xfrm>
                <a:off x="5510211" y="3243717"/>
                <a:ext cx="41275" cy="42863"/>
              </a:xfrm>
              <a:custGeom>
                <a:avLst/>
                <a:gdLst>
                  <a:gd name="T0" fmla="*/ 19 w 26"/>
                  <a:gd name="T1" fmla="*/ 25 h 27"/>
                  <a:gd name="T2" fmla="*/ 19 w 26"/>
                  <a:gd name="T3" fmla="*/ 25 h 27"/>
                  <a:gd name="T4" fmla="*/ 14 w 26"/>
                  <a:gd name="T5" fmla="*/ 27 h 27"/>
                  <a:gd name="T6" fmla="*/ 9 w 26"/>
                  <a:gd name="T7" fmla="*/ 26 h 27"/>
                  <a:gd name="T8" fmla="*/ 4 w 26"/>
                  <a:gd name="T9" fmla="*/ 24 h 27"/>
                  <a:gd name="T10" fmla="*/ 1 w 26"/>
                  <a:gd name="T11" fmla="*/ 20 h 27"/>
                  <a:gd name="T12" fmla="*/ 1 w 26"/>
                  <a:gd name="T13" fmla="*/ 20 h 27"/>
                  <a:gd name="T14" fmla="*/ 0 w 26"/>
                  <a:gd name="T15" fmla="*/ 15 h 27"/>
                  <a:gd name="T16" fmla="*/ 0 w 26"/>
                  <a:gd name="T17" fmla="*/ 10 h 27"/>
                  <a:gd name="T18" fmla="*/ 3 w 26"/>
                  <a:gd name="T19" fmla="*/ 5 h 27"/>
                  <a:gd name="T20" fmla="*/ 7 w 26"/>
                  <a:gd name="T21" fmla="*/ 2 h 27"/>
                  <a:gd name="T22" fmla="*/ 7 w 26"/>
                  <a:gd name="T23" fmla="*/ 2 h 27"/>
                  <a:gd name="T24" fmla="*/ 12 w 26"/>
                  <a:gd name="T25" fmla="*/ 0 h 27"/>
                  <a:gd name="T26" fmla="*/ 17 w 26"/>
                  <a:gd name="T27" fmla="*/ 1 h 27"/>
                  <a:gd name="T28" fmla="*/ 21 w 26"/>
                  <a:gd name="T29" fmla="*/ 3 h 27"/>
                  <a:gd name="T30" fmla="*/ 25 w 26"/>
                  <a:gd name="T31" fmla="*/ 7 h 27"/>
                  <a:gd name="T32" fmla="*/ 25 w 26"/>
                  <a:gd name="T33" fmla="*/ 7 h 27"/>
                  <a:gd name="T34" fmla="*/ 26 w 26"/>
                  <a:gd name="T35" fmla="*/ 12 h 27"/>
                  <a:gd name="T36" fmla="*/ 25 w 26"/>
                  <a:gd name="T37" fmla="*/ 18 h 27"/>
                  <a:gd name="T38" fmla="*/ 23 w 26"/>
                  <a:gd name="T39" fmla="*/ 22 h 27"/>
                  <a:gd name="T40" fmla="*/ 19 w 26"/>
                  <a:gd name="T41" fmla="*/ 25 h 27"/>
                  <a:gd name="T42" fmla="*/ 19 w 26"/>
                  <a:gd name="T4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7">
                    <a:moveTo>
                      <a:pt x="19" y="25"/>
                    </a:moveTo>
                    <a:lnTo>
                      <a:pt x="19" y="25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5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029676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Freeform: Shape 74"/>
              <p:cNvSpPr>
                <a:spLocks/>
              </p:cNvSpPr>
              <p:nvPr/>
            </p:nvSpPr>
            <p:spPr bwMode="auto">
              <a:xfrm>
                <a:off x="5332411" y="3410404"/>
                <a:ext cx="92075" cy="88900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solidFill>
                <a:srgbClr val="029676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Freeform: Shape 75"/>
              <p:cNvSpPr>
                <a:spLocks/>
              </p:cNvSpPr>
              <p:nvPr/>
            </p:nvSpPr>
            <p:spPr bwMode="auto">
              <a:xfrm>
                <a:off x="5522911" y="3370717"/>
                <a:ext cx="112713" cy="112713"/>
              </a:xfrm>
              <a:custGeom>
                <a:avLst/>
                <a:gdLst>
                  <a:gd name="T0" fmla="*/ 36 w 71"/>
                  <a:gd name="T1" fmla="*/ 0 h 71"/>
                  <a:gd name="T2" fmla="*/ 43 w 71"/>
                  <a:gd name="T3" fmla="*/ 29 h 71"/>
                  <a:gd name="T4" fmla="*/ 71 w 71"/>
                  <a:gd name="T5" fmla="*/ 36 h 71"/>
                  <a:gd name="T6" fmla="*/ 43 w 71"/>
                  <a:gd name="T7" fmla="*/ 43 h 71"/>
                  <a:gd name="T8" fmla="*/ 36 w 71"/>
                  <a:gd name="T9" fmla="*/ 71 h 71"/>
                  <a:gd name="T10" fmla="*/ 29 w 71"/>
                  <a:gd name="T11" fmla="*/ 43 h 71"/>
                  <a:gd name="T12" fmla="*/ 0 w 71"/>
                  <a:gd name="T13" fmla="*/ 36 h 71"/>
                  <a:gd name="T14" fmla="*/ 29 w 71"/>
                  <a:gd name="T15" fmla="*/ 29 h 71"/>
                  <a:gd name="T16" fmla="*/ 36 w 71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43" y="29"/>
                    </a:lnTo>
                    <a:lnTo>
                      <a:pt x="71" y="36"/>
                    </a:lnTo>
                    <a:lnTo>
                      <a:pt x="43" y="43"/>
                    </a:lnTo>
                    <a:lnTo>
                      <a:pt x="36" y="71"/>
                    </a:lnTo>
                    <a:lnTo>
                      <a:pt x="29" y="43"/>
                    </a:lnTo>
                    <a:lnTo>
                      <a:pt x="0" y="36"/>
                    </a:lnTo>
                    <a:lnTo>
                      <a:pt x="29" y="2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29676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482089" y="5137016"/>
            <a:ext cx="9227822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Users can make a presentation on a projector or computer, or they can print the presentation into film for use in a wider area</a:t>
            </a:r>
          </a:p>
        </p:txBody>
      </p:sp>
      <p:sp>
        <p:nvSpPr>
          <p:cNvPr id="73" name="矩形 72"/>
          <p:cNvSpPr/>
          <p:nvPr/>
        </p:nvSpPr>
        <p:spPr>
          <a:xfrm>
            <a:off x="2018216" y="2088188"/>
            <a:ext cx="1124079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74" name="矩形 73"/>
          <p:cNvSpPr/>
          <p:nvPr/>
        </p:nvSpPr>
        <p:spPr>
          <a:xfrm>
            <a:off x="3638026" y="2460197"/>
            <a:ext cx="1124079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75" name="矩形 74"/>
          <p:cNvSpPr/>
          <p:nvPr/>
        </p:nvSpPr>
        <p:spPr>
          <a:xfrm>
            <a:off x="5293850" y="2057024"/>
            <a:ext cx="1124079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76" name="矩形 75"/>
          <p:cNvSpPr/>
          <p:nvPr/>
        </p:nvSpPr>
        <p:spPr>
          <a:xfrm>
            <a:off x="6780113" y="2555690"/>
            <a:ext cx="1124079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77" name="矩形 76"/>
          <p:cNvSpPr/>
          <p:nvPr/>
        </p:nvSpPr>
        <p:spPr>
          <a:xfrm>
            <a:off x="8333258" y="1973483"/>
            <a:ext cx="1124079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added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787654" y="609042"/>
            <a:ext cx="8976565" cy="686733"/>
            <a:chOff x="787654" y="609042"/>
            <a:chExt cx="8976565" cy="686733"/>
          </a:xfrm>
        </p:grpSpPr>
        <p:grpSp>
          <p:nvGrpSpPr>
            <p:cNvPr id="51" name="组合 50"/>
            <p:cNvGrpSpPr/>
            <p:nvPr/>
          </p:nvGrpSpPr>
          <p:grpSpPr>
            <a:xfrm>
              <a:off x="787654" y="772555"/>
              <a:ext cx="8976565" cy="523220"/>
              <a:chOff x="1518453" y="330611"/>
              <a:chExt cx="8976565" cy="523220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5609026" y="565844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0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44d49d5-804f-4a35-9ab6-98a3540b9817"/>
          <p:cNvGrpSpPr>
            <a:grpSpLocks noChangeAspect="1"/>
          </p:cNvGrpSpPr>
          <p:nvPr/>
        </p:nvGrpSpPr>
        <p:grpSpPr>
          <a:xfrm>
            <a:off x="3751425" y="2218039"/>
            <a:ext cx="4689151" cy="3439828"/>
            <a:chOff x="3774284" y="1772816"/>
            <a:chExt cx="4689151" cy="3439828"/>
          </a:xfrm>
        </p:grpSpPr>
        <p:grpSp>
          <p:nvGrpSpPr>
            <p:cNvPr id="4" name="Group 13"/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27" name="Arc 24"/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Arc 25"/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Oval 16"/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17"/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24" name="Oval 18"/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rgbClr val="029676"/>
              </a:solidFill>
              <a:ln w="38100">
                <a:solidFill>
                  <a:srgbClr val="02967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Oval 19"/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solidFill>
                <a:srgbClr val="029676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9"/>
              <p:cNvSpPr>
                <a:spLocks noChangeAspect="1"/>
              </p:cNvSpPr>
              <p:nvPr/>
            </p:nvSpPr>
            <p:spPr bwMode="auto">
              <a:xfrm>
                <a:off x="7061794" y="4287769"/>
                <a:ext cx="381053" cy="311001"/>
              </a:xfrm>
              <a:custGeom>
                <a:avLst/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10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21" name="Oval 21"/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rgbClr val="029676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Oval 22"/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solidFill>
                <a:srgbClr val="029676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0"/>
              <p:cNvSpPr>
                <a:spLocks noChangeAspect="1"/>
              </p:cNvSpPr>
              <p:nvPr/>
            </p:nvSpPr>
            <p:spPr bwMode="auto">
              <a:xfrm>
                <a:off x="5230439" y="2685625"/>
                <a:ext cx="381053" cy="276641"/>
              </a:xfrm>
              <a:custGeom>
                <a:avLst/>
                <a:gdLst>
                  <a:gd name="connsiteX0" fmla="*/ 220682 w 508000"/>
                  <a:gd name="connsiteY0" fmla="*/ 153574 h 368803"/>
                  <a:gd name="connsiteX1" fmla="*/ 251847 w 508000"/>
                  <a:gd name="connsiteY1" fmla="*/ 166568 h 368803"/>
                  <a:gd name="connsiteX2" fmla="*/ 314177 w 508000"/>
                  <a:gd name="connsiteY2" fmla="*/ 166568 h 368803"/>
                  <a:gd name="connsiteX3" fmla="*/ 314177 w 508000"/>
                  <a:gd name="connsiteY3" fmla="*/ 232405 h 368803"/>
                  <a:gd name="connsiteX4" fmla="*/ 258773 w 508000"/>
                  <a:gd name="connsiteY4" fmla="*/ 287846 h 368803"/>
                  <a:gd name="connsiteX5" fmla="*/ 248384 w 508000"/>
                  <a:gd name="connsiteY5" fmla="*/ 287846 h 368803"/>
                  <a:gd name="connsiteX6" fmla="*/ 189517 w 508000"/>
                  <a:gd name="connsiteY6" fmla="*/ 232405 h 368803"/>
                  <a:gd name="connsiteX7" fmla="*/ 189517 w 508000"/>
                  <a:gd name="connsiteY7" fmla="*/ 166568 h 368803"/>
                  <a:gd name="connsiteX8" fmla="*/ 220682 w 508000"/>
                  <a:gd name="connsiteY8" fmla="*/ 153574 h 368803"/>
                  <a:gd name="connsiteX9" fmla="*/ 463075 w 508000"/>
                  <a:gd name="connsiteY9" fmla="*/ 73065 h 368803"/>
                  <a:gd name="connsiteX10" fmla="*/ 362857 w 508000"/>
                  <a:gd name="connsiteY10" fmla="*/ 191360 h 368803"/>
                  <a:gd name="connsiteX11" fmla="*/ 463075 w 508000"/>
                  <a:gd name="connsiteY11" fmla="*/ 295738 h 368803"/>
                  <a:gd name="connsiteX12" fmla="*/ 41469 w 508000"/>
                  <a:gd name="connsiteY12" fmla="*/ 73065 h 368803"/>
                  <a:gd name="connsiteX13" fmla="*/ 41469 w 508000"/>
                  <a:gd name="connsiteY13" fmla="*/ 295738 h 368803"/>
                  <a:gd name="connsiteX14" fmla="*/ 141687 w 508000"/>
                  <a:gd name="connsiteY14" fmla="*/ 191360 h 368803"/>
                  <a:gd name="connsiteX15" fmla="*/ 41469 w 508000"/>
                  <a:gd name="connsiteY15" fmla="*/ 73065 h 368803"/>
                  <a:gd name="connsiteX16" fmla="*/ 72571 w 508000"/>
                  <a:gd name="connsiteY16" fmla="*/ 41751 h 368803"/>
                  <a:gd name="connsiteX17" fmla="*/ 176245 w 508000"/>
                  <a:gd name="connsiteY17" fmla="*/ 163526 h 368803"/>
                  <a:gd name="connsiteX18" fmla="*/ 169333 w 508000"/>
                  <a:gd name="connsiteY18" fmla="*/ 226153 h 368803"/>
                  <a:gd name="connsiteX19" fmla="*/ 72571 w 508000"/>
                  <a:gd name="connsiteY19" fmla="*/ 327052 h 368803"/>
                  <a:gd name="connsiteX20" fmla="*/ 435429 w 508000"/>
                  <a:gd name="connsiteY20" fmla="*/ 327052 h 368803"/>
                  <a:gd name="connsiteX21" fmla="*/ 338667 w 508000"/>
                  <a:gd name="connsiteY21" fmla="*/ 226153 h 368803"/>
                  <a:gd name="connsiteX22" fmla="*/ 331755 w 508000"/>
                  <a:gd name="connsiteY22" fmla="*/ 163526 h 368803"/>
                  <a:gd name="connsiteX23" fmla="*/ 435429 w 508000"/>
                  <a:gd name="connsiteY23" fmla="*/ 41751 h 368803"/>
                  <a:gd name="connsiteX24" fmla="*/ 72571 w 508000"/>
                  <a:gd name="connsiteY24" fmla="*/ 41751 h 368803"/>
                  <a:gd name="connsiteX25" fmla="*/ 55293 w 508000"/>
                  <a:gd name="connsiteY25" fmla="*/ 0 h 368803"/>
                  <a:gd name="connsiteX26" fmla="*/ 449252 w 508000"/>
                  <a:gd name="connsiteY26" fmla="*/ 0 h 368803"/>
                  <a:gd name="connsiteX27" fmla="*/ 466531 w 508000"/>
                  <a:gd name="connsiteY27" fmla="*/ 3479 h 368803"/>
                  <a:gd name="connsiteX28" fmla="*/ 508000 w 508000"/>
                  <a:gd name="connsiteY28" fmla="*/ 55668 h 368803"/>
                  <a:gd name="connsiteX29" fmla="*/ 504544 w 508000"/>
                  <a:gd name="connsiteY29" fmla="*/ 313135 h 368803"/>
                  <a:gd name="connsiteX30" fmla="*/ 490721 w 508000"/>
                  <a:gd name="connsiteY30" fmla="*/ 351407 h 368803"/>
                  <a:gd name="connsiteX31" fmla="*/ 449252 w 508000"/>
                  <a:gd name="connsiteY31" fmla="*/ 368803 h 368803"/>
                  <a:gd name="connsiteX32" fmla="*/ 55293 w 508000"/>
                  <a:gd name="connsiteY32" fmla="*/ 368803 h 368803"/>
                  <a:gd name="connsiteX33" fmla="*/ 17279 w 508000"/>
                  <a:gd name="connsiteY33" fmla="*/ 351407 h 368803"/>
                  <a:gd name="connsiteX34" fmla="*/ 0 w 508000"/>
                  <a:gd name="connsiteY34" fmla="*/ 313135 h 368803"/>
                  <a:gd name="connsiteX35" fmla="*/ 0 w 508000"/>
                  <a:gd name="connsiteY35" fmla="*/ 55668 h 368803"/>
                  <a:gd name="connsiteX36" fmla="*/ 41469 w 508000"/>
                  <a:gd name="connsiteY36" fmla="*/ 3479 h 368803"/>
                  <a:gd name="connsiteX37" fmla="*/ 55293 w 508000"/>
                  <a:gd name="connsiteY37" fmla="*/ 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8000" h="368803">
                    <a:moveTo>
                      <a:pt x="220682" y="153574"/>
                    </a:moveTo>
                    <a:cubicBezTo>
                      <a:pt x="231936" y="153574"/>
                      <a:pt x="243190" y="157906"/>
                      <a:pt x="251847" y="166568"/>
                    </a:cubicBezTo>
                    <a:cubicBezTo>
                      <a:pt x="269161" y="149243"/>
                      <a:pt x="296863" y="149243"/>
                      <a:pt x="314177" y="166568"/>
                    </a:cubicBezTo>
                    <a:cubicBezTo>
                      <a:pt x="331491" y="183894"/>
                      <a:pt x="331491" y="215079"/>
                      <a:pt x="314177" y="232405"/>
                    </a:cubicBezTo>
                    <a:cubicBezTo>
                      <a:pt x="314177" y="232405"/>
                      <a:pt x="272624" y="273986"/>
                      <a:pt x="258773" y="287846"/>
                    </a:cubicBezTo>
                    <a:cubicBezTo>
                      <a:pt x="255310" y="291311"/>
                      <a:pt x="251847" y="291311"/>
                      <a:pt x="248384" y="287846"/>
                    </a:cubicBezTo>
                    <a:cubicBezTo>
                      <a:pt x="231070" y="273986"/>
                      <a:pt x="189517" y="232405"/>
                      <a:pt x="189517" y="232405"/>
                    </a:cubicBezTo>
                    <a:cubicBezTo>
                      <a:pt x="172203" y="215079"/>
                      <a:pt x="172203" y="183894"/>
                      <a:pt x="189517" y="166568"/>
                    </a:cubicBezTo>
                    <a:cubicBezTo>
                      <a:pt x="198174" y="157906"/>
                      <a:pt x="209428" y="153574"/>
                      <a:pt x="220682" y="153574"/>
                    </a:cubicBezTo>
                    <a:close/>
                    <a:moveTo>
                      <a:pt x="463075" y="73065"/>
                    </a:moveTo>
                    <a:cubicBezTo>
                      <a:pt x="463075" y="73065"/>
                      <a:pt x="463075" y="73065"/>
                      <a:pt x="362857" y="191360"/>
                    </a:cubicBezTo>
                    <a:cubicBezTo>
                      <a:pt x="362857" y="191360"/>
                      <a:pt x="362857" y="191360"/>
                      <a:pt x="463075" y="295738"/>
                    </a:cubicBezTo>
                    <a:close/>
                    <a:moveTo>
                      <a:pt x="41469" y="73065"/>
                    </a:moveTo>
                    <a:cubicBezTo>
                      <a:pt x="41469" y="73065"/>
                      <a:pt x="41469" y="73065"/>
                      <a:pt x="41469" y="295738"/>
                    </a:cubicBezTo>
                    <a:lnTo>
                      <a:pt x="141687" y="191360"/>
                    </a:lnTo>
                    <a:cubicBezTo>
                      <a:pt x="141687" y="191360"/>
                      <a:pt x="141687" y="191360"/>
                      <a:pt x="41469" y="73065"/>
                    </a:cubicBezTo>
                    <a:close/>
                    <a:moveTo>
                      <a:pt x="72571" y="41751"/>
                    </a:moveTo>
                    <a:cubicBezTo>
                      <a:pt x="72571" y="41751"/>
                      <a:pt x="127864" y="107858"/>
                      <a:pt x="176245" y="163526"/>
                    </a:cubicBezTo>
                    <a:cubicBezTo>
                      <a:pt x="162422" y="180922"/>
                      <a:pt x="158966" y="205277"/>
                      <a:pt x="169333" y="226153"/>
                    </a:cubicBezTo>
                    <a:cubicBezTo>
                      <a:pt x="169333" y="226153"/>
                      <a:pt x="169333" y="226153"/>
                      <a:pt x="72571" y="327052"/>
                    </a:cubicBezTo>
                    <a:lnTo>
                      <a:pt x="435429" y="327052"/>
                    </a:lnTo>
                    <a:cubicBezTo>
                      <a:pt x="435429" y="327052"/>
                      <a:pt x="435429" y="327052"/>
                      <a:pt x="338667" y="226153"/>
                    </a:cubicBezTo>
                    <a:cubicBezTo>
                      <a:pt x="349034" y="205277"/>
                      <a:pt x="345578" y="180922"/>
                      <a:pt x="331755" y="163526"/>
                    </a:cubicBezTo>
                    <a:cubicBezTo>
                      <a:pt x="380136" y="107858"/>
                      <a:pt x="435429" y="41751"/>
                      <a:pt x="435429" y="41751"/>
                    </a:cubicBezTo>
                    <a:cubicBezTo>
                      <a:pt x="435429" y="41751"/>
                      <a:pt x="435429" y="41751"/>
                      <a:pt x="72571" y="41751"/>
                    </a:cubicBezTo>
                    <a:close/>
                    <a:moveTo>
                      <a:pt x="55293" y="0"/>
                    </a:moveTo>
                    <a:cubicBezTo>
                      <a:pt x="55293" y="0"/>
                      <a:pt x="55293" y="0"/>
                      <a:pt x="449252" y="0"/>
                    </a:cubicBezTo>
                    <a:cubicBezTo>
                      <a:pt x="456163" y="0"/>
                      <a:pt x="459619" y="0"/>
                      <a:pt x="466531" y="3479"/>
                    </a:cubicBezTo>
                    <a:cubicBezTo>
                      <a:pt x="490721" y="10438"/>
                      <a:pt x="508000" y="31313"/>
                      <a:pt x="508000" y="55668"/>
                    </a:cubicBezTo>
                    <a:cubicBezTo>
                      <a:pt x="508000" y="55668"/>
                      <a:pt x="508000" y="55668"/>
                      <a:pt x="504544" y="313135"/>
                    </a:cubicBezTo>
                    <a:cubicBezTo>
                      <a:pt x="504544" y="327052"/>
                      <a:pt x="501088" y="340969"/>
                      <a:pt x="490721" y="351407"/>
                    </a:cubicBezTo>
                    <a:cubicBezTo>
                      <a:pt x="480354" y="361844"/>
                      <a:pt x="463075" y="368803"/>
                      <a:pt x="449252" y="368803"/>
                    </a:cubicBezTo>
                    <a:cubicBezTo>
                      <a:pt x="449252" y="368803"/>
                      <a:pt x="449252" y="368803"/>
                      <a:pt x="55293" y="368803"/>
                    </a:cubicBezTo>
                    <a:cubicBezTo>
                      <a:pt x="41469" y="368803"/>
                      <a:pt x="27646" y="361844"/>
                      <a:pt x="17279" y="351407"/>
                    </a:cubicBezTo>
                    <a:cubicBezTo>
                      <a:pt x="6912" y="340969"/>
                      <a:pt x="0" y="327052"/>
                      <a:pt x="0" y="313135"/>
                    </a:cubicBezTo>
                    <a:cubicBezTo>
                      <a:pt x="0" y="313135"/>
                      <a:pt x="0" y="313135"/>
                      <a:pt x="0" y="55668"/>
                    </a:cubicBezTo>
                    <a:cubicBezTo>
                      <a:pt x="0" y="31313"/>
                      <a:pt x="17279" y="10438"/>
                      <a:pt x="41469" y="3479"/>
                    </a:cubicBezTo>
                    <a:cubicBezTo>
                      <a:pt x="44925" y="0"/>
                      <a:pt x="51837" y="0"/>
                      <a:pt x="552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82951" y="2092021"/>
            <a:ext cx="3013799" cy="1220554"/>
            <a:chOff x="5133154" y="1649255"/>
            <a:chExt cx="3013799" cy="1220554"/>
          </a:xfrm>
        </p:grpSpPr>
        <p:sp>
          <p:nvSpPr>
            <p:cNvPr id="33" name="矩形 32"/>
            <p:cNvSpPr/>
            <p:nvPr/>
          </p:nvSpPr>
          <p:spPr>
            <a:xfrm>
              <a:off x="5133155" y="2001879"/>
              <a:ext cx="275646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133154" y="1649255"/>
              <a:ext cx="301379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2951" y="4173456"/>
            <a:ext cx="3195373" cy="1220554"/>
            <a:chOff x="5133154" y="1649255"/>
            <a:chExt cx="3195373" cy="1220554"/>
          </a:xfrm>
        </p:grpSpPr>
        <p:sp>
          <p:nvSpPr>
            <p:cNvPr id="36" name="矩形 35"/>
            <p:cNvSpPr/>
            <p:nvPr/>
          </p:nvSpPr>
          <p:spPr>
            <a:xfrm>
              <a:off x="5133155" y="2001879"/>
              <a:ext cx="275646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133154" y="1649255"/>
              <a:ext cx="3195373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40576" y="2092021"/>
            <a:ext cx="2876712" cy="1220554"/>
            <a:chOff x="5012905" y="1649255"/>
            <a:chExt cx="2876712" cy="1220554"/>
          </a:xfrm>
        </p:grpSpPr>
        <p:sp>
          <p:nvSpPr>
            <p:cNvPr id="39" name="矩形 38"/>
            <p:cNvSpPr/>
            <p:nvPr/>
          </p:nvSpPr>
          <p:spPr>
            <a:xfrm>
              <a:off x="5133155" y="2001879"/>
              <a:ext cx="275646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012905" y="1649255"/>
              <a:ext cx="287671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43606" y="4173456"/>
            <a:ext cx="2773682" cy="1220554"/>
            <a:chOff x="5115935" y="1649255"/>
            <a:chExt cx="2773682" cy="1220554"/>
          </a:xfrm>
        </p:grpSpPr>
        <p:sp>
          <p:nvSpPr>
            <p:cNvPr id="42" name="矩形 41"/>
            <p:cNvSpPr/>
            <p:nvPr/>
          </p:nvSpPr>
          <p:spPr>
            <a:xfrm>
              <a:off x="5133155" y="2001879"/>
              <a:ext cx="275646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115935" y="1649255"/>
              <a:ext cx="277368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7654" y="609042"/>
            <a:ext cx="8923629" cy="686733"/>
            <a:chOff x="787654" y="609042"/>
            <a:chExt cx="8923629" cy="686733"/>
          </a:xfrm>
        </p:grpSpPr>
        <p:grpSp>
          <p:nvGrpSpPr>
            <p:cNvPr id="45" name="组合 44"/>
            <p:cNvGrpSpPr/>
            <p:nvPr/>
          </p:nvGrpSpPr>
          <p:grpSpPr>
            <a:xfrm>
              <a:off x="787654" y="772555"/>
              <a:ext cx="8923629" cy="523220"/>
              <a:chOff x="1518453" y="330611"/>
              <a:chExt cx="8923629" cy="523220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5556090" y="546233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4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5061" y="1782708"/>
            <a:ext cx="8966678" cy="4198992"/>
            <a:chOff x="2919414" y="2129047"/>
            <a:chExt cx="6302374" cy="3255481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 bwMode="auto">
            <a:xfrm>
              <a:off x="2919414" y="3600451"/>
              <a:ext cx="1290637" cy="269875"/>
            </a:xfrm>
            <a:prstGeom prst="rect">
              <a:avLst/>
            </a:prstGeom>
            <a:solidFill>
              <a:srgbClr val="029676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i="1" kern="0" dirty="0">
                  <a:solidFill>
                    <a:srgbClr val="FFFFFF"/>
                  </a:solidFill>
                  <a:cs typeface="+mn-ea"/>
                  <a:sym typeface="+mn-lt"/>
                </a:rPr>
                <a:t>2016。</a:t>
              </a:r>
              <a:endParaRPr lang="zh-CN" altLang="en-US" sz="1600" i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3"/>
              </p:custDataLst>
            </p:nvPr>
          </p:nvSpPr>
          <p:spPr bwMode="auto">
            <a:xfrm>
              <a:off x="4210050" y="3600451"/>
              <a:ext cx="1239838" cy="269875"/>
            </a:xfrm>
            <a:prstGeom prst="rect">
              <a:avLst/>
            </a:prstGeom>
            <a:solidFill>
              <a:srgbClr val="029676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i="1" kern="0" dirty="0">
                  <a:solidFill>
                    <a:srgbClr val="FFFFFF"/>
                  </a:solidFill>
                  <a:cs typeface="+mn-ea"/>
                  <a:sym typeface="+mn-lt"/>
                </a:rPr>
                <a:t>2017。</a:t>
              </a:r>
              <a:endParaRPr lang="zh-CN" altLang="en-US" sz="1600" i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SubTitle_3"/>
            <p:cNvSpPr/>
            <p:nvPr>
              <p:custDataLst>
                <p:tags r:id="rId4"/>
              </p:custDataLst>
            </p:nvPr>
          </p:nvSpPr>
          <p:spPr bwMode="auto">
            <a:xfrm>
              <a:off x="5449888" y="3600451"/>
              <a:ext cx="1270000" cy="269875"/>
            </a:xfrm>
            <a:prstGeom prst="rect">
              <a:avLst/>
            </a:prstGeom>
            <a:solidFill>
              <a:schemeClr val="accent3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i="1" kern="0" dirty="0">
                  <a:solidFill>
                    <a:srgbClr val="FFFFFF"/>
                  </a:solidFill>
                  <a:cs typeface="+mn-ea"/>
                  <a:sym typeface="+mn-lt"/>
                </a:rPr>
                <a:t>2018。</a:t>
              </a:r>
              <a:endParaRPr lang="zh-CN" altLang="en-US" sz="1600" i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SubTitle_4"/>
            <p:cNvSpPr/>
            <p:nvPr>
              <p:custDataLst>
                <p:tags r:id="rId5"/>
              </p:custDataLst>
            </p:nvPr>
          </p:nvSpPr>
          <p:spPr bwMode="auto">
            <a:xfrm>
              <a:off x="6719888" y="3600451"/>
              <a:ext cx="1211262" cy="269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i="1" kern="0" dirty="0">
                  <a:solidFill>
                    <a:srgbClr val="FFFFFF"/>
                  </a:solidFill>
                  <a:cs typeface="+mn-ea"/>
                  <a:sym typeface="+mn-lt"/>
                </a:rPr>
                <a:t>2020。</a:t>
              </a:r>
              <a:endParaRPr lang="zh-CN" altLang="en-US" sz="1600" i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SubTitle_5"/>
            <p:cNvSpPr/>
            <p:nvPr>
              <p:custDataLst>
                <p:tags r:id="rId6"/>
              </p:custDataLst>
            </p:nvPr>
          </p:nvSpPr>
          <p:spPr bwMode="auto">
            <a:xfrm>
              <a:off x="7931150" y="3600451"/>
              <a:ext cx="1290638" cy="269875"/>
            </a:xfrm>
            <a:prstGeom prst="rect">
              <a:avLst/>
            </a:prstGeom>
            <a:solidFill>
              <a:schemeClr val="accent5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i="1" kern="0" dirty="0">
                  <a:solidFill>
                    <a:srgbClr val="FFFFFF"/>
                  </a:solidFill>
                  <a:cs typeface="+mn-ea"/>
                  <a:sym typeface="+mn-lt"/>
                </a:rPr>
                <a:t>2030。</a:t>
              </a:r>
              <a:endParaRPr lang="zh-CN" altLang="en-US" sz="1600" i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MH_Other_1"/>
            <p:cNvCxnSpPr/>
            <p:nvPr>
              <p:custDataLst>
                <p:tags r:id="rId7"/>
              </p:custDataLst>
            </p:nvPr>
          </p:nvCxnSpPr>
          <p:spPr bwMode="auto">
            <a:xfrm>
              <a:off x="4128470" y="2129047"/>
              <a:ext cx="0" cy="1405139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headEnd/>
              <a:tailEnd type="oval" w="med" len="med"/>
            </a:ln>
            <a:effectLst/>
          </p:spPr>
        </p:cxnSp>
        <p:cxnSp>
          <p:nvCxnSpPr>
            <p:cNvPr id="15" name="MH_Other_2"/>
            <p:cNvCxnSpPr/>
            <p:nvPr>
              <p:custDataLst>
                <p:tags r:id="rId8"/>
              </p:custDataLst>
            </p:nvPr>
          </p:nvCxnSpPr>
          <p:spPr bwMode="auto">
            <a:xfrm>
              <a:off x="6633849" y="2129047"/>
              <a:ext cx="0" cy="1405139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headEnd/>
              <a:tailEnd type="oval" w="med" len="med"/>
            </a:ln>
            <a:effectLst/>
          </p:spPr>
        </p:cxnSp>
        <p:cxnSp>
          <p:nvCxnSpPr>
            <p:cNvPr id="19" name="MH_Other_3"/>
            <p:cNvCxnSpPr/>
            <p:nvPr>
              <p:custDataLst>
                <p:tags r:id="rId9"/>
              </p:custDataLst>
            </p:nvPr>
          </p:nvCxnSpPr>
          <p:spPr bwMode="auto">
            <a:xfrm>
              <a:off x="4333536" y="3979389"/>
              <a:ext cx="0" cy="1405139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headEnd type="oval"/>
              <a:tailEnd type="none" w="med" len="med"/>
            </a:ln>
            <a:effectLst/>
          </p:spPr>
        </p:cxnSp>
        <p:cxnSp>
          <p:nvCxnSpPr>
            <p:cNvPr id="23" name="MH_Other_4"/>
            <p:cNvCxnSpPr/>
            <p:nvPr>
              <p:custDataLst>
                <p:tags r:id="rId10"/>
              </p:custDataLst>
            </p:nvPr>
          </p:nvCxnSpPr>
          <p:spPr bwMode="auto">
            <a:xfrm>
              <a:off x="6840199" y="3979389"/>
              <a:ext cx="0" cy="1405139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headEnd type="oval"/>
              <a:tailEnd type="none" w="med" len="med"/>
            </a:ln>
            <a:effectLst/>
          </p:spPr>
        </p:cxnSp>
        <p:cxnSp>
          <p:nvCxnSpPr>
            <p:cNvPr id="27" name="MH_Other_5"/>
            <p:cNvCxnSpPr/>
            <p:nvPr>
              <p:custDataLst>
                <p:tags r:id="rId11"/>
              </p:custDataLst>
            </p:nvPr>
          </p:nvCxnSpPr>
          <p:spPr bwMode="auto">
            <a:xfrm>
              <a:off x="9043476" y="2129047"/>
              <a:ext cx="0" cy="1405139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solidFill>
                <a:srgbClr val="D3D3D3"/>
              </a:solidFill>
              <a:prstDash val="dash"/>
              <a:round/>
              <a:headEnd/>
              <a:tailEnd type="oval" w="med" len="med"/>
            </a:ln>
            <a:effectLst/>
          </p:spPr>
        </p:cxnSp>
      </p:grpSp>
      <p:grpSp>
        <p:nvGrpSpPr>
          <p:cNvPr id="33" name="组合 32"/>
          <p:cNvGrpSpPr/>
          <p:nvPr/>
        </p:nvGrpSpPr>
        <p:grpSpPr>
          <a:xfrm>
            <a:off x="3896352" y="4361367"/>
            <a:ext cx="3007365" cy="1220554"/>
            <a:chOff x="874712" y="3325188"/>
            <a:chExt cx="3007365" cy="1220554"/>
          </a:xfrm>
        </p:grpSpPr>
        <p:sp>
          <p:nvSpPr>
            <p:cNvPr id="34" name="矩形 33"/>
            <p:cNvSpPr/>
            <p:nvPr/>
          </p:nvSpPr>
          <p:spPr>
            <a:xfrm>
              <a:off x="874713" y="3677812"/>
              <a:ext cx="204724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4712" y="3325188"/>
              <a:ext cx="300736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16264" y="4361367"/>
            <a:ext cx="3393421" cy="1220554"/>
            <a:chOff x="874712" y="3325188"/>
            <a:chExt cx="3393421" cy="1220554"/>
          </a:xfrm>
        </p:grpSpPr>
        <p:sp>
          <p:nvSpPr>
            <p:cNvPr id="37" name="矩形 36"/>
            <p:cNvSpPr/>
            <p:nvPr/>
          </p:nvSpPr>
          <p:spPr>
            <a:xfrm>
              <a:off x="874713" y="3677812"/>
              <a:ext cx="2084935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4712" y="3325188"/>
              <a:ext cx="339342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16265" y="2011308"/>
            <a:ext cx="2809247" cy="1220554"/>
            <a:chOff x="823913" y="3325188"/>
            <a:chExt cx="2809247" cy="1220554"/>
          </a:xfrm>
        </p:grpSpPr>
        <p:sp>
          <p:nvSpPr>
            <p:cNvPr id="40" name="矩形 39"/>
            <p:cNvSpPr/>
            <p:nvPr/>
          </p:nvSpPr>
          <p:spPr>
            <a:xfrm>
              <a:off x="1387876" y="3677812"/>
              <a:ext cx="224528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 or print them out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23913" y="3325188"/>
              <a:ext cx="280924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96353" y="2011308"/>
            <a:ext cx="3007369" cy="1220554"/>
            <a:chOff x="625791" y="3325188"/>
            <a:chExt cx="3007369" cy="1220554"/>
          </a:xfrm>
        </p:grpSpPr>
        <p:sp>
          <p:nvSpPr>
            <p:cNvPr id="43" name="矩形 42"/>
            <p:cNvSpPr/>
            <p:nvPr/>
          </p:nvSpPr>
          <p:spPr>
            <a:xfrm>
              <a:off x="1391186" y="3677812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 or print them out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25791" y="3325188"/>
              <a:ext cx="300736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9830" y="2011308"/>
            <a:ext cx="2960055" cy="1220554"/>
            <a:chOff x="673105" y="3325188"/>
            <a:chExt cx="2960055" cy="1220554"/>
          </a:xfrm>
        </p:grpSpPr>
        <p:sp>
          <p:nvSpPr>
            <p:cNvPr id="46" name="矩形 45"/>
            <p:cNvSpPr/>
            <p:nvPr/>
          </p:nvSpPr>
          <p:spPr>
            <a:xfrm>
              <a:off x="1391186" y="3677812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 or print them out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73105" y="3325188"/>
              <a:ext cx="296005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7654" y="609042"/>
            <a:ext cx="8970585" cy="686733"/>
            <a:chOff x="787654" y="609042"/>
            <a:chExt cx="8970585" cy="686733"/>
          </a:xfrm>
        </p:grpSpPr>
        <p:grpSp>
          <p:nvGrpSpPr>
            <p:cNvPr id="49" name="组合 48"/>
            <p:cNvGrpSpPr/>
            <p:nvPr/>
          </p:nvGrpSpPr>
          <p:grpSpPr>
            <a:xfrm>
              <a:off x="787654" y="772555"/>
              <a:ext cx="8970585" cy="523220"/>
              <a:chOff x="1518453" y="330611"/>
              <a:chExt cx="8970585" cy="523220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5603046" y="572781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6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09125" y="3996806"/>
            <a:ext cx="1658403" cy="1660350"/>
            <a:chOff x="3509125" y="3996806"/>
            <a:chExt cx="1658403" cy="1660350"/>
          </a:xfrm>
        </p:grpSpPr>
        <p:sp>
          <p:nvSpPr>
            <p:cNvPr id="60" name="MH_Other_1"/>
            <p:cNvSpPr/>
            <p:nvPr>
              <p:custDataLst>
                <p:tags r:id="rId12"/>
              </p:custDataLst>
            </p:nvPr>
          </p:nvSpPr>
          <p:spPr>
            <a:xfrm>
              <a:off x="3509125" y="3996806"/>
              <a:ext cx="1658403" cy="166035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61" name="MH_SubTitle_1"/>
            <p:cNvSpPr/>
            <p:nvPr>
              <p:custDataLst>
                <p:tags r:id="rId13"/>
              </p:custDataLst>
            </p:nvPr>
          </p:nvSpPr>
          <p:spPr>
            <a:xfrm>
              <a:off x="3648792" y="4137101"/>
              <a:ext cx="1379398" cy="1379398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4D4D4D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29084" y="2780257"/>
            <a:ext cx="1311929" cy="1311929"/>
            <a:chOff x="4529084" y="2780257"/>
            <a:chExt cx="1311929" cy="1311929"/>
          </a:xfrm>
        </p:grpSpPr>
        <p:sp>
          <p:nvSpPr>
            <p:cNvPr id="62" name="MH_Other_2"/>
            <p:cNvSpPr/>
            <p:nvPr>
              <p:custDataLst>
                <p:tags r:id="rId10"/>
              </p:custDataLst>
            </p:nvPr>
          </p:nvSpPr>
          <p:spPr>
            <a:xfrm>
              <a:off x="4529084" y="2780257"/>
              <a:ext cx="1311929" cy="1311929"/>
            </a:xfrm>
            <a:prstGeom prst="ellipse">
              <a:avLst/>
            </a:prstGeom>
            <a:solidFill>
              <a:srgbClr val="029676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63" name="MH_SubTitle_3"/>
            <p:cNvSpPr/>
            <p:nvPr>
              <p:custDataLst>
                <p:tags r:id="rId11"/>
              </p:custDataLst>
            </p:nvPr>
          </p:nvSpPr>
          <p:spPr>
            <a:xfrm>
              <a:off x="4639269" y="2891382"/>
              <a:ext cx="1090345" cy="1090345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4D4D4D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22501" y="1657136"/>
            <a:ext cx="2341619" cy="2339672"/>
            <a:chOff x="2222501" y="1657136"/>
            <a:chExt cx="2341619" cy="2339672"/>
          </a:xfrm>
        </p:grpSpPr>
        <p:sp>
          <p:nvSpPr>
            <p:cNvPr id="64" name="MH_Other_3"/>
            <p:cNvSpPr/>
            <p:nvPr>
              <p:custDataLst>
                <p:tags r:id="rId8"/>
              </p:custDataLst>
            </p:nvPr>
          </p:nvSpPr>
          <p:spPr>
            <a:xfrm>
              <a:off x="2222501" y="1657136"/>
              <a:ext cx="2341619" cy="2339672"/>
            </a:xfrm>
            <a:prstGeom prst="ellipse">
              <a:avLst/>
            </a:prstGeom>
            <a:solidFill>
              <a:srgbClr val="029676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66" name="MH_Title_1"/>
            <p:cNvSpPr/>
            <p:nvPr>
              <p:custDataLst>
                <p:tags r:id="rId9"/>
              </p:custDataLst>
            </p:nvPr>
          </p:nvSpPr>
          <p:spPr>
            <a:xfrm>
              <a:off x="2447126" y="1881151"/>
              <a:ext cx="1891364" cy="1891364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4D4D4D"/>
                  </a:solidFill>
                  <a:cs typeface="+mn-ea"/>
                  <a:sym typeface="+mn-lt"/>
                </a:rPr>
                <a:t>The title text</a:t>
              </a:r>
              <a:endParaRPr lang="en-US" altLang="zh-CN" sz="2000" b="1" dirty="0">
                <a:solidFill>
                  <a:srgbClr val="4D4D4D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000" b="1" dirty="0">
                  <a:solidFill>
                    <a:srgbClr val="4D4D4D"/>
                  </a:solidFill>
                  <a:cs typeface="+mn-ea"/>
                  <a:sym typeface="+mn-lt"/>
                </a:rPr>
                <a:t>Add to.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27883" y="3656173"/>
            <a:ext cx="2341618" cy="2341617"/>
            <a:chOff x="7627883" y="3656173"/>
            <a:chExt cx="2341618" cy="2341617"/>
          </a:xfrm>
        </p:grpSpPr>
        <p:sp>
          <p:nvSpPr>
            <p:cNvPr id="77" name="MH_Other_4"/>
            <p:cNvSpPr/>
            <p:nvPr>
              <p:custDataLst>
                <p:tags r:id="rId6"/>
              </p:custDataLst>
            </p:nvPr>
          </p:nvSpPr>
          <p:spPr>
            <a:xfrm>
              <a:off x="7627883" y="3656173"/>
              <a:ext cx="2341618" cy="2341617"/>
            </a:xfrm>
            <a:prstGeom prst="ellipse">
              <a:avLst/>
            </a:prstGeom>
            <a:solidFill>
              <a:schemeClr val="accent5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78" name="MH_Title_2"/>
            <p:cNvSpPr/>
            <p:nvPr>
              <p:custDataLst>
                <p:tags r:id="rId7"/>
              </p:custDataLst>
            </p:nvPr>
          </p:nvSpPr>
          <p:spPr>
            <a:xfrm>
              <a:off x="7853512" y="3881117"/>
              <a:ext cx="1891364" cy="1891364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4D4D4D"/>
                  </a:solidFill>
                  <a:cs typeface="+mn-ea"/>
                  <a:sym typeface="+mn-lt"/>
                </a:rPr>
                <a:t>The title text</a:t>
              </a:r>
              <a:endParaRPr lang="en-US" altLang="zh-CN" sz="2000" b="1" dirty="0">
                <a:solidFill>
                  <a:srgbClr val="4D4D4D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000" b="1" dirty="0">
                  <a:solidFill>
                    <a:srgbClr val="4D4D4D"/>
                  </a:solidFill>
                  <a:cs typeface="+mn-ea"/>
                  <a:sym typeface="+mn-lt"/>
                </a:rPr>
                <a:t>Add to.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05005" y="4136954"/>
            <a:ext cx="1311929" cy="1311929"/>
            <a:chOff x="6205005" y="4136954"/>
            <a:chExt cx="1311929" cy="1311929"/>
          </a:xfrm>
        </p:grpSpPr>
        <p:sp>
          <p:nvSpPr>
            <p:cNvPr id="80" name="MH_Other_5"/>
            <p:cNvSpPr/>
            <p:nvPr>
              <p:custDataLst>
                <p:tags r:id="rId4"/>
              </p:custDataLst>
            </p:nvPr>
          </p:nvSpPr>
          <p:spPr>
            <a:xfrm>
              <a:off x="6205005" y="4136954"/>
              <a:ext cx="1311929" cy="1311929"/>
            </a:xfrm>
            <a:prstGeom prst="ellipse">
              <a:avLst/>
            </a:prstGeom>
            <a:solidFill>
              <a:srgbClr val="029676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81" name="MH_SubTitle_4"/>
            <p:cNvSpPr/>
            <p:nvPr>
              <p:custDataLst>
                <p:tags r:id="rId5"/>
              </p:custDataLst>
            </p:nvPr>
          </p:nvSpPr>
          <p:spPr>
            <a:xfrm>
              <a:off x="6315526" y="4247653"/>
              <a:ext cx="1090345" cy="1090345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4D4D4D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7731" y="2252758"/>
            <a:ext cx="1658403" cy="1660350"/>
            <a:chOff x="6687731" y="2252758"/>
            <a:chExt cx="1658403" cy="1660350"/>
          </a:xfrm>
        </p:grpSpPr>
        <p:sp>
          <p:nvSpPr>
            <p:cNvPr id="83" name="MH_Other_6"/>
            <p:cNvSpPr/>
            <p:nvPr>
              <p:custDataLst>
                <p:tags r:id="rId2"/>
              </p:custDataLst>
            </p:nvPr>
          </p:nvSpPr>
          <p:spPr>
            <a:xfrm>
              <a:off x="6687731" y="2252758"/>
              <a:ext cx="1658403" cy="16603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160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84" name="MH_SubTitle_2"/>
            <p:cNvSpPr/>
            <p:nvPr>
              <p:custDataLst>
                <p:tags r:id="rId3"/>
              </p:custDataLst>
            </p:nvPr>
          </p:nvSpPr>
          <p:spPr>
            <a:xfrm>
              <a:off x="6826725" y="2393117"/>
              <a:ext cx="1379398" cy="1379398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4D4D4D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654" y="609042"/>
            <a:ext cx="8957222" cy="731648"/>
            <a:chOff x="787654" y="609042"/>
            <a:chExt cx="8957222" cy="731648"/>
          </a:xfrm>
        </p:grpSpPr>
        <p:grpSp>
          <p:nvGrpSpPr>
            <p:cNvPr id="28" name="组合 27"/>
            <p:cNvGrpSpPr/>
            <p:nvPr/>
          </p:nvGrpSpPr>
          <p:grpSpPr>
            <a:xfrm>
              <a:off x="787654" y="772555"/>
              <a:ext cx="8957222" cy="568135"/>
              <a:chOff x="1518453" y="330611"/>
              <a:chExt cx="8957222" cy="568135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589683" y="637392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67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59302" y="4168185"/>
            <a:ext cx="5613398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The user can judge on a projector or computer or print the it into a film to be used in a wider field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59302" y="34354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 is added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0" y="1898058"/>
            <a:ext cx="223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1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5480578" y="3371695"/>
            <a:ext cx="856527" cy="856527"/>
            <a:chOff x="7471457" y="-694481"/>
            <a:chExt cx="856527" cy="856527"/>
          </a:xfrm>
        </p:grpSpPr>
        <p:grpSp>
          <p:nvGrpSpPr>
            <p:cNvPr id="33" name="组合 32"/>
            <p:cNvGrpSpPr/>
            <p:nvPr/>
          </p:nvGrpSpPr>
          <p:grpSpPr>
            <a:xfrm>
              <a:off x="7471457" y="-694481"/>
              <a:ext cx="856527" cy="856527"/>
              <a:chOff x="4299994" y="-439838"/>
              <a:chExt cx="856527" cy="856527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375229" y="-364603"/>
                <a:ext cx="706056" cy="70605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99994" y="-439838"/>
                <a:ext cx="856527" cy="85652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7624744" y="-496361"/>
              <a:ext cx="549952" cy="460286"/>
            </a:xfrm>
            <a:custGeom>
              <a:avLst/>
              <a:gdLst>
                <a:gd name="T0" fmla="*/ 267 w 270"/>
                <a:gd name="T1" fmla="*/ 129 h 225"/>
                <a:gd name="T2" fmla="*/ 141 w 270"/>
                <a:gd name="T3" fmla="*/ 3 h 225"/>
                <a:gd name="T4" fmla="*/ 135 w 270"/>
                <a:gd name="T5" fmla="*/ 0 h 225"/>
                <a:gd name="T6" fmla="*/ 129 w 270"/>
                <a:gd name="T7" fmla="*/ 3 h 225"/>
                <a:gd name="T8" fmla="*/ 3 w 270"/>
                <a:gd name="T9" fmla="*/ 129 h 225"/>
                <a:gd name="T10" fmla="*/ 3 w 270"/>
                <a:gd name="T11" fmla="*/ 140 h 225"/>
                <a:gd name="T12" fmla="*/ 13 w 270"/>
                <a:gd name="T13" fmla="*/ 140 h 225"/>
                <a:gd name="T14" fmla="*/ 37 w 270"/>
                <a:gd name="T15" fmla="*/ 115 h 225"/>
                <a:gd name="T16" fmla="*/ 37 w 270"/>
                <a:gd name="T17" fmla="*/ 215 h 225"/>
                <a:gd name="T18" fmla="*/ 47 w 270"/>
                <a:gd name="T19" fmla="*/ 225 h 225"/>
                <a:gd name="T20" fmla="*/ 103 w 270"/>
                <a:gd name="T21" fmla="*/ 225 h 225"/>
                <a:gd name="T22" fmla="*/ 167 w 270"/>
                <a:gd name="T23" fmla="*/ 225 h 225"/>
                <a:gd name="T24" fmla="*/ 223 w 270"/>
                <a:gd name="T25" fmla="*/ 225 h 225"/>
                <a:gd name="T26" fmla="*/ 229 w 270"/>
                <a:gd name="T27" fmla="*/ 215 h 225"/>
                <a:gd name="T28" fmla="*/ 229 w 270"/>
                <a:gd name="T29" fmla="*/ 116 h 225"/>
                <a:gd name="T30" fmla="*/ 255 w 270"/>
                <a:gd name="T31" fmla="*/ 140 h 225"/>
                <a:gd name="T32" fmla="*/ 261 w 270"/>
                <a:gd name="T33" fmla="*/ 143 h 225"/>
                <a:gd name="T34" fmla="*/ 267 w 270"/>
                <a:gd name="T35" fmla="*/ 140 h 225"/>
                <a:gd name="T36" fmla="*/ 267 w 270"/>
                <a:gd name="T37" fmla="*/ 129 h 225"/>
                <a:gd name="T38" fmla="*/ 157 w 270"/>
                <a:gd name="T39" fmla="*/ 209 h 225"/>
                <a:gd name="T40" fmla="*/ 109 w 270"/>
                <a:gd name="T41" fmla="*/ 209 h 225"/>
                <a:gd name="T42" fmla="*/ 109 w 270"/>
                <a:gd name="T43" fmla="*/ 155 h 225"/>
                <a:gd name="T44" fmla="*/ 123 w 270"/>
                <a:gd name="T45" fmla="*/ 145 h 225"/>
                <a:gd name="T46" fmla="*/ 147 w 270"/>
                <a:gd name="T47" fmla="*/ 145 h 225"/>
                <a:gd name="T48" fmla="*/ 157 w 270"/>
                <a:gd name="T49" fmla="*/ 155 h 225"/>
                <a:gd name="T50" fmla="*/ 157 w 270"/>
                <a:gd name="T51" fmla="*/ 209 h 225"/>
                <a:gd name="T52" fmla="*/ 213 w 270"/>
                <a:gd name="T53" fmla="*/ 209 h 225"/>
                <a:gd name="T54" fmla="*/ 173 w 270"/>
                <a:gd name="T55" fmla="*/ 209 h 225"/>
                <a:gd name="T56" fmla="*/ 173 w 270"/>
                <a:gd name="T57" fmla="*/ 155 h 225"/>
                <a:gd name="T58" fmla="*/ 147 w 270"/>
                <a:gd name="T59" fmla="*/ 129 h 225"/>
                <a:gd name="T60" fmla="*/ 123 w 270"/>
                <a:gd name="T61" fmla="*/ 129 h 225"/>
                <a:gd name="T62" fmla="*/ 93 w 270"/>
                <a:gd name="T63" fmla="*/ 155 h 225"/>
                <a:gd name="T64" fmla="*/ 93 w 270"/>
                <a:gd name="T65" fmla="*/ 209 h 225"/>
                <a:gd name="T66" fmla="*/ 53 w 270"/>
                <a:gd name="T67" fmla="*/ 209 h 225"/>
                <a:gd name="T68" fmla="*/ 53 w 270"/>
                <a:gd name="T69" fmla="*/ 99 h 225"/>
                <a:gd name="T70" fmla="*/ 54 w 270"/>
                <a:gd name="T71" fmla="*/ 99 h 225"/>
                <a:gd name="T72" fmla="*/ 133 w 270"/>
                <a:gd name="T73" fmla="*/ 20 h 225"/>
                <a:gd name="T74" fmla="*/ 213 w 270"/>
                <a:gd name="T75" fmla="*/ 100 h 225"/>
                <a:gd name="T76" fmla="*/ 213 w 270"/>
                <a:gd name="T77" fmla="*/ 20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0" h="225">
                  <a:moveTo>
                    <a:pt x="267" y="129"/>
                  </a:moveTo>
                  <a:cubicBezTo>
                    <a:pt x="141" y="3"/>
                    <a:pt x="141" y="3"/>
                    <a:pt x="141" y="3"/>
                  </a:cubicBezTo>
                  <a:cubicBezTo>
                    <a:pt x="139" y="1"/>
                    <a:pt x="137" y="0"/>
                    <a:pt x="135" y="0"/>
                  </a:cubicBezTo>
                  <a:cubicBezTo>
                    <a:pt x="133" y="0"/>
                    <a:pt x="131" y="1"/>
                    <a:pt x="129" y="3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7"/>
                    <a:pt x="3" y="140"/>
                  </a:cubicBezTo>
                  <a:cubicBezTo>
                    <a:pt x="6" y="144"/>
                    <a:pt x="10" y="144"/>
                    <a:pt x="13" y="140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20"/>
                    <a:pt x="43" y="225"/>
                    <a:pt x="47" y="225"/>
                  </a:cubicBezTo>
                  <a:cubicBezTo>
                    <a:pt x="103" y="225"/>
                    <a:pt x="103" y="225"/>
                    <a:pt x="103" y="225"/>
                  </a:cubicBezTo>
                  <a:cubicBezTo>
                    <a:pt x="167" y="225"/>
                    <a:pt x="167" y="225"/>
                    <a:pt x="167" y="225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8" y="225"/>
                    <a:pt x="229" y="220"/>
                    <a:pt x="229" y="215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6" y="142"/>
                    <a:pt x="259" y="143"/>
                    <a:pt x="261" y="143"/>
                  </a:cubicBezTo>
                  <a:cubicBezTo>
                    <a:pt x="263" y="143"/>
                    <a:pt x="265" y="142"/>
                    <a:pt x="267" y="140"/>
                  </a:cubicBezTo>
                  <a:cubicBezTo>
                    <a:pt x="270" y="137"/>
                    <a:pt x="270" y="132"/>
                    <a:pt x="267" y="129"/>
                  </a:cubicBezTo>
                  <a:close/>
                  <a:moveTo>
                    <a:pt x="157" y="209"/>
                  </a:moveTo>
                  <a:cubicBezTo>
                    <a:pt x="109" y="209"/>
                    <a:pt x="109" y="209"/>
                    <a:pt x="109" y="209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49"/>
                    <a:pt x="117" y="145"/>
                    <a:pt x="123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4" y="145"/>
                    <a:pt x="157" y="149"/>
                    <a:pt x="157" y="155"/>
                  </a:cubicBezTo>
                  <a:lnTo>
                    <a:pt x="157" y="209"/>
                  </a:lnTo>
                  <a:close/>
                  <a:moveTo>
                    <a:pt x="213" y="209"/>
                  </a:moveTo>
                  <a:cubicBezTo>
                    <a:pt x="173" y="209"/>
                    <a:pt x="173" y="209"/>
                    <a:pt x="173" y="209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40"/>
                    <a:pt x="163" y="129"/>
                    <a:pt x="147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08" y="129"/>
                    <a:pt x="93" y="140"/>
                    <a:pt x="93" y="15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99"/>
                    <a:pt x="54" y="99"/>
                    <a:pt x="54" y="99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213" y="100"/>
                    <a:pt x="213" y="100"/>
                    <a:pt x="213" y="100"/>
                  </a:cubicBezTo>
                  <a:lnTo>
                    <a:pt x="21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43" name="图表 42"/>
          <p:cNvGraphicFramePr/>
          <p:nvPr>
            <p:extLst>
              <p:ext uri="{D42A27DB-BD31-4B8C-83A1-F6EECF244321}">
                <p14:modId xmlns:p14="http://schemas.microsoft.com/office/powerpoint/2010/main" val="283482064"/>
              </p:ext>
            </p:extLst>
          </p:nvPr>
        </p:nvGraphicFramePr>
        <p:xfrm>
          <a:off x="3784678" y="2383849"/>
          <a:ext cx="4248327" cy="283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5" name="直接箭头连接符 44"/>
          <p:cNvCxnSpPr/>
          <p:nvPr/>
        </p:nvCxnSpPr>
        <p:spPr>
          <a:xfrm flipV="1">
            <a:off x="5986585" y="1773038"/>
            <a:ext cx="0" cy="93980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6961400" y="3243698"/>
            <a:ext cx="938801" cy="30325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471815" y="4731866"/>
            <a:ext cx="858156" cy="96928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4632719" y="4644236"/>
            <a:ext cx="568258" cy="69576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 flipV="1">
            <a:off x="3354350" y="2947634"/>
            <a:ext cx="1551192" cy="447694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图表 59"/>
          <p:cNvGraphicFramePr/>
          <p:nvPr/>
        </p:nvGraphicFramePr>
        <p:xfrm>
          <a:off x="7976402" y="3289685"/>
          <a:ext cx="2751422" cy="147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8" name="组合 67"/>
          <p:cNvGrpSpPr/>
          <p:nvPr/>
        </p:nvGrpSpPr>
        <p:grpSpPr>
          <a:xfrm>
            <a:off x="5023740" y="5500414"/>
            <a:ext cx="1213964" cy="424485"/>
            <a:chOff x="5294675" y="5735790"/>
            <a:chExt cx="1213964" cy="424485"/>
          </a:xfrm>
          <a:solidFill>
            <a:srgbClr val="029676"/>
          </a:solidFill>
        </p:grpSpPr>
        <p:grpSp>
          <p:nvGrpSpPr>
            <p:cNvPr id="69" name="组合 68"/>
            <p:cNvGrpSpPr/>
            <p:nvPr/>
          </p:nvGrpSpPr>
          <p:grpSpPr>
            <a:xfrm flipH="1">
              <a:off x="5294675" y="5735790"/>
              <a:ext cx="207752" cy="207753"/>
              <a:chOff x="2546804" y="3367484"/>
              <a:chExt cx="263525" cy="263526"/>
            </a:xfrm>
            <a:grpFill/>
          </p:grpSpPr>
          <p:sp>
            <p:nvSpPr>
              <p:cNvPr id="97" name="Oval 5"/>
              <p:cNvSpPr>
                <a:spLocks noChangeArrowheads="1"/>
              </p:cNvSpPr>
              <p:nvPr/>
            </p:nvSpPr>
            <p:spPr bwMode="auto">
              <a:xfrm>
                <a:off x="2621417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2546804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 flipH="1">
              <a:off x="5546228" y="5735790"/>
              <a:ext cx="207752" cy="207753"/>
              <a:chOff x="2857954" y="3367484"/>
              <a:chExt cx="263525" cy="263526"/>
            </a:xfrm>
            <a:grpFill/>
          </p:grpSpPr>
          <p:sp>
            <p:nvSpPr>
              <p:cNvPr id="95" name="Oval 7"/>
              <p:cNvSpPr>
                <a:spLocks noChangeArrowheads="1"/>
              </p:cNvSpPr>
              <p:nvPr/>
            </p:nvSpPr>
            <p:spPr bwMode="auto">
              <a:xfrm>
                <a:off x="2942092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285795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 flipH="1">
              <a:off x="5797781" y="5735790"/>
              <a:ext cx="207752" cy="207753"/>
              <a:chOff x="3169104" y="3367484"/>
              <a:chExt cx="263525" cy="263526"/>
            </a:xfrm>
            <a:grpFill/>
          </p:grpSpPr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3253242" y="3367484"/>
                <a:ext cx="10318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10"/>
              <p:cNvSpPr>
                <a:spLocks/>
              </p:cNvSpPr>
              <p:nvPr/>
            </p:nvSpPr>
            <p:spPr bwMode="auto">
              <a:xfrm>
                <a:off x="316910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5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2 w 28"/>
                  <a:gd name="T23" fmla="*/ 15 h 15"/>
                  <a:gd name="T24" fmla="*/ 22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 flipH="1">
              <a:off x="6049334" y="5735790"/>
              <a:ext cx="207752" cy="207753"/>
              <a:chOff x="3525197" y="3367484"/>
              <a:chExt cx="263525" cy="263526"/>
            </a:xfrm>
            <a:grpFill/>
          </p:grpSpPr>
          <p:sp>
            <p:nvSpPr>
              <p:cNvPr id="91" name="Oval 5"/>
              <p:cNvSpPr>
                <a:spLocks noChangeArrowheads="1"/>
              </p:cNvSpPr>
              <p:nvPr/>
            </p:nvSpPr>
            <p:spPr bwMode="auto">
              <a:xfrm>
                <a:off x="3599810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3525197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>
              <a:off x="6300887" y="5735790"/>
              <a:ext cx="207752" cy="207753"/>
              <a:chOff x="3836347" y="3367484"/>
              <a:chExt cx="263525" cy="263526"/>
            </a:xfrm>
            <a:grpFill/>
          </p:grpSpPr>
          <p:sp>
            <p:nvSpPr>
              <p:cNvPr id="89" name="Oval 7"/>
              <p:cNvSpPr>
                <a:spLocks noChangeArrowheads="1"/>
              </p:cNvSpPr>
              <p:nvPr/>
            </p:nvSpPr>
            <p:spPr bwMode="auto">
              <a:xfrm>
                <a:off x="3920485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3836347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>
              <a:off x="5294675" y="5952522"/>
              <a:ext cx="207752" cy="207753"/>
              <a:chOff x="2546804" y="3367484"/>
              <a:chExt cx="263525" cy="263526"/>
            </a:xfrm>
            <a:grpFill/>
          </p:grpSpPr>
          <p:sp>
            <p:nvSpPr>
              <p:cNvPr id="87" name="Oval 5"/>
              <p:cNvSpPr>
                <a:spLocks noChangeArrowheads="1"/>
              </p:cNvSpPr>
              <p:nvPr/>
            </p:nvSpPr>
            <p:spPr bwMode="auto">
              <a:xfrm>
                <a:off x="2621417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2546804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flipH="1">
              <a:off x="5546228" y="5952522"/>
              <a:ext cx="207752" cy="207753"/>
              <a:chOff x="2857954" y="3367484"/>
              <a:chExt cx="263525" cy="263526"/>
            </a:xfrm>
            <a:grpFill/>
          </p:grpSpPr>
          <p:sp>
            <p:nvSpPr>
              <p:cNvPr id="85" name="Oval 7"/>
              <p:cNvSpPr>
                <a:spLocks noChangeArrowheads="1"/>
              </p:cNvSpPr>
              <p:nvPr/>
            </p:nvSpPr>
            <p:spPr bwMode="auto">
              <a:xfrm>
                <a:off x="2942092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8"/>
              <p:cNvSpPr>
                <a:spLocks/>
              </p:cNvSpPr>
              <p:nvPr/>
            </p:nvSpPr>
            <p:spPr bwMode="auto">
              <a:xfrm>
                <a:off x="285795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flipH="1">
              <a:off x="5797781" y="5952522"/>
              <a:ext cx="207752" cy="207753"/>
              <a:chOff x="3169104" y="3367484"/>
              <a:chExt cx="263525" cy="263526"/>
            </a:xfrm>
            <a:grpFill/>
          </p:grpSpPr>
          <p:sp>
            <p:nvSpPr>
              <p:cNvPr id="83" name="Oval 9"/>
              <p:cNvSpPr>
                <a:spLocks noChangeArrowheads="1"/>
              </p:cNvSpPr>
              <p:nvPr/>
            </p:nvSpPr>
            <p:spPr bwMode="auto">
              <a:xfrm>
                <a:off x="3253242" y="3367484"/>
                <a:ext cx="10318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10"/>
              <p:cNvSpPr>
                <a:spLocks/>
              </p:cNvSpPr>
              <p:nvPr/>
            </p:nvSpPr>
            <p:spPr bwMode="auto">
              <a:xfrm>
                <a:off x="316910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5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2 w 28"/>
                  <a:gd name="T23" fmla="*/ 15 h 15"/>
                  <a:gd name="T24" fmla="*/ 22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flipH="1">
              <a:off x="6049334" y="5952522"/>
              <a:ext cx="207752" cy="207753"/>
              <a:chOff x="3525197" y="3367484"/>
              <a:chExt cx="263525" cy="263526"/>
            </a:xfrm>
            <a:grpFill/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3599810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3525197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 flipH="1">
              <a:off x="6300887" y="5952522"/>
              <a:ext cx="207752" cy="207753"/>
              <a:chOff x="3836347" y="3367484"/>
              <a:chExt cx="263525" cy="263526"/>
            </a:xfrm>
            <a:grpFill/>
          </p:grpSpPr>
          <p:sp>
            <p:nvSpPr>
              <p:cNvPr id="79" name="Oval 7"/>
              <p:cNvSpPr>
                <a:spLocks noChangeArrowheads="1"/>
              </p:cNvSpPr>
              <p:nvPr/>
            </p:nvSpPr>
            <p:spPr bwMode="auto">
              <a:xfrm>
                <a:off x="3920485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836347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440734" y="2127318"/>
            <a:ext cx="2200709" cy="1467140"/>
            <a:chOff x="359611" y="1419604"/>
            <a:chExt cx="3310021" cy="2206681"/>
          </a:xfrm>
        </p:grpSpPr>
        <p:graphicFrame>
          <p:nvGraphicFramePr>
            <p:cNvPr id="106" name="图表 105"/>
            <p:cNvGraphicFramePr/>
            <p:nvPr>
              <p:extLst>
                <p:ext uri="{D42A27DB-BD31-4B8C-83A1-F6EECF244321}">
                  <p14:modId xmlns:p14="http://schemas.microsoft.com/office/powerpoint/2010/main" val="2380202486"/>
                </p:ext>
              </p:extLst>
            </p:nvPr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7" name="文本框 106"/>
            <p:cNvSpPr txBox="1"/>
            <p:nvPr/>
          </p:nvSpPr>
          <p:spPr>
            <a:xfrm>
              <a:off x="1269458" y="2082881"/>
              <a:ext cx="1550773" cy="879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59%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6130073" y="1566761"/>
            <a:ext cx="3554289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by reframing your text, select Paste and select Only in this box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Keep text for your content to hit here</a:t>
            </a:r>
          </a:p>
        </p:txBody>
      </p:sp>
      <p:sp>
        <p:nvSpPr>
          <p:cNvPr id="114" name="矩形 113"/>
          <p:cNvSpPr/>
          <p:nvPr/>
        </p:nvSpPr>
        <p:spPr>
          <a:xfrm>
            <a:off x="7955914" y="2585891"/>
            <a:ext cx="2988311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by reframing your text, select Paste and select Only in this box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Keep text for your content to hit here</a:t>
            </a:r>
          </a:p>
        </p:txBody>
      </p:sp>
      <p:sp>
        <p:nvSpPr>
          <p:cNvPr id="115" name="矩形 114"/>
          <p:cNvSpPr/>
          <p:nvPr/>
        </p:nvSpPr>
        <p:spPr>
          <a:xfrm>
            <a:off x="1104554" y="3691321"/>
            <a:ext cx="2988311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by reframing your text, select Paste and select Only in this box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Keep text for your content to hit here</a:t>
            </a:r>
          </a:p>
        </p:txBody>
      </p:sp>
      <p:sp>
        <p:nvSpPr>
          <p:cNvPr id="116" name="矩形 115"/>
          <p:cNvSpPr/>
          <p:nvPr/>
        </p:nvSpPr>
        <p:spPr>
          <a:xfrm>
            <a:off x="1561918" y="4992116"/>
            <a:ext cx="2988311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by reframing your text, select Paste and select Only in this box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Keep text for your content to hit here</a:t>
            </a:r>
          </a:p>
        </p:txBody>
      </p:sp>
      <p:sp>
        <p:nvSpPr>
          <p:cNvPr id="117" name="矩形 116"/>
          <p:cNvSpPr/>
          <p:nvPr/>
        </p:nvSpPr>
        <p:spPr>
          <a:xfrm>
            <a:off x="7503721" y="5193573"/>
            <a:ext cx="3345254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by reframing your text, select Paste and select Only in this box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Keep text for your content to hit here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787654" y="609042"/>
            <a:ext cx="8896708" cy="686733"/>
            <a:chOff x="787654" y="609042"/>
            <a:chExt cx="8896708" cy="686733"/>
          </a:xfrm>
        </p:grpSpPr>
        <p:grpSp>
          <p:nvGrpSpPr>
            <p:cNvPr id="59" name="组合 58"/>
            <p:cNvGrpSpPr/>
            <p:nvPr/>
          </p:nvGrpSpPr>
          <p:grpSpPr>
            <a:xfrm>
              <a:off x="787654" y="772555"/>
              <a:ext cx="8896708" cy="523220"/>
              <a:chOff x="1518453" y="330611"/>
              <a:chExt cx="8896708" cy="52322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5529169" y="550358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6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:c="http://schemas.openxmlformats.org/drawingml/2006/chart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Graphic spid="60" grpId="0">
        <p:bldAsOne/>
      </p:bldGraphic>
      <p:bldP spid="112" grpId="0"/>
      <p:bldP spid="114" grpId="0"/>
      <p:bldP spid="115" grpId="0"/>
      <p:bldP spid="116" grpId="0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1180663" y="4361264"/>
            <a:ext cx="50228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846161" y="1735452"/>
            <a:ext cx="333829" cy="333829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846161" y="3223768"/>
            <a:ext cx="333829" cy="333829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46161" y="4712084"/>
            <a:ext cx="333829" cy="3338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1210579" y="1828735"/>
            <a:ext cx="500458" cy="2477673"/>
            <a:chOff x="1048657" y="1540628"/>
            <a:chExt cx="500458" cy="2477673"/>
          </a:xfrm>
        </p:grpSpPr>
        <p:sp>
          <p:nvSpPr>
            <p:cNvPr id="86" name="矩形 85"/>
            <p:cNvSpPr/>
            <p:nvPr/>
          </p:nvSpPr>
          <p:spPr>
            <a:xfrm>
              <a:off x="1168077" y="1819274"/>
              <a:ext cx="252000" cy="2199027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048657" y="1540628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76%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620914" y="2868608"/>
            <a:ext cx="500458" cy="1437801"/>
            <a:chOff x="1458992" y="2580501"/>
            <a:chExt cx="500458" cy="1437801"/>
          </a:xfrm>
        </p:grpSpPr>
        <p:sp>
          <p:nvSpPr>
            <p:cNvPr id="89" name="矩形 88"/>
            <p:cNvSpPr/>
            <p:nvPr/>
          </p:nvSpPr>
          <p:spPr>
            <a:xfrm>
              <a:off x="1577606" y="2857500"/>
              <a:ext cx="252000" cy="1160802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458992" y="258050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57%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029637" y="2220908"/>
            <a:ext cx="500458" cy="2085501"/>
            <a:chOff x="1867715" y="1932801"/>
            <a:chExt cx="500458" cy="2085501"/>
          </a:xfrm>
        </p:grpSpPr>
        <p:sp>
          <p:nvSpPr>
            <p:cNvPr id="92" name="矩形 91"/>
            <p:cNvSpPr/>
            <p:nvPr/>
          </p:nvSpPr>
          <p:spPr>
            <a:xfrm>
              <a:off x="1987135" y="2209800"/>
              <a:ext cx="252000" cy="1808502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867715" y="193280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68%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441538" y="2485493"/>
            <a:ext cx="500458" cy="1820915"/>
            <a:chOff x="2279616" y="2197386"/>
            <a:chExt cx="500458" cy="1820915"/>
          </a:xfrm>
        </p:grpSpPr>
        <p:sp>
          <p:nvSpPr>
            <p:cNvPr id="95" name="矩形 94"/>
            <p:cNvSpPr/>
            <p:nvPr/>
          </p:nvSpPr>
          <p:spPr>
            <a:xfrm>
              <a:off x="2396664" y="2486024"/>
              <a:ext cx="252000" cy="1532277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9616" y="2197386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848695" y="4426682"/>
            <a:ext cx="500458" cy="1385587"/>
            <a:chOff x="2686773" y="4123077"/>
            <a:chExt cx="500458" cy="1385587"/>
          </a:xfrm>
        </p:grpSpPr>
        <p:sp>
          <p:nvSpPr>
            <p:cNvPr id="98" name="矩形 97"/>
            <p:cNvSpPr/>
            <p:nvPr/>
          </p:nvSpPr>
          <p:spPr>
            <a:xfrm flipV="1">
              <a:off x="2806193" y="4123077"/>
              <a:ext cx="252000" cy="11061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2686773" y="523166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34%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258224" y="4426682"/>
            <a:ext cx="500458" cy="876707"/>
            <a:chOff x="3096302" y="4123077"/>
            <a:chExt cx="500458" cy="876707"/>
          </a:xfrm>
        </p:grpSpPr>
        <p:sp>
          <p:nvSpPr>
            <p:cNvPr id="101" name="矩形 100"/>
            <p:cNvSpPr/>
            <p:nvPr/>
          </p:nvSpPr>
          <p:spPr>
            <a:xfrm flipV="1">
              <a:off x="3215722" y="4123077"/>
              <a:ext cx="252000" cy="5917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096302" y="472278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663404" y="3707709"/>
            <a:ext cx="500458" cy="598700"/>
            <a:chOff x="3501482" y="3419602"/>
            <a:chExt cx="500458" cy="598700"/>
          </a:xfrm>
        </p:grpSpPr>
        <p:sp>
          <p:nvSpPr>
            <p:cNvPr id="104" name="矩形 103"/>
            <p:cNvSpPr/>
            <p:nvPr/>
          </p:nvSpPr>
          <p:spPr>
            <a:xfrm>
              <a:off x="3625251" y="3695700"/>
              <a:ext cx="252000" cy="322602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501482" y="3419602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18%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077282" y="3380791"/>
            <a:ext cx="500458" cy="925618"/>
            <a:chOff x="3915360" y="3092684"/>
            <a:chExt cx="500458" cy="925618"/>
          </a:xfrm>
        </p:grpSpPr>
        <p:sp>
          <p:nvSpPr>
            <p:cNvPr id="107" name="矩形 106"/>
            <p:cNvSpPr/>
            <p:nvPr/>
          </p:nvSpPr>
          <p:spPr>
            <a:xfrm>
              <a:off x="4034780" y="3371850"/>
              <a:ext cx="252000" cy="646452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915360" y="309268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486811" y="2935071"/>
            <a:ext cx="500458" cy="1371337"/>
            <a:chOff x="4324889" y="2646964"/>
            <a:chExt cx="500458" cy="1371337"/>
          </a:xfrm>
        </p:grpSpPr>
        <p:sp>
          <p:nvSpPr>
            <p:cNvPr id="110" name="矩形 109"/>
            <p:cNvSpPr/>
            <p:nvPr/>
          </p:nvSpPr>
          <p:spPr>
            <a:xfrm>
              <a:off x="4444309" y="2924174"/>
              <a:ext cx="252000" cy="1094127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4324889" y="264696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56%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896340" y="4426682"/>
            <a:ext cx="500458" cy="639247"/>
            <a:chOff x="4734418" y="4123077"/>
            <a:chExt cx="500458" cy="639247"/>
          </a:xfrm>
        </p:grpSpPr>
        <p:sp>
          <p:nvSpPr>
            <p:cNvPr id="113" name="矩形 112"/>
            <p:cNvSpPr/>
            <p:nvPr/>
          </p:nvSpPr>
          <p:spPr>
            <a:xfrm flipV="1">
              <a:off x="4853838" y="4123077"/>
              <a:ext cx="252000" cy="3631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734418" y="448532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12%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305869" y="4426681"/>
            <a:ext cx="500458" cy="477647"/>
            <a:chOff x="5143947" y="4123076"/>
            <a:chExt cx="500458" cy="477647"/>
          </a:xfrm>
        </p:grpSpPr>
        <p:sp>
          <p:nvSpPr>
            <p:cNvPr id="116" name="矩形 115"/>
            <p:cNvSpPr/>
            <p:nvPr/>
          </p:nvSpPr>
          <p:spPr>
            <a:xfrm flipV="1">
              <a:off x="5263367" y="4123076"/>
              <a:ext cx="252000" cy="2012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5143947" y="432372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09%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719549" y="3237491"/>
            <a:ext cx="500458" cy="1068917"/>
            <a:chOff x="5557627" y="2949384"/>
            <a:chExt cx="500458" cy="1068917"/>
          </a:xfrm>
        </p:grpSpPr>
        <p:sp>
          <p:nvSpPr>
            <p:cNvPr id="119" name="矩形 118"/>
            <p:cNvSpPr/>
            <p:nvPr/>
          </p:nvSpPr>
          <p:spPr>
            <a:xfrm>
              <a:off x="5672901" y="3228974"/>
              <a:ext cx="252000" cy="789327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5557627" y="294938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341369" y="1581540"/>
            <a:ext cx="4123800" cy="1187331"/>
            <a:chOff x="4265655" y="1851119"/>
            <a:chExt cx="4337167" cy="1187331"/>
          </a:xfrm>
        </p:grpSpPr>
        <p:sp>
          <p:nvSpPr>
            <p:cNvPr id="63" name="矩形 62"/>
            <p:cNvSpPr/>
            <p:nvPr/>
          </p:nvSpPr>
          <p:spPr>
            <a:xfrm>
              <a:off x="4265656" y="2281320"/>
              <a:ext cx="3650690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reframing your text, select Paste and select Only in this box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Keep text for your content to type here, or by ret commenting on your text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4265655" y="1851119"/>
              <a:ext cx="4337167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9676"/>
                  </a:solidFill>
                  <a:effectLst/>
                  <a:uLnTx/>
                  <a:uFillTx/>
                  <a:cs typeface="+mn-ea"/>
                  <a:sym typeface="+mn-lt"/>
                </a:rPr>
                <a:t>The title text is added here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341369" y="3054520"/>
            <a:ext cx="3870582" cy="1187331"/>
            <a:chOff x="4265655" y="1851119"/>
            <a:chExt cx="4070848" cy="1187331"/>
          </a:xfrm>
        </p:grpSpPr>
        <p:sp>
          <p:nvSpPr>
            <p:cNvPr id="66" name="矩形 65"/>
            <p:cNvSpPr/>
            <p:nvPr/>
          </p:nvSpPr>
          <p:spPr>
            <a:xfrm>
              <a:off x="4265656" y="2281320"/>
              <a:ext cx="3650690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reframing your text, select Paste and select Only in this box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Keep text for your content to type here, or by ret commenting on your text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265655" y="1851119"/>
              <a:ext cx="4070848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9676"/>
                  </a:solidFill>
                  <a:effectLst/>
                  <a:uLnTx/>
                  <a:uFillTx/>
                  <a:cs typeface="+mn-ea"/>
                  <a:sym typeface="+mn-lt"/>
                </a:rPr>
                <a:t>The title text is added here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341369" y="4546367"/>
            <a:ext cx="3959876" cy="1215031"/>
            <a:chOff x="4265655" y="1851119"/>
            <a:chExt cx="4164762" cy="1215031"/>
          </a:xfrm>
        </p:grpSpPr>
        <p:sp>
          <p:nvSpPr>
            <p:cNvPr id="69" name="矩形 68"/>
            <p:cNvSpPr/>
            <p:nvPr/>
          </p:nvSpPr>
          <p:spPr>
            <a:xfrm>
              <a:off x="4265656" y="2281320"/>
              <a:ext cx="3650690" cy="7848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you've typed your content here, or by reframing your text, select Paste and select Only in this box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Keep text for your content to type here, or by ret commenting on your text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4265655" y="1851119"/>
              <a:ext cx="4164762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The title text is added here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7654" y="609042"/>
            <a:ext cx="8956569" cy="686733"/>
            <a:chOff x="787654" y="609042"/>
            <a:chExt cx="8956569" cy="686733"/>
          </a:xfrm>
        </p:grpSpPr>
        <p:grpSp>
          <p:nvGrpSpPr>
            <p:cNvPr id="57" name="组合 56"/>
            <p:cNvGrpSpPr/>
            <p:nvPr/>
          </p:nvGrpSpPr>
          <p:grpSpPr>
            <a:xfrm>
              <a:off x="787654" y="772555"/>
              <a:ext cx="8956569" cy="523220"/>
              <a:chOff x="1518453" y="330611"/>
              <a:chExt cx="8956569" cy="523220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589030" y="549740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7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545974" y="1587003"/>
            <a:ext cx="4164747" cy="3710595"/>
            <a:chOff x="6545974" y="1587003"/>
            <a:chExt cx="4164747" cy="3710595"/>
          </a:xfrm>
        </p:grpSpPr>
        <p:sp>
          <p:nvSpPr>
            <p:cNvPr id="231" name="MH_Other_1"/>
            <p:cNvSpPr/>
            <p:nvPr>
              <p:custDataLst>
                <p:tags r:id="rId4"/>
              </p:custDataLst>
            </p:nvPr>
          </p:nvSpPr>
          <p:spPr bwMode="auto">
            <a:xfrm rot="19138825">
              <a:off x="6747245" y="3479286"/>
              <a:ext cx="3037977" cy="41286"/>
            </a:xfrm>
            <a:prstGeom prst="rect">
              <a:avLst/>
            </a:prstGeom>
            <a:gradFill>
              <a:gsLst>
                <a:gs pos="0">
                  <a:srgbClr val="7D7D7D"/>
                </a:gs>
                <a:gs pos="50000">
                  <a:srgbClr val="A9A9A9"/>
                </a:gs>
                <a:gs pos="100000">
                  <a:srgbClr val="7D7D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4" name="MH_Other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549416" y="1874286"/>
              <a:ext cx="2487494" cy="947863"/>
            </a:xfrm>
            <a:custGeom>
              <a:avLst/>
              <a:gdLst>
                <a:gd name="T0" fmla="*/ 4706 w 4706"/>
                <a:gd name="T1" fmla="*/ 1936 h 1936"/>
                <a:gd name="T2" fmla="*/ 3264 w 4706"/>
                <a:gd name="T3" fmla="*/ 756 h 1936"/>
                <a:gd name="T4" fmla="*/ 3264 w 4706"/>
                <a:gd name="T5" fmla="*/ 756 h 1936"/>
                <a:gd name="T6" fmla="*/ 3262 w 4706"/>
                <a:gd name="T7" fmla="*/ 755 h 1936"/>
                <a:gd name="T8" fmla="*/ 3255 w 4706"/>
                <a:gd name="T9" fmla="*/ 751 h 1936"/>
                <a:gd name="T10" fmla="*/ 3252 w 4706"/>
                <a:gd name="T11" fmla="*/ 748 h 1936"/>
                <a:gd name="T12" fmla="*/ 287 w 4706"/>
                <a:gd name="T13" fmla="*/ 199 h 1936"/>
                <a:gd name="T14" fmla="*/ 0 w 4706"/>
                <a:gd name="T15" fmla="*/ 1508 h 1936"/>
                <a:gd name="T16" fmla="*/ 4706 w 4706"/>
                <a:gd name="T17" fmla="*/ 1936 h 1936"/>
                <a:gd name="connsiteX0" fmla="*/ 10000 w 10000"/>
                <a:gd name="connsiteY0" fmla="*/ 9312 h 9312"/>
                <a:gd name="connsiteX1" fmla="*/ 6936 w 10000"/>
                <a:gd name="connsiteY1" fmla="*/ 3217 h 9312"/>
                <a:gd name="connsiteX2" fmla="*/ 6936 w 10000"/>
                <a:gd name="connsiteY2" fmla="*/ 3217 h 9312"/>
                <a:gd name="connsiteX3" fmla="*/ 6932 w 10000"/>
                <a:gd name="connsiteY3" fmla="*/ 3212 h 9312"/>
                <a:gd name="connsiteX4" fmla="*/ 6917 w 10000"/>
                <a:gd name="connsiteY4" fmla="*/ 3191 h 9312"/>
                <a:gd name="connsiteX5" fmla="*/ 6989 w 10000"/>
                <a:gd name="connsiteY5" fmla="*/ 3010 h 9312"/>
                <a:gd name="connsiteX6" fmla="*/ 610 w 10000"/>
                <a:gd name="connsiteY6" fmla="*/ 340 h 9312"/>
                <a:gd name="connsiteX7" fmla="*/ 0 w 10000"/>
                <a:gd name="connsiteY7" fmla="*/ 7101 h 9312"/>
                <a:gd name="connsiteX8" fmla="*/ 10000 w 10000"/>
                <a:gd name="connsiteY8" fmla="*/ 9312 h 9312"/>
                <a:gd name="connsiteX0" fmla="*/ 10000 w 10000"/>
                <a:gd name="connsiteY0" fmla="*/ 9853 h 9853"/>
                <a:gd name="connsiteX1" fmla="*/ 6936 w 10000"/>
                <a:gd name="connsiteY1" fmla="*/ 3308 h 9853"/>
                <a:gd name="connsiteX2" fmla="*/ 6936 w 10000"/>
                <a:gd name="connsiteY2" fmla="*/ 3308 h 9853"/>
                <a:gd name="connsiteX3" fmla="*/ 6932 w 10000"/>
                <a:gd name="connsiteY3" fmla="*/ 3302 h 9853"/>
                <a:gd name="connsiteX4" fmla="*/ 7200 w 10000"/>
                <a:gd name="connsiteY4" fmla="*/ 3517 h 9853"/>
                <a:gd name="connsiteX5" fmla="*/ 6989 w 10000"/>
                <a:gd name="connsiteY5" fmla="*/ 3085 h 9853"/>
                <a:gd name="connsiteX6" fmla="*/ 610 w 10000"/>
                <a:gd name="connsiteY6" fmla="*/ 218 h 9853"/>
                <a:gd name="connsiteX7" fmla="*/ 0 w 10000"/>
                <a:gd name="connsiteY7" fmla="*/ 7479 h 9853"/>
                <a:gd name="connsiteX8" fmla="*/ 10000 w 10000"/>
                <a:gd name="connsiteY8" fmla="*/ 9853 h 9853"/>
                <a:gd name="connsiteX0" fmla="*/ 10000 w 10000"/>
                <a:gd name="connsiteY0" fmla="*/ 9999 h 9999"/>
                <a:gd name="connsiteX1" fmla="*/ 6936 w 10000"/>
                <a:gd name="connsiteY1" fmla="*/ 3356 h 9999"/>
                <a:gd name="connsiteX2" fmla="*/ 6936 w 10000"/>
                <a:gd name="connsiteY2" fmla="*/ 3356 h 9999"/>
                <a:gd name="connsiteX3" fmla="*/ 6932 w 10000"/>
                <a:gd name="connsiteY3" fmla="*/ 3350 h 9999"/>
                <a:gd name="connsiteX4" fmla="*/ 6989 w 10000"/>
                <a:gd name="connsiteY4" fmla="*/ 3130 h 9999"/>
                <a:gd name="connsiteX5" fmla="*/ 610 w 10000"/>
                <a:gd name="connsiteY5" fmla="*/ 220 h 9999"/>
                <a:gd name="connsiteX6" fmla="*/ 0 w 10000"/>
                <a:gd name="connsiteY6" fmla="*/ 7590 h 9999"/>
                <a:gd name="connsiteX7" fmla="*/ 10000 w 10000"/>
                <a:gd name="connsiteY7" fmla="*/ 9999 h 9999"/>
                <a:gd name="connsiteX0" fmla="*/ 10000 w 10000"/>
                <a:gd name="connsiteY0" fmla="*/ 10000 h 10000"/>
                <a:gd name="connsiteX1" fmla="*/ 6936 w 10000"/>
                <a:gd name="connsiteY1" fmla="*/ 3356 h 10000"/>
                <a:gd name="connsiteX2" fmla="*/ 6936 w 10000"/>
                <a:gd name="connsiteY2" fmla="*/ 3356 h 10000"/>
                <a:gd name="connsiteX3" fmla="*/ 6989 w 10000"/>
                <a:gd name="connsiteY3" fmla="*/ 3130 h 10000"/>
                <a:gd name="connsiteX4" fmla="*/ 610 w 10000"/>
                <a:gd name="connsiteY4" fmla="*/ 220 h 10000"/>
                <a:gd name="connsiteX5" fmla="*/ 0 w 10000"/>
                <a:gd name="connsiteY5" fmla="*/ 7591 h 10000"/>
                <a:gd name="connsiteX6" fmla="*/ 10000 w 10000"/>
                <a:gd name="connsiteY6" fmla="*/ 10000 h 10000"/>
                <a:gd name="connsiteX0" fmla="*/ 10000 w 10000"/>
                <a:gd name="connsiteY0" fmla="*/ 10000 h 10000"/>
                <a:gd name="connsiteX1" fmla="*/ 6936 w 10000"/>
                <a:gd name="connsiteY1" fmla="*/ 3356 h 10000"/>
                <a:gd name="connsiteX2" fmla="*/ 6989 w 10000"/>
                <a:gd name="connsiteY2" fmla="*/ 3130 h 10000"/>
                <a:gd name="connsiteX3" fmla="*/ 610 w 10000"/>
                <a:gd name="connsiteY3" fmla="*/ 220 h 10000"/>
                <a:gd name="connsiteX4" fmla="*/ 0 w 10000"/>
                <a:gd name="connsiteY4" fmla="*/ 7591 h 10000"/>
                <a:gd name="connsiteX5" fmla="*/ 10000 w 10000"/>
                <a:gd name="connsiteY5" fmla="*/ 10000 h 10000"/>
                <a:gd name="connsiteX0" fmla="*/ 10000 w 10290"/>
                <a:gd name="connsiteY0" fmla="*/ 10067 h 10067"/>
                <a:gd name="connsiteX1" fmla="*/ 6989 w 10290"/>
                <a:gd name="connsiteY1" fmla="*/ 3197 h 10067"/>
                <a:gd name="connsiteX2" fmla="*/ 610 w 10290"/>
                <a:gd name="connsiteY2" fmla="*/ 287 h 10067"/>
                <a:gd name="connsiteX3" fmla="*/ 0 w 10290"/>
                <a:gd name="connsiteY3" fmla="*/ 7658 h 10067"/>
                <a:gd name="connsiteX4" fmla="*/ 10000 w 10290"/>
                <a:gd name="connsiteY4" fmla="*/ 10067 h 10067"/>
                <a:gd name="connsiteX0" fmla="*/ 10000 w 10000"/>
                <a:gd name="connsiteY0" fmla="*/ 10067 h 10067"/>
                <a:gd name="connsiteX1" fmla="*/ 6989 w 10000"/>
                <a:gd name="connsiteY1" fmla="*/ 3197 h 10067"/>
                <a:gd name="connsiteX2" fmla="*/ 610 w 10000"/>
                <a:gd name="connsiteY2" fmla="*/ 287 h 10067"/>
                <a:gd name="connsiteX3" fmla="*/ 0 w 10000"/>
                <a:gd name="connsiteY3" fmla="*/ 7658 h 10067"/>
                <a:gd name="connsiteX4" fmla="*/ 10000 w 10000"/>
                <a:gd name="connsiteY4" fmla="*/ 10067 h 10067"/>
                <a:gd name="connsiteX0" fmla="*/ 10000 w 10000"/>
                <a:gd name="connsiteY0" fmla="*/ 10067 h 10067"/>
                <a:gd name="connsiteX1" fmla="*/ 6989 w 10000"/>
                <a:gd name="connsiteY1" fmla="*/ 3197 h 10067"/>
                <a:gd name="connsiteX2" fmla="*/ 610 w 10000"/>
                <a:gd name="connsiteY2" fmla="*/ 287 h 10067"/>
                <a:gd name="connsiteX3" fmla="*/ 0 w 10000"/>
                <a:gd name="connsiteY3" fmla="*/ 7658 h 10067"/>
                <a:gd name="connsiteX4" fmla="*/ 10000 w 10000"/>
                <a:gd name="connsiteY4" fmla="*/ 10067 h 10067"/>
                <a:gd name="connsiteX0" fmla="*/ 10000 w 10000"/>
                <a:gd name="connsiteY0" fmla="*/ 10081 h 10081"/>
                <a:gd name="connsiteX1" fmla="*/ 6989 w 10000"/>
                <a:gd name="connsiteY1" fmla="*/ 3211 h 10081"/>
                <a:gd name="connsiteX2" fmla="*/ 610 w 10000"/>
                <a:gd name="connsiteY2" fmla="*/ 301 h 10081"/>
                <a:gd name="connsiteX3" fmla="*/ 0 w 10000"/>
                <a:gd name="connsiteY3" fmla="*/ 7672 h 10081"/>
                <a:gd name="connsiteX4" fmla="*/ 10000 w 10000"/>
                <a:gd name="connsiteY4" fmla="*/ 10081 h 10081"/>
                <a:gd name="connsiteX0" fmla="*/ 10000 w 10000"/>
                <a:gd name="connsiteY0" fmla="*/ 10118 h 10118"/>
                <a:gd name="connsiteX1" fmla="*/ 6796 w 10000"/>
                <a:gd name="connsiteY1" fmla="*/ 2887 h 10118"/>
                <a:gd name="connsiteX2" fmla="*/ 610 w 10000"/>
                <a:gd name="connsiteY2" fmla="*/ 338 h 10118"/>
                <a:gd name="connsiteX3" fmla="*/ 0 w 10000"/>
                <a:gd name="connsiteY3" fmla="*/ 7709 h 10118"/>
                <a:gd name="connsiteX4" fmla="*/ 10000 w 10000"/>
                <a:gd name="connsiteY4" fmla="*/ 10118 h 10118"/>
                <a:gd name="connsiteX0" fmla="*/ 10000 w 10000"/>
                <a:gd name="connsiteY0" fmla="*/ 10124 h 10124"/>
                <a:gd name="connsiteX1" fmla="*/ 6796 w 10000"/>
                <a:gd name="connsiteY1" fmla="*/ 2893 h 10124"/>
                <a:gd name="connsiteX2" fmla="*/ 610 w 10000"/>
                <a:gd name="connsiteY2" fmla="*/ 344 h 10124"/>
                <a:gd name="connsiteX3" fmla="*/ 0 w 10000"/>
                <a:gd name="connsiteY3" fmla="*/ 7715 h 10124"/>
                <a:gd name="connsiteX4" fmla="*/ 10000 w 10000"/>
                <a:gd name="connsiteY4" fmla="*/ 10124 h 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24">
                  <a:moveTo>
                    <a:pt x="10000" y="10124"/>
                  </a:moveTo>
                  <a:cubicBezTo>
                    <a:pt x="9159" y="7545"/>
                    <a:pt x="8270" y="5034"/>
                    <a:pt x="6796" y="2893"/>
                  </a:cubicBezTo>
                  <a:cubicBezTo>
                    <a:pt x="5515" y="1032"/>
                    <a:pt x="3782" y="-776"/>
                    <a:pt x="610" y="344"/>
                  </a:cubicBezTo>
                  <a:cubicBezTo>
                    <a:pt x="759" y="3181"/>
                    <a:pt x="663" y="4876"/>
                    <a:pt x="0" y="7715"/>
                  </a:cubicBezTo>
                  <a:cubicBezTo>
                    <a:pt x="3334" y="5272"/>
                    <a:pt x="6887" y="6127"/>
                    <a:pt x="10000" y="10124"/>
                  </a:cubicBezTo>
                  <a:close/>
                </a:path>
              </a:pathLst>
            </a:custGeom>
            <a:gradFill>
              <a:gsLst>
                <a:gs pos="0">
                  <a:srgbClr val="C5C5C5"/>
                </a:gs>
                <a:gs pos="50000">
                  <a:srgbClr val="D9D9D9"/>
                </a:gs>
                <a:gs pos="100000">
                  <a:srgbClr val="EAEAEA"/>
                </a:gs>
              </a:gsLst>
              <a:lin ang="5400000" scaled="0"/>
            </a:gradFill>
            <a:ln w="9525" cap="rnd">
              <a:solidFill>
                <a:srgbClr val="C5C5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5" name="MH_Other_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545974" y="2366278"/>
              <a:ext cx="2490934" cy="1728860"/>
            </a:xfrm>
            <a:custGeom>
              <a:avLst/>
              <a:gdLst>
                <a:gd name="T0" fmla="*/ 4714 w 4714"/>
                <a:gd name="T1" fmla="*/ 862 h 3272"/>
                <a:gd name="T2" fmla="*/ 8 w 4714"/>
                <a:gd name="T3" fmla="*/ 434 h 3272"/>
                <a:gd name="T4" fmla="*/ 8 w 4714"/>
                <a:gd name="T5" fmla="*/ 434 h 3272"/>
                <a:gd name="T6" fmla="*/ 0 w 4714"/>
                <a:gd name="T7" fmla="*/ 448 h 3272"/>
                <a:gd name="T8" fmla="*/ 1672 w 4714"/>
                <a:gd name="T9" fmla="*/ 3272 h 3272"/>
                <a:gd name="T10" fmla="*/ 4714 w 4714"/>
                <a:gd name="T11" fmla="*/ 862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4" h="3272">
                  <a:moveTo>
                    <a:pt x="4714" y="862"/>
                  </a:moveTo>
                  <a:cubicBezTo>
                    <a:pt x="3249" y="152"/>
                    <a:pt x="1577" y="0"/>
                    <a:pt x="8" y="434"/>
                  </a:cubicBezTo>
                  <a:lnTo>
                    <a:pt x="8" y="434"/>
                  </a:lnTo>
                  <a:cubicBezTo>
                    <a:pt x="6" y="439"/>
                    <a:pt x="3" y="443"/>
                    <a:pt x="0" y="448"/>
                  </a:cubicBezTo>
                  <a:cubicBezTo>
                    <a:pt x="792" y="1227"/>
                    <a:pt x="1313" y="2222"/>
                    <a:pt x="1672" y="3272"/>
                  </a:cubicBezTo>
                  <a:lnTo>
                    <a:pt x="4714" y="862"/>
                  </a:lnTo>
                  <a:close/>
                </a:path>
              </a:pathLst>
            </a:custGeom>
            <a:gradFill>
              <a:gsLst>
                <a:gs pos="0">
                  <a:srgbClr val="A9A9A9"/>
                </a:gs>
                <a:gs pos="50000">
                  <a:srgbClr val="C5C5C5"/>
                </a:gs>
                <a:gs pos="100000">
                  <a:srgbClr val="A9A9A9"/>
                </a:gs>
              </a:gsLst>
              <a:lin ang="2700000" scaled="0"/>
            </a:gradFill>
            <a:ln w="9525" cap="rnd">
              <a:solidFill>
                <a:srgbClr val="EAEA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6" name="MH_Other_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200863" y="2125442"/>
              <a:ext cx="837765" cy="696705"/>
            </a:xfrm>
            <a:custGeom>
              <a:avLst/>
              <a:gdLst>
                <a:gd name="T0" fmla="*/ 1445 w 1445"/>
                <a:gd name="T1" fmla="*/ 1177 h 1180"/>
                <a:gd name="T2" fmla="*/ 0 w 1445"/>
                <a:gd name="T3" fmla="*/ 0 h 1180"/>
                <a:gd name="T4" fmla="*/ 1442 w 1445"/>
                <a:gd name="T5" fmla="*/ 1180 h 1180"/>
                <a:gd name="T6" fmla="*/ 1442 w 1445"/>
                <a:gd name="T7" fmla="*/ 1180 h 1180"/>
                <a:gd name="T8" fmla="*/ 1445 w 1445"/>
                <a:gd name="T9" fmla="*/ 1177 h 1180"/>
                <a:gd name="connsiteX0" fmla="*/ 10996 w 10996"/>
                <a:gd name="connsiteY0" fmla="*/ 10789 h 10814"/>
                <a:gd name="connsiteX1" fmla="*/ 0 w 10996"/>
                <a:gd name="connsiteY1" fmla="*/ 0 h 10814"/>
                <a:gd name="connsiteX2" fmla="*/ 10975 w 10996"/>
                <a:gd name="connsiteY2" fmla="*/ 10814 h 10814"/>
                <a:gd name="connsiteX3" fmla="*/ 10975 w 10996"/>
                <a:gd name="connsiteY3" fmla="*/ 10814 h 10814"/>
                <a:gd name="connsiteX4" fmla="*/ 10996 w 10996"/>
                <a:gd name="connsiteY4" fmla="*/ 10789 h 10814"/>
                <a:gd name="connsiteX0" fmla="*/ 11970 w 11970"/>
                <a:gd name="connsiteY0" fmla="*/ 10809 h 10834"/>
                <a:gd name="connsiteX1" fmla="*/ 974 w 11970"/>
                <a:gd name="connsiteY1" fmla="*/ 20 h 10834"/>
                <a:gd name="connsiteX2" fmla="*/ 11949 w 11970"/>
                <a:gd name="connsiteY2" fmla="*/ 10834 h 10834"/>
                <a:gd name="connsiteX3" fmla="*/ 11949 w 11970"/>
                <a:gd name="connsiteY3" fmla="*/ 10834 h 10834"/>
                <a:gd name="connsiteX4" fmla="*/ 11970 w 11970"/>
                <a:gd name="connsiteY4" fmla="*/ 10809 h 10834"/>
                <a:gd name="connsiteX0" fmla="*/ 11970 w 11970"/>
                <a:gd name="connsiteY0" fmla="*/ 10809 h 10834"/>
                <a:gd name="connsiteX1" fmla="*/ 974 w 11970"/>
                <a:gd name="connsiteY1" fmla="*/ 20 h 10834"/>
                <a:gd name="connsiteX2" fmla="*/ 11949 w 11970"/>
                <a:gd name="connsiteY2" fmla="*/ 10834 h 10834"/>
                <a:gd name="connsiteX3" fmla="*/ 11949 w 11970"/>
                <a:gd name="connsiteY3" fmla="*/ 10834 h 10834"/>
                <a:gd name="connsiteX4" fmla="*/ 11970 w 11970"/>
                <a:gd name="connsiteY4" fmla="*/ 10809 h 10834"/>
                <a:gd name="connsiteX0" fmla="*/ 10996 w 10996"/>
                <a:gd name="connsiteY0" fmla="*/ 10789 h 10814"/>
                <a:gd name="connsiteX1" fmla="*/ 0 w 10996"/>
                <a:gd name="connsiteY1" fmla="*/ 0 h 10814"/>
                <a:gd name="connsiteX2" fmla="*/ 10975 w 10996"/>
                <a:gd name="connsiteY2" fmla="*/ 10814 h 10814"/>
                <a:gd name="connsiteX3" fmla="*/ 10975 w 10996"/>
                <a:gd name="connsiteY3" fmla="*/ 10814 h 10814"/>
                <a:gd name="connsiteX4" fmla="*/ 10996 w 10996"/>
                <a:gd name="connsiteY4" fmla="*/ 10789 h 10814"/>
                <a:gd name="connsiteX0" fmla="*/ 10996 w 10996"/>
                <a:gd name="connsiteY0" fmla="*/ 10789 h 10814"/>
                <a:gd name="connsiteX1" fmla="*/ 0 w 10996"/>
                <a:gd name="connsiteY1" fmla="*/ 0 h 10814"/>
                <a:gd name="connsiteX2" fmla="*/ 10975 w 10996"/>
                <a:gd name="connsiteY2" fmla="*/ 10814 h 10814"/>
                <a:gd name="connsiteX3" fmla="*/ 10975 w 10996"/>
                <a:gd name="connsiteY3" fmla="*/ 10814 h 10814"/>
                <a:gd name="connsiteX4" fmla="*/ 10996 w 10996"/>
                <a:gd name="connsiteY4" fmla="*/ 10789 h 10814"/>
                <a:gd name="connsiteX0" fmla="*/ 10885 w 10885"/>
                <a:gd name="connsiteY0" fmla="*/ 11332 h 11357"/>
                <a:gd name="connsiteX1" fmla="*/ 0 w 10885"/>
                <a:gd name="connsiteY1" fmla="*/ 0 h 11357"/>
                <a:gd name="connsiteX2" fmla="*/ 10864 w 10885"/>
                <a:gd name="connsiteY2" fmla="*/ 11357 h 11357"/>
                <a:gd name="connsiteX3" fmla="*/ 10864 w 10885"/>
                <a:gd name="connsiteY3" fmla="*/ 11357 h 11357"/>
                <a:gd name="connsiteX4" fmla="*/ 10885 w 10885"/>
                <a:gd name="connsiteY4" fmla="*/ 11332 h 11357"/>
                <a:gd name="connsiteX0" fmla="*/ 10959 w 10959"/>
                <a:gd name="connsiteY0" fmla="*/ 11151 h 11176"/>
                <a:gd name="connsiteX1" fmla="*/ 0 w 10959"/>
                <a:gd name="connsiteY1" fmla="*/ 0 h 11176"/>
                <a:gd name="connsiteX2" fmla="*/ 10938 w 10959"/>
                <a:gd name="connsiteY2" fmla="*/ 11176 h 11176"/>
                <a:gd name="connsiteX3" fmla="*/ 10938 w 10959"/>
                <a:gd name="connsiteY3" fmla="*/ 11176 h 11176"/>
                <a:gd name="connsiteX4" fmla="*/ 10959 w 10959"/>
                <a:gd name="connsiteY4" fmla="*/ 11151 h 11176"/>
                <a:gd name="connsiteX0" fmla="*/ 10959 w 10959"/>
                <a:gd name="connsiteY0" fmla="*/ 11151 h 11176"/>
                <a:gd name="connsiteX1" fmla="*/ 0 w 10959"/>
                <a:gd name="connsiteY1" fmla="*/ 0 h 11176"/>
                <a:gd name="connsiteX2" fmla="*/ 10938 w 10959"/>
                <a:gd name="connsiteY2" fmla="*/ 11176 h 11176"/>
                <a:gd name="connsiteX3" fmla="*/ 10938 w 10959"/>
                <a:gd name="connsiteY3" fmla="*/ 11176 h 11176"/>
                <a:gd name="connsiteX4" fmla="*/ 10959 w 10959"/>
                <a:gd name="connsiteY4" fmla="*/ 11151 h 11176"/>
                <a:gd name="connsiteX0" fmla="*/ 10959 w 10959"/>
                <a:gd name="connsiteY0" fmla="*/ 11151 h 11176"/>
                <a:gd name="connsiteX1" fmla="*/ 0 w 10959"/>
                <a:gd name="connsiteY1" fmla="*/ 0 h 11176"/>
                <a:gd name="connsiteX2" fmla="*/ 10938 w 10959"/>
                <a:gd name="connsiteY2" fmla="*/ 11176 h 11176"/>
                <a:gd name="connsiteX3" fmla="*/ 10938 w 10959"/>
                <a:gd name="connsiteY3" fmla="*/ 11176 h 11176"/>
                <a:gd name="connsiteX4" fmla="*/ 10959 w 10959"/>
                <a:gd name="connsiteY4" fmla="*/ 11151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9" h="11176">
                  <a:moveTo>
                    <a:pt x="10959" y="11151"/>
                  </a:moveTo>
                  <a:cubicBezTo>
                    <a:pt x="8129" y="6074"/>
                    <a:pt x="7132" y="2023"/>
                    <a:pt x="0" y="0"/>
                  </a:cubicBezTo>
                  <a:cubicBezTo>
                    <a:pt x="4889" y="3072"/>
                    <a:pt x="8142" y="7117"/>
                    <a:pt x="10938" y="11176"/>
                  </a:cubicBezTo>
                  <a:lnTo>
                    <a:pt x="10938" y="11176"/>
                  </a:lnTo>
                  <a:cubicBezTo>
                    <a:pt x="10945" y="11168"/>
                    <a:pt x="10952" y="11159"/>
                    <a:pt x="10959" y="11151"/>
                  </a:cubicBezTo>
                  <a:close/>
                </a:path>
              </a:pathLst>
            </a:custGeom>
            <a:gradFill>
              <a:gsLst>
                <a:gs pos="0">
                  <a:srgbClr val="D7D7D7"/>
                </a:gs>
                <a:gs pos="50000">
                  <a:srgbClr val="E6E6E6"/>
                </a:gs>
                <a:gs pos="100000">
                  <a:srgbClr val="F9F9F9"/>
                </a:gs>
              </a:gsLst>
              <a:lin ang="2700000" scaled="0"/>
            </a:gra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7" name="MH_Other_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428468" y="2822147"/>
              <a:ext cx="1909487" cy="2475451"/>
            </a:xfrm>
            <a:custGeom>
              <a:avLst/>
              <a:gdLst>
                <a:gd name="T0" fmla="*/ 2641 w 3612"/>
                <a:gd name="T1" fmla="*/ 4682 h 4686"/>
                <a:gd name="T2" fmla="*/ 3042 w 3612"/>
                <a:gd name="T3" fmla="*/ 0 h 4686"/>
                <a:gd name="T4" fmla="*/ 3042 w 3612"/>
                <a:gd name="T5" fmla="*/ 0 h 4686"/>
                <a:gd name="T6" fmla="*/ 0 w 3612"/>
                <a:gd name="T7" fmla="*/ 2410 h 4686"/>
                <a:gd name="T8" fmla="*/ 2 w 3612"/>
                <a:gd name="T9" fmla="*/ 2415 h 4686"/>
                <a:gd name="T10" fmla="*/ 2635 w 3612"/>
                <a:gd name="T11" fmla="*/ 4686 h 4686"/>
                <a:gd name="T12" fmla="*/ 2641 w 3612"/>
                <a:gd name="T13" fmla="*/ 4682 h 4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2" h="4686">
                  <a:moveTo>
                    <a:pt x="2641" y="4682"/>
                  </a:moveTo>
                  <a:cubicBezTo>
                    <a:pt x="3465" y="3259"/>
                    <a:pt x="3612" y="1542"/>
                    <a:pt x="3042" y="0"/>
                  </a:cubicBezTo>
                  <a:lnTo>
                    <a:pt x="3042" y="0"/>
                  </a:lnTo>
                  <a:lnTo>
                    <a:pt x="0" y="2410"/>
                  </a:lnTo>
                  <a:cubicBezTo>
                    <a:pt x="1" y="2412"/>
                    <a:pt x="1" y="2413"/>
                    <a:pt x="2" y="2415"/>
                  </a:cubicBezTo>
                  <a:cubicBezTo>
                    <a:pt x="959" y="3147"/>
                    <a:pt x="1640" y="3583"/>
                    <a:pt x="2635" y="4686"/>
                  </a:cubicBezTo>
                  <a:cubicBezTo>
                    <a:pt x="2637" y="4684"/>
                    <a:pt x="2639" y="4683"/>
                    <a:pt x="2641" y="468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9525" cap="rnd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8" name="MH_Other_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825317" y="2822148"/>
              <a:ext cx="942702" cy="2473731"/>
            </a:xfrm>
            <a:custGeom>
              <a:avLst/>
              <a:gdLst>
                <a:gd name="T0" fmla="*/ 1513 w 1784"/>
                <a:gd name="T1" fmla="*/ 2131 h 4682"/>
                <a:gd name="T2" fmla="*/ 1493 w 1784"/>
                <a:gd name="T3" fmla="*/ 2084 h 4682"/>
                <a:gd name="T4" fmla="*/ 401 w 1784"/>
                <a:gd name="T5" fmla="*/ 0 h 4682"/>
                <a:gd name="T6" fmla="*/ 0 w 1784"/>
                <a:gd name="T7" fmla="*/ 4682 h 4682"/>
                <a:gd name="T8" fmla="*/ 0 w 1784"/>
                <a:gd name="T9" fmla="*/ 4682 h 4682"/>
                <a:gd name="T10" fmla="*/ 1431 w 1784"/>
                <a:gd name="T11" fmla="*/ 4681 h 4682"/>
                <a:gd name="T12" fmla="*/ 1513 w 1784"/>
                <a:gd name="T13" fmla="*/ 2131 h 4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4682">
                  <a:moveTo>
                    <a:pt x="1513" y="2131"/>
                  </a:moveTo>
                  <a:lnTo>
                    <a:pt x="1493" y="2084"/>
                  </a:lnTo>
                  <a:cubicBezTo>
                    <a:pt x="1236" y="1338"/>
                    <a:pt x="868" y="635"/>
                    <a:pt x="401" y="0"/>
                  </a:cubicBezTo>
                  <a:cubicBezTo>
                    <a:pt x="971" y="1542"/>
                    <a:pt x="824" y="3259"/>
                    <a:pt x="0" y="4682"/>
                  </a:cubicBezTo>
                  <a:lnTo>
                    <a:pt x="0" y="4682"/>
                  </a:lnTo>
                  <a:cubicBezTo>
                    <a:pt x="534" y="4328"/>
                    <a:pt x="1017" y="4377"/>
                    <a:pt x="1431" y="4681"/>
                  </a:cubicBezTo>
                  <a:cubicBezTo>
                    <a:pt x="1653" y="3813"/>
                    <a:pt x="1784" y="3028"/>
                    <a:pt x="1513" y="2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9" name="MH_Other_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036910" y="2820427"/>
              <a:ext cx="634775" cy="1126770"/>
            </a:xfrm>
            <a:custGeom>
              <a:avLst/>
              <a:gdLst>
                <a:gd name="T0" fmla="*/ 1087 w 1199"/>
                <a:gd name="T1" fmla="*/ 2057 h 2134"/>
                <a:gd name="T2" fmla="*/ 18 w 1199"/>
                <a:gd name="T3" fmla="*/ 21 h 2134"/>
                <a:gd name="T4" fmla="*/ 3 w 1199"/>
                <a:gd name="T5" fmla="*/ 0 h 2134"/>
                <a:gd name="T6" fmla="*/ 0 w 1199"/>
                <a:gd name="T7" fmla="*/ 3 h 2134"/>
                <a:gd name="T8" fmla="*/ 0 w 1199"/>
                <a:gd name="T9" fmla="*/ 3 h 2134"/>
                <a:gd name="T10" fmla="*/ 1092 w 1199"/>
                <a:gd name="T11" fmla="*/ 2087 h 2134"/>
                <a:gd name="T12" fmla="*/ 1092 w 1199"/>
                <a:gd name="T13" fmla="*/ 2087 h 2134"/>
                <a:gd name="T14" fmla="*/ 1112 w 1199"/>
                <a:gd name="T15" fmla="*/ 2134 h 2134"/>
                <a:gd name="T16" fmla="*/ 1087 w 1199"/>
                <a:gd name="T17" fmla="*/ 2057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9" h="2134">
                  <a:moveTo>
                    <a:pt x="1087" y="2057"/>
                  </a:moveTo>
                  <a:cubicBezTo>
                    <a:pt x="1199" y="1504"/>
                    <a:pt x="664" y="542"/>
                    <a:pt x="18" y="21"/>
                  </a:cubicBezTo>
                  <a:cubicBezTo>
                    <a:pt x="13" y="14"/>
                    <a:pt x="8" y="7"/>
                    <a:pt x="3" y="0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467" y="638"/>
                    <a:pt x="835" y="1341"/>
                    <a:pt x="1092" y="2087"/>
                  </a:cubicBezTo>
                  <a:lnTo>
                    <a:pt x="1092" y="2087"/>
                  </a:lnTo>
                  <a:lnTo>
                    <a:pt x="1112" y="2134"/>
                  </a:lnTo>
                  <a:cubicBezTo>
                    <a:pt x="1104" y="2108"/>
                    <a:pt x="1096" y="2083"/>
                    <a:pt x="1087" y="20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33" name="MH_Other_8"/>
            <p:cNvSpPr/>
            <p:nvPr>
              <p:custDataLst>
                <p:tags r:id="rId11"/>
              </p:custDataLst>
            </p:nvPr>
          </p:nvSpPr>
          <p:spPr bwMode="auto">
            <a:xfrm rot="19138825">
              <a:off x="6647469" y="4616377"/>
              <a:ext cx="557364" cy="11525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D7D7D"/>
                </a:gs>
                <a:gs pos="50000">
                  <a:srgbClr val="A9A9A9"/>
                </a:gs>
                <a:gs pos="100000">
                  <a:srgbClr val="7D7D7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3" name="MH_Other_9"/>
            <p:cNvSpPr/>
            <p:nvPr>
              <p:custDataLst>
                <p:tags r:id="rId12"/>
              </p:custDataLst>
            </p:nvPr>
          </p:nvSpPr>
          <p:spPr>
            <a:xfrm>
              <a:off x="8870043" y="1671295"/>
              <a:ext cx="935821" cy="739711"/>
            </a:xfrm>
            <a:custGeom>
              <a:avLst/>
              <a:gdLst>
                <a:gd name="connsiteX0" fmla="*/ 766119 w 766119"/>
                <a:gd name="connsiteY0" fmla="*/ 0 h 605482"/>
                <a:gd name="connsiteX1" fmla="*/ 74140 w 766119"/>
                <a:gd name="connsiteY1" fmla="*/ 605482 h 605482"/>
                <a:gd name="connsiteX2" fmla="*/ 0 w 766119"/>
                <a:gd name="connsiteY2" fmla="*/ 197709 h 605482"/>
                <a:gd name="connsiteX3" fmla="*/ 0 w 766119"/>
                <a:gd name="connsiteY3" fmla="*/ 197709 h 60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119" h="605482">
                  <a:moveTo>
                    <a:pt x="766119" y="0"/>
                  </a:moveTo>
                  <a:lnTo>
                    <a:pt x="74140" y="605482"/>
                  </a:lnTo>
                  <a:lnTo>
                    <a:pt x="0" y="197709"/>
                  </a:lnTo>
                  <a:lnTo>
                    <a:pt x="0" y="197709"/>
                  </a:lnTo>
                </a:path>
              </a:pathLst>
            </a:cu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4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9070786">
              <a:off x="8858003" y="1587003"/>
              <a:ext cx="1090644" cy="36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6" name="MH_Other_10"/>
            <p:cNvSpPr/>
            <p:nvPr>
              <p:custDataLst>
                <p:tags r:id="rId14"/>
              </p:custDataLst>
            </p:nvPr>
          </p:nvSpPr>
          <p:spPr>
            <a:xfrm>
              <a:off x="9453211" y="2202854"/>
              <a:ext cx="832605" cy="906575"/>
            </a:xfrm>
            <a:custGeom>
              <a:avLst/>
              <a:gdLst>
                <a:gd name="connsiteX0" fmla="*/ 679621 w 679621"/>
                <a:gd name="connsiteY0" fmla="*/ 0 h 741405"/>
                <a:gd name="connsiteX1" fmla="*/ 0 w 679621"/>
                <a:gd name="connsiteY1" fmla="*/ 617838 h 741405"/>
                <a:gd name="connsiteX2" fmla="*/ 370702 w 679621"/>
                <a:gd name="connsiteY2" fmla="*/ 741405 h 7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621" h="741405">
                  <a:moveTo>
                    <a:pt x="679621" y="0"/>
                  </a:moveTo>
                  <a:lnTo>
                    <a:pt x="0" y="617838"/>
                  </a:lnTo>
                  <a:lnTo>
                    <a:pt x="370702" y="741405"/>
                  </a:lnTo>
                </a:path>
              </a:pathLst>
            </a:cu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7" name="MH_SubTitle_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9070786">
              <a:off x="9621798" y="2404124"/>
              <a:ext cx="1088923" cy="366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44928" y="3403599"/>
            <a:ext cx="4090420" cy="1968500"/>
            <a:chOff x="1262422" y="3577502"/>
            <a:chExt cx="3523626" cy="1949588"/>
          </a:xfrm>
        </p:grpSpPr>
        <p:sp>
          <p:nvSpPr>
            <p:cNvPr id="254" name="MH_Other_11"/>
            <p:cNvSpPr/>
            <p:nvPr>
              <p:custDataLst>
                <p:tags r:id="rId2"/>
              </p:custDataLst>
            </p:nvPr>
          </p:nvSpPr>
          <p:spPr>
            <a:xfrm>
              <a:off x="1262422" y="3577502"/>
              <a:ext cx="423721" cy="423721"/>
            </a:xfrm>
            <a:prstGeom prst="diagStripe">
              <a:avLst/>
            </a:prstGeom>
            <a:solidFill>
              <a:srgbClr val="029676"/>
            </a:solidFill>
          </p:spPr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5" name="MH_Other_12"/>
            <p:cNvSpPr/>
            <p:nvPr>
              <p:custDataLst>
                <p:tags r:id="rId3"/>
              </p:custDataLst>
            </p:nvPr>
          </p:nvSpPr>
          <p:spPr>
            <a:xfrm rot="10800000">
              <a:off x="4362327" y="5103369"/>
              <a:ext cx="423721" cy="423721"/>
            </a:xfrm>
            <a:prstGeom prst="diagStripe">
              <a:avLst/>
            </a:prstGeom>
            <a:solidFill>
              <a:srgbClr val="029676"/>
            </a:solidFill>
          </p:spPr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687665" y="3648926"/>
            <a:ext cx="3640847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Users can make presentations on a projector or computer, or they can print the presentation into film for use in a wider range of areas Users can present it on a projector or computer, or they can print the presentation into film for use in a wider range of areas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87654" y="609042"/>
            <a:ext cx="8852015" cy="686733"/>
            <a:chOff x="787654" y="609042"/>
            <a:chExt cx="8852015" cy="686733"/>
          </a:xfrm>
        </p:grpSpPr>
        <p:grpSp>
          <p:nvGrpSpPr>
            <p:cNvPr id="30" name="组合 29"/>
            <p:cNvGrpSpPr/>
            <p:nvPr/>
          </p:nvGrpSpPr>
          <p:grpSpPr>
            <a:xfrm>
              <a:off x="787654" y="772555"/>
              <a:ext cx="8852015" cy="523220"/>
              <a:chOff x="1518453" y="330611"/>
              <a:chExt cx="8852015" cy="52322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484476" y="592221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89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/>
          <p:cNvGrpSpPr/>
          <p:nvPr/>
        </p:nvGrpSpPr>
        <p:grpSpPr>
          <a:xfrm>
            <a:off x="1019436" y="1740223"/>
            <a:ext cx="10073391" cy="2753656"/>
            <a:chOff x="1199456" y="998508"/>
            <a:chExt cx="10073391" cy="2949207"/>
          </a:xfrm>
        </p:grpSpPr>
        <p:sp>
          <p:nvSpPr>
            <p:cNvPr id="29" name="Freeform: Shape 2"/>
            <p:cNvSpPr>
              <a:spLocks/>
            </p:cNvSpPr>
            <p:nvPr/>
          </p:nvSpPr>
          <p:spPr bwMode="auto">
            <a:xfrm>
              <a:off x="1199456" y="3402143"/>
              <a:ext cx="2556284" cy="545569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TextBox 7"/>
            <p:cNvSpPr txBox="1">
              <a:spLocks/>
            </p:cNvSpPr>
            <p:nvPr/>
          </p:nvSpPr>
          <p:spPr bwMode="auto">
            <a:xfrm>
              <a:off x="2269208" y="2789877"/>
              <a:ext cx="416781" cy="3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31" name="Freeform: Shape 3"/>
            <p:cNvSpPr>
              <a:spLocks/>
            </p:cNvSpPr>
            <p:nvPr/>
          </p:nvSpPr>
          <p:spPr bwMode="auto">
            <a:xfrm>
              <a:off x="3078733" y="2311000"/>
              <a:ext cx="2556284" cy="1636715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TextBox 8"/>
            <p:cNvSpPr txBox="1">
              <a:spLocks/>
            </p:cNvSpPr>
            <p:nvPr/>
          </p:nvSpPr>
          <p:spPr bwMode="auto">
            <a:xfrm>
              <a:off x="4142073" y="1751958"/>
              <a:ext cx="429605" cy="3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marL="0" lvl="1"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33" name="Freeform: Shape 4"/>
            <p:cNvSpPr>
              <a:spLocks/>
            </p:cNvSpPr>
            <p:nvPr/>
          </p:nvSpPr>
          <p:spPr bwMode="auto">
            <a:xfrm>
              <a:off x="4958010" y="2580143"/>
              <a:ext cx="2556284" cy="1367569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xtBox 9"/>
            <p:cNvSpPr txBox="1">
              <a:spLocks/>
            </p:cNvSpPr>
            <p:nvPr/>
          </p:nvSpPr>
          <p:spPr bwMode="auto">
            <a:xfrm>
              <a:off x="6022148" y="2045811"/>
              <a:ext cx="428002" cy="3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5" name="Freeform: Shape 5"/>
            <p:cNvSpPr>
              <a:spLocks/>
            </p:cNvSpPr>
            <p:nvPr/>
          </p:nvSpPr>
          <p:spPr bwMode="auto">
            <a:xfrm>
              <a:off x="6837287" y="1514815"/>
              <a:ext cx="2556284" cy="2432899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TextBox 10"/>
            <p:cNvSpPr txBox="1">
              <a:spLocks/>
            </p:cNvSpPr>
            <p:nvPr/>
          </p:nvSpPr>
          <p:spPr bwMode="auto">
            <a:xfrm>
              <a:off x="7900625" y="998508"/>
              <a:ext cx="429605" cy="3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37" name="Freeform: Shape 6"/>
            <p:cNvSpPr>
              <a:spLocks/>
            </p:cNvSpPr>
            <p:nvPr/>
          </p:nvSpPr>
          <p:spPr bwMode="auto">
            <a:xfrm>
              <a:off x="8716563" y="2041280"/>
              <a:ext cx="2556284" cy="1906434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TextBox 11"/>
            <p:cNvSpPr txBox="1">
              <a:spLocks/>
            </p:cNvSpPr>
            <p:nvPr/>
          </p:nvSpPr>
          <p:spPr bwMode="auto">
            <a:xfrm>
              <a:off x="9803146" y="1500238"/>
              <a:ext cx="383118" cy="3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marL="0" lvl="1"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320884" y="5157304"/>
            <a:ext cx="9550232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Users can make a presentation on a projector or computer, or they can print the presentation into film for use in a wider area</a:t>
            </a:r>
          </a:p>
        </p:txBody>
      </p:sp>
      <p:sp>
        <p:nvSpPr>
          <p:cNvPr id="44" name="矩形 43"/>
          <p:cNvSpPr/>
          <p:nvPr/>
        </p:nvSpPr>
        <p:spPr>
          <a:xfrm>
            <a:off x="1487953" y="4502314"/>
            <a:ext cx="1619250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29676"/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45" name="矩形 44"/>
          <p:cNvSpPr/>
          <p:nvPr/>
        </p:nvSpPr>
        <p:spPr>
          <a:xfrm>
            <a:off x="3367230" y="4502314"/>
            <a:ext cx="1619250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29676"/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46" name="矩形 45"/>
          <p:cNvSpPr/>
          <p:nvPr/>
        </p:nvSpPr>
        <p:spPr>
          <a:xfrm>
            <a:off x="5263515" y="4502314"/>
            <a:ext cx="1619250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29676"/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47" name="矩形 46"/>
          <p:cNvSpPr/>
          <p:nvPr/>
        </p:nvSpPr>
        <p:spPr>
          <a:xfrm>
            <a:off x="7125782" y="4502314"/>
            <a:ext cx="1619250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29676"/>
                </a:solidFill>
                <a:cs typeface="+mn-ea"/>
                <a:sym typeface="+mn-lt"/>
              </a:rPr>
              <a:t>Text added</a:t>
            </a:r>
          </a:p>
        </p:txBody>
      </p:sp>
      <p:sp>
        <p:nvSpPr>
          <p:cNvPr id="48" name="矩形 47"/>
          <p:cNvSpPr/>
          <p:nvPr/>
        </p:nvSpPr>
        <p:spPr>
          <a:xfrm>
            <a:off x="9005060" y="4502314"/>
            <a:ext cx="1619250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29676"/>
                </a:solidFill>
                <a:cs typeface="+mn-ea"/>
                <a:sym typeface="+mn-lt"/>
              </a:rPr>
              <a:t>Text added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1422053" y="5032683"/>
            <a:ext cx="93221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787654" y="609042"/>
            <a:ext cx="8876328" cy="699266"/>
            <a:chOff x="787654" y="609042"/>
            <a:chExt cx="8876328" cy="699266"/>
          </a:xfrm>
        </p:grpSpPr>
        <p:grpSp>
          <p:nvGrpSpPr>
            <p:cNvPr id="24" name="组合 23"/>
            <p:cNvGrpSpPr/>
            <p:nvPr/>
          </p:nvGrpSpPr>
          <p:grpSpPr>
            <a:xfrm>
              <a:off x="787654" y="772555"/>
              <a:ext cx="8876328" cy="535753"/>
              <a:chOff x="1518453" y="330611"/>
              <a:chExt cx="8876328" cy="535753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508789" y="605010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41498" y="4187941"/>
            <a:ext cx="2115220" cy="1220554"/>
            <a:chOff x="6685961" y="2819082"/>
            <a:chExt cx="2115220" cy="1220554"/>
          </a:xfrm>
        </p:grpSpPr>
        <p:sp>
          <p:nvSpPr>
            <p:cNvPr id="32" name="矩形 31"/>
            <p:cNvSpPr/>
            <p:nvPr/>
          </p:nvSpPr>
          <p:spPr>
            <a:xfrm>
              <a:off x="6685961" y="3171706"/>
              <a:ext cx="211522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788234" y="2819082"/>
              <a:ext cx="1910674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Text added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72759" y="4187941"/>
            <a:ext cx="2115220" cy="1220554"/>
            <a:chOff x="6685961" y="2819082"/>
            <a:chExt cx="2115220" cy="1220554"/>
          </a:xfrm>
        </p:grpSpPr>
        <p:sp>
          <p:nvSpPr>
            <p:cNvPr id="35" name="矩形 34"/>
            <p:cNvSpPr/>
            <p:nvPr/>
          </p:nvSpPr>
          <p:spPr>
            <a:xfrm>
              <a:off x="6685961" y="3171706"/>
              <a:ext cx="211522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788234" y="2819082"/>
              <a:ext cx="19106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Text added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04019" y="4187941"/>
            <a:ext cx="2115220" cy="1220554"/>
            <a:chOff x="6685961" y="2819082"/>
            <a:chExt cx="2115220" cy="1220554"/>
          </a:xfrm>
        </p:grpSpPr>
        <p:sp>
          <p:nvSpPr>
            <p:cNvPr id="38" name="矩形 37"/>
            <p:cNvSpPr/>
            <p:nvPr/>
          </p:nvSpPr>
          <p:spPr>
            <a:xfrm>
              <a:off x="6685961" y="3171706"/>
              <a:ext cx="211522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788234" y="2819082"/>
              <a:ext cx="19106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Text added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35281" y="4187941"/>
            <a:ext cx="2115220" cy="1220554"/>
            <a:chOff x="6685961" y="2819082"/>
            <a:chExt cx="2115220" cy="1220554"/>
          </a:xfrm>
        </p:grpSpPr>
        <p:sp>
          <p:nvSpPr>
            <p:cNvPr id="41" name="矩形 40"/>
            <p:cNvSpPr/>
            <p:nvPr/>
          </p:nvSpPr>
          <p:spPr>
            <a:xfrm>
              <a:off x="6685961" y="3171706"/>
              <a:ext cx="211522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788234" y="2819082"/>
              <a:ext cx="19106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added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230153" y="2118087"/>
            <a:ext cx="1537911" cy="1537911"/>
            <a:chOff x="1230153" y="2118087"/>
            <a:chExt cx="1537911" cy="1537911"/>
          </a:xfrm>
        </p:grpSpPr>
        <p:sp>
          <p:nvSpPr>
            <p:cNvPr id="4" name="Oval 1"/>
            <p:cNvSpPr/>
            <p:nvPr/>
          </p:nvSpPr>
          <p:spPr>
            <a:xfrm>
              <a:off x="1341310" y="2229244"/>
              <a:ext cx="1315597" cy="1315597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en-US" sz="2000" dirty="0">
                <a:solidFill>
                  <a:srgbClr val="029676"/>
                </a:solidFill>
                <a:cs typeface="+mn-ea"/>
                <a:sym typeface="+mn-lt"/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230153" y="2118087"/>
              <a:ext cx="1537911" cy="1537911"/>
            </a:xfrm>
            <a:prstGeom prst="arc">
              <a:avLst>
                <a:gd name="adj1" fmla="val 16200000"/>
                <a:gd name="adj2" fmla="val 10960510"/>
              </a:avLst>
            </a:prstGeom>
            <a:noFill/>
            <a:ln w="127000">
              <a:solidFill>
                <a:srgbClr val="029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029676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48972" y="2569277"/>
              <a:ext cx="966850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29676"/>
                  </a:solidFill>
                  <a:cs typeface="+mn-ea"/>
                  <a:sym typeface="+mn-lt"/>
                </a:rPr>
                <a:t>70%</a:t>
              </a:r>
              <a:endParaRPr lang="zh-CN" altLang="en-US" sz="2800" b="1" dirty="0">
                <a:solidFill>
                  <a:srgbClr val="0296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61414" y="2108835"/>
            <a:ext cx="1537911" cy="1537911"/>
            <a:chOff x="3961414" y="2108835"/>
            <a:chExt cx="1537911" cy="1537911"/>
          </a:xfrm>
        </p:grpSpPr>
        <p:sp>
          <p:nvSpPr>
            <p:cNvPr id="6" name="Oval 3"/>
            <p:cNvSpPr/>
            <p:nvPr/>
          </p:nvSpPr>
          <p:spPr>
            <a:xfrm>
              <a:off x="4072571" y="2219992"/>
              <a:ext cx="1315597" cy="1315597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en-US" sz="2000" dirty="0">
                <a:solidFill>
                  <a:srgbClr val="029676"/>
                </a:solidFill>
                <a:cs typeface="+mn-ea"/>
                <a:sym typeface="+mn-lt"/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3961414" y="2108835"/>
              <a:ext cx="1537911" cy="1537911"/>
            </a:xfrm>
            <a:prstGeom prst="arc">
              <a:avLst>
                <a:gd name="adj1" fmla="val 16200000"/>
                <a:gd name="adj2" fmla="val 2367902"/>
              </a:avLst>
            </a:prstGeom>
            <a:noFill/>
            <a:ln w="127000">
              <a:solidFill>
                <a:srgbClr val="029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029676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072571" y="2569277"/>
              <a:ext cx="1078458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29676"/>
                  </a:solidFill>
                  <a:cs typeface="+mn-ea"/>
                  <a:sym typeface="+mn-lt"/>
                </a:rPr>
                <a:t>40%</a:t>
              </a:r>
              <a:endParaRPr lang="zh-CN" altLang="en-US" sz="2800" b="1" dirty="0">
                <a:solidFill>
                  <a:srgbClr val="0296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92675" y="2118087"/>
            <a:ext cx="1537911" cy="1537911"/>
            <a:chOff x="6692675" y="2118087"/>
            <a:chExt cx="1537911" cy="1537911"/>
          </a:xfrm>
        </p:grpSpPr>
        <p:sp>
          <p:nvSpPr>
            <p:cNvPr id="8" name="Oval 5"/>
            <p:cNvSpPr/>
            <p:nvPr/>
          </p:nvSpPr>
          <p:spPr>
            <a:xfrm>
              <a:off x="6803831" y="2229244"/>
              <a:ext cx="1315597" cy="1315597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c 6"/>
            <p:cNvSpPr/>
            <p:nvPr/>
          </p:nvSpPr>
          <p:spPr>
            <a:xfrm>
              <a:off x="6692675" y="2118087"/>
              <a:ext cx="1537911" cy="1537911"/>
            </a:xfrm>
            <a:prstGeom prst="arc">
              <a:avLst>
                <a:gd name="adj1" fmla="val 16200000"/>
                <a:gd name="adj2" fmla="val 13327544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803831" y="2569277"/>
              <a:ext cx="1078458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accent3"/>
                  </a:solidFill>
                  <a:cs typeface="+mn-ea"/>
                  <a:sym typeface="+mn-lt"/>
                </a:rPr>
                <a:t>80%</a:t>
              </a:r>
              <a:endParaRPr lang="zh-CN" altLang="en-US" sz="28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423936" y="2126794"/>
            <a:ext cx="1537911" cy="1537911"/>
            <a:chOff x="9423936" y="2126794"/>
            <a:chExt cx="1537911" cy="1537911"/>
          </a:xfrm>
        </p:grpSpPr>
        <p:sp>
          <p:nvSpPr>
            <p:cNvPr id="10" name="Oval 7"/>
            <p:cNvSpPr/>
            <p:nvPr/>
          </p:nvSpPr>
          <p:spPr>
            <a:xfrm>
              <a:off x="9535093" y="2237951"/>
              <a:ext cx="1315597" cy="1315597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Arc 8"/>
            <p:cNvSpPr/>
            <p:nvPr/>
          </p:nvSpPr>
          <p:spPr>
            <a:xfrm>
              <a:off x="9423936" y="2126794"/>
              <a:ext cx="1537911" cy="1537911"/>
            </a:xfrm>
            <a:prstGeom prst="arc">
              <a:avLst>
                <a:gd name="adj1" fmla="val 16200000"/>
                <a:gd name="adj2" fmla="val 8018721"/>
              </a:avLst>
            </a:prstGeom>
            <a:noFill/>
            <a:ln w="1270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664570" y="2594988"/>
              <a:ext cx="1078458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654" y="609042"/>
            <a:ext cx="8828707" cy="702250"/>
            <a:chOff x="787654" y="609042"/>
            <a:chExt cx="8828707" cy="702250"/>
          </a:xfrm>
        </p:grpSpPr>
        <p:grpSp>
          <p:nvGrpSpPr>
            <p:cNvPr id="52" name="组合 51"/>
            <p:cNvGrpSpPr/>
            <p:nvPr/>
          </p:nvGrpSpPr>
          <p:grpSpPr>
            <a:xfrm>
              <a:off x="787654" y="772555"/>
              <a:ext cx="8828707" cy="538737"/>
              <a:chOff x="1518453" y="330611"/>
              <a:chExt cx="8828707" cy="538737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5461168" y="607994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6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16100" y="1841500"/>
            <a:ext cx="3175000" cy="3175000"/>
          </a:xfrm>
          <a:prstGeom prst="ellipse">
            <a:avLst/>
          </a:prstGeom>
          <a:solidFill>
            <a:srgbClr val="029676"/>
          </a:solidFill>
          <a:ln>
            <a:noFill/>
          </a:ln>
          <a:effectLst>
            <a:outerShdw blurRad="4064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594100" y="1079500"/>
            <a:ext cx="620714" cy="62071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984627" y="1496219"/>
            <a:ext cx="230186" cy="2301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079750" y="5133974"/>
            <a:ext cx="620714" cy="62071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003550" y="5145087"/>
            <a:ext cx="230186" cy="2301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99376" y="1650206"/>
            <a:ext cx="4843224" cy="646213"/>
            <a:chOff x="3797607" y="424476"/>
            <a:chExt cx="3807891" cy="646213"/>
          </a:xfrm>
        </p:grpSpPr>
        <p:sp>
          <p:nvSpPr>
            <p:cNvPr id="12" name="文本框 11"/>
            <p:cNvSpPr txBox="1"/>
            <p:nvPr/>
          </p:nvSpPr>
          <p:spPr>
            <a:xfrm>
              <a:off x="3797608" y="424476"/>
              <a:ext cx="2262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1 .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97607" y="802282"/>
              <a:ext cx="3807891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switch on a projector or computer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99376" y="2677991"/>
            <a:ext cx="4843224" cy="646213"/>
            <a:chOff x="3797607" y="424476"/>
            <a:chExt cx="3807891" cy="646213"/>
          </a:xfrm>
        </p:grpSpPr>
        <p:sp>
          <p:nvSpPr>
            <p:cNvPr id="15" name="文本框 14"/>
            <p:cNvSpPr txBox="1"/>
            <p:nvPr/>
          </p:nvSpPr>
          <p:spPr>
            <a:xfrm>
              <a:off x="3797608" y="424476"/>
              <a:ext cx="2262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2 .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97607" y="802282"/>
              <a:ext cx="3807891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switch on a projector or computer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9376" y="3722704"/>
            <a:ext cx="4843224" cy="646213"/>
            <a:chOff x="3797607" y="424476"/>
            <a:chExt cx="3807891" cy="646213"/>
          </a:xfrm>
        </p:grpSpPr>
        <p:sp>
          <p:nvSpPr>
            <p:cNvPr id="18" name="文本框 17"/>
            <p:cNvSpPr txBox="1"/>
            <p:nvPr/>
          </p:nvSpPr>
          <p:spPr>
            <a:xfrm>
              <a:off x="3797608" y="424476"/>
              <a:ext cx="2262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3 .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97607" y="802282"/>
              <a:ext cx="3807891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switch on a projector or computer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99376" y="4767418"/>
            <a:ext cx="4843224" cy="646213"/>
            <a:chOff x="3797607" y="424476"/>
            <a:chExt cx="3807891" cy="646213"/>
          </a:xfrm>
        </p:grpSpPr>
        <p:sp>
          <p:nvSpPr>
            <p:cNvPr id="21" name="文本框 20"/>
            <p:cNvSpPr txBox="1"/>
            <p:nvPr/>
          </p:nvSpPr>
          <p:spPr>
            <a:xfrm>
              <a:off x="3797608" y="424476"/>
              <a:ext cx="2262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4 .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97607" y="802282"/>
              <a:ext cx="3807891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switch on a projector or computer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42307" y="300103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59302" y="4168185"/>
            <a:ext cx="5613398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The user can judge on a projector or computer or print the it into a film to be used in a wider field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59302" y="34354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 is added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0" y="1898058"/>
            <a:ext cx="223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0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/>
      </p:pic>
      <p:sp>
        <p:nvSpPr>
          <p:cNvPr id="3" name="MH_PageTitle"/>
          <p:cNvSpPr/>
          <p:nvPr>
            <p:custDataLst>
              <p:tags r:id="rId2"/>
            </p:custDataLst>
          </p:nvPr>
        </p:nvSpPr>
        <p:spPr>
          <a:xfrm>
            <a:off x="2718069" y="1700808"/>
            <a:ext cx="2323810" cy="421090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/>
            <a:r>
              <a:rPr lang="en-US" altLang="zh-CN" sz="3200" i="1" dirty="0">
                <a:solidFill>
                  <a:srgbClr val="029676"/>
                </a:solidFill>
                <a:cs typeface="+mn-ea"/>
                <a:sym typeface="+mn-lt"/>
              </a:rPr>
              <a:t>LOREM IPSUM </a:t>
            </a:r>
            <a:endParaRPr lang="zh-CN" altLang="en-US" sz="3200" i="1" dirty="0">
              <a:solidFill>
                <a:srgbClr val="029676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43712" y="1839288"/>
            <a:ext cx="4154487" cy="1737619"/>
            <a:chOff x="874712" y="3325188"/>
            <a:chExt cx="4154487" cy="1737619"/>
          </a:xfrm>
        </p:grpSpPr>
        <p:sp>
          <p:nvSpPr>
            <p:cNvPr id="18" name="矩形 17"/>
            <p:cNvSpPr/>
            <p:nvPr/>
          </p:nvSpPr>
          <p:spPr>
            <a:xfrm>
              <a:off x="874712" y="3677812"/>
              <a:ext cx="4154487" cy="1384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a presentation on a projector or computer, or they can print the presentation into film for use in a wider area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74712" y="3325188"/>
              <a:ext cx="3664853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7654" y="609042"/>
            <a:ext cx="8891962" cy="686733"/>
            <a:chOff x="787654" y="609042"/>
            <a:chExt cx="8891962" cy="686733"/>
          </a:xfrm>
        </p:grpSpPr>
        <p:grpSp>
          <p:nvGrpSpPr>
            <p:cNvPr id="22" name="组合 21"/>
            <p:cNvGrpSpPr/>
            <p:nvPr/>
          </p:nvGrpSpPr>
          <p:grpSpPr>
            <a:xfrm>
              <a:off x="787654" y="772555"/>
              <a:ext cx="8891962" cy="523220"/>
              <a:chOff x="1518453" y="330611"/>
              <a:chExt cx="8891962" cy="52322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524423" y="592221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88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100925" y="1319213"/>
            <a:ext cx="0" cy="49577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55688" y="3181350"/>
            <a:ext cx="10080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55688" y="4480833"/>
            <a:ext cx="10080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1"/>
          <p:cNvSpPr/>
          <p:nvPr/>
        </p:nvSpPr>
        <p:spPr>
          <a:xfrm>
            <a:off x="5023623" y="2305034"/>
            <a:ext cx="609600" cy="452190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20"/>
          <p:cNvSpPr/>
          <p:nvPr/>
        </p:nvSpPr>
        <p:spPr>
          <a:xfrm>
            <a:off x="6558778" y="2245798"/>
            <a:ext cx="609600" cy="570662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07090" y="2207964"/>
            <a:ext cx="3458556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you've reset your text, choose Paste in this box and choose to keep only the text</a:t>
            </a:r>
          </a:p>
        </p:txBody>
      </p:sp>
      <p:sp>
        <p:nvSpPr>
          <p:cNvPr id="25" name="矩形 24"/>
          <p:cNvSpPr/>
          <p:nvPr/>
        </p:nvSpPr>
        <p:spPr>
          <a:xfrm>
            <a:off x="7326355" y="2207964"/>
            <a:ext cx="3458556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you've reset your text, choose Paste in this box and choose to keep only the text</a:t>
            </a:r>
          </a:p>
        </p:txBody>
      </p:sp>
      <p:sp>
        <p:nvSpPr>
          <p:cNvPr id="54" name="椭圆 26"/>
          <p:cNvSpPr/>
          <p:nvPr/>
        </p:nvSpPr>
        <p:spPr>
          <a:xfrm>
            <a:off x="5023623" y="3477406"/>
            <a:ext cx="609600" cy="60960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27"/>
          <p:cNvSpPr/>
          <p:nvPr/>
        </p:nvSpPr>
        <p:spPr>
          <a:xfrm>
            <a:off x="6569001" y="3477406"/>
            <a:ext cx="589155" cy="6096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07090" y="3459041"/>
            <a:ext cx="3458556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you've reset your text, choose Paste in this box and choose to keep only the text</a:t>
            </a:r>
          </a:p>
        </p:txBody>
      </p:sp>
      <p:sp>
        <p:nvSpPr>
          <p:cNvPr id="31" name="矩形 30"/>
          <p:cNvSpPr/>
          <p:nvPr/>
        </p:nvSpPr>
        <p:spPr>
          <a:xfrm>
            <a:off x="7326355" y="3459041"/>
            <a:ext cx="3458556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you've reset your text, choose Paste in this box and choose to keep only the text</a:t>
            </a:r>
          </a:p>
        </p:txBody>
      </p:sp>
      <p:sp>
        <p:nvSpPr>
          <p:cNvPr id="56" name="椭圆 32"/>
          <p:cNvSpPr/>
          <p:nvPr/>
        </p:nvSpPr>
        <p:spPr>
          <a:xfrm>
            <a:off x="5023623" y="4732858"/>
            <a:ext cx="609600" cy="600849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33"/>
          <p:cNvSpPr/>
          <p:nvPr/>
        </p:nvSpPr>
        <p:spPr>
          <a:xfrm>
            <a:off x="6567613" y="4728483"/>
            <a:ext cx="591930" cy="609600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07090" y="4710118"/>
            <a:ext cx="3458556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you've reset your text, choose Paste in this box and choose to keep only the text</a:t>
            </a:r>
          </a:p>
        </p:txBody>
      </p:sp>
      <p:sp>
        <p:nvSpPr>
          <p:cNvPr id="37" name="矩形 36"/>
          <p:cNvSpPr/>
          <p:nvPr/>
        </p:nvSpPr>
        <p:spPr>
          <a:xfrm>
            <a:off x="7326355" y="4710118"/>
            <a:ext cx="3458556" cy="613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After you've typed your content here, or you've reset your text, choose Paste in this box and choose to keep only the text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7654" y="609042"/>
            <a:ext cx="8963984" cy="686733"/>
            <a:chOff x="787654" y="609042"/>
            <a:chExt cx="8963984" cy="686733"/>
          </a:xfrm>
        </p:grpSpPr>
        <p:grpSp>
          <p:nvGrpSpPr>
            <p:cNvPr id="23" name="组合 22"/>
            <p:cNvGrpSpPr/>
            <p:nvPr/>
          </p:nvGrpSpPr>
          <p:grpSpPr>
            <a:xfrm>
              <a:off x="787654" y="772555"/>
              <a:ext cx="8963984" cy="523220"/>
              <a:chOff x="1518453" y="330611"/>
              <a:chExt cx="8963984" cy="523220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596445" y="592221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3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48" grpId="0"/>
      <p:bldP spid="25" grpId="0"/>
      <p:bldP spid="54" grpId="0" animBg="1"/>
      <p:bldP spid="55" grpId="0" animBg="1"/>
      <p:bldP spid="30" grpId="0"/>
      <p:bldP spid="31" grpId="0"/>
      <p:bldP spid="56" grpId="0" animBg="1"/>
      <p:bldP spid="57" grpId="0" animBg="1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47852" y="2084695"/>
            <a:ext cx="3829048" cy="3725250"/>
            <a:chOff x="2890839" y="2636839"/>
            <a:chExt cx="2693987" cy="2620961"/>
          </a:xfrm>
        </p:grpSpPr>
        <p:sp>
          <p:nvSpPr>
            <p:cNvPr id="3074" name="MH_SubTitle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3292421">
              <a:off x="2601914" y="3402014"/>
              <a:ext cx="1741487" cy="1163637"/>
            </a:xfrm>
            <a:custGeom>
              <a:avLst/>
              <a:gdLst>
                <a:gd name="T0" fmla="*/ 34858 w 1857486"/>
                <a:gd name="T1" fmla="*/ 14287 h 1241208"/>
                <a:gd name="T2" fmla="*/ 37396 w 1857486"/>
                <a:gd name="T3" fmla="*/ 23530 h 1241208"/>
                <a:gd name="T4" fmla="*/ 278844 w 1857486"/>
                <a:gd name="T5" fmla="*/ 333755 h 1241208"/>
                <a:gd name="T6" fmla="*/ 397558 w 1857486"/>
                <a:gd name="T7" fmla="*/ 400550 h 1241208"/>
                <a:gd name="T8" fmla="*/ 426495 w 1857486"/>
                <a:gd name="T9" fmla="*/ 411488 h 1241208"/>
                <a:gd name="T10" fmla="*/ 459807 w 1857486"/>
                <a:gd name="T11" fmla="*/ 424075 h 1241208"/>
                <a:gd name="T12" fmla="*/ 781116 w 1857486"/>
                <a:gd name="T13" fmla="*/ 446246 h 1241208"/>
                <a:gd name="T14" fmla="*/ 838761 w 1857486"/>
                <a:gd name="T15" fmla="*/ 430427 h 1241208"/>
                <a:gd name="T16" fmla="*/ 905549 w 1857486"/>
                <a:gd name="T17" fmla="*/ 412099 h 1241208"/>
                <a:gd name="T18" fmla="*/ 1076040 w 1857486"/>
                <a:gd name="T19" fmla="*/ 316839 h 1241208"/>
                <a:gd name="T20" fmla="*/ 1084358 w 1857486"/>
                <a:gd name="T21" fmla="*/ 309748 h 1241208"/>
                <a:gd name="T22" fmla="*/ 1126676 w 1857486"/>
                <a:gd name="T23" fmla="*/ 273669 h 1241208"/>
                <a:gd name="T24" fmla="*/ 1215836 w 1857486"/>
                <a:gd name="T25" fmla="*/ 170700 h 1241208"/>
                <a:gd name="T26" fmla="*/ 1282645 w 1857486"/>
                <a:gd name="T27" fmla="*/ 52010 h 1241208"/>
                <a:gd name="T28" fmla="*/ 1302309 w 1857486"/>
                <a:gd name="T29" fmla="*/ 0 h 1241208"/>
                <a:gd name="T30" fmla="*/ 1325339 w 1857486"/>
                <a:gd name="T31" fmla="*/ 64564 h 1241208"/>
                <a:gd name="T32" fmla="*/ 1344382 w 1857486"/>
                <a:gd name="T33" fmla="*/ 257763 h 1241208"/>
                <a:gd name="T34" fmla="*/ 1344086 w 1857486"/>
                <a:gd name="T35" fmla="*/ 260905 h 1241208"/>
                <a:gd name="T36" fmla="*/ 1338317 w 1857486"/>
                <a:gd name="T37" fmla="*/ 321999 h 1241208"/>
                <a:gd name="T38" fmla="*/ 1217937 w 1857486"/>
                <a:gd name="T39" fmla="*/ 620672 h 1241208"/>
                <a:gd name="T40" fmla="*/ 1195668 w 1857486"/>
                <a:gd name="T41" fmla="*/ 648457 h 1241208"/>
                <a:gd name="T42" fmla="*/ 1176323 w 1857486"/>
                <a:gd name="T43" fmla="*/ 672591 h 1241208"/>
                <a:gd name="T44" fmla="*/ 1076099 w 1857486"/>
                <a:gd name="T45" fmla="*/ 764832 h 1241208"/>
                <a:gd name="T46" fmla="*/ 706387 w 1857486"/>
                <a:gd name="T47" fmla="*/ 898551 h 1241208"/>
                <a:gd name="T48" fmla="*/ 697479 w 1857486"/>
                <a:gd name="T49" fmla="*/ 898565 h 1241208"/>
                <a:gd name="T50" fmla="*/ 641740 w 1857486"/>
                <a:gd name="T51" fmla="*/ 898648 h 1241208"/>
                <a:gd name="T52" fmla="*/ 134569 w 1857486"/>
                <a:gd name="T53" fmla="*/ 630419 h 1241208"/>
                <a:gd name="T54" fmla="*/ 18953 w 1857486"/>
                <a:gd name="T55" fmla="*/ 68544 h 12412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57486"/>
                <a:gd name="T85" fmla="*/ 0 h 1241208"/>
                <a:gd name="T86" fmla="*/ 1857486 w 1857486"/>
                <a:gd name="T87" fmla="*/ 1241208 h 12412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57486" h="1241208">
                  <a:moveTo>
                    <a:pt x="48137" y="19733"/>
                  </a:moveTo>
                  <a:lnTo>
                    <a:pt x="51642" y="32501"/>
                  </a:lnTo>
                  <a:cubicBezTo>
                    <a:pt x="115253" y="199683"/>
                    <a:pt x="227751" y="350314"/>
                    <a:pt x="385061" y="460981"/>
                  </a:cubicBezTo>
                  <a:cubicBezTo>
                    <a:pt x="437498" y="497870"/>
                    <a:pt x="492431" y="528573"/>
                    <a:pt x="548995" y="553239"/>
                  </a:cubicBezTo>
                  <a:lnTo>
                    <a:pt x="588955" y="568344"/>
                  </a:lnTo>
                  <a:lnTo>
                    <a:pt x="634954" y="585732"/>
                  </a:lnTo>
                  <a:cubicBezTo>
                    <a:pt x="779895" y="632404"/>
                    <a:pt x="932314" y="641826"/>
                    <a:pt x="1078658" y="616352"/>
                  </a:cubicBezTo>
                  <a:lnTo>
                    <a:pt x="1158261" y="594503"/>
                  </a:lnTo>
                  <a:lnTo>
                    <a:pt x="1250490" y="569189"/>
                  </a:lnTo>
                  <a:cubicBezTo>
                    <a:pt x="1334081" y="537383"/>
                    <a:pt x="1413534" y="493356"/>
                    <a:pt x="1485923" y="437616"/>
                  </a:cubicBezTo>
                  <a:lnTo>
                    <a:pt x="1497410" y="427822"/>
                  </a:lnTo>
                  <a:lnTo>
                    <a:pt x="1555849" y="377992"/>
                  </a:lnTo>
                  <a:cubicBezTo>
                    <a:pt x="1600753" y="335664"/>
                    <a:pt x="1642082" y="288206"/>
                    <a:pt x="1678970" y="235770"/>
                  </a:cubicBezTo>
                  <a:cubicBezTo>
                    <a:pt x="1715860" y="183333"/>
                    <a:pt x="1746563" y="128400"/>
                    <a:pt x="1771229" y="71836"/>
                  </a:cubicBezTo>
                  <a:lnTo>
                    <a:pt x="1798383" y="0"/>
                  </a:lnTo>
                  <a:lnTo>
                    <a:pt x="1830186" y="89175"/>
                  </a:lnTo>
                  <a:cubicBezTo>
                    <a:pt x="1851994" y="176986"/>
                    <a:pt x="1860619" y="266914"/>
                    <a:pt x="1856482" y="356021"/>
                  </a:cubicBezTo>
                  <a:lnTo>
                    <a:pt x="1856072" y="360362"/>
                  </a:lnTo>
                  <a:lnTo>
                    <a:pt x="1848106" y="444744"/>
                  </a:lnTo>
                  <a:cubicBezTo>
                    <a:pt x="1827108" y="591799"/>
                    <a:pt x="1771049" y="733845"/>
                    <a:pt x="1681871" y="857270"/>
                  </a:cubicBezTo>
                  <a:lnTo>
                    <a:pt x="1651120" y="895645"/>
                  </a:lnTo>
                  <a:lnTo>
                    <a:pt x="1624406" y="928981"/>
                  </a:lnTo>
                  <a:cubicBezTo>
                    <a:pt x="1583468" y="975154"/>
                    <a:pt x="1537292" y="1017912"/>
                    <a:pt x="1486005" y="1056383"/>
                  </a:cubicBezTo>
                  <a:cubicBezTo>
                    <a:pt x="1332143" y="1171796"/>
                    <a:pt x="1154119" y="1232240"/>
                    <a:pt x="975463" y="1241075"/>
                  </a:cubicBezTo>
                  <a:lnTo>
                    <a:pt x="963162" y="1241094"/>
                  </a:lnTo>
                  <a:lnTo>
                    <a:pt x="886191" y="1241208"/>
                  </a:lnTo>
                  <a:cubicBezTo>
                    <a:pt x="618871" y="1228796"/>
                    <a:pt x="358948" y="1101525"/>
                    <a:pt x="185829" y="870732"/>
                  </a:cubicBezTo>
                  <a:cubicBezTo>
                    <a:pt x="12710" y="639938"/>
                    <a:pt x="-36730" y="354783"/>
                    <a:pt x="26171" y="94672"/>
                  </a:cubicBezTo>
                  <a:lnTo>
                    <a:pt x="48137" y="19733"/>
                  </a:lnTo>
                  <a:close/>
                </a:path>
              </a:pathLst>
            </a:custGeom>
            <a:solidFill>
              <a:srgbClr val="02967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46800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Lorem</a:t>
              </a:r>
              <a:endParaRPr lang="zh-CN" altLang="en-US" sz="2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5" name="MH_SubTitle_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19588634">
              <a:off x="3216276" y="2636839"/>
              <a:ext cx="1738313" cy="1430337"/>
            </a:xfrm>
            <a:custGeom>
              <a:avLst/>
              <a:gdLst>
                <a:gd name="T0" fmla="*/ 1039381 w 1856155"/>
                <a:gd name="T1" fmla="*/ 111559 h 1526889"/>
                <a:gd name="T2" fmla="*/ 1325768 w 1856155"/>
                <a:gd name="T3" fmla="*/ 536968 h 1526889"/>
                <a:gd name="T4" fmla="*/ 1338204 w 1856155"/>
                <a:gd name="T5" fmla="*/ 655367 h 1526889"/>
                <a:gd name="T6" fmla="*/ 1333275 w 1856155"/>
                <a:gd name="T7" fmla="*/ 648979 h 1526889"/>
                <a:gd name="T8" fmla="*/ 1003184 w 1856155"/>
                <a:gd name="T9" fmla="*/ 438392 h 1526889"/>
                <a:gd name="T10" fmla="*/ 869530 w 1856155"/>
                <a:gd name="T11" fmla="*/ 415362 h 1526889"/>
                <a:gd name="T12" fmla="*/ 837708 w 1856155"/>
                <a:gd name="T13" fmla="*/ 416319 h 1526889"/>
                <a:gd name="T14" fmla="*/ 737994 w 1856155"/>
                <a:gd name="T15" fmla="*/ 419322 h 1526889"/>
                <a:gd name="T16" fmla="*/ 494532 w 1856155"/>
                <a:gd name="T17" fmla="*/ 500709 h 1526889"/>
                <a:gd name="T18" fmla="*/ 442832 w 1856155"/>
                <a:gd name="T19" fmla="*/ 533316 h 1526889"/>
                <a:gd name="T20" fmla="*/ 440171 w 1856155"/>
                <a:gd name="T21" fmla="*/ 534992 h 1526889"/>
                <a:gd name="T22" fmla="*/ 261166 w 1856155"/>
                <a:gd name="T23" fmla="*/ 720850 h 1526889"/>
                <a:gd name="T24" fmla="*/ 258012 w 1856155"/>
                <a:gd name="T25" fmla="*/ 726331 h 1526889"/>
                <a:gd name="T26" fmla="*/ 228098 w 1856155"/>
                <a:gd name="T27" fmla="*/ 778321 h 1526889"/>
                <a:gd name="T28" fmla="*/ 178880 w 1856155"/>
                <a:gd name="T29" fmla="*/ 904830 h 1526889"/>
                <a:gd name="T30" fmla="*/ 155874 w 1856155"/>
                <a:gd name="T31" fmla="*/ 1038630 h 1526889"/>
                <a:gd name="T32" fmla="*/ 157778 w 1856155"/>
                <a:gd name="T33" fmla="*/ 1102006 h 1526889"/>
                <a:gd name="T34" fmla="*/ 150488 w 1856155"/>
                <a:gd name="T35" fmla="*/ 1093917 h 1526889"/>
                <a:gd name="T36" fmla="*/ 50917 w 1856155"/>
                <a:gd name="T37" fmla="*/ 926722 h 1526889"/>
                <a:gd name="T38" fmla="*/ 30813 w 1856155"/>
                <a:gd name="T39" fmla="*/ 860694 h 1526889"/>
                <a:gd name="T40" fmla="*/ 13461 w 1856155"/>
                <a:gd name="T41" fmla="*/ 803705 h 1526889"/>
                <a:gd name="T42" fmla="*/ 26577 w 1856155"/>
                <a:gd name="T43" fmla="*/ 482977 h 1526889"/>
                <a:gd name="T44" fmla="*/ 38180 w 1856155"/>
                <a:gd name="T45" fmla="*/ 449439 h 1526889"/>
                <a:gd name="T46" fmla="*/ 48259 w 1856155"/>
                <a:gd name="T47" fmla="*/ 420305 h 1526889"/>
                <a:gd name="T48" fmla="*/ 111438 w 1856155"/>
                <a:gd name="T49" fmla="*/ 300172 h 1526889"/>
                <a:gd name="T50" fmla="*/ 413508 w 1856155"/>
                <a:gd name="T51" fmla="*/ 50971 h 1526889"/>
                <a:gd name="T52" fmla="*/ 422638 w 1856155"/>
                <a:gd name="T53" fmla="*/ 48185 h 1526889"/>
                <a:gd name="T54" fmla="*/ 536391 w 1856155"/>
                <a:gd name="T55" fmla="*/ 13474 h 1526889"/>
                <a:gd name="T56" fmla="*/ 1039381 w 1856155"/>
                <a:gd name="T57" fmla="*/ 111559 h 15268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6155"/>
                <a:gd name="T88" fmla="*/ 0 h 1526889"/>
                <a:gd name="T89" fmla="*/ 1856155 w 1856155"/>
                <a:gd name="T90" fmla="*/ 1526889 h 15268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6155" h="1526889">
                  <a:moveTo>
                    <a:pt x="1441673" y="154572"/>
                  </a:moveTo>
                  <a:cubicBezTo>
                    <a:pt x="1655467" y="296201"/>
                    <a:pt x="1791614" y="511079"/>
                    <a:pt x="1838905" y="743999"/>
                  </a:cubicBezTo>
                  <a:lnTo>
                    <a:pt x="1856155" y="908045"/>
                  </a:lnTo>
                  <a:lnTo>
                    <a:pt x="1849318" y="899195"/>
                  </a:lnTo>
                  <a:cubicBezTo>
                    <a:pt x="1733303" y="763045"/>
                    <a:pt x="1576787" y="658889"/>
                    <a:pt x="1391465" y="607415"/>
                  </a:cubicBezTo>
                  <a:cubicBezTo>
                    <a:pt x="1329692" y="590257"/>
                    <a:pt x="1267641" y="579765"/>
                    <a:pt x="1206080" y="575506"/>
                  </a:cubicBezTo>
                  <a:lnTo>
                    <a:pt x="1161943" y="576833"/>
                  </a:lnTo>
                  <a:lnTo>
                    <a:pt x="1023633" y="580992"/>
                  </a:lnTo>
                  <a:cubicBezTo>
                    <a:pt x="904002" y="596538"/>
                    <a:pt x="789395" y="635281"/>
                    <a:pt x="685941" y="693758"/>
                  </a:cubicBezTo>
                  <a:lnTo>
                    <a:pt x="614229" y="738937"/>
                  </a:lnTo>
                  <a:lnTo>
                    <a:pt x="610540" y="741261"/>
                  </a:lnTo>
                  <a:cubicBezTo>
                    <a:pt x="513047" y="809388"/>
                    <a:pt x="428241" y="896381"/>
                    <a:pt x="362251" y="998776"/>
                  </a:cubicBezTo>
                  <a:cubicBezTo>
                    <a:pt x="360793" y="1001308"/>
                    <a:pt x="359335" y="1003839"/>
                    <a:pt x="357877" y="1006371"/>
                  </a:cubicBezTo>
                  <a:lnTo>
                    <a:pt x="316384" y="1078406"/>
                  </a:lnTo>
                  <a:cubicBezTo>
                    <a:pt x="288284" y="1133346"/>
                    <a:pt x="265273" y="1191919"/>
                    <a:pt x="248115" y="1253692"/>
                  </a:cubicBezTo>
                  <a:cubicBezTo>
                    <a:pt x="230957" y="1315467"/>
                    <a:pt x="220465" y="1377517"/>
                    <a:pt x="216205" y="1439077"/>
                  </a:cubicBezTo>
                  <a:lnTo>
                    <a:pt x="218846" y="1526889"/>
                  </a:lnTo>
                  <a:lnTo>
                    <a:pt x="208734" y="1515681"/>
                  </a:lnTo>
                  <a:cubicBezTo>
                    <a:pt x="150990" y="1444880"/>
                    <a:pt x="104757" y="1366689"/>
                    <a:pt x="70625" y="1284022"/>
                  </a:cubicBezTo>
                  <a:lnTo>
                    <a:pt x="42739" y="1192537"/>
                  </a:lnTo>
                  <a:lnTo>
                    <a:pt x="18671" y="1113577"/>
                  </a:lnTo>
                  <a:cubicBezTo>
                    <a:pt x="-10887" y="968003"/>
                    <a:pt x="-5735" y="815380"/>
                    <a:pt x="36863" y="669189"/>
                  </a:cubicBezTo>
                  <a:lnTo>
                    <a:pt x="52957" y="622722"/>
                  </a:lnTo>
                  <a:lnTo>
                    <a:pt x="66938" y="582355"/>
                  </a:lnTo>
                  <a:cubicBezTo>
                    <a:pt x="90012" y="525123"/>
                    <a:pt x="119165" y="469352"/>
                    <a:pt x="154572" y="415903"/>
                  </a:cubicBezTo>
                  <a:cubicBezTo>
                    <a:pt x="260794" y="255558"/>
                    <a:pt x="408218" y="138889"/>
                    <a:pt x="573555" y="70624"/>
                  </a:cubicBezTo>
                  <a:lnTo>
                    <a:pt x="586219" y="66764"/>
                  </a:lnTo>
                  <a:lnTo>
                    <a:pt x="744000" y="18671"/>
                  </a:lnTo>
                  <a:cubicBezTo>
                    <a:pt x="976919" y="-28621"/>
                    <a:pt x="1227880" y="12943"/>
                    <a:pt x="1441673" y="154572"/>
                  </a:cubicBezTo>
                  <a:close/>
                </a:path>
              </a:pathLst>
            </a:custGeom>
            <a:solidFill>
              <a:srgbClr val="02967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108000" rIns="0" bIns="0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Lorem</a:t>
              </a:r>
              <a:endParaRPr lang="zh-CN" altLang="en-US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6" name="MH_SubTitle_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974914">
              <a:off x="3843339" y="2959100"/>
              <a:ext cx="1741487" cy="1182688"/>
            </a:xfrm>
            <a:custGeom>
              <a:avLst/>
              <a:gdLst>
                <a:gd name="T0" fmla="*/ 476351 w 1857556"/>
                <a:gd name="T1" fmla="*/ 29114 h 1261477"/>
                <a:gd name="T2" fmla="*/ 669448 w 1857556"/>
                <a:gd name="T3" fmla="*/ 0 h 1261477"/>
                <a:gd name="T4" fmla="*/ 677537 w 1857556"/>
                <a:gd name="T5" fmla="*/ 359 h 1261477"/>
                <a:gd name="T6" fmla="*/ 734020 w 1857556"/>
                <a:gd name="T7" fmla="*/ 2864 h 1261477"/>
                <a:gd name="T8" fmla="*/ 1228298 w 1857556"/>
                <a:gd name="T9" fmla="*/ 294084 h 1261477"/>
                <a:gd name="T10" fmla="*/ 1318040 w 1857556"/>
                <a:gd name="T11" fmla="*/ 860758 h 1261477"/>
                <a:gd name="T12" fmla="*/ 1299931 w 1857556"/>
                <a:gd name="T13" fmla="*/ 913474 h 1261477"/>
                <a:gd name="T14" fmla="*/ 1297556 w 1857556"/>
                <a:gd name="T15" fmla="*/ 904887 h 1261477"/>
                <a:gd name="T16" fmla="*/ 1070607 w 1857556"/>
                <a:gd name="T17" fmla="*/ 583879 h 1261477"/>
                <a:gd name="T18" fmla="*/ 955095 w 1857556"/>
                <a:gd name="T19" fmla="*/ 511703 h 1261477"/>
                <a:gd name="T20" fmla="*/ 926694 w 1857556"/>
                <a:gd name="T21" fmla="*/ 499453 h 1261477"/>
                <a:gd name="T22" fmla="*/ 894000 w 1857556"/>
                <a:gd name="T23" fmla="*/ 485350 h 1261477"/>
                <a:gd name="T24" fmla="*/ 574089 w 1857556"/>
                <a:gd name="T25" fmla="*/ 448482 h 1261477"/>
                <a:gd name="T26" fmla="*/ 513651 w 1857556"/>
                <a:gd name="T27" fmla="*/ 459121 h 1261477"/>
                <a:gd name="T28" fmla="*/ 510542 w 1857556"/>
                <a:gd name="T29" fmla="*/ 459669 h 1261477"/>
                <a:gd name="T30" fmla="*/ 273594 w 1857556"/>
                <a:gd name="T31" fmla="*/ 564267 h 1261477"/>
                <a:gd name="T32" fmla="*/ 268579 w 1857556"/>
                <a:gd name="T33" fmla="*/ 568161 h 1261477"/>
                <a:gd name="T34" fmla="*/ 221040 w 1857556"/>
                <a:gd name="T35" fmla="*/ 605080 h 1261477"/>
                <a:gd name="T36" fmla="*/ 127271 w 1857556"/>
                <a:gd name="T37" fmla="*/ 703875 h 1261477"/>
                <a:gd name="T38" fmla="*/ 55105 w 1857556"/>
                <a:gd name="T39" fmla="*/ 819400 h 1261477"/>
                <a:gd name="T40" fmla="*/ 31269 w 1857556"/>
                <a:gd name="T41" fmla="*/ 874673 h 1261477"/>
                <a:gd name="T42" fmla="*/ 29115 w 1857556"/>
                <a:gd name="T43" fmla="*/ 868702 h 1261477"/>
                <a:gd name="T44" fmla="*/ 2868 w 1857556"/>
                <a:gd name="T45" fmla="*/ 611002 h 1261477"/>
                <a:gd name="T46" fmla="*/ 3308 w 1857556"/>
                <a:gd name="T47" fmla="*/ 607875 h 1261477"/>
                <a:gd name="T48" fmla="*/ 11867 w 1857556"/>
                <a:gd name="T49" fmla="*/ 547100 h 1261477"/>
                <a:gd name="T50" fmla="*/ 107444 w 1857556"/>
                <a:gd name="T51" fmla="*/ 307669 h 1261477"/>
                <a:gd name="T52" fmla="*/ 169820 w 1857556"/>
                <a:gd name="T53" fmla="*/ 229258 h 1261477"/>
                <a:gd name="T54" fmla="*/ 189725 w 1857556"/>
                <a:gd name="T55" fmla="*/ 204236 h 1261477"/>
                <a:gd name="T56" fmla="*/ 294054 w 1857556"/>
                <a:gd name="T57" fmla="*/ 116669 h 1261477"/>
                <a:gd name="T58" fmla="*/ 476351 w 1857556"/>
                <a:gd name="T59" fmla="*/ 29114 h 12614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57556"/>
                <a:gd name="T91" fmla="*/ 0 h 1261477"/>
                <a:gd name="T92" fmla="*/ 1857556 w 1857556"/>
                <a:gd name="T93" fmla="*/ 1261477 h 12614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57556" h="1261477">
                  <a:moveTo>
                    <a:pt x="657901" y="40207"/>
                  </a:moveTo>
                  <a:cubicBezTo>
                    <a:pt x="745285" y="13540"/>
                    <a:pt x="835154" y="322"/>
                    <a:pt x="924592" y="0"/>
                  </a:cubicBezTo>
                  <a:lnTo>
                    <a:pt x="935764" y="496"/>
                  </a:lnTo>
                  <a:lnTo>
                    <a:pt x="1013776" y="3956"/>
                  </a:lnTo>
                  <a:cubicBezTo>
                    <a:pt x="1280247" y="28598"/>
                    <a:pt x="1534068" y="167641"/>
                    <a:pt x="1696434" y="406121"/>
                  </a:cubicBezTo>
                  <a:cubicBezTo>
                    <a:pt x="1858802" y="644602"/>
                    <a:pt x="1895129" y="931722"/>
                    <a:pt x="1820382" y="1188679"/>
                  </a:cubicBezTo>
                  <a:lnTo>
                    <a:pt x="1795369" y="1261477"/>
                  </a:lnTo>
                  <a:cubicBezTo>
                    <a:pt x="1794275" y="1257524"/>
                    <a:pt x="1793182" y="1253572"/>
                    <a:pt x="1792089" y="1249619"/>
                  </a:cubicBezTo>
                  <a:cubicBezTo>
                    <a:pt x="1736202" y="1079699"/>
                    <a:pt x="1630721" y="924073"/>
                    <a:pt x="1478644" y="806316"/>
                  </a:cubicBezTo>
                  <a:cubicBezTo>
                    <a:pt x="1427953" y="767064"/>
                    <a:pt x="1374482" y="733878"/>
                    <a:pt x="1319108" y="706646"/>
                  </a:cubicBezTo>
                  <a:lnTo>
                    <a:pt x="1279882" y="689728"/>
                  </a:lnTo>
                  <a:lnTo>
                    <a:pt x="1234727" y="670252"/>
                  </a:lnTo>
                  <a:cubicBezTo>
                    <a:pt x="1092076" y="616990"/>
                    <a:pt x="940249" y="600598"/>
                    <a:pt x="792891" y="619340"/>
                  </a:cubicBezTo>
                  <a:lnTo>
                    <a:pt x="709417" y="634032"/>
                  </a:lnTo>
                  <a:lnTo>
                    <a:pt x="705122" y="634788"/>
                  </a:lnTo>
                  <a:cubicBezTo>
                    <a:pt x="589103" y="660970"/>
                    <a:pt x="477690" y="709415"/>
                    <a:pt x="377868" y="779235"/>
                  </a:cubicBezTo>
                  <a:lnTo>
                    <a:pt x="370943" y="784612"/>
                  </a:lnTo>
                  <a:lnTo>
                    <a:pt x="305284" y="835596"/>
                  </a:lnTo>
                  <a:cubicBezTo>
                    <a:pt x="258490" y="875822"/>
                    <a:pt x="215030" y="921337"/>
                    <a:pt x="175778" y="972029"/>
                  </a:cubicBezTo>
                  <a:cubicBezTo>
                    <a:pt x="136526" y="1022722"/>
                    <a:pt x="103340" y="1076191"/>
                    <a:pt x="76108" y="1131565"/>
                  </a:cubicBezTo>
                  <a:lnTo>
                    <a:pt x="43186" y="1207894"/>
                  </a:lnTo>
                  <a:cubicBezTo>
                    <a:pt x="42194" y="1205146"/>
                    <a:pt x="41204" y="1202397"/>
                    <a:pt x="40212" y="1199649"/>
                  </a:cubicBezTo>
                  <a:cubicBezTo>
                    <a:pt x="4655" y="1083137"/>
                    <a:pt x="-6991" y="962206"/>
                    <a:pt x="3962" y="843774"/>
                  </a:cubicBezTo>
                  <a:lnTo>
                    <a:pt x="4570" y="839456"/>
                  </a:lnTo>
                  <a:lnTo>
                    <a:pt x="16391" y="755527"/>
                  </a:lnTo>
                  <a:cubicBezTo>
                    <a:pt x="38560" y="638777"/>
                    <a:pt x="82998" y="526255"/>
                    <a:pt x="148392" y="424881"/>
                  </a:cubicBezTo>
                  <a:lnTo>
                    <a:pt x="234543" y="316598"/>
                  </a:lnTo>
                  <a:lnTo>
                    <a:pt x="262035" y="282043"/>
                  </a:lnTo>
                  <a:cubicBezTo>
                    <a:pt x="305046" y="237794"/>
                    <a:pt x="353131" y="197196"/>
                    <a:pt x="406126" y="161115"/>
                  </a:cubicBezTo>
                  <a:cubicBezTo>
                    <a:pt x="485620" y="106993"/>
                    <a:pt x="570518" y="66875"/>
                    <a:pt x="657901" y="40207"/>
                  </a:cubicBezTo>
                  <a:close/>
                </a:path>
              </a:pathLst>
            </a:custGeom>
            <a:solidFill>
              <a:srgbClr val="02967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108000" rIns="0" bIns="0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Lorem</a:t>
              </a:r>
              <a:endParaRPr lang="zh-CN" altLang="en-US" sz="2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7" name="MH_SubTitle_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16521308">
              <a:off x="3841750" y="3771900"/>
              <a:ext cx="1739900" cy="1231900"/>
            </a:xfrm>
            <a:custGeom>
              <a:avLst/>
              <a:gdLst>
                <a:gd name="T0" fmla="*/ 1336292 w 1856926"/>
                <a:gd name="T1" fmla="*/ 192943 h 1315239"/>
                <a:gd name="T2" fmla="*/ 1341425 w 1856926"/>
                <a:gd name="T3" fmla="*/ 257135 h 1315239"/>
                <a:gd name="T4" fmla="*/ 1341376 w 1856926"/>
                <a:gd name="T5" fmla="*/ 260281 h 1315239"/>
                <a:gd name="T6" fmla="*/ 1340402 w 1856926"/>
                <a:gd name="T7" fmla="*/ 321410 h 1315239"/>
                <a:gd name="T8" fmla="*/ 1243968 w 1856926"/>
                <a:gd name="T9" fmla="*/ 627439 h 1315239"/>
                <a:gd name="T10" fmla="*/ 1223986 w 1856926"/>
                <a:gd name="T11" fmla="*/ 656768 h 1315239"/>
                <a:gd name="T12" fmla="*/ 1206630 w 1856926"/>
                <a:gd name="T13" fmla="*/ 682246 h 1315239"/>
                <a:gd name="T14" fmla="*/ 1114148 w 1856926"/>
                <a:gd name="T15" fmla="*/ 781665 h 1315239"/>
                <a:gd name="T16" fmla="*/ 756889 w 1856926"/>
                <a:gd name="T17" fmla="*/ 943258 h 1315239"/>
                <a:gd name="T18" fmla="*/ 748030 w 1856926"/>
                <a:gd name="T19" fmla="*/ 943964 h 1315239"/>
                <a:gd name="T20" fmla="*/ 692606 w 1856926"/>
                <a:gd name="T21" fmla="*/ 948386 h 1315239"/>
                <a:gd name="T22" fmla="*/ 167305 w 1856926"/>
                <a:gd name="T23" fmla="*/ 721439 h 1315239"/>
                <a:gd name="T24" fmla="*/ 8517 w 1856926"/>
                <a:gd name="T25" fmla="*/ 172351 h 1315239"/>
                <a:gd name="T26" fmla="*/ 19942 w 1856926"/>
                <a:gd name="T27" fmla="*/ 118012 h 1315239"/>
                <a:gd name="T28" fmla="*/ 23352 w 1856926"/>
                <a:gd name="T29" fmla="*/ 126207 h 1315239"/>
                <a:gd name="T30" fmla="*/ 287661 w 1856926"/>
                <a:gd name="T31" fmla="*/ 415549 h 1315239"/>
                <a:gd name="T32" fmla="*/ 410930 w 1856926"/>
                <a:gd name="T33" fmla="*/ 472654 h 1315239"/>
                <a:gd name="T34" fmla="*/ 440562 w 1856926"/>
                <a:gd name="T35" fmla="*/ 481265 h 1315239"/>
                <a:gd name="T36" fmla="*/ 474670 w 1856926"/>
                <a:gd name="T37" fmla="*/ 491176 h 1315239"/>
                <a:gd name="T38" fmla="*/ 857483 w 1856926"/>
                <a:gd name="T39" fmla="*/ 469299 h 1315239"/>
                <a:gd name="T40" fmla="*/ 857623 w 1856926"/>
                <a:gd name="T41" fmla="*/ 469239 h 1315239"/>
                <a:gd name="T42" fmla="*/ 917034 w 1856926"/>
                <a:gd name="T43" fmla="*/ 444585 h 1315239"/>
                <a:gd name="T44" fmla="*/ 1079161 w 1856926"/>
                <a:gd name="T45" fmla="*/ 336698 h 1315239"/>
                <a:gd name="T46" fmla="*/ 1083645 w 1856926"/>
                <a:gd name="T47" fmla="*/ 332232 h 1315239"/>
                <a:gd name="T48" fmla="*/ 1126157 w 1856926"/>
                <a:gd name="T49" fmla="*/ 289880 h 1315239"/>
                <a:gd name="T50" fmla="*/ 1206798 w 1856926"/>
                <a:gd name="T51" fmla="*/ 180664 h 1315239"/>
                <a:gd name="T52" fmla="*/ 1263989 w 1856926"/>
                <a:gd name="T53" fmla="*/ 57575 h 1315239"/>
                <a:gd name="T54" fmla="*/ 1280766 w 1856926"/>
                <a:gd name="T55" fmla="*/ 0 h 1315239"/>
                <a:gd name="T56" fmla="*/ 1283635 w 1856926"/>
                <a:gd name="T57" fmla="*/ 5638 h 1315239"/>
                <a:gd name="T58" fmla="*/ 1336292 w 1856926"/>
                <a:gd name="T59" fmla="*/ 192943 h 13152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56926"/>
                <a:gd name="T91" fmla="*/ 0 h 1315239"/>
                <a:gd name="T92" fmla="*/ 1856926 w 1856926"/>
                <a:gd name="T93" fmla="*/ 1315239 h 13152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56926" h="1315239">
                  <a:moveTo>
                    <a:pt x="1849819" y="267482"/>
                  </a:moveTo>
                  <a:cubicBezTo>
                    <a:pt x="1853614" y="297053"/>
                    <a:pt x="1855981" y="326752"/>
                    <a:pt x="1856926" y="356471"/>
                  </a:cubicBezTo>
                  <a:lnTo>
                    <a:pt x="1856857" y="360832"/>
                  </a:lnTo>
                  <a:lnTo>
                    <a:pt x="1855509" y="445578"/>
                  </a:lnTo>
                  <a:cubicBezTo>
                    <a:pt x="1846066" y="593823"/>
                    <a:pt x="1801277" y="739816"/>
                    <a:pt x="1722016" y="869831"/>
                  </a:cubicBezTo>
                  <a:lnTo>
                    <a:pt x="1694357" y="910492"/>
                  </a:lnTo>
                  <a:lnTo>
                    <a:pt x="1670330" y="945813"/>
                  </a:lnTo>
                  <a:cubicBezTo>
                    <a:pt x="1633125" y="995043"/>
                    <a:pt x="1590431" y="1041279"/>
                    <a:pt x="1542307" y="1083639"/>
                  </a:cubicBezTo>
                  <a:cubicBezTo>
                    <a:pt x="1397932" y="1210721"/>
                    <a:pt x="1225176" y="1284891"/>
                    <a:pt x="1047757" y="1307658"/>
                  </a:cubicBezTo>
                  <a:lnTo>
                    <a:pt x="1035493" y="1308638"/>
                  </a:lnTo>
                  <a:lnTo>
                    <a:pt x="958769" y="1314767"/>
                  </a:lnTo>
                  <a:cubicBezTo>
                    <a:pt x="691295" y="1323281"/>
                    <a:pt x="422222" y="1216708"/>
                    <a:pt x="231600" y="1000146"/>
                  </a:cubicBezTo>
                  <a:cubicBezTo>
                    <a:pt x="40976" y="783585"/>
                    <a:pt x="-30593" y="503165"/>
                    <a:pt x="11790" y="238934"/>
                  </a:cubicBezTo>
                  <a:lnTo>
                    <a:pt x="27605" y="163603"/>
                  </a:lnTo>
                  <a:lnTo>
                    <a:pt x="32326" y="174964"/>
                  </a:lnTo>
                  <a:cubicBezTo>
                    <a:pt x="108805" y="336664"/>
                    <a:pt x="232729" y="478046"/>
                    <a:pt x="398206" y="576083"/>
                  </a:cubicBezTo>
                  <a:cubicBezTo>
                    <a:pt x="453364" y="608763"/>
                    <a:pt x="510529" y="635079"/>
                    <a:pt x="568847" y="655250"/>
                  </a:cubicBezTo>
                  <a:lnTo>
                    <a:pt x="609866" y="667187"/>
                  </a:lnTo>
                  <a:lnTo>
                    <a:pt x="657083" y="680927"/>
                  </a:lnTo>
                  <a:cubicBezTo>
                    <a:pt x="834856" y="723172"/>
                    <a:pt x="1019173" y="711098"/>
                    <a:pt x="1187007" y="650597"/>
                  </a:cubicBezTo>
                  <a:lnTo>
                    <a:pt x="1187203" y="650516"/>
                  </a:lnTo>
                  <a:lnTo>
                    <a:pt x="1269443" y="616338"/>
                  </a:lnTo>
                  <a:cubicBezTo>
                    <a:pt x="1350293" y="578099"/>
                    <a:pt x="1426064" y="527998"/>
                    <a:pt x="1493876" y="466772"/>
                  </a:cubicBezTo>
                  <a:lnTo>
                    <a:pt x="1500082" y="460581"/>
                  </a:lnTo>
                  <a:lnTo>
                    <a:pt x="1558929" y="401867"/>
                  </a:lnTo>
                  <a:cubicBezTo>
                    <a:pt x="1600388" y="356160"/>
                    <a:pt x="1637882" y="305618"/>
                    <a:pt x="1670562" y="250459"/>
                  </a:cubicBezTo>
                  <a:cubicBezTo>
                    <a:pt x="1703241" y="195301"/>
                    <a:pt x="1729558" y="138136"/>
                    <a:pt x="1749730" y="79818"/>
                  </a:cubicBezTo>
                  <a:lnTo>
                    <a:pt x="1772957" y="0"/>
                  </a:lnTo>
                  <a:lnTo>
                    <a:pt x="1776928" y="7815"/>
                  </a:lnTo>
                  <a:cubicBezTo>
                    <a:pt x="1814201" y="91229"/>
                    <a:pt x="1838435" y="178772"/>
                    <a:pt x="1849819" y="2674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57600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Lorem</a:t>
              </a:r>
              <a:endParaRPr lang="zh-CN" altLang="en-US" sz="2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21115618">
              <a:off x="3046413" y="3937000"/>
              <a:ext cx="1739900" cy="1295400"/>
            </a:xfrm>
            <a:custGeom>
              <a:avLst/>
              <a:gdLst>
                <a:gd name="T0" fmla="*/ 1255341 w 1857377"/>
                <a:gd name="T1" fmla="*/ 0 h 1381292"/>
                <a:gd name="T2" fmla="*/ 1258647 w 1857377"/>
                <a:gd name="T3" fmla="*/ 5419 h 1381292"/>
                <a:gd name="T4" fmla="*/ 1326022 w 1857377"/>
                <a:gd name="T5" fmla="*/ 188861 h 1381292"/>
                <a:gd name="T6" fmla="*/ 1336231 w 1857377"/>
                <a:gd name="T7" fmla="*/ 252608 h 1381292"/>
                <a:gd name="T8" fmla="*/ 1336255 w 1857377"/>
                <a:gd name="T9" fmla="*/ 252760 h 1381292"/>
                <a:gd name="T10" fmla="*/ 1268732 w 1857377"/>
                <a:gd name="T11" fmla="*/ 631549 h 1381292"/>
                <a:gd name="T12" fmla="*/ 1251174 w 1857377"/>
                <a:gd name="T13" fmla="*/ 662531 h 1381292"/>
                <a:gd name="T14" fmla="*/ 1235919 w 1857377"/>
                <a:gd name="T15" fmla="*/ 689446 h 1381292"/>
                <a:gd name="T16" fmla="*/ 1151750 w 1857377"/>
                <a:gd name="T17" fmla="*/ 796447 h 1381292"/>
                <a:gd name="T18" fmla="*/ 808860 w 1857377"/>
                <a:gd name="T19" fmla="*/ 986919 h 1381292"/>
                <a:gd name="T20" fmla="*/ 800095 w 1857377"/>
                <a:gd name="T21" fmla="*/ 988336 h 1381292"/>
                <a:gd name="T22" fmla="*/ 745252 w 1857377"/>
                <a:gd name="T23" fmla="*/ 997198 h 1381292"/>
                <a:gd name="T24" fmla="*/ 204034 w 1857377"/>
                <a:gd name="T25" fmla="*/ 811851 h 1381292"/>
                <a:gd name="T26" fmla="*/ 2115 w 1857377"/>
                <a:gd name="T27" fmla="*/ 274446 h 1381292"/>
                <a:gd name="T28" fmla="*/ 9159 w 1857377"/>
                <a:gd name="T29" fmla="*/ 219093 h 1381292"/>
                <a:gd name="T30" fmla="*/ 13208 w 1857377"/>
                <a:gd name="T31" fmla="*/ 227028 h 1381292"/>
                <a:gd name="T32" fmla="*/ 299493 w 1857377"/>
                <a:gd name="T33" fmla="*/ 495762 h 1381292"/>
                <a:gd name="T34" fmla="*/ 426806 w 1857377"/>
                <a:gd name="T35" fmla="*/ 543115 h 1381292"/>
                <a:gd name="T36" fmla="*/ 457000 w 1857377"/>
                <a:gd name="T37" fmla="*/ 549370 h 1381292"/>
                <a:gd name="T38" fmla="*/ 491760 w 1857377"/>
                <a:gd name="T39" fmla="*/ 556570 h 1381292"/>
                <a:gd name="T40" fmla="*/ 811463 w 1857377"/>
                <a:gd name="T41" fmla="*/ 527877 h 1381292"/>
                <a:gd name="T42" fmla="*/ 868314 w 1857377"/>
                <a:gd name="T43" fmla="*/ 505197 h 1381292"/>
                <a:gd name="T44" fmla="*/ 871238 w 1857377"/>
                <a:gd name="T45" fmla="*/ 504030 h 1381292"/>
                <a:gd name="T46" fmla="*/ 1034115 w 1857377"/>
                <a:gd name="T47" fmla="*/ 399063 h 1381292"/>
                <a:gd name="T48" fmla="*/ 1080990 w 1857377"/>
                <a:gd name="T49" fmla="*/ 349124 h 1381292"/>
                <a:gd name="T50" fmla="*/ 1124488 w 1857377"/>
                <a:gd name="T51" fmla="*/ 302786 h 1381292"/>
                <a:gd name="T52" fmla="*/ 1196086 w 1857377"/>
                <a:gd name="T53" fmla="*/ 186916 h 1381292"/>
                <a:gd name="T54" fmla="*/ 1243221 w 1857377"/>
                <a:gd name="T55" fmla="*/ 59023 h 13812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57377"/>
                <a:gd name="T85" fmla="*/ 0 h 1381292"/>
                <a:gd name="T86" fmla="*/ 1857377 w 1857377"/>
                <a:gd name="T87" fmla="*/ 1381292 h 13812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57377" h="1381292">
                  <a:moveTo>
                    <a:pt x="1739448" y="0"/>
                  </a:moveTo>
                  <a:lnTo>
                    <a:pt x="1744029" y="7475"/>
                  </a:lnTo>
                  <a:cubicBezTo>
                    <a:pt x="1787833" y="87651"/>
                    <a:pt x="1818968" y="172985"/>
                    <a:pt x="1837386" y="260505"/>
                  </a:cubicBezTo>
                  <a:lnTo>
                    <a:pt x="1851531" y="348434"/>
                  </a:lnTo>
                  <a:lnTo>
                    <a:pt x="1851565" y="348644"/>
                  </a:lnTo>
                  <a:cubicBezTo>
                    <a:pt x="1871437" y="525939"/>
                    <a:pt x="1840377" y="708021"/>
                    <a:pt x="1758003" y="871124"/>
                  </a:cubicBezTo>
                  <a:lnTo>
                    <a:pt x="1733674" y="913859"/>
                  </a:lnTo>
                  <a:lnTo>
                    <a:pt x="1712537" y="950985"/>
                  </a:lnTo>
                  <a:cubicBezTo>
                    <a:pt x="1679375" y="1003024"/>
                    <a:pt x="1640503" y="1052515"/>
                    <a:pt x="1595908" y="1098576"/>
                  </a:cubicBezTo>
                  <a:cubicBezTo>
                    <a:pt x="1462123" y="1236763"/>
                    <a:pt x="1295828" y="1324466"/>
                    <a:pt x="1120788" y="1361303"/>
                  </a:cubicBezTo>
                  <a:lnTo>
                    <a:pt x="1108641" y="1363257"/>
                  </a:lnTo>
                  <a:lnTo>
                    <a:pt x="1032648" y="1375481"/>
                  </a:lnTo>
                  <a:cubicBezTo>
                    <a:pt x="766706" y="1405288"/>
                    <a:pt x="489995" y="1320501"/>
                    <a:pt x="282716" y="1119823"/>
                  </a:cubicBezTo>
                  <a:cubicBezTo>
                    <a:pt x="75438" y="919146"/>
                    <a:pt x="-18256" y="645323"/>
                    <a:pt x="2931" y="378555"/>
                  </a:cubicBezTo>
                  <a:lnTo>
                    <a:pt x="12690" y="302204"/>
                  </a:lnTo>
                  <a:lnTo>
                    <a:pt x="18302" y="313150"/>
                  </a:lnTo>
                  <a:cubicBezTo>
                    <a:pt x="107426" y="468240"/>
                    <a:pt x="242225" y="599294"/>
                    <a:pt x="414990" y="683828"/>
                  </a:cubicBezTo>
                  <a:cubicBezTo>
                    <a:pt x="472578" y="712007"/>
                    <a:pt x="531659" y="733683"/>
                    <a:pt x="591399" y="749142"/>
                  </a:cubicBezTo>
                  <a:lnTo>
                    <a:pt x="633237" y="757771"/>
                  </a:lnTo>
                  <a:lnTo>
                    <a:pt x="681400" y="767704"/>
                  </a:lnTo>
                  <a:cubicBezTo>
                    <a:pt x="831880" y="790988"/>
                    <a:pt x="983881" y="776308"/>
                    <a:pt x="1124395" y="728125"/>
                  </a:cubicBezTo>
                  <a:lnTo>
                    <a:pt x="1203168" y="696841"/>
                  </a:lnTo>
                  <a:lnTo>
                    <a:pt x="1207220" y="695232"/>
                  </a:lnTo>
                  <a:cubicBezTo>
                    <a:pt x="1288460" y="658388"/>
                    <a:pt x="1364625" y="609806"/>
                    <a:pt x="1432909" y="550446"/>
                  </a:cubicBezTo>
                  <a:lnTo>
                    <a:pt x="1497862" y="481564"/>
                  </a:lnTo>
                  <a:lnTo>
                    <a:pt x="1558134" y="417646"/>
                  </a:lnTo>
                  <a:cubicBezTo>
                    <a:pt x="1595818" y="368781"/>
                    <a:pt x="1629164" y="315411"/>
                    <a:pt x="1657343" y="257823"/>
                  </a:cubicBezTo>
                  <a:cubicBezTo>
                    <a:pt x="1685521" y="200235"/>
                    <a:pt x="1707197" y="141155"/>
                    <a:pt x="1722656" y="81414"/>
                  </a:cubicBezTo>
                  <a:lnTo>
                    <a:pt x="1739448" y="0"/>
                  </a:lnTo>
                  <a:close/>
                </a:path>
              </a:pathLst>
            </a:custGeom>
            <a:solidFill>
              <a:srgbClr val="02967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64800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Lorem</a:t>
              </a:r>
              <a:endParaRPr lang="zh-CN" altLang="en-US" sz="2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5564" y="2560639"/>
            <a:ext cx="4329905" cy="2725737"/>
            <a:chOff x="6405564" y="2560639"/>
            <a:chExt cx="4329905" cy="272573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MH_Other_1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405564" y="2560639"/>
              <a:ext cx="185737" cy="141287"/>
            </a:xfrm>
            <a:custGeom>
              <a:avLst/>
              <a:gdLst>
                <a:gd name="T0" fmla="*/ 4662 w 4811"/>
                <a:gd name="T1" fmla="*/ 0 h 3654"/>
                <a:gd name="T2" fmla="*/ 4662 w 4811"/>
                <a:gd name="T3" fmla="*/ 749 h 3654"/>
                <a:gd name="T4" fmla="*/ 4265 w 4811"/>
                <a:gd name="T5" fmla="*/ 1030 h 3654"/>
                <a:gd name="T6" fmla="*/ 4017 w 4811"/>
                <a:gd name="T7" fmla="*/ 1452 h 3654"/>
                <a:gd name="T8" fmla="*/ 4017 w 4811"/>
                <a:gd name="T9" fmla="*/ 1780 h 3654"/>
                <a:gd name="T10" fmla="*/ 4811 w 4811"/>
                <a:gd name="T11" fmla="*/ 1780 h 3654"/>
                <a:gd name="T12" fmla="*/ 4811 w 4811"/>
                <a:gd name="T13" fmla="*/ 3654 h 3654"/>
                <a:gd name="T14" fmla="*/ 2926 w 4811"/>
                <a:gd name="T15" fmla="*/ 3654 h 3654"/>
                <a:gd name="T16" fmla="*/ 2926 w 4811"/>
                <a:gd name="T17" fmla="*/ 1920 h 3654"/>
                <a:gd name="T18" fmla="*/ 4662 w 4811"/>
                <a:gd name="T19" fmla="*/ 0 h 3654"/>
                <a:gd name="T20" fmla="*/ 1736 w 4811"/>
                <a:gd name="T21" fmla="*/ 0 h 3654"/>
                <a:gd name="T22" fmla="*/ 1736 w 4811"/>
                <a:gd name="T23" fmla="*/ 749 h 3654"/>
                <a:gd name="T24" fmla="*/ 1091 w 4811"/>
                <a:gd name="T25" fmla="*/ 1452 h 3654"/>
                <a:gd name="T26" fmla="*/ 1091 w 4811"/>
                <a:gd name="T27" fmla="*/ 1780 h 3654"/>
                <a:gd name="T28" fmla="*/ 1885 w 4811"/>
                <a:gd name="T29" fmla="*/ 1780 h 3654"/>
                <a:gd name="T30" fmla="*/ 1885 w 4811"/>
                <a:gd name="T31" fmla="*/ 3654 h 3654"/>
                <a:gd name="T32" fmla="*/ 0 w 4811"/>
                <a:gd name="T33" fmla="*/ 3654 h 3654"/>
                <a:gd name="T34" fmla="*/ 0 w 4811"/>
                <a:gd name="T35" fmla="*/ 1920 h 3654"/>
                <a:gd name="T36" fmla="*/ 1736 w 4811"/>
                <a:gd name="T37" fmla="*/ 0 h 3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1" h="3654">
                  <a:moveTo>
                    <a:pt x="4662" y="0"/>
                  </a:moveTo>
                  <a:cubicBezTo>
                    <a:pt x="4662" y="250"/>
                    <a:pt x="4662" y="499"/>
                    <a:pt x="4662" y="749"/>
                  </a:cubicBezTo>
                  <a:cubicBezTo>
                    <a:pt x="4497" y="843"/>
                    <a:pt x="4365" y="937"/>
                    <a:pt x="4265" y="1030"/>
                  </a:cubicBezTo>
                  <a:cubicBezTo>
                    <a:pt x="4067" y="1249"/>
                    <a:pt x="3984" y="1389"/>
                    <a:pt x="4017" y="1452"/>
                  </a:cubicBezTo>
                  <a:cubicBezTo>
                    <a:pt x="4017" y="1561"/>
                    <a:pt x="4017" y="1670"/>
                    <a:pt x="4017" y="1780"/>
                  </a:cubicBezTo>
                  <a:cubicBezTo>
                    <a:pt x="4282" y="1780"/>
                    <a:pt x="4546" y="1780"/>
                    <a:pt x="4811" y="1780"/>
                  </a:cubicBezTo>
                  <a:cubicBezTo>
                    <a:pt x="4811" y="2404"/>
                    <a:pt x="4811" y="3029"/>
                    <a:pt x="4811" y="3654"/>
                  </a:cubicBezTo>
                  <a:cubicBezTo>
                    <a:pt x="4183" y="3654"/>
                    <a:pt x="3555" y="3654"/>
                    <a:pt x="2926" y="3654"/>
                  </a:cubicBezTo>
                  <a:cubicBezTo>
                    <a:pt x="2926" y="3076"/>
                    <a:pt x="2926" y="2498"/>
                    <a:pt x="2926" y="1920"/>
                  </a:cubicBezTo>
                  <a:cubicBezTo>
                    <a:pt x="3026" y="890"/>
                    <a:pt x="3604" y="250"/>
                    <a:pt x="4662" y="0"/>
                  </a:cubicBezTo>
                  <a:close/>
                  <a:moveTo>
                    <a:pt x="1736" y="0"/>
                  </a:moveTo>
                  <a:cubicBezTo>
                    <a:pt x="1736" y="250"/>
                    <a:pt x="1736" y="499"/>
                    <a:pt x="1736" y="749"/>
                  </a:cubicBezTo>
                  <a:cubicBezTo>
                    <a:pt x="1339" y="937"/>
                    <a:pt x="1125" y="1171"/>
                    <a:pt x="1091" y="1452"/>
                  </a:cubicBezTo>
                  <a:cubicBezTo>
                    <a:pt x="1091" y="1561"/>
                    <a:pt x="1091" y="1670"/>
                    <a:pt x="1091" y="1780"/>
                  </a:cubicBezTo>
                  <a:cubicBezTo>
                    <a:pt x="1356" y="1780"/>
                    <a:pt x="1620" y="1780"/>
                    <a:pt x="1885" y="1780"/>
                  </a:cubicBezTo>
                  <a:cubicBezTo>
                    <a:pt x="1885" y="2404"/>
                    <a:pt x="1885" y="3029"/>
                    <a:pt x="1885" y="3654"/>
                  </a:cubicBezTo>
                  <a:cubicBezTo>
                    <a:pt x="1257" y="3654"/>
                    <a:pt x="629" y="3654"/>
                    <a:pt x="0" y="3654"/>
                  </a:cubicBezTo>
                  <a:cubicBezTo>
                    <a:pt x="0" y="3076"/>
                    <a:pt x="0" y="2498"/>
                    <a:pt x="0" y="1920"/>
                  </a:cubicBezTo>
                  <a:cubicBezTo>
                    <a:pt x="166" y="827"/>
                    <a:pt x="744" y="187"/>
                    <a:pt x="173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Other_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 rot="10800000">
              <a:off x="10549732" y="5145089"/>
              <a:ext cx="185737" cy="141287"/>
            </a:xfrm>
            <a:custGeom>
              <a:avLst/>
              <a:gdLst>
                <a:gd name="T0" fmla="*/ 4662 w 4811"/>
                <a:gd name="T1" fmla="*/ 0 h 3654"/>
                <a:gd name="T2" fmla="*/ 4662 w 4811"/>
                <a:gd name="T3" fmla="*/ 749 h 3654"/>
                <a:gd name="T4" fmla="*/ 4265 w 4811"/>
                <a:gd name="T5" fmla="*/ 1030 h 3654"/>
                <a:gd name="T6" fmla="*/ 4017 w 4811"/>
                <a:gd name="T7" fmla="*/ 1452 h 3654"/>
                <a:gd name="T8" fmla="*/ 4017 w 4811"/>
                <a:gd name="T9" fmla="*/ 1780 h 3654"/>
                <a:gd name="T10" fmla="*/ 4811 w 4811"/>
                <a:gd name="T11" fmla="*/ 1780 h 3654"/>
                <a:gd name="T12" fmla="*/ 4811 w 4811"/>
                <a:gd name="T13" fmla="*/ 3654 h 3654"/>
                <a:gd name="T14" fmla="*/ 2926 w 4811"/>
                <a:gd name="T15" fmla="*/ 3654 h 3654"/>
                <a:gd name="T16" fmla="*/ 2926 w 4811"/>
                <a:gd name="T17" fmla="*/ 1920 h 3654"/>
                <a:gd name="T18" fmla="*/ 4662 w 4811"/>
                <a:gd name="T19" fmla="*/ 0 h 3654"/>
                <a:gd name="T20" fmla="*/ 1736 w 4811"/>
                <a:gd name="T21" fmla="*/ 0 h 3654"/>
                <a:gd name="T22" fmla="*/ 1736 w 4811"/>
                <a:gd name="T23" fmla="*/ 749 h 3654"/>
                <a:gd name="T24" fmla="*/ 1091 w 4811"/>
                <a:gd name="T25" fmla="*/ 1452 h 3654"/>
                <a:gd name="T26" fmla="*/ 1091 w 4811"/>
                <a:gd name="T27" fmla="*/ 1780 h 3654"/>
                <a:gd name="T28" fmla="*/ 1885 w 4811"/>
                <a:gd name="T29" fmla="*/ 1780 h 3654"/>
                <a:gd name="T30" fmla="*/ 1885 w 4811"/>
                <a:gd name="T31" fmla="*/ 3654 h 3654"/>
                <a:gd name="T32" fmla="*/ 0 w 4811"/>
                <a:gd name="T33" fmla="*/ 3654 h 3654"/>
                <a:gd name="T34" fmla="*/ 0 w 4811"/>
                <a:gd name="T35" fmla="*/ 1920 h 3654"/>
                <a:gd name="T36" fmla="*/ 1736 w 4811"/>
                <a:gd name="T37" fmla="*/ 0 h 3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1" h="3654">
                  <a:moveTo>
                    <a:pt x="4662" y="0"/>
                  </a:moveTo>
                  <a:cubicBezTo>
                    <a:pt x="4662" y="250"/>
                    <a:pt x="4662" y="499"/>
                    <a:pt x="4662" y="749"/>
                  </a:cubicBezTo>
                  <a:cubicBezTo>
                    <a:pt x="4497" y="843"/>
                    <a:pt x="4365" y="937"/>
                    <a:pt x="4265" y="1030"/>
                  </a:cubicBezTo>
                  <a:cubicBezTo>
                    <a:pt x="4067" y="1249"/>
                    <a:pt x="3984" y="1389"/>
                    <a:pt x="4017" y="1452"/>
                  </a:cubicBezTo>
                  <a:cubicBezTo>
                    <a:pt x="4017" y="1561"/>
                    <a:pt x="4017" y="1670"/>
                    <a:pt x="4017" y="1780"/>
                  </a:cubicBezTo>
                  <a:cubicBezTo>
                    <a:pt x="4282" y="1780"/>
                    <a:pt x="4546" y="1780"/>
                    <a:pt x="4811" y="1780"/>
                  </a:cubicBezTo>
                  <a:cubicBezTo>
                    <a:pt x="4811" y="2404"/>
                    <a:pt x="4811" y="3029"/>
                    <a:pt x="4811" y="3654"/>
                  </a:cubicBezTo>
                  <a:cubicBezTo>
                    <a:pt x="4183" y="3654"/>
                    <a:pt x="3555" y="3654"/>
                    <a:pt x="2926" y="3654"/>
                  </a:cubicBezTo>
                  <a:cubicBezTo>
                    <a:pt x="2926" y="3076"/>
                    <a:pt x="2926" y="2498"/>
                    <a:pt x="2926" y="1920"/>
                  </a:cubicBezTo>
                  <a:cubicBezTo>
                    <a:pt x="3026" y="890"/>
                    <a:pt x="3604" y="250"/>
                    <a:pt x="4662" y="0"/>
                  </a:cubicBezTo>
                  <a:close/>
                  <a:moveTo>
                    <a:pt x="1736" y="0"/>
                  </a:moveTo>
                  <a:cubicBezTo>
                    <a:pt x="1736" y="250"/>
                    <a:pt x="1736" y="499"/>
                    <a:pt x="1736" y="749"/>
                  </a:cubicBezTo>
                  <a:cubicBezTo>
                    <a:pt x="1339" y="937"/>
                    <a:pt x="1125" y="1171"/>
                    <a:pt x="1091" y="1452"/>
                  </a:cubicBezTo>
                  <a:cubicBezTo>
                    <a:pt x="1091" y="1561"/>
                    <a:pt x="1091" y="1670"/>
                    <a:pt x="1091" y="1780"/>
                  </a:cubicBezTo>
                  <a:cubicBezTo>
                    <a:pt x="1356" y="1780"/>
                    <a:pt x="1620" y="1780"/>
                    <a:pt x="1885" y="1780"/>
                  </a:cubicBezTo>
                  <a:cubicBezTo>
                    <a:pt x="1885" y="2404"/>
                    <a:pt x="1885" y="3029"/>
                    <a:pt x="1885" y="3654"/>
                  </a:cubicBezTo>
                  <a:cubicBezTo>
                    <a:pt x="1257" y="3654"/>
                    <a:pt x="629" y="3654"/>
                    <a:pt x="0" y="3654"/>
                  </a:cubicBezTo>
                  <a:cubicBezTo>
                    <a:pt x="0" y="3076"/>
                    <a:pt x="0" y="2498"/>
                    <a:pt x="0" y="1920"/>
                  </a:cubicBezTo>
                  <a:cubicBezTo>
                    <a:pt x="166" y="827"/>
                    <a:pt x="744" y="187"/>
                    <a:pt x="173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05564" y="2761503"/>
            <a:ext cx="4237037" cy="2281590"/>
            <a:chOff x="6685960" y="2774478"/>
            <a:chExt cx="4237037" cy="2281590"/>
          </a:xfrm>
        </p:grpSpPr>
        <p:sp>
          <p:nvSpPr>
            <p:cNvPr id="14" name="矩形 13"/>
            <p:cNvSpPr/>
            <p:nvPr/>
          </p:nvSpPr>
          <p:spPr>
            <a:xfrm>
              <a:off x="6685961" y="3171706"/>
              <a:ext cx="4237036" cy="18843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a presentation on a projector or computer, or they can print the presentation into film for use in a wider range of areas Users can make a presentation on a projector or computer, they can print the presentation into film for use in a wider area, they can print the presentation on a projector or computer to make film for use in a wider range of fields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685960" y="2774478"/>
              <a:ext cx="383192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7654" y="609042"/>
            <a:ext cx="8962301" cy="686733"/>
            <a:chOff x="787654" y="609042"/>
            <a:chExt cx="8962301" cy="686733"/>
          </a:xfrm>
        </p:grpSpPr>
        <p:grpSp>
          <p:nvGrpSpPr>
            <p:cNvPr id="21" name="组合 20"/>
            <p:cNvGrpSpPr/>
            <p:nvPr/>
          </p:nvGrpSpPr>
          <p:grpSpPr>
            <a:xfrm>
              <a:off x="787654" y="772555"/>
              <a:ext cx="8962301" cy="523220"/>
              <a:chOff x="1518453" y="330611"/>
              <a:chExt cx="8962301" cy="52322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594762" y="579228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60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37741" y="2024431"/>
            <a:ext cx="2241974" cy="3725247"/>
            <a:chOff x="1937741" y="2113639"/>
            <a:chExt cx="2241974" cy="3725247"/>
          </a:xfrm>
        </p:grpSpPr>
        <p:sp>
          <p:nvSpPr>
            <p:cNvPr id="3" name="MH_Text_1"/>
            <p:cNvSpPr/>
            <p:nvPr>
              <p:custDataLst>
                <p:tags r:id="rId8"/>
              </p:custDataLst>
            </p:nvPr>
          </p:nvSpPr>
          <p:spPr>
            <a:xfrm>
              <a:off x="1945931" y="2492601"/>
              <a:ext cx="2233784" cy="2510386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50">
              <a:solidFill>
                <a:srgbClr val="029676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72000" rIns="72000" bIns="0" spcCol="1270" anchor="ctr">
              <a:normAutofit/>
            </a:bodyPr>
            <a:lstStyle/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ln/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SubTitle_1"/>
            <p:cNvSpPr/>
            <p:nvPr>
              <p:custDataLst>
                <p:tags r:id="rId9"/>
              </p:custDataLst>
            </p:nvPr>
          </p:nvSpPr>
          <p:spPr>
            <a:xfrm>
              <a:off x="1945931" y="5002987"/>
              <a:ext cx="2233784" cy="81723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rgbClr val="029676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>
              <a:norm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000" dirty="0">
                <a:ln/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" name="MH_Other_1"/>
            <p:cNvSpPr/>
            <p:nvPr>
              <p:custDataLst>
                <p:tags r:id="rId10"/>
              </p:custDataLst>
            </p:nvPr>
          </p:nvSpPr>
          <p:spPr>
            <a:xfrm>
              <a:off x="2706592" y="2113639"/>
              <a:ext cx="806760" cy="808855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2590" y="3096532"/>
              <a:ext cx="1852276" cy="16435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937741" y="5180629"/>
              <a:ext cx="2241974" cy="658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74095" y="2024431"/>
            <a:ext cx="2241974" cy="3725247"/>
            <a:chOff x="4974095" y="2113639"/>
            <a:chExt cx="2241974" cy="3725247"/>
          </a:xfrm>
        </p:grpSpPr>
        <p:sp>
          <p:nvSpPr>
            <p:cNvPr id="20" name="MH_Text_2"/>
            <p:cNvSpPr/>
            <p:nvPr>
              <p:custDataLst>
                <p:tags r:id="rId5"/>
              </p:custDataLst>
            </p:nvPr>
          </p:nvSpPr>
          <p:spPr>
            <a:xfrm>
              <a:off x="4982285" y="2492601"/>
              <a:ext cx="2233784" cy="2510386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50">
              <a:solidFill>
                <a:srgbClr val="029676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72000" rIns="72000" bIns="0" spcCol="1270" anchor="ctr">
              <a:normAutofit/>
            </a:bodyPr>
            <a:lstStyle/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ln/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4" name="MH_SubTitle_2"/>
            <p:cNvSpPr/>
            <p:nvPr>
              <p:custDataLst>
                <p:tags r:id="rId6"/>
              </p:custDataLst>
            </p:nvPr>
          </p:nvSpPr>
          <p:spPr>
            <a:xfrm>
              <a:off x="4982285" y="5002987"/>
              <a:ext cx="2233784" cy="81723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>
              <a:norm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000" dirty="0">
                <a:ln/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Other_2"/>
            <p:cNvSpPr/>
            <p:nvPr>
              <p:custDataLst>
                <p:tags r:id="rId7"/>
              </p:custDataLst>
            </p:nvPr>
          </p:nvSpPr>
          <p:spPr>
            <a:xfrm>
              <a:off x="5742944" y="2113639"/>
              <a:ext cx="808856" cy="8088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74095" y="5180629"/>
              <a:ext cx="2241974" cy="658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168944" y="3096532"/>
              <a:ext cx="1852276" cy="16435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10447" y="2024431"/>
            <a:ext cx="2241974" cy="3725247"/>
            <a:chOff x="8010447" y="2113639"/>
            <a:chExt cx="2241974" cy="3725247"/>
          </a:xfrm>
        </p:grpSpPr>
        <p:sp>
          <p:nvSpPr>
            <p:cNvPr id="22" name="MH_Text_3"/>
            <p:cNvSpPr/>
            <p:nvPr>
              <p:custDataLst>
                <p:tags r:id="rId2"/>
              </p:custDataLst>
            </p:nvPr>
          </p:nvSpPr>
          <p:spPr>
            <a:xfrm>
              <a:off x="8018637" y="2492601"/>
              <a:ext cx="2233784" cy="2510386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72000" rIns="72000" bIns="0" spcCol="1270" anchor="ctr">
              <a:normAutofit/>
            </a:bodyPr>
            <a:lstStyle/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ln/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35" name="MH_SubTitle_3"/>
            <p:cNvSpPr/>
            <p:nvPr>
              <p:custDataLst>
                <p:tags r:id="rId3"/>
              </p:custDataLst>
            </p:nvPr>
          </p:nvSpPr>
          <p:spPr>
            <a:xfrm>
              <a:off x="8018637" y="5002987"/>
              <a:ext cx="2233784" cy="81723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>
              <a:norm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000" dirty="0">
                <a:ln/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Other_3"/>
            <p:cNvSpPr/>
            <p:nvPr>
              <p:custDataLst>
                <p:tags r:id="rId4"/>
              </p:custDataLst>
            </p:nvPr>
          </p:nvSpPr>
          <p:spPr>
            <a:xfrm>
              <a:off x="8779298" y="2113639"/>
              <a:ext cx="808856" cy="8088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010447" y="5180629"/>
              <a:ext cx="2241974" cy="658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205296" y="3096532"/>
              <a:ext cx="1852276" cy="16435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654" y="609042"/>
            <a:ext cx="8871411" cy="686733"/>
            <a:chOff x="787654" y="609042"/>
            <a:chExt cx="8871411" cy="686733"/>
          </a:xfrm>
        </p:grpSpPr>
        <p:grpSp>
          <p:nvGrpSpPr>
            <p:cNvPr id="28" name="组合 27"/>
            <p:cNvGrpSpPr/>
            <p:nvPr/>
          </p:nvGrpSpPr>
          <p:grpSpPr>
            <a:xfrm>
              <a:off x="787654" y="772555"/>
              <a:ext cx="8871411" cy="523220"/>
              <a:chOff x="1518453" y="330611"/>
              <a:chExt cx="8871411" cy="523220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503872" y="592221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04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85" b="18085"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571500" y="608012"/>
            <a:ext cx="11049000" cy="5641976"/>
          </a:xfrm>
          <a:prstGeom prst="rect">
            <a:avLst/>
          </a:prstGeom>
          <a:gradFill>
            <a:gsLst>
              <a:gs pos="0">
                <a:srgbClr val="FFFFFF"/>
              </a:gs>
              <a:gs pos="37000">
                <a:srgbClr val="FFFFFF">
                  <a:alpha val="77000"/>
                </a:srgbClr>
              </a:gs>
              <a:gs pos="70000">
                <a:srgbClr val="FFFFFF">
                  <a:alpha val="43000"/>
                </a:srgbClr>
              </a:gs>
              <a:gs pos="99000">
                <a:srgbClr val="FFFFFF"/>
              </a:gs>
            </a:gsLst>
            <a:lin ang="5400000" scaled="1"/>
          </a:gradFill>
          <a:ln>
            <a:noFill/>
          </a:ln>
          <a:effectLst>
            <a:outerShdw blurRad="2794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9913" y="3009898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39913" y="3815495"/>
            <a:ext cx="5945187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user can judge on a projector or computer or print the it into a film to be used in a wider field</a:t>
            </a:r>
          </a:p>
        </p:txBody>
      </p:sp>
      <p:sp>
        <p:nvSpPr>
          <p:cNvPr id="14" name="椭圆 8"/>
          <p:cNvSpPr/>
          <p:nvPr/>
        </p:nvSpPr>
        <p:spPr>
          <a:xfrm>
            <a:off x="10185400" y="1191349"/>
            <a:ext cx="774699" cy="728799"/>
          </a:xfrm>
          <a:custGeom>
            <a:avLst/>
            <a:gdLst>
              <a:gd name="connsiteX0" fmla="*/ 407966 w 605028"/>
              <a:gd name="connsiteY0" fmla="*/ 148964 h 569181"/>
              <a:gd name="connsiteX1" fmla="*/ 449124 w 605028"/>
              <a:gd name="connsiteY1" fmla="*/ 148964 h 569181"/>
              <a:gd name="connsiteX2" fmla="*/ 450128 w 605028"/>
              <a:gd name="connsiteY2" fmla="*/ 148964 h 569181"/>
              <a:gd name="connsiteX3" fmla="*/ 450702 w 605028"/>
              <a:gd name="connsiteY3" fmla="*/ 149107 h 569181"/>
              <a:gd name="connsiteX4" fmla="*/ 451132 w 605028"/>
              <a:gd name="connsiteY4" fmla="*/ 149107 h 569181"/>
              <a:gd name="connsiteX5" fmla="*/ 451706 w 605028"/>
              <a:gd name="connsiteY5" fmla="*/ 149251 h 569181"/>
              <a:gd name="connsiteX6" fmla="*/ 452136 w 605028"/>
              <a:gd name="connsiteY6" fmla="*/ 149394 h 569181"/>
              <a:gd name="connsiteX7" fmla="*/ 452710 w 605028"/>
              <a:gd name="connsiteY7" fmla="*/ 149537 h 569181"/>
              <a:gd name="connsiteX8" fmla="*/ 453140 w 605028"/>
              <a:gd name="connsiteY8" fmla="*/ 149680 h 569181"/>
              <a:gd name="connsiteX9" fmla="*/ 453570 w 605028"/>
              <a:gd name="connsiteY9" fmla="*/ 149967 h 569181"/>
              <a:gd name="connsiteX10" fmla="*/ 454144 w 605028"/>
              <a:gd name="connsiteY10" fmla="*/ 150110 h 569181"/>
              <a:gd name="connsiteX11" fmla="*/ 454574 w 605028"/>
              <a:gd name="connsiteY11" fmla="*/ 150396 h 569181"/>
              <a:gd name="connsiteX12" fmla="*/ 455004 w 605028"/>
              <a:gd name="connsiteY12" fmla="*/ 150682 h 569181"/>
              <a:gd name="connsiteX13" fmla="*/ 455434 w 605028"/>
              <a:gd name="connsiteY13" fmla="*/ 150969 h 569181"/>
              <a:gd name="connsiteX14" fmla="*/ 455865 w 605028"/>
              <a:gd name="connsiteY14" fmla="*/ 151255 h 569181"/>
              <a:gd name="connsiteX15" fmla="*/ 456582 w 605028"/>
              <a:gd name="connsiteY15" fmla="*/ 151971 h 569181"/>
              <a:gd name="connsiteX16" fmla="*/ 457299 w 605028"/>
              <a:gd name="connsiteY16" fmla="*/ 152830 h 569181"/>
              <a:gd name="connsiteX17" fmla="*/ 457585 w 605028"/>
              <a:gd name="connsiteY17" fmla="*/ 153117 h 569181"/>
              <a:gd name="connsiteX18" fmla="*/ 457872 w 605028"/>
              <a:gd name="connsiteY18" fmla="*/ 153546 h 569181"/>
              <a:gd name="connsiteX19" fmla="*/ 458159 w 605028"/>
              <a:gd name="connsiteY19" fmla="*/ 153976 h 569181"/>
              <a:gd name="connsiteX20" fmla="*/ 458446 w 605028"/>
              <a:gd name="connsiteY20" fmla="*/ 154549 h 569181"/>
              <a:gd name="connsiteX21" fmla="*/ 458589 w 605028"/>
              <a:gd name="connsiteY21" fmla="*/ 154978 h 569181"/>
              <a:gd name="connsiteX22" fmla="*/ 458876 w 605028"/>
              <a:gd name="connsiteY22" fmla="*/ 155408 h 569181"/>
              <a:gd name="connsiteX23" fmla="*/ 459020 w 605028"/>
              <a:gd name="connsiteY23" fmla="*/ 155837 h 569181"/>
              <a:gd name="connsiteX24" fmla="*/ 459163 w 605028"/>
              <a:gd name="connsiteY24" fmla="*/ 156410 h 569181"/>
              <a:gd name="connsiteX25" fmla="*/ 459306 w 605028"/>
              <a:gd name="connsiteY25" fmla="*/ 156840 h 569181"/>
              <a:gd name="connsiteX26" fmla="*/ 459450 w 605028"/>
              <a:gd name="connsiteY26" fmla="*/ 157412 h 569181"/>
              <a:gd name="connsiteX27" fmla="*/ 459593 w 605028"/>
              <a:gd name="connsiteY27" fmla="*/ 157985 h 569181"/>
              <a:gd name="connsiteX28" fmla="*/ 459593 w 605028"/>
              <a:gd name="connsiteY28" fmla="*/ 158415 h 569181"/>
              <a:gd name="connsiteX29" fmla="*/ 459593 w 605028"/>
              <a:gd name="connsiteY29" fmla="*/ 159417 h 569181"/>
              <a:gd name="connsiteX30" fmla="*/ 459593 w 605028"/>
              <a:gd name="connsiteY30" fmla="*/ 200511 h 569181"/>
              <a:gd name="connsiteX31" fmla="*/ 449124 w 605028"/>
              <a:gd name="connsiteY31" fmla="*/ 210964 h 569181"/>
              <a:gd name="connsiteX32" fmla="*/ 438655 w 605028"/>
              <a:gd name="connsiteY32" fmla="*/ 200511 h 569181"/>
              <a:gd name="connsiteX33" fmla="*/ 438655 w 605028"/>
              <a:gd name="connsiteY33" fmla="*/ 184761 h 569181"/>
              <a:gd name="connsiteX34" fmla="*/ 339272 w 605028"/>
              <a:gd name="connsiteY34" fmla="*/ 283989 h 569181"/>
              <a:gd name="connsiteX35" fmla="*/ 331815 w 605028"/>
              <a:gd name="connsiteY35" fmla="*/ 286996 h 569181"/>
              <a:gd name="connsiteX36" fmla="*/ 324357 w 605028"/>
              <a:gd name="connsiteY36" fmla="*/ 283989 h 569181"/>
              <a:gd name="connsiteX37" fmla="*/ 273160 w 605028"/>
              <a:gd name="connsiteY37" fmla="*/ 232872 h 569181"/>
              <a:gd name="connsiteX38" fmla="*/ 163307 w 605028"/>
              <a:gd name="connsiteY38" fmla="*/ 342552 h 569181"/>
              <a:gd name="connsiteX39" fmla="*/ 155850 w 605028"/>
              <a:gd name="connsiteY39" fmla="*/ 345559 h 569181"/>
              <a:gd name="connsiteX40" fmla="*/ 148393 w 605028"/>
              <a:gd name="connsiteY40" fmla="*/ 342552 h 569181"/>
              <a:gd name="connsiteX41" fmla="*/ 148393 w 605028"/>
              <a:gd name="connsiteY41" fmla="*/ 327661 h 569181"/>
              <a:gd name="connsiteX42" fmla="*/ 265702 w 605028"/>
              <a:gd name="connsiteY42" fmla="*/ 210534 h 569181"/>
              <a:gd name="connsiteX43" fmla="*/ 272156 w 605028"/>
              <a:gd name="connsiteY43" fmla="*/ 207528 h 569181"/>
              <a:gd name="connsiteX44" fmla="*/ 273160 w 605028"/>
              <a:gd name="connsiteY44" fmla="*/ 207528 h 569181"/>
              <a:gd name="connsiteX45" fmla="*/ 274164 w 605028"/>
              <a:gd name="connsiteY45" fmla="*/ 207528 h 569181"/>
              <a:gd name="connsiteX46" fmla="*/ 280617 w 605028"/>
              <a:gd name="connsiteY46" fmla="*/ 210534 h 569181"/>
              <a:gd name="connsiteX47" fmla="*/ 331815 w 605028"/>
              <a:gd name="connsiteY47" fmla="*/ 261652 h 569181"/>
              <a:gd name="connsiteX48" fmla="*/ 423741 w 605028"/>
              <a:gd name="connsiteY48" fmla="*/ 169869 h 569181"/>
              <a:gd name="connsiteX49" fmla="*/ 407966 w 605028"/>
              <a:gd name="connsiteY49" fmla="*/ 169869 h 569181"/>
              <a:gd name="connsiteX50" fmla="*/ 397497 w 605028"/>
              <a:gd name="connsiteY50" fmla="*/ 159417 h 569181"/>
              <a:gd name="connsiteX51" fmla="*/ 407966 w 605028"/>
              <a:gd name="connsiteY51" fmla="*/ 148964 h 569181"/>
              <a:gd name="connsiteX52" fmla="*/ 94074 w 605028"/>
              <a:gd name="connsiteY52" fmla="*/ 93909 h 569181"/>
              <a:gd name="connsiteX53" fmla="*/ 94074 w 605028"/>
              <a:gd name="connsiteY53" fmla="*/ 400689 h 569181"/>
              <a:gd name="connsiteX54" fmla="*/ 510954 w 605028"/>
              <a:gd name="connsiteY54" fmla="*/ 400689 h 569181"/>
              <a:gd name="connsiteX55" fmla="*/ 510954 w 605028"/>
              <a:gd name="connsiteY55" fmla="*/ 93909 h 569181"/>
              <a:gd name="connsiteX56" fmla="*/ 302586 w 605028"/>
              <a:gd name="connsiteY56" fmla="*/ 93909 h 569181"/>
              <a:gd name="connsiteX57" fmla="*/ 302586 w 605028"/>
              <a:gd name="connsiteY57" fmla="*/ 0 h 569181"/>
              <a:gd name="connsiteX58" fmla="*/ 313055 w 605028"/>
              <a:gd name="connsiteY58" fmla="*/ 10450 h 569181"/>
              <a:gd name="connsiteX59" fmla="*/ 313055 w 605028"/>
              <a:gd name="connsiteY59" fmla="*/ 72865 h 569181"/>
              <a:gd name="connsiteX60" fmla="*/ 521566 w 605028"/>
              <a:gd name="connsiteY60" fmla="*/ 72865 h 569181"/>
              <a:gd name="connsiteX61" fmla="*/ 594560 w 605028"/>
              <a:gd name="connsiteY61" fmla="*/ 72865 h 569181"/>
              <a:gd name="connsiteX62" fmla="*/ 605028 w 605028"/>
              <a:gd name="connsiteY62" fmla="*/ 83315 h 569181"/>
              <a:gd name="connsiteX63" fmla="*/ 594560 w 605028"/>
              <a:gd name="connsiteY63" fmla="*/ 93909 h 569181"/>
              <a:gd name="connsiteX64" fmla="*/ 532035 w 605028"/>
              <a:gd name="connsiteY64" fmla="*/ 93909 h 569181"/>
              <a:gd name="connsiteX65" fmla="*/ 532035 w 605028"/>
              <a:gd name="connsiteY65" fmla="*/ 411282 h 569181"/>
              <a:gd name="connsiteX66" fmla="*/ 521566 w 605028"/>
              <a:gd name="connsiteY66" fmla="*/ 421732 h 569181"/>
              <a:gd name="connsiteX67" fmla="*/ 327969 w 605028"/>
              <a:gd name="connsiteY67" fmla="*/ 421732 h 569181"/>
              <a:gd name="connsiteX68" fmla="*/ 457607 w 605028"/>
              <a:gd name="connsiteY68" fmla="*/ 551144 h 569181"/>
              <a:gd name="connsiteX69" fmla="*/ 457607 w 605028"/>
              <a:gd name="connsiteY69" fmla="*/ 566032 h 569181"/>
              <a:gd name="connsiteX70" fmla="*/ 450150 w 605028"/>
              <a:gd name="connsiteY70" fmla="*/ 569181 h 569181"/>
              <a:gd name="connsiteX71" fmla="*/ 442693 w 605028"/>
              <a:gd name="connsiteY71" fmla="*/ 566032 h 569181"/>
              <a:gd name="connsiteX72" fmla="*/ 313055 w 605028"/>
              <a:gd name="connsiteY72" fmla="*/ 436620 h 569181"/>
              <a:gd name="connsiteX73" fmla="*/ 313055 w 605028"/>
              <a:gd name="connsiteY73" fmla="*/ 557013 h 569181"/>
              <a:gd name="connsiteX74" fmla="*/ 302586 w 605028"/>
              <a:gd name="connsiteY74" fmla="*/ 567463 h 569181"/>
              <a:gd name="connsiteX75" fmla="*/ 291974 w 605028"/>
              <a:gd name="connsiteY75" fmla="*/ 557013 h 569181"/>
              <a:gd name="connsiteX76" fmla="*/ 291974 w 605028"/>
              <a:gd name="connsiteY76" fmla="*/ 436620 h 569181"/>
              <a:gd name="connsiteX77" fmla="*/ 163913 w 605028"/>
              <a:gd name="connsiteY77" fmla="*/ 564600 h 569181"/>
              <a:gd name="connsiteX78" fmla="*/ 156456 w 605028"/>
              <a:gd name="connsiteY78" fmla="*/ 567607 h 569181"/>
              <a:gd name="connsiteX79" fmla="*/ 148999 w 605028"/>
              <a:gd name="connsiteY79" fmla="*/ 564600 h 569181"/>
              <a:gd name="connsiteX80" fmla="*/ 148999 w 605028"/>
              <a:gd name="connsiteY80" fmla="*/ 549712 h 569181"/>
              <a:gd name="connsiteX81" fmla="*/ 277203 w 605028"/>
              <a:gd name="connsiteY81" fmla="*/ 421732 h 569181"/>
              <a:gd name="connsiteX82" fmla="*/ 83462 w 605028"/>
              <a:gd name="connsiteY82" fmla="*/ 421732 h 569181"/>
              <a:gd name="connsiteX83" fmla="*/ 72993 w 605028"/>
              <a:gd name="connsiteY83" fmla="*/ 411282 h 569181"/>
              <a:gd name="connsiteX84" fmla="*/ 72993 w 605028"/>
              <a:gd name="connsiteY84" fmla="*/ 93909 h 569181"/>
              <a:gd name="connsiteX85" fmla="*/ 10468 w 605028"/>
              <a:gd name="connsiteY85" fmla="*/ 93909 h 569181"/>
              <a:gd name="connsiteX86" fmla="*/ 0 w 605028"/>
              <a:gd name="connsiteY86" fmla="*/ 83315 h 569181"/>
              <a:gd name="connsiteX87" fmla="*/ 10468 w 605028"/>
              <a:gd name="connsiteY87" fmla="*/ 72865 h 569181"/>
              <a:gd name="connsiteX88" fmla="*/ 83462 w 605028"/>
              <a:gd name="connsiteY88" fmla="*/ 72865 h 569181"/>
              <a:gd name="connsiteX89" fmla="*/ 291974 w 605028"/>
              <a:gd name="connsiteY89" fmla="*/ 72865 h 569181"/>
              <a:gd name="connsiteX90" fmla="*/ 291974 w 605028"/>
              <a:gd name="connsiteY90" fmla="*/ 10450 h 569181"/>
              <a:gd name="connsiteX91" fmla="*/ 302586 w 605028"/>
              <a:gd name="connsiteY91" fmla="*/ 0 h 5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5028" h="569181">
                <a:moveTo>
                  <a:pt x="407966" y="148964"/>
                </a:moveTo>
                <a:lnTo>
                  <a:pt x="449124" y="148964"/>
                </a:lnTo>
                <a:cubicBezTo>
                  <a:pt x="449555" y="148964"/>
                  <a:pt x="449841" y="148964"/>
                  <a:pt x="450128" y="148964"/>
                </a:cubicBezTo>
                <a:cubicBezTo>
                  <a:pt x="450272" y="148964"/>
                  <a:pt x="450415" y="148964"/>
                  <a:pt x="450702" y="149107"/>
                </a:cubicBezTo>
                <a:cubicBezTo>
                  <a:pt x="450845" y="149107"/>
                  <a:pt x="450989" y="149107"/>
                  <a:pt x="451132" y="149107"/>
                </a:cubicBezTo>
                <a:cubicBezTo>
                  <a:pt x="451419" y="149107"/>
                  <a:pt x="451562" y="149251"/>
                  <a:pt x="451706" y="149251"/>
                </a:cubicBezTo>
                <a:cubicBezTo>
                  <a:pt x="451849" y="149251"/>
                  <a:pt x="451992" y="149394"/>
                  <a:pt x="452136" y="149394"/>
                </a:cubicBezTo>
                <a:cubicBezTo>
                  <a:pt x="452423" y="149394"/>
                  <a:pt x="452566" y="149537"/>
                  <a:pt x="452710" y="149537"/>
                </a:cubicBezTo>
                <a:cubicBezTo>
                  <a:pt x="452853" y="149537"/>
                  <a:pt x="452996" y="149680"/>
                  <a:pt x="453140" y="149680"/>
                </a:cubicBezTo>
                <a:cubicBezTo>
                  <a:pt x="453283" y="149823"/>
                  <a:pt x="453427" y="149823"/>
                  <a:pt x="453570" y="149967"/>
                </a:cubicBezTo>
                <a:cubicBezTo>
                  <a:pt x="453713" y="149967"/>
                  <a:pt x="454000" y="150110"/>
                  <a:pt x="454144" y="150110"/>
                </a:cubicBezTo>
                <a:cubicBezTo>
                  <a:pt x="454287" y="150253"/>
                  <a:pt x="454430" y="150396"/>
                  <a:pt x="454574" y="150396"/>
                </a:cubicBezTo>
                <a:cubicBezTo>
                  <a:pt x="454717" y="150539"/>
                  <a:pt x="454861" y="150539"/>
                  <a:pt x="455004" y="150682"/>
                </a:cubicBezTo>
                <a:cubicBezTo>
                  <a:pt x="455148" y="150826"/>
                  <a:pt x="455291" y="150969"/>
                  <a:pt x="455434" y="150969"/>
                </a:cubicBezTo>
                <a:cubicBezTo>
                  <a:pt x="455578" y="151112"/>
                  <a:pt x="455721" y="151255"/>
                  <a:pt x="455865" y="151255"/>
                </a:cubicBezTo>
                <a:cubicBezTo>
                  <a:pt x="456008" y="151542"/>
                  <a:pt x="456295" y="151685"/>
                  <a:pt x="456582" y="151971"/>
                </a:cubicBezTo>
                <a:cubicBezTo>
                  <a:pt x="456868" y="152258"/>
                  <a:pt x="457012" y="152544"/>
                  <a:pt x="457299" y="152830"/>
                </a:cubicBezTo>
                <a:cubicBezTo>
                  <a:pt x="457299" y="152830"/>
                  <a:pt x="457442" y="152973"/>
                  <a:pt x="457585" y="153117"/>
                </a:cubicBezTo>
                <a:cubicBezTo>
                  <a:pt x="457585" y="153260"/>
                  <a:pt x="457729" y="153403"/>
                  <a:pt x="457872" y="153546"/>
                </a:cubicBezTo>
                <a:cubicBezTo>
                  <a:pt x="458016" y="153689"/>
                  <a:pt x="458016" y="153833"/>
                  <a:pt x="458159" y="153976"/>
                </a:cubicBezTo>
                <a:cubicBezTo>
                  <a:pt x="458303" y="154262"/>
                  <a:pt x="458303" y="154262"/>
                  <a:pt x="458446" y="154549"/>
                </a:cubicBezTo>
                <a:cubicBezTo>
                  <a:pt x="458446" y="154692"/>
                  <a:pt x="458589" y="154835"/>
                  <a:pt x="458589" y="154978"/>
                </a:cubicBezTo>
                <a:cubicBezTo>
                  <a:pt x="458733" y="155121"/>
                  <a:pt x="458733" y="155264"/>
                  <a:pt x="458876" y="155408"/>
                </a:cubicBezTo>
                <a:cubicBezTo>
                  <a:pt x="458876" y="155551"/>
                  <a:pt x="459020" y="155694"/>
                  <a:pt x="459020" y="155837"/>
                </a:cubicBezTo>
                <a:cubicBezTo>
                  <a:pt x="459020" y="155980"/>
                  <a:pt x="459163" y="156267"/>
                  <a:pt x="459163" y="156410"/>
                </a:cubicBezTo>
                <a:cubicBezTo>
                  <a:pt x="459306" y="156553"/>
                  <a:pt x="459306" y="156696"/>
                  <a:pt x="459306" y="156840"/>
                </a:cubicBezTo>
                <a:cubicBezTo>
                  <a:pt x="459306" y="156983"/>
                  <a:pt x="459450" y="157269"/>
                  <a:pt x="459450" y="157412"/>
                </a:cubicBezTo>
                <a:cubicBezTo>
                  <a:pt x="459450" y="157555"/>
                  <a:pt x="459450" y="157699"/>
                  <a:pt x="459593" y="157985"/>
                </a:cubicBezTo>
                <a:cubicBezTo>
                  <a:pt x="459593" y="158128"/>
                  <a:pt x="459593" y="158271"/>
                  <a:pt x="459593" y="158415"/>
                </a:cubicBezTo>
                <a:cubicBezTo>
                  <a:pt x="459593" y="158701"/>
                  <a:pt x="459593" y="159130"/>
                  <a:pt x="459593" y="159417"/>
                </a:cubicBezTo>
                <a:lnTo>
                  <a:pt x="459593" y="200511"/>
                </a:lnTo>
                <a:cubicBezTo>
                  <a:pt x="459593" y="206239"/>
                  <a:pt x="455004" y="210964"/>
                  <a:pt x="449124" y="210964"/>
                </a:cubicBezTo>
                <a:cubicBezTo>
                  <a:pt x="443244" y="210964"/>
                  <a:pt x="438655" y="206239"/>
                  <a:pt x="438655" y="200511"/>
                </a:cubicBezTo>
                <a:lnTo>
                  <a:pt x="438655" y="184761"/>
                </a:lnTo>
                <a:lnTo>
                  <a:pt x="339272" y="283989"/>
                </a:lnTo>
                <a:cubicBezTo>
                  <a:pt x="337264" y="285994"/>
                  <a:pt x="334539" y="286996"/>
                  <a:pt x="331815" y="286996"/>
                </a:cubicBezTo>
                <a:cubicBezTo>
                  <a:pt x="329090" y="286996"/>
                  <a:pt x="326508" y="285994"/>
                  <a:pt x="324357" y="283989"/>
                </a:cubicBezTo>
                <a:lnTo>
                  <a:pt x="273160" y="232872"/>
                </a:lnTo>
                <a:lnTo>
                  <a:pt x="163307" y="342552"/>
                </a:lnTo>
                <a:cubicBezTo>
                  <a:pt x="161300" y="344557"/>
                  <a:pt x="158575" y="345559"/>
                  <a:pt x="155850" y="345559"/>
                </a:cubicBezTo>
                <a:cubicBezTo>
                  <a:pt x="153125" y="345559"/>
                  <a:pt x="150544" y="344557"/>
                  <a:pt x="148393" y="342552"/>
                </a:cubicBezTo>
                <a:cubicBezTo>
                  <a:pt x="144377" y="338400"/>
                  <a:pt x="144377" y="331813"/>
                  <a:pt x="148393" y="327661"/>
                </a:cubicBezTo>
                <a:lnTo>
                  <a:pt x="265702" y="210534"/>
                </a:lnTo>
                <a:cubicBezTo>
                  <a:pt x="267567" y="208816"/>
                  <a:pt x="269861" y="207814"/>
                  <a:pt x="272156" y="207528"/>
                </a:cubicBezTo>
                <a:cubicBezTo>
                  <a:pt x="272443" y="207528"/>
                  <a:pt x="272873" y="207528"/>
                  <a:pt x="273160" y="207528"/>
                </a:cubicBezTo>
                <a:cubicBezTo>
                  <a:pt x="273447" y="207528"/>
                  <a:pt x="273877" y="207528"/>
                  <a:pt x="274164" y="207528"/>
                </a:cubicBezTo>
                <a:cubicBezTo>
                  <a:pt x="276602" y="207814"/>
                  <a:pt x="278753" y="208816"/>
                  <a:pt x="280617" y="210534"/>
                </a:cubicBezTo>
                <a:lnTo>
                  <a:pt x="331815" y="261652"/>
                </a:lnTo>
                <a:lnTo>
                  <a:pt x="423741" y="169869"/>
                </a:lnTo>
                <a:lnTo>
                  <a:pt x="407966" y="169869"/>
                </a:lnTo>
                <a:cubicBezTo>
                  <a:pt x="402229" y="169869"/>
                  <a:pt x="397497" y="165288"/>
                  <a:pt x="397497" y="159417"/>
                </a:cubicBezTo>
                <a:cubicBezTo>
                  <a:pt x="397497" y="153689"/>
                  <a:pt x="402229" y="148964"/>
                  <a:pt x="407966" y="148964"/>
                </a:cubicBezTo>
                <a:close/>
                <a:moveTo>
                  <a:pt x="94074" y="93909"/>
                </a:moveTo>
                <a:lnTo>
                  <a:pt x="94074" y="400689"/>
                </a:lnTo>
                <a:lnTo>
                  <a:pt x="510954" y="400689"/>
                </a:lnTo>
                <a:lnTo>
                  <a:pt x="510954" y="93909"/>
                </a:lnTo>
                <a:lnTo>
                  <a:pt x="302586" y="93909"/>
                </a:lnTo>
                <a:close/>
                <a:moveTo>
                  <a:pt x="302586" y="0"/>
                </a:moveTo>
                <a:cubicBezTo>
                  <a:pt x="308322" y="0"/>
                  <a:pt x="313055" y="4581"/>
                  <a:pt x="313055" y="10450"/>
                </a:cubicBezTo>
                <a:lnTo>
                  <a:pt x="313055" y="72865"/>
                </a:lnTo>
                <a:lnTo>
                  <a:pt x="521566" y="72865"/>
                </a:lnTo>
                <a:lnTo>
                  <a:pt x="594560" y="72865"/>
                </a:lnTo>
                <a:cubicBezTo>
                  <a:pt x="600296" y="72865"/>
                  <a:pt x="605028" y="77589"/>
                  <a:pt x="605028" y="83315"/>
                </a:cubicBezTo>
                <a:cubicBezTo>
                  <a:pt x="605028" y="89185"/>
                  <a:pt x="600296" y="93909"/>
                  <a:pt x="594560" y="93909"/>
                </a:cubicBezTo>
                <a:lnTo>
                  <a:pt x="532035" y="93909"/>
                </a:lnTo>
                <a:lnTo>
                  <a:pt x="532035" y="411282"/>
                </a:lnTo>
                <a:cubicBezTo>
                  <a:pt x="532035" y="417008"/>
                  <a:pt x="527302" y="421732"/>
                  <a:pt x="521566" y="421732"/>
                </a:cubicBezTo>
                <a:lnTo>
                  <a:pt x="327969" y="421732"/>
                </a:lnTo>
                <a:lnTo>
                  <a:pt x="457607" y="551144"/>
                </a:lnTo>
                <a:cubicBezTo>
                  <a:pt x="461623" y="555295"/>
                  <a:pt x="461623" y="561880"/>
                  <a:pt x="457607" y="566032"/>
                </a:cubicBezTo>
                <a:cubicBezTo>
                  <a:pt x="455456" y="568036"/>
                  <a:pt x="452875" y="569181"/>
                  <a:pt x="450150" y="569181"/>
                </a:cubicBezTo>
                <a:cubicBezTo>
                  <a:pt x="447426" y="569181"/>
                  <a:pt x="444701" y="568036"/>
                  <a:pt x="442693" y="566032"/>
                </a:cubicBezTo>
                <a:lnTo>
                  <a:pt x="313055" y="436620"/>
                </a:lnTo>
                <a:lnTo>
                  <a:pt x="313055" y="557013"/>
                </a:lnTo>
                <a:cubicBezTo>
                  <a:pt x="313055" y="562882"/>
                  <a:pt x="308322" y="567463"/>
                  <a:pt x="302586" y="567463"/>
                </a:cubicBezTo>
                <a:cubicBezTo>
                  <a:pt x="296706" y="567463"/>
                  <a:pt x="291974" y="562882"/>
                  <a:pt x="291974" y="557013"/>
                </a:cubicBezTo>
                <a:lnTo>
                  <a:pt x="291974" y="436620"/>
                </a:lnTo>
                <a:lnTo>
                  <a:pt x="163913" y="564600"/>
                </a:lnTo>
                <a:cubicBezTo>
                  <a:pt x="161762" y="566604"/>
                  <a:pt x="159180" y="567607"/>
                  <a:pt x="156456" y="567607"/>
                </a:cubicBezTo>
                <a:cubicBezTo>
                  <a:pt x="153731" y="567607"/>
                  <a:pt x="151006" y="566604"/>
                  <a:pt x="148999" y="564600"/>
                </a:cubicBezTo>
                <a:cubicBezTo>
                  <a:pt x="144840" y="560449"/>
                  <a:pt x="144840" y="553721"/>
                  <a:pt x="148999" y="549712"/>
                </a:cubicBezTo>
                <a:lnTo>
                  <a:pt x="277203" y="421732"/>
                </a:lnTo>
                <a:lnTo>
                  <a:pt x="83462" y="421732"/>
                </a:lnTo>
                <a:cubicBezTo>
                  <a:pt x="77726" y="421732"/>
                  <a:pt x="72993" y="417008"/>
                  <a:pt x="72993" y="411282"/>
                </a:cubicBezTo>
                <a:lnTo>
                  <a:pt x="72993" y="93909"/>
                </a:lnTo>
                <a:lnTo>
                  <a:pt x="10468" y="93909"/>
                </a:lnTo>
                <a:cubicBezTo>
                  <a:pt x="4732" y="93909"/>
                  <a:pt x="0" y="89185"/>
                  <a:pt x="0" y="83315"/>
                </a:cubicBezTo>
                <a:cubicBezTo>
                  <a:pt x="0" y="77589"/>
                  <a:pt x="4732" y="72865"/>
                  <a:pt x="10468" y="72865"/>
                </a:cubicBezTo>
                <a:lnTo>
                  <a:pt x="83462" y="72865"/>
                </a:lnTo>
                <a:lnTo>
                  <a:pt x="291974" y="72865"/>
                </a:lnTo>
                <a:lnTo>
                  <a:pt x="291974" y="10450"/>
                </a:lnTo>
                <a:cubicBezTo>
                  <a:pt x="291974" y="4581"/>
                  <a:pt x="296706" y="0"/>
                  <a:pt x="302586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29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04D7B82-E02D-4587-AAB2-B8C6C46DE571}"/>
              </a:ext>
            </a:extLst>
          </p:cNvPr>
          <p:cNvSpPr/>
          <p:nvPr/>
        </p:nvSpPr>
        <p:spPr>
          <a:xfrm>
            <a:off x="1955800" y="129400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029676"/>
                </a:solidFill>
              </a:rPr>
              <a:t>LOGO</a:t>
            </a:r>
            <a:endParaRPr lang="ko-KR" altLang="en-US" sz="2700" dirty="0">
              <a:solidFill>
                <a:srgbClr val="029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59302" y="4168185"/>
            <a:ext cx="5613398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The user can judge on a projector or computer or print the it into a film to be used in a wider field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59302" y="34354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 is added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0" y="1898058"/>
            <a:ext cx="223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7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1" y="2010569"/>
            <a:ext cx="5398293" cy="3598862"/>
          </a:xfrm>
          <a:prstGeom prst="rect">
            <a:avLst/>
          </a:prstGeom>
          <a:ln w="28575">
            <a:solidFill>
              <a:srgbClr val="029676"/>
            </a:solidFill>
          </a:ln>
        </p:spPr>
      </p:pic>
      <p:sp>
        <p:nvSpPr>
          <p:cNvPr id="64" name="矩形 63"/>
          <p:cNvSpPr/>
          <p:nvPr/>
        </p:nvSpPr>
        <p:spPr>
          <a:xfrm>
            <a:off x="5687121" y="3810000"/>
            <a:ext cx="5932450" cy="1587500"/>
          </a:xfrm>
          <a:prstGeom prst="rect">
            <a:avLst/>
          </a:prstGeom>
          <a:solidFill>
            <a:srgbClr val="02967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Freeform 341"/>
          <p:cNvSpPr>
            <a:spLocks noEditPoints="1"/>
          </p:cNvSpPr>
          <p:nvPr/>
        </p:nvSpPr>
        <p:spPr bwMode="auto">
          <a:xfrm>
            <a:off x="6995436" y="4238288"/>
            <a:ext cx="341313" cy="26352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274"/>
          <p:cNvSpPr>
            <a:spLocks noEditPoints="1"/>
          </p:cNvSpPr>
          <p:nvPr/>
        </p:nvSpPr>
        <p:spPr bwMode="auto">
          <a:xfrm>
            <a:off x="8205069" y="4223087"/>
            <a:ext cx="341313" cy="342900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Freeform 329"/>
          <p:cNvSpPr>
            <a:spLocks noEditPoints="1"/>
          </p:cNvSpPr>
          <p:nvPr/>
        </p:nvSpPr>
        <p:spPr bwMode="auto">
          <a:xfrm>
            <a:off x="9414702" y="4233972"/>
            <a:ext cx="352425" cy="249238"/>
          </a:xfrm>
          <a:custGeom>
            <a:avLst/>
            <a:gdLst>
              <a:gd name="T0" fmla="*/ 18 w 222"/>
              <a:gd name="T1" fmla="*/ 113 h 157"/>
              <a:gd name="T2" fmla="*/ 94 w 222"/>
              <a:gd name="T3" fmla="*/ 113 h 157"/>
              <a:gd name="T4" fmla="*/ 107 w 222"/>
              <a:gd name="T5" fmla="*/ 157 h 157"/>
              <a:gd name="T6" fmla="*/ 5 w 222"/>
              <a:gd name="T7" fmla="*/ 157 h 157"/>
              <a:gd name="T8" fmla="*/ 18 w 222"/>
              <a:gd name="T9" fmla="*/ 113 h 157"/>
              <a:gd name="T10" fmla="*/ 18 w 222"/>
              <a:gd name="T11" fmla="*/ 113 h 157"/>
              <a:gd name="T12" fmla="*/ 209 w 222"/>
              <a:gd name="T13" fmla="*/ 73 h 157"/>
              <a:gd name="T14" fmla="*/ 209 w 222"/>
              <a:gd name="T15" fmla="*/ 86 h 157"/>
              <a:gd name="T16" fmla="*/ 220 w 222"/>
              <a:gd name="T17" fmla="*/ 95 h 157"/>
              <a:gd name="T18" fmla="*/ 207 w 222"/>
              <a:gd name="T19" fmla="*/ 95 h 157"/>
              <a:gd name="T20" fmla="*/ 200 w 222"/>
              <a:gd name="T21" fmla="*/ 106 h 157"/>
              <a:gd name="T22" fmla="*/ 200 w 222"/>
              <a:gd name="T23" fmla="*/ 93 h 157"/>
              <a:gd name="T24" fmla="*/ 187 w 222"/>
              <a:gd name="T25" fmla="*/ 84 h 157"/>
              <a:gd name="T26" fmla="*/ 200 w 222"/>
              <a:gd name="T27" fmla="*/ 86 h 157"/>
              <a:gd name="T28" fmla="*/ 209 w 222"/>
              <a:gd name="T29" fmla="*/ 73 h 157"/>
              <a:gd name="T30" fmla="*/ 209 w 222"/>
              <a:gd name="T31" fmla="*/ 73 h 157"/>
              <a:gd name="T32" fmla="*/ 20 w 222"/>
              <a:gd name="T33" fmla="*/ 84 h 157"/>
              <a:gd name="T34" fmla="*/ 14 w 222"/>
              <a:gd name="T35" fmla="*/ 95 h 157"/>
              <a:gd name="T36" fmla="*/ 0 w 222"/>
              <a:gd name="T37" fmla="*/ 95 h 157"/>
              <a:gd name="T38" fmla="*/ 11 w 222"/>
              <a:gd name="T39" fmla="*/ 102 h 157"/>
              <a:gd name="T40" fmla="*/ 11 w 222"/>
              <a:gd name="T41" fmla="*/ 115 h 157"/>
              <a:gd name="T42" fmla="*/ 18 w 222"/>
              <a:gd name="T43" fmla="*/ 104 h 157"/>
              <a:gd name="T44" fmla="*/ 34 w 222"/>
              <a:gd name="T45" fmla="*/ 104 h 157"/>
              <a:gd name="T46" fmla="*/ 20 w 222"/>
              <a:gd name="T47" fmla="*/ 97 h 157"/>
              <a:gd name="T48" fmla="*/ 20 w 222"/>
              <a:gd name="T49" fmla="*/ 84 h 157"/>
              <a:gd name="T50" fmla="*/ 20 w 222"/>
              <a:gd name="T51" fmla="*/ 84 h 157"/>
              <a:gd name="T52" fmla="*/ 82 w 222"/>
              <a:gd name="T53" fmla="*/ 0 h 157"/>
              <a:gd name="T54" fmla="*/ 80 w 222"/>
              <a:gd name="T55" fmla="*/ 26 h 157"/>
              <a:gd name="T56" fmla="*/ 105 w 222"/>
              <a:gd name="T57" fmla="*/ 42 h 157"/>
              <a:gd name="T58" fmla="*/ 78 w 222"/>
              <a:gd name="T59" fmla="*/ 39 h 157"/>
              <a:gd name="T60" fmla="*/ 62 w 222"/>
              <a:gd name="T61" fmla="*/ 64 h 157"/>
              <a:gd name="T62" fmla="*/ 65 w 222"/>
              <a:gd name="T63" fmla="*/ 37 h 157"/>
              <a:gd name="T64" fmla="*/ 40 w 222"/>
              <a:gd name="T65" fmla="*/ 22 h 157"/>
              <a:gd name="T66" fmla="*/ 67 w 222"/>
              <a:gd name="T67" fmla="*/ 22 h 157"/>
              <a:gd name="T68" fmla="*/ 82 w 222"/>
              <a:gd name="T69" fmla="*/ 0 h 157"/>
              <a:gd name="T70" fmla="*/ 82 w 222"/>
              <a:gd name="T71" fmla="*/ 0 h 157"/>
              <a:gd name="T72" fmla="*/ 133 w 222"/>
              <a:gd name="T73" fmla="*/ 113 h 157"/>
              <a:gd name="T74" fmla="*/ 209 w 222"/>
              <a:gd name="T75" fmla="*/ 113 h 157"/>
              <a:gd name="T76" fmla="*/ 222 w 222"/>
              <a:gd name="T77" fmla="*/ 157 h 157"/>
              <a:gd name="T78" fmla="*/ 120 w 222"/>
              <a:gd name="T79" fmla="*/ 157 h 157"/>
              <a:gd name="T80" fmla="*/ 133 w 222"/>
              <a:gd name="T81" fmla="*/ 113 h 157"/>
              <a:gd name="T82" fmla="*/ 133 w 222"/>
              <a:gd name="T83" fmla="*/ 113 h 157"/>
              <a:gd name="T84" fmla="*/ 74 w 222"/>
              <a:gd name="T85" fmla="*/ 55 h 157"/>
              <a:gd name="T86" fmla="*/ 60 w 222"/>
              <a:gd name="T87" fmla="*/ 99 h 157"/>
              <a:gd name="T88" fmla="*/ 162 w 222"/>
              <a:gd name="T89" fmla="*/ 99 h 157"/>
              <a:gd name="T90" fmla="*/ 149 w 222"/>
              <a:gd name="T91" fmla="*/ 55 h 157"/>
              <a:gd name="T92" fmla="*/ 74 w 222"/>
              <a:gd name="T93" fmla="*/ 5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2" h="157">
                <a:moveTo>
                  <a:pt x="18" y="113"/>
                </a:moveTo>
                <a:lnTo>
                  <a:pt x="94" y="113"/>
                </a:lnTo>
                <a:lnTo>
                  <a:pt x="107" y="157"/>
                </a:lnTo>
                <a:lnTo>
                  <a:pt x="5" y="157"/>
                </a:lnTo>
                <a:lnTo>
                  <a:pt x="18" y="113"/>
                </a:lnTo>
                <a:lnTo>
                  <a:pt x="18" y="113"/>
                </a:lnTo>
                <a:close/>
                <a:moveTo>
                  <a:pt x="209" y="73"/>
                </a:moveTo>
                <a:lnTo>
                  <a:pt x="209" y="86"/>
                </a:lnTo>
                <a:lnTo>
                  <a:pt x="220" y="95"/>
                </a:lnTo>
                <a:lnTo>
                  <a:pt x="207" y="95"/>
                </a:lnTo>
                <a:lnTo>
                  <a:pt x="200" y="106"/>
                </a:lnTo>
                <a:lnTo>
                  <a:pt x="200" y="93"/>
                </a:lnTo>
                <a:lnTo>
                  <a:pt x="187" y="84"/>
                </a:lnTo>
                <a:lnTo>
                  <a:pt x="200" y="86"/>
                </a:lnTo>
                <a:lnTo>
                  <a:pt x="209" y="73"/>
                </a:lnTo>
                <a:lnTo>
                  <a:pt x="209" y="73"/>
                </a:lnTo>
                <a:close/>
                <a:moveTo>
                  <a:pt x="20" y="84"/>
                </a:moveTo>
                <a:lnTo>
                  <a:pt x="14" y="95"/>
                </a:lnTo>
                <a:lnTo>
                  <a:pt x="0" y="95"/>
                </a:lnTo>
                <a:lnTo>
                  <a:pt x="11" y="102"/>
                </a:lnTo>
                <a:lnTo>
                  <a:pt x="11" y="115"/>
                </a:lnTo>
                <a:lnTo>
                  <a:pt x="18" y="104"/>
                </a:lnTo>
                <a:lnTo>
                  <a:pt x="34" y="104"/>
                </a:lnTo>
                <a:lnTo>
                  <a:pt x="20" y="97"/>
                </a:lnTo>
                <a:lnTo>
                  <a:pt x="20" y="84"/>
                </a:lnTo>
                <a:lnTo>
                  <a:pt x="20" y="84"/>
                </a:lnTo>
                <a:close/>
                <a:moveTo>
                  <a:pt x="82" y="0"/>
                </a:moveTo>
                <a:lnTo>
                  <a:pt x="80" y="26"/>
                </a:lnTo>
                <a:lnTo>
                  <a:pt x="105" y="42"/>
                </a:lnTo>
                <a:lnTo>
                  <a:pt x="78" y="39"/>
                </a:lnTo>
                <a:lnTo>
                  <a:pt x="62" y="64"/>
                </a:lnTo>
                <a:lnTo>
                  <a:pt x="65" y="37"/>
                </a:lnTo>
                <a:lnTo>
                  <a:pt x="40" y="22"/>
                </a:lnTo>
                <a:lnTo>
                  <a:pt x="67" y="2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33" y="113"/>
                </a:moveTo>
                <a:lnTo>
                  <a:pt x="209" y="113"/>
                </a:lnTo>
                <a:lnTo>
                  <a:pt x="222" y="157"/>
                </a:lnTo>
                <a:lnTo>
                  <a:pt x="120" y="157"/>
                </a:lnTo>
                <a:lnTo>
                  <a:pt x="133" y="113"/>
                </a:lnTo>
                <a:lnTo>
                  <a:pt x="133" y="113"/>
                </a:lnTo>
                <a:close/>
                <a:moveTo>
                  <a:pt x="74" y="55"/>
                </a:moveTo>
                <a:lnTo>
                  <a:pt x="60" y="99"/>
                </a:lnTo>
                <a:lnTo>
                  <a:pt x="162" y="99"/>
                </a:lnTo>
                <a:lnTo>
                  <a:pt x="149" y="55"/>
                </a:lnTo>
                <a:lnTo>
                  <a:pt x="74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Freeform 264"/>
          <p:cNvSpPr>
            <a:spLocks noEditPoints="1"/>
          </p:cNvSpPr>
          <p:nvPr/>
        </p:nvSpPr>
        <p:spPr bwMode="auto">
          <a:xfrm>
            <a:off x="10635446" y="4202905"/>
            <a:ext cx="298450" cy="334963"/>
          </a:xfrm>
          <a:custGeom>
            <a:avLst/>
            <a:gdLst>
              <a:gd name="T0" fmla="*/ 50 w 85"/>
              <a:gd name="T1" fmla="*/ 91 h 95"/>
              <a:gd name="T2" fmla="*/ 58 w 85"/>
              <a:gd name="T3" fmla="*/ 80 h 95"/>
              <a:gd name="T4" fmla="*/ 57 w 85"/>
              <a:gd name="T5" fmla="*/ 74 h 95"/>
              <a:gd name="T6" fmla="*/ 44 w 85"/>
              <a:gd name="T7" fmla="*/ 62 h 95"/>
              <a:gd name="T8" fmla="*/ 38 w 85"/>
              <a:gd name="T9" fmla="*/ 61 h 95"/>
              <a:gd name="T10" fmla="*/ 30 w 85"/>
              <a:gd name="T11" fmla="*/ 66 h 95"/>
              <a:gd name="T12" fmla="*/ 18 w 85"/>
              <a:gd name="T13" fmla="*/ 35 h 95"/>
              <a:gd name="T14" fmla="*/ 26 w 85"/>
              <a:gd name="T15" fmla="*/ 30 h 95"/>
              <a:gd name="T16" fmla="*/ 28 w 85"/>
              <a:gd name="T17" fmla="*/ 24 h 95"/>
              <a:gd name="T18" fmla="*/ 23 w 85"/>
              <a:gd name="T19" fmla="*/ 7 h 95"/>
              <a:gd name="T20" fmla="*/ 19 w 85"/>
              <a:gd name="T21" fmla="*/ 4 h 95"/>
              <a:gd name="T22" fmla="*/ 5 w 85"/>
              <a:gd name="T23" fmla="*/ 5 h 95"/>
              <a:gd name="T24" fmla="*/ 0 w 85"/>
              <a:gd name="T25" fmla="*/ 10 h 95"/>
              <a:gd name="T26" fmla="*/ 43 w 85"/>
              <a:gd name="T27" fmla="*/ 93 h 95"/>
              <a:gd name="T28" fmla="*/ 50 w 85"/>
              <a:gd name="T29" fmla="*/ 91 h 95"/>
              <a:gd name="T30" fmla="*/ 46 w 85"/>
              <a:gd name="T31" fmla="*/ 52 h 95"/>
              <a:gd name="T32" fmla="*/ 32 w 85"/>
              <a:gd name="T33" fmla="*/ 52 h 95"/>
              <a:gd name="T34" fmla="*/ 33 w 85"/>
              <a:gd name="T35" fmla="*/ 49 h 95"/>
              <a:gd name="T36" fmla="*/ 41 w 85"/>
              <a:gd name="T37" fmla="*/ 37 h 95"/>
              <a:gd name="T38" fmla="*/ 42 w 85"/>
              <a:gd name="T39" fmla="*/ 31 h 95"/>
              <a:gd name="T40" fmla="*/ 41 w 85"/>
              <a:gd name="T41" fmla="*/ 29 h 95"/>
              <a:gd name="T42" fmla="*/ 40 w 85"/>
              <a:gd name="T43" fmla="*/ 31 h 95"/>
              <a:gd name="T44" fmla="*/ 39 w 85"/>
              <a:gd name="T45" fmla="*/ 35 h 95"/>
              <a:gd name="T46" fmla="*/ 34 w 85"/>
              <a:gd name="T47" fmla="*/ 35 h 95"/>
              <a:gd name="T48" fmla="*/ 35 w 85"/>
              <a:gd name="T49" fmla="*/ 30 h 95"/>
              <a:gd name="T50" fmla="*/ 42 w 85"/>
              <a:gd name="T51" fmla="*/ 25 h 95"/>
              <a:gd name="T52" fmla="*/ 47 w 85"/>
              <a:gd name="T53" fmla="*/ 27 h 95"/>
              <a:gd name="T54" fmla="*/ 48 w 85"/>
              <a:gd name="T55" fmla="*/ 33 h 95"/>
              <a:gd name="T56" fmla="*/ 47 w 85"/>
              <a:gd name="T57" fmla="*/ 36 h 95"/>
              <a:gd name="T58" fmla="*/ 39 w 85"/>
              <a:gd name="T59" fmla="*/ 49 h 95"/>
              <a:gd name="T60" fmla="*/ 46 w 85"/>
              <a:gd name="T61" fmla="*/ 49 h 95"/>
              <a:gd name="T62" fmla="*/ 46 w 85"/>
              <a:gd name="T63" fmla="*/ 52 h 95"/>
              <a:gd name="T64" fmla="*/ 63 w 85"/>
              <a:gd name="T65" fmla="*/ 49 h 95"/>
              <a:gd name="T66" fmla="*/ 60 w 85"/>
              <a:gd name="T67" fmla="*/ 49 h 95"/>
              <a:gd name="T68" fmla="*/ 60 w 85"/>
              <a:gd name="T69" fmla="*/ 52 h 95"/>
              <a:gd name="T70" fmla="*/ 54 w 85"/>
              <a:gd name="T71" fmla="*/ 52 h 95"/>
              <a:gd name="T72" fmla="*/ 55 w 85"/>
              <a:gd name="T73" fmla="*/ 49 h 95"/>
              <a:gd name="T74" fmla="*/ 47 w 85"/>
              <a:gd name="T75" fmla="*/ 49 h 95"/>
              <a:gd name="T76" fmla="*/ 47 w 85"/>
              <a:gd name="T77" fmla="*/ 45 h 95"/>
              <a:gd name="T78" fmla="*/ 55 w 85"/>
              <a:gd name="T79" fmla="*/ 26 h 95"/>
              <a:gd name="T80" fmla="*/ 63 w 85"/>
              <a:gd name="T81" fmla="*/ 26 h 95"/>
              <a:gd name="T82" fmla="*/ 61 w 85"/>
              <a:gd name="T83" fmla="*/ 45 h 95"/>
              <a:gd name="T84" fmla="*/ 64 w 85"/>
              <a:gd name="T85" fmla="*/ 45 h 95"/>
              <a:gd name="T86" fmla="*/ 63 w 85"/>
              <a:gd name="T87" fmla="*/ 49 h 95"/>
              <a:gd name="T88" fmla="*/ 55 w 85"/>
              <a:gd name="T89" fmla="*/ 45 h 95"/>
              <a:gd name="T90" fmla="*/ 52 w 85"/>
              <a:gd name="T91" fmla="*/ 45 h 95"/>
              <a:gd name="T92" fmla="*/ 56 w 85"/>
              <a:gd name="T93" fmla="*/ 34 h 95"/>
              <a:gd name="T94" fmla="*/ 55 w 85"/>
              <a:gd name="T95" fmla="*/ 45 h 95"/>
              <a:gd name="T96" fmla="*/ 43 w 85"/>
              <a:gd name="T97" fmla="*/ 0 h 95"/>
              <a:gd name="T98" fmla="*/ 72 w 85"/>
              <a:gd name="T99" fmla="*/ 12 h 95"/>
              <a:gd name="T100" fmla="*/ 85 w 85"/>
              <a:gd name="T101" fmla="*/ 41 h 95"/>
              <a:gd name="T102" fmla="*/ 72 w 85"/>
              <a:gd name="T103" fmla="*/ 70 h 95"/>
              <a:gd name="T104" fmla="*/ 65 w 85"/>
              <a:gd name="T105" fmla="*/ 75 h 95"/>
              <a:gd name="T106" fmla="*/ 64 w 85"/>
              <a:gd name="T107" fmla="*/ 72 h 95"/>
              <a:gd name="T108" fmla="*/ 59 w 85"/>
              <a:gd name="T109" fmla="*/ 68 h 95"/>
              <a:gd name="T110" fmla="*/ 66 w 85"/>
              <a:gd name="T111" fmla="*/ 63 h 95"/>
              <a:gd name="T112" fmla="*/ 75 w 85"/>
              <a:gd name="T113" fmla="*/ 41 h 95"/>
              <a:gd name="T114" fmla="*/ 66 w 85"/>
              <a:gd name="T115" fmla="*/ 18 h 95"/>
              <a:gd name="T116" fmla="*/ 43 w 85"/>
              <a:gd name="T117" fmla="*/ 9 h 95"/>
              <a:gd name="T118" fmla="*/ 31 w 85"/>
              <a:gd name="T119" fmla="*/ 11 h 95"/>
              <a:gd name="T120" fmla="*/ 30 w 85"/>
              <a:gd name="T121" fmla="*/ 5 h 95"/>
              <a:gd name="T122" fmla="*/ 28 w 85"/>
              <a:gd name="T123" fmla="*/ 2 h 95"/>
              <a:gd name="T124" fmla="*/ 43 w 85"/>
              <a:gd name="T1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" h="95">
                <a:moveTo>
                  <a:pt x="50" y="91"/>
                </a:moveTo>
                <a:cubicBezTo>
                  <a:pt x="53" y="87"/>
                  <a:pt x="55" y="83"/>
                  <a:pt x="58" y="80"/>
                </a:cubicBezTo>
                <a:cubicBezTo>
                  <a:pt x="59" y="78"/>
                  <a:pt x="58" y="76"/>
                  <a:pt x="57" y="74"/>
                </a:cubicBezTo>
                <a:cubicBezTo>
                  <a:pt x="52" y="70"/>
                  <a:pt x="48" y="66"/>
                  <a:pt x="44" y="62"/>
                </a:cubicBezTo>
                <a:cubicBezTo>
                  <a:pt x="42" y="60"/>
                  <a:pt x="40" y="60"/>
                  <a:pt x="38" y="61"/>
                </a:cubicBezTo>
                <a:cubicBezTo>
                  <a:pt x="36" y="62"/>
                  <a:pt x="33" y="64"/>
                  <a:pt x="30" y="66"/>
                </a:cubicBezTo>
                <a:cubicBezTo>
                  <a:pt x="21" y="52"/>
                  <a:pt x="20" y="45"/>
                  <a:pt x="18" y="35"/>
                </a:cubicBezTo>
                <a:cubicBezTo>
                  <a:pt x="20" y="33"/>
                  <a:pt x="23" y="31"/>
                  <a:pt x="26" y="30"/>
                </a:cubicBezTo>
                <a:cubicBezTo>
                  <a:pt x="28" y="29"/>
                  <a:pt x="28" y="27"/>
                  <a:pt x="28" y="24"/>
                </a:cubicBezTo>
                <a:cubicBezTo>
                  <a:pt x="26" y="19"/>
                  <a:pt x="24" y="13"/>
                  <a:pt x="23" y="7"/>
                </a:cubicBezTo>
                <a:cubicBezTo>
                  <a:pt x="22" y="5"/>
                  <a:pt x="21" y="3"/>
                  <a:pt x="19" y="4"/>
                </a:cubicBezTo>
                <a:cubicBezTo>
                  <a:pt x="14" y="4"/>
                  <a:pt x="9" y="4"/>
                  <a:pt x="5" y="5"/>
                </a:cubicBezTo>
                <a:cubicBezTo>
                  <a:pt x="1" y="5"/>
                  <a:pt x="0" y="7"/>
                  <a:pt x="0" y="10"/>
                </a:cubicBezTo>
                <a:cubicBezTo>
                  <a:pt x="2" y="45"/>
                  <a:pt x="15" y="77"/>
                  <a:pt x="43" y="93"/>
                </a:cubicBezTo>
                <a:cubicBezTo>
                  <a:pt x="46" y="95"/>
                  <a:pt x="48" y="95"/>
                  <a:pt x="50" y="91"/>
                </a:cubicBezTo>
                <a:close/>
                <a:moveTo>
                  <a:pt x="46" y="52"/>
                </a:moveTo>
                <a:cubicBezTo>
                  <a:pt x="32" y="52"/>
                  <a:pt x="32" y="52"/>
                  <a:pt x="32" y="52"/>
                </a:cubicBezTo>
                <a:cubicBezTo>
                  <a:pt x="33" y="49"/>
                  <a:pt x="33" y="49"/>
                  <a:pt x="33" y="49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2" y="34"/>
                  <a:pt x="42" y="31"/>
                </a:cubicBezTo>
                <a:cubicBezTo>
                  <a:pt x="42" y="30"/>
                  <a:pt x="42" y="29"/>
                  <a:pt x="41" y="29"/>
                </a:cubicBezTo>
                <a:cubicBezTo>
                  <a:pt x="41" y="29"/>
                  <a:pt x="40" y="30"/>
                  <a:pt x="40" y="31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7"/>
                  <a:pt x="38" y="25"/>
                  <a:pt x="42" y="25"/>
                </a:cubicBezTo>
                <a:cubicBezTo>
                  <a:pt x="45" y="25"/>
                  <a:pt x="46" y="26"/>
                  <a:pt x="47" y="27"/>
                </a:cubicBezTo>
                <a:cubicBezTo>
                  <a:pt x="48" y="28"/>
                  <a:pt x="48" y="31"/>
                  <a:pt x="48" y="33"/>
                </a:cubicBezTo>
                <a:cubicBezTo>
                  <a:pt x="48" y="35"/>
                  <a:pt x="47" y="36"/>
                  <a:pt x="47" y="36"/>
                </a:cubicBezTo>
                <a:cubicBezTo>
                  <a:pt x="39" y="49"/>
                  <a:pt x="39" y="49"/>
                  <a:pt x="39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63" y="49"/>
                </a:moveTo>
                <a:cubicBezTo>
                  <a:pt x="60" y="49"/>
                  <a:pt x="60" y="49"/>
                  <a:pt x="60" y="49"/>
                </a:cubicBezTo>
                <a:cubicBezTo>
                  <a:pt x="60" y="52"/>
                  <a:pt x="60" y="52"/>
                  <a:pt x="60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5"/>
                  <a:pt x="47" y="45"/>
                  <a:pt x="47" y="45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9"/>
                  <a:pt x="63" y="49"/>
                  <a:pt x="63" y="49"/>
                </a:cubicBezTo>
                <a:close/>
                <a:moveTo>
                  <a:pt x="55" y="45"/>
                </a:moveTo>
                <a:cubicBezTo>
                  <a:pt x="52" y="45"/>
                  <a:pt x="52" y="45"/>
                  <a:pt x="52" y="45"/>
                </a:cubicBezTo>
                <a:cubicBezTo>
                  <a:pt x="56" y="34"/>
                  <a:pt x="56" y="34"/>
                  <a:pt x="56" y="34"/>
                </a:cubicBezTo>
                <a:cubicBezTo>
                  <a:pt x="55" y="45"/>
                  <a:pt x="55" y="45"/>
                  <a:pt x="55" y="45"/>
                </a:cubicBezTo>
                <a:close/>
                <a:moveTo>
                  <a:pt x="43" y="0"/>
                </a:moveTo>
                <a:cubicBezTo>
                  <a:pt x="55" y="0"/>
                  <a:pt x="65" y="4"/>
                  <a:pt x="72" y="12"/>
                </a:cubicBezTo>
                <a:cubicBezTo>
                  <a:pt x="80" y="19"/>
                  <a:pt x="85" y="29"/>
                  <a:pt x="85" y="41"/>
                </a:cubicBezTo>
                <a:cubicBezTo>
                  <a:pt x="85" y="52"/>
                  <a:pt x="80" y="62"/>
                  <a:pt x="72" y="70"/>
                </a:cubicBezTo>
                <a:cubicBezTo>
                  <a:pt x="70" y="72"/>
                  <a:pt x="68" y="74"/>
                  <a:pt x="65" y="75"/>
                </a:cubicBezTo>
                <a:cubicBezTo>
                  <a:pt x="65" y="74"/>
                  <a:pt x="65" y="73"/>
                  <a:pt x="64" y="72"/>
                </a:cubicBezTo>
                <a:cubicBezTo>
                  <a:pt x="59" y="68"/>
                  <a:pt x="59" y="68"/>
                  <a:pt x="59" y="68"/>
                </a:cubicBezTo>
                <a:cubicBezTo>
                  <a:pt x="62" y="67"/>
                  <a:pt x="64" y="65"/>
                  <a:pt x="66" y="63"/>
                </a:cubicBezTo>
                <a:cubicBezTo>
                  <a:pt x="72" y="57"/>
                  <a:pt x="75" y="49"/>
                  <a:pt x="75" y="41"/>
                </a:cubicBezTo>
                <a:cubicBezTo>
                  <a:pt x="75" y="32"/>
                  <a:pt x="72" y="24"/>
                  <a:pt x="66" y="18"/>
                </a:cubicBezTo>
                <a:cubicBezTo>
                  <a:pt x="60" y="12"/>
                  <a:pt x="52" y="9"/>
                  <a:pt x="43" y="9"/>
                </a:cubicBezTo>
                <a:cubicBezTo>
                  <a:pt x="39" y="9"/>
                  <a:pt x="35" y="10"/>
                  <a:pt x="31" y="11"/>
                </a:cubicBezTo>
                <a:cubicBezTo>
                  <a:pt x="30" y="5"/>
                  <a:pt x="30" y="5"/>
                  <a:pt x="30" y="5"/>
                </a:cubicBezTo>
                <a:cubicBezTo>
                  <a:pt x="29" y="4"/>
                  <a:pt x="29" y="3"/>
                  <a:pt x="28" y="2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988959" y="2205738"/>
            <a:ext cx="4294418" cy="1187331"/>
            <a:chOff x="4265654" y="1851119"/>
            <a:chExt cx="4516613" cy="1187331"/>
          </a:xfrm>
        </p:grpSpPr>
        <p:sp>
          <p:nvSpPr>
            <p:cNvPr id="22" name="矩形 21"/>
            <p:cNvSpPr/>
            <p:nvPr/>
          </p:nvSpPr>
          <p:spPr>
            <a:xfrm>
              <a:off x="4265656" y="2281320"/>
              <a:ext cx="4516611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Your content is typed here,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Or pass your text later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After you've resixed your text, select Paste and Select Only in this box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Keep text for your content to type here, or by ret commenting on your text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265654" y="1851119"/>
              <a:ext cx="4259874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9676"/>
                  </a:solidFill>
                  <a:effectLst/>
                  <a:uLnTx/>
                  <a:uFillTx/>
                  <a:cs typeface="+mn-ea"/>
                  <a:sym typeface="+mn-lt"/>
                </a:rPr>
                <a:t>The title text is added here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525769" y="4551443"/>
            <a:ext cx="12806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Here.</a:t>
            </a:r>
          </a:p>
        </p:txBody>
      </p:sp>
      <p:sp>
        <p:nvSpPr>
          <p:cNvPr id="28" name="矩形 27"/>
          <p:cNvSpPr/>
          <p:nvPr/>
        </p:nvSpPr>
        <p:spPr>
          <a:xfrm>
            <a:off x="7735402" y="4551443"/>
            <a:ext cx="12806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Here.</a:t>
            </a:r>
          </a:p>
        </p:txBody>
      </p:sp>
      <p:sp>
        <p:nvSpPr>
          <p:cNvPr id="29" name="矩形 28"/>
          <p:cNvSpPr/>
          <p:nvPr/>
        </p:nvSpPr>
        <p:spPr>
          <a:xfrm>
            <a:off x="8945037" y="4551443"/>
            <a:ext cx="12806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Here.</a:t>
            </a:r>
          </a:p>
        </p:txBody>
      </p:sp>
      <p:sp>
        <p:nvSpPr>
          <p:cNvPr id="30" name="矩形 29"/>
          <p:cNvSpPr/>
          <p:nvPr/>
        </p:nvSpPr>
        <p:spPr>
          <a:xfrm>
            <a:off x="10144348" y="4551443"/>
            <a:ext cx="12806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Here.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87654" y="609042"/>
            <a:ext cx="9015090" cy="686733"/>
            <a:chOff x="787654" y="609042"/>
            <a:chExt cx="9015090" cy="686733"/>
          </a:xfrm>
        </p:grpSpPr>
        <p:grpSp>
          <p:nvGrpSpPr>
            <p:cNvPr id="23" name="组合 22"/>
            <p:cNvGrpSpPr/>
            <p:nvPr/>
          </p:nvGrpSpPr>
          <p:grpSpPr>
            <a:xfrm>
              <a:off x="787654" y="772555"/>
              <a:ext cx="9015090" cy="523220"/>
              <a:chOff x="1518453" y="330611"/>
              <a:chExt cx="9015090" cy="52322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647551" y="528479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1" grpId="0" animBg="1"/>
      <p:bldP spid="74" grpId="0" animBg="1"/>
      <p:bldP spid="77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cf2d32b-bbe3-4c51-a0fc-8e6ad24a62e5"/>
          <p:cNvGrpSpPr>
            <a:grpSpLocks noChangeAspect="1"/>
          </p:cNvGrpSpPr>
          <p:nvPr/>
        </p:nvGrpSpPr>
        <p:grpSpPr>
          <a:xfrm>
            <a:off x="3385652" y="3594384"/>
            <a:ext cx="5383490" cy="298002"/>
            <a:chOff x="3698450" y="3351896"/>
            <a:chExt cx="4852917" cy="268632"/>
          </a:xfrm>
        </p:grpSpPr>
        <p:cxnSp>
          <p:nvCxnSpPr>
            <p:cNvPr id="8" name="Straight Connector 17"/>
            <p:cNvCxnSpPr/>
            <p:nvPr/>
          </p:nvCxnSpPr>
          <p:spPr>
            <a:xfrm>
              <a:off x="5849105" y="3351896"/>
              <a:ext cx="626968" cy="268632"/>
            </a:xfrm>
            <a:prstGeom prst="line">
              <a:avLst/>
            </a:prstGeom>
            <a:ln w="12700" cap="flat" cmpd="sng" algn="ctr">
              <a:solidFill>
                <a:srgbClr val="029676"/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"/>
            <p:cNvCxnSpPr/>
            <p:nvPr/>
          </p:nvCxnSpPr>
          <p:spPr>
            <a:xfrm flipH="1">
              <a:off x="3698450" y="3351896"/>
              <a:ext cx="626968" cy="268632"/>
            </a:xfrm>
            <a:prstGeom prst="line">
              <a:avLst/>
            </a:prstGeom>
            <a:ln w="12700" cap="flat" cmpd="sng" algn="ctr">
              <a:solidFill>
                <a:srgbClr val="029676"/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9"/>
            <p:cNvCxnSpPr/>
            <p:nvPr/>
          </p:nvCxnSpPr>
          <p:spPr>
            <a:xfrm flipH="1">
              <a:off x="7924399" y="3351896"/>
              <a:ext cx="626968" cy="268632"/>
            </a:xfrm>
            <a:prstGeom prst="line">
              <a:avLst/>
            </a:prstGeom>
            <a:ln w="12700" cap="flat" cmpd="sng" algn="ctr">
              <a:solidFill>
                <a:srgbClr val="029676"/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1304467" y="2059334"/>
            <a:ext cx="3295667" cy="888155"/>
            <a:chOff x="6685960" y="2819082"/>
            <a:chExt cx="3295667" cy="888155"/>
          </a:xfrm>
        </p:grpSpPr>
        <p:sp>
          <p:nvSpPr>
            <p:cNvPr id="24" name="矩形 23"/>
            <p:cNvSpPr/>
            <p:nvPr/>
          </p:nvSpPr>
          <p:spPr>
            <a:xfrm>
              <a:off x="6685961" y="3171706"/>
              <a:ext cx="255159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685960" y="2819082"/>
              <a:ext cx="329566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93219" y="2059334"/>
            <a:ext cx="3295667" cy="888155"/>
            <a:chOff x="6685960" y="2819082"/>
            <a:chExt cx="3295667" cy="888155"/>
          </a:xfrm>
        </p:grpSpPr>
        <p:sp>
          <p:nvSpPr>
            <p:cNvPr id="27" name="矩形 26"/>
            <p:cNvSpPr/>
            <p:nvPr/>
          </p:nvSpPr>
          <p:spPr>
            <a:xfrm>
              <a:off x="6685961" y="3171706"/>
              <a:ext cx="255159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685960" y="2819082"/>
              <a:ext cx="329566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50504" y="4536359"/>
            <a:ext cx="2740535" cy="888155"/>
            <a:chOff x="6685960" y="2819082"/>
            <a:chExt cx="2740535" cy="888155"/>
          </a:xfrm>
        </p:grpSpPr>
        <p:sp>
          <p:nvSpPr>
            <p:cNvPr id="30" name="矩形 29"/>
            <p:cNvSpPr/>
            <p:nvPr/>
          </p:nvSpPr>
          <p:spPr>
            <a:xfrm>
              <a:off x="6685961" y="3171706"/>
              <a:ext cx="255159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685960" y="2819082"/>
              <a:ext cx="274053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35935" y="4536359"/>
            <a:ext cx="3030759" cy="888155"/>
            <a:chOff x="6685960" y="2819082"/>
            <a:chExt cx="3030759" cy="888155"/>
          </a:xfrm>
        </p:grpSpPr>
        <p:sp>
          <p:nvSpPr>
            <p:cNvPr id="33" name="矩形 32"/>
            <p:cNvSpPr/>
            <p:nvPr/>
          </p:nvSpPr>
          <p:spPr>
            <a:xfrm>
              <a:off x="6685961" y="3171706"/>
              <a:ext cx="255159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or print out a presentation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685960" y="2819082"/>
              <a:ext cx="303075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41" name="图片占位符 4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42" name="图片占位符 4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56"/>
          <a:stretch>
            <a:fillRect/>
          </a:stretch>
        </p:blipFill>
        <p:spPr/>
      </p:pic>
      <p:grpSp>
        <p:nvGrpSpPr>
          <p:cNvPr id="35" name="组合 34"/>
          <p:cNvGrpSpPr/>
          <p:nvPr/>
        </p:nvGrpSpPr>
        <p:grpSpPr>
          <a:xfrm>
            <a:off x="787654" y="609042"/>
            <a:ext cx="9024641" cy="686733"/>
            <a:chOff x="787654" y="609042"/>
            <a:chExt cx="9024641" cy="686733"/>
          </a:xfrm>
        </p:grpSpPr>
        <p:grpSp>
          <p:nvGrpSpPr>
            <p:cNvPr id="36" name="组合 35"/>
            <p:cNvGrpSpPr/>
            <p:nvPr/>
          </p:nvGrpSpPr>
          <p:grpSpPr>
            <a:xfrm>
              <a:off x="787654" y="772555"/>
              <a:ext cx="9024641" cy="523220"/>
              <a:chOff x="1518453" y="330611"/>
              <a:chExt cx="9024641" cy="52322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657102" y="544686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0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072367" y="1871312"/>
            <a:ext cx="4947699" cy="3836102"/>
            <a:chOff x="3697515" y="2117034"/>
            <a:chExt cx="4796970" cy="3719237"/>
          </a:xfrm>
        </p:grpSpPr>
        <p:sp>
          <p:nvSpPr>
            <p:cNvPr id="48" name="Freeform: Shape 46"/>
            <p:cNvSpPr>
              <a:spLocks/>
            </p:cNvSpPr>
            <p:nvPr/>
          </p:nvSpPr>
          <p:spPr bwMode="auto">
            <a:xfrm>
              <a:off x="4905059" y="5113253"/>
              <a:ext cx="2381881" cy="723018"/>
            </a:xfrm>
            <a:custGeom>
              <a:avLst/>
              <a:gdLst>
                <a:gd name="T0" fmla="*/ 0 w 142"/>
                <a:gd name="T1" fmla="*/ 38 h 43"/>
                <a:gd name="T2" fmla="*/ 2 w 142"/>
                <a:gd name="T3" fmla="*/ 36 h 43"/>
                <a:gd name="T4" fmla="*/ 20 w 142"/>
                <a:gd name="T5" fmla="*/ 36 h 43"/>
                <a:gd name="T6" fmla="*/ 50 w 142"/>
                <a:gd name="T7" fmla="*/ 14 h 43"/>
                <a:gd name="T8" fmla="*/ 50 w 142"/>
                <a:gd name="T9" fmla="*/ 7 h 43"/>
                <a:gd name="T10" fmla="*/ 50 w 142"/>
                <a:gd name="T11" fmla="*/ 0 h 43"/>
                <a:gd name="T12" fmla="*/ 92 w 142"/>
                <a:gd name="T13" fmla="*/ 0 h 43"/>
                <a:gd name="T14" fmla="*/ 92 w 142"/>
                <a:gd name="T15" fmla="*/ 7 h 43"/>
                <a:gd name="T16" fmla="*/ 92 w 142"/>
                <a:gd name="T17" fmla="*/ 14 h 43"/>
                <a:gd name="T18" fmla="*/ 122 w 142"/>
                <a:gd name="T19" fmla="*/ 36 h 43"/>
                <a:gd name="T20" fmla="*/ 140 w 142"/>
                <a:gd name="T21" fmla="*/ 36 h 43"/>
                <a:gd name="T22" fmla="*/ 142 w 142"/>
                <a:gd name="T23" fmla="*/ 38 h 43"/>
                <a:gd name="T24" fmla="*/ 142 w 142"/>
                <a:gd name="T25" fmla="*/ 43 h 43"/>
                <a:gd name="T26" fmla="*/ 0 w 142"/>
                <a:gd name="T27" fmla="*/ 43 h 43"/>
                <a:gd name="T28" fmla="*/ 0 w 142"/>
                <a:gd name="T2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43">
                  <a:moveTo>
                    <a:pt x="0" y="38"/>
                  </a:moveTo>
                  <a:cubicBezTo>
                    <a:pt x="0" y="36"/>
                    <a:pt x="1" y="36"/>
                    <a:pt x="2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9" y="36"/>
                    <a:pt x="50" y="27"/>
                    <a:pt x="50" y="14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27"/>
                    <a:pt x="103" y="36"/>
                    <a:pt x="122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2" y="36"/>
                    <a:pt x="142" y="36"/>
                    <a:pt x="142" y="38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47"/>
            <p:cNvSpPr>
              <a:spLocks/>
            </p:cNvSpPr>
            <p:nvPr/>
          </p:nvSpPr>
          <p:spPr bwMode="auto">
            <a:xfrm>
              <a:off x="4905059" y="5718535"/>
              <a:ext cx="2381881" cy="117736"/>
            </a:xfrm>
            <a:custGeom>
              <a:avLst/>
              <a:gdLst>
                <a:gd name="T0" fmla="*/ 0 w 142"/>
                <a:gd name="T1" fmla="*/ 2 h 7"/>
                <a:gd name="T2" fmla="*/ 2 w 142"/>
                <a:gd name="T3" fmla="*/ 0 h 7"/>
                <a:gd name="T4" fmla="*/ 140 w 142"/>
                <a:gd name="T5" fmla="*/ 0 h 7"/>
                <a:gd name="T6" fmla="*/ 142 w 142"/>
                <a:gd name="T7" fmla="*/ 2 h 7"/>
                <a:gd name="T8" fmla="*/ 142 w 142"/>
                <a:gd name="T9" fmla="*/ 7 h 7"/>
                <a:gd name="T10" fmla="*/ 0 w 142"/>
                <a:gd name="T11" fmla="*/ 7 h 7"/>
                <a:gd name="T12" fmla="*/ 0 w 14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7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2" y="0"/>
                    <a:pt x="142" y="2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48"/>
            <p:cNvSpPr>
              <a:spLocks/>
            </p:cNvSpPr>
            <p:nvPr/>
          </p:nvSpPr>
          <p:spPr bwMode="auto">
            <a:xfrm>
              <a:off x="3697515" y="2117034"/>
              <a:ext cx="4796970" cy="3113956"/>
            </a:xfrm>
            <a:custGeom>
              <a:avLst/>
              <a:gdLst>
                <a:gd name="T0" fmla="*/ 277 w 286"/>
                <a:gd name="T1" fmla="*/ 0 h 185"/>
                <a:gd name="T2" fmla="*/ 10 w 286"/>
                <a:gd name="T3" fmla="*/ 0 h 185"/>
                <a:gd name="T4" fmla="*/ 0 w 286"/>
                <a:gd name="T5" fmla="*/ 9 h 185"/>
                <a:gd name="T6" fmla="*/ 0 w 286"/>
                <a:gd name="T7" fmla="*/ 176 h 185"/>
                <a:gd name="T8" fmla="*/ 10 w 286"/>
                <a:gd name="T9" fmla="*/ 185 h 185"/>
                <a:gd name="T10" fmla="*/ 277 w 286"/>
                <a:gd name="T11" fmla="*/ 185 h 185"/>
                <a:gd name="T12" fmla="*/ 286 w 286"/>
                <a:gd name="T13" fmla="*/ 176 h 185"/>
                <a:gd name="T14" fmla="*/ 286 w 286"/>
                <a:gd name="T15" fmla="*/ 9 h 185"/>
                <a:gd name="T16" fmla="*/ 277 w 286"/>
                <a:gd name="T17" fmla="*/ 0 h 185"/>
                <a:gd name="T18" fmla="*/ 275 w 286"/>
                <a:gd name="T19" fmla="*/ 168 h 185"/>
                <a:gd name="T20" fmla="*/ 12 w 286"/>
                <a:gd name="T21" fmla="*/ 168 h 185"/>
                <a:gd name="T22" fmla="*/ 12 w 286"/>
                <a:gd name="T23" fmla="*/ 11 h 185"/>
                <a:gd name="T24" fmla="*/ 275 w 286"/>
                <a:gd name="T25" fmla="*/ 11 h 185"/>
                <a:gd name="T26" fmla="*/ 275 w 286"/>
                <a:gd name="T27" fmla="*/ 1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185">
                  <a:moveTo>
                    <a:pt x="27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1"/>
                    <a:pt x="5" y="185"/>
                    <a:pt x="10" y="185"/>
                  </a:cubicBezTo>
                  <a:cubicBezTo>
                    <a:pt x="277" y="185"/>
                    <a:pt x="277" y="185"/>
                    <a:pt x="277" y="185"/>
                  </a:cubicBezTo>
                  <a:cubicBezTo>
                    <a:pt x="282" y="185"/>
                    <a:pt x="286" y="181"/>
                    <a:pt x="286" y="176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4"/>
                    <a:pt x="282" y="0"/>
                    <a:pt x="277" y="0"/>
                  </a:cubicBezTo>
                  <a:close/>
                  <a:moveTo>
                    <a:pt x="275" y="168"/>
                  </a:moveTo>
                  <a:cubicBezTo>
                    <a:pt x="12" y="168"/>
                    <a:pt x="12" y="168"/>
                    <a:pt x="12" y="16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5" y="11"/>
                    <a:pt x="275" y="11"/>
                    <a:pt x="275" y="11"/>
                  </a:cubicBezTo>
                  <a:lnTo>
                    <a:pt x="275" y="16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58440" y="1973979"/>
            <a:ext cx="4542959" cy="962022"/>
            <a:chOff x="5133154" y="1649255"/>
            <a:chExt cx="4542959" cy="962022"/>
          </a:xfrm>
        </p:grpSpPr>
        <p:sp>
          <p:nvSpPr>
            <p:cNvPr id="56" name="矩形 55"/>
            <p:cNvSpPr/>
            <p:nvPr/>
          </p:nvSpPr>
          <p:spPr>
            <a:xfrm>
              <a:off x="5133154" y="2001879"/>
              <a:ext cx="4542959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5133154" y="1649255"/>
              <a:ext cx="310259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58440" y="3344817"/>
            <a:ext cx="4542959" cy="962022"/>
            <a:chOff x="5133154" y="1649255"/>
            <a:chExt cx="4542959" cy="962022"/>
          </a:xfrm>
        </p:grpSpPr>
        <p:sp>
          <p:nvSpPr>
            <p:cNvPr id="59" name="矩形 58"/>
            <p:cNvSpPr/>
            <p:nvPr/>
          </p:nvSpPr>
          <p:spPr>
            <a:xfrm>
              <a:off x="5133154" y="2001879"/>
              <a:ext cx="4542959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5133155" y="1649255"/>
              <a:ext cx="3102590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58440" y="4715655"/>
            <a:ext cx="4542959" cy="962022"/>
            <a:chOff x="5133154" y="1649255"/>
            <a:chExt cx="4542959" cy="962022"/>
          </a:xfrm>
        </p:grpSpPr>
        <p:sp>
          <p:nvSpPr>
            <p:cNvPr id="62" name="矩形 61"/>
            <p:cNvSpPr/>
            <p:nvPr/>
          </p:nvSpPr>
          <p:spPr>
            <a:xfrm>
              <a:off x="5133154" y="2001879"/>
              <a:ext cx="4542959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133154" y="1649255"/>
              <a:ext cx="321570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7654" y="609042"/>
            <a:ext cx="8973378" cy="686733"/>
            <a:chOff x="787654" y="609042"/>
            <a:chExt cx="8973378" cy="686733"/>
          </a:xfrm>
        </p:grpSpPr>
        <p:grpSp>
          <p:nvGrpSpPr>
            <p:cNvPr id="25" name="组合 24"/>
            <p:cNvGrpSpPr/>
            <p:nvPr/>
          </p:nvGrpSpPr>
          <p:grpSpPr>
            <a:xfrm>
              <a:off x="787654" y="772555"/>
              <a:ext cx="8973378" cy="523220"/>
              <a:chOff x="1518453" y="330611"/>
              <a:chExt cx="8973378" cy="52322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605839" y="563817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3" name="图片占位符 7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74" name="图片占位符 7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pic>
        <p:nvPicPr>
          <p:cNvPr id="75" name="图片占位符 7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pic>
        <p:nvPicPr>
          <p:cNvPr id="70" name="图片占位符 69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/>
      </p:pic>
      <p:pic>
        <p:nvPicPr>
          <p:cNvPr id="71" name="图片占位符 70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pic>
        <p:nvPicPr>
          <p:cNvPr id="72" name="图片占位符 71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9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9499" y="4249338"/>
            <a:ext cx="3154875" cy="1220554"/>
            <a:chOff x="874712" y="3325188"/>
            <a:chExt cx="3154875" cy="1220554"/>
          </a:xfrm>
        </p:grpSpPr>
        <p:sp>
          <p:nvSpPr>
            <p:cNvPr id="11" name="矩形 10"/>
            <p:cNvSpPr/>
            <p:nvPr/>
          </p:nvSpPr>
          <p:spPr>
            <a:xfrm>
              <a:off x="874713" y="3677812"/>
              <a:ext cx="29210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and print the presentation into film for use in a wider range of fields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74712" y="3325188"/>
              <a:ext cx="315487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5500" y="4249338"/>
            <a:ext cx="2921000" cy="1220554"/>
            <a:chOff x="874713" y="3325188"/>
            <a:chExt cx="2921000" cy="1220554"/>
          </a:xfrm>
        </p:grpSpPr>
        <p:sp>
          <p:nvSpPr>
            <p:cNvPr id="18" name="矩形 17"/>
            <p:cNvSpPr/>
            <p:nvPr/>
          </p:nvSpPr>
          <p:spPr>
            <a:xfrm>
              <a:off x="874713" y="3677812"/>
              <a:ext cx="29210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and print the presentation into film for use in a wider range of fields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74713" y="3325188"/>
              <a:ext cx="2921000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91500" y="4249338"/>
            <a:ext cx="3245534" cy="1220554"/>
            <a:chOff x="874713" y="3325188"/>
            <a:chExt cx="3245534" cy="1220554"/>
          </a:xfrm>
        </p:grpSpPr>
        <p:sp>
          <p:nvSpPr>
            <p:cNvPr id="21" name="矩形 20"/>
            <p:cNvSpPr/>
            <p:nvPr/>
          </p:nvSpPr>
          <p:spPr>
            <a:xfrm>
              <a:off x="874713" y="3677812"/>
              <a:ext cx="29210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Users can present on a projector or computer and print the presentation into film for use in a wider range of fields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74713" y="3325188"/>
              <a:ext cx="324553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937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937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937"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787654" y="609042"/>
            <a:ext cx="9004504" cy="686733"/>
            <a:chOff x="787654" y="609042"/>
            <a:chExt cx="9004504" cy="686733"/>
          </a:xfrm>
        </p:grpSpPr>
        <p:grpSp>
          <p:nvGrpSpPr>
            <p:cNvPr id="24" name="组合 23"/>
            <p:cNvGrpSpPr/>
            <p:nvPr/>
          </p:nvGrpSpPr>
          <p:grpSpPr>
            <a:xfrm>
              <a:off x="787654" y="772555"/>
              <a:ext cx="9004504" cy="523220"/>
              <a:chOff x="1518453" y="330611"/>
              <a:chExt cx="9004504" cy="523220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636965" y="592221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251261" y="2004149"/>
            <a:ext cx="3037229" cy="1479086"/>
            <a:chOff x="6685960" y="2819082"/>
            <a:chExt cx="3037229" cy="1479086"/>
          </a:xfrm>
        </p:grpSpPr>
        <p:sp>
          <p:nvSpPr>
            <p:cNvPr id="20" name="矩形 19"/>
            <p:cNvSpPr/>
            <p:nvPr/>
          </p:nvSpPr>
          <p:spPr>
            <a:xfrm>
              <a:off x="6685960" y="3171706"/>
              <a:ext cx="2552639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685961" y="2819082"/>
              <a:ext cx="303722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51261" y="4139940"/>
            <a:ext cx="3037229" cy="1479086"/>
            <a:chOff x="6685960" y="2819082"/>
            <a:chExt cx="3037229" cy="1479086"/>
          </a:xfrm>
        </p:grpSpPr>
        <p:sp>
          <p:nvSpPr>
            <p:cNvPr id="23" name="矩形 22"/>
            <p:cNvSpPr/>
            <p:nvPr/>
          </p:nvSpPr>
          <p:spPr>
            <a:xfrm>
              <a:off x="6685960" y="3171706"/>
              <a:ext cx="2552639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685961" y="2819082"/>
              <a:ext cx="303722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15133" y="2004149"/>
            <a:ext cx="3035189" cy="1479086"/>
            <a:chOff x="6685960" y="2819082"/>
            <a:chExt cx="3035189" cy="1479086"/>
          </a:xfrm>
        </p:grpSpPr>
        <p:sp>
          <p:nvSpPr>
            <p:cNvPr id="26" name="矩形 25"/>
            <p:cNvSpPr/>
            <p:nvPr/>
          </p:nvSpPr>
          <p:spPr>
            <a:xfrm>
              <a:off x="6685960" y="3171706"/>
              <a:ext cx="2552639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685961" y="2819082"/>
              <a:ext cx="303518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15133" y="4139940"/>
            <a:ext cx="3035187" cy="1479086"/>
            <a:chOff x="6685960" y="2819082"/>
            <a:chExt cx="3035187" cy="1479086"/>
          </a:xfrm>
        </p:grpSpPr>
        <p:sp>
          <p:nvSpPr>
            <p:cNvPr id="29" name="矩形 28"/>
            <p:cNvSpPr/>
            <p:nvPr/>
          </p:nvSpPr>
          <p:spPr>
            <a:xfrm>
              <a:off x="6685960" y="3171706"/>
              <a:ext cx="2552639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Users can make presentations on a projector or computer, or they can print the presentation into film for use in a wider range of areas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685960" y="2819082"/>
              <a:ext cx="3035187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029676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grpSp>
        <p:nvGrpSpPr>
          <p:cNvPr id="31" name="组合 30"/>
          <p:cNvGrpSpPr/>
          <p:nvPr/>
        </p:nvGrpSpPr>
        <p:grpSpPr>
          <a:xfrm>
            <a:off x="787654" y="609042"/>
            <a:ext cx="9006354" cy="686733"/>
            <a:chOff x="787654" y="609042"/>
            <a:chExt cx="9006354" cy="686733"/>
          </a:xfrm>
        </p:grpSpPr>
        <p:grpSp>
          <p:nvGrpSpPr>
            <p:cNvPr id="32" name="组合 31"/>
            <p:cNvGrpSpPr/>
            <p:nvPr/>
          </p:nvGrpSpPr>
          <p:grpSpPr>
            <a:xfrm>
              <a:off x="787654" y="772555"/>
              <a:ext cx="9006354" cy="523220"/>
              <a:chOff x="1518453" y="330611"/>
              <a:chExt cx="9006354" cy="52322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518453" y="330611"/>
                <a:ext cx="4475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title text is added here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638815" y="513493"/>
                <a:ext cx="4885992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04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59302" y="4168185"/>
            <a:ext cx="5613398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The user can judge on a projector or computer or print the it into a film to be used in a wider field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59302" y="34354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 is added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0" y="1898058"/>
            <a:ext cx="223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2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商务城市建设规划汇报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"/>
  <p:tag name="MH" val="20170704192254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TextDesc"/>
  <p:tag name="MH" val="2017070517463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SubTitle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254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704192125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09"/>
  <p:tag name="MH_LIBRARY" val="GRAPHIC"/>
  <p:tag name="MH_TYPE" val="SubTitle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704192450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450"/>
  <p:tag name="MH_LIBRARY" val="GRAPHIC"/>
  <p:tag name="MH_TYPE" val="PageTitle"/>
  <p:tag name="MH_ORDER" val="Page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XunHChF#"/>
  <p:tag name="MH_LAYOUT" val="SubTitleDesc"/>
  <p:tag name="MH" val="20170705174403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Other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SubTitle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SubTitle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SubTitle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403"/>
  <p:tag name="MH_LIBRARY" val="GRAPHIC"/>
  <p:tag name="MH_TYPE" val="SubTitle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05174546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Text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SubTitle"/>
  <p:tag name="MH_ORDER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Other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Text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SubTitle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Other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46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SubTitle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25"/>
  <p:tag name="MH_LIBRARY" val="GRAPHIC"/>
  <p:tag name="MH_TYPE" val="Other"/>
  <p:tag name="MH_ORDER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jpppt.com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vujnctym">
      <a:majorFont>
        <a:latin typeface="微软雅黑" panose="02020404030301010803"/>
        <a:ea typeface="微软雅黑"/>
        <a:cs typeface=""/>
      </a:majorFont>
      <a:minorFont>
        <a:latin typeface="微软雅黑" panose="02020404030301010803"/>
        <a:ea typeface="微软雅黑"/>
        <a:cs typeface="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131</TotalTime>
  <Words>2224</Words>
  <Application>Microsoft Office PowerPoint</Application>
  <PresentationFormat>宽屏</PresentationFormat>
  <Paragraphs>241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64</cp:revision>
  <dcterms:created xsi:type="dcterms:W3CDTF">2017-08-22T00:27:37Z</dcterms:created>
  <dcterms:modified xsi:type="dcterms:W3CDTF">2020-11-15T03:20:59Z</dcterms:modified>
</cp:coreProperties>
</file>