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62" r:id="rId8"/>
    <p:sldId id="278" r:id="rId9"/>
    <p:sldId id="281" r:id="rId10"/>
    <p:sldId id="274" r:id="rId11"/>
    <p:sldId id="263" r:id="rId12"/>
    <p:sldId id="264" r:id="rId13"/>
    <p:sldId id="265" r:id="rId14"/>
    <p:sldId id="279" r:id="rId15"/>
    <p:sldId id="282" r:id="rId16"/>
    <p:sldId id="275" r:id="rId17"/>
    <p:sldId id="269" r:id="rId18"/>
    <p:sldId id="266" r:id="rId19"/>
    <p:sldId id="268" r:id="rId20"/>
    <p:sldId id="280" r:id="rId21"/>
    <p:sldId id="283" r:id="rId22"/>
    <p:sldId id="276" r:id="rId23"/>
    <p:sldId id="267" r:id="rId24"/>
    <p:sldId id="270" r:id="rId25"/>
    <p:sldId id="271" r:id="rId26"/>
    <p:sldId id="272" r:id="rId27"/>
    <p:sldId id="27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851"/>
    <a:srgbClr val="7A9B47"/>
    <a:srgbClr val="C8DE98"/>
    <a:srgbClr val="6C7F5B"/>
    <a:srgbClr val="6DB650"/>
    <a:srgbClr val="87B17E"/>
    <a:srgbClr val="F8FECE"/>
    <a:srgbClr val="829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05DD-37C8-4433-8D5E-BDF081ADE7D2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613F-5C29-441B-B7E7-AE55777B86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0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8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0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53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45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40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1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139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052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267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53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991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8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4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81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107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75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65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848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09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2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8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5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095905" y="65139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5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5175" y="3780790"/>
            <a:ext cx="5992495" cy="275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0754" y="2973914"/>
            <a:ext cx="6884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7A9B47"/>
                </a:solidFill>
                <a:cs typeface="+mn-ea"/>
                <a:sym typeface="+mn-lt"/>
              </a:rPr>
              <a:t>THE BEST PPT TEMPLATES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03274" y="4363085"/>
            <a:ext cx="3344655" cy="372110"/>
            <a:chOff x="2110" y="6822"/>
            <a:chExt cx="5470" cy="586"/>
          </a:xfrm>
          <a:solidFill>
            <a:srgbClr val="C8DE98"/>
          </a:solidFill>
        </p:grpSpPr>
        <p:sp>
          <p:nvSpPr>
            <p:cNvPr id="14" name="平行四边形 13"/>
            <p:cNvSpPr/>
            <p:nvPr/>
          </p:nvSpPr>
          <p:spPr>
            <a:xfrm>
              <a:off x="2199" y="6827"/>
              <a:ext cx="5274" cy="581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422" y="6822"/>
              <a:ext cx="159" cy="586"/>
            </a:xfrm>
            <a:prstGeom prst="line">
              <a:avLst/>
            </a:prstGeom>
            <a:grpFill/>
            <a:ln w="6350">
              <a:solidFill>
                <a:srgbClr val="C8DE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110" y="6822"/>
              <a:ext cx="159" cy="586"/>
            </a:xfrm>
            <a:prstGeom prst="line">
              <a:avLst/>
            </a:prstGeom>
            <a:grpFill/>
            <a:ln w="9525">
              <a:solidFill>
                <a:srgbClr val="C8DE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006867" y="4354002"/>
            <a:ext cx="285049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freeppt7.com 2030.12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3AB595-7C64-4BA3-9081-E7723F43013A}"/>
              </a:ext>
            </a:extLst>
          </p:cNvPr>
          <p:cNvSpPr/>
          <p:nvPr/>
        </p:nvSpPr>
        <p:spPr>
          <a:xfrm>
            <a:off x="765175" y="7001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37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A9B47"/>
                </a:solidFill>
              </a:rPr>
              <a:t>LOGO</a:t>
            </a:r>
            <a:endParaRPr lang="ko-KR" altLang="en-US" sz="2700" dirty="0">
              <a:solidFill>
                <a:srgbClr val="7A9B4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6="http://schemas.microsoft.com/office/drawing/2014/main"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/>
          <p:nvPr/>
        </p:nvSpPr>
        <p:spPr>
          <a:xfrm rot="5400000">
            <a:off x="4990099" y="1048899"/>
            <a:ext cx="2130237" cy="3015311"/>
          </a:xfrm>
          <a:custGeom>
            <a:avLst/>
            <a:gdLst>
              <a:gd name="connsiteX0" fmla="*/ 871980 w 2983584"/>
              <a:gd name="connsiteY0" fmla="*/ 0 h 4223207"/>
              <a:gd name="connsiteX1" fmla="*/ 2983584 w 2983584"/>
              <a:gd name="connsiteY1" fmla="*/ 2111604 h 4223207"/>
              <a:gd name="connsiteX2" fmla="*/ 871981 w 2983584"/>
              <a:gd name="connsiteY2" fmla="*/ 4223207 h 4223207"/>
              <a:gd name="connsiteX3" fmla="*/ 676913 w 2983584"/>
              <a:gd name="connsiteY3" fmla="*/ 4023432 h 4223207"/>
              <a:gd name="connsiteX4" fmla="*/ 1 w 2983584"/>
              <a:gd name="connsiteY4" fmla="*/ 2111604 h 4223207"/>
              <a:gd name="connsiteX5" fmla="*/ 871980 w 2983584"/>
              <a:gd name="connsiteY5" fmla="*/ 0 h 422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3584" h="4223207">
                <a:moveTo>
                  <a:pt x="871980" y="0"/>
                </a:moveTo>
                <a:lnTo>
                  <a:pt x="2983584" y="2111604"/>
                </a:lnTo>
                <a:lnTo>
                  <a:pt x="871981" y="4223207"/>
                </a:lnTo>
                <a:lnTo>
                  <a:pt x="676913" y="4023432"/>
                </a:lnTo>
                <a:cubicBezTo>
                  <a:pt x="247341" y="3528389"/>
                  <a:pt x="1" y="2838558"/>
                  <a:pt x="1" y="2111604"/>
                </a:cubicBezTo>
                <a:cubicBezTo>
                  <a:pt x="0" y="1280801"/>
                  <a:pt x="323056" y="498482"/>
                  <a:pt x="871980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983220" y="2193290"/>
            <a:ext cx="2062480" cy="1456690"/>
            <a:chOff x="10395" y="3609"/>
            <a:chExt cx="3248" cy="2294"/>
          </a:xfrm>
        </p:grpSpPr>
        <p:sp>
          <p:nvSpPr>
            <p:cNvPr id="29" name="任意多边形: 形状 28"/>
            <p:cNvSpPr/>
            <p:nvPr/>
          </p:nvSpPr>
          <p:spPr>
            <a:xfrm rot="5400000">
              <a:off x="10872" y="3132"/>
              <a:ext cx="2295" cy="3249"/>
            </a:xfrm>
            <a:custGeom>
              <a:avLst/>
              <a:gdLst>
                <a:gd name="connsiteX0" fmla="*/ 871980 w 2983584"/>
                <a:gd name="connsiteY0" fmla="*/ 0 h 4223207"/>
                <a:gd name="connsiteX1" fmla="*/ 2983584 w 2983584"/>
                <a:gd name="connsiteY1" fmla="*/ 2111604 h 4223207"/>
                <a:gd name="connsiteX2" fmla="*/ 871981 w 2983584"/>
                <a:gd name="connsiteY2" fmla="*/ 4223207 h 4223207"/>
                <a:gd name="connsiteX3" fmla="*/ 676913 w 2983584"/>
                <a:gd name="connsiteY3" fmla="*/ 4023432 h 4223207"/>
                <a:gd name="connsiteX4" fmla="*/ 1 w 2983584"/>
                <a:gd name="connsiteY4" fmla="*/ 2111604 h 4223207"/>
                <a:gd name="connsiteX5" fmla="*/ 871980 w 2983584"/>
                <a:gd name="connsiteY5" fmla="*/ 0 h 422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584" h="4223207">
                  <a:moveTo>
                    <a:pt x="871980" y="0"/>
                  </a:moveTo>
                  <a:lnTo>
                    <a:pt x="2983584" y="2111604"/>
                  </a:lnTo>
                  <a:lnTo>
                    <a:pt x="871981" y="4223207"/>
                  </a:lnTo>
                  <a:lnTo>
                    <a:pt x="676913" y="4023432"/>
                  </a:lnTo>
                  <a:cubicBezTo>
                    <a:pt x="247341" y="3528389"/>
                    <a:pt x="1" y="2838558"/>
                    <a:pt x="1" y="2111604"/>
                  </a:cubicBezTo>
                  <a:cubicBezTo>
                    <a:pt x="0" y="1280801"/>
                    <a:pt x="323056" y="498482"/>
                    <a:pt x="871980" y="0"/>
                  </a:cubicBezTo>
                  <a:close/>
                </a:path>
              </a:pathLst>
            </a:custGeom>
            <a:solidFill>
              <a:srgbClr val="C8DE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598" y="4340"/>
              <a:ext cx="775" cy="510"/>
              <a:chOff x="6859588" y="2927350"/>
              <a:chExt cx="593724" cy="390525"/>
            </a:xfrm>
            <a:solidFill>
              <a:schemeClr val="bg1"/>
            </a:solidFill>
          </p:grpSpPr>
          <p:sp>
            <p:nvSpPr>
              <p:cNvPr id="3" name="Freeform 25"/>
              <p:cNvSpPr/>
              <p:nvPr/>
            </p:nvSpPr>
            <p:spPr bwMode="auto">
              <a:xfrm>
                <a:off x="7016750" y="2927350"/>
                <a:ext cx="436562" cy="247650"/>
              </a:xfrm>
              <a:custGeom>
                <a:avLst/>
                <a:gdLst>
                  <a:gd name="T0" fmla="*/ 76 w 116"/>
                  <a:gd name="T1" fmla="*/ 66 h 66"/>
                  <a:gd name="T2" fmla="*/ 99 w 116"/>
                  <a:gd name="T3" fmla="*/ 50 h 66"/>
                  <a:gd name="T4" fmla="*/ 113 w 116"/>
                  <a:gd name="T5" fmla="*/ 16 h 66"/>
                  <a:gd name="T6" fmla="*/ 102 w 116"/>
                  <a:gd name="T7" fmla="*/ 0 h 66"/>
                  <a:gd name="T8" fmla="*/ 75 w 116"/>
                  <a:gd name="T9" fmla="*/ 0 h 66"/>
                  <a:gd name="T10" fmla="*/ 41 w 116"/>
                  <a:gd name="T11" fmla="*/ 0 h 66"/>
                  <a:gd name="T12" fmla="*/ 14 w 116"/>
                  <a:gd name="T13" fmla="*/ 0 h 66"/>
                  <a:gd name="T14" fmla="*/ 4 w 116"/>
                  <a:gd name="T15" fmla="*/ 16 h 66"/>
                  <a:gd name="T16" fmla="*/ 18 w 116"/>
                  <a:gd name="T17" fmla="*/ 50 h 66"/>
                  <a:gd name="T18" fmla="*/ 41 w 116"/>
                  <a:gd name="T19" fmla="*/ 66 h 66"/>
                  <a:gd name="T20" fmla="*/ 76 w 116"/>
                  <a:gd name="T2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66">
                    <a:moveTo>
                      <a:pt x="76" y="66"/>
                    </a:moveTo>
                    <a:cubicBezTo>
                      <a:pt x="85" y="66"/>
                      <a:pt x="95" y="59"/>
                      <a:pt x="99" y="50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6" y="7"/>
                      <a:pt x="111" y="0"/>
                      <a:pt x="10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66" y="0"/>
                      <a:pt x="51" y="0"/>
                      <a:pt x="4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" y="0"/>
                      <a:pt x="0" y="7"/>
                      <a:pt x="4" y="16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1" y="59"/>
                      <a:pt x="31" y="66"/>
                      <a:pt x="41" y="66"/>
                    </a:cubicBezTo>
                    <a:lnTo>
                      <a:pt x="76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7092950" y="3241675"/>
                <a:ext cx="74612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" name="Oval 27"/>
              <p:cNvSpPr>
                <a:spLocks noChangeArrowheads="1"/>
              </p:cNvSpPr>
              <p:nvPr/>
            </p:nvSpPr>
            <p:spPr bwMode="auto">
              <a:xfrm>
                <a:off x="7291388" y="3241675"/>
                <a:ext cx="74612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28"/>
              <p:cNvSpPr/>
              <p:nvPr/>
            </p:nvSpPr>
            <p:spPr bwMode="auto">
              <a:xfrm>
                <a:off x="6859588" y="2982913"/>
                <a:ext cx="517525" cy="252413"/>
              </a:xfrm>
              <a:custGeom>
                <a:avLst/>
                <a:gdLst>
                  <a:gd name="T0" fmla="*/ 56 w 138"/>
                  <a:gd name="T1" fmla="*/ 67 h 67"/>
                  <a:gd name="T2" fmla="*/ 51 w 138"/>
                  <a:gd name="T3" fmla="*/ 64 h 67"/>
                  <a:gd name="T4" fmla="*/ 29 w 138"/>
                  <a:gd name="T5" fmla="*/ 11 h 67"/>
                  <a:gd name="T6" fmla="*/ 6 w 138"/>
                  <a:gd name="T7" fmla="*/ 11 h 67"/>
                  <a:gd name="T8" fmla="*/ 0 w 138"/>
                  <a:gd name="T9" fmla="*/ 6 h 67"/>
                  <a:gd name="T10" fmla="*/ 6 w 138"/>
                  <a:gd name="T11" fmla="*/ 0 h 67"/>
                  <a:gd name="T12" fmla="*/ 33 w 138"/>
                  <a:gd name="T13" fmla="*/ 0 h 67"/>
                  <a:gd name="T14" fmla="*/ 38 w 138"/>
                  <a:gd name="T15" fmla="*/ 3 h 67"/>
                  <a:gd name="T16" fmla="*/ 60 w 138"/>
                  <a:gd name="T17" fmla="*/ 56 h 67"/>
                  <a:gd name="T18" fmla="*/ 132 w 138"/>
                  <a:gd name="T19" fmla="*/ 56 h 67"/>
                  <a:gd name="T20" fmla="*/ 138 w 138"/>
                  <a:gd name="T21" fmla="*/ 62 h 67"/>
                  <a:gd name="T22" fmla="*/ 132 w 138"/>
                  <a:gd name="T23" fmla="*/ 67 h 67"/>
                  <a:gd name="T24" fmla="*/ 56 w 138"/>
                  <a:gd name="T2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67">
                    <a:moveTo>
                      <a:pt x="56" y="67"/>
                    </a:moveTo>
                    <a:cubicBezTo>
                      <a:pt x="51" y="64"/>
                      <a:pt x="51" y="64"/>
                      <a:pt x="51" y="6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6" y="56"/>
                      <a:pt x="138" y="58"/>
                      <a:pt x="138" y="62"/>
                    </a:cubicBezTo>
                    <a:cubicBezTo>
                      <a:pt x="138" y="65"/>
                      <a:pt x="136" y="67"/>
                      <a:pt x="132" y="67"/>
                    </a:cubicBezTo>
                    <a:lnTo>
                      <a:pt x="5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828030" y="2197735"/>
            <a:ext cx="455295" cy="506095"/>
            <a:chOff x="3295650" y="2890838"/>
            <a:chExt cx="442913" cy="492125"/>
          </a:xfrm>
          <a:solidFill>
            <a:schemeClr val="bg1"/>
          </a:solidFill>
        </p:grpSpPr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295650" y="2890838"/>
              <a:ext cx="442913" cy="147638"/>
            </a:xfrm>
            <a:custGeom>
              <a:avLst/>
              <a:gdLst>
                <a:gd name="T0" fmla="*/ 96 w 118"/>
                <a:gd name="T1" fmla="*/ 14 h 39"/>
                <a:gd name="T2" fmla="*/ 92 w 118"/>
                <a:gd name="T3" fmla="*/ 14 h 39"/>
                <a:gd name="T4" fmla="*/ 92 w 118"/>
                <a:gd name="T5" fmla="*/ 9 h 39"/>
                <a:gd name="T6" fmla="*/ 84 w 118"/>
                <a:gd name="T7" fmla="*/ 0 h 39"/>
                <a:gd name="T8" fmla="*/ 76 w 118"/>
                <a:gd name="T9" fmla="*/ 9 h 39"/>
                <a:gd name="T10" fmla="*/ 76 w 118"/>
                <a:gd name="T11" fmla="*/ 14 h 39"/>
                <a:gd name="T12" fmla="*/ 42 w 118"/>
                <a:gd name="T13" fmla="*/ 14 h 39"/>
                <a:gd name="T14" fmla="*/ 42 w 118"/>
                <a:gd name="T15" fmla="*/ 9 h 39"/>
                <a:gd name="T16" fmla="*/ 33 w 118"/>
                <a:gd name="T17" fmla="*/ 0 h 39"/>
                <a:gd name="T18" fmla="*/ 25 w 118"/>
                <a:gd name="T19" fmla="*/ 9 h 39"/>
                <a:gd name="T20" fmla="*/ 25 w 118"/>
                <a:gd name="T21" fmla="*/ 14 h 39"/>
                <a:gd name="T22" fmla="*/ 22 w 118"/>
                <a:gd name="T23" fmla="*/ 14 h 39"/>
                <a:gd name="T24" fmla="*/ 0 w 118"/>
                <a:gd name="T25" fmla="*/ 36 h 39"/>
                <a:gd name="T26" fmla="*/ 0 w 118"/>
                <a:gd name="T27" fmla="*/ 39 h 39"/>
                <a:gd name="T28" fmla="*/ 118 w 118"/>
                <a:gd name="T29" fmla="*/ 39 h 39"/>
                <a:gd name="T30" fmla="*/ 118 w 118"/>
                <a:gd name="T31" fmla="*/ 36 h 39"/>
                <a:gd name="T32" fmla="*/ 96 w 118"/>
                <a:gd name="T33" fmla="*/ 14 h 39"/>
                <a:gd name="T34" fmla="*/ 33 w 118"/>
                <a:gd name="T35" fmla="*/ 30 h 39"/>
                <a:gd name="T36" fmla="*/ 25 w 118"/>
                <a:gd name="T37" fmla="*/ 21 h 39"/>
                <a:gd name="T38" fmla="*/ 25 w 118"/>
                <a:gd name="T39" fmla="*/ 20 h 39"/>
                <a:gd name="T40" fmla="*/ 33 w 118"/>
                <a:gd name="T41" fmla="*/ 25 h 39"/>
                <a:gd name="T42" fmla="*/ 42 w 118"/>
                <a:gd name="T43" fmla="*/ 20 h 39"/>
                <a:gd name="T44" fmla="*/ 42 w 118"/>
                <a:gd name="T45" fmla="*/ 21 h 39"/>
                <a:gd name="T46" fmla="*/ 33 w 118"/>
                <a:gd name="T47" fmla="*/ 30 h 39"/>
                <a:gd name="T48" fmla="*/ 84 w 118"/>
                <a:gd name="T49" fmla="*/ 30 h 39"/>
                <a:gd name="T50" fmla="*/ 76 w 118"/>
                <a:gd name="T51" fmla="*/ 21 h 39"/>
                <a:gd name="T52" fmla="*/ 76 w 118"/>
                <a:gd name="T53" fmla="*/ 20 h 39"/>
                <a:gd name="T54" fmla="*/ 84 w 118"/>
                <a:gd name="T55" fmla="*/ 25 h 39"/>
                <a:gd name="T56" fmla="*/ 92 w 118"/>
                <a:gd name="T57" fmla="*/ 20 h 39"/>
                <a:gd name="T58" fmla="*/ 92 w 118"/>
                <a:gd name="T59" fmla="*/ 21 h 39"/>
                <a:gd name="T60" fmla="*/ 84 w 118"/>
                <a:gd name="T6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39">
                  <a:moveTo>
                    <a:pt x="96" y="14"/>
                  </a:moveTo>
                  <a:cubicBezTo>
                    <a:pt x="92" y="14"/>
                    <a:pt x="92" y="14"/>
                    <a:pt x="92" y="14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4"/>
                    <a:pt x="89" y="0"/>
                    <a:pt x="84" y="0"/>
                  </a:cubicBezTo>
                  <a:cubicBezTo>
                    <a:pt x="79" y="0"/>
                    <a:pt x="76" y="4"/>
                    <a:pt x="76" y="9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4"/>
                    <a:pt x="38" y="0"/>
                    <a:pt x="33" y="0"/>
                  </a:cubicBezTo>
                  <a:cubicBezTo>
                    <a:pt x="29" y="0"/>
                    <a:pt x="25" y="4"/>
                    <a:pt x="25" y="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0" y="14"/>
                    <a:pt x="0" y="23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23"/>
                    <a:pt x="108" y="14"/>
                    <a:pt x="96" y="14"/>
                  </a:cubicBezTo>
                  <a:close/>
                  <a:moveTo>
                    <a:pt x="33" y="30"/>
                  </a:moveTo>
                  <a:cubicBezTo>
                    <a:pt x="29" y="30"/>
                    <a:pt x="25" y="26"/>
                    <a:pt x="25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7" y="23"/>
                    <a:pt x="30" y="25"/>
                    <a:pt x="33" y="25"/>
                  </a:cubicBezTo>
                  <a:cubicBezTo>
                    <a:pt x="37" y="25"/>
                    <a:pt x="40" y="23"/>
                    <a:pt x="42" y="20"/>
                  </a:cubicBezTo>
                  <a:cubicBezTo>
                    <a:pt x="42" y="20"/>
                    <a:pt x="42" y="21"/>
                    <a:pt x="42" y="21"/>
                  </a:cubicBezTo>
                  <a:cubicBezTo>
                    <a:pt x="42" y="26"/>
                    <a:pt x="38" y="30"/>
                    <a:pt x="33" y="30"/>
                  </a:cubicBezTo>
                  <a:close/>
                  <a:moveTo>
                    <a:pt x="84" y="30"/>
                  </a:moveTo>
                  <a:cubicBezTo>
                    <a:pt x="80" y="30"/>
                    <a:pt x="76" y="26"/>
                    <a:pt x="76" y="21"/>
                  </a:cubicBezTo>
                  <a:cubicBezTo>
                    <a:pt x="76" y="21"/>
                    <a:pt x="76" y="20"/>
                    <a:pt x="76" y="20"/>
                  </a:cubicBezTo>
                  <a:cubicBezTo>
                    <a:pt x="77" y="23"/>
                    <a:pt x="80" y="25"/>
                    <a:pt x="84" y="25"/>
                  </a:cubicBezTo>
                  <a:cubicBezTo>
                    <a:pt x="88" y="25"/>
                    <a:pt x="91" y="23"/>
                    <a:pt x="92" y="20"/>
                  </a:cubicBezTo>
                  <a:cubicBezTo>
                    <a:pt x="92" y="20"/>
                    <a:pt x="92" y="21"/>
                    <a:pt x="92" y="21"/>
                  </a:cubicBezTo>
                  <a:cubicBezTo>
                    <a:pt x="92" y="26"/>
                    <a:pt x="89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3295650" y="3068638"/>
              <a:ext cx="442913" cy="314325"/>
            </a:xfrm>
            <a:custGeom>
              <a:avLst/>
              <a:gdLst>
                <a:gd name="T0" fmla="*/ 21 w 118"/>
                <a:gd name="T1" fmla="*/ 0 h 84"/>
                <a:gd name="T2" fmla="*/ 0 w 118"/>
                <a:gd name="T3" fmla="*/ 0 h 84"/>
                <a:gd name="T4" fmla="*/ 0 w 118"/>
                <a:gd name="T5" fmla="*/ 62 h 84"/>
                <a:gd name="T6" fmla="*/ 22 w 118"/>
                <a:gd name="T7" fmla="*/ 84 h 84"/>
                <a:gd name="T8" fmla="*/ 96 w 118"/>
                <a:gd name="T9" fmla="*/ 84 h 84"/>
                <a:gd name="T10" fmla="*/ 118 w 118"/>
                <a:gd name="T11" fmla="*/ 62 h 84"/>
                <a:gd name="T12" fmla="*/ 118 w 118"/>
                <a:gd name="T13" fmla="*/ 0 h 84"/>
                <a:gd name="T14" fmla="*/ 97 w 118"/>
                <a:gd name="T15" fmla="*/ 0 h 84"/>
                <a:gd name="T16" fmla="*/ 21 w 118"/>
                <a:gd name="T17" fmla="*/ 0 h 84"/>
                <a:gd name="T18" fmla="*/ 7 w 118"/>
                <a:gd name="T19" fmla="*/ 64 h 84"/>
                <a:gd name="T20" fmla="*/ 7 w 118"/>
                <a:gd name="T21" fmla="*/ 7 h 84"/>
                <a:gd name="T22" fmla="*/ 18 w 118"/>
                <a:gd name="T23" fmla="*/ 7 h 84"/>
                <a:gd name="T24" fmla="*/ 99 w 118"/>
                <a:gd name="T25" fmla="*/ 7 h 84"/>
                <a:gd name="T26" fmla="*/ 110 w 118"/>
                <a:gd name="T27" fmla="*/ 7 h 84"/>
                <a:gd name="T28" fmla="*/ 110 w 118"/>
                <a:gd name="T29" fmla="*/ 64 h 84"/>
                <a:gd name="T30" fmla="*/ 98 w 118"/>
                <a:gd name="T31" fmla="*/ 76 h 84"/>
                <a:gd name="T32" fmla="*/ 19 w 118"/>
                <a:gd name="T33" fmla="*/ 76 h 84"/>
                <a:gd name="T34" fmla="*/ 7 w 118"/>
                <a:gd name="T3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8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4"/>
                    <a:pt x="10" y="84"/>
                    <a:pt x="22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108" y="84"/>
                    <a:pt x="118" y="74"/>
                    <a:pt x="118" y="6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21" y="0"/>
                  </a:lnTo>
                  <a:close/>
                  <a:moveTo>
                    <a:pt x="7" y="64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0" y="71"/>
                    <a:pt x="105" y="76"/>
                    <a:pt x="9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3" y="76"/>
                    <a:pt x="7" y="71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476625" y="3157538"/>
              <a:ext cx="80963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1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1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584575" y="3157538"/>
              <a:ext cx="82550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2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2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84575" y="3240088"/>
              <a:ext cx="82550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2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2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3476625" y="3240088"/>
              <a:ext cx="80963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1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1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3363913" y="3240088"/>
              <a:ext cx="82550" cy="57150"/>
            </a:xfrm>
            <a:custGeom>
              <a:avLst/>
              <a:gdLst>
                <a:gd name="T0" fmla="*/ 22 w 22"/>
                <a:gd name="T1" fmla="*/ 13 h 15"/>
                <a:gd name="T2" fmla="*/ 20 w 22"/>
                <a:gd name="T3" fmla="*/ 15 h 15"/>
                <a:gd name="T4" fmla="*/ 2 w 22"/>
                <a:gd name="T5" fmla="*/ 15 h 15"/>
                <a:gd name="T6" fmla="*/ 0 w 22"/>
                <a:gd name="T7" fmla="*/ 13 h 15"/>
                <a:gd name="T8" fmla="*/ 0 w 22"/>
                <a:gd name="T9" fmla="*/ 2 h 15"/>
                <a:gd name="T10" fmla="*/ 2 w 22"/>
                <a:gd name="T11" fmla="*/ 0 h 15"/>
                <a:gd name="T12" fmla="*/ 20 w 22"/>
                <a:gd name="T13" fmla="*/ 0 h 15"/>
                <a:gd name="T14" fmla="*/ 22 w 22"/>
                <a:gd name="T15" fmla="*/ 2 h 15"/>
                <a:gd name="T16" fmla="*/ 22 w 22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22" y="13"/>
                  </a:moveTo>
                  <a:cubicBezTo>
                    <a:pt x="22" y="14"/>
                    <a:pt x="21" y="15"/>
                    <a:pt x="2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8" name="任意多边形: 形状 27"/>
          <p:cNvSpPr/>
          <p:nvPr/>
        </p:nvSpPr>
        <p:spPr>
          <a:xfrm rot="5400000">
            <a:off x="2119630" y="1570990"/>
            <a:ext cx="1649730" cy="2335530"/>
          </a:xfrm>
          <a:custGeom>
            <a:avLst/>
            <a:gdLst>
              <a:gd name="connsiteX0" fmla="*/ 871980 w 2983584"/>
              <a:gd name="connsiteY0" fmla="*/ 0 h 4223207"/>
              <a:gd name="connsiteX1" fmla="*/ 2983584 w 2983584"/>
              <a:gd name="connsiteY1" fmla="*/ 2111604 h 4223207"/>
              <a:gd name="connsiteX2" fmla="*/ 871981 w 2983584"/>
              <a:gd name="connsiteY2" fmla="*/ 4223207 h 4223207"/>
              <a:gd name="connsiteX3" fmla="*/ 676913 w 2983584"/>
              <a:gd name="connsiteY3" fmla="*/ 4023432 h 4223207"/>
              <a:gd name="connsiteX4" fmla="*/ 1 w 2983584"/>
              <a:gd name="connsiteY4" fmla="*/ 2111604 h 4223207"/>
              <a:gd name="connsiteX5" fmla="*/ 871980 w 2983584"/>
              <a:gd name="connsiteY5" fmla="*/ 0 h 422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3584" h="4223207">
                <a:moveTo>
                  <a:pt x="871980" y="0"/>
                </a:moveTo>
                <a:lnTo>
                  <a:pt x="2983584" y="2111604"/>
                </a:lnTo>
                <a:lnTo>
                  <a:pt x="871981" y="4223207"/>
                </a:lnTo>
                <a:lnTo>
                  <a:pt x="676913" y="4023432"/>
                </a:lnTo>
                <a:cubicBezTo>
                  <a:pt x="247341" y="3528389"/>
                  <a:pt x="1" y="2838558"/>
                  <a:pt x="1" y="2111604"/>
                </a:cubicBezTo>
                <a:cubicBezTo>
                  <a:pt x="0" y="1280801"/>
                  <a:pt x="323056" y="498482"/>
                  <a:pt x="871980" y="0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738120" y="2382520"/>
            <a:ext cx="402590" cy="394335"/>
            <a:chOff x="8553117" y="3220214"/>
            <a:chExt cx="286083" cy="279960"/>
          </a:xfrm>
          <a:solidFill>
            <a:schemeClr val="bg1"/>
          </a:solidFill>
        </p:grpSpPr>
        <p:sp>
          <p:nvSpPr>
            <p:cNvPr id="32" name="Freeform 31"/>
            <p:cNvSpPr/>
            <p:nvPr/>
          </p:nvSpPr>
          <p:spPr bwMode="auto">
            <a:xfrm>
              <a:off x="8553117" y="3365103"/>
              <a:ext cx="278969" cy="135071"/>
            </a:xfrm>
            <a:custGeom>
              <a:avLst/>
              <a:gdLst>
                <a:gd name="T0" fmla="*/ 83 w 134"/>
                <a:gd name="T1" fmla="*/ 11 h 65"/>
                <a:gd name="T2" fmla="*/ 79 w 134"/>
                <a:gd name="T3" fmla="*/ 15 h 65"/>
                <a:gd name="T4" fmla="*/ 55 w 134"/>
                <a:gd name="T5" fmla="*/ 15 h 65"/>
                <a:gd name="T6" fmla="*/ 51 w 134"/>
                <a:gd name="T7" fmla="*/ 11 h 65"/>
                <a:gd name="T8" fmla="*/ 51 w 134"/>
                <a:gd name="T9" fmla="*/ 0 h 65"/>
                <a:gd name="T10" fmla="*/ 0 w 134"/>
                <a:gd name="T11" fmla="*/ 0 h 65"/>
                <a:gd name="T12" fmla="*/ 0 w 134"/>
                <a:gd name="T13" fmla="*/ 52 h 65"/>
                <a:gd name="T14" fmla="*/ 13 w 134"/>
                <a:gd name="T15" fmla="*/ 65 h 65"/>
                <a:gd name="T16" fmla="*/ 121 w 134"/>
                <a:gd name="T17" fmla="*/ 65 h 65"/>
                <a:gd name="T18" fmla="*/ 134 w 134"/>
                <a:gd name="T19" fmla="*/ 52 h 65"/>
                <a:gd name="T20" fmla="*/ 134 w 134"/>
                <a:gd name="T21" fmla="*/ 0 h 65"/>
                <a:gd name="T22" fmla="*/ 83 w 134"/>
                <a:gd name="T23" fmla="*/ 0 h 65"/>
                <a:gd name="T24" fmla="*/ 83 w 134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65">
                  <a:moveTo>
                    <a:pt x="83" y="11"/>
                  </a:moveTo>
                  <a:cubicBezTo>
                    <a:pt x="83" y="13"/>
                    <a:pt x="81" y="15"/>
                    <a:pt x="79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3" y="15"/>
                    <a:pt x="51" y="13"/>
                    <a:pt x="51" y="1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5"/>
                    <a:pt x="13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8" y="65"/>
                    <a:pt x="134" y="59"/>
                    <a:pt x="134" y="5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8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Freeform 32"/>
            <p:cNvSpPr>
              <a:spLocks noEditPoints="1"/>
            </p:cNvSpPr>
            <p:nvPr/>
          </p:nvSpPr>
          <p:spPr bwMode="auto">
            <a:xfrm>
              <a:off x="8560230" y="3220214"/>
              <a:ext cx="278970" cy="102407"/>
            </a:xfrm>
            <a:custGeom>
              <a:avLst/>
              <a:gdLst>
                <a:gd name="T0" fmla="*/ 121 w 134"/>
                <a:gd name="T1" fmla="*/ 21 h 49"/>
                <a:gd name="T2" fmla="*/ 89 w 134"/>
                <a:gd name="T3" fmla="*/ 21 h 49"/>
                <a:gd name="T4" fmla="*/ 89 w 134"/>
                <a:gd name="T5" fmla="*/ 8 h 49"/>
                <a:gd name="T6" fmla="*/ 81 w 134"/>
                <a:gd name="T7" fmla="*/ 0 h 49"/>
                <a:gd name="T8" fmla="*/ 53 w 134"/>
                <a:gd name="T9" fmla="*/ 0 h 49"/>
                <a:gd name="T10" fmla="*/ 44 w 134"/>
                <a:gd name="T11" fmla="*/ 8 h 49"/>
                <a:gd name="T12" fmla="*/ 44 w 134"/>
                <a:gd name="T13" fmla="*/ 21 h 49"/>
                <a:gd name="T14" fmla="*/ 13 w 134"/>
                <a:gd name="T15" fmla="*/ 21 h 49"/>
                <a:gd name="T16" fmla="*/ 0 w 134"/>
                <a:gd name="T17" fmla="*/ 34 h 49"/>
                <a:gd name="T18" fmla="*/ 0 w 134"/>
                <a:gd name="T19" fmla="*/ 49 h 49"/>
                <a:gd name="T20" fmla="*/ 134 w 134"/>
                <a:gd name="T21" fmla="*/ 49 h 49"/>
                <a:gd name="T22" fmla="*/ 134 w 134"/>
                <a:gd name="T23" fmla="*/ 34 h 49"/>
                <a:gd name="T24" fmla="*/ 121 w 134"/>
                <a:gd name="T25" fmla="*/ 21 h 49"/>
                <a:gd name="T26" fmla="*/ 53 w 134"/>
                <a:gd name="T27" fmla="*/ 9 h 49"/>
                <a:gd name="T28" fmla="*/ 80 w 134"/>
                <a:gd name="T29" fmla="*/ 9 h 49"/>
                <a:gd name="T30" fmla="*/ 80 w 134"/>
                <a:gd name="T31" fmla="*/ 21 h 49"/>
                <a:gd name="T32" fmla="*/ 53 w 134"/>
                <a:gd name="T33" fmla="*/ 21 h 49"/>
                <a:gd name="T34" fmla="*/ 53 w 134"/>
                <a:gd name="T3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49">
                  <a:moveTo>
                    <a:pt x="121" y="21"/>
                  </a:moveTo>
                  <a:cubicBezTo>
                    <a:pt x="89" y="21"/>
                    <a:pt x="89" y="21"/>
                    <a:pt x="89" y="21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3"/>
                    <a:pt x="86" y="0"/>
                    <a:pt x="8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0"/>
                    <a:pt x="44" y="3"/>
                    <a:pt x="44" y="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0" y="27"/>
                    <a:pt x="0" y="3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27"/>
                    <a:pt x="128" y="21"/>
                    <a:pt x="121" y="21"/>
                  </a:cubicBezTo>
                  <a:close/>
                  <a:moveTo>
                    <a:pt x="53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53" y="21"/>
                    <a:pt x="53" y="21"/>
                    <a:pt x="53" y="21"/>
                  </a:cubicBezTo>
                  <a:lnTo>
                    <a:pt x="5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69720" y="4157980"/>
            <a:ext cx="2750185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59585" y="3755390"/>
            <a:ext cx="237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93355" y="4157980"/>
            <a:ext cx="2750185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83220" y="3743325"/>
            <a:ext cx="237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YOUR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13300" y="4123690"/>
            <a:ext cx="2750185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08880" y="3721100"/>
            <a:ext cx="237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YOUR TEXT HERE</a:t>
            </a:r>
          </a:p>
        </p:txBody>
      </p:sp>
      <p:sp>
        <p:nvSpPr>
          <p:cNvPr id="30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27121831502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534160"/>
            <a:ext cx="3337560" cy="33375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254750" y="1811655"/>
            <a:ext cx="3822700" cy="174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254750" y="2291080"/>
            <a:ext cx="3822700" cy="174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254750" y="2722245"/>
            <a:ext cx="3822700" cy="174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254750" y="3168015"/>
            <a:ext cx="3822700" cy="174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4829810" y="1713865"/>
            <a:ext cx="1515745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YOUR TEXT </a:t>
            </a:r>
          </a:p>
        </p:txBody>
      </p:sp>
      <p:sp>
        <p:nvSpPr>
          <p:cNvPr id="18" name="Text Placeholder 8"/>
          <p:cNvSpPr txBox="1"/>
          <p:nvPr/>
        </p:nvSpPr>
        <p:spPr>
          <a:xfrm>
            <a:off x="4829810" y="2181860"/>
            <a:ext cx="1515745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YOUR TEXT </a:t>
            </a:r>
          </a:p>
        </p:txBody>
      </p:sp>
      <p:sp>
        <p:nvSpPr>
          <p:cNvPr id="19" name="Text Placeholder 8"/>
          <p:cNvSpPr txBox="1"/>
          <p:nvPr/>
        </p:nvSpPr>
        <p:spPr>
          <a:xfrm>
            <a:off x="4829810" y="2637155"/>
            <a:ext cx="1515745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YOUR TEXT </a:t>
            </a:r>
          </a:p>
        </p:txBody>
      </p:sp>
      <p:sp>
        <p:nvSpPr>
          <p:cNvPr id="20" name="Text Placeholder 8"/>
          <p:cNvSpPr txBox="1"/>
          <p:nvPr/>
        </p:nvSpPr>
        <p:spPr>
          <a:xfrm>
            <a:off x="4829810" y="3082290"/>
            <a:ext cx="1515745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YOUR TEXT 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273165" y="1811655"/>
            <a:ext cx="3323590" cy="180975"/>
          </a:xfrm>
          <a:prstGeom prst="roundRect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273165" y="2297430"/>
            <a:ext cx="2975610" cy="174625"/>
          </a:xfrm>
          <a:prstGeom prst="roundRect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273165" y="2722880"/>
            <a:ext cx="3399155" cy="180340"/>
          </a:xfrm>
          <a:prstGeom prst="roundRect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273165" y="3168650"/>
            <a:ext cx="2664460" cy="180340"/>
          </a:xfrm>
          <a:prstGeom prst="roundRect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Text Placeholder 9"/>
          <p:cNvSpPr txBox="1"/>
          <p:nvPr/>
        </p:nvSpPr>
        <p:spPr>
          <a:xfrm>
            <a:off x="4829810" y="3634105"/>
            <a:ext cx="6365240" cy="14560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5" name="矩形 34"/>
          <p:cNvSpPr/>
          <p:nvPr/>
        </p:nvSpPr>
        <p:spPr>
          <a:xfrm>
            <a:off x="957580" y="4871720"/>
            <a:ext cx="423545" cy="423545"/>
          </a:xfrm>
          <a:prstGeom prst="rect">
            <a:avLst/>
          </a:prstGeom>
          <a:noFill/>
          <a:ln>
            <a:solidFill>
              <a:srgbClr val="6C7F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57580" y="1143635"/>
            <a:ext cx="286385" cy="286385"/>
          </a:xfrm>
          <a:prstGeom prst="rect">
            <a:avLst/>
          </a:prstGeom>
          <a:noFill/>
          <a:ln>
            <a:solidFill>
              <a:srgbClr val="C8DE9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208405" y="1417320"/>
            <a:ext cx="423545" cy="423545"/>
          </a:xfrm>
          <a:prstGeom prst="rect">
            <a:avLst/>
          </a:prstGeom>
          <a:noFill/>
          <a:ln>
            <a:solidFill>
              <a:srgbClr val="C8DE9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52"/>
          <p:cNvPicPr>
            <a:picLocks noChangeAspect="1"/>
          </p:cNvPicPr>
          <p:nvPr/>
        </p:nvPicPr>
        <p:blipFill>
          <a:blip r:embed="rId4"/>
          <a:srcRect l="3643" r="53616" b="12777"/>
          <a:stretch>
            <a:fillRect/>
          </a:stretch>
        </p:blipFill>
        <p:spPr>
          <a:xfrm>
            <a:off x="10930890" y="1714500"/>
            <a:ext cx="2955925" cy="5220970"/>
          </a:xfrm>
          <a:prstGeom prst="rect">
            <a:avLst/>
          </a:prstGeom>
        </p:spPr>
      </p:pic>
      <p:sp>
        <p:nvSpPr>
          <p:cNvPr id="26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1105535" y="1611630"/>
            <a:ext cx="1464310" cy="1593215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672465" y="2679065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" name="图片 1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3987165" y="1744345"/>
            <a:ext cx="1464310" cy="1593215"/>
          </a:xfrm>
          <a:prstGeom prst="rect">
            <a:avLst/>
          </a:prstGeom>
        </p:spPr>
      </p:pic>
      <p:sp>
        <p:nvSpPr>
          <p:cNvPr id="3" name=" 219"/>
          <p:cNvSpPr/>
          <p:nvPr/>
        </p:nvSpPr>
        <p:spPr>
          <a:xfrm>
            <a:off x="3553460" y="2703195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" name="图片 3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6831965" y="1744345"/>
            <a:ext cx="1464310" cy="1593215"/>
          </a:xfrm>
          <a:prstGeom prst="rect">
            <a:avLst/>
          </a:prstGeom>
        </p:spPr>
      </p:pic>
      <p:sp>
        <p:nvSpPr>
          <p:cNvPr id="5" name=" 219"/>
          <p:cNvSpPr/>
          <p:nvPr/>
        </p:nvSpPr>
        <p:spPr>
          <a:xfrm>
            <a:off x="6398895" y="2703195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8" name="图片 7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9805035" y="1744345"/>
            <a:ext cx="1464310" cy="1593215"/>
          </a:xfrm>
          <a:prstGeom prst="rect">
            <a:avLst/>
          </a:prstGeom>
        </p:spPr>
      </p:pic>
      <p:sp>
        <p:nvSpPr>
          <p:cNvPr id="9" name=" 219"/>
          <p:cNvSpPr/>
          <p:nvPr/>
        </p:nvSpPr>
        <p:spPr>
          <a:xfrm>
            <a:off x="9371965" y="2703195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îṣļîḑé-Rectangle 53"/>
          <p:cNvSpPr/>
          <p:nvPr/>
        </p:nvSpPr>
        <p:spPr>
          <a:xfrm>
            <a:off x="1454785" y="2650490"/>
            <a:ext cx="765175" cy="771525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îṣļîḑé-Rectangle 53"/>
          <p:cNvSpPr/>
          <p:nvPr/>
        </p:nvSpPr>
        <p:spPr>
          <a:xfrm>
            <a:off x="4337050" y="2650490"/>
            <a:ext cx="765175" cy="771525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1" name="îṣļîḑé-Rectangle 53"/>
          <p:cNvSpPr/>
          <p:nvPr/>
        </p:nvSpPr>
        <p:spPr>
          <a:xfrm>
            <a:off x="7245350" y="2667635"/>
            <a:ext cx="765175" cy="771525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2" name="îṣļîḑé-Rectangle 53"/>
          <p:cNvSpPr/>
          <p:nvPr/>
        </p:nvSpPr>
        <p:spPr>
          <a:xfrm>
            <a:off x="10170160" y="2674620"/>
            <a:ext cx="765175" cy="771525"/>
          </a:xfrm>
          <a:prstGeom prst="rect">
            <a:avLst/>
          </a:prstGeom>
        </p:spPr>
        <p:txBody>
          <a:bodyPr wrap="none" lIns="0" rIns="0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4" name="TextBox 1210"/>
          <p:cNvSpPr/>
          <p:nvPr/>
        </p:nvSpPr>
        <p:spPr>
          <a:xfrm>
            <a:off x="739775" y="3446145"/>
            <a:ext cx="2284730" cy="17325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10"/>
          <p:cNvSpPr/>
          <p:nvPr/>
        </p:nvSpPr>
        <p:spPr>
          <a:xfrm>
            <a:off x="3575685" y="3446145"/>
            <a:ext cx="2284730" cy="17325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210"/>
          <p:cNvSpPr/>
          <p:nvPr/>
        </p:nvSpPr>
        <p:spPr>
          <a:xfrm>
            <a:off x="6466205" y="3446145"/>
            <a:ext cx="2284730" cy="17325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10"/>
          <p:cNvSpPr/>
          <p:nvPr/>
        </p:nvSpPr>
        <p:spPr>
          <a:xfrm>
            <a:off x="9394190" y="3446145"/>
            <a:ext cx="2284730" cy="17325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39"/>
          <p:cNvSpPr/>
          <p:nvPr/>
        </p:nvSpPr>
        <p:spPr>
          <a:xfrm>
            <a:off x="3656718" y="2413381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6C7F5B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3" name="Oval 40"/>
          <p:cNvSpPr/>
          <p:nvPr/>
        </p:nvSpPr>
        <p:spPr>
          <a:xfrm>
            <a:off x="7117988" y="2819126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C8DE98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4" name="Oval 41"/>
          <p:cNvSpPr/>
          <p:nvPr/>
        </p:nvSpPr>
        <p:spPr>
          <a:xfrm>
            <a:off x="5509606" y="4509682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C8DE98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5" name="Oval 42"/>
          <p:cNvSpPr/>
          <p:nvPr/>
        </p:nvSpPr>
        <p:spPr>
          <a:xfrm>
            <a:off x="8759396" y="4113021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6C7F5B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cxnSp>
        <p:nvCxnSpPr>
          <p:cNvPr id="26" name="Straight Connector 43"/>
          <p:cNvCxnSpPr>
            <a:stCxn id="22" idx="4"/>
          </p:cNvCxnSpPr>
          <p:nvPr/>
        </p:nvCxnSpPr>
        <p:spPr>
          <a:xfrm flipH="1">
            <a:off x="-240617" y="3303599"/>
            <a:ext cx="4342484" cy="0"/>
          </a:xfrm>
          <a:prstGeom prst="line">
            <a:avLst/>
          </a:prstGeom>
          <a:noFill/>
          <a:ln w="139700" cap="flat" cmpd="sng" algn="ctr">
            <a:solidFill>
              <a:srgbClr val="6C7F5B"/>
            </a:solidFill>
            <a:prstDash val="solid"/>
          </a:ln>
          <a:effectLst/>
        </p:spPr>
      </p:cxnSp>
      <p:cxnSp>
        <p:nvCxnSpPr>
          <p:cNvPr id="27" name="Straight Connector 63"/>
          <p:cNvCxnSpPr/>
          <p:nvPr/>
        </p:nvCxnSpPr>
        <p:spPr>
          <a:xfrm flipH="1">
            <a:off x="-240616" y="3709345"/>
            <a:ext cx="7803755" cy="0"/>
          </a:xfrm>
          <a:prstGeom prst="line">
            <a:avLst/>
          </a:prstGeom>
          <a:noFill/>
          <a:ln w="139700" cap="flat" cmpd="sng" algn="ctr">
            <a:solidFill>
              <a:srgbClr val="C8DE98"/>
            </a:solidFill>
            <a:prstDash val="solid"/>
          </a:ln>
          <a:effectLst/>
        </p:spPr>
      </p:cxnSp>
      <p:cxnSp>
        <p:nvCxnSpPr>
          <p:cNvPr id="28" name="Straight Connector 64"/>
          <p:cNvCxnSpPr/>
          <p:nvPr/>
        </p:nvCxnSpPr>
        <p:spPr>
          <a:xfrm flipH="1">
            <a:off x="-240617" y="4113020"/>
            <a:ext cx="9389846" cy="0"/>
          </a:xfrm>
          <a:prstGeom prst="line">
            <a:avLst/>
          </a:prstGeom>
          <a:noFill/>
          <a:ln w="139700" cap="flat" cmpd="sng" algn="ctr">
            <a:solidFill>
              <a:srgbClr val="6C7F5B"/>
            </a:solidFill>
            <a:prstDash val="solid"/>
          </a:ln>
          <a:effectLst/>
        </p:spPr>
      </p:cxnSp>
      <p:cxnSp>
        <p:nvCxnSpPr>
          <p:cNvPr id="29" name="Straight Connector 65"/>
          <p:cNvCxnSpPr>
            <a:stCxn id="24" idx="0"/>
          </p:cNvCxnSpPr>
          <p:nvPr/>
        </p:nvCxnSpPr>
        <p:spPr>
          <a:xfrm flipH="1">
            <a:off x="-240616" y="4509681"/>
            <a:ext cx="6195373" cy="0"/>
          </a:xfrm>
          <a:prstGeom prst="line">
            <a:avLst/>
          </a:prstGeom>
          <a:noFill/>
          <a:ln w="139700" cap="flat" cmpd="sng" algn="ctr">
            <a:solidFill>
              <a:srgbClr val="C8DE98"/>
            </a:solidFill>
            <a:prstDash val="solid"/>
          </a:ln>
          <a:effectLst/>
        </p:spPr>
      </p:cxnSp>
      <p:sp>
        <p:nvSpPr>
          <p:cNvPr id="30" name="Text Placeholder 32"/>
          <p:cNvSpPr txBox="1">
            <a:spLocks/>
          </p:cNvSpPr>
          <p:nvPr/>
        </p:nvSpPr>
        <p:spPr>
          <a:xfrm>
            <a:off x="4822903" y="2806667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3"/>
          <p:cNvSpPr txBox="1">
            <a:spLocks/>
          </p:cNvSpPr>
          <p:nvPr/>
        </p:nvSpPr>
        <p:spPr>
          <a:xfrm>
            <a:off x="4822904" y="2534262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8284172" y="3173160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 Placeholder 33"/>
          <p:cNvSpPr txBox="1">
            <a:spLocks/>
          </p:cNvSpPr>
          <p:nvPr/>
        </p:nvSpPr>
        <p:spPr>
          <a:xfrm>
            <a:off x="8284173" y="2900754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34" name="Text Placeholder 32"/>
          <p:cNvSpPr txBox="1">
            <a:spLocks/>
          </p:cNvSpPr>
          <p:nvPr/>
        </p:nvSpPr>
        <p:spPr>
          <a:xfrm>
            <a:off x="6670439" y="4876067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 Placeholder 33"/>
          <p:cNvSpPr txBox="1">
            <a:spLocks/>
          </p:cNvSpPr>
          <p:nvPr/>
        </p:nvSpPr>
        <p:spPr>
          <a:xfrm>
            <a:off x="6670440" y="4603662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36" name="Text Placeholder 32"/>
          <p:cNvSpPr txBox="1">
            <a:spLocks/>
          </p:cNvSpPr>
          <p:nvPr/>
        </p:nvSpPr>
        <p:spPr>
          <a:xfrm>
            <a:off x="9954946" y="4474064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 Placeholder 33"/>
          <p:cNvSpPr txBox="1">
            <a:spLocks/>
          </p:cNvSpPr>
          <p:nvPr/>
        </p:nvSpPr>
        <p:spPr>
          <a:xfrm>
            <a:off x="9954946" y="4201659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38" name="Oval 74"/>
          <p:cNvSpPr/>
          <p:nvPr/>
        </p:nvSpPr>
        <p:spPr>
          <a:xfrm>
            <a:off x="2249958" y="4897072"/>
            <a:ext cx="890301" cy="890219"/>
          </a:xfrm>
          <a:prstGeom prst="ellipse">
            <a:avLst/>
          </a:prstGeom>
          <a:solidFill>
            <a:sysClr val="window" lastClr="FFFFFF"/>
          </a:solidFill>
          <a:ln w="139700" cap="flat" cmpd="sng" algn="ctr">
            <a:solidFill>
              <a:srgbClr val="6C7F5B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cxnSp>
        <p:nvCxnSpPr>
          <p:cNvPr id="39" name="Straight Connector 75"/>
          <p:cNvCxnSpPr>
            <a:stCxn id="38" idx="0"/>
          </p:cNvCxnSpPr>
          <p:nvPr/>
        </p:nvCxnSpPr>
        <p:spPr>
          <a:xfrm flipH="1">
            <a:off x="-240617" y="4897072"/>
            <a:ext cx="2935725" cy="0"/>
          </a:xfrm>
          <a:prstGeom prst="line">
            <a:avLst/>
          </a:prstGeom>
          <a:noFill/>
          <a:ln w="139700" cap="flat" cmpd="sng" algn="ctr">
            <a:solidFill>
              <a:srgbClr val="6C7F5B"/>
            </a:solidFill>
            <a:prstDash val="solid"/>
          </a:ln>
          <a:effectLst/>
        </p:spPr>
      </p:cxnSp>
      <p:sp>
        <p:nvSpPr>
          <p:cNvPr id="40" name="Text Placeholder 32"/>
          <p:cNvSpPr txBox="1">
            <a:spLocks/>
          </p:cNvSpPr>
          <p:nvPr/>
        </p:nvSpPr>
        <p:spPr>
          <a:xfrm>
            <a:off x="3410791" y="5263457"/>
            <a:ext cx="182828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8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8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  <a:endParaRPr lang="en-US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Text Placeholder 33"/>
          <p:cNvSpPr txBox="1">
            <a:spLocks/>
          </p:cNvSpPr>
          <p:nvPr/>
        </p:nvSpPr>
        <p:spPr>
          <a:xfrm>
            <a:off x="3410792" y="4991050"/>
            <a:ext cx="141211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42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82469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3881092" y="1529691"/>
            <a:ext cx="3514723" cy="3494236"/>
          </a:xfrm>
          <a:custGeom>
            <a:avLst/>
            <a:gdLst>
              <a:gd name="T0" fmla="*/ 2100 w 2100"/>
              <a:gd name="T1" fmla="*/ 630 h 2147"/>
              <a:gd name="T2" fmla="*/ 634 w 2100"/>
              <a:gd name="T3" fmla="*/ 510 h 2147"/>
              <a:gd name="T4" fmla="*/ 1574 w 2100"/>
              <a:gd name="T5" fmla="*/ 1621 h 2147"/>
              <a:gd name="T6" fmla="*/ 991 w 2100"/>
              <a:gd name="T7" fmla="*/ 1572 h 2147"/>
              <a:gd name="T8" fmla="*/ 2100 w 2100"/>
              <a:gd name="T9" fmla="*/ 63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0" h="2147">
                <a:moveTo>
                  <a:pt x="2100" y="630"/>
                </a:moveTo>
                <a:cubicBezTo>
                  <a:pt x="1728" y="193"/>
                  <a:pt x="1072" y="139"/>
                  <a:pt x="634" y="510"/>
                </a:cubicBezTo>
                <a:cubicBezTo>
                  <a:pt x="0" y="1047"/>
                  <a:pt x="953" y="2147"/>
                  <a:pt x="1574" y="1621"/>
                </a:cubicBezTo>
                <a:cubicBezTo>
                  <a:pt x="1400" y="1768"/>
                  <a:pt x="1139" y="1747"/>
                  <a:pt x="991" y="1572"/>
                </a:cubicBezTo>
                <a:cubicBezTo>
                  <a:pt x="466" y="952"/>
                  <a:pt x="1563" y="0"/>
                  <a:pt x="2100" y="630"/>
                </a:cubicBezTo>
                <a:close/>
              </a:path>
            </a:pathLst>
          </a:custGeom>
          <a:solidFill>
            <a:srgbClr val="637851"/>
          </a:solidFill>
          <a:ln>
            <a:noFill/>
          </a:ln>
        </p:spPr>
        <p:txBody>
          <a:bodyPr vert="horz" wrap="square" lIns="121508" tIns="60755" rIns="121508" bIns="607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4737373" y="1610432"/>
            <a:ext cx="3584588" cy="3413496"/>
          </a:xfrm>
          <a:custGeom>
            <a:avLst/>
            <a:gdLst>
              <a:gd name="T0" fmla="*/ 1521 w 2142"/>
              <a:gd name="T1" fmla="*/ 2097 h 2097"/>
              <a:gd name="T2" fmla="*/ 1637 w 2142"/>
              <a:gd name="T3" fmla="*/ 634 h 2097"/>
              <a:gd name="T4" fmla="*/ 526 w 2142"/>
              <a:gd name="T5" fmla="*/ 1574 h 2097"/>
              <a:gd name="T6" fmla="*/ 575 w 2142"/>
              <a:gd name="T7" fmla="*/ 991 h 2097"/>
              <a:gd name="T8" fmla="*/ 1521 w 2142"/>
              <a:gd name="T9" fmla="*/ 2097 h 2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2" h="2097">
                <a:moveTo>
                  <a:pt x="1521" y="2097"/>
                </a:moveTo>
                <a:cubicBezTo>
                  <a:pt x="1954" y="1724"/>
                  <a:pt x="2007" y="1071"/>
                  <a:pt x="1637" y="634"/>
                </a:cubicBezTo>
                <a:cubicBezTo>
                  <a:pt x="1100" y="0"/>
                  <a:pt x="0" y="953"/>
                  <a:pt x="526" y="1574"/>
                </a:cubicBezTo>
                <a:cubicBezTo>
                  <a:pt x="379" y="1400"/>
                  <a:pt x="400" y="1139"/>
                  <a:pt x="575" y="991"/>
                </a:cubicBezTo>
                <a:cubicBezTo>
                  <a:pt x="1194" y="467"/>
                  <a:pt x="2142" y="1558"/>
                  <a:pt x="1521" y="2097"/>
                </a:cubicBezTo>
                <a:close/>
              </a:path>
            </a:pathLst>
          </a:custGeom>
          <a:solidFill>
            <a:srgbClr val="C8DE98"/>
          </a:solidFill>
          <a:ln>
            <a:solidFill>
              <a:srgbClr val="C8DE98"/>
            </a:solidFill>
          </a:ln>
        </p:spPr>
        <p:txBody>
          <a:bodyPr vert="horz" wrap="square" lIns="121508" tIns="60755" rIns="121508" bIns="607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3800538" y="2475598"/>
            <a:ext cx="3595274" cy="3419891"/>
          </a:xfrm>
          <a:custGeom>
            <a:avLst/>
            <a:gdLst>
              <a:gd name="T0" fmla="*/ 633 w 2148"/>
              <a:gd name="T1" fmla="*/ 0 h 2101"/>
              <a:gd name="T2" fmla="*/ 512 w 2148"/>
              <a:gd name="T3" fmla="*/ 1467 h 2101"/>
              <a:gd name="T4" fmla="*/ 1623 w 2148"/>
              <a:gd name="T5" fmla="*/ 527 h 2101"/>
              <a:gd name="T6" fmla="*/ 1574 w 2148"/>
              <a:gd name="T7" fmla="*/ 1110 h 2101"/>
              <a:gd name="T8" fmla="*/ 633 w 2148"/>
              <a:gd name="T9" fmla="*/ 0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8" h="2101">
                <a:moveTo>
                  <a:pt x="633" y="0"/>
                </a:moveTo>
                <a:cubicBezTo>
                  <a:pt x="195" y="371"/>
                  <a:pt x="140" y="1028"/>
                  <a:pt x="512" y="1467"/>
                </a:cubicBezTo>
                <a:cubicBezTo>
                  <a:pt x="1048" y="2101"/>
                  <a:pt x="2148" y="1148"/>
                  <a:pt x="1623" y="527"/>
                </a:cubicBezTo>
                <a:cubicBezTo>
                  <a:pt x="1770" y="701"/>
                  <a:pt x="1748" y="962"/>
                  <a:pt x="1574" y="1110"/>
                </a:cubicBezTo>
                <a:cubicBezTo>
                  <a:pt x="953" y="1636"/>
                  <a:pt x="0" y="536"/>
                  <a:pt x="633" y="0"/>
                </a:cubicBezTo>
                <a:close/>
              </a:path>
            </a:pathLst>
          </a:custGeom>
          <a:solidFill>
            <a:srgbClr val="C8DE98"/>
          </a:solidFill>
          <a:ln>
            <a:solidFill>
              <a:srgbClr val="C8DE98"/>
            </a:solidFill>
          </a:ln>
        </p:spPr>
        <p:txBody>
          <a:bodyPr vert="horz" wrap="square" lIns="121508" tIns="60755" rIns="121508" bIns="607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4726686" y="2456012"/>
            <a:ext cx="3509790" cy="3487042"/>
          </a:xfrm>
          <a:custGeom>
            <a:avLst/>
            <a:gdLst>
              <a:gd name="T0" fmla="*/ 0 w 2097"/>
              <a:gd name="T1" fmla="*/ 1520 h 2142"/>
              <a:gd name="T2" fmla="*/ 1463 w 2097"/>
              <a:gd name="T3" fmla="*/ 1636 h 2142"/>
              <a:gd name="T4" fmla="*/ 523 w 2097"/>
              <a:gd name="T5" fmla="*/ 525 h 2142"/>
              <a:gd name="T6" fmla="*/ 1106 w 2097"/>
              <a:gd name="T7" fmla="*/ 574 h 2142"/>
              <a:gd name="T8" fmla="*/ 0 w 2097"/>
              <a:gd name="T9" fmla="*/ 1520 h 2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7" h="2142">
                <a:moveTo>
                  <a:pt x="0" y="1520"/>
                </a:moveTo>
                <a:cubicBezTo>
                  <a:pt x="373" y="1954"/>
                  <a:pt x="1026" y="2006"/>
                  <a:pt x="1463" y="1636"/>
                </a:cubicBezTo>
                <a:cubicBezTo>
                  <a:pt x="2097" y="1100"/>
                  <a:pt x="1144" y="0"/>
                  <a:pt x="523" y="525"/>
                </a:cubicBezTo>
                <a:cubicBezTo>
                  <a:pt x="697" y="378"/>
                  <a:pt x="958" y="400"/>
                  <a:pt x="1106" y="574"/>
                </a:cubicBezTo>
                <a:cubicBezTo>
                  <a:pt x="1630" y="1193"/>
                  <a:pt x="539" y="2142"/>
                  <a:pt x="0" y="1520"/>
                </a:cubicBezTo>
                <a:close/>
              </a:path>
            </a:pathLst>
          </a:custGeom>
          <a:solidFill>
            <a:srgbClr val="637851"/>
          </a:solidFill>
          <a:ln>
            <a:noFill/>
          </a:ln>
        </p:spPr>
        <p:txBody>
          <a:bodyPr vert="horz" wrap="square" lIns="121508" tIns="60755" rIns="121508" bIns="607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8" name="Shape 2411"/>
          <p:cNvSpPr/>
          <p:nvPr/>
        </p:nvSpPr>
        <p:spPr>
          <a:xfrm>
            <a:off x="8354091" y="1893755"/>
            <a:ext cx="20236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="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19" name="Shape 2414"/>
          <p:cNvSpPr/>
          <p:nvPr/>
        </p:nvSpPr>
        <p:spPr>
          <a:xfrm>
            <a:off x="8354091" y="2241180"/>
            <a:ext cx="3061477" cy="35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="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 fontAlgn="base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here to enter your text.</a:t>
            </a:r>
            <a:endParaRPr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Shape 2411"/>
          <p:cNvSpPr/>
          <p:nvPr/>
        </p:nvSpPr>
        <p:spPr>
          <a:xfrm>
            <a:off x="8354091" y="4937504"/>
            <a:ext cx="20236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="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1" name="Shape 2414"/>
          <p:cNvSpPr/>
          <p:nvPr/>
        </p:nvSpPr>
        <p:spPr>
          <a:xfrm>
            <a:off x="8354091" y="5284929"/>
            <a:ext cx="3061477" cy="35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="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 fontAlgn="base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here to enter your text.</a:t>
            </a:r>
            <a:endParaRPr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Shape 2411"/>
          <p:cNvSpPr/>
          <p:nvPr/>
        </p:nvSpPr>
        <p:spPr>
          <a:xfrm>
            <a:off x="1857445" y="1893755"/>
            <a:ext cx="20236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="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3" name="Shape 2414"/>
          <p:cNvSpPr/>
          <p:nvPr/>
        </p:nvSpPr>
        <p:spPr>
          <a:xfrm>
            <a:off x="836708" y="2241180"/>
            <a:ext cx="3044384" cy="35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="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fontAlgn="base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here to enter your text.</a:t>
            </a:r>
            <a:endParaRPr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Shape 2411"/>
          <p:cNvSpPr/>
          <p:nvPr/>
        </p:nvSpPr>
        <p:spPr>
          <a:xfrm>
            <a:off x="1857445" y="4937504"/>
            <a:ext cx="20236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="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kern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宋体"/>
                <a:cs typeface="+mn-ea"/>
                <a:sym typeface="Arial" panose="020B0604020202020204" pitchFamily="34" charset="0"/>
              </a:rPr>
              <a:t>YOUR TEXT </a:t>
            </a:r>
          </a:p>
        </p:txBody>
      </p:sp>
      <p:sp>
        <p:nvSpPr>
          <p:cNvPr id="25" name="Shape 2414"/>
          <p:cNvSpPr/>
          <p:nvPr/>
        </p:nvSpPr>
        <p:spPr>
          <a:xfrm>
            <a:off x="836708" y="5284929"/>
            <a:ext cx="3044384" cy="35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="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fontAlgn="base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here to enter your text.</a:t>
            </a:r>
            <a:endParaRPr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428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5" y="1827530"/>
            <a:ext cx="4808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Section III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2635" y="2931160"/>
            <a:ext cx="480822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637851"/>
                </a:solidFill>
                <a:cs typeface="+mn-ea"/>
                <a:sym typeface="+mn-lt"/>
              </a:rPr>
              <a:t>Enter your text here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63785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4"/>
          <p:cNvSpPr txBox="1"/>
          <p:nvPr/>
        </p:nvSpPr>
        <p:spPr>
          <a:xfrm>
            <a:off x="762635" y="3777615"/>
            <a:ext cx="577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4080000">
            <a:off x="-1965960" y="220345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-283210" y="1278890"/>
            <a:ext cx="13112115" cy="1979295"/>
          </a:xfrm>
          <a:prstGeom prst="rect">
            <a:avLst/>
          </a:prstGeom>
          <a:solidFill>
            <a:srgbClr val="6C7F5B"/>
          </a:solidFill>
          <a:ln w="6350"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614045" y="5572125"/>
            <a:ext cx="4319905" cy="92710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76" name="Picture 7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" y="2207895"/>
            <a:ext cx="4103370" cy="34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8" descr="psb"/>
          <p:cNvSpPr>
            <a:spLocks noChangeArrowheads="1"/>
          </p:cNvSpPr>
          <p:nvPr/>
        </p:nvSpPr>
        <p:spPr bwMode="auto">
          <a:xfrm>
            <a:off x="922020" y="2360295"/>
            <a:ext cx="3790950" cy="238887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5380567" y="1697166"/>
            <a:ext cx="6144684" cy="178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YOUR TITLE IN HERE PLEASE</a:t>
            </a:r>
          </a:p>
          <a:p>
            <a:pPr algn="l">
              <a:spcBef>
                <a:spcPts val="450"/>
              </a:spcBef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textHere to add your text, mainly to avoid large sections of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spcBef>
                <a:spcPts val="450"/>
              </a:spcBef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Here to add your text, mainly to avoid large sections of text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spcBef>
                <a:spcPts val="450"/>
              </a:spcBef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58225" y="5066030"/>
            <a:ext cx="457200" cy="457200"/>
            <a:chOff x="13617" y="8826"/>
            <a:chExt cx="720" cy="720"/>
          </a:xfrm>
        </p:grpSpPr>
        <p:sp>
          <p:nvSpPr>
            <p:cNvPr id="96" name="Oval 18"/>
            <p:cNvSpPr>
              <a:spLocks noChangeArrowheads="1"/>
            </p:cNvSpPr>
            <p:nvPr/>
          </p:nvSpPr>
          <p:spPr bwMode="auto">
            <a:xfrm>
              <a:off x="13617" y="8826"/>
              <a:ext cx="720" cy="720"/>
            </a:xfrm>
            <a:prstGeom prst="ellipse">
              <a:avLst/>
            </a:prstGeom>
            <a:solidFill>
              <a:srgbClr val="C8DE98"/>
            </a:solidFill>
            <a:ln w="6350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98" name="Group 19"/>
            <p:cNvGrpSpPr/>
            <p:nvPr/>
          </p:nvGrpSpPr>
          <p:grpSpPr bwMode="auto">
            <a:xfrm>
              <a:off x="13837" y="9016"/>
              <a:ext cx="273" cy="347"/>
              <a:chOff x="4878" y="2560"/>
              <a:chExt cx="147" cy="1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99" name="Freeform 20"/>
              <p:cNvSpPr/>
              <p:nvPr/>
            </p:nvSpPr>
            <p:spPr bwMode="auto">
              <a:xfrm>
                <a:off x="4878" y="2560"/>
                <a:ext cx="147" cy="188"/>
              </a:xfrm>
              <a:custGeom>
                <a:avLst/>
                <a:gdLst>
                  <a:gd name="T0" fmla="*/ 16 w 71"/>
                  <a:gd name="T1" fmla="*/ 83 h 91"/>
                  <a:gd name="T2" fmla="*/ 8 w 71"/>
                  <a:gd name="T3" fmla="*/ 83 h 91"/>
                  <a:gd name="T4" fmla="*/ 8 w 71"/>
                  <a:gd name="T5" fmla="*/ 8 h 91"/>
                  <a:gd name="T6" fmla="*/ 67 w 71"/>
                  <a:gd name="T7" fmla="*/ 8 h 91"/>
                  <a:gd name="T8" fmla="*/ 71 w 71"/>
                  <a:gd name="T9" fmla="*/ 4 h 91"/>
                  <a:gd name="T10" fmla="*/ 67 w 71"/>
                  <a:gd name="T11" fmla="*/ 0 h 91"/>
                  <a:gd name="T12" fmla="*/ 4 w 71"/>
                  <a:gd name="T13" fmla="*/ 0 h 91"/>
                  <a:gd name="T14" fmla="*/ 0 w 71"/>
                  <a:gd name="T15" fmla="*/ 4 h 91"/>
                  <a:gd name="T16" fmla="*/ 0 w 71"/>
                  <a:gd name="T17" fmla="*/ 87 h 91"/>
                  <a:gd name="T18" fmla="*/ 4 w 71"/>
                  <a:gd name="T19" fmla="*/ 91 h 91"/>
                  <a:gd name="T20" fmla="*/ 16 w 71"/>
                  <a:gd name="T21" fmla="*/ 91 h 91"/>
                  <a:gd name="T22" fmla="*/ 20 w 71"/>
                  <a:gd name="T23" fmla="*/ 87 h 91"/>
                  <a:gd name="T24" fmla="*/ 16 w 71"/>
                  <a:gd name="T25" fmla="*/ 8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91">
                    <a:moveTo>
                      <a:pt x="16" y="83"/>
                    </a:moveTo>
                    <a:cubicBezTo>
                      <a:pt x="8" y="83"/>
                      <a:pt x="8" y="83"/>
                      <a:pt x="8" y="8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9" y="8"/>
                      <a:pt x="71" y="6"/>
                      <a:pt x="71" y="4"/>
                    </a:cubicBezTo>
                    <a:cubicBezTo>
                      <a:pt x="71" y="2"/>
                      <a:pt x="69" y="0"/>
                      <a:pt x="6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9"/>
                      <a:pt x="2" y="91"/>
                      <a:pt x="4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8" y="91"/>
                      <a:pt x="20" y="89"/>
                      <a:pt x="20" y="87"/>
                    </a:cubicBezTo>
                    <a:cubicBezTo>
                      <a:pt x="20" y="85"/>
                      <a:pt x="18" y="83"/>
                      <a:pt x="1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Freeform 21"/>
              <p:cNvSpPr/>
              <p:nvPr/>
            </p:nvSpPr>
            <p:spPr bwMode="auto">
              <a:xfrm>
                <a:off x="4971" y="2669"/>
                <a:ext cx="54" cy="79"/>
              </a:xfrm>
              <a:custGeom>
                <a:avLst/>
                <a:gdLst>
                  <a:gd name="T0" fmla="*/ 22 w 26"/>
                  <a:gd name="T1" fmla="*/ 0 h 38"/>
                  <a:gd name="T2" fmla="*/ 18 w 26"/>
                  <a:gd name="T3" fmla="*/ 4 h 38"/>
                  <a:gd name="T4" fmla="*/ 18 w 26"/>
                  <a:gd name="T5" fmla="*/ 30 h 38"/>
                  <a:gd name="T6" fmla="*/ 4 w 26"/>
                  <a:gd name="T7" fmla="*/ 30 h 38"/>
                  <a:gd name="T8" fmla="*/ 0 w 26"/>
                  <a:gd name="T9" fmla="*/ 34 h 38"/>
                  <a:gd name="T10" fmla="*/ 4 w 26"/>
                  <a:gd name="T11" fmla="*/ 38 h 38"/>
                  <a:gd name="T12" fmla="*/ 22 w 26"/>
                  <a:gd name="T13" fmla="*/ 38 h 38"/>
                  <a:gd name="T14" fmla="*/ 25 w 26"/>
                  <a:gd name="T15" fmla="*/ 37 h 38"/>
                  <a:gd name="T16" fmla="*/ 26 w 26"/>
                  <a:gd name="T17" fmla="*/ 34 h 38"/>
                  <a:gd name="T18" fmla="*/ 26 w 26"/>
                  <a:gd name="T19" fmla="*/ 4 h 38"/>
                  <a:gd name="T20" fmla="*/ 22 w 26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8">
                    <a:moveTo>
                      <a:pt x="22" y="0"/>
                    </a:moveTo>
                    <a:cubicBezTo>
                      <a:pt x="20" y="0"/>
                      <a:pt x="18" y="2"/>
                      <a:pt x="18" y="4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32"/>
                      <a:pt x="0" y="34"/>
                    </a:cubicBezTo>
                    <a:cubicBezTo>
                      <a:pt x="0" y="36"/>
                      <a:pt x="2" y="38"/>
                      <a:pt x="4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8"/>
                      <a:pt x="24" y="38"/>
                      <a:pt x="25" y="37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Freeform 22"/>
              <p:cNvSpPr>
                <a:spLocks noEditPoints="1"/>
              </p:cNvSpPr>
              <p:nvPr/>
            </p:nvSpPr>
            <p:spPr bwMode="auto">
              <a:xfrm>
                <a:off x="4932" y="2599"/>
                <a:ext cx="91" cy="132"/>
              </a:xfrm>
              <a:custGeom>
                <a:avLst/>
                <a:gdLst>
                  <a:gd name="T0" fmla="*/ 38 w 44"/>
                  <a:gd name="T1" fmla="*/ 1 h 64"/>
                  <a:gd name="T2" fmla="*/ 33 w 44"/>
                  <a:gd name="T3" fmla="*/ 0 h 64"/>
                  <a:gd name="T4" fmla="*/ 25 w 44"/>
                  <a:gd name="T5" fmla="*/ 4 h 64"/>
                  <a:gd name="T6" fmla="*/ 0 w 44"/>
                  <a:gd name="T7" fmla="*/ 48 h 64"/>
                  <a:gd name="T8" fmla="*/ 0 w 44"/>
                  <a:gd name="T9" fmla="*/ 50 h 64"/>
                  <a:gd name="T10" fmla="*/ 0 w 44"/>
                  <a:gd name="T11" fmla="*/ 60 h 64"/>
                  <a:gd name="T12" fmla="*/ 2 w 44"/>
                  <a:gd name="T13" fmla="*/ 64 h 64"/>
                  <a:gd name="T14" fmla="*/ 4 w 44"/>
                  <a:gd name="T15" fmla="*/ 64 h 64"/>
                  <a:gd name="T16" fmla="*/ 6 w 44"/>
                  <a:gd name="T17" fmla="*/ 64 h 64"/>
                  <a:gd name="T18" fmla="*/ 15 w 44"/>
                  <a:gd name="T19" fmla="*/ 59 h 64"/>
                  <a:gd name="T20" fmla="*/ 16 w 44"/>
                  <a:gd name="T21" fmla="*/ 57 h 64"/>
                  <a:gd name="T22" fmla="*/ 41 w 44"/>
                  <a:gd name="T23" fmla="*/ 14 h 64"/>
                  <a:gd name="T24" fmla="*/ 38 w 44"/>
                  <a:gd name="T25" fmla="*/ 1 h 64"/>
                  <a:gd name="T26" fmla="*/ 35 w 44"/>
                  <a:gd name="T27" fmla="*/ 10 h 64"/>
                  <a:gd name="T28" fmla="*/ 10 w 44"/>
                  <a:gd name="T29" fmla="*/ 53 h 64"/>
                  <a:gd name="T30" fmla="*/ 8 w 44"/>
                  <a:gd name="T31" fmla="*/ 54 h 64"/>
                  <a:gd name="T32" fmla="*/ 7 w 44"/>
                  <a:gd name="T33" fmla="*/ 51 h 64"/>
                  <a:gd name="T34" fmla="*/ 32 w 44"/>
                  <a:gd name="T35" fmla="*/ 8 h 64"/>
                  <a:gd name="T36" fmla="*/ 34 w 44"/>
                  <a:gd name="T37" fmla="*/ 8 h 64"/>
                  <a:gd name="T38" fmla="*/ 35 w 44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64">
                    <a:moveTo>
                      <a:pt x="38" y="1"/>
                    </a:moveTo>
                    <a:cubicBezTo>
                      <a:pt x="37" y="0"/>
                      <a:pt x="35" y="0"/>
                      <a:pt x="33" y="0"/>
                    </a:cubicBezTo>
                    <a:cubicBezTo>
                      <a:pt x="30" y="0"/>
                      <a:pt x="27" y="2"/>
                      <a:pt x="25" y="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3"/>
                      <a:pt x="2" y="64"/>
                    </a:cubicBezTo>
                    <a:cubicBezTo>
                      <a:pt x="2" y="64"/>
                      <a:pt x="3" y="64"/>
                      <a:pt x="4" y="64"/>
                    </a:cubicBezTo>
                    <a:cubicBezTo>
                      <a:pt x="4" y="64"/>
                      <a:pt x="5" y="64"/>
                      <a:pt x="6" y="64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5" y="59"/>
                      <a:pt x="16" y="58"/>
                      <a:pt x="16" y="57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9"/>
                      <a:pt x="42" y="4"/>
                      <a:pt x="38" y="1"/>
                    </a:cubicBezTo>
                    <a:close/>
                    <a:moveTo>
                      <a:pt x="35" y="10"/>
                    </a:moveTo>
                    <a:cubicBezTo>
                      <a:pt x="10" y="53"/>
                      <a:pt x="10" y="53"/>
                      <a:pt x="10" y="5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Freeform 23"/>
              <p:cNvSpPr/>
              <p:nvPr/>
            </p:nvSpPr>
            <p:spPr bwMode="auto">
              <a:xfrm>
                <a:off x="4905" y="2613"/>
                <a:ext cx="58" cy="17"/>
              </a:xfrm>
              <a:custGeom>
                <a:avLst/>
                <a:gdLst>
                  <a:gd name="T0" fmla="*/ 28 w 28"/>
                  <a:gd name="T1" fmla="*/ 4 h 8"/>
                  <a:gd name="T2" fmla="*/ 24 w 28"/>
                  <a:gd name="T3" fmla="*/ 0 h 8"/>
                  <a:gd name="T4" fmla="*/ 4 w 28"/>
                  <a:gd name="T5" fmla="*/ 0 h 8"/>
                  <a:gd name="T6" fmla="*/ 0 w 28"/>
                  <a:gd name="T7" fmla="*/ 4 h 8"/>
                  <a:gd name="T8" fmla="*/ 4 w 28"/>
                  <a:gd name="T9" fmla="*/ 8 h 8"/>
                  <a:gd name="T10" fmla="*/ 24 w 28"/>
                  <a:gd name="T11" fmla="*/ 8 h 8"/>
                  <a:gd name="T12" fmla="*/ 28 w 2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8" y="4"/>
                    </a:moveTo>
                    <a:cubicBezTo>
                      <a:pt x="28" y="2"/>
                      <a:pt x="26" y="0"/>
                      <a:pt x="2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8"/>
                      <a:pt x="28" y="6"/>
                      <a:pt x="2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" name="Freeform 24"/>
              <p:cNvSpPr/>
              <p:nvPr/>
            </p:nvSpPr>
            <p:spPr bwMode="auto">
              <a:xfrm>
                <a:off x="4905" y="2646"/>
                <a:ext cx="37" cy="17"/>
              </a:xfrm>
              <a:custGeom>
                <a:avLst/>
                <a:gdLst>
                  <a:gd name="T0" fmla="*/ 4 w 18"/>
                  <a:gd name="T1" fmla="*/ 0 h 8"/>
                  <a:gd name="T2" fmla="*/ 0 w 18"/>
                  <a:gd name="T3" fmla="*/ 4 h 8"/>
                  <a:gd name="T4" fmla="*/ 4 w 18"/>
                  <a:gd name="T5" fmla="*/ 8 h 8"/>
                  <a:gd name="T6" fmla="*/ 14 w 18"/>
                  <a:gd name="T7" fmla="*/ 8 h 8"/>
                  <a:gd name="T8" fmla="*/ 18 w 18"/>
                  <a:gd name="T9" fmla="*/ 4 h 8"/>
                  <a:gd name="T10" fmla="*/ 14 w 18"/>
                  <a:gd name="T11" fmla="*/ 0 h 8"/>
                  <a:gd name="T12" fmla="*/ 4 w 1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8" y="6"/>
                      <a:pt x="18" y="4"/>
                    </a:cubicBezTo>
                    <a:cubicBezTo>
                      <a:pt x="18" y="2"/>
                      <a:pt x="16" y="0"/>
                      <a:pt x="14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646795" y="3856990"/>
            <a:ext cx="457200" cy="457200"/>
            <a:chOff x="13617" y="6972"/>
            <a:chExt cx="720" cy="720"/>
          </a:xfrm>
        </p:grpSpPr>
        <p:sp>
          <p:nvSpPr>
            <p:cNvPr id="95" name="Oval 16"/>
            <p:cNvSpPr>
              <a:spLocks noChangeArrowheads="1"/>
            </p:cNvSpPr>
            <p:nvPr/>
          </p:nvSpPr>
          <p:spPr bwMode="auto">
            <a:xfrm>
              <a:off x="13617" y="6972"/>
              <a:ext cx="720" cy="720"/>
            </a:xfrm>
            <a:prstGeom prst="ellipse">
              <a:avLst/>
            </a:prstGeom>
            <a:solidFill>
              <a:srgbClr val="6C7F5B"/>
            </a:solidFill>
            <a:ln w="6350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06" name="Group 25"/>
            <p:cNvGrpSpPr/>
            <p:nvPr/>
          </p:nvGrpSpPr>
          <p:grpSpPr bwMode="auto">
            <a:xfrm>
              <a:off x="13797" y="7159"/>
              <a:ext cx="353" cy="347"/>
              <a:chOff x="4857" y="1977"/>
              <a:chExt cx="189" cy="1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7" name="Freeform 26"/>
              <p:cNvSpPr>
                <a:spLocks noEditPoints="1"/>
              </p:cNvSpPr>
              <p:nvPr/>
            </p:nvSpPr>
            <p:spPr bwMode="auto">
              <a:xfrm>
                <a:off x="4857" y="1977"/>
                <a:ext cx="189" cy="188"/>
              </a:xfrm>
              <a:custGeom>
                <a:avLst/>
                <a:gdLst>
                  <a:gd name="T0" fmla="*/ 88 w 91"/>
                  <a:gd name="T1" fmla="*/ 36 h 91"/>
                  <a:gd name="T2" fmla="*/ 80 w 91"/>
                  <a:gd name="T3" fmla="*/ 29 h 91"/>
                  <a:gd name="T4" fmla="*/ 82 w 91"/>
                  <a:gd name="T5" fmla="*/ 19 h 91"/>
                  <a:gd name="T6" fmla="*/ 69 w 91"/>
                  <a:gd name="T7" fmla="*/ 8 h 91"/>
                  <a:gd name="T8" fmla="*/ 58 w 91"/>
                  <a:gd name="T9" fmla="*/ 10 h 91"/>
                  <a:gd name="T10" fmla="*/ 53 w 91"/>
                  <a:gd name="T11" fmla="*/ 1 h 91"/>
                  <a:gd name="T12" fmla="*/ 36 w 91"/>
                  <a:gd name="T13" fmla="*/ 3 h 91"/>
                  <a:gd name="T14" fmla="*/ 30 w 91"/>
                  <a:gd name="T15" fmla="*/ 12 h 91"/>
                  <a:gd name="T16" fmla="*/ 19 w 91"/>
                  <a:gd name="T17" fmla="*/ 9 h 91"/>
                  <a:gd name="T18" fmla="*/ 9 w 91"/>
                  <a:gd name="T19" fmla="*/ 23 h 91"/>
                  <a:gd name="T20" fmla="*/ 10 w 91"/>
                  <a:gd name="T21" fmla="*/ 33 h 91"/>
                  <a:gd name="T22" fmla="*/ 1 w 91"/>
                  <a:gd name="T23" fmla="*/ 39 h 91"/>
                  <a:gd name="T24" fmla="*/ 1 w 91"/>
                  <a:gd name="T25" fmla="*/ 52 h 91"/>
                  <a:gd name="T26" fmla="*/ 10 w 91"/>
                  <a:gd name="T27" fmla="*/ 58 h 91"/>
                  <a:gd name="T28" fmla="*/ 9 w 91"/>
                  <a:gd name="T29" fmla="*/ 68 h 91"/>
                  <a:gd name="T30" fmla="*/ 19 w 91"/>
                  <a:gd name="T31" fmla="*/ 82 h 91"/>
                  <a:gd name="T32" fmla="*/ 30 w 91"/>
                  <a:gd name="T33" fmla="*/ 79 h 91"/>
                  <a:gd name="T34" fmla="*/ 36 w 91"/>
                  <a:gd name="T35" fmla="*/ 88 h 91"/>
                  <a:gd name="T36" fmla="*/ 46 w 91"/>
                  <a:gd name="T37" fmla="*/ 91 h 91"/>
                  <a:gd name="T38" fmla="*/ 56 w 91"/>
                  <a:gd name="T39" fmla="*/ 88 h 91"/>
                  <a:gd name="T40" fmla="*/ 62 w 91"/>
                  <a:gd name="T41" fmla="*/ 79 h 91"/>
                  <a:gd name="T42" fmla="*/ 73 w 91"/>
                  <a:gd name="T43" fmla="*/ 82 h 91"/>
                  <a:gd name="T44" fmla="*/ 83 w 91"/>
                  <a:gd name="T45" fmla="*/ 68 h 91"/>
                  <a:gd name="T46" fmla="*/ 81 w 91"/>
                  <a:gd name="T47" fmla="*/ 58 h 91"/>
                  <a:gd name="T48" fmla="*/ 91 w 91"/>
                  <a:gd name="T49" fmla="*/ 52 h 91"/>
                  <a:gd name="T50" fmla="*/ 91 w 91"/>
                  <a:gd name="T51" fmla="*/ 39 h 91"/>
                  <a:gd name="T52" fmla="*/ 77 w 91"/>
                  <a:gd name="T53" fmla="*/ 51 h 91"/>
                  <a:gd name="T54" fmla="*/ 72 w 91"/>
                  <a:gd name="T55" fmla="*/ 60 h 91"/>
                  <a:gd name="T56" fmla="*/ 75 w 91"/>
                  <a:gd name="T57" fmla="*/ 70 h 91"/>
                  <a:gd name="T58" fmla="*/ 63 w 91"/>
                  <a:gd name="T59" fmla="*/ 71 h 91"/>
                  <a:gd name="T60" fmla="*/ 54 w 91"/>
                  <a:gd name="T61" fmla="*/ 74 h 91"/>
                  <a:gd name="T62" fmla="*/ 49 w 91"/>
                  <a:gd name="T63" fmla="*/ 83 h 91"/>
                  <a:gd name="T64" fmla="*/ 40 w 91"/>
                  <a:gd name="T65" fmla="*/ 76 h 91"/>
                  <a:gd name="T66" fmla="*/ 32 w 91"/>
                  <a:gd name="T67" fmla="*/ 72 h 91"/>
                  <a:gd name="T68" fmla="*/ 22 w 91"/>
                  <a:gd name="T69" fmla="*/ 75 h 91"/>
                  <a:gd name="T70" fmla="*/ 20 w 91"/>
                  <a:gd name="T71" fmla="*/ 63 h 91"/>
                  <a:gd name="T72" fmla="*/ 17 w 91"/>
                  <a:gd name="T73" fmla="*/ 54 h 91"/>
                  <a:gd name="T74" fmla="*/ 8 w 91"/>
                  <a:gd name="T75" fmla="*/ 49 h 91"/>
                  <a:gd name="T76" fmla="*/ 8 w 91"/>
                  <a:gd name="T77" fmla="*/ 42 h 91"/>
                  <a:gd name="T78" fmla="*/ 17 w 91"/>
                  <a:gd name="T79" fmla="*/ 37 h 91"/>
                  <a:gd name="T80" fmla="*/ 20 w 91"/>
                  <a:gd name="T81" fmla="*/ 28 h 91"/>
                  <a:gd name="T82" fmla="*/ 22 w 91"/>
                  <a:gd name="T83" fmla="*/ 17 h 91"/>
                  <a:gd name="T84" fmla="*/ 32 w 91"/>
                  <a:gd name="T85" fmla="*/ 20 h 91"/>
                  <a:gd name="T86" fmla="*/ 40 w 91"/>
                  <a:gd name="T87" fmla="*/ 15 h 91"/>
                  <a:gd name="T88" fmla="*/ 49 w 91"/>
                  <a:gd name="T89" fmla="*/ 8 h 91"/>
                  <a:gd name="T90" fmla="*/ 54 w 91"/>
                  <a:gd name="T91" fmla="*/ 17 h 91"/>
                  <a:gd name="T92" fmla="*/ 63 w 91"/>
                  <a:gd name="T93" fmla="*/ 20 h 91"/>
                  <a:gd name="T94" fmla="*/ 75 w 91"/>
                  <a:gd name="T95" fmla="*/ 21 h 91"/>
                  <a:gd name="T96" fmla="*/ 72 w 91"/>
                  <a:gd name="T97" fmla="*/ 31 h 91"/>
                  <a:gd name="T98" fmla="*/ 77 w 91"/>
                  <a:gd name="T99" fmla="*/ 40 h 91"/>
                  <a:gd name="T100" fmla="*/ 83 w 91"/>
                  <a:gd name="T101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1" h="91">
                    <a:moveTo>
                      <a:pt x="91" y="39"/>
                    </a:moveTo>
                    <a:cubicBezTo>
                      <a:pt x="91" y="37"/>
                      <a:pt x="90" y="36"/>
                      <a:pt x="88" y="36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2"/>
                      <a:pt x="80" y="31"/>
                      <a:pt x="80" y="29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0" y="15"/>
                      <a:pt x="76" y="12"/>
                      <a:pt x="73" y="9"/>
                    </a:cubicBezTo>
                    <a:cubicBezTo>
                      <a:pt x="72" y="8"/>
                      <a:pt x="70" y="8"/>
                      <a:pt x="69" y="8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0" y="11"/>
                      <a:pt x="58" y="10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2"/>
                      <a:pt x="54" y="1"/>
                      <a:pt x="53" y="1"/>
                    </a:cubicBezTo>
                    <a:cubicBezTo>
                      <a:pt x="48" y="0"/>
                      <a:pt x="44" y="0"/>
                      <a:pt x="39" y="1"/>
                    </a:cubicBezTo>
                    <a:cubicBezTo>
                      <a:pt x="37" y="1"/>
                      <a:pt x="36" y="2"/>
                      <a:pt x="36" y="3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1"/>
                      <a:pt x="31" y="11"/>
                      <a:pt x="30" y="1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0" y="8"/>
                      <a:pt x="19" y="9"/>
                    </a:cubicBezTo>
                    <a:cubicBezTo>
                      <a:pt x="15" y="12"/>
                      <a:pt x="12" y="15"/>
                      <a:pt x="9" y="19"/>
                    </a:cubicBezTo>
                    <a:cubicBezTo>
                      <a:pt x="8" y="20"/>
                      <a:pt x="8" y="21"/>
                      <a:pt x="9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31"/>
                      <a:pt x="11" y="32"/>
                      <a:pt x="10" y="33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1" y="37"/>
                      <a:pt x="1" y="39"/>
                    </a:cubicBezTo>
                    <a:cubicBezTo>
                      <a:pt x="0" y="41"/>
                      <a:pt x="0" y="43"/>
                      <a:pt x="0" y="46"/>
                    </a:cubicBezTo>
                    <a:cubicBezTo>
                      <a:pt x="0" y="48"/>
                      <a:pt x="0" y="50"/>
                      <a:pt x="1" y="52"/>
                    </a:cubicBezTo>
                    <a:cubicBezTo>
                      <a:pt x="1" y="54"/>
                      <a:pt x="2" y="55"/>
                      <a:pt x="3" y="56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9"/>
                      <a:pt x="11" y="60"/>
                      <a:pt x="12" y="62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70"/>
                      <a:pt x="8" y="71"/>
                      <a:pt x="9" y="72"/>
                    </a:cubicBezTo>
                    <a:cubicBezTo>
                      <a:pt x="12" y="76"/>
                      <a:pt x="15" y="80"/>
                      <a:pt x="19" y="82"/>
                    </a:cubicBezTo>
                    <a:cubicBezTo>
                      <a:pt x="20" y="83"/>
                      <a:pt x="22" y="83"/>
                      <a:pt x="23" y="83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80"/>
                      <a:pt x="32" y="80"/>
                      <a:pt x="33" y="81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9"/>
                      <a:pt x="37" y="90"/>
                      <a:pt x="39" y="91"/>
                    </a:cubicBezTo>
                    <a:cubicBezTo>
                      <a:pt x="41" y="91"/>
                      <a:pt x="44" y="91"/>
                      <a:pt x="46" y="91"/>
                    </a:cubicBezTo>
                    <a:cubicBezTo>
                      <a:pt x="48" y="91"/>
                      <a:pt x="50" y="91"/>
                      <a:pt x="53" y="91"/>
                    </a:cubicBezTo>
                    <a:cubicBezTo>
                      <a:pt x="54" y="90"/>
                      <a:pt x="55" y="89"/>
                      <a:pt x="56" y="88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60" y="80"/>
                      <a:pt x="61" y="80"/>
                      <a:pt x="62" y="79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0" y="83"/>
                      <a:pt x="72" y="83"/>
                      <a:pt x="73" y="82"/>
                    </a:cubicBezTo>
                    <a:cubicBezTo>
                      <a:pt x="76" y="79"/>
                      <a:pt x="80" y="76"/>
                      <a:pt x="82" y="72"/>
                    </a:cubicBezTo>
                    <a:cubicBezTo>
                      <a:pt x="83" y="71"/>
                      <a:pt x="83" y="70"/>
                      <a:pt x="83" y="68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1" y="59"/>
                      <a:pt x="81" y="58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90" y="55"/>
                      <a:pt x="91" y="54"/>
                      <a:pt x="91" y="52"/>
                    </a:cubicBezTo>
                    <a:cubicBezTo>
                      <a:pt x="91" y="50"/>
                      <a:pt x="91" y="48"/>
                      <a:pt x="91" y="46"/>
                    </a:cubicBezTo>
                    <a:cubicBezTo>
                      <a:pt x="91" y="43"/>
                      <a:pt x="91" y="41"/>
                      <a:pt x="91" y="39"/>
                    </a:cubicBezTo>
                    <a:close/>
                    <a:moveTo>
                      <a:pt x="83" y="49"/>
                    </a:move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2"/>
                      <a:pt x="74" y="53"/>
                      <a:pt x="74" y="54"/>
                    </a:cubicBezTo>
                    <a:cubicBezTo>
                      <a:pt x="74" y="56"/>
                      <a:pt x="73" y="58"/>
                      <a:pt x="72" y="60"/>
                    </a:cubicBezTo>
                    <a:cubicBezTo>
                      <a:pt x="71" y="61"/>
                      <a:pt x="71" y="62"/>
                      <a:pt x="72" y="63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3" y="71"/>
                      <a:pt x="72" y="73"/>
                      <a:pt x="70" y="75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2" y="71"/>
                      <a:pt x="61" y="71"/>
                      <a:pt x="60" y="72"/>
                    </a:cubicBezTo>
                    <a:cubicBezTo>
                      <a:pt x="58" y="73"/>
                      <a:pt x="56" y="73"/>
                      <a:pt x="54" y="74"/>
                    </a:cubicBezTo>
                    <a:cubicBezTo>
                      <a:pt x="53" y="74"/>
                      <a:pt x="52" y="75"/>
                      <a:pt x="52" y="76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7" y="83"/>
                      <a:pt x="45" y="83"/>
                      <a:pt x="42" y="83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5"/>
                      <a:pt x="39" y="74"/>
                      <a:pt x="37" y="74"/>
                    </a:cubicBezTo>
                    <a:cubicBezTo>
                      <a:pt x="35" y="73"/>
                      <a:pt x="33" y="73"/>
                      <a:pt x="32" y="72"/>
                    </a:cubicBezTo>
                    <a:cubicBezTo>
                      <a:pt x="31" y="71"/>
                      <a:pt x="29" y="71"/>
                      <a:pt x="28" y="71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0" y="73"/>
                      <a:pt x="18" y="71"/>
                      <a:pt x="17" y="70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1"/>
                      <a:pt x="20" y="60"/>
                    </a:cubicBezTo>
                    <a:cubicBezTo>
                      <a:pt x="19" y="58"/>
                      <a:pt x="18" y="56"/>
                      <a:pt x="17" y="54"/>
                    </a:cubicBezTo>
                    <a:cubicBezTo>
                      <a:pt x="17" y="53"/>
                      <a:pt x="16" y="52"/>
                      <a:pt x="15" y="51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8"/>
                      <a:pt x="8" y="47"/>
                      <a:pt x="8" y="46"/>
                    </a:cubicBezTo>
                    <a:cubicBezTo>
                      <a:pt x="8" y="44"/>
                      <a:pt x="8" y="43"/>
                      <a:pt x="8" y="42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39"/>
                      <a:pt x="17" y="38"/>
                      <a:pt x="17" y="37"/>
                    </a:cubicBezTo>
                    <a:cubicBezTo>
                      <a:pt x="18" y="35"/>
                      <a:pt x="19" y="33"/>
                      <a:pt x="20" y="31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20" y="18"/>
                      <a:pt x="22" y="17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31" y="20"/>
                      <a:pt x="32" y="20"/>
                    </a:cubicBezTo>
                    <a:cubicBezTo>
                      <a:pt x="33" y="19"/>
                      <a:pt x="35" y="18"/>
                      <a:pt x="37" y="17"/>
                    </a:cubicBezTo>
                    <a:cubicBezTo>
                      <a:pt x="39" y="17"/>
                      <a:pt x="39" y="16"/>
                      <a:pt x="40" y="15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5" y="8"/>
                      <a:pt x="47" y="8"/>
                      <a:pt x="49" y="8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6"/>
                      <a:pt x="53" y="17"/>
                      <a:pt x="54" y="17"/>
                    </a:cubicBezTo>
                    <a:cubicBezTo>
                      <a:pt x="56" y="18"/>
                      <a:pt x="58" y="19"/>
                      <a:pt x="60" y="20"/>
                    </a:cubicBezTo>
                    <a:cubicBezTo>
                      <a:pt x="61" y="20"/>
                      <a:pt x="62" y="20"/>
                      <a:pt x="63" y="20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2" y="18"/>
                      <a:pt x="73" y="20"/>
                      <a:pt x="75" y="21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9"/>
                      <a:pt x="71" y="30"/>
                      <a:pt x="72" y="31"/>
                    </a:cubicBezTo>
                    <a:cubicBezTo>
                      <a:pt x="73" y="33"/>
                      <a:pt x="74" y="35"/>
                      <a:pt x="74" y="37"/>
                    </a:cubicBezTo>
                    <a:cubicBezTo>
                      <a:pt x="74" y="38"/>
                      <a:pt x="75" y="39"/>
                      <a:pt x="77" y="40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3"/>
                      <a:pt x="83" y="44"/>
                      <a:pt x="83" y="46"/>
                    </a:cubicBezTo>
                    <a:cubicBezTo>
                      <a:pt x="83" y="47"/>
                      <a:pt x="83" y="48"/>
                      <a:pt x="83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5" name="Freeform 27"/>
              <p:cNvSpPr>
                <a:spLocks noEditPoints="1"/>
              </p:cNvSpPr>
              <p:nvPr/>
            </p:nvSpPr>
            <p:spPr bwMode="auto">
              <a:xfrm>
                <a:off x="4915" y="2033"/>
                <a:ext cx="75" cy="74"/>
              </a:xfrm>
              <a:custGeom>
                <a:avLst/>
                <a:gdLst>
                  <a:gd name="T0" fmla="*/ 18 w 36"/>
                  <a:gd name="T1" fmla="*/ 0 h 36"/>
                  <a:gd name="T2" fmla="*/ 0 w 36"/>
                  <a:gd name="T3" fmla="*/ 18 h 36"/>
                  <a:gd name="T4" fmla="*/ 18 w 36"/>
                  <a:gd name="T5" fmla="*/ 36 h 36"/>
                  <a:gd name="T6" fmla="*/ 36 w 36"/>
                  <a:gd name="T7" fmla="*/ 18 h 36"/>
                  <a:gd name="T8" fmla="*/ 18 w 36"/>
                  <a:gd name="T9" fmla="*/ 0 h 36"/>
                  <a:gd name="T10" fmla="*/ 18 w 36"/>
                  <a:gd name="T11" fmla="*/ 28 h 36"/>
                  <a:gd name="T12" fmla="*/ 7 w 36"/>
                  <a:gd name="T13" fmla="*/ 18 h 36"/>
                  <a:gd name="T14" fmla="*/ 18 w 36"/>
                  <a:gd name="T15" fmla="*/ 7 h 36"/>
                  <a:gd name="T16" fmla="*/ 28 w 36"/>
                  <a:gd name="T17" fmla="*/ 18 h 36"/>
                  <a:gd name="T18" fmla="*/ 18 w 36"/>
                  <a:gd name="T1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lose/>
                    <a:moveTo>
                      <a:pt x="18" y="28"/>
                    </a:moveTo>
                    <a:cubicBezTo>
                      <a:pt x="12" y="28"/>
                      <a:pt x="7" y="23"/>
                      <a:pt x="7" y="18"/>
                    </a:cubicBezTo>
                    <a:cubicBezTo>
                      <a:pt x="7" y="12"/>
                      <a:pt x="12" y="7"/>
                      <a:pt x="18" y="7"/>
                    </a:cubicBezTo>
                    <a:cubicBezTo>
                      <a:pt x="23" y="7"/>
                      <a:pt x="28" y="12"/>
                      <a:pt x="28" y="18"/>
                    </a:cubicBezTo>
                    <a:cubicBezTo>
                      <a:pt x="28" y="23"/>
                      <a:pt x="23" y="28"/>
                      <a:pt x="18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384800" y="5095240"/>
            <a:ext cx="457200" cy="457200"/>
            <a:chOff x="8480" y="8922"/>
            <a:chExt cx="720" cy="720"/>
          </a:xfrm>
        </p:grpSpPr>
        <p:sp>
          <p:nvSpPr>
            <p:cNvPr id="88" name="Oval 14"/>
            <p:cNvSpPr>
              <a:spLocks noChangeArrowheads="1"/>
            </p:cNvSpPr>
            <p:nvPr/>
          </p:nvSpPr>
          <p:spPr bwMode="auto">
            <a:xfrm>
              <a:off x="8480" y="8922"/>
              <a:ext cx="720" cy="720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16" name="Group 28"/>
            <p:cNvGrpSpPr/>
            <p:nvPr/>
          </p:nvGrpSpPr>
          <p:grpSpPr bwMode="auto">
            <a:xfrm>
              <a:off x="8667" y="9112"/>
              <a:ext cx="347" cy="347"/>
              <a:chOff x="4859" y="1361"/>
              <a:chExt cx="187" cy="188"/>
            </a:xfrm>
          </p:grpSpPr>
          <p:sp>
            <p:nvSpPr>
              <p:cNvPr id="117" name="Freeform 29"/>
              <p:cNvSpPr/>
              <p:nvPr/>
            </p:nvSpPr>
            <p:spPr bwMode="auto">
              <a:xfrm>
                <a:off x="4859" y="1361"/>
                <a:ext cx="187" cy="134"/>
              </a:xfrm>
              <a:custGeom>
                <a:avLst/>
                <a:gdLst>
                  <a:gd name="T0" fmla="*/ 69 w 90"/>
                  <a:gd name="T1" fmla="*/ 24 h 65"/>
                  <a:gd name="T2" fmla="*/ 65 w 90"/>
                  <a:gd name="T3" fmla="*/ 24 h 65"/>
                  <a:gd name="T4" fmla="*/ 65 w 90"/>
                  <a:gd name="T5" fmla="*/ 22 h 65"/>
                  <a:gd name="T6" fmla="*/ 43 w 90"/>
                  <a:gd name="T7" fmla="*/ 0 h 65"/>
                  <a:gd name="T8" fmla="*/ 21 w 90"/>
                  <a:gd name="T9" fmla="*/ 18 h 65"/>
                  <a:gd name="T10" fmla="*/ 14 w 90"/>
                  <a:gd name="T11" fmla="*/ 19 h 65"/>
                  <a:gd name="T12" fmla="*/ 14 w 90"/>
                  <a:gd name="T13" fmla="*/ 19 h 65"/>
                  <a:gd name="T14" fmla="*/ 5 w 90"/>
                  <a:gd name="T15" fmla="*/ 33 h 65"/>
                  <a:gd name="T16" fmla="*/ 6 w 90"/>
                  <a:gd name="T17" fmla="*/ 39 h 65"/>
                  <a:gd name="T18" fmla="*/ 0 w 90"/>
                  <a:gd name="T19" fmla="*/ 51 h 65"/>
                  <a:gd name="T20" fmla="*/ 14 w 90"/>
                  <a:gd name="T21" fmla="*/ 65 h 65"/>
                  <a:gd name="T22" fmla="*/ 29 w 90"/>
                  <a:gd name="T23" fmla="*/ 65 h 65"/>
                  <a:gd name="T24" fmla="*/ 33 w 90"/>
                  <a:gd name="T25" fmla="*/ 61 h 65"/>
                  <a:gd name="T26" fmla="*/ 29 w 90"/>
                  <a:gd name="T27" fmla="*/ 57 h 65"/>
                  <a:gd name="T28" fmla="*/ 14 w 90"/>
                  <a:gd name="T29" fmla="*/ 57 h 65"/>
                  <a:gd name="T30" fmla="*/ 8 w 90"/>
                  <a:gd name="T31" fmla="*/ 51 h 65"/>
                  <a:gd name="T32" fmla="*/ 13 w 90"/>
                  <a:gd name="T33" fmla="*/ 45 h 65"/>
                  <a:gd name="T34" fmla="*/ 16 w 90"/>
                  <a:gd name="T35" fmla="*/ 42 h 65"/>
                  <a:gd name="T36" fmla="*/ 15 w 90"/>
                  <a:gd name="T37" fmla="*/ 38 h 65"/>
                  <a:gd name="T38" fmla="*/ 13 w 90"/>
                  <a:gd name="T39" fmla="*/ 33 h 65"/>
                  <a:gd name="T40" fmla="*/ 17 w 90"/>
                  <a:gd name="T41" fmla="*/ 26 h 65"/>
                  <a:gd name="T42" fmla="*/ 17 w 90"/>
                  <a:gd name="T43" fmla="*/ 26 h 65"/>
                  <a:gd name="T44" fmla="*/ 22 w 90"/>
                  <a:gd name="T45" fmla="*/ 27 h 65"/>
                  <a:gd name="T46" fmla="*/ 26 w 90"/>
                  <a:gd name="T47" fmla="*/ 27 h 65"/>
                  <a:gd name="T48" fmla="*/ 28 w 90"/>
                  <a:gd name="T49" fmla="*/ 23 h 65"/>
                  <a:gd name="T50" fmla="*/ 28 w 90"/>
                  <a:gd name="T51" fmla="*/ 22 h 65"/>
                  <a:gd name="T52" fmla="*/ 28 w 90"/>
                  <a:gd name="T53" fmla="*/ 22 h 65"/>
                  <a:gd name="T54" fmla="*/ 43 w 90"/>
                  <a:gd name="T55" fmla="*/ 8 h 65"/>
                  <a:gd name="T56" fmla="*/ 57 w 90"/>
                  <a:gd name="T57" fmla="*/ 22 h 65"/>
                  <a:gd name="T58" fmla="*/ 55 w 90"/>
                  <a:gd name="T59" fmla="*/ 30 h 65"/>
                  <a:gd name="T60" fmla="*/ 56 w 90"/>
                  <a:gd name="T61" fmla="*/ 35 h 65"/>
                  <a:gd name="T62" fmla="*/ 61 w 90"/>
                  <a:gd name="T63" fmla="*/ 35 h 65"/>
                  <a:gd name="T64" fmla="*/ 69 w 90"/>
                  <a:gd name="T65" fmla="*/ 32 h 65"/>
                  <a:gd name="T66" fmla="*/ 82 w 90"/>
                  <a:gd name="T67" fmla="*/ 45 h 65"/>
                  <a:gd name="T68" fmla="*/ 69 w 90"/>
                  <a:gd name="T69" fmla="*/ 57 h 65"/>
                  <a:gd name="T70" fmla="*/ 60 w 90"/>
                  <a:gd name="T71" fmla="*/ 57 h 65"/>
                  <a:gd name="T72" fmla="*/ 56 w 90"/>
                  <a:gd name="T73" fmla="*/ 61 h 65"/>
                  <a:gd name="T74" fmla="*/ 60 w 90"/>
                  <a:gd name="T75" fmla="*/ 65 h 65"/>
                  <a:gd name="T76" fmla="*/ 69 w 90"/>
                  <a:gd name="T77" fmla="*/ 65 h 65"/>
                  <a:gd name="T78" fmla="*/ 90 w 90"/>
                  <a:gd name="T79" fmla="*/ 45 h 65"/>
                  <a:gd name="T80" fmla="*/ 69 w 90"/>
                  <a:gd name="T8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65">
                    <a:moveTo>
                      <a:pt x="69" y="24"/>
                    </a:moveTo>
                    <a:cubicBezTo>
                      <a:pt x="68" y="24"/>
                      <a:pt x="66" y="24"/>
                      <a:pt x="65" y="24"/>
                    </a:cubicBezTo>
                    <a:cubicBezTo>
                      <a:pt x="65" y="24"/>
                      <a:pt x="65" y="23"/>
                      <a:pt x="65" y="22"/>
                    </a:cubicBezTo>
                    <a:cubicBezTo>
                      <a:pt x="65" y="10"/>
                      <a:pt x="55" y="0"/>
                      <a:pt x="43" y="0"/>
                    </a:cubicBezTo>
                    <a:cubicBezTo>
                      <a:pt x="32" y="0"/>
                      <a:pt x="22" y="8"/>
                      <a:pt x="21" y="18"/>
                    </a:cubicBezTo>
                    <a:cubicBezTo>
                      <a:pt x="18" y="18"/>
                      <a:pt x="16" y="18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9" y="21"/>
                      <a:pt x="5" y="27"/>
                      <a:pt x="5" y="33"/>
                    </a:cubicBezTo>
                    <a:cubicBezTo>
                      <a:pt x="5" y="35"/>
                      <a:pt x="5" y="37"/>
                      <a:pt x="6" y="39"/>
                    </a:cubicBezTo>
                    <a:cubicBezTo>
                      <a:pt x="2" y="41"/>
                      <a:pt x="0" y="46"/>
                      <a:pt x="0" y="51"/>
                    </a:cubicBezTo>
                    <a:cubicBezTo>
                      <a:pt x="0" y="59"/>
                      <a:pt x="6" y="65"/>
                      <a:pt x="14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1" y="65"/>
                      <a:pt x="33" y="64"/>
                      <a:pt x="33" y="61"/>
                    </a:cubicBezTo>
                    <a:cubicBezTo>
                      <a:pt x="33" y="59"/>
                      <a:pt x="31" y="57"/>
                      <a:pt x="29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7"/>
                      <a:pt x="8" y="55"/>
                      <a:pt x="8" y="51"/>
                    </a:cubicBezTo>
                    <a:cubicBezTo>
                      <a:pt x="8" y="48"/>
                      <a:pt x="10" y="45"/>
                      <a:pt x="13" y="45"/>
                    </a:cubicBezTo>
                    <a:cubicBezTo>
                      <a:pt x="15" y="44"/>
                      <a:pt x="16" y="43"/>
                      <a:pt x="16" y="42"/>
                    </a:cubicBezTo>
                    <a:cubicBezTo>
                      <a:pt x="17" y="40"/>
                      <a:pt x="16" y="39"/>
                      <a:pt x="15" y="38"/>
                    </a:cubicBezTo>
                    <a:cubicBezTo>
                      <a:pt x="14" y="36"/>
                      <a:pt x="13" y="35"/>
                      <a:pt x="13" y="33"/>
                    </a:cubicBezTo>
                    <a:cubicBezTo>
                      <a:pt x="13" y="30"/>
                      <a:pt x="14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21" y="26"/>
                      <a:pt x="22" y="27"/>
                    </a:cubicBezTo>
                    <a:cubicBezTo>
                      <a:pt x="24" y="28"/>
                      <a:pt x="25" y="28"/>
                      <a:pt x="26" y="27"/>
                    </a:cubicBezTo>
                    <a:cubicBezTo>
                      <a:pt x="28" y="26"/>
                      <a:pt x="28" y="25"/>
                      <a:pt x="28" y="23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14"/>
                      <a:pt x="35" y="8"/>
                      <a:pt x="43" y="8"/>
                    </a:cubicBezTo>
                    <a:cubicBezTo>
                      <a:pt x="51" y="8"/>
                      <a:pt x="57" y="14"/>
                      <a:pt x="57" y="22"/>
                    </a:cubicBezTo>
                    <a:cubicBezTo>
                      <a:pt x="57" y="25"/>
                      <a:pt x="56" y="27"/>
                      <a:pt x="55" y="30"/>
                    </a:cubicBezTo>
                    <a:cubicBezTo>
                      <a:pt x="54" y="31"/>
                      <a:pt x="54" y="33"/>
                      <a:pt x="56" y="35"/>
                    </a:cubicBezTo>
                    <a:cubicBezTo>
                      <a:pt x="57" y="36"/>
                      <a:pt x="59" y="36"/>
                      <a:pt x="61" y="35"/>
                    </a:cubicBezTo>
                    <a:cubicBezTo>
                      <a:pt x="62" y="33"/>
                      <a:pt x="65" y="32"/>
                      <a:pt x="69" y="32"/>
                    </a:cubicBezTo>
                    <a:cubicBezTo>
                      <a:pt x="76" y="32"/>
                      <a:pt x="82" y="37"/>
                      <a:pt x="82" y="45"/>
                    </a:cubicBezTo>
                    <a:cubicBezTo>
                      <a:pt x="82" y="52"/>
                      <a:pt x="76" y="57"/>
                      <a:pt x="69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58" y="57"/>
                      <a:pt x="56" y="59"/>
                      <a:pt x="56" y="61"/>
                    </a:cubicBezTo>
                    <a:cubicBezTo>
                      <a:pt x="56" y="64"/>
                      <a:pt x="58" y="65"/>
                      <a:pt x="60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80" y="65"/>
                      <a:pt x="90" y="56"/>
                      <a:pt x="90" y="45"/>
                    </a:cubicBezTo>
                    <a:cubicBezTo>
                      <a:pt x="90" y="33"/>
                      <a:pt x="80" y="24"/>
                      <a:pt x="6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4915" y="1437"/>
                <a:ext cx="73" cy="112"/>
              </a:xfrm>
              <a:custGeom>
                <a:avLst/>
                <a:gdLst>
                  <a:gd name="T0" fmla="*/ 28 w 35"/>
                  <a:gd name="T1" fmla="*/ 34 h 54"/>
                  <a:gd name="T2" fmla="*/ 22 w 35"/>
                  <a:gd name="T3" fmla="*/ 41 h 54"/>
                  <a:gd name="T4" fmla="*/ 22 w 35"/>
                  <a:gd name="T5" fmla="*/ 3 h 54"/>
                  <a:gd name="T6" fmla="*/ 18 w 35"/>
                  <a:gd name="T7" fmla="*/ 0 h 54"/>
                  <a:gd name="T8" fmla="*/ 14 w 35"/>
                  <a:gd name="T9" fmla="*/ 3 h 54"/>
                  <a:gd name="T10" fmla="*/ 14 w 35"/>
                  <a:gd name="T11" fmla="*/ 41 h 54"/>
                  <a:gd name="T12" fmla="*/ 7 w 35"/>
                  <a:gd name="T13" fmla="*/ 34 h 54"/>
                  <a:gd name="T14" fmla="*/ 2 w 35"/>
                  <a:gd name="T15" fmla="*/ 34 h 54"/>
                  <a:gd name="T16" fmla="*/ 2 w 35"/>
                  <a:gd name="T17" fmla="*/ 40 h 54"/>
                  <a:gd name="T18" fmla="*/ 15 w 35"/>
                  <a:gd name="T19" fmla="*/ 53 h 54"/>
                  <a:gd name="T20" fmla="*/ 18 w 35"/>
                  <a:gd name="T21" fmla="*/ 54 h 54"/>
                  <a:gd name="T22" fmla="*/ 21 w 35"/>
                  <a:gd name="T23" fmla="*/ 53 h 54"/>
                  <a:gd name="T24" fmla="*/ 34 w 35"/>
                  <a:gd name="T25" fmla="*/ 40 h 54"/>
                  <a:gd name="T26" fmla="*/ 34 w 35"/>
                  <a:gd name="T27" fmla="*/ 34 h 54"/>
                  <a:gd name="T28" fmla="*/ 28 w 35"/>
                  <a:gd name="T2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4">
                    <a:moveTo>
                      <a:pt x="28" y="34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4" y="1"/>
                      <a:pt x="14" y="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3"/>
                      <a:pt x="3" y="33"/>
                      <a:pt x="2" y="34"/>
                    </a:cubicBezTo>
                    <a:cubicBezTo>
                      <a:pt x="0" y="36"/>
                      <a:pt x="0" y="38"/>
                      <a:pt x="2" y="40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4"/>
                      <a:pt x="17" y="54"/>
                      <a:pt x="18" y="54"/>
                    </a:cubicBezTo>
                    <a:cubicBezTo>
                      <a:pt x="19" y="54"/>
                      <a:pt x="20" y="54"/>
                      <a:pt x="21" y="53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38"/>
                      <a:pt x="35" y="36"/>
                      <a:pt x="34" y="34"/>
                    </a:cubicBezTo>
                    <a:cubicBezTo>
                      <a:pt x="32" y="33"/>
                      <a:pt x="30" y="33"/>
                      <a:pt x="2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384800" y="3857625"/>
            <a:ext cx="457200" cy="457200"/>
            <a:chOff x="8480" y="6973"/>
            <a:chExt cx="720" cy="720"/>
          </a:xfrm>
        </p:grpSpPr>
        <p:sp>
          <p:nvSpPr>
            <p:cNvPr id="86" name="Oval 12"/>
            <p:cNvSpPr>
              <a:spLocks noChangeArrowheads="1"/>
            </p:cNvSpPr>
            <p:nvPr/>
          </p:nvSpPr>
          <p:spPr bwMode="auto">
            <a:xfrm>
              <a:off x="8480" y="6973"/>
              <a:ext cx="720" cy="720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8700" y="7159"/>
              <a:ext cx="253" cy="347"/>
            </a:xfrm>
            <a:custGeom>
              <a:avLst/>
              <a:gdLst>
                <a:gd name="T0" fmla="*/ 61 w 66"/>
                <a:gd name="T1" fmla="*/ 21 h 91"/>
                <a:gd name="T2" fmla="*/ 61 w 66"/>
                <a:gd name="T3" fmla="*/ 15 h 91"/>
                <a:gd name="T4" fmla="*/ 66 w 66"/>
                <a:gd name="T5" fmla="*/ 15 h 91"/>
                <a:gd name="T6" fmla="*/ 66 w 66"/>
                <a:gd name="T7" fmla="*/ 0 h 91"/>
                <a:gd name="T8" fmla="*/ 0 w 66"/>
                <a:gd name="T9" fmla="*/ 0 h 91"/>
                <a:gd name="T10" fmla="*/ 0 w 66"/>
                <a:gd name="T11" fmla="*/ 15 h 91"/>
                <a:gd name="T12" fmla="*/ 5 w 66"/>
                <a:gd name="T13" fmla="*/ 15 h 91"/>
                <a:gd name="T14" fmla="*/ 5 w 66"/>
                <a:gd name="T15" fmla="*/ 21 h 91"/>
                <a:gd name="T16" fmla="*/ 19 w 66"/>
                <a:gd name="T17" fmla="*/ 45 h 91"/>
                <a:gd name="T18" fmla="*/ 5 w 66"/>
                <a:gd name="T19" fmla="*/ 70 h 91"/>
                <a:gd name="T20" fmla="*/ 5 w 66"/>
                <a:gd name="T21" fmla="*/ 76 h 91"/>
                <a:gd name="T22" fmla="*/ 0 w 66"/>
                <a:gd name="T23" fmla="*/ 76 h 91"/>
                <a:gd name="T24" fmla="*/ 0 w 66"/>
                <a:gd name="T25" fmla="*/ 91 h 91"/>
                <a:gd name="T26" fmla="*/ 66 w 66"/>
                <a:gd name="T27" fmla="*/ 91 h 91"/>
                <a:gd name="T28" fmla="*/ 66 w 66"/>
                <a:gd name="T29" fmla="*/ 76 h 91"/>
                <a:gd name="T30" fmla="*/ 61 w 66"/>
                <a:gd name="T31" fmla="*/ 76 h 91"/>
                <a:gd name="T32" fmla="*/ 61 w 66"/>
                <a:gd name="T33" fmla="*/ 70 h 91"/>
                <a:gd name="T34" fmla="*/ 47 w 66"/>
                <a:gd name="T35" fmla="*/ 45 h 91"/>
                <a:gd name="T36" fmla="*/ 61 w 66"/>
                <a:gd name="T37" fmla="*/ 21 h 91"/>
                <a:gd name="T38" fmla="*/ 53 w 66"/>
                <a:gd name="T39" fmla="*/ 70 h 91"/>
                <a:gd name="T40" fmla="*/ 53 w 66"/>
                <a:gd name="T41" fmla="*/ 76 h 91"/>
                <a:gd name="T42" fmla="*/ 13 w 66"/>
                <a:gd name="T43" fmla="*/ 76 h 91"/>
                <a:gd name="T44" fmla="*/ 13 w 66"/>
                <a:gd name="T45" fmla="*/ 70 h 91"/>
                <a:gd name="T46" fmla="*/ 33 w 66"/>
                <a:gd name="T47" fmla="*/ 49 h 91"/>
                <a:gd name="T48" fmla="*/ 53 w 66"/>
                <a:gd name="T49" fmla="*/ 70 h 91"/>
                <a:gd name="T50" fmla="*/ 33 w 66"/>
                <a:gd name="T51" fmla="*/ 42 h 91"/>
                <a:gd name="T52" fmla="*/ 13 w 66"/>
                <a:gd name="T53" fmla="*/ 21 h 91"/>
                <a:gd name="T54" fmla="*/ 13 w 66"/>
                <a:gd name="T55" fmla="*/ 15 h 91"/>
                <a:gd name="T56" fmla="*/ 53 w 66"/>
                <a:gd name="T57" fmla="*/ 15 h 91"/>
                <a:gd name="T58" fmla="*/ 53 w 66"/>
                <a:gd name="T59" fmla="*/ 21 h 91"/>
                <a:gd name="T60" fmla="*/ 33 w 66"/>
                <a:gd name="T61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91">
                  <a:moveTo>
                    <a:pt x="61" y="21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32"/>
                    <a:pt x="10" y="41"/>
                    <a:pt x="19" y="45"/>
                  </a:cubicBezTo>
                  <a:cubicBezTo>
                    <a:pt x="10" y="50"/>
                    <a:pt x="5" y="59"/>
                    <a:pt x="5" y="70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59"/>
                    <a:pt x="56" y="50"/>
                    <a:pt x="47" y="45"/>
                  </a:cubicBezTo>
                  <a:cubicBezTo>
                    <a:pt x="56" y="41"/>
                    <a:pt x="61" y="32"/>
                    <a:pt x="61" y="21"/>
                  </a:cubicBezTo>
                  <a:close/>
                  <a:moveTo>
                    <a:pt x="53" y="70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58"/>
                    <a:pt x="22" y="49"/>
                    <a:pt x="33" y="49"/>
                  </a:cubicBezTo>
                  <a:cubicBezTo>
                    <a:pt x="44" y="49"/>
                    <a:pt x="53" y="58"/>
                    <a:pt x="53" y="70"/>
                  </a:cubicBezTo>
                  <a:close/>
                  <a:moveTo>
                    <a:pt x="33" y="42"/>
                  </a:moveTo>
                  <a:cubicBezTo>
                    <a:pt x="22" y="42"/>
                    <a:pt x="13" y="32"/>
                    <a:pt x="13" y="2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32"/>
                    <a:pt x="44" y="42"/>
                    <a:pt x="3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6053455" y="3789785"/>
            <a:ext cx="2396067" cy="7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TITLE HERE</a:t>
            </a:r>
          </a:p>
          <a:p>
            <a:pPr algn="l">
              <a:spcBef>
                <a:spcPts val="450"/>
              </a:spcBef>
            </a:pP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6053667" y="5008774"/>
            <a:ext cx="239606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6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TITLE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9319684" y="3789574"/>
            <a:ext cx="239606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6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TITLE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9315451" y="5008774"/>
            <a:ext cx="239606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065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YOUR TITLE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text, mainly to avoid large sections of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Here to add your text</a:t>
            </a: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6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32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ldLvl="0" animBg="1"/>
      <p:bldP spid="82" grpId="0"/>
      <p:bldP spid="120" grpId="0"/>
      <p:bldP spid="121" grpId="0"/>
      <p:bldP spid="122" grpId="0"/>
      <p:bldP spid="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86"/>
          <p:cNvSpPr>
            <a:spLocks noEditPoints="1"/>
          </p:cNvSpPr>
          <p:nvPr/>
        </p:nvSpPr>
        <p:spPr bwMode="auto">
          <a:xfrm>
            <a:off x="7223563" y="1754004"/>
            <a:ext cx="754090" cy="653454"/>
          </a:xfrm>
          <a:custGeom>
            <a:avLst/>
            <a:gdLst>
              <a:gd name="T0" fmla="*/ 71 w 72"/>
              <a:gd name="T1" fmla="*/ 15 h 60"/>
              <a:gd name="T2" fmla="*/ 57 w 72"/>
              <a:gd name="T3" fmla="*/ 17 h 60"/>
              <a:gd name="T4" fmla="*/ 44 w 72"/>
              <a:gd name="T5" fmla="*/ 45 h 60"/>
              <a:gd name="T6" fmla="*/ 12 w 72"/>
              <a:gd name="T7" fmla="*/ 45 h 60"/>
              <a:gd name="T8" fmla="*/ 14 w 72"/>
              <a:gd name="T9" fmla="*/ 48 h 60"/>
              <a:gd name="T10" fmla="*/ 48 w 72"/>
              <a:gd name="T11" fmla="*/ 50 h 60"/>
              <a:gd name="T12" fmla="*/ 14 w 72"/>
              <a:gd name="T13" fmla="*/ 51 h 60"/>
              <a:gd name="T14" fmla="*/ 9 w 72"/>
              <a:gd name="T15" fmla="*/ 44 h 60"/>
              <a:gd name="T16" fmla="*/ 8 w 72"/>
              <a:gd name="T17" fmla="*/ 41 h 60"/>
              <a:gd name="T18" fmla="*/ 1 w 72"/>
              <a:gd name="T19" fmla="*/ 22 h 60"/>
              <a:gd name="T20" fmla="*/ 11 w 72"/>
              <a:gd name="T21" fmla="*/ 40 h 60"/>
              <a:gd name="T22" fmla="*/ 44 w 72"/>
              <a:gd name="T23" fmla="*/ 42 h 60"/>
              <a:gd name="T24" fmla="*/ 54 w 72"/>
              <a:gd name="T25" fmla="*/ 16 h 60"/>
              <a:gd name="T26" fmla="*/ 71 w 72"/>
              <a:gd name="T27" fmla="*/ 12 h 60"/>
              <a:gd name="T28" fmla="*/ 18 w 72"/>
              <a:gd name="T29" fmla="*/ 56 h 60"/>
              <a:gd name="T30" fmla="*/ 11 w 72"/>
              <a:gd name="T31" fmla="*/ 56 h 60"/>
              <a:gd name="T32" fmla="*/ 18 w 72"/>
              <a:gd name="T33" fmla="*/ 56 h 60"/>
              <a:gd name="T34" fmla="*/ 15 w 72"/>
              <a:gd name="T35" fmla="*/ 54 h 60"/>
              <a:gd name="T36" fmla="*/ 15 w 72"/>
              <a:gd name="T37" fmla="*/ 58 h 60"/>
              <a:gd name="T38" fmla="*/ 45 w 72"/>
              <a:gd name="T39" fmla="*/ 56 h 60"/>
              <a:gd name="T40" fmla="*/ 38 w 72"/>
              <a:gd name="T41" fmla="*/ 56 h 60"/>
              <a:gd name="T42" fmla="*/ 45 w 72"/>
              <a:gd name="T43" fmla="*/ 56 h 60"/>
              <a:gd name="T44" fmla="*/ 42 w 72"/>
              <a:gd name="T45" fmla="*/ 54 h 60"/>
              <a:gd name="T46" fmla="*/ 42 w 72"/>
              <a:gd name="T47" fmla="*/ 58 h 60"/>
              <a:gd name="T48" fmla="*/ 46 w 72"/>
              <a:gd name="T49" fmla="*/ 35 h 60"/>
              <a:gd name="T50" fmla="*/ 12 w 72"/>
              <a:gd name="T51" fmla="*/ 34 h 60"/>
              <a:gd name="T52" fmla="*/ 12 w 72"/>
              <a:gd name="T53" fmla="*/ 36 h 60"/>
              <a:gd name="T54" fmla="*/ 46 w 72"/>
              <a:gd name="T55" fmla="*/ 35 h 60"/>
              <a:gd name="T56" fmla="*/ 12 w 72"/>
              <a:gd name="T57" fmla="*/ 39 h 60"/>
              <a:gd name="T58" fmla="*/ 43 w 72"/>
              <a:gd name="T59" fmla="*/ 40 h 60"/>
              <a:gd name="T60" fmla="*/ 43 w 72"/>
              <a:gd name="T61" fmla="*/ 38 h 60"/>
              <a:gd name="T62" fmla="*/ 13 w 72"/>
              <a:gd name="T63" fmla="*/ 28 h 60"/>
              <a:gd name="T64" fmla="*/ 16 w 72"/>
              <a:gd name="T65" fmla="*/ 23 h 60"/>
              <a:gd name="T66" fmla="*/ 28 w 72"/>
              <a:gd name="T67" fmla="*/ 14 h 60"/>
              <a:gd name="T68" fmla="*/ 33 w 72"/>
              <a:gd name="T69" fmla="*/ 17 h 60"/>
              <a:gd name="T70" fmla="*/ 36 w 72"/>
              <a:gd name="T71" fmla="*/ 22 h 60"/>
              <a:gd name="T72" fmla="*/ 39 w 72"/>
              <a:gd name="T73" fmla="*/ 17 h 60"/>
              <a:gd name="T74" fmla="*/ 51 w 72"/>
              <a:gd name="T75" fmla="*/ 7 h 60"/>
              <a:gd name="T76" fmla="*/ 51 w 72"/>
              <a:gd name="T77" fmla="*/ 0 h 60"/>
              <a:gd name="T78" fmla="*/ 49 w 72"/>
              <a:gd name="T79" fmla="*/ 5 h 60"/>
              <a:gd name="T80" fmla="*/ 36 w 72"/>
              <a:gd name="T81" fmla="*/ 15 h 60"/>
              <a:gd name="T82" fmla="*/ 31 w 72"/>
              <a:gd name="T83" fmla="*/ 12 h 60"/>
              <a:gd name="T84" fmla="*/ 28 w 72"/>
              <a:gd name="T85" fmla="*/ 7 h 60"/>
              <a:gd name="T86" fmla="*/ 25 w 72"/>
              <a:gd name="T87" fmla="*/ 11 h 60"/>
              <a:gd name="T88" fmla="*/ 13 w 72"/>
              <a:gd name="T89" fmla="*/ 22 h 60"/>
              <a:gd name="T90" fmla="*/ 13 w 72"/>
              <a:gd name="T91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" h="60">
                <a:moveTo>
                  <a:pt x="72" y="13"/>
                </a:moveTo>
                <a:cubicBezTo>
                  <a:pt x="72" y="14"/>
                  <a:pt x="71" y="15"/>
                  <a:pt x="7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5"/>
                  <a:pt x="57" y="16"/>
                  <a:pt x="57" y="17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3"/>
                  <a:pt x="46" y="45"/>
                  <a:pt x="4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8"/>
                  <a:pt x="14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8" y="48"/>
                  <a:pt x="48" y="49"/>
                  <a:pt x="48" y="50"/>
                </a:cubicBezTo>
                <a:cubicBezTo>
                  <a:pt x="48" y="50"/>
                  <a:pt x="48" y="51"/>
                  <a:pt x="47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1" y="51"/>
                  <a:pt x="9" y="49"/>
                  <a:pt x="9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8" y="42"/>
                  <a:pt x="8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2"/>
                  <a:pt x="1" y="22"/>
                </a:cubicBezTo>
                <a:cubicBezTo>
                  <a:pt x="2" y="21"/>
                  <a:pt x="3" y="22"/>
                  <a:pt x="3" y="22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3" y="42"/>
                  <a:pt x="1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7" y="40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2"/>
                  <a:pt x="72" y="12"/>
                  <a:pt x="72" y="13"/>
                </a:cubicBezTo>
                <a:close/>
                <a:moveTo>
                  <a:pt x="18" y="56"/>
                </a:moveTo>
                <a:cubicBezTo>
                  <a:pt x="18" y="58"/>
                  <a:pt x="17" y="60"/>
                  <a:pt x="15" y="60"/>
                </a:cubicBezTo>
                <a:cubicBezTo>
                  <a:pt x="13" y="60"/>
                  <a:pt x="11" y="58"/>
                  <a:pt x="11" y="56"/>
                </a:cubicBezTo>
                <a:cubicBezTo>
                  <a:pt x="11" y="54"/>
                  <a:pt x="13" y="52"/>
                  <a:pt x="15" y="52"/>
                </a:cubicBezTo>
                <a:cubicBezTo>
                  <a:pt x="17" y="52"/>
                  <a:pt x="18" y="54"/>
                  <a:pt x="18" y="56"/>
                </a:cubicBezTo>
                <a:close/>
                <a:moveTo>
                  <a:pt x="16" y="56"/>
                </a:moveTo>
                <a:cubicBezTo>
                  <a:pt x="16" y="55"/>
                  <a:pt x="16" y="54"/>
                  <a:pt x="15" y="54"/>
                </a:cubicBezTo>
                <a:cubicBezTo>
                  <a:pt x="14" y="54"/>
                  <a:pt x="13" y="55"/>
                  <a:pt x="13" y="56"/>
                </a:cubicBezTo>
                <a:cubicBezTo>
                  <a:pt x="13" y="57"/>
                  <a:pt x="14" y="58"/>
                  <a:pt x="15" y="58"/>
                </a:cubicBezTo>
                <a:cubicBezTo>
                  <a:pt x="16" y="58"/>
                  <a:pt x="16" y="57"/>
                  <a:pt x="16" y="56"/>
                </a:cubicBezTo>
                <a:close/>
                <a:moveTo>
                  <a:pt x="45" y="56"/>
                </a:moveTo>
                <a:cubicBezTo>
                  <a:pt x="45" y="58"/>
                  <a:pt x="44" y="60"/>
                  <a:pt x="42" y="60"/>
                </a:cubicBezTo>
                <a:cubicBezTo>
                  <a:pt x="40" y="60"/>
                  <a:pt x="38" y="58"/>
                  <a:pt x="38" y="56"/>
                </a:cubicBezTo>
                <a:cubicBezTo>
                  <a:pt x="38" y="54"/>
                  <a:pt x="40" y="52"/>
                  <a:pt x="42" y="52"/>
                </a:cubicBezTo>
                <a:cubicBezTo>
                  <a:pt x="44" y="52"/>
                  <a:pt x="45" y="54"/>
                  <a:pt x="45" y="56"/>
                </a:cubicBezTo>
                <a:close/>
                <a:moveTo>
                  <a:pt x="43" y="56"/>
                </a:moveTo>
                <a:cubicBezTo>
                  <a:pt x="43" y="55"/>
                  <a:pt x="43" y="54"/>
                  <a:pt x="42" y="54"/>
                </a:cubicBezTo>
                <a:cubicBezTo>
                  <a:pt x="41" y="54"/>
                  <a:pt x="40" y="55"/>
                  <a:pt x="40" y="56"/>
                </a:cubicBezTo>
                <a:cubicBezTo>
                  <a:pt x="40" y="57"/>
                  <a:pt x="41" y="58"/>
                  <a:pt x="42" y="58"/>
                </a:cubicBezTo>
                <a:cubicBezTo>
                  <a:pt x="43" y="58"/>
                  <a:pt x="43" y="57"/>
                  <a:pt x="43" y="56"/>
                </a:cubicBezTo>
                <a:close/>
                <a:moveTo>
                  <a:pt x="46" y="35"/>
                </a:moveTo>
                <a:cubicBezTo>
                  <a:pt x="46" y="34"/>
                  <a:pt x="45" y="34"/>
                  <a:pt x="45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lose/>
                <a:moveTo>
                  <a:pt x="13" y="38"/>
                </a:moveTo>
                <a:cubicBezTo>
                  <a:pt x="13" y="38"/>
                  <a:pt x="12" y="39"/>
                  <a:pt x="12" y="39"/>
                </a:cubicBezTo>
                <a:cubicBezTo>
                  <a:pt x="12" y="40"/>
                  <a:pt x="13" y="40"/>
                  <a:pt x="1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4" y="40"/>
                  <a:pt x="44" y="39"/>
                </a:cubicBezTo>
                <a:cubicBezTo>
                  <a:pt x="44" y="39"/>
                  <a:pt x="44" y="38"/>
                  <a:pt x="43" y="38"/>
                </a:cubicBezTo>
                <a:lnTo>
                  <a:pt x="13" y="38"/>
                </a:lnTo>
                <a:close/>
                <a:moveTo>
                  <a:pt x="13" y="28"/>
                </a:moveTo>
                <a:cubicBezTo>
                  <a:pt x="14" y="28"/>
                  <a:pt x="16" y="27"/>
                  <a:pt x="16" y="25"/>
                </a:cubicBezTo>
                <a:cubicBezTo>
                  <a:pt x="16" y="24"/>
                  <a:pt x="16" y="24"/>
                  <a:pt x="1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4"/>
                  <a:pt x="28" y="14"/>
                </a:cubicBezTo>
                <a:cubicBezTo>
                  <a:pt x="28" y="14"/>
                  <a:pt x="29" y="13"/>
                  <a:pt x="29" y="13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9"/>
                </a:cubicBezTo>
                <a:cubicBezTo>
                  <a:pt x="33" y="20"/>
                  <a:pt x="34" y="22"/>
                  <a:pt x="36" y="22"/>
                </a:cubicBezTo>
                <a:cubicBezTo>
                  <a:pt x="38" y="22"/>
                  <a:pt x="39" y="20"/>
                  <a:pt x="39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1" y="7"/>
                  <a:pt x="51" y="7"/>
                </a:cubicBezTo>
                <a:cubicBezTo>
                  <a:pt x="53" y="7"/>
                  <a:pt x="54" y="5"/>
                  <a:pt x="54" y="4"/>
                </a:cubicBezTo>
                <a:cubicBezTo>
                  <a:pt x="54" y="2"/>
                  <a:pt x="53" y="0"/>
                  <a:pt x="51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4"/>
                  <a:pt x="48" y="5"/>
                  <a:pt x="49" y="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36" y="15"/>
                  <a:pt x="35" y="16"/>
                  <a:pt x="35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0" y="7"/>
                  <a:pt x="28" y="7"/>
                </a:cubicBezTo>
                <a:cubicBezTo>
                  <a:pt x="26" y="7"/>
                  <a:pt x="25" y="9"/>
                  <a:pt x="25" y="10"/>
                </a:cubicBezTo>
                <a:cubicBezTo>
                  <a:pt x="25" y="11"/>
                  <a:pt x="25" y="11"/>
                  <a:pt x="25" y="1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2"/>
                  <a:pt x="13" y="22"/>
                </a:cubicBezTo>
                <a:cubicBezTo>
                  <a:pt x="11" y="22"/>
                  <a:pt x="10" y="23"/>
                  <a:pt x="10" y="25"/>
                </a:cubicBezTo>
                <a:cubicBezTo>
                  <a:pt x="10" y="27"/>
                  <a:pt x="11" y="28"/>
                  <a:pt x="13" y="28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4" name="Freeform 20"/>
          <p:cNvSpPr>
            <a:spLocks noEditPoints="1"/>
          </p:cNvSpPr>
          <p:nvPr/>
        </p:nvSpPr>
        <p:spPr bwMode="auto">
          <a:xfrm>
            <a:off x="4442240" y="2142672"/>
            <a:ext cx="525161" cy="487348"/>
          </a:xfrm>
          <a:custGeom>
            <a:avLst/>
            <a:gdLst>
              <a:gd name="T0" fmla="*/ 55 w 70"/>
              <a:gd name="T1" fmla="*/ 45 h 65"/>
              <a:gd name="T2" fmla="*/ 55 w 70"/>
              <a:gd name="T3" fmla="*/ 35 h 65"/>
              <a:gd name="T4" fmla="*/ 29 w 70"/>
              <a:gd name="T5" fmla="*/ 25 h 65"/>
              <a:gd name="T6" fmla="*/ 40 w 70"/>
              <a:gd name="T7" fmla="*/ 50 h 65"/>
              <a:gd name="T8" fmla="*/ 49 w 70"/>
              <a:gd name="T9" fmla="*/ 51 h 65"/>
              <a:gd name="T10" fmla="*/ 64 w 70"/>
              <a:gd name="T11" fmla="*/ 65 h 65"/>
              <a:gd name="T12" fmla="*/ 48 w 70"/>
              <a:gd name="T13" fmla="*/ 44 h 65"/>
              <a:gd name="T14" fmla="*/ 28 w 70"/>
              <a:gd name="T15" fmla="*/ 35 h 65"/>
              <a:gd name="T16" fmla="*/ 48 w 70"/>
              <a:gd name="T17" fmla="*/ 27 h 65"/>
              <a:gd name="T18" fmla="*/ 50 w 70"/>
              <a:gd name="T19" fmla="*/ 47 h 65"/>
              <a:gd name="T20" fmla="*/ 51 w 70"/>
              <a:gd name="T21" fmla="*/ 45 h 65"/>
              <a:gd name="T22" fmla="*/ 66 w 70"/>
              <a:gd name="T23" fmla="*/ 61 h 65"/>
              <a:gd name="T24" fmla="*/ 52 w 70"/>
              <a:gd name="T25" fmla="*/ 50 h 65"/>
              <a:gd name="T26" fmla="*/ 53 w 70"/>
              <a:gd name="T27" fmla="*/ 49 h 65"/>
              <a:gd name="T28" fmla="*/ 55 w 70"/>
              <a:gd name="T29" fmla="*/ 48 h 65"/>
              <a:gd name="T30" fmla="*/ 66 w 70"/>
              <a:gd name="T31" fmla="*/ 61 h 65"/>
              <a:gd name="T32" fmla="*/ 34 w 70"/>
              <a:gd name="T33" fmla="*/ 42 h 65"/>
              <a:gd name="T34" fmla="*/ 32 w 70"/>
              <a:gd name="T35" fmla="*/ 43 h 65"/>
              <a:gd name="T36" fmla="*/ 34 w 70"/>
              <a:gd name="T37" fmla="*/ 28 h 65"/>
              <a:gd name="T38" fmla="*/ 39 w 70"/>
              <a:gd name="T39" fmla="*/ 60 h 65"/>
              <a:gd name="T40" fmla="*/ 33 w 70"/>
              <a:gd name="T41" fmla="*/ 60 h 65"/>
              <a:gd name="T42" fmla="*/ 31 w 70"/>
              <a:gd name="T43" fmla="*/ 60 h 65"/>
              <a:gd name="T44" fmla="*/ 28 w 70"/>
              <a:gd name="T45" fmla="*/ 47 h 65"/>
              <a:gd name="T46" fmla="*/ 18 w 70"/>
              <a:gd name="T47" fmla="*/ 33 h 65"/>
              <a:gd name="T48" fmla="*/ 18 w 70"/>
              <a:gd name="T49" fmla="*/ 31 h 65"/>
              <a:gd name="T50" fmla="*/ 31 w 70"/>
              <a:gd name="T51" fmla="*/ 21 h 65"/>
              <a:gd name="T52" fmla="*/ 45 w 70"/>
              <a:gd name="T53" fmla="*/ 19 h 65"/>
              <a:gd name="T54" fmla="*/ 47 w 70"/>
              <a:gd name="T55" fmla="*/ 19 h 65"/>
              <a:gd name="T56" fmla="*/ 56 w 70"/>
              <a:gd name="T57" fmla="*/ 33 h 65"/>
              <a:gd name="T58" fmla="*/ 55 w 70"/>
              <a:gd name="T59" fmla="*/ 43 h 65"/>
              <a:gd name="T60" fmla="*/ 60 w 70"/>
              <a:gd name="T61" fmla="*/ 45 h 65"/>
              <a:gd name="T62" fmla="*/ 32 w 70"/>
              <a:gd name="T63" fmla="*/ 0 h 65"/>
              <a:gd name="T64" fmla="*/ 51 w 70"/>
              <a:gd name="T65" fmla="*/ 57 h 65"/>
              <a:gd name="T66" fmla="*/ 60 w 70"/>
              <a:gd name="T67" fmla="*/ 24 h 65"/>
              <a:gd name="T68" fmla="*/ 60 w 70"/>
              <a:gd name="T69" fmla="*/ 24 h 65"/>
              <a:gd name="T70" fmla="*/ 33 w 70"/>
              <a:gd name="T71" fmla="*/ 15 h 65"/>
              <a:gd name="T72" fmla="*/ 31 w 70"/>
              <a:gd name="T73" fmla="*/ 15 h 65"/>
              <a:gd name="T74" fmla="*/ 25 w 70"/>
              <a:gd name="T75" fmla="*/ 4 h 65"/>
              <a:gd name="T76" fmla="*/ 25 w 70"/>
              <a:gd name="T77" fmla="*/ 4 h 65"/>
              <a:gd name="T78" fmla="*/ 3 w 70"/>
              <a:gd name="T79" fmla="*/ 31 h 65"/>
              <a:gd name="T80" fmla="*/ 17 w 70"/>
              <a:gd name="T81" fmla="*/ 44 h 65"/>
              <a:gd name="T82" fmla="*/ 4 w 70"/>
              <a:gd name="T83" fmla="*/ 39 h 65"/>
              <a:gd name="T84" fmla="*/ 4 w 70"/>
              <a:gd name="T85" fmla="*/ 3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" h="65">
                <a:moveTo>
                  <a:pt x="68" y="55"/>
                </a:moveTo>
                <a:cubicBezTo>
                  <a:pt x="59" y="47"/>
                  <a:pt x="59" y="47"/>
                  <a:pt x="59" y="47"/>
                </a:cubicBezTo>
                <a:cubicBezTo>
                  <a:pt x="58" y="46"/>
                  <a:pt x="56" y="45"/>
                  <a:pt x="55" y="45"/>
                </a:cubicBezTo>
                <a:cubicBezTo>
                  <a:pt x="54" y="45"/>
                  <a:pt x="54" y="45"/>
                  <a:pt x="54" y="45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1"/>
                  <a:pt x="55" y="38"/>
                  <a:pt x="55" y="35"/>
                </a:cubicBezTo>
                <a:cubicBezTo>
                  <a:pt x="55" y="31"/>
                  <a:pt x="53" y="28"/>
                  <a:pt x="50" y="25"/>
                </a:cubicBezTo>
                <a:cubicBezTo>
                  <a:pt x="47" y="22"/>
                  <a:pt x="44" y="21"/>
                  <a:pt x="40" y="21"/>
                </a:cubicBezTo>
                <a:cubicBezTo>
                  <a:pt x="36" y="21"/>
                  <a:pt x="32" y="22"/>
                  <a:pt x="29" y="25"/>
                </a:cubicBezTo>
                <a:cubicBezTo>
                  <a:pt x="26" y="28"/>
                  <a:pt x="25" y="31"/>
                  <a:pt x="25" y="35"/>
                </a:cubicBezTo>
                <a:cubicBezTo>
                  <a:pt x="25" y="39"/>
                  <a:pt x="26" y="43"/>
                  <a:pt x="29" y="46"/>
                </a:cubicBezTo>
                <a:cubicBezTo>
                  <a:pt x="32" y="49"/>
                  <a:pt x="36" y="50"/>
                  <a:pt x="40" y="50"/>
                </a:cubicBezTo>
                <a:cubicBezTo>
                  <a:pt x="43" y="50"/>
                  <a:pt x="46" y="50"/>
                  <a:pt x="48" y="48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50"/>
                  <a:pt x="49" y="50"/>
                  <a:pt x="49" y="51"/>
                </a:cubicBezTo>
                <a:cubicBezTo>
                  <a:pt x="49" y="52"/>
                  <a:pt x="50" y="53"/>
                  <a:pt x="51" y="55"/>
                </a:cubicBezTo>
                <a:cubicBezTo>
                  <a:pt x="60" y="63"/>
                  <a:pt x="60" y="63"/>
                  <a:pt x="60" y="63"/>
                </a:cubicBezTo>
                <a:cubicBezTo>
                  <a:pt x="61" y="64"/>
                  <a:pt x="62" y="65"/>
                  <a:pt x="64" y="65"/>
                </a:cubicBezTo>
                <a:cubicBezTo>
                  <a:pt x="65" y="65"/>
                  <a:pt x="67" y="64"/>
                  <a:pt x="68" y="63"/>
                </a:cubicBezTo>
                <a:cubicBezTo>
                  <a:pt x="70" y="61"/>
                  <a:pt x="70" y="58"/>
                  <a:pt x="68" y="55"/>
                </a:cubicBezTo>
                <a:close/>
                <a:moveTo>
                  <a:pt x="48" y="44"/>
                </a:moveTo>
                <a:cubicBezTo>
                  <a:pt x="46" y="46"/>
                  <a:pt x="43" y="47"/>
                  <a:pt x="40" y="47"/>
                </a:cubicBezTo>
                <a:cubicBezTo>
                  <a:pt x="37" y="47"/>
                  <a:pt x="34" y="46"/>
                  <a:pt x="31" y="44"/>
                </a:cubicBezTo>
                <a:cubicBezTo>
                  <a:pt x="29" y="42"/>
                  <a:pt x="28" y="39"/>
                  <a:pt x="28" y="35"/>
                </a:cubicBezTo>
                <a:cubicBezTo>
                  <a:pt x="28" y="32"/>
                  <a:pt x="29" y="29"/>
                  <a:pt x="31" y="27"/>
                </a:cubicBezTo>
                <a:cubicBezTo>
                  <a:pt x="34" y="25"/>
                  <a:pt x="37" y="24"/>
                  <a:pt x="40" y="24"/>
                </a:cubicBezTo>
                <a:cubicBezTo>
                  <a:pt x="43" y="24"/>
                  <a:pt x="46" y="25"/>
                  <a:pt x="48" y="27"/>
                </a:cubicBezTo>
                <a:cubicBezTo>
                  <a:pt x="53" y="32"/>
                  <a:pt x="53" y="39"/>
                  <a:pt x="48" y="44"/>
                </a:cubicBezTo>
                <a:close/>
                <a:moveTo>
                  <a:pt x="51" y="47"/>
                </a:moveTo>
                <a:cubicBezTo>
                  <a:pt x="51" y="47"/>
                  <a:pt x="50" y="47"/>
                  <a:pt x="50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0" y="46"/>
                  <a:pt x="50" y="46"/>
                  <a:pt x="50" y="46"/>
                </a:cubicBezTo>
                <a:cubicBezTo>
                  <a:pt x="51" y="46"/>
                  <a:pt x="51" y="45"/>
                  <a:pt x="51" y="45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6"/>
                  <a:pt x="51" y="46"/>
                  <a:pt x="51" y="47"/>
                </a:cubicBezTo>
                <a:close/>
                <a:moveTo>
                  <a:pt x="66" y="61"/>
                </a:moveTo>
                <a:cubicBezTo>
                  <a:pt x="65" y="62"/>
                  <a:pt x="63" y="62"/>
                  <a:pt x="62" y="61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2" y="51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49"/>
                  <a:pt x="52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8"/>
                  <a:pt x="53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5" y="48"/>
                </a:cubicBezTo>
                <a:cubicBezTo>
                  <a:pt x="55" y="48"/>
                  <a:pt x="56" y="48"/>
                  <a:pt x="57" y="49"/>
                </a:cubicBezTo>
                <a:cubicBezTo>
                  <a:pt x="65" y="58"/>
                  <a:pt x="65" y="58"/>
                  <a:pt x="65" y="58"/>
                </a:cubicBezTo>
                <a:cubicBezTo>
                  <a:pt x="66" y="59"/>
                  <a:pt x="67" y="60"/>
                  <a:pt x="66" y="61"/>
                </a:cubicBezTo>
                <a:close/>
                <a:moveTo>
                  <a:pt x="34" y="29"/>
                </a:moveTo>
                <a:cubicBezTo>
                  <a:pt x="32" y="31"/>
                  <a:pt x="31" y="33"/>
                  <a:pt x="31" y="35"/>
                </a:cubicBezTo>
                <a:cubicBezTo>
                  <a:pt x="31" y="38"/>
                  <a:pt x="32" y="40"/>
                  <a:pt x="34" y="42"/>
                </a:cubicBezTo>
                <a:cubicBezTo>
                  <a:pt x="34" y="42"/>
                  <a:pt x="34" y="43"/>
                  <a:pt x="34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1"/>
                  <a:pt x="29" y="38"/>
                  <a:pt x="29" y="35"/>
                </a:cubicBezTo>
                <a:cubicBezTo>
                  <a:pt x="29" y="33"/>
                  <a:pt x="30" y="30"/>
                  <a:pt x="32" y="28"/>
                </a:cubicBezTo>
                <a:cubicBezTo>
                  <a:pt x="33" y="28"/>
                  <a:pt x="33" y="28"/>
                  <a:pt x="34" y="28"/>
                </a:cubicBezTo>
                <a:cubicBezTo>
                  <a:pt x="34" y="28"/>
                  <a:pt x="34" y="29"/>
                  <a:pt x="34" y="29"/>
                </a:cubicBezTo>
                <a:close/>
                <a:moveTo>
                  <a:pt x="49" y="55"/>
                </a:moveTo>
                <a:cubicBezTo>
                  <a:pt x="46" y="57"/>
                  <a:pt x="43" y="59"/>
                  <a:pt x="39" y="60"/>
                </a:cubicBezTo>
                <a:cubicBezTo>
                  <a:pt x="41" y="58"/>
                  <a:pt x="43" y="55"/>
                  <a:pt x="45" y="52"/>
                </a:cubicBezTo>
                <a:cubicBezTo>
                  <a:pt x="44" y="52"/>
                  <a:pt x="43" y="52"/>
                  <a:pt x="42" y="52"/>
                </a:cubicBezTo>
                <a:cubicBezTo>
                  <a:pt x="40" y="57"/>
                  <a:pt x="37" y="60"/>
                  <a:pt x="33" y="60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0"/>
                  <a:pt x="31" y="50"/>
                </a:cubicBezTo>
                <a:cubicBezTo>
                  <a:pt x="31" y="60"/>
                  <a:pt x="31" y="60"/>
                  <a:pt x="31" y="60"/>
                </a:cubicBezTo>
                <a:cubicBezTo>
                  <a:pt x="26" y="60"/>
                  <a:pt x="22" y="54"/>
                  <a:pt x="20" y="47"/>
                </a:cubicBezTo>
                <a:cubicBezTo>
                  <a:pt x="22" y="47"/>
                  <a:pt x="25" y="48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7" y="47"/>
                  <a:pt x="27" y="46"/>
                  <a:pt x="26" y="46"/>
                </a:cubicBezTo>
                <a:cubicBezTo>
                  <a:pt x="24" y="45"/>
                  <a:pt x="21" y="45"/>
                  <a:pt x="19" y="44"/>
                </a:cubicBezTo>
                <a:cubicBezTo>
                  <a:pt x="18" y="41"/>
                  <a:pt x="18" y="37"/>
                  <a:pt x="18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2"/>
                  <a:pt x="23" y="31"/>
                  <a:pt x="2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6"/>
                  <a:pt x="18" y="22"/>
                  <a:pt x="19" y="19"/>
                </a:cubicBezTo>
                <a:cubicBezTo>
                  <a:pt x="23" y="18"/>
                  <a:pt x="27" y="17"/>
                  <a:pt x="31" y="17"/>
                </a:cubicBezTo>
                <a:cubicBezTo>
                  <a:pt x="31" y="21"/>
                  <a:pt x="31" y="21"/>
                  <a:pt x="31" y="21"/>
                </a:cubicBezTo>
                <a:cubicBezTo>
                  <a:pt x="32" y="21"/>
                  <a:pt x="32" y="20"/>
                  <a:pt x="33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7" y="17"/>
                  <a:pt x="41" y="18"/>
                  <a:pt x="45" y="19"/>
                </a:cubicBezTo>
                <a:cubicBezTo>
                  <a:pt x="45" y="19"/>
                  <a:pt x="45" y="19"/>
                  <a:pt x="45" y="20"/>
                </a:cubicBezTo>
                <a:cubicBezTo>
                  <a:pt x="46" y="20"/>
                  <a:pt x="47" y="20"/>
                  <a:pt x="48" y="21"/>
                </a:cubicBezTo>
                <a:cubicBezTo>
                  <a:pt x="47" y="20"/>
                  <a:pt x="47" y="20"/>
                  <a:pt x="47" y="19"/>
                </a:cubicBezTo>
                <a:cubicBezTo>
                  <a:pt x="55" y="22"/>
                  <a:pt x="60" y="26"/>
                  <a:pt x="61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2"/>
                  <a:pt x="56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5"/>
                  <a:pt x="59" y="38"/>
                  <a:pt x="56" y="40"/>
                </a:cubicBezTo>
                <a:cubicBezTo>
                  <a:pt x="56" y="41"/>
                  <a:pt x="55" y="42"/>
                  <a:pt x="55" y="43"/>
                </a:cubicBezTo>
                <a:cubicBezTo>
                  <a:pt x="57" y="41"/>
                  <a:pt x="59" y="40"/>
                  <a:pt x="60" y="39"/>
                </a:cubicBezTo>
                <a:cubicBezTo>
                  <a:pt x="60" y="40"/>
                  <a:pt x="59" y="42"/>
                  <a:pt x="58" y="44"/>
                </a:cubicBezTo>
                <a:cubicBezTo>
                  <a:pt x="59" y="44"/>
                  <a:pt x="60" y="45"/>
                  <a:pt x="60" y="45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1"/>
                  <a:pt x="64" y="37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49"/>
                  <a:pt x="15" y="63"/>
                  <a:pt x="32" y="63"/>
                </a:cubicBezTo>
                <a:cubicBezTo>
                  <a:pt x="39" y="63"/>
                  <a:pt x="46" y="61"/>
                  <a:pt x="51" y="57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5"/>
                  <a:pt x="49" y="55"/>
                </a:cubicBezTo>
                <a:close/>
                <a:moveTo>
                  <a:pt x="60" y="24"/>
                </a:moveTo>
                <a:cubicBezTo>
                  <a:pt x="57" y="21"/>
                  <a:pt x="53" y="19"/>
                  <a:pt x="47" y="17"/>
                </a:cubicBezTo>
                <a:cubicBezTo>
                  <a:pt x="45" y="11"/>
                  <a:pt x="42" y="6"/>
                  <a:pt x="39" y="4"/>
                </a:cubicBezTo>
                <a:cubicBezTo>
                  <a:pt x="50" y="6"/>
                  <a:pt x="58" y="14"/>
                  <a:pt x="60" y="24"/>
                </a:cubicBezTo>
                <a:close/>
                <a:moveTo>
                  <a:pt x="33" y="3"/>
                </a:moveTo>
                <a:cubicBezTo>
                  <a:pt x="38" y="3"/>
                  <a:pt x="42" y="9"/>
                  <a:pt x="44" y="16"/>
                </a:cubicBezTo>
                <a:cubicBezTo>
                  <a:pt x="41" y="16"/>
                  <a:pt x="37" y="15"/>
                  <a:pt x="33" y="15"/>
                </a:cubicBezTo>
                <a:lnTo>
                  <a:pt x="33" y="3"/>
                </a:lnTo>
                <a:close/>
                <a:moveTo>
                  <a:pt x="31" y="3"/>
                </a:moveTo>
                <a:cubicBezTo>
                  <a:pt x="31" y="15"/>
                  <a:pt x="31" y="15"/>
                  <a:pt x="31" y="15"/>
                </a:cubicBezTo>
                <a:cubicBezTo>
                  <a:pt x="27" y="15"/>
                  <a:pt x="23" y="16"/>
                  <a:pt x="20" y="16"/>
                </a:cubicBezTo>
                <a:cubicBezTo>
                  <a:pt x="22" y="9"/>
                  <a:pt x="26" y="3"/>
                  <a:pt x="31" y="3"/>
                </a:cubicBezTo>
                <a:close/>
                <a:moveTo>
                  <a:pt x="25" y="4"/>
                </a:moveTo>
                <a:cubicBezTo>
                  <a:pt x="22" y="6"/>
                  <a:pt x="19" y="11"/>
                  <a:pt x="18" y="17"/>
                </a:cubicBezTo>
                <a:cubicBezTo>
                  <a:pt x="12" y="19"/>
                  <a:pt x="7" y="21"/>
                  <a:pt x="4" y="24"/>
                </a:cubicBezTo>
                <a:cubicBezTo>
                  <a:pt x="7" y="14"/>
                  <a:pt x="15" y="6"/>
                  <a:pt x="25" y="4"/>
                </a:cubicBezTo>
                <a:close/>
                <a:moveTo>
                  <a:pt x="17" y="19"/>
                </a:moveTo>
                <a:cubicBezTo>
                  <a:pt x="16" y="23"/>
                  <a:pt x="16" y="27"/>
                  <a:pt x="16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26"/>
                  <a:pt x="9" y="22"/>
                  <a:pt x="17" y="19"/>
                </a:cubicBezTo>
                <a:close/>
                <a:moveTo>
                  <a:pt x="16" y="33"/>
                </a:moveTo>
                <a:cubicBezTo>
                  <a:pt x="16" y="37"/>
                  <a:pt x="16" y="40"/>
                  <a:pt x="17" y="44"/>
                </a:cubicBezTo>
                <a:cubicBezTo>
                  <a:pt x="9" y="41"/>
                  <a:pt x="4" y="37"/>
                  <a:pt x="3" y="33"/>
                </a:cubicBezTo>
                <a:lnTo>
                  <a:pt x="16" y="33"/>
                </a:lnTo>
                <a:close/>
                <a:moveTo>
                  <a:pt x="4" y="39"/>
                </a:moveTo>
                <a:cubicBezTo>
                  <a:pt x="7" y="42"/>
                  <a:pt x="12" y="44"/>
                  <a:pt x="18" y="46"/>
                </a:cubicBezTo>
                <a:cubicBezTo>
                  <a:pt x="19" y="52"/>
                  <a:pt x="22" y="57"/>
                  <a:pt x="25" y="60"/>
                </a:cubicBezTo>
                <a:cubicBezTo>
                  <a:pt x="15" y="57"/>
                  <a:pt x="7" y="49"/>
                  <a:pt x="4" y="39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5" name="Freeform 24"/>
          <p:cNvSpPr>
            <a:spLocks noEditPoints="1"/>
          </p:cNvSpPr>
          <p:nvPr/>
        </p:nvSpPr>
        <p:spPr bwMode="auto">
          <a:xfrm>
            <a:off x="3537156" y="2631689"/>
            <a:ext cx="707023" cy="745995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6" name="Freeform 34"/>
          <p:cNvSpPr>
            <a:spLocks noEditPoints="1"/>
          </p:cNvSpPr>
          <p:nvPr/>
        </p:nvSpPr>
        <p:spPr bwMode="auto">
          <a:xfrm>
            <a:off x="4927035" y="4073482"/>
            <a:ext cx="426743" cy="572638"/>
          </a:xfrm>
          <a:custGeom>
            <a:avLst/>
            <a:gdLst>
              <a:gd name="T0" fmla="*/ 13 w 52"/>
              <a:gd name="T1" fmla="*/ 18 h 70"/>
              <a:gd name="T2" fmla="*/ 12 w 52"/>
              <a:gd name="T3" fmla="*/ 17 h 70"/>
              <a:gd name="T4" fmla="*/ 11 w 52"/>
              <a:gd name="T5" fmla="*/ 15 h 70"/>
              <a:gd name="T6" fmla="*/ 51 w 52"/>
              <a:gd name="T7" fmla="*/ 50 h 70"/>
              <a:gd name="T8" fmla="*/ 49 w 52"/>
              <a:gd name="T9" fmla="*/ 60 h 70"/>
              <a:gd name="T10" fmla="*/ 51 w 52"/>
              <a:gd name="T11" fmla="*/ 69 h 70"/>
              <a:gd name="T12" fmla="*/ 0 w 52"/>
              <a:gd name="T13" fmla="*/ 69 h 70"/>
              <a:gd name="T14" fmla="*/ 1 w 52"/>
              <a:gd name="T15" fmla="*/ 60 h 70"/>
              <a:gd name="T16" fmla="*/ 4 w 52"/>
              <a:gd name="T17" fmla="*/ 45 h 70"/>
              <a:gd name="T18" fmla="*/ 19 w 52"/>
              <a:gd name="T19" fmla="*/ 27 h 70"/>
              <a:gd name="T20" fmla="*/ 15 w 52"/>
              <a:gd name="T21" fmla="*/ 30 h 70"/>
              <a:gd name="T22" fmla="*/ 10 w 52"/>
              <a:gd name="T23" fmla="*/ 34 h 70"/>
              <a:gd name="T24" fmla="*/ 2 w 52"/>
              <a:gd name="T25" fmla="*/ 28 h 70"/>
              <a:gd name="T26" fmla="*/ 8 w 52"/>
              <a:gd name="T27" fmla="*/ 14 h 70"/>
              <a:gd name="T28" fmla="*/ 13 w 52"/>
              <a:gd name="T29" fmla="*/ 5 h 70"/>
              <a:gd name="T30" fmla="*/ 12 w 52"/>
              <a:gd name="T31" fmla="*/ 0 h 70"/>
              <a:gd name="T32" fmla="*/ 12 w 52"/>
              <a:gd name="T33" fmla="*/ 0 h 70"/>
              <a:gd name="T34" fmla="*/ 14 w 52"/>
              <a:gd name="T35" fmla="*/ 0 h 70"/>
              <a:gd name="T36" fmla="*/ 43 w 52"/>
              <a:gd name="T37" fmla="*/ 13 h 70"/>
              <a:gd name="T38" fmla="*/ 51 w 52"/>
              <a:gd name="T39" fmla="*/ 47 h 70"/>
              <a:gd name="T40" fmla="*/ 2 w 52"/>
              <a:gd name="T41" fmla="*/ 62 h 70"/>
              <a:gd name="T42" fmla="*/ 48 w 52"/>
              <a:gd name="T43" fmla="*/ 62 h 70"/>
              <a:gd name="T44" fmla="*/ 2 w 52"/>
              <a:gd name="T45" fmla="*/ 62 h 70"/>
              <a:gd name="T46" fmla="*/ 6 w 52"/>
              <a:gd name="T47" fmla="*/ 56 h 70"/>
              <a:gd name="T48" fmla="*/ 44 w 52"/>
              <a:gd name="T49" fmla="*/ 60 h 70"/>
              <a:gd name="T50" fmla="*/ 12 w 52"/>
              <a:gd name="T51" fmla="*/ 41 h 70"/>
              <a:gd name="T52" fmla="*/ 6 w 52"/>
              <a:gd name="T53" fmla="*/ 54 h 70"/>
              <a:gd name="T54" fmla="*/ 15 w 52"/>
              <a:gd name="T55" fmla="*/ 42 h 70"/>
              <a:gd name="T56" fmla="*/ 12 w 52"/>
              <a:gd name="T57" fmla="*/ 48 h 70"/>
              <a:gd name="T58" fmla="*/ 41 w 52"/>
              <a:gd name="T59" fmla="*/ 54 h 70"/>
              <a:gd name="T60" fmla="*/ 39 w 52"/>
              <a:gd name="T61" fmla="*/ 17 h 70"/>
              <a:gd name="T62" fmla="*/ 22 w 52"/>
              <a:gd name="T63" fmla="*/ 6 h 70"/>
              <a:gd name="T64" fmla="*/ 20 w 52"/>
              <a:gd name="T65" fmla="*/ 5 h 70"/>
              <a:gd name="T66" fmla="*/ 18 w 52"/>
              <a:gd name="T67" fmla="*/ 4 h 70"/>
              <a:gd name="T68" fmla="*/ 19 w 52"/>
              <a:gd name="T69" fmla="*/ 7 h 70"/>
              <a:gd name="T70" fmla="*/ 17 w 52"/>
              <a:gd name="T71" fmla="*/ 8 h 70"/>
              <a:gd name="T72" fmla="*/ 11 w 52"/>
              <a:gd name="T73" fmla="*/ 14 h 70"/>
              <a:gd name="T74" fmla="*/ 4 w 52"/>
              <a:gd name="T75" fmla="*/ 28 h 70"/>
              <a:gd name="T76" fmla="*/ 10 w 52"/>
              <a:gd name="T77" fmla="*/ 31 h 70"/>
              <a:gd name="T78" fmla="*/ 16 w 52"/>
              <a:gd name="T79" fmla="*/ 25 h 70"/>
              <a:gd name="T80" fmla="*/ 21 w 52"/>
              <a:gd name="T81" fmla="*/ 25 h 70"/>
              <a:gd name="T82" fmla="*/ 30 w 52"/>
              <a:gd name="T83" fmla="*/ 19 h 70"/>
              <a:gd name="T84" fmla="*/ 44 w 52"/>
              <a:gd name="T85" fmla="*/ 36 h 70"/>
              <a:gd name="T86" fmla="*/ 40 w 52"/>
              <a:gd name="T87" fmla="*/ 16 h 70"/>
              <a:gd name="T88" fmla="*/ 43 w 52"/>
              <a:gd name="T89" fmla="*/ 53 h 70"/>
              <a:gd name="T90" fmla="*/ 44 w 52"/>
              <a:gd name="T91" fmla="*/ 3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" h="70">
                <a:moveTo>
                  <a:pt x="16" y="14"/>
                </a:moveTo>
                <a:cubicBezTo>
                  <a:pt x="16" y="15"/>
                  <a:pt x="16" y="15"/>
                  <a:pt x="16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1" y="18"/>
                  <a:pt x="12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0" y="17"/>
                  <a:pt x="10" y="16"/>
                </a:cubicBezTo>
                <a:cubicBezTo>
                  <a:pt x="10" y="16"/>
                  <a:pt x="10" y="15"/>
                  <a:pt x="11" y="1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6" y="14"/>
                  <a:pt x="16" y="14"/>
                </a:cubicBezTo>
                <a:close/>
                <a:moveTo>
                  <a:pt x="51" y="50"/>
                </a:moveTo>
                <a:cubicBezTo>
                  <a:pt x="46" y="54"/>
                  <a:pt x="46" y="54"/>
                  <a:pt x="46" y="54"/>
                </a:cubicBezTo>
                <a:cubicBezTo>
                  <a:pt x="48" y="55"/>
                  <a:pt x="49" y="56"/>
                  <a:pt x="49" y="58"/>
                </a:cubicBezTo>
                <a:cubicBezTo>
                  <a:pt x="49" y="59"/>
                  <a:pt x="49" y="59"/>
                  <a:pt x="49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50" y="60"/>
                  <a:pt x="51" y="60"/>
                  <a:pt x="51" y="61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9"/>
                  <a:pt x="50" y="70"/>
                  <a:pt x="49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70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0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9"/>
                  <a:pt x="1" y="59"/>
                  <a:pt x="1" y="58"/>
                </a:cubicBezTo>
                <a:cubicBezTo>
                  <a:pt x="1" y="57"/>
                  <a:pt x="2" y="55"/>
                  <a:pt x="3" y="54"/>
                </a:cubicBezTo>
                <a:cubicBezTo>
                  <a:pt x="3" y="53"/>
                  <a:pt x="2" y="49"/>
                  <a:pt x="4" y="45"/>
                </a:cubicBezTo>
                <a:cubicBezTo>
                  <a:pt x="5" y="43"/>
                  <a:pt x="8" y="41"/>
                  <a:pt x="11" y="39"/>
                </a:cubicBezTo>
                <a:cubicBezTo>
                  <a:pt x="13" y="37"/>
                  <a:pt x="16" y="35"/>
                  <a:pt x="18" y="33"/>
                </a:cubicBezTo>
                <a:cubicBezTo>
                  <a:pt x="19" y="31"/>
                  <a:pt x="19" y="29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8" y="27"/>
                  <a:pt x="17" y="27"/>
                  <a:pt x="16" y="27"/>
                </a:cubicBezTo>
                <a:cubicBezTo>
                  <a:pt x="16" y="27"/>
                  <a:pt x="15" y="28"/>
                  <a:pt x="15" y="30"/>
                </a:cubicBezTo>
                <a:cubicBezTo>
                  <a:pt x="14" y="31"/>
                  <a:pt x="14" y="32"/>
                  <a:pt x="13" y="32"/>
                </a:cubicBezTo>
                <a:cubicBezTo>
                  <a:pt x="13" y="33"/>
                  <a:pt x="12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4"/>
                  <a:pt x="8" y="33"/>
                  <a:pt x="7" y="32"/>
                </a:cubicBezTo>
                <a:cubicBezTo>
                  <a:pt x="6" y="32"/>
                  <a:pt x="6" y="32"/>
                  <a:pt x="5" y="31"/>
                </a:cubicBezTo>
                <a:cubicBezTo>
                  <a:pt x="4" y="31"/>
                  <a:pt x="2" y="30"/>
                  <a:pt x="2" y="28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5"/>
                  <a:pt x="2" y="23"/>
                  <a:pt x="4" y="20"/>
                </a:cubicBezTo>
                <a:cubicBezTo>
                  <a:pt x="7" y="17"/>
                  <a:pt x="8" y="15"/>
                  <a:pt x="8" y="14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9" y="12"/>
                  <a:pt x="14" y="6"/>
                </a:cubicBezTo>
                <a:cubicBezTo>
                  <a:pt x="14" y="6"/>
                  <a:pt x="14" y="5"/>
                  <a:pt x="13" y="5"/>
                </a:cubicBezTo>
                <a:cubicBezTo>
                  <a:pt x="13" y="4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8" y="1"/>
                  <a:pt x="20" y="2"/>
                </a:cubicBezTo>
                <a:cubicBezTo>
                  <a:pt x="21" y="2"/>
                  <a:pt x="23" y="2"/>
                  <a:pt x="24" y="2"/>
                </a:cubicBezTo>
                <a:cubicBezTo>
                  <a:pt x="30" y="2"/>
                  <a:pt x="37" y="4"/>
                  <a:pt x="43" y="13"/>
                </a:cubicBezTo>
                <a:cubicBezTo>
                  <a:pt x="48" y="22"/>
                  <a:pt x="47" y="30"/>
                  <a:pt x="47" y="36"/>
                </a:cubicBezTo>
                <a:cubicBezTo>
                  <a:pt x="47" y="39"/>
                  <a:pt x="46" y="41"/>
                  <a:pt x="47" y="42"/>
                </a:cubicBezTo>
                <a:cubicBezTo>
                  <a:pt x="48" y="45"/>
                  <a:pt x="51" y="47"/>
                  <a:pt x="51" y="47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9"/>
                  <a:pt x="52" y="49"/>
                  <a:pt x="51" y="50"/>
                </a:cubicBezTo>
                <a:close/>
                <a:moveTo>
                  <a:pt x="2" y="62"/>
                </a:moveTo>
                <a:cubicBezTo>
                  <a:pt x="2" y="68"/>
                  <a:pt x="2" y="68"/>
                  <a:pt x="2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2"/>
                  <a:pt x="48" y="62"/>
                  <a:pt x="48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6" y="62"/>
                  <a:pt x="6" y="62"/>
                  <a:pt x="6" y="62"/>
                </a:cubicBezTo>
                <a:lnTo>
                  <a:pt x="2" y="62"/>
                </a:lnTo>
                <a:close/>
                <a:moveTo>
                  <a:pt x="47" y="58"/>
                </a:moveTo>
                <a:cubicBezTo>
                  <a:pt x="47" y="57"/>
                  <a:pt x="46" y="56"/>
                  <a:pt x="4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7"/>
                  <a:pt x="3" y="58"/>
                </a:cubicBezTo>
                <a:cubicBezTo>
                  <a:pt x="3" y="59"/>
                  <a:pt x="4" y="60"/>
                  <a:pt x="6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60"/>
                  <a:pt x="47" y="59"/>
                  <a:pt x="47" y="58"/>
                </a:cubicBezTo>
                <a:close/>
                <a:moveTo>
                  <a:pt x="20" y="34"/>
                </a:moveTo>
                <a:cubicBezTo>
                  <a:pt x="18" y="36"/>
                  <a:pt x="15" y="39"/>
                  <a:pt x="12" y="41"/>
                </a:cubicBezTo>
                <a:cubicBezTo>
                  <a:pt x="10" y="43"/>
                  <a:pt x="7" y="45"/>
                  <a:pt x="7" y="46"/>
                </a:cubicBezTo>
                <a:cubicBezTo>
                  <a:pt x="4" y="50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49"/>
                  <a:pt x="10" y="46"/>
                </a:cubicBezTo>
                <a:cubicBezTo>
                  <a:pt x="13" y="44"/>
                  <a:pt x="15" y="42"/>
                  <a:pt x="15" y="42"/>
                </a:cubicBezTo>
                <a:cubicBezTo>
                  <a:pt x="16" y="42"/>
                  <a:pt x="16" y="42"/>
                  <a:pt x="17" y="43"/>
                </a:cubicBezTo>
                <a:cubicBezTo>
                  <a:pt x="17" y="43"/>
                  <a:pt x="17" y="44"/>
                  <a:pt x="16" y="44"/>
                </a:cubicBezTo>
                <a:cubicBezTo>
                  <a:pt x="16" y="44"/>
                  <a:pt x="14" y="46"/>
                  <a:pt x="12" y="48"/>
                </a:cubicBezTo>
                <a:cubicBezTo>
                  <a:pt x="10" y="50"/>
                  <a:pt x="10" y="54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3"/>
                  <a:pt x="39" y="49"/>
                  <a:pt x="39" y="45"/>
                </a:cubicBezTo>
                <a:cubicBezTo>
                  <a:pt x="39" y="44"/>
                  <a:pt x="39" y="42"/>
                  <a:pt x="40" y="40"/>
                </a:cubicBezTo>
                <a:cubicBezTo>
                  <a:pt x="40" y="35"/>
                  <a:pt x="42" y="26"/>
                  <a:pt x="39" y="17"/>
                </a:cubicBezTo>
                <a:cubicBezTo>
                  <a:pt x="35" y="7"/>
                  <a:pt x="26" y="6"/>
                  <a:pt x="23" y="6"/>
                </a:cubicBezTo>
                <a:cubicBezTo>
                  <a:pt x="23" y="6"/>
                  <a:pt x="22" y="7"/>
                  <a:pt x="22" y="7"/>
                </a:cubicBezTo>
                <a:cubicBezTo>
                  <a:pt x="22" y="7"/>
                  <a:pt x="22" y="6"/>
                  <a:pt x="22" y="6"/>
                </a:cubicBezTo>
                <a:cubicBezTo>
                  <a:pt x="22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3"/>
                  <a:pt x="16" y="3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7"/>
                </a:cubicBezTo>
                <a:cubicBezTo>
                  <a:pt x="14" y="10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5"/>
                  <a:pt x="10" y="18"/>
                  <a:pt x="6" y="22"/>
                </a:cubicBezTo>
                <a:cubicBezTo>
                  <a:pt x="4" y="24"/>
                  <a:pt x="4" y="26"/>
                  <a:pt x="4" y="27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5" y="29"/>
                  <a:pt x="6" y="29"/>
                </a:cubicBezTo>
                <a:cubicBezTo>
                  <a:pt x="7" y="30"/>
                  <a:pt x="8" y="30"/>
                  <a:pt x="9" y="31"/>
                </a:cubicBezTo>
                <a:cubicBezTo>
                  <a:pt x="9" y="31"/>
                  <a:pt x="10" y="31"/>
                  <a:pt x="1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0"/>
                  <a:pt x="12" y="30"/>
                  <a:pt x="12" y="29"/>
                </a:cubicBezTo>
                <a:cubicBezTo>
                  <a:pt x="13" y="27"/>
                  <a:pt x="14" y="24"/>
                  <a:pt x="16" y="25"/>
                </a:cubicBezTo>
                <a:cubicBezTo>
                  <a:pt x="18" y="25"/>
                  <a:pt x="19" y="25"/>
                  <a:pt x="20" y="25"/>
                </a:cubicBezTo>
                <a:cubicBezTo>
                  <a:pt x="20" y="25"/>
                  <a:pt x="20" y="24"/>
                  <a:pt x="20" y="24"/>
                </a:cubicBezTo>
                <a:cubicBezTo>
                  <a:pt x="21" y="24"/>
                  <a:pt x="21" y="24"/>
                  <a:pt x="21" y="25"/>
                </a:cubicBezTo>
                <a:cubicBezTo>
                  <a:pt x="26" y="24"/>
                  <a:pt x="27" y="19"/>
                  <a:pt x="28" y="19"/>
                </a:cubicBezTo>
                <a:cubicBezTo>
                  <a:pt x="28" y="18"/>
                  <a:pt x="28" y="18"/>
                  <a:pt x="29" y="18"/>
                </a:cubicBezTo>
                <a:cubicBezTo>
                  <a:pt x="29" y="18"/>
                  <a:pt x="30" y="19"/>
                  <a:pt x="30" y="19"/>
                </a:cubicBezTo>
                <a:cubicBezTo>
                  <a:pt x="29" y="19"/>
                  <a:pt x="28" y="25"/>
                  <a:pt x="22" y="27"/>
                </a:cubicBezTo>
                <a:cubicBezTo>
                  <a:pt x="22" y="29"/>
                  <a:pt x="21" y="32"/>
                  <a:pt x="20" y="34"/>
                </a:cubicBezTo>
                <a:close/>
                <a:moveTo>
                  <a:pt x="44" y="36"/>
                </a:moveTo>
                <a:cubicBezTo>
                  <a:pt x="45" y="30"/>
                  <a:pt x="45" y="22"/>
                  <a:pt x="40" y="14"/>
                </a:cubicBezTo>
                <a:cubicBezTo>
                  <a:pt x="37" y="8"/>
                  <a:pt x="32" y="6"/>
                  <a:pt x="28" y="5"/>
                </a:cubicBezTo>
                <a:cubicBezTo>
                  <a:pt x="33" y="6"/>
                  <a:pt x="38" y="9"/>
                  <a:pt x="40" y="16"/>
                </a:cubicBezTo>
                <a:cubicBezTo>
                  <a:pt x="44" y="26"/>
                  <a:pt x="42" y="35"/>
                  <a:pt x="42" y="41"/>
                </a:cubicBezTo>
                <a:cubicBezTo>
                  <a:pt x="41" y="42"/>
                  <a:pt x="41" y="44"/>
                  <a:pt x="41" y="45"/>
                </a:cubicBezTo>
                <a:cubicBezTo>
                  <a:pt x="41" y="48"/>
                  <a:pt x="42" y="51"/>
                  <a:pt x="43" y="53"/>
                </a:cubicBezTo>
                <a:cubicBezTo>
                  <a:pt x="49" y="48"/>
                  <a:pt x="49" y="48"/>
                  <a:pt x="49" y="48"/>
                </a:cubicBezTo>
                <a:cubicBezTo>
                  <a:pt x="48" y="47"/>
                  <a:pt x="46" y="45"/>
                  <a:pt x="45" y="43"/>
                </a:cubicBezTo>
                <a:cubicBezTo>
                  <a:pt x="44" y="41"/>
                  <a:pt x="44" y="39"/>
                  <a:pt x="44" y="36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7" name="Freeform 18"/>
          <p:cNvSpPr>
            <a:spLocks noEditPoints="1"/>
          </p:cNvSpPr>
          <p:nvPr/>
        </p:nvSpPr>
        <p:spPr bwMode="auto">
          <a:xfrm>
            <a:off x="8312664" y="4686013"/>
            <a:ext cx="588144" cy="555274"/>
          </a:xfrm>
          <a:custGeom>
            <a:avLst/>
            <a:gdLst>
              <a:gd name="T0" fmla="*/ 13 w 75"/>
              <a:gd name="T1" fmla="*/ 41 h 71"/>
              <a:gd name="T2" fmla="*/ 13 w 75"/>
              <a:gd name="T3" fmla="*/ 35 h 71"/>
              <a:gd name="T4" fmla="*/ 65 w 75"/>
              <a:gd name="T5" fmla="*/ 12 h 71"/>
              <a:gd name="T6" fmla="*/ 36 w 75"/>
              <a:gd name="T7" fmla="*/ 13 h 71"/>
              <a:gd name="T8" fmla="*/ 65 w 75"/>
              <a:gd name="T9" fmla="*/ 14 h 71"/>
              <a:gd name="T10" fmla="*/ 65 w 75"/>
              <a:gd name="T11" fmla="*/ 12 h 71"/>
              <a:gd name="T12" fmla="*/ 22 w 75"/>
              <a:gd name="T13" fmla="*/ 38 h 71"/>
              <a:gd name="T14" fmla="*/ 27 w 75"/>
              <a:gd name="T15" fmla="*/ 38 h 71"/>
              <a:gd name="T16" fmla="*/ 36 w 75"/>
              <a:gd name="T17" fmla="*/ 35 h 71"/>
              <a:gd name="T18" fmla="*/ 36 w 75"/>
              <a:gd name="T19" fmla="*/ 41 h 71"/>
              <a:gd name="T20" fmla="*/ 36 w 75"/>
              <a:gd name="T21" fmla="*/ 35 h 71"/>
              <a:gd name="T22" fmla="*/ 75 w 75"/>
              <a:gd name="T23" fmla="*/ 36 h 71"/>
              <a:gd name="T24" fmla="*/ 67 w 75"/>
              <a:gd name="T25" fmla="*/ 42 h 71"/>
              <a:gd name="T26" fmla="*/ 71 w 75"/>
              <a:gd name="T27" fmla="*/ 52 h 71"/>
              <a:gd name="T28" fmla="*/ 67 w 75"/>
              <a:gd name="T29" fmla="*/ 53 h 71"/>
              <a:gd name="T30" fmla="*/ 49 w 75"/>
              <a:gd name="T31" fmla="*/ 42 h 71"/>
              <a:gd name="T32" fmla="*/ 43 w 75"/>
              <a:gd name="T33" fmla="*/ 59 h 71"/>
              <a:gd name="T34" fmla="*/ 8 w 75"/>
              <a:gd name="T35" fmla="*/ 70 h 71"/>
              <a:gd name="T36" fmla="*/ 6 w 75"/>
              <a:gd name="T37" fmla="*/ 70 h 71"/>
              <a:gd name="T38" fmla="*/ 9 w 75"/>
              <a:gd name="T39" fmla="*/ 59 h 71"/>
              <a:gd name="T40" fmla="*/ 0 w 75"/>
              <a:gd name="T41" fmla="*/ 53 h 71"/>
              <a:gd name="T42" fmla="*/ 6 w 75"/>
              <a:gd name="T43" fmla="*/ 17 h 71"/>
              <a:gd name="T44" fmla="*/ 26 w 75"/>
              <a:gd name="T45" fmla="*/ 6 h 71"/>
              <a:gd name="T46" fmla="*/ 69 w 75"/>
              <a:gd name="T47" fmla="*/ 0 h 71"/>
              <a:gd name="T48" fmla="*/ 72 w 75"/>
              <a:gd name="T49" fmla="*/ 36 h 71"/>
              <a:gd name="T50" fmla="*/ 69 w 75"/>
              <a:gd name="T51" fmla="*/ 3 h 71"/>
              <a:gd name="T52" fmla="*/ 29 w 75"/>
              <a:gd name="T53" fmla="*/ 6 h 71"/>
              <a:gd name="T54" fmla="*/ 43 w 75"/>
              <a:gd name="T55" fmla="*/ 18 h 71"/>
              <a:gd name="T56" fmla="*/ 48 w 75"/>
              <a:gd name="T57" fmla="*/ 21 h 71"/>
              <a:gd name="T58" fmla="*/ 66 w 75"/>
              <a:gd name="T59" fmla="*/ 22 h 71"/>
              <a:gd name="T60" fmla="*/ 48 w 75"/>
              <a:gd name="T61" fmla="*/ 23 h 71"/>
              <a:gd name="T62" fmla="*/ 65 w 75"/>
              <a:gd name="T63" fmla="*/ 30 h 71"/>
              <a:gd name="T64" fmla="*/ 65 w 75"/>
              <a:gd name="T65" fmla="*/ 32 h 71"/>
              <a:gd name="T66" fmla="*/ 48 w 75"/>
              <a:gd name="T67" fmla="*/ 39 h 71"/>
              <a:gd name="T68" fmla="*/ 56 w 75"/>
              <a:gd name="T69" fmla="*/ 39 h 71"/>
              <a:gd name="T70" fmla="*/ 63 w 75"/>
              <a:gd name="T71" fmla="*/ 41 h 71"/>
              <a:gd name="T72" fmla="*/ 64 w 75"/>
              <a:gd name="T73" fmla="*/ 39 h 71"/>
              <a:gd name="T74" fmla="*/ 72 w 75"/>
              <a:gd name="T75" fmla="*/ 36 h 71"/>
              <a:gd name="T76" fmla="*/ 46 w 75"/>
              <a:gd name="T77" fmla="*/ 23 h 71"/>
              <a:gd name="T78" fmla="*/ 6 w 75"/>
              <a:gd name="T79" fmla="*/ 20 h 71"/>
              <a:gd name="T80" fmla="*/ 3 w 75"/>
              <a:gd name="T81" fmla="*/ 53 h 71"/>
              <a:gd name="T82" fmla="*/ 12 w 75"/>
              <a:gd name="T83" fmla="*/ 56 h 71"/>
              <a:gd name="T84" fmla="*/ 13 w 75"/>
              <a:gd name="T85" fmla="*/ 57 h 71"/>
              <a:gd name="T86" fmla="*/ 20 w 75"/>
              <a:gd name="T87" fmla="*/ 56 h 71"/>
              <a:gd name="T88" fmla="*/ 43 w 75"/>
              <a:gd name="T89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" h="71">
                <a:moveTo>
                  <a:pt x="16" y="38"/>
                </a:moveTo>
                <a:cubicBezTo>
                  <a:pt x="16" y="40"/>
                  <a:pt x="15" y="41"/>
                  <a:pt x="13" y="41"/>
                </a:cubicBezTo>
                <a:cubicBezTo>
                  <a:pt x="12" y="41"/>
                  <a:pt x="10" y="40"/>
                  <a:pt x="10" y="38"/>
                </a:cubicBezTo>
                <a:cubicBezTo>
                  <a:pt x="10" y="37"/>
                  <a:pt x="12" y="35"/>
                  <a:pt x="13" y="35"/>
                </a:cubicBezTo>
                <a:cubicBezTo>
                  <a:pt x="15" y="35"/>
                  <a:pt x="16" y="37"/>
                  <a:pt x="16" y="38"/>
                </a:cubicBezTo>
                <a:close/>
                <a:moveTo>
                  <a:pt x="65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6" y="14"/>
                  <a:pt x="36" y="14"/>
                  <a:pt x="37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6" y="14"/>
                  <a:pt x="66" y="13"/>
                </a:cubicBezTo>
                <a:cubicBezTo>
                  <a:pt x="66" y="12"/>
                  <a:pt x="65" y="12"/>
                  <a:pt x="65" y="12"/>
                </a:cubicBezTo>
                <a:close/>
                <a:moveTo>
                  <a:pt x="24" y="35"/>
                </a:moveTo>
                <a:cubicBezTo>
                  <a:pt x="23" y="35"/>
                  <a:pt x="22" y="37"/>
                  <a:pt x="22" y="38"/>
                </a:cubicBezTo>
                <a:cubicBezTo>
                  <a:pt x="22" y="40"/>
                  <a:pt x="23" y="41"/>
                  <a:pt x="24" y="41"/>
                </a:cubicBezTo>
                <a:cubicBezTo>
                  <a:pt x="26" y="41"/>
                  <a:pt x="27" y="40"/>
                  <a:pt x="27" y="38"/>
                </a:cubicBezTo>
                <a:cubicBezTo>
                  <a:pt x="27" y="37"/>
                  <a:pt x="26" y="35"/>
                  <a:pt x="24" y="35"/>
                </a:cubicBezTo>
                <a:close/>
                <a:moveTo>
                  <a:pt x="36" y="35"/>
                </a:moveTo>
                <a:cubicBezTo>
                  <a:pt x="34" y="35"/>
                  <a:pt x="33" y="37"/>
                  <a:pt x="33" y="38"/>
                </a:cubicBezTo>
                <a:cubicBezTo>
                  <a:pt x="33" y="40"/>
                  <a:pt x="34" y="41"/>
                  <a:pt x="36" y="41"/>
                </a:cubicBezTo>
                <a:cubicBezTo>
                  <a:pt x="37" y="41"/>
                  <a:pt x="39" y="40"/>
                  <a:pt x="39" y="38"/>
                </a:cubicBezTo>
                <a:cubicBezTo>
                  <a:pt x="39" y="37"/>
                  <a:pt x="37" y="35"/>
                  <a:pt x="36" y="35"/>
                </a:cubicBezTo>
                <a:close/>
                <a:moveTo>
                  <a:pt x="75" y="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40"/>
                  <a:pt x="73" y="42"/>
                  <a:pt x="69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1" y="52"/>
                  <a:pt x="71" y="52"/>
                </a:cubicBezTo>
                <a:cubicBezTo>
                  <a:pt x="71" y="53"/>
                  <a:pt x="70" y="54"/>
                  <a:pt x="69" y="54"/>
                </a:cubicBezTo>
                <a:cubicBezTo>
                  <a:pt x="68" y="54"/>
                  <a:pt x="68" y="54"/>
                  <a:pt x="67" y="53"/>
                </a:cubicBezTo>
                <a:cubicBezTo>
                  <a:pt x="54" y="42"/>
                  <a:pt x="54" y="42"/>
                  <a:pt x="54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6"/>
                  <a:pt x="46" y="59"/>
                  <a:pt x="43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7" y="71"/>
                  <a:pt x="7" y="71"/>
                </a:cubicBezTo>
                <a:cubicBezTo>
                  <a:pt x="7" y="71"/>
                  <a:pt x="6" y="71"/>
                  <a:pt x="6" y="70"/>
                </a:cubicBezTo>
                <a:cubicBezTo>
                  <a:pt x="5" y="70"/>
                  <a:pt x="5" y="69"/>
                  <a:pt x="5" y="68"/>
                </a:cubicBezTo>
                <a:cubicBezTo>
                  <a:pt x="9" y="59"/>
                  <a:pt x="9" y="59"/>
                  <a:pt x="9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3" y="59"/>
                  <a:pt x="0" y="56"/>
                  <a:pt x="0" y="5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9"/>
                  <a:pt x="3" y="17"/>
                  <a:pt x="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9" y="0"/>
                  <a:pt x="32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5" y="3"/>
                  <a:pt x="75" y="6"/>
                </a:cubicBezTo>
                <a:close/>
                <a:moveTo>
                  <a:pt x="72" y="36"/>
                </a:moveTo>
                <a:cubicBezTo>
                  <a:pt x="72" y="6"/>
                  <a:pt x="72" y="6"/>
                  <a:pt x="72" y="6"/>
                </a:cubicBezTo>
                <a:cubicBezTo>
                  <a:pt x="72" y="4"/>
                  <a:pt x="71" y="3"/>
                  <a:pt x="69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29" y="4"/>
                  <a:pt x="29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6" y="18"/>
                  <a:pt x="48" y="20"/>
                  <a:pt x="48" y="23"/>
                </a:cubicBezTo>
                <a:cubicBezTo>
                  <a:pt x="48" y="22"/>
                  <a:pt x="48" y="22"/>
                  <a:pt x="48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2"/>
                  <a:pt x="66" y="22"/>
                </a:cubicBezTo>
                <a:cubicBezTo>
                  <a:pt x="66" y="23"/>
                  <a:pt x="65" y="23"/>
                  <a:pt x="65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30"/>
                  <a:pt x="48" y="30"/>
                  <a:pt x="48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6" y="31"/>
                  <a:pt x="66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9"/>
                  <a:pt x="48" y="39"/>
                  <a:pt x="48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6" y="39"/>
                  <a:pt x="56" y="39"/>
                </a:cubicBezTo>
                <a:cubicBezTo>
                  <a:pt x="66" y="48"/>
                  <a:pt x="66" y="48"/>
                  <a:pt x="66" y="48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9"/>
                  <a:pt x="64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1" y="39"/>
                  <a:pt x="72" y="38"/>
                  <a:pt x="72" y="36"/>
                </a:cubicBezTo>
                <a:close/>
                <a:moveTo>
                  <a:pt x="46" y="53"/>
                </a:move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5" y="20"/>
                  <a:pt x="43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4" y="20"/>
                  <a:pt x="3" y="21"/>
                  <a:pt x="3" y="2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5"/>
                  <a:pt x="4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9" y="65"/>
                  <a:pt x="9" y="65"/>
                  <a:pt x="9" y="65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5" y="56"/>
                  <a:pt x="46" y="55"/>
                  <a:pt x="46" y="53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8" name="Freeform 87"/>
          <p:cNvSpPr>
            <a:spLocks noEditPoints="1"/>
          </p:cNvSpPr>
          <p:nvPr/>
        </p:nvSpPr>
        <p:spPr bwMode="auto">
          <a:xfrm>
            <a:off x="7076078" y="3004680"/>
            <a:ext cx="483344" cy="564074"/>
          </a:xfrm>
          <a:custGeom>
            <a:avLst/>
            <a:gdLst>
              <a:gd name="T0" fmla="*/ 18 w 58"/>
              <a:gd name="T1" fmla="*/ 37 h 68"/>
              <a:gd name="T2" fmla="*/ 17 w 58"/>
              <a:gd name="T3" fmla="*/ 31 h 68"/>
              <a:gd name="T4" fmla="*/ 40 w 58"/>
              <a:gd name="T5" fmla="*/ 16 h 68"/>
              <a:gd name="T6" fmla="*/ 17 w 58"/>
              <a:gd name="T7" fmla="*/ 30 h 68"/>
              <a:gd name="T8" fmla="*/ 44 w 58"/>
              <a:gd name="T9" fmla="*/ 18 h 68"/>
              <a:gd name="T10" fmla="*/ 17 w 58"/>
              <a:gd name="T11" fmla="*/ 23 h 68"/>
              <a:gd name="T12" fmla="*/ 30 w 58"/>
              <a:gd name="T13" fmla="*/ 16 h 68"/>
              <a:gd name="T14" fmla="*/ 14 w 58"/>
              <a:gd name="T15" fmla="*/ 21 h 68"/>
              <a:gd name="T16" fmla="*/ 34 w 58"/>
              <a:gd name="T17" fmla="*/ 66 h 68"/>
              <a:gd name="T18" fmla="*/ 28 w 58"/>
              <a:gd name="T19" fmla="*/ 68 h 68"/>
              <a:gd name="T20" fmla="*/ 20 w 58"/>
              <a:gd name="T21" fmla="*/ 62 h 68"/>
              <a:gd name="T22" fmla="*/ 23 w 58"/>
              <a:gd name="T23" fmla="*/ 50 h 68"/>
              <a:gd name="T24" fmla="*/ 17 w 58"/>
              <a:gd name="T25" fmla="*/ 44 h 68"/>
              <a:gd name="T26" fmla="*/ 40 w 58"/>
              <a:gd name="T27" fmla="*/ 30 h 68"/>
              <a:gd name="T28" fmla="*/ 25 w 58"/>
              <a:gd name="T29" fmla="*/ 41 h 68"/>
              <a:gd name="T30" fmla="*/ 29 w 58"/>
              <a:gd name="T31" fmla="*/ 50 h 68"/>
              <a:gd name="T32" fmla="*/ 40 w 58"/>
              <a:gd name="T33" fmla="*/ 39 h 68"/>
              <a:gd name="T34" fmla="*/ 35 w 58"/>
              <a:gd name="T35" fmla="*/ 50 h 68"/>
              <a:gd name="T36" fmla="*/ 34 w 58"/>
              <a:gd name="T37" fmla="*/ 52 h 68"/>
              <a:gd name="T38" fmla="*/ 33 w 58"/>
              <a:gd name="T39" fmla="*/ 52 h 68"/>
              <a:gd name="T40" fmla="*/ 28 w 58"/>
              <a:gd name="T41" fmla="*/ 52 h 68"/>
              <a:gd name="T42" fmla="*/ 22 w 58"/>
              <a:gd name="T43" fmla="*/ 54 h 68"/>
              <a:gd name="T44" fmla="*/ 25 w 58"/>
              <a:gd name="T45" fmla="*/ 64 h 68"/>
              <a:gd name="T46" fmla="*/ 36 w 58"/>
              <a:gd name="T47" fmla="*/ 62 h 68"/>
              <a:gd name="T48" fmla="*/ 39 w 58"/>
              <a:gd name="T49" fmla="*/ 9 h 68"/>
              <a:gd name="T50" fmla="*/ 41 w 58"/>
              <a:gd name="T51" fmla="*/ 10 h 68"/>
              <a:gd name="T52" fmla="*/ 42 w 58"/>
              <a:gd name="T53" fmla="*/ 4 h 68"/>
              <a:gd name="T54" fmla="*/ 15 w 58"/>
              <a:gd name="T55" fmla="*/ 54 h 68"/>
              <a:gd name="T56" fmla="*/ 19 w 58"/>
              <a:gd name="T57" fmla="*/ 49 h 68"/>
              <a:gd name="T58" fmla="*/ 48 w 58"/>
              <a:gd name="T59" fmla="*/ 19 h 68"/>
              <a:gd name="T60" fmla="*/ 54 w 58"/>
              <a:gd name="T61" fmla="*/ 14 h 68"/>
              <a:gd name="T62" fmla="*/ 47 w 58"/>
              <a:gd name="T63" fmla="*/ 18 h 68"/>
              <a:gd name="T64" fmla="*/ 4 w 58"/>
              <a:gd name="T65" fmla="*/ 42 h 68"/>
              <a:gd name="T66" fmla="*/ 5 w 58"/>
              <a:gd name="T67" fmla="*/ 44 h 68"/>
              <a:gd name="T68" fmla="*/ 9 w 58"/>
              <a:gd name="T69" fmla="*/ 39 h 68"/>
              <a:gd name="T70" fmla="*/ 50 w 58"/>
              <a:gd name="T71" fmla="*/ 29 h 68"/>
              <a:gd name="T72" fmla="*/ 58 w 58"/>
              <a:gd name="T73" fmla="*/ 29 h 68"/>
              <a:gd name="T74" fmla="*/ 7 w 58"/>
              <a:gd name="T75" fmla="*/ 28 h 68"/>
              <a:gd name="T76" fmla="*/ 1 w 58"/>
              <a:gd name="T77" fmla="*/ 30 h 68"/>
              <a:gd name="T78" fmla="*/ 49 w 58"/>
              <a:gd name="T79" fmla="*/ 39 h 68"/>
              <a:gd name="T80" fmla="*/ 53 w 58"/>
              <a:gd name="T81" fmla="*/ 44 h 68"/>
              <a:gd name="T82" fmla="*/ 54 w 58"/>
              <a:gd name="T83" fmla="*/ 42 h 68"/>
              <a:gd name="T84" fmla="*/ 4 w 58"/>
              <a:gd name="T85" fmla="*/ 14 h 68"/>
              <a:gd name="T86" fmla="*/ 10 w 58"/>
              <a:gd name="T87" fmla="*/ 19 h 68"/>
              <a:gd name="T88" fmla="*/ 5 w 58"/>
              <a:gd name="T89" fmla="*/ 14 h 68"/>
              <a:gd name="T90" fmla="*/ 39 w 58"/>
              <a:gd name="T91" fmla="*/ 49 h 68"/>
              <a:gd name="T92" fmla="*/ 44 w 58"/>
              <a:gd name="T93" fmla="*/ 54 h 68"/>
              <a:gd name="T94" fmla="*/ 17 w 58"/>
              <a:gd name="T95" fmla="*/ 10 h 68"/>
              <a:gd name="T96" fmla="*/ 19 w 58"/>
              <a:gd name="T97" fmla="*/ 9 h 68"/>
              <a:gd name="T98" fmla="*/ 14 w 58"/>
              <a:gd name="T99" fmla="*/ 5 h 68"/>
              <a:gd name="T100" fmla="*/ 30 w 58"/>
              <a:gd name="T101" fmla="*/ 7 h 68"/>
              <a:gd name="T102" fmla="*/ 28 w 58"/>
              <a:gd name="T10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8" h="68">
                <a:moveTo>
                  <a:pt x="44" y="25"/>
                </a:moveTo>
                <a:cubicBezTo>
                  <a:pt x="44" y="26"/>
                  <a:pt x="42" y="28"/>
                  <a:pt x="41" y="28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7" y="37"/>
                  <a:pt x="17" y="37"/>
                </a:cubicBezTo>
                <a:cubicBezTo>
                  <a:pt x="15" y="37"/>
                  <a:pt x="14" y="36"/>
                  <a:pt x="14" y="35"/>
                </a:cubicBezTo>
                <a:cubicBezTo>
                  <a:pt x="14" y="33"/>
                  <a:pt x="16" y="32"/>
                  <a:pt x="17" y="31"/>
                </a:cubicBezTo>
                <a:cubicBezTo>
                  <a:pt x="40" y="23"/>
                  <a:pt x="40" y="23"/>
                  <a:pt x="40" y="23"/>
                </a:cubicBezTo>
                <a:cubicBezTo>
                  <a:pt x="42" y="22"/>
                  <a:pt x="44" y="23"/>
                  <a:pt x="44" y="25"/>
                </a:cubicBezTo>
                <a:close/>
                <a:moveTo>
                  <a:pt x="40" y="16"/>
                </a:moveTo>
                <a:cubicBezTo>
                  <a:pt x="17" y="24"/>
                  <a:pt x="17" y="24"/>
                  <a:pt x="17" y="24"/>
                </a:cubicBezTo>
                <a:cubicBezTo>
                  <a:pt x="16" y="25"/>
                  <a:pt x="14" y="26"/>
                  <a:pt x="14" y="28"/>
                </a:cubicBezTo>
                <a:cubicBezTo>
                  <a:pt x="14" y="29"/>
                  <a:pt x="15" y="30"/>
                  <a:pt x="17" y="30"/>
                </a:cubicBezTo>
                <a:cubicBezTo>
                  <a:pt x="17" y="30"/>
                  <a:pt x="18" y="30"/>
                  <a:pt x="18" y="30"/>
                </a:cubicBezTo>
                <a:cubicBezTo>
                  <a:pt x="41" y="21"/>
                  <a:pt x="41" y="21"/>
                  <a:pt x="41" y="21"/>
                </a:cubicBezTo>
                <a:cubicBezTo>
                  <a:pt x="42" y="21"/>
                  <a:pt x="44" y="19"/>
                  <a:pt x="44" y="18"/>
                </a:cubicBezTo>
                <a:cubicBezTo>
                  <a:pt x="44" y="16"/>
                  <a:pt x="42" y="15"/>
                  <a:pt x="40" y="16"/>
                </a:cubicBezTo>
                <a:close/>
                <a:moveTo>
                  <a:pt x="14" y="21"/>
                </a:moveTo>
                <a:cubicBezTo>
                  <a:pt x="14" y="22"/>
                  <a:pt x="15" y="23"/>
                  <a:pt x="17" y="23"/>
                </a:cubicBezTo>
                <a:cubicBezTo>
                  <a:pt x="17" y="23"/>
                  <a:pt x="18" y="23"/>
                  <a:pt x="18" y="23"/>
                </a:cubicBezTo>
                <a:cubicBezTo>
                  <a:pt x="27" y="19"/>
                  <a:pt x="27" y="19"/>
                  <a:pt x="27" y="19"/>
                </a:cubicBezTo>
                <a:cubicBezTo>
                  <a:pt x="29" y="19"/>
                  <a:pt x="30" y="17"/>
                  <a:pt x="30" y="16"/>
                </a:cubicBezTo>
                <a:cubicBezTo>
                  <a:pt x="30" y="14"/>
                  <a:pt x="28" y="13"/>
                  <a:pt x="26" y="14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8"/>
                  <a:pt x="14" y="19"/>
                  <a:pt x="14" y="21"/>
                </a:cubicBezTo>
                <a:close/>
                <a:moveTo>
                  <a:pt x="38" y="54"/>
                </a:moveTo>
                <a:cubicBezTo>
                  <a:pt x="38" y="62"/>
                  <a:pt x="38" y="62"/>
                  <a:pt x="38" y="62"/>
                </a:cubicBezTo>
                <a:cubicBezTo>
                  <a:pt x="38" y="64"/>
                  <a:pt x="36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7"/>
                  <a:pt x="32" y="68"/>
                  <a:pt x="30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7"/>
                  <a:pt x="25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2" y="66"/>
                  <a:pt x="20" y="64"/>
                  <a:pt x="20" y="62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2"/>
                  <a:pt x="22" y="51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1" y="44"/>
                  <a:pt x="20" y="43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7" y="44"/>
                  <a:pt x="17" y="44"/>
                </a:cubicBezTo>
                <a:cubicBezTo>
                  <a:pt x="15" y="44"/>
                  <a:pt x="14" y="43"/>
                  <a:pt x="14" y="42"/>
                </a:cubicBezTo>
                <a:cubicBezTo>
                  <a:pt x="14" y="40"/>
                  <a:pt x="16" y="39"/>
                  <a:pt x="17" y="38"/>
                </a:cubicBezTo>
                <a:cubicBezTo>
                  <a:pt x="40" y="30"/>
                  <a:pt x="40" y="30"/>
                  <a:pt x="40" y="30"/>
                </a:cubicBezTo>
                <a:cubicBezTo>
                  <a:pt x="42" y="29"/>
                  <a:pt x="44" y="30"/>
                  <a:pt x="44" y="32"/>
                </a:cubicBezTo>
                <a:cubicBezTo>
                  <a:pt x="44" y="33"/>
                  <a:pt x="42" y="35"/>
                  <a:pt x="41" y="36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3"/>
                  <a:pt x="29" y="46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3"/>
                  <a:pt x="36" y="38"/>
                  <a:pt x="37" y="38"/>
                </a:cubicBezTo>
                <a:cubicBezTo>
                  <a:pt x="38" y="37"/>
                  <a:pt x="39" y="38"/>
                  <a:pt x="40" y="39"/>
                </a:cubicBezTo>
                <a:cubicBezTo>
                  <a:pt x="41" y="40"/>
                  <a:pt x="41" y="42"/>
                  <a:pt x="39" y="43"/>
                </a:cubicBezTo>
                <a:cubicBezTo>
                  <a:pt x="39" y="43"/>
                  <a:pt x="35" y="46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1"/>
                  <a:pt x="38" y="52"/>
                  <a:pt x="38" y="54"/>
                </a:cubicBezTo>
                <a:close/>
                <a:moveTo>
                  <a:pt x="36" y="54"/>
                </a:moveTo>
                <a:cubicBezTo>
                  <a:pt x="36" y="53"/>
                  <a:pt x="35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3" y="52"/>
                  <a:pt x="22" y="53"/>
                  <a:pt x="22" y="54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4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4"/>
                  <a:pt x="36" y="63"/>
                  <a:pt x="36" y="62"/>
                </a:cubicBezTo>
                <a:lnTo>
                  <a:pt x="36" y="54"/>
                </a:lnTo>
                <a:close/>
                <a:moveTo>
                  <a:pt x="42" y="4"/>
                </a:moveTo>
                <a:cubicBezTo>
                  <a:pt x="39" y="9"/>
                  <a:pt x="39" y="9"/>
                  <a:pt x="39" y="9"/>
                </a:cubicBezTo>
                <a:cubicBezTo>
                  <a:pt x="39" y="10"/>
                  <a:pt x="39" y="10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1" y="11"/>
                  <a:pt x="41" y="10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4"/>
                  <a:pt x="44" y="4"/>
                </a:cubicBezTo>
                <a:cubicBezTo>
                  <a:pt x="43" y="4"/>
                  <a:pt x="42" y="4"/>
                  <a:pt x="42" y="4"/>
                </a:cubicBezTo>
                <a:close/>
                <a:moveTo>
                  <a:pt x="17" y="48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6" y="54"/>
                  <a:pt x="16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8"/>
                  <a:pt x="19" y="47"/>
                  <a:pt x="18" y="47"/>
                </a:cubicBezTo>
                <a:cubicBezTo>
                  <a:pt x="18" y="47"/>
                  <a:pt x="17" y="47"/>
                  <a:pt x="17" y="48"/>
                </a:cubicBezTo>
                <a:close/>
                <a:moveTo>
                  <a:pt x="48" y="19"/>
                </a:moveTo>
                <a:cubicBezTo>
                  <a:pt x="48" y="19"/>
                  <a:pt x="48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5"/>
                  <a:pt x="54" y="14"/>
                </a:cubicBezTo>
                <a:cubicBezTo>
                  <a:pt x="54" y="14"/>
                  <a:pt x="53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7" y="18"/>
                </a:cubicBezTo>
                <a:cubicBezTo>
                  <a:pt x="47" y="19"/>
                  <a:pt x="48" y="19"/>
                  <a:pt x="48" y="19"/>
                </a:cubicBezTo>
                <a:close/>
                <a:moveTo>
                  <a:pt x="9" y="39"/>
                </a:move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4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1"/>
                  <a:pt x="11" y="40"/>
                  <a:pt x="11" y="40"/>
                </a:cubicBezTo>
                <a:cubicBezTo>
                  <a:pt x="10" y="39"/>
                  <a:pt x="10" y="39"/>
                  <a:pt x="9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30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7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30"/>
                  <a:pt x="0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8" y="30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7" y="40"/>
                </a:cubicBezTo>
                <a:cubicBezTo>
                  <a:pt x="47" y="40"/>
                  <a:pt x="47" y="41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4" y="43"/>
                  <a:pt x="54" y="42"/>
                  <a:pt x="54" y="42"/>
                </a:cubicBezTo>
                <a:lnTo>
                  <a:pt x="49" y="39"/>
                </a:lnTo>
                <a:close/>
                <a:moveTo>
                  <a:pt x="5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6"/>
                  <a:pt x="4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1" y="19"/>
                  <a:pt x="11" y="18"/>
                </a:cubicBezTo>
                <a:cubicBezTo>
                  <a:pt x="11" y="18"/>
                  <a:pt x="11" y="17"/>
                  <a:pt x="10" y="17"/>
                </a:cubicBezTo>
                <a:lnTo>
                  <a:pt x="5" y="14"/>
                </a:lnTo>
                <a:close/>
                <a:moveTo>
                  <a:pt x="41" y="48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9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3" y="54"/>
                  <a:pt x="43" y="54"/>
                </a:cubicBezTo>
                <a:cubicBezTo>
                  <a:pt x="43" y="54"/>
                  <a:pt x="43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8"/>
                </a:lnTo>
                <a:close/>
                <a:moveTo>
                  <a:pt x="17" y="10"/>
                </a:moveTo>
                <a:cubicBezTo>
                  <a:pt x="17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8"/>
                  <a:pt x="29" y="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0" name="Freeform 14"/>
          <p:cNvSpPr>
            <a:spLocks noEditPoints="1"/>
          </p:cNvSpPr>
          <p:nvPr/>
        </p:nvSpPr>
        <p:spPr bwMode="auto">
          <a:xfrm>
            <a:off x="6130925" y="4139565"/>
            <a:ext cx="217805" cy="254000"/>
          </a:xfrm>
          <a:custGeom>
            <a:avLst/>
            <a:gdLst>
              <a:gd name="T0" fmla="*/ 36 w 56"/>
              <a:gd name="T1" fmla="*/ 14 h 65"/>
              <a:gd name="T2" fmla="*/ 43 w 56"/>
              <a:gd name="T3" fmla="*/ 2 h 65"/>
              <a:gd name="T4" fmla="*/ 41 w 56"/>
              <a:gd name="T5" fmla="*/ 0 h 65"/>
              <a:gd name="T6" fmla="*/ 13 w 56"/>
              <a:gd name="T7" fmla="*/ 1 h 65"/>
              <a:gd name="T8" fmla="*/ 20 w 56"/>
              <a:gd name="T9" fmla="*/ 14 h 65"/>
              <a:gd name="T10" fmla="*/ 0 w 56"/>
              <a:gd name="T11" fmla="*/ 37 h 65"/>
              <a:gd name="T12" fmla="*/ 7 w 56"/>
              <a:gd name="T13" fmla="*/ 65 h 65"/>
              <a:gd name="T14" fmla="*/ 56 w 56"/>
              <a:gd name="T15" fmla="*/ 58 h 65"/>
              <a:gd name="T16" fmla="*/ 36 w 56"/>
              <a:gd name="T17" fmla="*/ 15 h 65"/>
              <a:gd name="T18" fmla="*/ 23 w 56"/>
              <a:gd name="T19" fmla="*/ 4 h 65"/>
              <a:gd name="T20" fmla="*/ 21 w 56"/>
              <a:gd name="T21" fmla="*/ 5 h 65"/>
              <a:gd name="T22" fmla="*/ 22 w 56"/>
              <a:gd name="T23" fmla="*/ 13 h 65"/>
              <a:gd name="T24" fmla="*/ 39 w 56"/>
              <a:gd name="T25" fmla="*/ 3 h 65"/>
              <a:gd name="T26" fmla="*/ 26 w 56"/>
              <a:gd name="T27" fmla="*/ 13 h 65"/>
              <a:gd name="T28" fmla="*/ 33 w 56"/>
              <a:gd name="T29" fmla="*/ 15 h 65"/>
              <a:gd name="T30" fmla="*/ 23 w 56"/>
              <a:gd name="T31" fmla="*/ 16 h 65"/>
              <a:gd name="T32" fmla="*/ 53 w 56"/>
              <a:gd name="T33" fmla="*/ 58 h 65"/>
              <a:gd name="T34" fmla="*/ 7 w 56"/>
              <a:gd name="T35" fmla="*/ 62 h 65"/>
              <a:gd name="T36" fmla="*/ 3 w 56"/>
              <a:gd name="T37" fmla="*/ 37 h 65"/>
              <a:gd name="T38" fmla="*/ 34 w 56"/>
              <a:gd name="T39" fmla="*/ 18 h 65"/>
              <a:gd name="T40" fmla="*/ 53 w 56"/>
              <a:gd name="T41" fmla="*/ 58 h 65"/>
              <a:gd name="T42" fmla="*/ 8 w 56"/>
              <a:gd name="T43" fmla="*/ 54 h 65"/>
              <a:gd name="T44" fmla="*/ 12 w 56"/>
              <a:gd name="T45" fmla="*/ 58 h 65"/>
              <a:gd name="T46" fmla="*/ 6 w 56"/>
              <a:gd name="T47" fmla="*/ 54 h 65"/>
              <a:gd name="T48" fmla="*/ 23 w 56"/>
              <a:gd name="T49" fmla="*/ 21 h 65"/>
              <a:gd name="T50" fmla="*/ 23 w 56"/>
              <a:gd name="T51" fmla="*/ 23 h 65"/>
              <a:gd name="T52" fmla="*/ 28 w 56"/>
              <a:gd name="T53" fmla="*/ 28 h 65"/>
              <a:gd name="T54" fmla="*/ 28 w 56"/>
              <a:gd name="T55" fmla="*/ 53 h 65"/>
              <a:gd name="T56" fmla="*/ 28 w 56"/>
              <a:gd name="T57" fmla="*/ 28 h 65"/>
              <a:gd name="T58" fmla="*/ 17 w 56"/>
              <a:gd name="T59" fmla="*/ 41 h 65"/>
              <a:gd name="T60" fmla="*/ 38 w 56"/>
              <a:gd name="T61" fmla="*/ 41 h 65"/>
              <a:gd name="T62" fmla="*/ 26 w 56"/>
              <a:gd name="T63" fmla="*/ 37 h 65"/>
              <a:gd name="T64" fmla="*/ 32 w 56"/>
              <a:gd name="T65" fmla="*/ 44 h 65"/>
              <a:gd name="T66" fmla="*/ 29 w 56"/>
              <a:gd name="T67" fmla="*/ 49 h 65"/>
              <a:gd name="T68" fmla="*/ 27 w 56"/>
              <a:gd name="T69" fmla="*/ 49 h 65"/>
              <a:gd name="T70" fmla="*/ 24 w 56"/>
              <a:gd name="T71" fmla="*/ 44 h 65"/>
              <a:gd name="T72" fmla="*/ 26 w 56"/>
              <a:gd name="T73" fmla="*/ 44 h 65"/>
              <a:gd name="T74" fmla="*/ 30 w 56"/>
              <a:gd name="T75" fmla="*/ 44 h 65"/>
              <a:gd name="T76" fmla="*/ 24 w 56"/>
              <a:gd name="T77" fmla="*/ 37 h 65"/>
              <a:gd name="T78" fmla="*/ 27 w 56"/>
              <a:gd name="T79" fmla="*/ 32 h 65"/>
              <a:gd name="T80" fmla="*/ 29 w 56"/>
              <a:gd name="T81" fmla="*/ 32 h 65"/>
              <a:gd name="T82" fmla="*/ 32 w 56"/>
              <a:gd name="T83" fmla="*/ 37 h 65"/>
              <a:gd name="T84" fmla="*/ 30 w 56"/>
              <a:gd name="T85" fmla="*/ 37 h 65"/>
              <a:gd name="T86" fmla="*/ 26 w 56"/>
              <a:gd name="T87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" h="65">
                <a:moveTo>
                  <a:pt x="36" y="15"/>
                </a:moveTo>
                <a:cubicBezTo>
                  <a:pt x="36" y="14"/>
                  <a:pt x="36" y="14"/>
                  <a:pt x="36" y="14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2" y="2"/>
                  <a:pt x="12" y="3"/>
                  <a:pt x="13" y="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9" y="16"/>
                  <a:pt x="0" y="26"/>
                  <a:pt x="0" y="37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5"/>
                  <a:pt x="7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53" y="65"/>
                  <a:pt x="56" y="61"/>
                  <a:pt x="56" y="58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26"/>
                  <a:pt x="47" y="16"/>
                  <a:pt x="36" y="15"/>
                </a:cubicBezTo>
                <a:close/>
                <a:moveTo>
                  <a:pt x="26" y="13"/>
                </a:move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4"/>
                  <a:pt x="21" y="4"/>
                  <a:pt x="21" y="5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6" y="3"/>
                  <a:pt x="16" y="3"/>
                  <a:pt x="16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3" y="13"/>
                  <a:pt x="33" y="13"/>
                  <a:pt x="33" y="13"/>
                </a:cubicBezTo>
                <a:lnTo>
                  <a:pt x="26" y="13"/>
                </a:lnTo>
                <a:close/>
                <a:moveTo>
                  <a:pt x="2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23" y="16"/>
                  <a:pt x="23" y="16"/>
                  <a:pt x="23" y="16"/>
                </a:cubicBezTo>
                <a:lnTo>
                  <a:pt x="23" y="15"/>
                </a:lnTo>
                <a:close/>
                <a:moveTo>
                  <a:pt x="53" y="58"/>
                </a:moveTo>
                <a:cubicBezTo>
                  <a:pt x="53" y="60"/>
                  <a:pt x="51" y="62"/>
                  <a:pt x="49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5" y="62"/>
                  <a:pt x="3" y="60"/>
                  <a:pt x="3" y="5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6"/>
                  <a:pt x="11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44" y="18"/>
                  <a:pt x="53" y="26"/>
                  <a:pt x="53" y="37"/>
                </a:cubicBezTo>
                <a:lnTo>
                  <a:pt x="53" y="58"/>
                </a:lnTo>
                <a:close/>
                <a:moveTo>
                  <a:pt x="8" y="38"/>
                </a:move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9" y="57"/>
                  <a:pt x="11" y="57"/>
                </a:cubicBezTo>
                <a:cubicBezTo>
                  <a:pt x="11" y="57"/>
                  <a:pt x="12" y="57"/>
                  <a:pt x="12" y="58"/>
                </a:cubicBezTo>
                <a:cubicBezTo>
                  <a:pt x="12" y="58"/>
                  <a:pt x="11" y="59"/>
                  <a:pt x="11" y="59"/>
                </a:cubicBezTo>
                <a:cubicBezTo>
                  <a:pt x="8" y="59"/>
                  <a:pt x="6" y="56"/>
                  <a:pt x="6" y="54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8"/>
                  <a:pt x="14" y="21"/>
                  <a:pt x="23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5" y="23"/>
                  <a:pt x="8" y="29"/>
                  <a:pt x="8" y="38"/>
                </a:cubicBezTo>
                <a:close/>
                <a:moveTo>
                  <a:pt x="28" y="28"/>
                </a:moveTo>
                <a:cubicBezTo>
                  <a:pt x="21" y="28"/>
                  <a:pt x="15" y="34"/>
                  <a:pt x="15" y="41"/>
                </a:cubicBezTo>
                <a:cubicBezTo>
                  <a:pt x="15" y="47"/>
                  <a:pt x="21" y="53"/>
                  <a:pt x="28" y="53"/>
                </a:cubicBezTo>
                <a:cubicBezTo>
                  <a:pt x="35" y="53"/>
                  <a:pt x="40" y="47"/>
                  <a:pt x="40" y="41"/>
                </a:cubicBezTo>
                <a:cubicBezTo>
                  <a:pt x="40" y="34"/>
                  <a:pt x="35" y="28"/>
                  <a:pt x="28" y="28"/>
                </a:cubicBezTo>
                <a:close/>
                <a:moveTo>
                  <a:pt x="28" y="51"/>
                </a:moveTo>
                <a:cubicBezTo>
                  <a:pt x="22" y="51"/>
                  <a:pt x="17" y="46"/>
                  <a:pt x="17" y="41"/>
                </a:cubicBezTo>
                <a:cubicBezTo>
                  <a:pt x="17" y="35"/>
                  <a:pt x="22" y="30"/>
                  <a:pt x="28" y="30"/>
                </a:cubicBezTo>
                <a:cubicBezTo>
                  <a:pt x="33" y="30"/>
                  <a:pt x="38" y="35"/>
                  <a:pt x="38" y="41"/>
                </a:cubicBezTo>
                <a:cubicBezTo>
                  <a:pt x="38" y="46"/>
                  <a:pt x="33" y="51"/>
                  <a:pt x="28" y="51"/>
                </a:cubicBezTo>
                <a:close/>
                <a:moveTo>
                  <a:pt x="26" y="37"/>
                </a:moveTo>
                <a:cubicBezTo>
                  <a:pt x="26" y="39"/>
                  <a:pt x="27" y="40"/>
                  <a:pt x="28" y="40"/>
                </a:cubicBezTo>
                <a:cubicBezTo>
                  <a:pt x="30" y="40"/>
                  <a:pt x="32" y="41"/>
                  <a:pt x="32" y="44"/>
                </a:cubicBezTo>
                <a:cubicBezTo>
                  <a:pt x="32" y="46"/>
                  <a:pt x="31" y="47"/>
                  <a:pt x="29" y="4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8" y="50"/>
                  <a:pt x="28" y="50"/>
                </a:cubicBezTo>
                <a:cubicBezTo>
                  <a:pt x="27" y="50"/>
                  <a:pt x="27" y="49"/>
                  <a:pt x="27" y="49"/>
                </a:cubicBezTo>
                <a:cubicBezTo>
                  <a:pt x="27" y="48"/>
                  <a:pt x="27" y="48"/>
                  <a:pt x="27" y="48"/>
                </a:cubicBezTo>
                <a:cubicBezTo>
                  <a:pt x="25" y="47"/>
                  <a:pt x="24" y="46"/>
                  <a:pt x="24" y="44"/>
                </a:cubicBezTo>
                <a:cubicBezTo>
                  <a:pt x="24" y="43"/>
                  <a:pt x="24" y="43"/>
                  <a:pt x="25" y="43"/>
                </a:cubicBezTo>
                <a:cubicBezTo>
                  <a:pt x="25" y="43"/>
                  <a:pt x="26" y="43"/>
                  <a:pt x="26" y="44"/>
                </a:cubicBezTo>
                <a:cubicBezTo>
                  <a:pt x="26" y="45"/>
                  <a:pt x="27" y="46"/>
                  <a:pt x="28" y="46"/>
                </a:cubicBezTo>
                <a:cubicBezTo>
                  <a:pt x="29" y="46"/>
                  <a:pt x="30" y="45"/>
                  <a:pt x="30" y="44"/>
                </a:cubicBezTo>
                <a:cubicBezTo>
                  <a:pt x="30" y="42"/>
                  <a:pt x="29" y="42"/>
                  <a:pt x="28" y="42"/>
                </a:cubicBezTo>
                <a:cubicBezTo>
                  <a:pt x="25" y="42"/>
                  <a:pt x="24" y="40"/>
                  <a:pt x="24" y="37"/>
                </a:cubicBezTo>
                <a:cubicBezTo>
                  <a:pt x="24" y="36"/>
                  <a:pt x="25" y="34"/>
                  <a:pt x="27" y="34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4"/>
                  <a:pt x="32" y="35"/>
                  <a:pt x="32" y="37"/>
                </a:cubicBezTo>
                <a:cubicBezTo>
                  <a:pt x="32" y="38"/>
                  <a:pt x="31" y="38"/>
                  <a:pt x="31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30" y="36"/>
                  <a:pt x="29" y="35"/>
                  <a:pt x="28" y="35"/>
                </a:cubicBezTo>
                <a:cubicBezTo>
                  <a:pt x="27" y="35"/>
                  <a:pt x="26" y="36"/>
                  <a:pt x="26" y="37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1" name="Freeform 18"/>
          <p:cNvSpPr>
            <a:spLocks noEditPoints="1"/>
          </p:cNvSpPr>
          <p:nvPr/>
        </p:nvSpPr>
        <p:spPr bwMode="auto">
          <a:xfrm>
            <a:off x="6092190" y="3489325"/>
            <a:ext cx="367665" cy="346710"/>
          </a:xfrm>
          <a:custGeom>
            <a:avLst/>
            <a:gdLst>
              <a:gd name="T0" fmla="*/ 13 w 75"/>
              <a:gd name="T1" fmla="*/ 41 h 71"/>
              <a:gd name="T2" fmla="*/ 13 w 75"/>
              <a:gd name="T3" fmla="*/ 35 h 71"/>
              <a:gd name="T4" fmla="*/ 65 w 75"/>
              <a:gd name="T5" fmla="*/ 12 h 71"/>
              <a:gd name="T6" fmla="*/ 36 w 75"/>
              <a:gd name="T7" fmla="*/ 13 h 71"/>
              <a:gd name="T8" fmla="*/ 65 w 75"/>
              <a:gd name="T9" fmla="*/ 14 h 71"/>
              <a:gd name="T10" fmla="*/ 65 w 75"/>
              <a:gd name="T11" fmla="*/ 12 h 71"/>
              <a:gd name="T12" fmla="*/ 22 w 75"/>
              <a:gd name="T13" fmla="*/ 38 h 71"/>
              <a:gd name="T14" fmla="*/ 27 w 75"/>
              <a:gd name="T15" fmla="*/ 38 h 71"/>
              <a:gd name="T16" fmla="*/ 36 w 75"/>
              <a:gd name="T17" fmla="*/ 35 h 71"/>
              <a:gd name="T18" fmla="*/ 36 w 75"/>
              <a:gd name="T19" fmla="*/ 41 h 71"/>
              <a:gd name="T20" fmla="*/ 36 w 75"/>
              <a:gd name="T21" fmla="*/ 35 h 71"/>
              <a:gd name="T22" fmla="*/ 75 w 75"/>
              <a:gd name="T23" fmla="*/ 36 h 71"/>
              <a:gd name="T24" fmla="*/ 67 w 75"/>
              <a:gd name="T25" fmla="*/ 42 h 71"/>
              <a:gd name="T26" fmla="*/ 71 w 75"/>
              <a:gd name="T27" fmla="*/ 52 h 71"/>
              <a:gd name="T28" fmla="*/ 67 w 75"/>
              <a:gd name="T29" fmla="*/ 53 h 71"/>
              <a:gd name="T30" fmla="*/ 49 w 75"/>
              <a:gd name="T31" fmla="*/ 42 h 71"/>
              <a:gd name="T32" fmla="*/ 43 w 75"/>
              <a:gd name="T33" fmla="*/ 59 h 71"/>
              <a:gd name="T34" fmla="*/ 8 w 75"/>
              <a:gd name="T35" fmla="*/ 70 h 71"/>
              <a:gd name="T36" fmla="*/ 6 w 75"/>
              <a:gd name="T37" fmla="*/ 70 h 71"/>
              <a:gd name="T38" fmla="*/ 9 w 75"/>
              <a:gd name="T39" fmla="*/ 59 h 71"/>
              <a:gd name="T40" fmla="*/ 0 w 75"/>
              <a:gd name="T41" fmla="*/ 53 h 71"/>
              <a:gd name="T42" fmla="*/ 6 w 75"/>
              <a:gd name="T43" fmla="*/ 17 h 71"/>
              <a:gd name="T44" fmla="*/ 26 w 75"/>
              <a:gd name="T45" fmla="*/ 6 h 71"/>
              <a:gd name="T46" fmla="*/ 69 w 75"/>
              <a:gd name="T47" fmla="*/ 0 h 71"/>
              <a:gd name="T48" fmla="*/ 72 w 75"/>
              <a:gd name="T49" fmla="*/ 36 h 71"/>
              <a:gd name="T50" fmla="*/ 69 w 75"/>
              <a:gd name="T51" fmla="*/ 3 h 71"/>
              <a:gd name="T52" fmla="*/ 29 w 75"/>
              <a:gd name="T53" fmla="*/ 6 h 71"/>
              <a:gd name="T54" fmla="*/ 43 w 75"/>
              <a:gd name="T55" fmla="*/ 18 h 71"/>
              <a:gd name="T56" fmla="*/ 48 w 75"/>
              <a:gd name="T57" fmla="*/ 21 h 71"/>
              <a:gd name="T58" fmla="*/ 66 w 75"/>
              <a:gd name="T59" fmla="*/ 22 h 71"/>
              <a:gd name="T60" fmla="*/ 48 w 75"/>
              <a:gd name="T61" fmla="*/ 23 h 71"/>
              <a:gd name="T62" fmla="*/ 65 w 75"/>
              <a:gd name="T63" fmla="*/ 30 h 71"/>
              <a:gd name="T64" fmla="*/ 65 w 75"/>
              <a:gd name="T65" fmla="*/ 32 h 71"/>
              <a:gd name="T66" fmla="*/ 48 w 75"/>
              <a:gd name="T67" fmla="*/ 39 h 71"/>
              <a:gd name="T68" fmla="*/ 56 w 75"/>
              <a:gd name="T69" fmla="*/ 39 h 71"/>
              <a:gd name="T70" fmla="*/ 63 w 75"/>
              <a:gd name="T71" fmla="*/ 41 h 71"/>
              <a:gd name="T72" fmla="*/ 64 w 75"/>
              <a:gd name="T73" fmla="*/ 39 h 71"/>
              <a:gd name="T74" fmla="*/ 72 w 75"/>
              <a:gd name="T75" fmla="*/ 36 h 71"/>
              <a:gd name="T76" fmla="*/ 46 w 75"/>
              <a:gd name="T77" fmla="*/ 23 h 71"/>
              <a:gd name="T78" fmla="*/ 6 w 75"/>
              <a:gd name="T79" fmla="*/ 20 h 71"/>
              <a:gd name="T80" fmla="*/ 3 w 75"/>
              <a:gd name="T81" fmla="*/ 53 h 71"/>
              <a:gd name="T82" fmla="*/ 12 w 75"/>
              <a:gd name="T83" fmla="*/ 56 h 71"/>
              <a:gd name="T84" fmla="*/ 13 w 75"/>
              <a:gd name="T85" fmla="*/ 57 h 71"/>
              <a:gd name="T86" fmla="*/ 20 w 75"/>
              <a:gd name="T87" fmla="*/ 56 h 71"/>
              <a:gd name="T88" fmla="*/ 43 w 75"/>
              <a:gd name="T89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" h="71">
                <a:moveTo>
                  <a:pt x="16" y="38"/>
                </a:moveTo>
                <a:cubicBezTo>
                  <a:pt x="16" y="40"/>
                  <a:pt x="15" y="41"/>
                  <a:pt x="13" y="41"/>
                </a:cubicBezTo>
                <a:cubicBezTo>
                  <a:pt x="12" y="41"/>
                  <a:pt x="10" y="40"/>
                  <a:pt x="10" y="38"/>
                </a:cubicBezTo>
                <a:cubicBezTo>
                  <a:pt x="10" y="37"/>
                  <a:pt x="12" y="35"/>
                  <a:pt x="13" y="35"/>
                </a:cubicBezTo>
                <a:cubicBezTo>
                  <a:pt x="15" y="35"/>
                  <a:pt x="16" y="37"/>
                  <a:pt x="16" y="38"/>
                </a:cubicBezTo>
                <a:close/>
                <a:moveTo>
                  <a:pt x="65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6" y="14"/>
                  <a:pt x="36" y="14"/>
                  <a:pt x="37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6" y="14"/>
                  <a:pt x="66" y="13"/>
                </a:cubicBezTo>
                <a:cubicBezTo>
                  <a:pt x="66" y="12"/>
                  <a:pt x="65" y="12"/>
                  <a:pt x="65" y="12"/>
                </a:cubicBezTo>
                <a:close/>
                <a:moveTo>
                  <a:pt x="24" y="35"/>
                </a:moveTo>
                <a:cubicBezTo>
                  <a:pt x="23" y="35"/>
                  <a:pt x="22" y="37"/>
                  <a:pt x="22" y="38"/>
                </a:cubicBezTo>
                <a:cubicBezTo>
                  <a:pt x="22" y="40"/>
                  <a:pt x="23" y="41"/>
                  <a:pt x="24" y="41"/>
                </a:cubicBezTo>
                <a:cubicBezTo>
                  <a:pt x="26" y="41"/>
                  <a:pt x="27" y="40"/>
                  <a:pt x="27" y="38"/>
                </a:cubicBezTo>
                <a:cubicBezTo>
                  <a:pt x="27" y="37"/>
                  <a:pt x="26" y="35"/>
                  <a:pt x="24" y="35"/>
                </a:cubicBezTo>
                <a:close/>
                <a:moveTo>
                  <a:pt x="36" y="35"/>
                </a:moveTo>
                <a:cubicBezTo>
                  <a:pt x="34" y="35"/>
                  <a:pt x="33" y="37"/>
                  <a:pt x="33" y="38"/>
                </a:cubicBezTo>
                <a:cubicBezTo>
                  <a:pt x="33" y="40"/>
                  <a:pt x="34" y="41"/>
                  <a:pt x="36" y="41"/>
                </a:cubicBezTo>
                <a:cubicBezTo>
                  <a:pt x="37" y="41"/>
                  <a:pt x="39" y="40"/>
                  <a:pt x="39" y="38"/>
                </a:cubicBezTo>
                <a:cubicBezTo>
                  <a:pt x="39" y="37"/>
                  <a:pt x="37" y="35"/>
                  <a:pt x="36" y="35"/>
                </a:cubicBezTo>
                <a:close/>
                <a:moveTo>
                  <a:pt x="75" y="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40"/>
                  <a:pt x="73" y="42"/>
                  <a:pt x="69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1" y="52"/>
                  <a:pt x="71" y="52"/>
                </a:cubicBezTo>
                <a:cubicBezTo>
                  <a:pt x="71" y="53"/>
                  <a:pt x="70" y="54"/>
                  <a:pt x="69" y="54"/>
                </a:cubicBezTo>
                <a:cubicBezTo>
                  <a:pt x="68" y="54"/>
                  <a:pt x="68" y="54"/>
                  <a:pt x="67" y="53"/>
                </a:cubicBezTo>
                <a:cubicBezTo>
                  <a:pt x="54" y="42"/>
                  <a:pt x="54" y="42"/>
                  <a:pt x="54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6"/>
                  <a:pt x="46" y="59"/>
                  <a:pt x="43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7" y="71"/>
                  <a:pt x="7" y="71"/>
                </a:cubicBezTo>
                <a:cubicBezTo>
                  <a:pt x="7" y="71"/>
                  <a:pt x="6" y="71"/>
                  <a:pt x="6" y="70"/>
                </a:cubicBezTo>
                <a:cubicBezTo>
                  <a:pt x="5" y="70"/>
                  <a:pt x="5" y="69"/>
                  <a:pt x="5" y="68"/>
                </a:cubicBezTo>
                <a:cubicBezTo>
                  <a:pt x="9" y="59"/>
                  <a:pt x="9" y="59"/>
                  <a:pt x="9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3" y="59"/>
                  <a:pt x="0" y="56"/>
                  <a:pt x="0" y="5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9"/>
                  <a:pt x="3" y="17"/>
                  <a:pt x="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9" y="0"/>
                  <a:pt x="32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5" y="3"/>
                  <a:pt x="75" y="6"/>
                </a:cubicBezTo>
                <a:close/>
                <a:moveTo>
                  <a:pt x="72" y="36"/>
                </a:moveTo>
                <a:cubicBezTo>
                  <a:pt x="72" y="6"/>
                  <a:pt x="72" y="6"/>
                  <a:pt x="72" y="6"/>
                </a:cubicBezTo>
                <a:cubicBezTo>
                  <a:pt x="72" y="4"/>
                  <a:pt x="71" y="3"/>
                  <a:pt x="69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29" y="4"/>
                  <a:pt x="29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6" y="18"/>
                  <a:pt x="48" y="20"/>
                  <a:pt x="48" y="23"/>
                </a:cubicBezTo>
                <a:cubicBezTo>
                  <a:pt x="48" y="22"/>
                  <a:pt x="48" y="22"/>
                  <a:pt x="48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2"/>
                  <a:pt x="66" y="22"/>
                </a:cubicBezTo>
                <a:cubicBezTo>
                  <a:pt x="66" y="23"/>
                  <a:pt x="65" y="23"/>
                  <a:pt x="65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30"/>
                  <a:pt x="48" y="30"/>
                  <a:pt x="48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6" y="31"/>
                  <a:pt x="66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9"/>
                  <a:pt x="48" y="39"/>
                  <a:pt x="48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6" y="39"/>
                  <a:pt x="56" y="39"/>
                </a:cubicBezTo>
                <a:cubicBezTo>
                  <a:pt x="66" y="48"/>
                  <a:pt x="66" y="48"/>
                  <a:pt x="66" y="48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9"/>
                  <a:pt x="64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1" y="39"/>
                  <a:pt x="72" y="38"/>
                  <a:pt x="72" y="36"/>
                </a:cubicBezTo>
                <a:close/>
                <a:moveTo>
                  <a:pt x="46" y="53"/>
                </a:move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5" y="20"/>
                  <a:pt x="43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4" y="20"/>
                  <a:pt x="3" y="21"/>
                  <a:pt x="3" y="2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5"/>
                  <a:pt x="4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9" y="65"/>
                  <a:pt x="9" y="65"/>
                  <a:pt x="9" y="65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5" y="56"/>
                  <a:pt x="46" y="55"/>
                  <a:pt x="46" y="53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2" name="Freeform 37"/>
          <p:cNvSpPr>
            <a:spLocks noEditPoints="1"/>
          </p:cNvSpPr>
          <p:nvPr/>
        </p:nvSpPr>
        <p:spPr bwMode="auto">
          <a:xfrm>
            <a:off x="6763385" y="2435225"/>
            <a:ext cx="191770" cy="19177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4 w 35"/>
              <a:gd name="T21" fmla="*/ 12 h 35"/>
              <a:gd name="T22" fmla="*/ 19 w 35"/>
              <a:gd name="T23" fmla="*/ 18 h 35"/>
              <a:gd name="T24" fmla="*/ 24 w 35"/>
              <a:gd name="T25" fmla="*/ 23 h 35"/>
              <a:gd name="T26" fmla="*/ 24 w 35"/>
              <a:gd name="T27" fmla="*/ 24 h 35"/>
              <a:gd name="T28" fmla="*/ 24 w 35"/>
              <a:gd name="T29" fmla="*/ 25 h 35"/>
              <a:gd name="T30" fmla="*/ 23 w 35"/>
              <a:gd name="T31" fmla="*/ 24 h 35"/>
              <a:gd name="T32" fmla="*/ 18 w 35"/>
              <a:gd name="T33" fmla="*/ 19 h 35"/>
              <a:gd name="T34" fmla="*/ 12 w 35"/>
              <a:gd name="T35" fmla="*/ 24 h 35"/>
              <a:gd name="T36" fmla="*/ 12 w 35"/>
              <a:gd name="T37" fmla="*/ 25 h 35"/>
              <a:gd name="T38" fmla="*/ 11 w 35"/>
              <a:gd name="T39" fmla="*/ 24 h 35"/>
              <a:gd name="T40" fmla="*/ 11 w 35"/>
              <a:gd name="T41" fmla="*/ 23 h 35"/>
              <a:gd name="T42" fmla="*/ 16 w 35"/>
              <a:gd name="T43" fmla="*/ 18 h 35"/>
              <a:gd name="T44" fmla="*/ 11 w 35"/>
              <a:gd name="T45" fmla="*/ 12 h 35"/>
              <a:gd name="T46" fmla="*/ 11 w 35"/>
              <a:gd name="T47" fmla="*/ 11 h 35"/>
              <a:gd name="T48" fmla="*/ 12 w 35"/>
              <a:gd name="T49" fmla="*/ 11 h 35"/>
              <a:gd name="T50" fmla="*/ 18 w 35"/>
              <a:gd name="T51" fmla="*/ 16 h 35"/>
              <a:gd name="T52" fmla="*/ 23 w 35"/>
              <a:gd name="T53" fmla="*/ 11 h 35"/>
              <a:gd name="T54" fmla="*/ 24 w 35"/>
              <a:gd name="T55" fmla="*/ 11 h 35"/>
              <a:gd name="T56" fmla="*/ 24 w 35"/>
              <a:gd name="T5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7" y="35"/>
                  <a:pt x="35" y="27"/>
                  <a:pt x="35" y="18"/>
                </a:cubicBezTo>
                <a:cubicBezTo>
                  <a:pt x="35" y="8"/>
                  <a:pt x="27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4" y="12"/>
                </a:moveTo>
                <a:cubicBezTo>
                  <a:pt x="19" y="18"/>
                  <a:pt x="19" y="18"/>
                  <a:pt x="19" y="18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6" y="18"/>
                  <a:pt x="16" y="18"/>
                  <a:pt x="16" y="18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1" y="11"/>
                </a:cubicBezTo>
                <a:cubicBezTo>
                  <a:pt x="11" y="10"/>
                  <a:pt x="12" y="10"/>
                  <a:pt x="12" y="11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4" y="10"/>
                  <a:pt x="24" y="11"/>
                </a:cubicBezTo>
                <a:cubicBezTo>
                  <a:pt x="25" y="11"/>
                  <a:pt x="25" y="12"/>
                  <a:pt x="24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3" name="Freeform 18"/>
          <p:cNvSpPr>
            <a:spLocks noEditPoints="1"/>
          </p:cNvSpPr>
          <p:nvPr/>
        </p:nvSpPr>
        <p:spPr bwMode="auto">
          <a:xfrm>
            <a:off x="3583305" y="2379345"/>
            <a:ext cx="287020" cy="270510"/>
          </a:xfrm>
          <a:custGeom>
            <a:avLst/>
            <a:gdLst>
              <a:gd name="T0" fmla="*/ 13 w 75"/>
              <a:gd name="T1" fmla="*/ 41 h 71"/>
              <a:gd name="T2" fmla="*/ 13 w 75"/>
              <a:gd name="T3" fmla="*/ 35 h 71"/>
              <a:gd name="T4" fmla="*/ 65 w 75"/>
              <a:gd name="T5" fmla="*/ 12 h 71"/>
              <a:gd name="T6" fmla="*/ 36 w 75"/>
              <a:gd name="T7" fmla="*/ 13 h 71"/>
              <a:gd name="T8" fmla="*/ 65 w 75"/>
              <a:gd name="T9" fmla="*/ 14 h 71"/>
              <a:gd name="T10" fmla="*/ 65 w 75"/>
              <a:gd name="T11" fmla="*/ 12 h 71"/>
              <a:gd name="T12" fmla="*/ 22 w 75"/>
              <a:gd name="T13" fmla="*/ 38 h 71"/>
              <a:gd name="T14" fmla="*/ 27 w 75"/>
              <a:gd name="T15" fmla="*/ 38 h 71"/>
              <a:gd name="T16" fmla="*/ 36 w 75"/>
              <a:gd name="T17" fmla="*/ 35 h 71"/>
              <a:gd name="T18" fmla="*/ 36 w 75"/>
              <a:gd name="T19" fmla="*/ 41 h 71"/>
              <a:gd name="T20" fmla="*/ 36 w 75"/>
              <a:gd name="T21" fmla="*/ 35 h 71"/>
              <a:gd name="T22" fmla="*/ 75 w 75"/>
              <a:gd name="T23" fmla="*/ 36 h 71"/>
              <a:gd name="T24" fmla="*/ 67 w 75"/>
              <a:gd name="T25" fmla="*/ 42 h 71"/>
              <a:gd name="T26" fmla="*/ 71 w 75"/>
              <a:gd name="T27" fmla="*/ 52 h 71"/>
              <a:gd name="T28" fmla="*/ 67 w 75"/>
              <a:gd name="T29" fmla="*/ 53 h 71"/>
              <a:gd name="T30" fmla="*/ 49 w 75"/>
              <a:gd name="T31" fmla="*/ 42 h 71"/>
              <a:gd name="T32" fmla="*/ 43 w 75"/>
              <a:gd name="T33" fmla="*/ 59 h 71"/>
              <a:gd name="T34" fmla="*/ 8 w 75"/>
              <a:gd name="T35" fmla="*/ 70 h 71"/>
              <a:gd name="T36" fmla="*/ 6 w 75"/>
              <a:gd name="T37" fmla="*/ 70 h 71"/>
              <a:gd name="T38" fmla="*/ 9 w 75"/>
              <a:gd name="T39" fmla="*/ 59 h 71"/>
              <a:gd name="T40" fmla="*/ 0 w 75"/>
              <a:gd name="T41" fmla="*/ 53 h 71"/>
              <a:gd name="T42" fmla="*/ 6 w 75"/>
              <a:gd name="T43" fmla="*/ 17 h 71"/>
              <a:gd name="T44" fmla="*/ 26 w 75"/>
              <a:gd name="T45" fmla="*/ 6 h 71"/>
              <a:gd name="T46" fmla="*/ 69 w 75"/>
              <a:gd name="T47" fmla="*/ 0 h 71"/>
              <a:gd name="T48" fmla="*/ 72 w 75"/>
              <a:gd name="T49" fmla="*/ 36 h 71"/>
              <a:gd name="T50" fmla="*/ 69 w 75"/>
              <a:gd name="T51" fmla="*/ 3 h 71"/>
              <a:gd name="T52" fmla="*/ 29 w 75"/>
              <a:gd name="T53" fmla="*/ 6 h 71"/>
              <a:gd name="T54" fmla="*/ 43 w 75"/>
              <a:gd name="T55" fmla="*/ 18 h 71"/>
              <a:gd name="T56" fmla="*/ 48 w 75"/>
              <a:gd name="T57" fmla="*/ 21 h 71"/>
              <a:gd name="T58" fmla="*/ 66 w 75"/>
              <a:gd name="T59" fmla="*/ 22 h 71"/>
              <a:gd name="T60" fmla="*/ 48 w 75"/>
              <a:gd name="T61" fmla="*/ 23 h 71"/>
              <a:gd name="T62" fmla="*/ 65 w 75"/>
              <a:gd name="T63" fmla="*/ 30 h 71"/>
              <a:gd name="T64" fmla="*/ 65 w 75"/>
              <a:gd name="T65" fmla="*/ 32 h 71"/>
              <a:gd name="T66" fmla="*/ 48 w 75"/>
              <a:gd name="T67" fmla="*/ 39 h 71"/>
              <a:gd name="T68" fmla="*/ 56 w 75"/>
              <a:gd name="T69" fmla="*/ 39 h 71"/>
              <a:gd name="T70" fmla="*/ 63 w 75"/>
              <a:gd name="T71" fmla="*/ 41 h 71"/>
              <a:gd name="T72" fmla="*/ 64 w 75"/>
              <a:gd name="T73" fmla="*/ 39 h 71"/>
              <a:gd name="T74" fmla="*/ 72 w 75"/>
              <a:gd name="T75" fmla="*/ 36 h 71"/>
              <a:gd name="T76" fmla="*/ 46 w 75"/>
              <a:gd name="T77" fmla="*/ 23 h 71"/>
              <a:gd name="T78" fmla="*/ 6 w 75"/>
              <a:gd name="T79" fmla="*/ 20 h 71"/>
              <a:gd name="T80" fmla="*/ 3 w 75"/>
              <a:gd name="T81" fmla="*/ 53 h 71"/>
              <a:gd name="T82" fmla="*/ 12 w 75"/>
              <a:gd name="T83" fmla="*/ 56 h 71"/>
              <a:gd name="T84" fmla="*/ 13 w 75"/>
              <a:gd name="T85" fmla="*/ 57 h 71"/>
              <a:gd name="T86" fmla="*/ 20 w 75"/>
              <a:gd name="T87" fmla="*/ 56 h 71"/>
              <a:gd name="T88" fmla="*/ 43 w 75"/>
              <a:gd name="T89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" h="71">
                <a:moveTo>
                  <a:pt x="16" y="38"/>
                </a:moveTo>
                <a:cubicBezTo>
                  <a:pt x="16" y="40"/>
                  <a:pt x="15" y="41"/>
                  <a:pt x="13" y="41"/>
                </a:cubicBezTo>
                <a:cubicBezTo>
                  <a:pt x="12" y="41"/>
                  <a:pt x="10" y="40"/>
                  <a:pt x="10" y="38"/>
                </a:cubicBezTo>
                <a:cubicBezTo>
                  <a:pt x="10" y="37"/>
                  <a:pt x="12" y="35"/>
                  <a:pt x="13" y="35"/>
                </a:cubicBezTo>
                <a:cubicBezTo>
                  <a:pt x="15" y="35"/>
                  <a:pt x="16" y="37"/>
                  <a:pt x="16" y="38"/>
                </a:cubicBezTo>
                <a:close/>
                <a:moveTo>
                  <a:pt x="65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6" y="14"/>
                  <a:pt x="36" y="14"/>
                  <a:pt x="37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6" y="14"/>
                  <a:pt x="66" y="13"/>
                </a:cubicBezTo>
                <a:cubicBezTo>
                  <a:pt x="66" y="12"/>
                  <a:pt x="65" y="12"/>
                  <a:pt x="65" y="12"/>
                </a:cubicBezTo>
                <a:close/>
                <a:moveTo>
                  <a:pt x="24" y="35"/>
                </a:moveTo>
                <a:cubicBezTo>
                  <a:pt x="23" y="35"/>
                  <a:pt x="22" y="37"/>
                  <a:pt x="22" y="38"/>
                </a:cubicBezTo>
                <a:cubicBezTo>
                  <a:pt x="22" y="40"/>
                  <a:pt x="23" y="41"/>
                  <a:pt x="24" y="41"/>
                </a:cubicBezTo>
                <a:cubicBezTo>
                  <a:pt x="26" y="41"/>
                  <a:pt x="27" y="40"/>
                  <a:pt x="27" y="38"/>
                </a:cubicBezTo>
                <a:cubicBezTo>
                  <a:pt x="27" y="37"/>
                  <a:pt x="26" y="35"/>
                  <a:pt x="24" y="35"/>
                </a:cubicBezTo>
                <a:close/>
                <a:moveTo>
                  <a:pt x="36" y="35"/>
                </a:moveTo>
                <a:cubicBezTo>
                  <a:pt x="34" y="35"/>
                  <a:pt x="33" y="37"/>
                  <a:pt x="33" y="38"/>
                </a:cubicBezTo>
                <a:cubicBezTo>
                  <a:pt x="33" y="40"/>
                  <a:pt x="34" y="41"/>
                  <a:pt x="36" y="41"/>
                </a:cubicBezTo>
                <a:cubicBezTo>
                  <a:pt x="37" y="41"/>
                  <a:pt x="39" y="40"/>
                  <a:pt x="39" y="38"/>
                </a:cubicBezTo>
                <a:cubicBezTo>
                  <a:pt x="39" y="37"/>
                  <a:pt x="37" y="35"/>
                  <a:pt x="36" y="35"/>
                </a:cubicBezTo>
                <a:close/>
                <a:moveTo>
                  <a:pt x="75" y="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40"/>
                  <a:pt x="73" y="42"/>
                  <a:pt x="69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1" y="52"/>
                  <a:pt x="71" y="52"/>
                </a:cubicBezTo>
                <a:cubicBezTo>
                  <a:pt x="71" y="53"/>
                  <a:pt x="70" y="54"/>
                  <a:pt x="69" y="54"/>
                </a:cubicBezTo>
                <a:cubicBezTo>
                  <a:pt x="68" y="54"/>
                  <a:pt x="68" y="54"/>
                  <a:pt x="67" y="53"/>
                </a:cubicBezTo>
                <a:cubicBezTo>
                  <a:pt x="54" y="42"/>
                  <a:pt x="54" y="42"/>
                  <a:pt x="54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6"/>
                  <a:pt x="46" y="59"/>
                  <a:pt x="43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7" y="71"/>
                  <a:pt x="7" y="71"/>
                </a:cubicBezTo>
                <a:cubicBezTo>
                  <a:pt x="7" y="71"/>
                  <a:pt x="6" y="71"/>
                  <a:pt x="6" y="70"/>
                </a:cubicBezTo>
                <a:cubicBezTo>
                  <a:pt x="5" y="70"/>
                  <a:pt x="5" y="69"/>
                  <a:pt x="5" y="68"/>
                </a:cubicBezTo>
                <a:cubicBezTo>
                  <a:pt x="9" y="59"/>
                  <a:pt x="9" y="59"/>
                  <a:pt x="9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3" y="59"/>
                  <a:pt x="0" y="56"/>
                  <a:pt x="0" y="5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9"/>
                  <a:pt x="3" y="17"/>
                  <a:pt x="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9" y="0"/>
                  <a:pt x="32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5" y="3"/>
                  <a:pt x="75" y="6"/>
                </a:cubicBezTo>
                <a:close/>
                <a:moveTo>
                  <a:pt x="72" y="36"/>
                </a:moveTo>
                <a:cubicBezTo>
                  <a:pt x="72" y="6"/>
                  <a:pt x="72" y="6"/>
                  <a:pt x="72" y="6"/>
                </a:cubicBezTo>
                <a:cubicBezTo>
                  <a:pt x="72" y="4"/>
                  <a:pt x="71" y="3"/>
                  <a:pt x="69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29" y="4"/>
                  <a:pt x="29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6" y="18"/>
                  <a:pt x="48" y="20"/>
                  <a:pt x="48" y="23"/>
                </a:cubicBezTo>
                <a:cubicBezTo>
                  <a:pt x="48" y="22"/>
                  <a:pt x="48" y="22"/>
                  <a:pt x="48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2"/>
                  <a:pt x="66" y="22"/>
                </a:cubicBezTo>
                <a:cubicBezTo>
                  <a:pt x="66" y="23"/>
                  <a:pt x="65" y="23"/>
                  <a:pt x="65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30"/>
                  <a:pt x="48" y="30"/>
                  <a:pt x="48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6" y="31"/>
                  <a:pt x="66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9"/>
                  <a:pt x="48" y="39"/>
                  <a:pt x="48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6" y="39"/>
                  <a:pt x="56" y="39"/>
                </a:cubicBezTo>
                <a:cubicBezTo>
                  <a:pt x="66" y="48"/>
                  <a:pt x="66" y="48"/>
                  <a:pt x="66" y="48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9"/>
                  <a:pt x="64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1" y="39"/>
                  <a:pt x="72" y="38"/>
                  <a:pt x="72" y="36"/>
                </a:cubicBezTo>
                <a:close/>
                <a:moveTo>
                  <a:pt x="46" y="53"/>
                </a:move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5" y="20"/>
                  <a:pt x="43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4" y="20"/>
                  <a:pt x="3" y="21"/>
                  <a:pt x="3" y="2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5"/>
                  <a:pt x="4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9" y="65"/>
                  <a:pt x="9" y="65"/>
                  <a:pt x="9" y="65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5" y="56"/>
                  <a:pt x="46" y="55"/>
                  <a:pt x="46" y="53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4" name="Freeform 10"/>
          <p:cNvSpPr>
            <a:spLocks noEditPoints="1"/>
          </p:cNvSpPr>
          <p:nvPr/>
        </p:nvSpPr>
        <p:spPr bwMode="auto">
          <a:xfrm>
            <a:off x="6190615" y="2694940"/>
            <a:ext cx="310515" cy="310515"/>
          </a:xfrm>
          <a:custGeom>
            <a:avLst/>
            <a:gdLst>
              <a:gd name="T0" fmla="*/ 0 w 66"/>
              <a:gd name="T1" fmla="*/ 33 h 66"/>
              <a:gd name="T2" fmla="*/ 66 w 66"/>
              <a:gd name="T3" fmla="*/ 33 h 66"/>
              <a:gd name="T4" fmla="*/ 50 w 66"/>
              <a:gd name="T5" fmla="*/ 32 h 66"/>
              <a:gd name="T6" fmla="*/ 63 w 66"/>
              <a:gd name="T7" fmla="*/ 32 h 66"/>
              <a:gd name="T8" fmla="*/ 48 w 66"/>
              <a:gd name="T9" fmla="*/ 32 h 66"/>
              <a:gd name="T10" fmla="*/ 34 w 66"/>
              <a:gd name="T11" fmla="*/ 18 h 66"/>
              <a:gd name="T12" fmla="*/ 48 w 66"/>
              <a:gd name="T13" fmla="*/ 32 h 66"/>
              <a:gd name="T14" fmla="*/ 34 w 66"/>
              <a:gd name="T15" fmla="*/ 3 h 66"/>
              <a:gd name="T16" fmla="*/ 34 w 66"/>
              <a:gd name="T17" fmla="*/ 16 h 66"/>
              <a:gd name="T18" fmla="*/ 20 w 66"/>
              <a:gd name="T19" fmla="*/ 18 h 66"/>
              <a:gd name="T20" fmla="*/ 32 w 66"/>
              <a:gd name="T21" fmla="*/ 16 h 66"/>
              <a:gd name="T22" fmla="*/ 32 w 66"/>
              <a:gd name="T23" fmla="*/ 32 h 66"/>
              <a:gd name="T24" fmla="*/ 19 w 66"/>
              <a:gd name="T25" fmla="*/ 20 h 66"/>
              <a:gd name="T26" fmla="*/ 16 w 66"/>
              <a:gd name="T27" fmla="*/ 32 h 66"/>
              <a:gd name="T28" fmla="*/ 17 w 66"/>
              <a:gd name="T29" fmla="*/ 21 h 66"/>
              <a:gd name="T30" fmla="*/ 16 w 66"/>
              <a:gd name="T31" fmla="*/ 34 h 66"/>
              <a:gd name="T32" fmla="*/ 3 w 66"/>
              <a:gd name="T33" fmla="*/ 34 h 66"/>
              <a:gd name="T34" fmla="*/ 18 w 66"/>
              <a:gd name="T35" fmla="*/ 34 h 66"/>
              <a:gd name="T36" fmla="*/ 32 w 66"/>
              <a:gd name="T37" fmla="*/ 48 h 66"/>
              <a:gd name="T38" fmla="*/ 18 w 66"/>
              <a:gd name="T39" fmla="*/ 34 h 66"/>
              <a:gd name="T40" fmla="*/ 32 w 66"/>
              <a:gd name="T41" fmla="*/ 63 h 66"/>
              <a:gd name="T42" fmla="*/ 32 w 66"/>
              <a:gd name="T43" fmla="*/ 50 h 66"/>
              <a:gd name="T44" fmla="*/ 46 w 66"/>
              <a:gd name="T45" fmla="*/ 49 h 66"/>
              <a:gd name="T46" fmla="*/ 34 w 66"/>
              <a:gd name="T47" fmla="*/ 50 h 66"/>
              <a:gd name="T48" fmla="*/ 34 w 66"/>
              <a:gd name="T49" fmla="*/ 34 h 66"/>
              <a:gd name="T50" fmla="*/ 46 w 66"/>
              <a:gd name="T51" fmla="*/ 47 h 66"/>
              <a:gd name="T52" fmla="*/ 50 w 66"/>
              <a:gd name="T53" fmla="*/ 34 h 66"/>
              <a:gd name="T54" fmla="*/ 48 w 66"/>
              <a:gd name="T55" fmla="*/ 46 h 66"/>
              <a:gd name="T56" fmla="*/ 48 w 66"/>
              <a:gd name="T57" fmla="*/ 18 h 66"/>
              <a:gd name="T58" fmla="*/ 62 w 66"/>
              <a:gd name="T59" fmla="*/ 26 h 66"/>
              <a:gd name="T60" fmla="*/ 18 w 66"/>
              <a:gd name="T61" fmla="*/ 18 h 66"/>
              <a:gd name="T62" fmla="*/ 26 w 66"/>
              <a:gd name="T63" fmla="*/ 4 h 66"/>
              <a:gd name="T64" fmla="*/ 18 w 66"/>
              <a:gd name="T65" fmla="*/ 48 h 66"/>
              <a:gd name="T66" fmla="*/ 4 w 66"/>
              <a:gd name="T67" fmla="*/ 40 h 66"/>
              <a:gd name="T68" fmla="*/ 48 w 66"/>
              <a:gd name="T69" fmla="*/ 48 h 66"/>
              <a:gd name="T70" fmla="*/ 40 w 66"/>
              <a:gd name="T71" fmla="*/ 6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51"/>
                  <a:pt x="15" y="66"/>
                  <a:pt x="33" y="66"/>
                </a:cubicBezTo>
                <a:cubicBezTo>
                  <a:pt x="51" y="66"/>
                  <a:pt x="66" y="51"/>
                  <a:pt x="66" y="33"/>
                </a:cubicBezTo>
                <a:cubicBezTo>
                  <a:pt x="66" y="15"/>
                  <a:pt x="51" y="0"/>
                  <a:pt x="33" y="0"/>
                </a:cubicBezTo>
                <a:close/>
                <a:moveTo>
                  <a:pt x="50" y="32"/>
                </a:moveTo>
                <a:cubicBezTo>
                  <a:pt x="50" y="28"/>
                  <a:pt x="49" y="24"/>
                  <a:pt x="48" y="21"/>
                </a:cubicBezTo>
                <a:cubicBezTo>
                  <a:pt x="56" y="23"/>
                  <a:pt x="62" y="27"/>
                  <a:pt x="63" y="32"/>
                </a:cubicBezTo>
                <a:lnTo>
                  <a:pt x="50" y="32"/>
                </a:lnTo>
                <a:close/>
                <a:moveTo>
                  <a:pt x="48" y="32"/>
                </a:moveTo>
                <a:cubicBezTo>
                  <a:pt x="34" y="32"/>
                  <a:pt x="34" y="32"/>
                  <a:pt x="34" y="32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18"/>
                  <a:pt x="42" y="19"/>
                  <a:pt x="46" y="20"/>
                </a:cubicBezTo>
                <a:cubicBezTo>
                  <a:pt x="47" y="24"/>
                  <a:pt x="48" y="28"/>
                  <a:pt x="48" y="32"/>
                </a:cubicBezTo>
                <a:close/>
                <a:moveTo>
                  <a:pt x="34" y="16"/>
                </a:moveTo>
                <a:cubicBezTo>
                  <a:pt x="34" y="3"/>
                  <a:pt x="34" y="3"/>
                  <a:pt x="34" y="3"/>
                </a:cubicBezTo>
                <a:cubicBezTo>
                  <a:pt x="39" y="4"/>
                  <a:pt x="43" y="10"/>
                  <a:pt x="46" y="18"/>
                </a:cubicBezTo>
                <a:cubicBezTo>
                  <a:pt x="42" y="17"/>
                  <a:pt x="38" y="16"/>
                  <a:pt x="34" y="16"/>
                </a:cubicBezTo>
                <a:close/>
                <a:moveTo>
                  <a:pt x="32" y="16"/>
                </a:moveTo>
                <a:cubicBezTo>
                  <a:pt x="28" y="16"/>
                  <a:pt x="24" y="17"/>
                  <a:pt x="20" y="18"/>
                </a:cubicBezTo>
                <a:cubicBezTo>
                  <a:pt x="22" y="10"/>
                  <a:pt x="27" y="4"/>
                  <a:pt x="32" y="3"/>
                </a:cubicBezTo>
                <a:lnTo>
                  <a:pt x="32" y="16"/>
                </a:lnTo>
                <a:close/>
                <a:moveTo>
                  <a:pt x="32" y="18"/>
                </a:moveTo>
                <a:cubicBezTo>
                  <a:pt x="32" y="32"/>
                  <a:pt x="32" y="32"/>
                  <a:pt x="32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8" y="24"/>
                  <a:pt x="19" y="20"/>
                </a:cubicBezTo>
                <a:cubicBezTo>
                  <a:pt x="23" y="19"/>
                  <a:pt x="27" y="18"/>
                  <a:pt x="32" y="18"/>
                </a:cubicBezTo>
                <a:close/>
                <a:moveTo>
                  <a:pt x="16" y="32"/>
                </a:moveTo>
                <a:cubicBezTo>
                  <a:pt x="3" y="32"/>
                  <a:pt x="3" y="32"/>
                  <a:pt x="3" y="32"/>
                </a:cubicBezTo>
                <a:cubicBezTo>
                  <a:pt x="4" y="27"/>
                  <a:pt x="9" y="23"/>
                  <a:pt x="17" y="21"/>
                </a:cubicBezTo>
                <a:cubicBezTo>
                  <a:pt x="16" y="24"/>
                  <a:pt x="16" y="28"/>
                  <a:pt x="16" y="32"/>
                </a:cubicBezTo>
                <a:close/>
                <a:moveTo>
                  <a:pt x="16" y="34"/>
                </a:moveTo>
                <a:cubicBezTo>
                  <a:pt x="16" y="38"/>
                  <a:pt x="16" y="42"/>
                  <a:pt x="17" y="46"/>
                </a:cubicBezTo>
                <a:cubicBezTo>
                  <a:pt x="9" y="44"/>
                  <a:pt x="4" y="39"/>
                  <a:pt x="3" y="34"/>
                </a:cubicBezTo>
                <a:lnTo>
                  <a:pt x="16" y="34"/>
                </a:lnTo>
                <a:close/>
                <a:moveTo>
                  <a:pt x="18" y="34"/>
                </a:moveTo>
                <a:cubicBezTo>
                  <a:pt x="32" y="34"/>
                  <a:pt x="32" y="34"/>
                  <a:pt x="32" y="34"/>
                </a:cubicBezTo>
                <a:cubicBezTo>
                  <a:pt x="32" y="48"/>
                  <a:pt x="32" y="48"/>
                  <a:pt x="32" y="48"/>
                </a:cubicBezTo>
                <a:cubicBezTo>
                  <a:pt x="27" y="48"/>
                  <a:pt x="23" y="48"/>
                  <a:pt x="19" y="47"/>
                </a:cubicBezTo>
                <a:cubicBezTo>
                  <a:pt x="18" y="43"/>
                  <a:pt x="18" y="39"/>
                  <a:pt x="18" y="34"/>
                </a:cubicBezTo>
                <a:close/>
                <a:moveTo>
                  <a:pt x="32" y="50"/>
                </a:moveTo>
                <a:cubicBezTo>
                  <a:pt x="32" y="63"/>
                  <a:pt x="32" y="63"/>
                  <a:pt x="32" y="63"/>
                </a:cubicBezTo>
                <a:cubicBezTo>
                  <a:pt x="27" y="62"/>
                  <a:pt x="22" y="57"/>
                  <a:pt x="20" y="49"/>
                </a:cubicBezTo>
                <a:cubicBezTo>
                  <a:pt x="24" y="50"/>
                  <a:pt x="28" y="50"/>
                  <a:pt x="32" y="50"/>
                </a:cubicBezTo>
                <a:close/>
                <a:moveTo>
                  <a:pt x="34" y="50"/>
                </a:moveTo>
                <a:cubicBezTo>
                  <a:pt x="38" y="50"/>
                  <a:pt x="42" y="50"/>
                  <a:pt x="46" y="49"/>
                </a:cubicBezTo>
                <a:cubicBezTo>
                  <a:pt x="43" y="57"/>
                  <a:pt x="39" y="62"/>
                  <a:pt x="34" y="63"/>
                </a:cubicBezTo>
                <a:lnTo>
                  <a:pt x="34" y="50"/>
                </a:lnTo>
                <a:close/>
                <a:moveTo>
                  <a:pt x="34" y="48"/>
                </a:moveTo>
                <a:cubicBezTo>
                  <a:pt x="34" y="34"/>
                  <a:pt x="34" y="34"/>
                  <a:pt x="34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9"/>
                  <a:pt x="47" y="43"/>
                  <a:pt x="46" y="47"/>
                </a:cubicBezTo>
                <a:cubicBezTo>
                  <a:pt x="42" y="48"/>
                  <a:pt x="38" y="48"/>
                  <a:pt x="34" y="48"/>
                </a:cubicBezTo>
                <a:close/>
                <a:moveTo>
                  <a:pt x="50" y="34"/>
                </a:moveTo>
                <a:cubicBezTo>
                  <a:pt x="63" y="34"/>
                  <a:pt x="63" y="34"/>
                  <a:pt x="63" y="34"/>
                </a:cubicBezTo>
                <a:cubicBezTo>
                  <a:pt x="62" y="39"/>
                  <a:pt x="56" y="44"/>
                  <a:pt x="48" y="46"/>
                </a:cubicBezTo>
                <a:cubicBezTo>
                  <a:pt x="49" y="42"/>
                  <a:pt x="50" y="38"/>
                  <a:pt x="50" y="34"/>
                </a:cubicBezTo>
                <a:close/>
                <a:moveTo>
                  <a:pt x="48" y="18"/>
                </a:moveTo>
                <a:cubicBezTo>
                  <a:pt x="46" y="12"/>
                  <a:pt x="43" y="7"/>
                  <a:pt x="40" y="4"/>
                </a:cubicBezTo>
                <a:cubicBezTo>
                  <a:pt x="51" y="7"/>
                  <a:pt x="59" y="15"/>
                  <a:pt x="62" y="26"/>
                </a:cubicBezTo>
                <a:cubicBezTo>
                  <a:pt x="59" y="23"/>
                  <a:pt x="54" y="20"/>
                  <a:pt x="48" y="18"/>
                </a:cubicBezTo>
                <a:close/>
                <a:moveTo>
                  <a:pt x="18" y="18"/>
                </a:moveTo>
                <a:cubicBezTo>
                  <a:pt x="12" y="20"/>
                  <a:pt x="7" y="23"/>
                  <a:pt x="4" y="26"/>
                </a:cubicBezTo>
                <a:cubicBezTo>
                  <a:pt x="6" y="15"/>
                  <a:pt x="15" y="7"/>
                  <a:pt x="26" y="4"/>
                </a:cubicBezTo>
                <a:cubicBezTo>
                  <a:pt x="22" y="7"/>
                  <a:pt x="19" y="12"/>
                  <a:pt x="18" y="18"/>
                </a:cubicBezTo>
                <a:close/>
                <a:moveTo>
                  <a:pt x="18" y="48"/>
                </a:moveTo>
                <a:cubicBezTo>
                  <a:pt x="19" y="55"/>
                  <a:pt x="22" y="59"/>
                  <a:pt x="26" y="62"/>
                </a:cubicBezTo>
                <a:cubicBezTo>
                  <a:pt x="15" y="60"/>
                  <a:pt x="6" y="51"/>
                  <a:pt x="4" y="40"/>
                </a:cubicBezTo>
                <a:cubicBezTo>
                  <a:pt x="7" y="44"/>
                  <a:pt x="12" y="47"/>
                  <a:pt x="18" y="48"/>
                </a:cubicBezTo>
                <a:close/>
                <a:moveTo>
                  <a:pt x="48" y="48"/>
                </a:moveTo>
                <a:cubicBezTo>
                  <a:pt x="54" y="47"/>
                  <a:pt x="59" y="44"/>
                  <a:pt x="62" y="40"/>
                </a:cubicBezTo>
                <a:cubicBezTo>
                  <a:pt x="59" y="51"/>
                  <a:pt x="51" y="60"/>
                  <a:pt x="40" y="62"/>
                </a:cubicBezTo>
                <a:cubicBezTo>
                  <a:pt x="43" y="59"/>
                  <a:pt x="46" y="55"/>
                  <a:pt x="48" y="4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5" name="Freeform 16"/>
          <p:cNvSpPr>
            <a:spLocks noEditPoints="1"/>
          </p:cNvSpPr>
          <p:nvPr/>
        </p:nvSpPr>
        <p:spPr bwMode="auto">
          <a:xfrm>
            <a:off x="6307455" y="2065655"/>
            <a:ext cx="210185" cy="231775"/>
          </a:xfrm>
          <a:custGeom>
            <a:avLst/>
            <a:gdLst>
              <a:gd name="T0" fmla="*/ 33 w 66"/>
              <a:gd name="T1" fmla="*/ 0 h 73"/>
              <a:gd name="T2" fmla="*/ 26 w 66"/>
              <a:gd name="T3" fmla="*/ 6 h 73"/>
              <a:gd name="T4" fmla="*/ 39 w 66"/>
              <a:gd name="T5" fmla="*/ 7 h 73"/>
              <a:gd name="T6" fmla="*/ 28 w 66"/>
              <a:gd name="T7" fmla="*/ 5 h 73"/>
              <a:gd name="T8" fmla="*/ 33 w 66"/>
              <a:gd name="T9" fmla="*/ 1 h 73"/>
              <a:gd name="T10" fmla="*/ 28 w 66"/>
              <a:gd name="T11" fmla="*/ 5 h 73"/>
              <a:gd name="T12" fmla="*/ 50 w 66"/>
              <a:gd name="T13" fmla="*/ 13 h 73"/>
              <a:gd name="T14" fmla="*/ 55 w 66"/>
              <a:gd name="T15" fmla="*/ 15 h 73"/>
              <a:gd name="T16" fmla="*/ 54 w 66"/>
              <a:gd name="T17" fmla="*/ 8 h 73"/>
              <a:gd name="T18" fmla="*/ 45 w 66"/>
              <a:gd name="T19" fmla="*/ 8 h 73"/>
              <a:gd name="T20" fmla="*/ 49 w 66"/>
              <a:gd name="T21" fmla="*/ 11 h 73"/>
              <a:gd name="T22" fmla="*/ 33 w 66"/>
              <a:gd name="T23" fmla="*/ 7 h 73"/>
              <a:gd name="T24" fmla="*/ 17 w 66"/>
              <a:gd name="T25" fmla="*/ 12 h 73"/>
              <a:gd name="T26" fmla="*/ 21 w 66"/>
              <a:gd name="T27" fmla="*/ 8 h 73"/>
              <a:gd name="T28" fmla="*/ 14 w 66"/>
              <a:gd name="T29" fmla="*/ 6 h 73"/>
              <a:gd name="T30" fmla="*/ 10 w 66"/>
              <a:gd name="T31" fmla="*/ 15 h 73"/>
              <a:gd name="T32" fmla="*/ 15 w 66"/>
              <a:gd name="T33" fmla="*/ 12 h 73"/>
              <a:gd name="T34" fmla="*/ 15 w 66"/>
              <a:gd name="T35" fmla="*/ 13 h 73"/>
              <a:gd name="T36" fmla="*/ 0 w 66"/>
              <a:gd name="T37" fmla="*/ 35 h 73"/>
              <a:gd name="T38" fmla="*/ 4 w 66"/>
              <a:gd name="T39" fmla="*/ 43 h 73"/>
              <a:gd name="T40" fmla="*/ 14 w 66"/>
              <a:gd name="T41" fmla="*/ 60 h 73"/>
              <a:gd name="T42" fmla="*/ 11 w 66"/>
              <a:gd name="T43" fmla="*/ 68 h 73"/>
              <a:gd name="T44" fmla="*/ 12 w 66"/>
              <a:gd name="T45" fmla="*/ 73 h 73"/>
              <a:gd name="T46" fmla="*/ 15 w 66"/>
              <a:gd name="T47" fmla="*/ 70 h 73"/>
              <a:gd name="T48" fmla="*/ 20 w 66"/>
              <a:gd name="T49" fmla="*/ 63 h 73"/>
              <a:gd name="T50" fmla="*/ 46 w 66"/>
              <a:gd name="T51" fmla="*/ 63 h 73"/>
              <a:gd name="T52" fmla="*/ 52 w 66"/>
              <a:gd name="T53" fmla="*/ 70 h 73"/>
              <a:gd name="T54" fmla="*/ 57 w 66"/>
              <a:gd name="T55" fmla="*/ 71 h 73"/>
              <a:gd name="T56" fmla="*/ 56 w 66"/>
              <a:gd name="T57" fmla="*/ 67 h 73"/>
              <a:gd name="T58" fmla="*/ 62 w 66"/>
              <a:gd name="T59" fmla="*/ 43 h 73"/>
              <a:gd name="T60" fmla="*/ 66 w 66"/>
              <a:gd name="T61" fmla="*/ 35 h 73"/>
              <a:gd name="T62" fmla="*/ 2 w 66"/>
              <a:gd name="T63" fmla="*/ 38 h 73"/>
              <a:gd name="T64" fmla="*/ 3 w 66"/>
              <a:gd name="T65" fmla="*/ 32 h 73"/>
              <a:gd name="T66" fmla="*/ 3 w 66"/>
              <a:gd name="T67" fmla="*/ 41 h 73"/>
              <a:gd name="T68" fmla="*/ 47 w 66"/>
              <a:gd name="T69" fmla="*/ 8 h 73"/>
              <a:gd name="T70" fmla="*/ 53 w 66"/>
              <a:gd name="T71" fmla="*/ 10 h 73"/>
              <a:gd name="T72" fmla="*/ 47 w 66"/>
              <a:gd name="T73" fmla="*/ 8 h 73"/>
              <a:gd name="T74" fmla="*/ 12 w 66"/>
              <a:gd name="T75" fmla="*/ 10 h 73"/>
              <a:gd name="T76" fmla="*/ 17 w 66"/>
              <a:gd name="T77" fmla="*/ 7 h 73"/>
              <a:gd name="T78" fmla="*/ 11 w 66"/>
              <a:gd name="T79" fmla="*/ 13 h 73"/>
              <a:gd name="T80" fmla="*/ 12 w 66"/>
              <a:gd name="T81" fmla="*/ 66 h 73"/>
              <a:gd name="T82" fmla="*/ 17 w 66"/>
              <a:gd name="T83" fmla="*/ 64 h 73"/>
              <a:gd name="T84" fmla="*/ 53 w 66"/>
              <a:gd name="T85" fmla="*/ 66 h 73"/>
              <a:gd name="T86" fmla="*/ 48 w 66"/>
              <a:gd name="T87" fmla="*/ 64 h 73"/>
              <a:gd name="T88" fmla="*/ 53 w 66"/>
              <a:gd name="T89" fmla="*/ 66 h 73"/>
              <a:gd name="T90" fmla="*/ 6 w 66"/>
              <a:gd name="T91" fmla="*/ 37 h 73"/>
              <a:gd name="T92" fmla="*/ 60 w 66"/>
              <a:gd name="T93" fmla="*/ 37 h 73"/>
              <a:gd name="T94" fmla="*/ 64 w 66"/>
              <a:gd name="T95" fmla="*/ 38 h 73"/>
              <a:gd name="T96" fmla="*/ 62 w 66"/>
              <a:gd name="T97" fmla="*/ 37 h 73"/>
              <a:gd name="T98" fmla="*/ 64 w 66"/>
              <a:gd name="T99" fmla="*/ 35 h 73"/>
              <a:gd name="T100" fmla="*/ 33 w 66"/>
              <a:gd name="T101" fmla="*/ 12 h 73"/>
              <a:gd name="T102" fmla="*/ 33 w 66"/>
              <a:gd name="T103" fmla="*/ 61 h 73"/>
              <a:gd name="T104" fmla="*/ 33 w 66"/>
              <a:gd name="T105" fmla="*/ 12 h 73"/>
              <a:gd name="T106" fmla="*/ 10 w 66"/>
              <a:gd name="T107" fmla="*/ 37 h 73"/>
              <a:gd name="T108" fmla="*/ 56 w 66"/>
              <a:gd name="T109" fmla="*/ 37 h 73"/>
              <a:gd name="T110" fmla="*/ 36 w 66"/>
              <a:gd name="T111" fmla="*/ 35 h 73"/>
              <a:gd name="T112" fmla="*/ 49 w 66"/>
              <a:gd name="T113" fmla="*/ 38 h 73"/>
              <a:gd name="T114" fmla="*/ 32 w 66"/>
              <a:gd name="T115" fmla="*/ 40 h 73"/>
              <a:gd name="T116" fmla="*/ 31 w 66"/>
              <a:gd name="T117" fmla="*/ 32 h 73"/>
              <a:gd name="T118" fmla="*/ 34 w 66"/>
              <a:gd name="T119" fmla="*/ 16 h 73"/>
              <a:gd name="T120" fmla="*/ 36 w 66"/>
              <a:gd name="T12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" h="73">
                <a:moveTo>
                  <a:pt x="39" y="6"/>
                </a:moveTo>
                <a:cubicBezTo>
                  <a:pt x="39" y="2"/>
                  <a:pt x="37" y="0"/>
                  <a:pt x="3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6" y="2"/>
                  <a:pt x="26" y="6"/>
                </a:cubicBezTo>
                <a:cubicBezTo>
                  <a:pt x="26" y="7"/>
                  <a:pt x="26" y="7"/>
                  <a:pt x="26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6"/>
                </a:lnTo>
                <a:close/>
                <a:moveTo>
                  <a:pt x="28" y="5"/>
                </a:moveTo>
                <a:cubicBezTo>
                  <a:pt x="28" y="3"/>
                  <a:pt x="30" y="1"/>
                  <a:pt x="32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5" y="1"/>
                  <a:pt x="37" y="3"/>
                  <a:pt x="38" y="5"/>
                </a:cubicBezTo>
                <a:lnTo>
                  <a:pt x="28" y="5"/>
                </a:lnTo>
                <a:close/>
                <a:moveTo>
                  <a:pt x="62" y="30"/>
                </a:moveTo>
                <a:cubicBezTo>
                  <a:pt x="60" y="23"/>
                  <a:pt x="56" y="17"/>
                  <a:pt x="50" y="13"/>
                </a:cubicBezTo>
                <a:cubicBezTo>
                  <a:pt x="50" y="12"/>
                  <a:pt x="50" y="12"/>
                  <a:pt x="50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7" y="13"/>
                  <a:pt x="56" y="10"/>
                  <a:pt x="54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9" y="5"/>
                  <a:pt x="46" y="6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9"/>
                  <a:pt x="39" y="7"/>
                  <a:pt x="33" y="7"/>
                </a:cubicBezTo>
                <a:cubicBezTo>
                  <a:pt x="27" y="7"/>
                  <a:pt x="21" y="9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6"/>
                  <a:pt x="17" y="5"/>
                  <a:pt x="14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10"/>
                  <a:pt x="9" y="13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0" y="17"/>
                  <a:pt x="5" y="23"/>
                  <a:pt x="4" y="30"/>
                </a:cubicBezTo>
                <a:cubicBezTo>
                  <a:pt x="2" y="31"/>
                  <a:pt x="0" y="33"/>
                  <a:pt x="0" y="35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2" y="43"/>
                  <a:pt x="4" y="43"/>
                </a:cubicBezTo>
                <a:cubicBezTo>
                  <a:pt x="5" y="50"/>
                  <a:pt x="9" y="56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0" y="67"/>
                  <a:pt x="10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9" y="71"/>
                  <a:pt x="9" y="71"/>
                  <a:pt x="9" y="71"/>
                </a:cubicBezTo>
                <a:cubicBezTo>
                  <a:pt x="12" y="73"/>
                  <a:pt x="12" y="73"/>
                  <a:pt x="12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4" y="65"/>
                  <a:pt x="28" y="66"/>
                  <a:pt x="33" y="66"/>
                </a:cubicBezTo>
                <a:cubicBezTo>
                  <a:pt x="37" y="66"/>
                  <a:pt x="42" y="65"/>
                  <a:pt x="46" y="63"/>
                </a:cubicBezTo>
                <a:cubicBezTo>
                  <a:pt x="50" y="70"/>
                  <a:pt x="50" y="70"/>
                  <a:pt x="50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4" y="73"/>
                  <a:pt x="54" y="73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1" y="60"/>
                  <a:pt x="51" y="60"/>
                  <a:pt x="51" y="60"/>
                </a:cubicBezTo>
                <a:cubicBezTo>
                  <a:pt x="57" y="56"/>
                  <a:pt x="60" y="50"/>
                  <a:pt x="62" y="43"/>
                </a:cubicBezTo>
                <a:cubicBezTo>
                  <a:pt x="64" y="43"/>
                  <a:pt x="66" y="41"/>
                  <a:pt x="66" y="38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4" y="31"/>
                  <a:pt x="62" y="30"/>
                </a:cubicBezTo>
                <a:close/>
                <a:moveTo>
                  <a:pt x="2" y="38"/>
                </a:moveTo>
                <a:cubicBezTo>
                  <a:pt x="2" y="35"/>
                  <a:pt x="2" y="35"/>
                  <a:pt x="2" y="35"/>
                </a:cubicBezTo>
                <a:cubicBezTo>
                  <a:pt x="2" y="34"/>
                  <a:pt x="2" y="33"/>
                  <a:pt x="3" y="32"/>
                </a:cubicBezTo>
                <a:cubicBezTo>
                  <a:pt x="3" y="34"/>
                  <a:pt x="3" y="35"/>
                  <a:pt x="3" y="37"/>
                </a:cubicBezTo>
                <a:cubicBezTo>
                  <a:pt x="3" y="38"/>
                  <a:pt x="3" y="40"/>
                  <a:pt x="3" y="41"/>
                </a:cubicBezTo>
                <a:cubicBezTo>
                  <a:pt x="2" y="41"/>
                  <a:pt x="2" y="40"/>
                  <a:pt x="2" y="38"/>
                </a:cubicBezTo>
                <a:close/>
                <a:moveTo>
                  <a:pt x="47" y="8"/>
                </a:moveTo>
                <a:cubicBezTo>
                  <a:pt x="48" y="7"/>
                  <a:pt x="49" y="7"/>
                  <a:pt x="50" y="8"/>
                </a:cubicBezTo>
                <a:cubicBezTo>
                  <a:pt x="53" y="10"/>
                  <a:pt x="53" y="10"/>
                  <a:pt x="53" y="10"/>
                </a:cubicBezTo>
                <a:cubicBezTo>
                  <a:pt x="54" y="10"/>
                  <a:pt x="55" y="12"/>
                  <a:pt x="54" y="13"/>
                </a:cubicBezTo>
                <a:lnTo>
                  <a:pt x="47" y="8"/>
                </a:lnTo>
                <a:close/>
                <a:moveTo>
                  <a:pt x="11" y="13"/>
                </a:moveTo>
                <a:cubicBezTo>
                  <a:pt x="11" y="12"/>
                  <a:pt x="11" y="10"/>
                  <a:pt x="12" y="10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7"/>
                  <a:pt x="16" y="7"/>
                  <a:pt x="17" y="7"/>
                </a:cubicBezTo>
                <a:cubicBezTo>
                  <a:pt x="18" y="7"/>
                  <a:pt x="18" y="8"/>
                  <a:pt x="19" y="8"/>
                </a:cubicBezTo>
                <a:lnTo>
                  <a:pt x="11" y="13"/>
                </a:lnTo>
                <a:close/>
                <a:moveTo>
                  <a:pt x="15" y="68"/>
                </a:moveTo>
                <a:cubicBezTo>
                  <a:pt x="12" y="66"/>
                  <a:pt x="12" y="66"/>
                  <a:pt x="12" y="66"/>
                </a:cubicBezTo>
                <a:cubicBezTo>
                  <a:pt x="15" y="62"/>
                  <a:pt x="15" y="62"/>
                  <a:pt x="15" y="62"/>
                </a:cubicBezTo>
                <a:cubicBezTo>
                  <a:pt x="17" y="64"/>
                  <a:pt x="17" y="64"/>
                  <a:pt x="17" y="64"/>
                </a:cubicBezTo>
                <a:lnTo>
                  <a:pt x="15" y="68"/>
                </a:lnTo>
                <a:close/>
                <a:moveTo>
                  <a:pt x="53" y="66"/>
                </a:moveTo>
                <a:cubicBezTo>
                  <a:pt x="51" y="68"/>
                  <a:pt x="51" y="68"/>
                  <a:pt x="51" y="68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2"/>
                  <a:pt x="50" y="62"/>
                  <a:pt x="50" y="62"/>
                </a:cubicBezTo>
                <a:lnTo>
                  <a:pt x="53" y="66"/>
                </a:lnTo>
                <a:close/>
                <a:moveTo>
                  <a:pt x="33" y="64"/>
                </a:moveTo>
                <a:cubicBezTo>
                  <a:pt x="18" y="64"/>
                  <a:pt x="6" y="52"/>
                  <a:pt x="6" y="37"/>
                </a:cubicBezTo>
                <a:cubicBezTo>
                  <a:pt x="6" y="22"/>
                  <a:pt x="18" y="10"/>
                  <a:pt x="33" y="10"/>
                </a:cubicBezTo>
                <a:cubicBezTo>
                  <a:pt x="48" y="10"/>
                  <a:pt x="60" y="22"/>
                  <a:pt x="60" y="37"/>
                </a:cubicBezTo>
                <a:cubicBezTo>
                  <a:pt x="60" y="52"/>
                  <a:pt x="48" y="64"/>
                  <a:pt x="33" y="64"/>
                </a:cubicBezTo>
                <a:close/>
                <a:moveTo>
                  <a:pt x="64" y="38"/>
                </a:moveTo>
                <a:cubicBezTo>
                  <a:pt x="64" y="40"/>
                  <a:pt x="63" y="41"/>
                  <a:pt x="62" y="41"/>
                </a:cubicBezTo>
                <a:cubicBezTo>
                  <a:pt x="62" y="40"/>
                  <a:pt x="62" y="38"/>
                  <a:pt x="62" y="37"/>
                </a:cubicBezTo>
                <a:cubicBezTo>
                  <a:pt x="62" y="35"/>
                  <a:pt x="62" y="34"/>
                  <a:pt x="62" y="32"/>
                </a:cubicBezTo>
                <a:cubicBezTo>
                  <a:pt x="63" y="33"/>
                  <a:pt x="64" y="34"/>
                  <a:pt x="64" y="35"/>
                </a:cubicBezTo>
                <a:lnTo>
                  <a:pt x="64" y="38"/>
                </a:lnTo>
                <a:close/>
                <a:moveTo>
                  <a:pt x="33" y="12"/>
                </a:moveTo>
                <a:cubicBezTo>
                  <a:pt x="19" y="12"/>
                  <a:pt x="8" y="23"/>
                  <a:pt x="8" y="37"/>
                </a:cubicBezTo>
                <a:cubicBezTo>
                  <a:pt x="8" y="50"/>
                  <a:pt x="19" y="61"/>
                  <a:pt x="33" y="61"/>
                </a:cubicBezTo>
                <a:cubicBezTo>
                  <a:pt x="46" y="61"/>
                  <a:pt x="57" y="50"/>
                  <a:pt x="57" y="37"/>
                </a:cubicBezTo>
                <a:cubicBezTo>
                  <a:pt x="57" y="23"/>
                  <a:pt x="46" y="12"/>
                  <a:pt x="33" y="12"/>
                </a:cubicBezTo>
                <a:close/>
                <a:moveTo>
                  <a:pt x="33" y="60"/>
                </a:moveTo>
                <a:cubicBezTo>
                  <a:pt x="20" y="60"/>
                  <a:pt x="10" y="49"/>
                  <a:pt x="10" y="37"/>
                </a:cubicBezTo>
                <a:cubicBezTo>
                  <a:pt x="10" y="24"/>
                  <a:pt x="20" y="14"/>
                  <a:pt x="33" y="14"/>
                </a:cubicBezTo>
                <a:cubicBezTo>
                  <a:pt x="45" y="14"/>
                  <a:pt x="56" y="24"/>
                  <a:pt x="56" y="37"/>
                </a:cubicBezTo>
                <a:cubicBezTo>
                  <a:pt x="56" y="49"/>
                  <a:pt x="45" y="60"/>
                  <a:pt x="33" y="60"/>
                </a:cubicBezTo>
                <a:close/>
                <a:moveTo>
                  <a:pt x="36" y="35"/>
                </a:moveTo>
                <a:cubicBezTo>
                  <a:pt x="49" y="35"/>
                  <a:pt x="49" y="35"/>
                  <a:pt x="49" y="35"/>
                </a:cubicBezTo>
                <a:cubicBezTo>
                  <a:pt x="49" y="38"/>
                  <a:pt x="49" y="38"/>
                  <a:pt x="49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40"/>
                  <a:pt x="34" y="40"/>
                  <a:pt x="32" y="40"/>
                </a:cubicBezTo>
                <a:cubicBezTo>
                  <a:pt x="30" y="40"/>
                  <a:pt x="28" y="39"/>
                  <a:pt x="28" y="36"/>
                </a:cubicBezTo>
                <a:cubicBezTo>
                  <a:pt x="28" y="34"/>
                  <a:pt x="29" y="33"/>
                  <a:pt x="31" y="32"/>
                </a:cubicBezTo>
                <a:cubicBezTo>
                  <a:pt x="31" y="16"/>
                  <a:pt x="31" y="16"/>
                  <a:pt x="31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6" y="34"/>
                  <a:pt x="36" y="3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3700145" y="3385820"/>
            <a:ext cx="332105" cy="387350"/>
          </a:xfrm>
          <a:custGeom>
            <a:avLst/>
            <a:gdLst>
              <a:gd name="T0" fmla="*/ 18 w 58"/>
              <a:gd name="T1" fmla="*/ 37 h 68"/>
              <a:gd name="T2" fmla="*/ 17 w 58"/>
              <a:gd name="T3" fmla="*/ 31 h 68"/>
              <a:gd name="T4" fmla="*/ 40 w 58"/>
              <a:gd name="T5" fmla="*/ 16 h 68"/>
              <a:gd name="T6" fmla="*/ 17 w 58"/>
              <a:gd name="T7" fmla="*/ 30 h 68"/>
              <a:gd name="T8" fmla="*/ 44 w 58"/>
              <a:gd name="T9" fmla="*/ 18 h 68"/>
              <a:gd name="T10" fmla="*/ 17 w 58"/>
              <a:gd name="T11" fmla="*/ 23 h 68"/>
              <a:gd name="T12" fmla="*/ 30 w 58"/>
              <a:gd name="T13" fmla="*/ 16 h 68"/>
              <a:gd name="T14" fmla="*/ 14 w 58"/>
              <a:gd name="T15" fmla="*/ 21 h 68"/>
              <a:gd name="T16" fmla="*/ 34 w 58"/>
              <a:gd name="T17" fmla="*/ 66 h 68"/>
              <a:gd name="T18" fmla="*/ 28 w 58"/>
              <a:gd name="T19" fmla="*/ 68 h 68"/>
              <a:gd name="T20" fmla="*/ 20 w 58"/>
              <a:gd name="T21" fmla="*/ 62 h 68"/>
              <a:gd name="T22" fmla="*/ 23 w 58"/>
              <a:gd name="T23" fmla="*/ 50 h 68"/>
              <a:gd name="T24" fmla="*/ 17 w 58"/>
              <a:gd name="T25" fmla="*/ 44 h 68"/>
              <a:gd name="T26" fmla="*/ 40 w 58"/>
              <a:gd name="T27" fmla="*/ 30 h 68"/>
              <a:gd name="T28" fmla="*/ 25 w 58"/>
              <a:gd name="T29" fmla="*/ 41 h 68"/>
              <a:gd name="T30" fmla="*/ 29 w 58"/>
              <a:gd name="T31" fmla="*/ 50 h 68"/>
              <a:gd name="T32" fmla="*/ 40 w 58"/>
              <a:gd name="T33" fmla="*/ 39 h 68"/>
              <a:gd name="T34" fmla="*/ 35 w 58"/>
              <a:gd name="T35" fmla="*/ 50 h 68"/>
              <a:gd name="T36" fmla="*/ 34 w 58"/>
              <a:gd name="T37" fmla="*/ 52 h 68"/>
              <a:gd name="T38" fmla="*/ 33 w 58"/>
              <a:gd name="T39" fmla="*/ 52 h 68"/>
              <a:gd name="T40" fmla="*/ 28 w 58"/>
              <a:gd name="T41" fmla="*/ 52 h 68"/>
              <a:gd name="T42" fmla="*/ 22 w 58"/>
              <a:gd name="T43" fmla="*/ 54 h 68"/>
              <a:gd name="T44" fmla="*/ 25 w 58"/>
              <a:gd name="T45" fmla="*/ 64 h 68"/>
              <a:gd name="T46" fmla="*/ 36 w 58"/>
              <a:gd name="T47" fmla="*/ 62 h 68"/>
              <a:gd name="T48" fmla="*/ 39 w 58"/>
              <a:gd name="T49" fmla="*/ 9 h 68"/>
              <a:gd name="T50" fmla="*/ 41 w 58"/>
              <a:gd name="T51" fmla="*/ 10 h 68"/>
              <a:gd name="T52" fmla="*/ 42 w 58"/>
              <a:gd name="T53" fmla="*/ 4 h 68"/>
              <a:gd name="T54" fmla="*/ 15 w 58"/>
              <a:gd name="T55" fmla="*/ 54 h 68"/>
              <a:gd name="T56" fmla="*/ 19 w 58"/>
              <a:gd name="T57" fmla="*/ 49 h 68"/>
              <a:gd name="T58" fmla="*/ 48 w 58"/>
              <a:gd name="T59" fmla="*/ 19 h 68"/>
              <a:gd name="T60" fmla="*/ 54 w 58"/>
              <a:gd name="T61" fmla="*/ 14 h 68"/>
              <a:gd name="T62" fmla="*/ 47 w 58"/>
              <a:gd name="T63" fmla="*/ 18 h 68"/>
              <a:gd name="T64" fmla="*/ 4 w 58"/>
              <a:gd name="T65" fmla="*/ 42 h 68"/>
              <a:gd name="T66" fmla="*/ 5 w 58"/>
              <a:gd name="T67" fmla="*/ 44 h 68"/>
              <a:gd name="T68" fmla="*/ 9 w 58"/>
              <a:gd name="T69" fmla="*/ 39 h 68"/>
              <a:gd name="T70" fmla="*/ 50 w 58"/>
              <a:gd name="T71" fmla="*/ 29 h 68"/>
              <a:gd name="T72" fmla="*/ 58 w 58"/>
              <a:gd name="T73" fmla="*/ 29 h 68"/>
              <a:gd name="T74" fmla="*/ 7 w 58"/>
              <a:gd name="T75" fmla="*/ 28 h 68"/>
              <a:gd name="T76" fmla="*/ 1 w 58"/>
              <a:gd name="T77" fmla="*/ 30 h 68"/>
              <a:gd name="T78" fmla="*/ 49 w 58"/>
              <a:gd name="T79" fmla="*/ 39 h 68"/>
              <a:gd name="T80" fmla="*/ 53 w 58"/>
              <a:gd name="T81" fmla="*/ 44 h 68"/>
              <a:gd name="T82" fmla="*/ 54 w 58"/>
              <a:gd name="T83" fmla="*/ 42 h 68"/>
              <a:gd name="T84" fmla="*/ 4 w 58"/>
              <a:gd name="T85" fmla="*/ 14 h 68"/>
              <a:gd name="T86" fmla="*/ 10 w 58"/>
              <a:gd name="T87" fmla="*/ 19 h 68"/>
              <a:gd name="T88" fmla="*/ 5 w 58"/>
              <a:gd name="T89" fmla="*/ 14 h 68"/>
              <a:gd name="T90" fmla="*/ 39 w 58"/>
              <a:gd name="T91" fmla="*/ 49 h 68"/>
              <a:gd name="T92" fmla="*/ 44 w 58"/>
              <a:gd name="T93" fmla="*/ 54 h 68"/>
              <a:gd name="T94" fmla="*/ 17 w 58"/>
              <a:gd name="T95" fmla="*/ 10 h 68"/>
              <a:gd name="T96" fmla="*/ 19 w 58"/>
              <a:gd name="T97" fmla="*/ 9 h 68"/>
              <a:gd name="T98" fmla="*/ 14 w 58"/>
              <a:gd name="T99" fmla="*/ 5 h 68"/>
              <a:gd name="T100" fmla="*/ 30 w 58"/>
              <a:gd name="T101" fmla="*/ 7 h 68"/>
              <a:gd name="T102" fmla="*/ 28 w 58"/>
              <a:gd name="T103" fmla="*/ 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8" h="68">
                <a:moveTo>
                  <a:pt x="44" y="25"/>
                </a:moveTo>
                <a:cubicBezTo>
                  <a:pt x="44" y="26"/>
                  <a:pt x="42" y="28"/>
                  <a:pt x="41" y="28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7" y="37"/>
                  <a:pt x="17" y="37"/>
                </a:cubicBezTo>
                <a:cubicBezTo>
                  <a:pt x="15" y="37"/>
                  <a:pt x="14" y="36"/>
                  <a:pt x="14" y="35"/>
                </a:cubicBezTo>
                <a:cubicBezTo>
                  <a:pt x="14" y="33"/>
                  <a:pt x="16" y="32"/>
                  <a:pt x="17" y="31"/>
                </a:cubicBezTo>
                <a:cubicBezTo>
                  <a:pt x="40" y="23"/>
                  <a:pt x="40" y="23"/>
                  <a:pt x="40" y="23"/>
                </a:cubicBezTo>
                <a:cubicBezTo>
                  <a:pt x="42" y="22"/>
                  <a:pt x="44" y="23"/>
                  <a:pt x="44" y="25"/>
                </a:cubicBezTo>
                <a:close/>
                <a:moveTo>
                  <a:pt x="40" y="16"/>
                </a:moveTo>
                <a:cubicBezTo>
                  <a:pt x="17" y="24"/>
                  <a:pt x="17" y="24"/>
                  <a:pt x="17" y="24"/>
                </a:cubicBezTo>
                <a:cubicBezTo>
                  <a:pt x="16" y="25"/>
                  <a:pt x="14" y="26"/>
                  <a:pt x="14" y="28"/>
                </a:cubicBezTo>
                <a:cubicBezTo>
                  <a:pt x="14" y="29"/>
                  <a:pt x="15" y="30"/>
                  <a:pt x="17" y="30"/>
                </a:cubicBezTo>
                <a:cubicBezTo>
                  <a:pt x="17" y="30"/>
                  <a:pt x="18" y="30"/>
                  <a:pt x="18" y="30"/>
                </a:cubicBezTo>
                <a:cubicBezTo>
                  <a:pt x="41" y="21"/>
                  <a:pt x="41" y="21"/>
                  <a:pt x="41" y="21"/>
                </a:cubicBezTo>
                <a:cubicBezTo>
                  <a:pt x="42" y="21"/>
                  <a:pt x="44" y="19"/>
                  <a:pt x="44" y="18"/>
                </a:cubicBezTo>
                <a:cubicBezTo>
                  <a:pt x="44" y="16"/>
                  <a:pt x="42" y="15"/>
                  <a:pt x="40" y="16"/>
                </a:cubicBezTo>
                <a:close/>
                <a:moveTo>
                  <a:pt x="14" y="21"/>
                </a:moveTo>
                <a:cubicBezTo>
                  <a:pt x="14" y="22"/>
                  <a:pt x="15" y="23"/>
                  <a:pt x="17" y="23"/>
                </a:cubicBezTo>
                <a:cubicBezTo>
                  <a:pt x="17" y="23"/>
                  <a:pt x="18" y="23"/>
                  <a:pt x="18" y="23"/>
                </a:cubicBezTo>
                <a:cubicBezTo>
                  <a:pt x="27" y="19"/>
                  <a:pt x="27" y="19"/>
                  <a:pt x="27" y="19"/>
                </a:cubicBezTo>
                <a:cubicBezTo>
                  <a:pt x="29" y="19"/>
                  <a:pt x="30" y="17"/>
                  <a:pt x="30" y="16"/>
                </a:cubicBezTo>
                <a:cubicBezTo>
                  <a:pt x="30" y="14"/>
                  <a:pt x="28" y="13"/>
                  <a:pt x="26" y="14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8"/>
                  <a:pt x="14" y="19"/>
                  <a:pt x="14" y="21"/>
                </a:cubicBezTo>
                <a:close/>
                <a:moveTo>
                  <a:pt x="38" y="54"/>
                </a:moveTo>
                <a:cubicBezTo>
                  <a:pt x="38" y="62"/>
                  <a:pt x="38" y="62"/>
                  <a:pt x="38" y="62"/>
                </a:cubicBezTo>
                <a:cubicBezTo>
                  <a:pt x="38" y="64"/>
                  <a:pt x="36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7"/>
                  <a:pt x="32" y="68"/>
                  <a:pt x="30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7"/>
                  <a:pt x="25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2" y="66"/>
                  <a:pt x="20" y="64"/>
                  <a:pt x="20" y="62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2"/>
                  <a:pt x="22" y="51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1" y="44"/>
                  <a:pt x="20" y="43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7" y="44"/>
                  <a:pt x="17" y="44"/>
                </a:cubicBezTo>
                <a:cubicBezTo>
                  <a:pt x="15" y="44"/>
                  <a:pt x="14" y="43"/>
                  <a:pt x="14" y="42"/>
                </a:cubicBezTo>
                <a:cubicBezTo>
                  <a:pt x="14" y="40"/>
                  <a:pt x="16" y="39"/>
                  <a:pt x="17" y="38"/>
                </a:cubicBezTo>
                <a:cubicBezTo>
                  <a:pt x="40" y="30"/>
                  <a:pt x="40" y="30"/>
                  <a:pt x="40" y="30"/>
                </a:cubicBezTo>
                <a:cubicBezTo>
                  <a:pt x="42" y="29"/>
                  <a:pt x="44" y="30"/>
                  <a:pt x="44" y="32"/>
                </a:cubicBezTo>
                <a:cubicBezTo>
                  <a:pt x="44" y="33"/>
                  <a:pt x="42" y="35"/>
                  <a:pt x="41" y="36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3"/>
                  <a:pt x="29" y="46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3"/>
                  <a:pt x="36" y="38"/>
                  <a:pt x="37" y="38"/>
                </a:cubicBezTo>
                <a:cubicBezTo>
                  <a:pt x="38" y="37"/>
                  <a:pt x="39" y="38"/>
                  <a:pt x="40" y="39"/>
                </a:cubicBezTo>
                <a:cubicBezTo>
                  <a:pt x="41" y="40"/>
                  <a:pt x="41" y="42"/>
                  <a:pt x="39" y="43"/>
                </a:cubicBezTo>
                <a:cubicBezTo>
                  <a:pt x="39" y="43"/>
                  <a:pt x="35" y="46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1"/>
                  <a:pt x="38" y="52"/>
                  <a:pt x="38" y="54"/>
                </a:cubicBezTo>
                <a:close/>
                <a:moveTo>
                  <a:pt x="36" y="54"/>
                </a:moveTo>
                <a:cubicBezTo>
                  <a:pt x="36" y="53"/>
                  <a:pt x="35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3" y="52"/>
                  <a:pt x="22" y="53"/>
                  <a:pt x="22" y="54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4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4"/>
                  <a:pt x="36" y="63"/>
                  <a:pt x="36" y="62"/>
                </a:cubicBezTo>
                <a:lnTo>
                  <a:pt x="36" y="54"/>
                </a:lnTo>
                <a:close/>
                <a:moveTo>
                  <a:pt x="42" y="4"/>
                </a:moveTo>
                <a:cubicBezTo>
                  <a:pt x="39" y="9"/>
                  <a:pt x="39" y="9"/>
                  <a:pt x="39" y="9"/>
                </a:cubicBezTo>
                <a:cubicBezTo>
                  <a:pt x="39" y="10"/>
                  <a:pt x="39" y="10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1" y="11"/>
                  <a:pt x="41" y="10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4"/>
                  <a:pt x="44" y="4"/>
                </a:cubicBezTo>
                <a:cubicBezTo>
                  <a:pt x="43" y="4"/>
                  <a:pt x="42" y="4"/>
                  <a:pt x="42" y="4"/>
                </a:cubicBezTo>
                <a:close/>
                <a:moveTo>
                  <a:pt x="17" y="48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6" y="54"/>
                  <a:pt x="16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8"/>
                  <a:pt x="19" y="47"/>
                  <a:pt x="18" y="47"/>
                </a:cubicBezTo>
                <a:cubicBezTo>
                  <a:pt x="18" y="47"/>
                  <a:pt x="17" y="47"/>
                  <a:pt x="17" y="48"/>
                </a:cubicBezTo>
                <a:close/>
                <a:moveTo>
                  <a:pt x="48" y="19"/>
                </a:moveTo>
                <a:cubicBezTo>
                  <a:pt x="48" y="19"/>
                  <a:pt x="48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5"/>
                  <a:pt x="54" y="14"/>
                </a:cubicBezTo>
                <a:cubicBezTo>
                  <a:pt x="54" y="14"/>
                  <a:pt x="53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7" y="18"/>
                </a:cubicBezTo>
                <a:cubicBezTo>
                  <a:pt x="47" y="19"/>
                  <a:pt x="48" y="19"/>
                  <a:pt x="48" y="19"/>
                </a:cubicBezTo>
                <a:close/>
                <a:moveTo>
                  <a:pt x="9" y="39"/>
                </a:move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4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1"/>
                  <a:pt x="11" y="40"/>
                  <a:pt x="11" y="40"/>
                </a:cubicBezTo>
                <a:cubicBezTo>
                  <a:pt x="10" y="39"/>
                  <a:pt x="10" y="39"/>
                  <a:pt x="9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30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7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30"/>
                  <a:pt x="0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8" y="30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7" y="40"/>
                </a:cubicBezTo>
                <a:cubicBezTo>
                  <a:pt x="47" y="40"/>
                  <a:pt x="47" y="41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4" y="43"/>
                  <a:pt x="54" y="42"/>
                  <a:pt x="54" y="42"/>
                </a:cubicBezTo>
                <a:lnTo>
                  <a:pt x="49" y="39"/>
                </a:lnTo>
                <a:close/>
                <a:moveTo>
                  <a:pt x="5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6"/>
                  <a:pt x="4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1" y="19"/>
                  <a:pt x="11" y="18"/>
                </a:cubicBezTo>
                <a:cubicBezTo>
                  <a:pt x="11" y="18"/>
                  <a:pt x="11" y="17"/>
                  <a:pt x="10" y="17"/>
                </a:cubicBezTo>
                <a:lnTo>
                  <a:pt x="5" y="14"/>
                </a:lnTo>
                <a:close/>
                <a:moveTo>
                  <a:pt x="41" y="48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9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3" y="54"/>
                  <a:pt x="43" y="54"/>
                </a:cubicBezTo>
                <a:cubicBezTo>
                  <a:pt x="43" y="54"/>
                  <a:pt x="43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8"/>
                </a:lnTo>
                <a:close/>
                <a:moveTo>
                  <a:pt x="17" y="10"/>
                </a:moveTo>
                <a:cubicBezTo>
                  <a:pt x="17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8"/>
                  <a:pt x="29" y="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7" name="Freeform 23"/>
          <p:cNvSpPr>
            <a:spLocks noEditPoints="1"/>
          </p:cNvSpPr>
          <p:nvPr/>
        </p:nvSpPr>
        <p:spPr bwMode="auto">
          <a:xfrm>
            <a:off x="6550025" y="3535045"/>
            <a:ext cx="218440" cy="214630"/>
          </a:xfrm>
          <a:custGeom>
            <a:avLst/>
            <a:gdLst>
              <a:gd name="T0" fmla="*/ 12 w 68"/>
              <a:gd name="T1" fmla="*/ 0 h 67"/>
              <a:gd name="T2" fmla="*/ 0 w 68"/>
              <a:gd name="T3" fmla="*/ 56 h 67"/>
              <a:gd name="T4" fmla="*/ 57 w 68"/>
              <a:gd name="T5" fmla="*/ 67 h 67"/>
              <a:gd name="T6" fmla="*/ 68 w 68"/>
              <a:gd name="T7" fmla="*/ 11 h 67"/>
              <a:gd name="T8" fmla="*/ 65 w 68"/>
              <a:gd name="T9" fmla="*/ 11 h 67"/>
              <a:gd name="T10" fmla="*/ 57 w 68"/>
              <a:gd name="T11" fmla="*/ 64 h 67"/>
              <a:gd name="T12" fmla="*/ 3 w 68"/>
              <a:gd name="T13" fmla="*/ 56 h 67"/>
              <a:gd name="T14" fmla="*/ 12 w 68"/>
              <a:gd name="T15" fmla="*/ 3 h 67"/>
              <a:gd name="T16" fmla="*/ 65 w 68"/>
              <a:gd name="T17" fmla="*/ 11 h 67"/>
              <a:gd name="T18" fmla="*/ 12 w 68"/>
              <a:gd name="T19" fmla="*/ 5 h 67"/>
              <a:gd name="T20" fmla="*/ 6 w 68"/>
              <a:gd name="T21" fmla="*/ 56 h 67"/>
              <a:gd name="T22" fmla="*/ 56 w 68"/>
              <a:gd name="T23" fmla="*/ 62 h 67"/>
              <a:gd name="T24" fmla="*/ 63 w 68"/>
              <a:gd name="T25" fmla="*/ 12 h 67"/>
              <a:gd name="T26" fmla="*/ 61 w 68"/>
              <a:gd name="T27" fmla="*/ 12 h 67"/>
              <a:gd name="T28" fmla="*/ 35 w 68"/>
              <a:gd name="T29" fmla="*/ 33 h 67"/>
              <a:gd name="T30" fmla="*/ 56 w 68"/>
              <a:gd name="T31" fmla="*/ 7 h 67"/>
              <a:gd name="T32" fmla="*/ 12 w 68"/>
              <a:gd name="T33" fmla="*/ 7 h 67"/>
              <a:gd name="T34" fmla="*/ 33 w 68"/>
              <a:gd name="T35" fmla="*/ 33 h 67"/>
              <a:gd name="T36" fmla="*/ 8 w 68"/>
              <a:gd name="T37" fmla="*/ 12 h 67"/>
              <a:gd name="T38" fmla="*/ 8 w 68"/>
              <a:gd name="T39" fmla="*/ 56 h 67"/>
              <a:gd name="T40" fmla="*/ 33 w 68"/>
              <a:gd name="T41" fmla="*/ 35 h 67"/>
              <a:gd name="T42" fmla="*/ 12 w 68"/>
              <a:gd name="T43" fmla="*/ 60 h 67"/>
              <a:gd name="T44" fmla="*/ 56 w 68"/>
              <a:gd name="T45" fmla="*/ 60 h 67"/>
              <a:gd name="T46" fmla="*/ 35 w 68"/>
              <a:gd name="T47" fmla="*/ 35 h 67"/>
              <a:gd name="T48" fmla="*/ 61 w 68"/>
              <a:gd name="T49" fmla="*/ 56 h 67"/>
              <a:gd name="T50" fmla="*/ 12 w 68"/>
              <a:gd name="T51" fmla="*/ 20 h 67"/>
              <a:gd name="T52" fmla="*/ 19 w 68"/>
              <a:gd name="T53" fmla="*/ 19 h 67"/>
              <a:gd name="T54" fmla="*/ 20 w 68"/>
              <a:gd name="T55" fmla="*/ 12 h 67"/>
              <a:gd name="T56" fmla="*/ 21 w 68"/>
              <a:gd name="T57" fmla="*/ 19 h 67"/>
              <a:gd name="T58" fmla="*/ 29 w 68"/>
              <a:gd name="T59" fmla="*/ 20 h 67"/>
              <a:gd name="T60" fmla="*/ 21 w 68"/>
              <a:gd name="T61" fmla="*/ 21 h 67"/>
              <a:gd name="T62" fmla="*/ 20 w 68"/>
              <a:gd name="T63" fmla="*/ 28 h 67"/>
              <a:gd name="T64" fmla="*/ 19 w 68"/>
              <a:gd name="T65" fmla="*/ 21 h 67"/>
              <a:gd name="T66" fmla="*/ 12 w 68"/>
              <a:gd name="T67" fmla="*/ 20 h 67"/>
              <a:gd name="T68" fmla="*/ 26 w 68"/>
              <a:gd name="T69" fmla="*/ 53 h 67"/>
              <a:gd name="T70" fmla="*/ 25 w 68"/>
              <a:gd name="T71" fmla="*/ 53 h 67"/>
              <a:gd name="T72" fmla="*/ 16 w 68"/>
              <a:gd name="T73" fmla="*/ 53 h 67"/>
              <a:gd name="T74" fmla="*/ 15 w 68"/>
              <a:gd name="T75" fmla="*/ 53 h 67"/>
              <a:gd name="T76" fmla="*/ 19 w 68"/>
              <a:gd name="T77" fmla="*/ 47 h 67"/>
              <a:gd name="T78" fmla="*/ 15 w 68"/>
              <a:gd name="T79" fmla="*/ 42 h 67"/>
              <a:gd name="T80" fmla="*/ 20 w 68"/>
              <a:gd name="T81" fmla="*/ 46 h 67"/>
              <a:gd name="T82" fmla="*/ 26 w 68"/>
              <a:gd name="T83" fmla="*/ 42 h 67"/>
              <a:gd name="T84" fmla="*/ 22 w 68"/>
              <a:gd name="T85" fmla="*/ 47 h 67"/>
              <a:gd name="T86" fmla="*/ 40 w 68"/>
              <a:gd name="T87" fmla="*/ 19 h 67"/>
              <a:gd name="T88" fmla="*/ 56 w 68"/>
              <a:gd name="T89" fmla="*/ 18 h 67"/>
              <a:gd name="T90" fmla="*/ 56 w 68"/>
              <a:gd name="T91" fmla="*/ 20 h 67"/>
              <a:gd name="T92" fmla="*/ 40 w 68"/>
              <a:gd name="T93" fmla="*/ 19 h 67"/>
              <a:gd name="T94" fmla="*/ 55 w 68"/>
              <a:gd name="T95" fmla="*/ 45 h 67"/>
              <a:gd name="T96" fmla="*/ 40 w 68"/>
              <a:gd name="T97" fmla="*/ 44 h 67"/>
              <a:gd name="T98" fmla="*/ 55 w 68"/>
              <a:gd name="T99" fmla="*/ 43 h 67"/>
              <a:gd name="T100" fmla="*/ 56 w 68"/>
              <a:gd name="T101" fmla="*/ 50 h 67"/>
              <a:gd name="T102" fmla="*/ 41 w 68"/>
              <a:gd name="T103" fmla="*/ 51 h 67"/>
              <a:gd name="T104" fmla="*/ 41 w 68"/>
              <a:gd name="T105" fmla="*/ 49 h 67"/>
              <a:gd name="T106" fmla="*/ 56 w 68"/>
              <a:gd name="T107" fmla="*/ 5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57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2"/>
                  <a:pt x="5" y="67"/>
                  <a:pt x="12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63" y="67"/>
                  <a:pt x="68" y="62"/>
                  <a:pt x="68" y="56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5"/>
                  <a:pt x="63" y="0"/>
                  <a:pt x="57" y="0"/>
                </a:cubicBezTo>
                <a:close/>
                <a:moveTo>
                  <a:pt x="65" y="11"/>
                </a:moveTo>
                <a:cubicBezTo>
                  <a:pt x="65" y="56"/>
                  <a:pt x="65" y="56"/>
                  <a:pt x="65" y="56"/>
                </a:cubicBezTo>
                <a:cubicBezTo>
                  <a:pt x="65" y="61"/>
                  <a:pt x="61" y="64"/>
                  <a:pt x="57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7" y="64"/>
                  <a:pt x="3" y="61"/>
                  <a:pt x="3" y="56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7"/>
                  <a:pt x="7" y="3"/>
                  <a:pt x="12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61" y="3"/>
                  <a:pt x="65" y="7"/>
                  <a:pt x="65" y="11"/>
                </a:cubicBezTo>
                <a:close/>
                <a:moveTo>
                  <a:pt x="56" y="5"/>
                </a:moveTo>
                <a:cubicBezTo>
                  <a:pt x="12" y="5"/>
                  <a:pt x="12" y="5"/>
                  <a:pt x="12" y="5"/>
                </a:cubicBezTo>
                <a:cubicBezTo>
                  <a:pt x="9" y="5"/>
                  <a:pt x="6" y="8"/>
                  <a:pt x="6" y="12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9"/>
                  <a:pt x="9" y="62"/>
                  <a:pt x="12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60" y="62"/>
                  <a:pt x="63" y="59"/>
                  <a:pt x="63" y="56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8"/>
                  <a:pt x="60" y="5"/>
                  <a:pt x="56" y="5"/>
                </a:cubicBezTo>
                <a:close/>
                <a:moveTo>
                  <a:pt x="61" y="12"/>
                </a:moveTo>
                <a:cubicBezTo>
                  <a:pt x="61" y="33"/>
                  <a:pt x="61" y="33"/>
                  <a:pt x="61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7"/>
                  <a:pt x="35" y="7"/>
                  <a:pt x="3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9" y="7"/>
                  <a:pt x="61" y="9"/>
                  <a:pt x="61" y="12"/>
                </a:cubicBezTo>
                <a:close/>
                <a:moveTo>
                  <a:pt x="12" y="7"/>
                </a:moveTo>
                <a:cubicBezTo>
                  <a:pt x="33" y="7"/>
                  <a:pt x="33" y="7"/>
                  <a:pt x="33" y="7"/>
                </a:cubicBezTo>
                <a:cubicBezTo>
                  <a:pt x="33" y="33"/>
                  <a:pt x="33" y="33"/>
                  <a:pt x="33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7"/>
                  <a:pt x="12" y="7"/>
                </a:cubicBezTo>
                <a:close/>
                <a:moveTo>
                  <a:pt x="8" y="56"/>
                </a:moveTo>
                <a:cubicBezTo>
                  <a:pt x="8" y="35"/>
                  <a:pt x="8" y="35"/>
                  <a:pt x="8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0"/>
                  <a:pt x="33" y="60"/>
                  <a:pt x="33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56" y="60"/>
                </a:moveTo>
                <a:cubicBezTo>
                  <a:pt x="35" y="60"/>
                  <a:pt x="35" y="60"/>
                  <a:pt x="35" y="60"/>
                </a:cubicBezTo>
                <a:cubicBezTo>
                  <a:pt x="35" y="35"/>
                  <a:pt x="35" y="35"/>
                  <a:pt x="35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8"/>
                  <a:pt x="59" y="60"/>
                  <a:pt x="56" y="60"/>
                </a:cubicBezTo>
                <a:close/>
                <a:moveTo>
                  <a:pt x="12" y="20"/>
                </a:moveTo>
                <a:cubicBezTo>
                  <a:pt x="12" y="19"/>
                  <a:pt x="13" y="19"/>
                  <a:pt x="13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2"/>
                  <a:pt x="20" y="12"/>
                  <a:pt x="20" y="12"/>
                </a:cubicBezTo>
                <a:cubicBezTo>
                  <a:pt x="21" y="12"/>
                  <a:pt x="21" y="12"/>
                  <a:pt x="21" y="13"/>
                </a:cubicBezTo>
                <a:cubicBezTo>
                  <a:pt x="21" y="19"/>
                  <a:pt x="21" y="19"/>
                  <a:pt x="21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9" y="19"/>
                  <a:pt x="29" y="20"/>
                </a:cubicBezTo>
                <a:cubicBezTo>
                  <a:pt x="29" y="20"/>
                  <a:pt x="28" y="21"/>
                  <a:pt x="28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8"/>
                  <a:pt x="20" y="28"/>
                </a:cubicBezTo>
                <a:cubicBezTo>
                  <a:pt x="20" y="28"/>
                  <a:pt x="19" y="27"/>
                  <a:pt x="19" y="27"/>
                </a:cubicBezTo>
                <a:cubicBezTo>
                  <a:pt x="19" y="21"/>
                  <a:pt x="19" y="21"/>
                  <a:pt x="19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lose/>
                <a:moveTo>
                  <a:pt x="26" y="52"/>
                </a:moveTo>
                <a:cubicBezTo>
                  <a:pt x="27" y="52"/>
                  <a:pt x="27" y="53"/>
                  <a:pt x="26" y="53"/>
                </a:cubicBezTo>
                <a:cubicBezTo>
                  <a:pt x="26" y="53"/>
                  <a:pt x="26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4" y="53"/>
                  <a:pt x="14" y="52"/>
                  <a:pt x="15" y="52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3"/>
                  <a:pt x="15" y="43"/>
                  <a:pt x="15" y="43"/>
                </a:cubicBezTo>
                <a:cubicBezTo>
                  <a:pt x="14" y="43"/>
                  <a:pt x="14" y="42"/>
                  <a:pt x="15" y="42"/>
                </a:cubicBezTo>
                <a:cubicBezTo>
                  <a:pt x="15" y="41"/>
                  <a:pt x="16" y="41"/>
                  <a:pt x="16" y="42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6" y="41"/>
                  <a:pt x="26" y="42"/>
                </a:cubicBezTo>
                <a:cubicBezTo>
                  <a:pt x="27" y="42"/>
                  <a:pt x="27" y="43"/>
                  <a:pt x="26" y="43"/>
                </a:cubicBezTo>
                <a:cubicBezTo>
                  <a:pt x="22" y="47"/>
                  <a:pt x="22" y="47"/>
                  <a:pt x="22" y="47"/>
                </a:cubicBezTo>
                <a:lnTo>
                  <a:pt x="26" y="52"/>
                </a:lnTo>
                <a:close/>
                <a:moveTo>
                  <a:pt x="40" y="19"/>
                </a:moveTo>
                <a:cubicBezTo>
                  <a:pt x="40" y="19"/>
                  <a:pt x="41" y="18"/>
                  <a:pt x="41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8"/>
                  <a:pt x="57" y="19"/>
                  <a:pt x="57" y="19"/>
                </a:cubicBezTo>
                <a:cubicBezTo>
                  <a:pt x="57" y="20"/>
                  <a:pt x="56" y="20"/>
                  <a:pt x="56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0" y="20"/>
                  <a:pt x="40" y="19"/>
                </a:cubicBezTo>
                <a:close/>
                <a:moveTo>
                  <a:pt x="56" y="44"/>
                </a:moveTo>
                <a:cubicBezTo>
                  <a:pt x="56" y="45"/>
                  <a:pt x="56" y="45"/>
                  <a:pt x="55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0" y="45"/>
                  <a:pt x="40" y="44"/>
                </a:cubicBezTo>
                <a:cubicBezTo>
                  <a:pt x="40" y="44"/>
                  <a:pt x="41" y="43"/>
                  <a:pt x="41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6" y="43"/>
                  <a:pt x="56" y="44"/>
                  <a:pt x="56" y="44"/>
                </a:cubicBezTo>
                <a:close/>
                <a:moveTo>
                  <a:pt x="56" y="50"/>
                </a:moveTo>
                <a:cubicBezTo>
                  <a:pt x="56" y="51"/>
                  <a:pt x="56" y="51"/>
                  <a:pt x="55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0" y="51"/>
                  <a:pt x="40" y="50"/>
                </a:cubicBezTo>
                <a:cubicBezTo>
                  <a:pt x="40" y="50"/>
                  <a:pt x="41" y="49"/>
                  <a:pt x="41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6" y="49"/>
                  <a:pt x="56" y="50"/>
                  <a:pt x="56" y="50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8" name="Freeform 17"/>
          <p:cNvSpPr>
            <a:spLocks noEditPoints="1"/>
          </p:cNvSpPr>
          <p:nvPr/>
        </p:nvSpPr>
        <p:spPr bwMode="auto">
          <a:xfrm>
            <a:off x="6407785" y="1423670"/>
            <a:ext cx="499110" cy="422910"/>
          </a:xfrm>
          <a:custGeom>
            <a:avLst/>
            <a:gdLst>
              <a:gd name="T0" fmla="*/ 70 w 72"/>
              <a:gd name="T1" fmla="*/ 16 h 61"/>
              <a:gd name="T2" fmla="*/ 56 w 72"/>
              <a:gd name="T3" fmla="*/ 18 h 61"/>
              <a:gd name="T4" fmla="*/ 43 w 72"/>
              <a:gd name="T5" fmla="*/ 46 h 61"/>
              <a:gd name="T6" fmla="*/ 12 w 72"/>
              <a:gd name="T7" fmla="*/ 46 h 61"/>
              <a:gd name="T8" fmla="*/ 13 w 72"/>
              <a:gd name="T9" fmla="*/ 49 h 61"/>
              <a:gd name="T10" fmla="*/ 48 w 72"/>
              <a:gd name="T11" fmla="*/ 51 h 61"/>
              <a:gd name="T12" fmla="*/ 13 w 72"/>
              <a:gd name="T13" fmla="*/ 52 h 61"/>
              <a:gd name="T14" fmla="*/ 9 w 72"/>
              <a:gd name="T15" fmla="*/ 45 h 61"/>
              <a:gd name="T16" fmla="*/ 7 w 72"/>
              <a:gd name="T17" fmla="*/ 42 h 61"/>
              <a:gd name="T18" fmla="*/ 1 w 72"/>
              <a:gd name="T19" fmla="*/ 23 h 61"/>
              <a:gd name="T20" fmla="*/ 10 w 72"/>
              <a:gd name="T21" fmla="*/ 41 h 61"/>
              <a:gd name="T22" fmla="*/ 43 w 72"/>
              <a:gd name="T23" fmla="*/ 43 h 61"/>
              <a:gd name="T24" fmla="*/ 54 w 72"/>
              <a:gd name="T25" fmla="*/ 17 h 61"/>
              <a:gd name="T26" fmla="*/ 70 w 72"/>
              <a:gd name="T27" fmla="*/ 13 h 61"/>
              <a:gd name="T28" fmla="*/ 18 w 72"/>
              <a:gd name="T29" fmla="*/ 57 h 61"/>
              <a:gd name="T30" fmla="*/ 11 w 72"/>
              <a:gd name="T31" fmla="*/ 57 h 61"/>
              <a:gd name="T32" fmla="*/ 18 w 72"/>
              <a:gd name="T33" fmla="*/ 57 h 61"/>
              <a:gd name="T34" fmla="*/ 14 w 72"/>
              <a:gd name="T35" fmla="*/ 55 h 61"/>
              <a:gd name="T36" fmla="*/ 14 w 72"/>
              <a:gd name="T37" fmla="*/ 59 h 61"/>
              <a:gd name="T38" fmla="*/ 45 w 72"/>
              <a:gd name="T39" fmla="*/ 57 h 61"/>
              <a:gd name="T40" fmla="*/ 38 w 72"/>
              <a:gd name="T41" fmla="*/ 57 h 61"/>
              <a:gd name="T42" fmla="*/ 45 w 72"/>
              <a:gd name="T43" fmla="*/ 57 h 61"/>
              <a:gd name="T44" fmla="*/ 41 w 72"/>
              <a:gd name="T45" fmla="*/ 55 h 61"/>
              <a:gd name="T46" fmla="*/ 41 w 72"/>
              <a:gd name="T47" fmla="*/ 59 h 61"/>
              <a:gd name="T48" fmla="*/ 12 w 72"/>
              <a:gd name="T49" fmla="*/ 37 h 61"/>
              <a:gd name="T50" fmla="*/ 45 w 72"/>
              <a:gd name="T51" fmla="*/ 36 h 61"/>
              <a:gd name="T52" fmla="*/ 12 w 72"/>
              <a:gd name="T53" fmla="*/ 35 h 61"/>
              <a:gd name="T54" fmla="*/ 12 w 72"/>
              <a:gd name="T55" fmla="*/ 37 h 61"/>
              <a:gd name="T56" fmla="*/ 12 w 72"/>
              <a:gd name="T57" fmla="*/ 40 h 61"/>
              <a:gd name="T58" fmla="*/ 43 w 72"/>
              <a:gd name="T59" fmla="*/ 41 h 61"/>
              <a:gd name="T60" fmla="*/ 43 w 72"/>
              <a:gd name="T61" fmla="*/ 39 h 61"/>
              <a:gd name="T62" fmla="*/ 37 w 72"/>
              <a:gd name="T63" fmla="*/ 31 h 61"/>
              <a:gd name="T64" fmla="*/ 44 w 72"/>
              <a:gd name="T65" fmla="*/ 30 h 61"/>
              <a:gd name="T66" fmla="*/ 43 w 72"/>
              <a:gd name="T67" fmla="*/ 0 h 61"/>
              <a:gd name="T68" fmla="*/ 36 w 72"/>
              <a:gd name="T69" fmla="*/ 0 h 61"/>
              <a:gd name="T70" fmla="*/ 37 w 72"/>
              <a:gd name="T71" fmla="*/ 31 h 61"/>
              <a:gd name="T72" fmla="*/ 31 w 72"/>
              <a:gd name="T73" fmla="*/ 31 h 61"/>
              <a:gd name="T74" fmla="*/ 32 w 72"/>
              <a:gd name="T75" fmla="*/ 8 h 61"/>
              <a:gd name="T76" fmla="*/ 25 w 72"/>
              <a:gd name="T77" fmla="*/ 8 h 61"/>
              <a:gd name="T78" fmla="*/ 24 w 72"/>
              <a:gd name="T79" fmla="*/ 30 h 61"/>
              <a:gd name="T80" fmla="*/ 13 w 72"/>
              <a:gd name="T81" fmla="*/ 31 h 61"/>
              <a:gd name="T82" fmla="*/ 20 w 72"/>
              <a:gd name="T83" fmla="*/ 30 h 61"/>
              <a:gd name="T84" fmla="*/ 20 w 72"/>
              <a:gd name="T85" fmla="*/ 16 h 61"/>
              <a:gd name="T86" fmla="*/ 13 w 72"/>
              <a:gd name="T87" fmla="*/ 16 h 61"/>
              <a:gd name="T88" fmla="*/ 13 w 72"/>
              <a:gd name="T8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" h="61">
                <a:moveTo>
                  <a:pt x="72" y="14"/>
                </a:moveTo>
                <a:cubicBezTo>
                  <a:pt x="72" y="15"/>
                  <a:pt x="71" y="16"/>
                  <a:pt x="70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7" y="17"/>
                  <a:pt x="56" y="18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4"/>
                  <a:pt x="46" y="46"/>
                  <a:pt x="4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2" y="46"/>
                  <a:pt x="12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3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50"/>
                  <a:pt x="48" y="51"/>
                </a:cubicBezTo>
                <a:cubicBezTo>
                  <a:pt x="48" y="52"/>
                  <a:pt x="47" y="52"/>
                  <a:pt x="47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1" y="52"/>
                  <a:pt x="9" y="50"/>
                  <a:pt x="9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4"/>
                  <a:pt x="9" y="44"/>
                </a:cubicBezTo>
                <a:cubicBezTo>
                  <a:pt x="8" y="44"/>
                  <a:pt x="8" y="43"/>
                  <a:pt x="7" y="4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1" y="23"/>
                </a:cubicBezTo>
                <a:cubicBezTo>
                  <a:pt x="1" y="22"/>
                  <a:pt x="2" y="23"/>
                  <a:pt x="3" y="2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2"/>
                  <a:pt x="12" y="43"/>
                  <a:pt x="1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4" y="43"/>
                  <a:pt x="46" y="42"/>
                  <a:pt x="46" y="41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7" y="13"/>
                  <a:pt x="59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3"/>
                  <a:pt x="72" y="13"/>
                  <a:pt x="72" y="14"/>
                </a:cubicBezTo>
                <a:close/>
                <a:moveTo>
                  <a:pt x="18" y="57"/>
                </a:moveTo>
                <a:cubicBezTo>
                  <a:pt x="18" y="59"/>
                  <a:pt x="16" y="61"/>
                  <a:pt x="14" y="61"/>
                </a:cubicBezTo>
                <a:cubicBezTo>
                  <a:pt x="12" y="61"/>
                  <a:pt x="11" y="59"/>
                  <a:pt x="11" y="57"/>
                </a:cubicBezTo>
                <a:cubicBezTo>
                  <a:pt x="11" y="55"/>
                  <a:pt x="12" y="53"/>
                  <a:pt x="14" y="53"/>
                </a:cubicBezTo>
                <a:cubicBezTo>
                  <a:pt x="16" y="53"/>
                  <a:pt x="18" y="55"/>
                  <a:pt x="18" y="57"/>
                </a:cubicBezTo>
                <a:close/>
                <a:moveTo>
                  <a:pt x="16" y="57"/>
                </a:moveTo>
                <a:cubicBezTo>
                  <a:pt x="16" y="56"/>
                  <a:pt x="15" y="55"/>
                  <a:pt x="14" y="55"/>
                </a:cubicBezTo>
                <a:cubicBezTo>
                  <a:pt x="14" y="55"/>
                  <a:pt x="13" y="56"/>
                  <a:pt x="13" y="57"/>
                </a:cubicBezTo>
                <a:cubicBezTo>
                  <a:pt x="13" y="58"/>
                  <a:pt x="14" y="59"/>
                  <a:pt x="14" y="59"/>
                </a:cubicBezTo>
                <a:cubicBezTo>
                  <a:pt x="15" y="59"/>
                  <a:pt x="16" y="58"/>
                  <a:pt x="16" y="57"/>
                </a:cubicBezTo>
                <a:close/>
                <a:moveTo>
                  <a:pt x="45" y="57"/>
                </a:moveTo>
                <a:cubicBezTo>
                  <a:pt x="45" y="59"/>
                  <a:pt x="43" y="61"/>
                  <a:pt x="41" y="61"/>
                </a:cubicBezTo>
                <a:cubicBezTo>
                  <a:pt x="39" y="61"/>
                  <a:pt x="38" y="59"/>
                  <a:pt x="38" y="57"/>
                </a:cubicBezTo>
                <a:cubicBezTo>
                  <a:pt x="38" y="55"/>
                  <a:pt x="39" y="53"/>
                  <a:pt x="41" y="53"/>
                </a:cubicBezTo>
                <a:cubicBezTo>
                  <a:pt x="43" y="53"/>
                  <a:pt x="45" y="55"/>
                  <a:pt x="45" y="57"/>
                </a:cubicBezTo>
                <a:close/>
                <a:moveTo>
                  <a:pt x="43" y="57"/>
                </a:moveTo>
                <a:cubicBezTo>
                  <a:pt x="43" y="56"/>
                  <a:pt x="42" y="55"/>
                  <a:pt x="41" y="55"/>
                </a:cubicBezTo>
                <a:cubicBezTo>
                  <a:pt x="40" y="55"/>
                  <a:pt x="40" y="56"/>
                  <a:pt x="40" y="57"/>
                </a:cubicBezTo>
                <a:cubicBezTo>
                  <a:pt x="40" y="58"/>
                  <a:pt x="40" y="59"/>
                  <a:pt x="41" y="59"/>
                </a:cubicBezTo>
                <a:cubicBezTo>
                  <a:pt x="42" y="59"/>
                  <a:pt x="43" y="58"/>
                  <a:pt x="43" y="57"/>
                </a:cubicBezTo>
                <a:close/>
                <a:moveTo>
                  <a:pt x="12" y="37"/>
                </a:move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6"/>
                  <a:pt x="45" y="36"/>
                </a:cubicBezTo>
                <a:cubicBezTo>
                  <a:pt x="45" y="35"/>
                  <a:pt x="45" y="35"/>
                  <a:pt x="44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1" y="35"/>
                  <a:pt x="11" y="36"/>
                </a:cubicBezTo>
                <a:cubicBezTo>
                  <a:pt x="11" y="36"/>
                  <a:pt x="11" y="37"/>
                  <a:pt x="12" y="37"/>
                </a:cubicBezTo>
                <a:close/>
                <a:moveTo>
                  <a:pt x="13" y="39"/>
                </a:moveTo>
                <a:cubicBezTo>
                  <a:pt x="13" y="39"/>
                  <a:pt x="12" y="40"/>
                  <a:pt x="12" y="40"/>
                </a:cubicBezTo>
                <a:cubicBezTo>
                  <a:pt x="12" y="41"/>
                  <a:pt x="13" y="41"/>
                  <a:pt x="1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1"/>
                  <a:pt x="44" y="41"/>
                  <a:pt x="44" y="40"/>
                </a:cubicBezTo>
                <a:cubicBezTo>
                  <a:pt x="44" y="40"/>
                  <a:pt x="44" y="39"/>
                  <a:pt x="43" y="39"/>
                </a:cubicBezTo>
                <a:lnTo>
                  <a:pt x="13" y="39"/>
                </a:lnTo>
                <a:close/>
                <a:moveTo>
                  <a:pt x="37" y="31"/>
                </a:move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4" y="30"/>
                  <a:pt x="44" y="3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1"/>
                  <a:pt x="37" y="31"/>
                </a:cubicBezTo>
                <a:close/>
                <a:moveTo>
                  <a:pt x="25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1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5" y="31"/>
                  <a:pt x="25" y="31"/>
                </a:cubicBezTo>
                <a:close/>
                <a:moveTo>
                  <a:pt x="13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0"/>
                  <a:pt x="20" y="3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1"/>
                  <a:pt x="13" y="31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9" name="Freeform 62"/>
          <p:cNvSpPr>
            <a:spLocks noEditPoints="1"/>
          </p:cNvSpPr>
          <p:nvPr/>
        </p:nvSpPr>
        <p:spPr bwMode="auto">
          <a:xfrm>
            <a:off x="5318125" y="1917700"/>
            <a:ext cx="292735" cy="338455"/>
          </a:xfrm>
          <a:custGeom>
            <a:avLst/>
            <a:gdLst>
              <a:gd name="T0" fmla="*/ 54 w 62"/>
              <a:gd name="T1" fmla="*/ 0 h 72"/>
              <a:gd name="T2" fmla="*/ 8 w 62"/>
              <a:gd name="T3" fmla="*/ 0 h 72"/>
              <a:gd name="T4" fmla="*/ 0 w 62"/>
              <a:gd name="T5" fmla="*/ 8 h 72"/>
              <a:gd name="T6" fmla="*/ 0 w 62"/>
              <a:gd name="T7" fmla="*/ 64 h 72"/>
              <a:gd name="T8" fmla="*/ 8 w 62"/>
              <a:gd name="T9" fmla="*/ 72 h 72"/>
              <a:gd name="T10" fmla="*/ 54 w 62"/>
              <a:gd name="T11" fmla="*/ 72 h 72"/>
              <a:gd name="T12" fmla="*/ 62 w 62"/>
              <a:gd name="T13" fmla="*/ 64 h 72"/>
              <a:gd name="T14" fmla="*/ 62 w 62"/>
              <a:gd name="T15" fmla="*/ 8 h 72"/>
              <a:gd name="T16" fmla="*/ 54 w 62"/>
              <a:gd name="T17" fmla="*/ 0 h 72"/>
              <a:gd name="T18" fmla="*/ 8 w 62"/>
              <a:gd name="T19" fmla="*/ 3 h 72"/>
              <a:gd name="T20" fmla="*/ 54 w 62"/>
              <a:gd name="T21" fmla="*/ 3 h 72"/>
              <a:gd name="T22" fmla="*/ 59 w 62"/>
              <a:gd name="T23" fmla="*/ 8 h 72"/>
              <a:gd name="T24" fmla="*/ 59 w 62"/>
              <a:gd name="T25" fmla="*/ 64 h 72"/>
              <a:gd name="T26" fmla="*/ 54 w 62"/>
              <a:gd name="T27" fmla="*/ 69 h 72"/>
              <a:gd name="T28" fmla="*/ 8 w 62"/>
              <a:gd name="T29" fmla="*/ 69 h 72"/>
              <a:gd name="T30" fmla="*/ 3 w 62"/>
              <a:gd name="T31" fmla="*/ 64 h 72"/>
              <a:gd name="T32" fmla="*/ 3 w 62"/>
              <a:gd name="T33" fmla="*/ 8 h 72"/>
              <a:gd name="T34" fmla="*/ 8 w 62"/>
              <a:gd name="T35" fmla="*/ 3 h 72"/>
              <a:gd name="T36" fmla="*/ 7 w 62"/>
              <a:gd name="T37" fmla="*/ 62 h 72"/>
              <a:gd name="T38" fmla="*/ 55 w 62"/>
              <a:gd name="T39" fmla="*/ 62 h 72"/>
              <a:gd name="T40" fmla="*/ 56 w 62"/>
              <a:gd name="T41" fmla="*/ 61 h 72"/>
              <a:gd name="T42" fmla="*/ 56 w 62"/>
              <a:gd name="T43" fmla="*/ 7 h 72"/>
              <a:gd name="T44" fmla="*/ 55 w 62"/>
              <a:gd name="T45" fmla="*/ 6 h 72"/>
              <a:gd name="T46" fmla="*/ 7 w 62"/>
              <a:gd name="T47" fmla="*/ 6 h 72"/>
              <a:gd name="T48" fmla="*/ 6 w 62"/>
              <a:gd name="T49" fmla="*/ 7 h 72"/>
              <a:gd name="T50" fmla="*/ 6 w 62"/>
              <a:gd name="T51" fmla="*/ 61 h 72"/>
              <a:gd name="T52" fmla="*/ 7 w 62"/>
              <a:gd name="T53" fmla="*/ 62 h 72"/>
              <a:gd name="T54" fmla="*/ 8 w 62"/>
              <a:gd name="T55" fmla="*/ 8 h 72"/>
              <a:gd name="T56" fmla="*/ 54 w 62"/>
              <a:gd name="T57" fmla="*/ 8 h 72"/>
              <a:gd name="T58" fmla="*/ 54 w 62"/>
              <a:gd name="T59" fmla="*/ 60 h 72"/>
              <a:gd name="T60" fmla="*/ 8 w 62"/>
              <a:gd name="T61" fmla="*/ 60 h 72"/>
              <a:gd name="T62" fmla="*/ 8 w 62"/>
              <a:gd name="T63" fmla="*/ 8 h 72"/>
              <a:gd name="T64" fmla="*/ 33 w 62"/>
              <a:gd name="T65" fmla="*/ 66 h 72"/>
              <a:gd name="T66" fmla="*/ 31 w 62"/>
              <a:gd name="T67" fmla="*/ 68 h 72"/>
              <a:gd name="T68" fmla="*/ 29 w 62"/>
              <a:gd name="T69" fmla="*/ 66 h 72"/>
              <a:gd name="T70" fmla="*/ 31 w 62"/>
              <a:gd name="T71" fmla="*/ 64 h 72"/>
              <a:gd name="T72" fmla="*/ 33 w 62"/>
              <a:gd name="T73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" h="72">
                <a:moveTo>
                  <a:pt x="54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8" y="72"/>
                  <a:pt x="62" y="68"/>
                  <a:pt x="62" y="6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3"/>
                  <a:pt x="58" y="0"/>
                  <a:pt x="54" y="0"/>
                </a:cubicBezTo>
                <a:close/>
                <a:moveTo>
                  <a:pt x="8" y="3"/>
                </a:moveTo>
                <a:cubicBezTo>
                  <a:pt x="54" y="3"/>
                  <a:pt x="54" y="3"/>
                  <a:pt x="54" y="3"/>
                </a:cubicBezTo>
                <a:cubicBezTo>
                  <a:pt x="56" y="3"/>
                  <a:pt x="59" y="5"/>
                  <a:pt x="59" y="8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7"/>
                  <a:pt x="56" y="69"/>
                  <a:pt x="54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5" y="69"/>
                  <a:pt x="3" y="67"/>
                  <a:pt x="3" y="64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lose/>
                <a:moveTo>
                  <a:pt x="7" y="62"/>
                </a:move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1"/>
                  <a:pt x="56" y="61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6"/>
                  <a:pt x="55" y="6"/>
                  <a:pt x="55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6" y="6"/>
                  <a:pt x="6" y="7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7" y="62"/>
                  <a:pt x="7" y="62"/>
                </a:cubicBezTo>
                <a:close/>
                <a:moveTo>
                  <a:pt x="8" y="8"/>
                </a:moveTo>
                <a:cubicBezTo>
                  <a:pt x="54" y="8"/>
                  <a:pt x="54" y="8"/>
                  <a:pt x="54" y="8"/>
                </a:cubicBezTo>
                <a:cubicBezTo>
                  <a:pt x="54" y="60"/>
                  <a:pt x="54" y="60"/>
                  <a:pt x="54" y="60"/>
                </a:cubicBezTo>
                <a:cubicBezTo>
                  <a:pt x="8" y="60"/>
                  <a:pt x="8" y="60"/>
                  <a:pt x="8" y="60"/>
                </a:cubicBezTo>
                <a:lnTo>
                  <a:pt x="8" y="8"/>
                </a:lnTo>
                <a:close/>
                <a:moveTo>
                  <a:pt x="33" y="66"/>
                </a:moveTo>
                <a:cubicBezTo>
                  <a:pt x="33" y="67"/>
                  <a:pt x="32" y="68"/>
                  <a:pt x="31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5"/>
                  <a:pt x="30" y="64"/>
                  <a:pt x="31" y="64"/>
                </a:cubicBezTo>
                <a:cubicBezTo>
                  <a:pt x="32" y="64"/>
                  <a:pt x="33" y="65"/>
                  <a:pt x="33" y="66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0" name="Freeform 52"/>
          <p:cNvSpPr>
            <a:spLocks noEditPoints="1"/>
          </p:cNvSpPr>
          <p:nvPr/>
        </p:nvSpPr>
        <p:spPr bwMode="auto">
          <a:xfrm>
            <a:off x="4238625" y="3437255"/>
            <a:ext cx="306070" cy="288290"/>
          </a:xfrm>
          <a:custGeom>
            <a:avLst/>
            <a:gdLst>
              <a:gd name="T0" fmla="*/ 23 w 68"/>
              <a:gd name="T1" fmla="*/ 5 h 67"/>
              <a:gd name="T2" fmla="*/ 7 w 68"/>
              <a:gd name="T3" fmla="*/ 11 h 67"/>
              <a:gd name="T4" fmla="*/ 7 w 68"/>
              <a:gd name="T5" fmla="*/ 67 h 67"/>
              <a:gd name="T6" fmla="*/ 38 w 68"/>
              <a:gd name="T7" fmla="*/ 62 h 67"/>
              <a:gd name="T8" fmla="*/ 49 w 68"/>
              <a:gd name="T9" fmla="*/ 56 h 67"/>
              <a:gd name="T10" fmla="*/ 64 w 68"/>
              <a:gd name="T11" fmla="*/ 47 h 67"/>
              <a:gd name="T12" fmla="*/ 60 w 68"/>
              <a:gd name="T13" fmla="*/ 0 h 67"/>
              <a:gd name="T14" fmla="*/ 52 w 68"/>
              <a:gd name="T15" fmla="*/ 51 h 67"/>
              <a:gd name="T16" fmla="*/ 59 w 68"/>
              <a:gd name="T17" fmla="*/ 44 h 67"/>
              <a:gd name="T18" fmla="*/ 56 w 68"/>
              <a:gd name="T19" fmla="*/ 41 h 67"/>
              <a:gd name="T20" fmla="*/ 56 w 68"/>
              <a:gd name="T21" fmla="*/ 51 h 67"/>
              <a:gd name="T22" fmla="*/ 50 w 68"/>
              <a:gd name="T23" fmla="*/ 43 h 67"/>
              <a:gd name="T24" fmla="*/ 33 w 68"/>
              <a:gd name="T25" fmla="*/ 45 h 67"/>
              <a:gd name="T26" fmla="*/ 48 w 68"/>
              <a:gd name="T27" fmla="*/ 53 h 67"/>
              <a:gd name="T28" fmla="*/ 26 w 68"/>
              <a:gd name="T29" fmla="*/ 7 h 67"/>
              <a:gd name="T30" fmla="*/ 65 w 68"/>
              <a:gd name="T31" fmla="*/ 7 h 67"/>
              <a:gd name="T32" fmla="*/ 56 w 68"/>
              <a:gd name="T33" fmla="*/ 39 h 67"/>
              <a:gd name="T34" fmla="*/ 9 w 68"/>
              <a:gd name="T35" fmla="*/ 23 h 67"/>
              <a:gd name="T36" fmla="*/ 12 w 68"/>
              <a:gd name="T37" fmla="*/ 30 h 67"/>
              <a:gd name="T38" fmla="*/ 10 w 68"/>
              <a:gd name="T39" fmla="*/ 32 h 67"/>
              <a:gd name="T40" fmla="*/ 10 w 68"/>
              <a:gd name="T41" fmla="*/ 38 h 67"/>
              <a:gd name="T42" fmla="*/ 12 w 68"/>
              <a:gd name="T43" fmla="*/ 40 h 67"/>
              <a:gd name="T44" fmla="*/ 9 w 68"/>
              <a:gd name="T45" fmla="*/ 47 h 67"/>
              <a:gd name="T46" fmla="*/ 12 w 68"/>
              <a:gd name="T47" fmla="*/ 54 h 67"/>
              <a:gd name="T48" fmla="*/ 9 w 68"/>
              <a:gd name="T49" fmla="*/ 55 h 67"/>
              <a:gd name="T50" fmla="*/ 19 w 68"/>
              <a:gd name="T51" fmla="*/ 61 h 67"/>
              <a:gd name="T52" fmla="*/ 25 w 68"/>
              <a:gd name="T53" fmla="*/ 64 h 67"/>
              <a:gd name="T54" fmla="*/ 3 w 68"/>
              <a:gd name="T55" fmla="*/ 19 h 67"/>
              <a:gd name="T56" fmla="*/ 12 w 68"/>
              <a:gd name="T57" fmla="*/ 22 h 67"/>
              <a:gd name="T58" fmla="*/ 34 w 68"/>
              <a:gd name="T59" fmla="*/ 61 h 67"/>
              <a:gd name="T60" fmla="*/ 19 w 68"/>
              <a:gd name="T61" fmla="*/ 59 h 67"/>
              <a:gd name="T62" fmla="*/ 19 w 68"/>
              <a:gd name="T63" fmla="*/ 8 h 67"/>
              <a:gd name="T64" fmla="*/ 21 w 68"/>
              <a:gd name="T65" fmla="*/ 17 h 67"/>
              <a:gd name="T66" fmla="*/ 24 w 68"/>
              <a:gd name="T67" fmla="*/ 19 h 67"/>
              <a:gd name="T68" fmla="*/ 20 w 68"/>
              <a:gd name="T69" fmla="*/ 26 h 67"/>
              <a:gd name="T70" fmla="*/ 24 w 68"/>
              <a:gd name="T71" fmla="*/ 33 h 67"/>
              <a:gd name="T72" fmla="*/ 21 w 68"/>
              <a:gd name="T73" fmla="*/ 35 h 67"/>
              <a:gd name="T74" fmla="*/ 21 w 68"/>
              <a:gd name="T75" fmla="*/ 41 h 67"/>
              <a:gd name="T76" fmla="*/ 24 w 68"/>
              <a:gd name="T77" fmla="*/ 43 h 67"/>
              <a:gd name="T78" fmla="*/ 21 w 68"/>
              <a:gd name="T79" fmla="*/ 49 h 67"/>
              <a:gd name="T80" fmla="*/ 24 w 68"/>
              <a:gd name="T81" fmla="*/ 51 h 67"/>
              <a:gd name="T82" fmla="*/ 38 w 68"/>
              <a:gd name="T83" fmla="*/ 57 h 67"/>
              <a:gd name="T84" fmla="*/ 40 w 68"/>
              <a:gd name="T85" fmla="*/ 58 h 67"/>
              <a:gd name="T86" fmla="*/ 40 w 68"/>
              <a:gd name="T87" fmla="*/ 55 h 67"/>
              <a:gd name="T88" fmla="*/ 40 w 68"/>
              <a:gd name="T89" fmla="*/ 58 h 67"/>
              <a:gd name="T90" fmla="*/ 33 w 68"/>
              <a:gd name="T91" fmla="*/ 13 h 67"/>
              <a:gd name="T92" fmla="*/ 58 w 68"/>
              <a:gd name="T93" fmla="*/ 11 h 67"/>
              <a:gd name="T94" fmla="*/ 58 w 68"/>
              <a:gd name="T95" fmla="*/ 21 h 67"/>
              <a:gd name="T96" fmla="*/ 33 w 68"/>
              <a:gd name="T97" fmla="*/ 19 h 67"/>
              <a:gd name="T98" fmla="*/ 59 w 68"/>
              <a:gd name="T99" fmla="*/ 28 h 67"/>
              <a:gd name="T100" fmla="*/ 32 w 68"/>
              <a:gd name="T101" fmla="*/ 28 h 67"/>
              <a:gd name="T102" fmla="*/ 59 w 68"/>
              <a:gd name="T103" fmla="*/ 28 h 67"/>
              <a:gd name="T104" fmla="*/ 33 w 68"/>
              <a:gd name="T105" fmla="*/ 37 h 67"/>
              <a:gd name="T106" fmla="*/ 58 w 68"/>
              <a:gd name="T107" fmla="*/ 3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60" y="0"/>
                </a:moveTo>
                <a:cubicBezTo>
                  <a:pt x="31" y="0"/>
                  <a:pt x="31" y="0"/>
                  <a:pt x="31" y="0"/>
                </a:cubicBezTo>
                <a:cubicBezTo>
                  <a:pt x="27" y="0"/>
                  <a:pt x="24" y="2"/>
                  <a:pt x="23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5" y="5"/>
                  <a:pt x="13" y="8"/>
                  <a:pt x="12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3" y="11"/>
                  <a:pt x="0" y="14"/>
                  <a:pt x="0" y="1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3" y="67"/>
                  <a:pt x="7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9" y="67"/>
                  <a:pt x="33" y="66"/>
                  <a:pt x="35" y="64"/>
                </a:cubicBezTo>
                <a:cubicBezTo>
                  <a:pt x="38" y="62"/>
                  <a:pt x="38" y="62"/>
                  <a:pt x="38" y="62"/>
                </a:cubicBezTo>
                <a:cubicBezTo>
                  <a:pt x="41" y="62"/>
                  <a:pt x="45" y="60"/>
                  <a:pt x="47" y="59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53" y="56"/>
                  <a:pt x="57" y="55"/>
                  <a:pt x="59" y="53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47"/>
                  <a:pt x="64" y="47"/>
                  <a:pt x="64" y="47"/>
                </a:cubicBezTo>
                <a:cubicBezTo>
                  <a:pt x="66" y="46"/>
                  <a:pt x="68" y="41"/>
                  <a:pt x="68" y="38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64" y="0"/>
                  <a:pt x="60" y="0"/>
                </a:cubicBezTo>
                <a:close/>
                <a:moveTo>
                  <a:pt x="52" y="53"/>
                </a:move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1"/>
                  <a:pt x="52" y="51"/>
                </a:cubicBezTo>
                <a:cubicBezTo>
                  <a:pt x="52" y="45"/>
                  <a:pt x="52" y="45"/>
                  <a:pt x="52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59" y="45"/>
                  <a:pt x="59" y="44"/>
                </a:cubicBezTo>
                <a:cubicBezTo>
                  <a:pt x="59" y="44"/>
                  <a:pt x="59" y="43"/>
                  <a:pt x="58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42"/>
                  <a:pt x="54" y="41"/>
                  <a:pt x="56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3"/>
                  <a:pt x="63" y="45"/>
                  <a:pt x="62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2"/>
                  <a:pt x="54" y="52"/>
                  <a:pt x="52" y="53"/>
                </a:cubicBezTo>
                <a:close/>
                <a:moveTo>
                  <a:pt x="56" y="39"/>
                </a:moveTo>
                <a:cubicBezTo>
                  <a:pt x="53" y="39"/>
                  <a:pt x="51" y="41"/>
                  <a:pt x="50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5"/>
                  <a:pt x="32" y="45"/>
                  <a:pt x="33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51"/>
                  <a:pt x="50" y="51"/>
                  <a:pt x="50" y="51"/>
                </a:cubicBezTo>
                <a:cubicBezTo>
                  <a:pt x="48" y="53"/>
                  <a:pt x="48" y="53"/>
                  <a:pt x="48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28" y="53"/>
                  <a:pt x="26" y="51"/>
                  <a:pt x="26" y="49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5"/>
                  <a:pt x="28" y="3"/>
                  <a:pt x="31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3" y="3"/>
                  <a:pt x="65" y="5"/>
                  <a:pt x="65" y="7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9"/>
                  <a:pt x="65" y="39"/>
                </a:cubicBezTo>
                <a:lnTo>
                  <a:pt x="56" y="39"/>
                </a:lnTo>
                <a:close/>
                <a:moveTo>
                  <a:pt x="12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9" y="23"/>
                  <a:pt x="9" y="23"/>
                </a:cubicBezTo>
                <a:cubicBezTo>
                  <a:pt x="9" y="24"/>
                  <a:pt x="9" y="24"/>
                  <a:pt x="1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1"/>
                  <a:pt x="9" y="31"/>
                </a:cubicBezTo>
                <a:cubicBezTo>
                  <a:pt x="9" y="32"/>
                  <a:pt x="9" y="32"/>
                  <a:pt x="1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40"/>
                  <a:pt x="9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6"/>
                  <a:pt x="12" y="46"/>
                  <a:pt x="12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9" y="47"/>
                  <a:pt x="9" y="47"/>
                </a:cubicBezTo>
                <a:cubicBezTo>
                  <a:pt x="9" y="48"/>
                  <a:pt x="9" y="48"/>
                  <a:pt x="1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6"/>
                  <a:pt x="9" y="56"/>
                  <a:pt x="10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9"/>
                  <a:pt x="16" y="61"/>
                  <a:pt x="19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4"/>
                  <a:pt x="26" y="64"/>
                  <a:pt x="25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4"/>
                  <a:pt x="3" y="62"/>
                  <a:pt x="3" y="60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6"/>
                  <a:pt x="5" y="14"/>
                  <a:pt x="7" y="14"/>
                </a:cubicBezTo>
                <a:cubicBezTo>
                  <a:pt x="12" y="14"/>
                  <a:pt x="12" y="14"/>
                  <a:pt x="12" y="14"/>
                </a:cubicBezTo>
                <a:lnTo>
                  <a:pt x="12" y="22"/>
                </a:lnTo>
                <a:close/>
                <a:moveTo>
                  <a:pt x="29" y="64"/>
                </a:moveTo>
                <a:cubicBezTo>
                  <a:pt x="29" y="61"/>
                  <a:pt x="29" y="61"/>
                  <a:pt x="29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63"/>
                  <a:pt x="31" y="63"/>
                  <a:pt x="29" y="64"/>
                </a:cubicBezTo>
                <a:close/>
                <a:moveTo>
                  <a:pt x="19" y="59"/>
                </a:moveTo>
                <a:cubicBezTo>
                  <a:pt x="16" y="59"/>
                  <a:pt x="14" y="57"/>
                  <a:pt x="14" y="5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0"/>
                  <a:pt x="16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17"/>
                  <a:pt x="24" y="17"/>
                  <a:pt x="24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5"/>
                  <a:pt x="24" y="25"/>
                  <a:pt x="24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0" y="25"/>
                  <a:pt x="20" y="26"/>
                </a:cubicBezTo>
                <a:cubicBezTo>
                  <a:pt x="20" y="26"/>
                  <a:pt x="21" y="27"/>
                  <a:pt x="21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4"/>
                </a:cubicBezTo>
                <a:cubicBezTo>
                  <a:pt x="20" y="34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41"/>
                  <a:pt x="24" y="41"/>
                  <a:pt x="24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0" y="41"/>
                  <a:pt x="20" y="42"/>
                </a:cubicBezTo>
                <a:cubicBezTo>
                  <a:pt x="20" y="42"/>
                  <a:pt x="21" y="43"/>
                  <a:pt x="21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9"/>
                  <a:pt x="20" y="49"/>
                  <a:pt x="20" y="50"/>
                </a:cubicBezTo>
                <a:cubicBezTo>
                  <a:pt x="20" y="50"/>
                  <a:pt x="21" y="51"/>
                  <a:pt x="21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3"/>
                  <a:pt x="28" y="55"/>
                  <a:pt x="31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7"/>
                  <a:pt x="38" y="57"/>
                  <a:pt x="38" y="57"/>
                </a:cubicBezTo>
                <a:cubicBezTo>
                  <a:pt x="37" y="59"/>
                  <a:pt x="37" y="59"/>
                  <a:pt x="37" y="59"/>
                </a:cubicBezTo>
                <a:lnTo>
                  <a:pt x="19" y="59"/>
                </a:ln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1" y="57"/>
                  <a:pt x="41" y="57"/>
                  <a:pt x="40" y="57"/>
                </a:cubicBezTo>
                <a:cubicBezTo>
                  <a:pt x="40" y="55"/>
                  <a:pt x="40" y="55"/>
                  <a:pt x="40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4" y="57"/>
                  <a:pt x="42" y="58"/>
                  <a:pt x="40" y="58"/>
                </a:cubicBezTo>
                <a:close/>
                <a:moveTo>
                  <a:pt x="59" y="12"/>
                </a:moveTo>
                <a:cubicBezTo>
                  <a:pt x="59" y="12"/>
                  <a:pt x="59" y="13"/>
                  <a:pt x="58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2" y="11"/>
                  <a:pt x="32" y="11"/>
                  <a:pt x="33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9" y="11"/>
                  <a:pt x="59" y="11"/>
                  <a:pt x="59" y="12"/>
                </a:cubicBezTo>
                <a:close/>
                <a:moveTo>
                  <a:pt x="59" y="20"/>
                </a:moveTo>
                <a:cubicBezTo>
                  <a:pt x="59" y="21"/>
                  <a:pt x="59" y="21"/>
                  <a:pt x="58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21"/>
                  <a:pt x="32" y="21"/>
                  <a:pt x="32" y="20"/>
                </a:cubicBezTo>
                <a:cubicBezTo>
                  <a:pt x="32" y="19"/>
                  <a:pt x="32" y="19"/>
                  <a:pt x="33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59" y="19"/>
                  <a:pt x="59" y="20"/>
                </a:cubicBezTo>
                <a:close/>
                <a:moveTo>
                  <a:pt x="59" y="28"/>
                </a:moveTo>
                <a:cubicBezTo>
                  <a:pt x="59" y="29"/>
                  <a:pt x="59" y="29"/>
                  <a:pt x="58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7"/>
                  <a:pt x="32" y="27"/>
                  <a:pt x="33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9" y="27"/>
                  <a:pt x="59" y="28"/>
                </a:cubicBezTo>
                <a:close/>
                <a:moveTo>
                  <a:pt x="59" y="36"/>
                </a:moveTo>
                <a:cubicBezTo>
                  <a:pt x="59" y="37"/>
                  <a:pt x="59" y="37"/>
                  <a:pt x="5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7"/>
                  <a:pt x="32" y="36"/>
                </a:cubicBezTo>
                <a:cubicBezTo>
                  <a:pt x="32" y="36"/>
                  <a:pt x="32" y="35"/>
                  <a:pt x="33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9" y="35"/>
                  <a:pt x="59" y="36"/>
                  <a:pt x="59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1" name="Freeform 85"/>
          <p:cNvSpPr>
            <a:spLocks noEditPoints="1"/>
          </p:cNvSpPr>
          <p:nvPr/>
        </p:nvSpPr>
        <p:spPr bwMode="auto">
          <a:xfrm>
            <a:off x="8185785" y="2503170"/>
            <a:ext cx="337185" cy="253365"/>
          </a:xfrm>
          <a:custGeom>
            <a:avLst/>
            <a:gdLst>
              <a:gd name="T0" fmla="*/ 53 w 71"/>
              <a:gd name="T1" fmla="*/ 5 h 51"/>
              <a:gd name="T2" fmla="*/ 0 w 71"/>
              <a:gd name="T3" fmla="*/ 12 h 51"/>
              <a:gd name="T4" fmla="*/ 8 w 71"/>
              <a:gd name="T5" fmla="*/ 33 h 51"/>
              <a:gd name="T6" fmla="*/ 12 w 71"/>
              <a:gd name="T7" fmla="*/ 43 h 51"/>
              <a:gd name="T8" fmla="*/ 46 w 71"/>
              <a:gd name="T9" fmla="*/ 40 h 51"/>
              <a:gd name="T10" fmla="*/ 11 w 71"/>
              <a:gd name="T11" fmla="*/ 35 h 51"/>
              <a:gd name="T12" fmla="*/ 48 w 71"/>
              <a:gd name="T13" fmla="*/ 31 h 51"/>
              <a:gd name="T14" fmla="*/ 56 w 71"/>
              <a:gd name="T15" fmla="*/ 6 h 51"/>
              <a:gd name="T16" fmla="*/ 71 w 71"/>
              <a:gd name="T17" fmla="*/ 2 h 51"/>
              <a:gd name="T18" fmla="*/ 45 w 71"/>
              <a:gd name="T19" fmla="*/ 18 h 51"/>
              <a:gd name="T20" fmla="*/ 49 w 71"/>
              <a:gd name="T21" fmla="*/ 18 h 51"/>
              <a:gd name="T22" fmla="*/ 45 w 71"/>
              <a:gd name="T23" fmla="*/ 20 h 51"/>
              <a:gd name="T24" fmla="*/ 9 w 71"/>
              <a:gd name="T25" fmla="*/ 30 h 51"/>
              <a:gd name="T26" fmla="*/ 12 w 71"/>
              <a:gd name="T27" fmla="*/ 32 h 51"/>
              <a:gd name="T28" fmla="*/ 28 w 71"/>
              <a:gd name="T29" fmla="*/ 18 h 51"/>
              <a:gd name="T30" fmla="*/ 35 w 71"/>
              <a:gd name="T31" fmla="*/ 18 h 51"/>
              <a:gd name="T32" fmla="*/ 43 w 71"/>
              <a:gd name="T33" fmla="*/ 18 h 51"/>
              <a:gd name="T34" fmla="*/ 28 w 71"/>
              <a:gd name="T35" fmla="*/ 20 h 51"/>
              <a:gd name="T36" fmla="*/ 28 w 71"/>
              <a:gd name="T37" fmla="*/ 25 h 51"/>
              <a:gd name="T38" fmla="*/ 21 w 71"/>
              <a:gd name="T39" fmla="*/ 25 h 51"/>
              <a:gd name="T40" fmla="*/ 26 w 71"/>
              <a:gd name="T41" fmla="*/ 25 h 51"/>
              <a:gd name="T42" fmla="*/ 20 w 71"/>
              <a:gd name="T43" fmla="*/ 13 h 51"/>
              <a:gd name="T44" fmla="*/ 18 w 71"/>
              <a:gd name="T45" fmla="*/ 18 h 51"/>
              <a:gd name="T46" fmla="*/ 18 w 71"/>
              <a:gd name="T47" fmla="*/ 13 h 51"/>
              <a:gd name="T48" fmla="*/ 19 w 71"/>
              <a:gd name="T49" fmla="*/ 25 h 51"/>
              <a:gd name="T50" fmla="*/ 18 w 71"/>
              <a:gd name="T51" fmla="*/ 20 h 51"/>
              <a:gd name="T52" fmla="*/ 5 w 71"/>
              <a:gd name="T53" fmla="*/ 20 h 51"/>
              <a:gd name="T54" fmla="*/ 13 w 71"/>
              <a:gd name="T55" fmla="*/ 27 h 51"/>
              <a:gd name="T56" fmla="*/ 14 w 71"/>
              <a:gd name="T57" fmla="*/ 32 h 51"/>
              <a:gd name="T58" fmla="*/ 26 w 71"/>
              <a:gd name="T59" fmla="*/ 27 h 51"/>
              <a:gd name="T60" fmla="*/ 21 w 71"/>
              <a:gd name="T61" fmla="*/ 27 h 51"/>
              <a:gd name="T62" fmla="*/ 33 w 71"/>
              <a:gd name="T63" fmla="*/ 32 h 51"/>
              <a:gd name="T64" fmla="*/ 36 w 71"/>
              <a:gd name="T65" fmla="*/ 27 h 51"/>
              <a:gd name="T66" fmla="*/ 35 w 71"/>
              <a:gd name="T67" fmla="*/ 32 h 51"/>
              <a:gd name="T68" fmla="*/ 37 w 71"/>
              <a:gd name="T69" fmla="*/ 20 h 51"/>
              <a:gd name="T70" fmla="*/ 36 w 71"/>
              <a:gd name="T71" fmla="*/ 25 h 51"/>
              <a:gd name="T72" fmla="*/ 9 w 71"/>
              <a:gd name="T73" fmla="*/ 13 h 51"/>
              <a:gd name="T74" fmla="*/ 3 w 71"/>
              <a:gd name="T75" fmla="*/ 14 h 51"/>
              <a:gd name="T76" fmla="*/ 42 w 71"/>
              <a:gd name="T77" fmla="*/ 32 h 51"/>
              <a:gd name="T78" fmla="*/ 46 w 71"/>
              <a:gd name="T79" fmla="*/ 27 h 51"/>
              <a:gd name="T80" fmla="*/ 13 w 71"/>
              <a:gd name="T81" fmla="*/ 44 h 51"/>
              <a:gd name="T82" fmla="*/ 17 w 71"/>
              <a:gd name="T83" fmla="*/ 48 h 51"/>
              <a:gd name="T84" fmla="*/ 12 w 71"/>
              <a:gd name="T85" fmla="*/ 48 h 51"/>
              <a:gd name="T86" fmla="*/ 13 w 71"/>
              <a:gd name="T87" fmla="*/ 49 h 51"/>
              <a:gd name="T88" fmla="*/ 40 w 71"/>
              <a:gd name="T89" fmla="*/ 51 h 51"/>
              <a:gd name="T90" fmla="*/ 40 w 71"/>
              <a:gd name="T91" fmla="*/ 49 h 51"/>
              <a:gd name="T92" fmla="*/ 42 w 71"/>
              <a:gd name="T93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" h="51">
                <a:moveTo>
                  <a:pt x="70" y="0"/>
                </a:moveTo>
                <a:cubicBezTo>
                  <a:pt x="59" y="0"/>
                  <a:pt x="59" y="0"/>
                  <a:pt x="59" y="0"/>
                </a:cubicBezTo>
                <a:cubicBezTo>
                  <a:pt x="56" y="0"/>
                  <a:pt x="54" y="2"/>
                  <a:pt x="53" y="5"/>
                </a:cubicBezTo>
                <a:cubicBezTo>
                  <a:pt x="51" y="10"/>
                  <a:pt x="51" y="10"/>
                  <a:pt x="51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0"/>
                  <a:pt x="1" y="11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2"/>
                  <a:pt x="7" y="32"/>
                  <a:pt x="8" y="33"/>
                </a:cubicBezTo>
                <a:cubicBezTo>
                  <a:pt x="8" y="33"/>
                  <a:pt x="8" y="33"/>
                  <a:pt x="8" y="34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41"/>
                  <a:pt x="10" y="43"/>
                  <a:pt x="12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7" y="42"/>
                  <a:pt x="47" y="41"/>
                </a:cubicBezTo>
                <a:cubicBezTo>
                  <a:pt x="47" y="41"/>
                  <a:pt x="46" y="40"/>
                  <a:pt x="46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0"/>
                  <a:pt x="11" y="39"/>
                  <a:pt x="11" y="38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2" y="35"/>
                  <a:pt x="12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35"/>
                  <a:pt x="47" y="33"/>
                  <a:pt x="48" y="31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2"/>
                  <a:pt x="54" y="12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4"/>
                  <a:pt x="58" y="3"/>
                  <a:pt x="59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3"/>
                  <a:pt x="71" y="3"/>
                  <a:pt x="71" y="2"/>
                </a:cubicBezTo>
                <a:cubicBezTo>
                  <a:pt x="71" y="1"/>
                  <a:pt x="70" y="0"/>
                  <a:pt x="70" y="0"/>
                </a:cubicBezTo>
                <a:close/>
                <a:moveTo>
                  <a:pt x="49" y="18"/>
                </a:moveTo>
                <a:cubicBezTo>
                  <a:pt x="45" y="18"/>
                  <a:pt x="45" y="18"/>
                  <a:pt x="45" y="18"/>
                </a:cubicBezTo>
                <a:cubicBezTo>
                  <a:pt x="46" y="13"/>
                  <a:pt x="46" y="13"/>
                  <a:pt x="46" y="13"/>
                </a:cubicBezTo>
                <a:cubicBezTo>
                  <a:pt x="50" y="13"/>
                  <a:pt x="50" y="13"/>
                  <a:pt x="50" y="13"/>
                </a:cubicBezTo>
                <a:lnTo>
                  <a:pt x="49" y="18"/>
                </a:lnTo>
                <a:close/>
                <a:moveTo>
                  <a:pt x="47" y="25"/>
                </a:moveTo>
                <a:cubicBezTo>
                  <a:pt x="44" y="25"/>
                  <a:pt x="44" y="25"/>
                  <a:pt x="44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8" y="20"/>
                  <a:pt x="48" y="20"/>
                  <a:pt x="48" y="20"/>
                </a:cubicBezTo>
                <a:lnTo>
                  <a:pt x="47" y="25"/>
                </a:lnTo>
                <a:close/>
                <a:moveTo>
                  <a:pt x="9" y="30"/>
                </a:move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32"/>
                  <a:pt x="12" y="32"/>
                  <a:pt x="12" y="32"/>
                </a:cubicBezTo>
                <a:cubicBezTo>
                  <a:pt x="11" y="32"/>
                  <a:pt x="10" y="31"/>
                  <a:pt x="9" y="30"/>
                </a:cubicBezTo>
                <a:close/>
                <a:moveTo>
                  <a:pt x="35" y="18"/>
                </a:moveTo>
                <a:cubicBezTo>
                  <a:pt x="28" y="18"/>
                  <a:pt x="28" y="18"/>
                  <a:pt x="28" y="18"/>
                </a:cubicBezTo>
                <a:cubicBezTo>
                  <a:pt x="29" y="13"/>
                  <a:pt x="29" y="13"/>
                  <a:pt x="29" y="13"/>
                </a:cubicBezTo>
                <a:cubicBezTo>
                  <a:pt x="35" y="13"/>
                  <a:pt x="35" y="13"/>
                  <a:pt x="35" y="13"/>
                </a:cubicBezTo>
                <a:lnTo>
                  <a:pt x="35" y="18"/>
                </a:lnTo>
                <a:close/>
                <a:moveTo>
                  <a:pt x="37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18"/>
                  <a:pt x="43" y="18"/>
                  <a:pt x="43" y="18"/>
                </a:cubicBezTo>
                <a:cubicBezTo>
                  <a:pt x="37" y="18"/>
                  <a:pt x="37" y="18"/>
                  <a:pt x="37" y="18"/>
                </a:cubicBezTo>
                <a:lnTo>
                  <a:pt x="37" y="13"/>
                </a:lnTo>
                <a:close/>
                <a:moveTo>
                  <a:pt x="28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4" y="25"/>
                  <a:pt x="34" y="25"/>
                  <a:pt x="34" y="25"/>
                </a:cubicBezTo>
                <a:cubicBezTo>
                  <a:pt x="28" y="25"/>
                  <a:pt x="28" y="25"/>
                  <a:pt x="28" y="25"/>
                </a:cubicBezTo>
                <a:lnTo>
                  <a:pt x="28" y="20"/>
                </a:lnTo>
                <a:close/>
                <a:moveTo>
                  <a:pt x="26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0" y="20"/>
                  <a:pt x="20" y="20"/>
                  <a:pt x="20" y="20"/>
                </a:cubicBezTo>
                <a:cubicBezTo>
                  <a:pt x="26" y="20"/>
                  <a:pt x="26" y="20"/>
                  <a:pt x="26" y="20"/>
                </a:cubicBezTo>
                <a:lnTo>
                  <a:pt x="26" y="25"/>
                </a:lnTo>
                <a:close/>
                <a:moveTo>
                  <a:pt x="26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20" y="13"/>
                  <a:pt x="20" y="13"/>
                  <a:pt x="20" y="13"/>
                </a:cubicBezTo>
                <a:cubicBezTo>
                  <a:pt x="27" y="13"/>
                  <a:pt x="27" y="13"/>
                  <a:pt x="27" y="13"/>
                </a:cubicBezTo>
                <a:lnTo>
                  <a:pt x="26" y="18"/>
                </a:lnTo>
                <a:close/>
                <a:moveTo>
                  <a:pt x="18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1" y="13"/>
                  <a:pt x="11" y="13"/>
                  <a:pt x="11" y="13"/>
                </a:cubicBezTo>
                <a:cubicBezTo>
                  <a:pt x="18" y="13"/>
                  <a:pt x="18" y="13"/>
                  <a:pt x="18" y="13"/>
                </a:cubicBezTo>
                <a:lnTo>
                  <a:pt x="18" y="18"/>
                </a:lnTo>
                <a:close/>
                <a:moveTo>
                  <a:pt x="18" y="20"/>
                </a:moveTo>
                <a:cubicBezTo>
                  <a:pt x="19" y="25"/>
                  <a:pt x="19" y="25"/>
                  <a:pt x="19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0"/>
                  <a:pt x="12" y="20"/>
                  <a:pt x="12" y="20"/>
                </a:cubicBezTo>
                <a:lnTo>
                  <a:pt x="18" y="20"/>
                </a:lnTo>
                <a:close/>
                <a:moveTo>
                  <a:pt x="11" y="25"/>
                </a:moveTo>
                <a:cubicBezTo>
                  <a:pt x="7" y="25"/>
                  <a:pt x="7" y="25"/>
                  <a:pt x="7" y="25"/>
                </a:cubicBezTo>
                <a:cubicBezTo>
                  <a:pt x="5" y="20"/>
                  <a:pt x="5" y="20"/>
                  <a:pt x="5" y="20"/>
                </a:cubicBezTo>
                <a:cubicBezTo>
                  <a:pt x="10" y="20"/>
                  <a:pt x="10" y="20"/>
                  <a:pt x="10" y="20"/>
                </a:cubicBezTo>
                <a:lnTo>
                  <a:pt x="11" y="25"/>
                </a:lnTo>
                <a:close/>
                <a:moveTo>
                  <a:pt x="13" y="27"/>
                </a:moveTo>
                <a:cubicBezTo>
                  <a:pt x="19" y="27"/>
                  <a:pt x="19" y="27"/>
                  <a:pt x="19" y="27"/>
                </a:cubicBezTo>
                <a:cubicBezTo>
                  <a:pt x="19" y="32"/>
                  <a:pt x="19" y="32"/>
                  <a:pt x="19" y="32"/>
                </a:cubicBezTo>
                <a:cubicBezTo>
                  <a:pt x="14" y="32"/>
                  <a:pt x="14" y="32"/>
                  <a:pt x="14" y="32"/>
                </a:cubicBezTo>
                <a:lnTo>
                  <a:pt x="13" y="27"/>
                </a:lnTo>
                <a:close/>
                <a:moveTo>
                  <a:pt x="21" y="27"/>
                </a:moveTo>
                <a:cubicBezTo>
                  <a:pt x="26" y="27"/>
                  <a:pt x="26" y="27"/>
                  <a:pt x="26" y="27"/>
                </a:cubicBezTo>
                <a:cubicBezTo>
                  <a:pt x="26" y="32"/>
                  <a:pt x="26" y="32"/>
                  <a:pt x="26" y="32"/>
                </a:cubicBezTo>
                <a:cubicBezTo>
                  <a:pt x="21" y="32"/>
                  <a:pt x="21" y="32"/>
                  <a:pt x="21" y="32"/>
                </a:cubicBezTo>
                <a:lnTo>
                  <a:pt x="21" y="27"/>
                </a:lnTo>
                <a:close/>
                <a:moveTo>
                  <a:pt x="28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3" y="32"/>
                  <a:pt x="33" y="32"/>
                  <a:pt x="33" y="32"/>
                </a:cubicBezTo>
                <a:cubicBezTo>
                  <a:pt x="28" y="32"/>
                  <a:pt x="28" y="32"/>
                  <a:pt x="28" y="32"/>
                </a:cubicBezTo>
                <a:lnTo>
                  <a:pt x="28" y="27"/>
                </a:lnTo>
                <a:close/>
                <a:moveTo>
                  <a:pt x="36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0" y="32"/>
                  <a:pt x="40" y="32"/>
                  <a:pt x="40" y="32"/>
                </a:cubicBezTo>
                <a:cubicBezTo>
                  <a:pt x="35" y="32"/>
                  <a:pt x="35" y="32"/>
                  <a:pt x="35" y="32"/>
                </a:cubicBezTo>
                <a:lnTo>
                  <a:pt x="36" y="27"/>
                </a:lnTo>
                <a:close/>
                <a:moveTo>
                  <a:pt x="36" y="25"/>
                </a:moveTo>
                <a:cubicBezTo>
                  <a:pt x="37" y="20"/>
                  <a:pt x="37" y="20"/>
                  <a:pt x="37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25"/>
                  <a:pt x="42" y="25"/>
                  <a:pt x="42" y="25"/>
                </a:cubicBezTo>
                <a:lnTo>
                  <a:pt x="36" y="25"/>
                </a:lnTo>
                <a:close/>
                <a:moveTo>
                  <a:pt x="4" y="13"/>
                </a:moveTo>
                <a:cubicBezTo>
                  <a:pt x="4" y="13"/>
                  <a:pt x="4" y="13"/>
                  <a:pt x="4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8"/>
                  <a:pt x="10" y="18"/>
                  <a:pt x="1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3"/>
                  <a:pt x="3" y="13"/>
                  <a:pt x="4" y="13"/>
                </a:cubicBezTo>
                <a:close/>
                <a:moveTo>
                  <a:pt x="42" y="32"/>
                </a:moveTo>
                <a:cubicBezTo>
                  <a:pt x="42" y="32"/>
                  <a:pt x="42" y="32"/>
                  <a:pt x="42" y="32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1"/>
                  <a:pt x="43" y="32"/>
                  <a:pt x="42" y="32"/>
                </a:cubicBezTo>
                <a:close/>
                <a:moveTo>
                  <a:pt x="13" y="44"/>
                </a:moveTo>
                <a:cubicBezTo>
                  <a:pt x="11" y="44"/>
                  <a:pt x="10" y="46"/>
                  <a:pt x="10" y="48"/>
                </a:cubicBezTo>
                <a:cubicBezTo>
                  <a:pt x="10" y="50"/>
                  <a:pt x="11" y="51"/>
                  <a:pt x="13" y="51"/>
                </a:cubicBezTo>
                <a:cubicBezTo>
                  <a:pt x="15" y="51"/>
                  <a:pt x="17" y="50"/>
                  <a:pt x="17" y="48"/>
                </a:cubicBezTo>
                <a:cubicBezTo>
                  <a:pt x="17" y="46"/>
                  <a:pt x="15" y="44"/>
                  <a:pt x="13" y="44"/>
                </a:cubicBezTo>
                <a:close/>
                <a:moveTo>
                  <a:pt x="13" y="49"/>
                </a:moveTo>
                <a:cubicBezTo>
                  <a:pt x="13" y="49"/>
                  <a:pt x="12" y="48"/>
                  <a:pt x="12" y="48"/>
                </a:cubicBezTo>
                <a:cubicBezTo>
                  <a:pt x="12" y="47"/>
                  <a:pt x="13" y="46"/>
                  <a:pt x="13" y="46"/>
                </a:cubicBezTo>
                <a:cubicBezTo>
                  <a:pt x="14" y="46"/>
                  <a:pt x="15" y="47"/>
                  <a:pt x="15" y="48"/>
                </a:cubicBezTo>
                <a:cubicBezTo>
                  <a:pt x="15" y="48"/>
                  <a:pt x="14" y="49"/>
                  <a:pt x="13" y="49"/>
                </a:cubicBezTo>
                <a:close/>
                <a:moveTo>
                  <a:pt x="40" y="44"/>
                </a:moveTo>
                <a:cubicBezTo>
                  <a:pt x="38" y="44"/>
                  <a:pt x="37" y="46"/>
                  <a:pt x="37" y="48"/>
                </a:cubicBezTo>
                <a:cubicBezTo>
                  <a:pt x="37" y="50"/>
                  <a:pt x="38" y="51"/>
                  <a:pt x="40" y="51"/>
                </a:cubicBezTo>
                <a:cubicBezTo>
                  <a:pt x="42" y="51"/>
                  <a:pt x="44" y="50"/>
                  <a:pt x="44" y="48"/>
                </a:cubicBezTo>
                <a:cubicBezTo>
                  <a:pt x="44" y="46"/>
                  <a:pt x="42" y="44"/>
                  <a:pt x="40" y="44"/>
                </a:cubicBezTo>
                <a:close/>
                <a:moveTo>
                  <a:pt x="40" y="49"/>
                </a:moveTo>
                <a:cubicBezTo>
                  <a:pt x="39" y="49"/>
                  <a:pt x="39" y="48"/>
                  <a:pt x="39" y="48"/>
                </a:cubicBezTo>
                <a:cubicBezTo>
                  <a:pt x="39" y="47"/>
                  <a:pt x="39" y="46"/>
                  <a:pt x="40" y="46"/>
                </a:cubicBezTo>
                <a:cubicBezTo>
                  <a:pt x="41" y="46"/>
                  <a:pt x="42" y="47"/>
                  <a:pt x="42" y="48"/>
                </a:cubicBezTo>
                <a:cubicBezTo>
                  <a:pt x="42" y="48"/>
                  <a:pt x="41" y="49"/>
                  <a:pt x="40" y="4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2" name="Freeform 28"/>
          <p:cNvSpPr>
            <a:spLocks noEditPoints="1"/>
          </p:cNvSpPr>
          <p:nvPr/>
        </p:nvSpPr>
        <p:spPr bwMode="auto">
          <a:xfrm>
            <a:off x="3585210" y="3899535"/>
            <a:ext cx="399415" cy="324485"/>
          </a:xfrm>
          <a:custGeom>
            <a:avLst/>
            <a:gdLst>
              <a:gd name="T0" fmla="*/ 26 w 74"/>
              <a:gd name="T1" fmla="*/ 0 h 60"/>
              <a:gd name="T2" fmla="*/ 19 w 74"/>
              <a:gd name="T3" fmla="*/ 53 h 60"/>
              <a:gd name="T4" fmla="*/ 49 w 74"/>
              <a:gd name="T5" fmla="*/ 60 h 60"/>
              <a:gd name="T6" fmla="*/ 56 w 74"/>
              <a:gd name="T7" fmla="*/ 7 h 60"/>
              <a:gd name="T8" fmla="*/ 53 w 74"/>
              <a:gd name="T9" fmla="*/ 7 h 60"/>
              <a:gd name="T10" fmla="*/ 49 w 74"/>
              <a:gd name="T11" fmla="*/ 57 h 60"/>
              <a:gd name="T12" fmla="*/ 22 w 74"/>
              <a:gd name="T13" fmla="*/ 53 h 60"/>
              <a:gd name="T14" fmla="*/ 26 w 74"/>
              <a:gd name="T15" fmla="*/ 3 h 60"/>
              <a:gd name="T16" fmla="*/ 53 w 74"/>
              <a:gd name="T17" fmla="*/ 7 h 60"/>
              <a:gd name="T18" fmla="*/ 25 w 74"/>
              <a:gd name="T19" fmla="*/ 6 h 60"/>
              <a:gd name="T20" fmla="*/ 24 w 74"/>
              <a:gd name="T21" fmla="*/ 50 h 60"/>
              <a:gd name="T22" fmla="*/ 50 w 74"/>
              <a:gd name="T23" fmla="*/ 51 h 60"/>
              <a:gd name="T24" fmla="*/ 51 w 74"/>
              <a:gd name="T25" fmla="*/ 7 h 60"/>
              <a:gd name="T26" fmla="*/ 49 w 74"/>
              <a:gd name="T27" fmla="*/ 49 h 60"/>
              <a:gd name="T28" fmla="*/ 26 w 74"/>
              <a:gd name="T29" fmla="*/ 8 h 60"/>
              <a:gd name="T30" fmla="*/ 49 w 74"/>
              <a:gd name="T31" fmla="*/ 49 h 60"/>
              <a:gd name="T32" fmla="*/ 37 w 74"/>
              <a:gd name="T33" fmla="*/ 56 h 60"/>
              <a:gd name="T34" fmla="*/ 37 w 74"/>
              <a:gd name="T35" fmla="*/ 52 h 60"/>
              <a:gd name="T36" fmla="*/ 74 w 74"/>
              <a:gd name="T37" fmla="*/ 23 h 60"/>
              <a:gd name="T38" fmla="*/ 67 w 74"/>
              <a:gd name="T39" fmla="*/ 41 h 60"/>
              <a:gd name="T40" fmla="*/ 66 w 74"/>
              <a:gd name="T41" fmla="*/ 39 h 60"/>
              <a:gd name="T42" fmla="*/ 66 w 74"/>
              <a:gd name="T43" fmla="*/ 7 h 60"/>
              <a:gd name="T44" fmla="*/ 68 w 74"/>
              <a:gd name="T45" fmla="*/ 6 h 60"/>
              <a:gd name="T46" fmla="*/ 69 w 74"/>
              <a:gd name="T47" fmla="*/ 23 h 60"/>
              <a:gd name="T48" fmla="*/ 64 w 74"/>
              <a:gd name="T49" fmla="*/ 37 h 60"/>
              <a:gd name="T50" fmla="*/ 63 w 74"/>
              <a:gd name="T51" fmla="*/ 35 h 60"/>
              <a:gd name="T52" fmla="*/ 63 w 74"/>
              <a:gd name="T53" fmla="*/ 11 h 60"/>
              <a:gd name="T54" fmla="*/ 65 w 74"/>
              <a:gd name="T55" fmla="*/ 10 h 60"/>
              <a:gd name="T56" fmla="*/ 64 w 74"/>
              <a:gd name="T57" fmla="*/ 23 h 60"/>
              <a:gd name="T58" fmla="*/ 60 w 74"/>
              <a:gd name="T59" fmla="*/ 33 h 60"/>
              <a:gd name="T60" fmla="*/ 60 w 74"/>
              <a:gd name="T61" fmla="*/ 31 h 60"/>
              <a:gd name="T62" fmla="*/ 60 w 74"/>
              <a:gd name="T63" fmla="*/ 15 h 60"/>
              <a:gd name="T64" fmla="*/ 61 w 74"/>
              <a:gd name="T65" fmla="*/ 14 h 60"/>
              <a:gd name="T66" fmla="*/ 8 w 74"/>
              <a:gd name="T67" fmla="*/ 39 h 60"/>
              <a:gd name="T68" fmla="*/ 7 w 74"/>
              <a:gd name="T69" fmla="*/ 41 h 60"/>
              <a:gd name="T70" fmla="*/ 0 w 74"/>
              <a:gd name="T71" fmla="*/ 23 h 60"/>
              <a:gd name="T72" fmla="*/ 8 w 74"/>
              <a:gd name="T73" fmla="*/ 6 h 60"/>
              <a:gd name="T74" fmla="*/ 2 w 74"/>
              <a:gd name="T75" fmla="*/ 23 h 60"/>
              <a:gd name="T76" fmla="*/ 12 w 74"/>
              <a:gd name="T77" fmla="*/ 35 h 60"/>
              <a:gd name="T78" fmla="*/ 11 w 74"/>
              <a:gd name="T79" fmla="*/ 37 h 60"/>
              <a:gd name="T80" fmla="*/ 6 w 74"/>
              <a:gd name="T81" fmla="*/ 23 h 60"/>
              <a:gd name="T82" fmla="*/ 11 w 74"/>
              <a:gd name="T83" fmla="*/ 10 h 60"/>
              <a:gd name="T84" fmla="*/ 8 w 74"/>
              <a:gd name="T85" fmla="*/ 23 h 60"/>
              <a:gd name="T86" fmla="*/ 15 w 74"/>
              <a:gd name="T87" fmla="*/ 15 h 60"/>
              <a:gd name="T88" fmla="*/ 15 w 74"/>
              <a:gd name="T89" fmla="*/ 31 h 60"/>
              <a:gd name="T90" fmla="*/ 14 w 74"/>
              <a:gd name="T91" fmla="*/ 33 h 60"/>
              <a:gd name="T92" fmla="*/ 11 w 74"/>
              <a:gd name="T93" fmla="*/ 23 h 60"/>
              <a:gd name="T94" fmla="*/ 15 w 74"/>
              <a:gd name="T95" fmla="*/ 1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" h="60">
                <a:moveTo>
                  <a:pt x="49" y="0"/>
                </a:moveTo>
                <a:cubicBezTo>
                  <a:pt x="26" y="0"/>
                  <a:pt x="26" y="0"/>
                  <a:pt x="26" y="0"/>
                </a:cubicBezTo>
                <a:cubicBezTo>
                  <a:pt x="22" y="0"/>
                  <a:pt x="19" y="3"/>
                  <a:pt x="19" y="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6"/>
                  <a:pt x="22" y="60"/>
                  <a:pt x="26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53" y="60"/>
                  <a:pt x="56" y="56"/>
                  <a:pt x="56" y="53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3"/>
                  <a:pt x="53" y="0"/>
                  <a:pt x="49" y="0"/>
                </a:cubicBezTo>
                <a:close/>
                <a:moveTo>
                  <a:pt x="53" y="7"/>
                </a:moveTo>
                <a:cubicBezTo>
                  <a:pt x="53" y="53"/>
                  <a:pt x="53" y="53"/>
                  <a:pt x="53" y="53"/>
                </a:cubicBezTo>
                <a:cubicBezTo>
                  <a:pt x="53" y="55"/>
                  <a:pt x="51" y="57"/>
                  <a:pt x="49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4" y="57"/>
                  <a:pt x="22" y="55"/>
                  <a:pt x="22" y="53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5"/>
                  <a:pt x="24" y="3"/>
                  <a:pt x="26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close/>
                <a:moveTo>
                  <a:pt x="50" y="6"/>
                </a:move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4" y="6"/>
                  <a:pt x="24" y="7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1"/>
                  <a:pt x="24" y="51"/>
                  <a:pt x="25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1" y="51"/>
                  <a:pt x="51" y="50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6"/>
                  <a:pt x="50" y="6"/>
                  <a:pt x="50" y="6"/>
                </a:cubicBezTo>
                <a:close/>
                <a:moveTo>
                  <a:pt x="49" y="49"/>
                </a:moveTo>
                <a:cubicBezTo>
                  <a:pt x="26" y="49"/>
                  <a:pt x="26" y="49"/>
                  <a:pt x="26" y="49"/>
                </a:cubicBezTo>
                <a:cubicBezTo>
                  <a:pt x="26" y="8"/>
                  <a:pt x="26" y="8"/>
                  <a:pt x="26" y="8"/>
                </a:cubicBezTo>
                <a:cubicBezTo>
                  <a:pt x="49" y="8"/>
                  <a:pt x="49" y="8"/>
                  <a:pt x="49" y="8"/>
                </a:cubicBezTo>
                <a:lnTo>
                  <a:pt x="49" y="49"/>
                </a:lnTo>
                <a:close/>
                <a:moveTo>
                  <a:pt x="39" y="54"/>
                </a:moveTo>
                <a:cubicBezTo>
                  <a:pt x="39" y="55"/>
                  <a:pt x="38" y="56"/>
                  <a:pt x="37" y="56"/>
                </a:cubicBezTo>
                <a:cubicBezTo>
                  <a:pt x="36" y="56"/>
                  <a:pt x="35" y="55"/>
                  <a:pt x="35" y="54"/>
                </a:cubicBezTo>
                <a:cubicBezTo>
                  <a:pt x="35" y="53"/>
                  <a:pt x="36" y="52"/>
                  <a:pt x="37" y="52"/>
                </a:cubicBezTo>
                <a:cubicBezTo>
                  <a:pt x="38" y="52"/>
                  <a:pt x="39" y="53"/>
                  <a:pt x="39" y="54"/>
                </a:cubicBezTo>
                <a:close/>
                <a:moveTo>
                  <a:pt x="74" y="23"/>
                </a:moveTo>
                <a:cubicBezTo>
                  <a:pt x="74" y="30"/>
                  <a:pt x="72" y="36"/>
                  <a:pt x="68" y="41"/>
                </a:cubicBezTo>
                <a:cubicBezTo>
                  <a:pt x="68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6" y="40"/>
                  <a:pt x="66" y="40"/>
                  <a:pt x="66" y="39"/>
                </a:cubicBezTo>
                <a:cubicBezTo>
                  <a:pt x="70" y="35"/>
                  <a:pt x="72" y="29"/>
                  <a:pt x="72" y="23"/>
                </a:cubicBezTo>
                <a:cubicBezTo>
                  <a:pt x="72" y="17"/>
                  <a:pt x="70" y="12"/>
                  <a:pt x="66" y="7"/>
                </a:cubicBezTo>
                <a:cubicBezTo>
                  <a:pt x="66" y="7"/>
                  <a:pt x="66" y="6"/>
                  <a:pt x="67" y="6"/>
                </a:cubicBezTo>
                <a:cubicBezTo>
                  <a:pt x="67" y="5"/>
                  <a:pt x="68" y="6"/>
                  <a:pt x="68" y="6"/>
                </a:cubicBezTo>
                <a:cubicBezTo>
                  <a:pt x="72" y="11"/>
                  <a:pt x="74" y="17"/>
                  <a:pt x="74" y="23"/>
                </a:cubicBezTo>
                <a:close/>
                <a:moveTo>
                  <a:pt x="69" y="23"/>
                </a:moveTo>
                <a:cubicBezTo>
                  <a:pt x="69" y="28"/>
                  <a:pt x="67" y="33"/>
                  <a:pt x="65" y="36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37"/>
                  <a:pt x="63" y="37"/>
                  <a:pt x="63" y="37"/>
                </a:cubicBezTo>
                <a:cubicBezTo>
                  <a:pt x="63" y="36"/>
                  <a:pt x="63" y="36"/>
                  <a:pt x="63" y="35"/>
                </a:cubicBezTo>
                <a:cubicBezTo>
                  <a:pt x="66" y="32"/>
                  <a:pt x="67" y="28"/>
                  <a:pt x="67" y="23"/>
                </a:cubicBezTo>
                <a:cubicBezTo>
                  <a:pt x="67" y="19"/>
                  <a:pt x="66" y="15"/>
                  <a:pt x="63" y="11"/>
                </a:cubicBezTo>
                <a:cubicBezTo>
                  <a:pt x="63" y="11"/>
                  <a:pt x="63" y="10"/>
                  <a:pt x="63" y="10"/>
                </a:cubicBezTo>
                <a:cubicBezTo>
                  <a:pt x="64" y="10"/>
                  <a:pt x="64" y="10"/>
                  <a:pt x="65" y="10"/>
                </a:cubicBezTo>
                <a:cubicBezTo>
                  <a:pt x="67" y="14"/>
                  <a:pt x="69" y="19"/>
                  <a:pt x="69" y="23"/>
                </a:cubicBezTo>
                <a:close/>
                <a:moveTo>
                  <a:pt x="64" y="23"/>
                </a:moveTo>
                <a:cubicBezTo>
                  <a:pt x="64" y="26"/>
                  <a:pt x="63" y="29"/>
                  <a:pt x="61" y="32"/>
                </a:cubicBezTo>
                <a:cubicBezTo>
                  <a:pt x="61" y="32"/>
                  <a:pt x="61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9" y="32"/>
                  <a:pt x="59" y="32"/>
                  <a:pt x="60" y="31"/>
                </a:cubicBezTo>
                <a:cubicBezTo>
                  <a:pt x="61" y="29"/>
                  <a:pt x="62" y="26"/>
                  <a:pt x="62" y="23"/>
                </a:cubicBezTo>
                <a:cubicBezTo>
                  <a:pt x="62" y="21"/>
                  <a:pt x="61" y="18"/>
                  <a:pt x="60" y="15"/>
                </a:cubicBezTo>
                <a:cubicBezTo>
                  <a:pt x="59" y="15"/>
                  <a:pt x="59" y="14"/>
                  <a:pt x="60" y="14"/>
                </a:cubicBezTo>
                <a:cubicBezTo>
                  <a:pt x="60" y="14"/>
                  <a:pt x="61" y="14"/>
                  <a:pt x="61" y="14"/>
                </a:cubicBezTo>
                <a:cubicBezTo>
                  <a:pt x="63" y="17"/>
                  <a:pt x="64" y="20"/>
                  <a:pt x="64" y="23"/>
                </a:cubicBezTo>
                <a:close/>
                <a:moveTo>
                  <a:pt x="8" y="39"/>
                </a:moveTo>
                <a:cubicBezTo>
                  <a:pt x="9" y="40"/>
                  <a:pt x="8" y="40"/>
                  <a:pt x="8" y="41"/>
                </a:cubicBezTo>
                <a:cubicBezTo>
                  <a:pt x="8" y="41"/>
                  <a:pt x="8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36"/>
                  <a:pt x="0" y="30"/>
                  <a:pt x="0" y="23"/>
                </a:cubicBezTo>
                <a:cubicBezTo>
                  <a:pt x="0" y="17"/>
                  <a:pt x="3" y="11"/>
                  <a:pt x="7" y="6"/>
                </a:cubicBezTo>
                <a:cubicBezTo>
                  <a:pt x="7" y="6"/>
                  <a:pt x="8" y="5"/>
                  <a:pt x="8" y="6"/>
                </a:cubicBezTo>
                <a:cubicBezTo>
                  <a:pt x="8" y="6"/>
                  <a:pt x="9" y="7"/>
                  <a:pt x="8" y="7"/>
                </a:cubicBezTo>
                <a:cubicBezTo>
                  <a:pt x="5" y="12"/>
                  <a:pt x="2" y="17"/>
                  <a:pt x="2" y="23"/>
                </a:cubicBezTo>
                <a:cubicBezTo>
                  <a:pt x="2" y="29"/>
                  <a:pt x="5" y="35"/>
                  <a:pt x="8" y="39"/>
                </a:cubicBezTo>
                <a:close/>
                <a:moveTo>
                  <a:pt x="12" y="35"/>
                </a:moveTo>
                <a:cubicBezTo>
                  <a:pt x="12" y="36"/>
                  <a:pt x="12" y="36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0" y="37"/>
                  <a:pt x="10" y="37"/>
                  <a:pt x="10" y="36"/>
                </a:cubicBezTo>
                <a:cubicBezTo>
                  <a:pt x="7" y="33"/>
                  <a:pt x="6" y="28"/>
                  <a:pt x="6" y="23"/>
                </a:cubicBezTo>
                <a:cubicBezTo>
                  <a:pt x="6" y="19"/>
                  <a:pt x="7" y="14"/>
                  <a:pt x="10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2" y="10"/>
                  <a:pt x="12" y="11"/>
                  <a:pt x="12" y="11"/>
                </a:cubicBezTo>
                <a:cubicBezTo>
                  <a:pt x="9" y="15"/>
                  <a:pt x="8" y="19"/>
                  <a:pt x="8" y="23"/>
                </a:cubicBezTo>
                <a:cubicBezTo>
                  <a:pt x="8" y="28"/>
                  <a:pt x="9" y="32"/>
                  <a:pt x="12" y="35"/>
                </a:cubicBezTo>
                <a:close/>
                <a:moveTo>
                  <a:pt x="15" y="15"/>
                </a:moveTo>
                <a:cubicBezTo>
                  <a:pt x="14" y="18"/>
                  <a:pt x="13" y="21"/>
                  <a:pt x="13" y="23"/>
                </a:cubicBezTo>
                <a:cubicBezTo>
                  <a:pt x="13" y="26"/>
                  <a:pt x="14" y="29"/>
                  <a:pt x="15" y="31"/>
                </a:cubicBezTo>
                <a:cubicBezTo>
                  <a:pt x="15" y="32"/>
                  <a:pt x="15" y="32"/>
                  <a:pt x="15" y="33"/>
                </a:cubicBezTo>
                <a:cubicBezTo>
                  <a:pt x="15" y="33"/>
                  <a:pt x="14" y="33"/>
                  <a:pt x="14" y="33"/>
                </a:cubicBezTo>
                <a:cubicBezTo>
                  <a:pt x="14" y="33"/>
                  <a:pt x="14" y="32"/>
                  <a:pt x="13" y="32"/>
                </a:cubicBezTo>
                <a:cubicBezTo>
                  <a:pt x="12" y="29"/>
                  <a:pt x="11" y="26"/>
                  <a:pt x="11" y="23"/>
                </a:cubicBezTo>
                <a:cubicBezTo>
                  <a:pt x="11" y="20"/>
                  <a:pt x="12" y="17"/>
                  <a:pt x="13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5"/>
                  <a:pt x="15" y="15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3" name="Freeform 15"/>
          <p:cNvSpPr>
            <a:spLocks noEditPoints="1"/>
          </p:cNvSpPr>
          <p:nvPr/>
        </p:nvSpPr>
        <p:spPr bwMode="auto">
          <a:xfrm>
            <a:off x="8147050" y="3094355"/>
            <a:ext cx="428625" cy="306070"/>
          </a:xfrm>
          <a:custGeom>
            <a:avLst/>
            <a:gdLst>
              <a:gd name="T0" fmla="*/ 9 w 84"/>
              <a:gd name="T1" fmla="*/ 37 h 60"/>
              <a:gd name="T2" fmla="*/ 74 w 84"/>
              <a:gd name="T3" fmla="*/ 37 h 60"/>
              <a:gd name="T4" fmla="*/ 10 w 84"/>
              <a:gd name="T5" fmla="*/ 5 h 60"/>
              <a:gd name="T6" fmla="*/ 11 w 84"/>
              <a:gd name="T7" fmla="*/ 7 h 60"/>
              <a:gd name="T8" fmla="*/ 32 w 84"/>
              <a:gd name="T9" fmla="*/ 24 h 60"/>
              <a:gd name="T10" fmla="*/ 33 w 84"/>
              <a:gd name="T11" fmla="*/ 25 h 60"/>
              <a:gd name="T12" fmla="*/ 34 w 84"/>
              <a:gd name="T13" fmla="*/ 29 h 60"/>
              <a:gd name="T14" fmla="*/ 37 w 84"/>
              <a:gd name="T15" fmla="*/ 29 h 60"/>
              <a:gd name="T16" fmla="*/ 37 w 84"/>
              <a:gd name="T17" fmla="*/ 31 h 60"/>
              <a:gd name="T18" fmla="*/ 41 w 84"/>
              <a:gd name="T19" fmla="*/ 32 h 60"/>
              <a:gd name="T20" fmla="*/ 43 w 84"/>
              <a:gd name="T21" fmla="*/ 32 h 60"/>
              <a:gd name="T22" fmla="*/ 47 w 84"/>
              <a:gd name="T23" fmla="*/ 30 h 60"/>
              <a:gd name="T24" fmla="*/ 48 w 84"/>
              <a:gd name="T25" fmla="*/ 29 h 60"/>
              <a:gd name="T26" fmla="*/ 51 w 84"/>
              <a:gd name="T27" fmla="*/ 27 h 60"/>
              <a:gd name="T28" fmla="*/ 50 w 84"/>
              <a:gd name="T29" fmla="*/ 25 h 60"/>
              <a:gd name="T30" fmla="*/ 52 w 84"/>
              <a:gd name="T31" fmla="*/ 23 h 60"/>
              <a:gd name="T32" fmla="*/ 51 w 84"/>
              <a:gd name="T33" fmla="*/ 20 h 60"/>
              <a:gd name="T34" fmla="*/ 50 w 84"/>
              <a:gd name="T35" fmla="*/ 18 h 60"/>
              <a:gd name="T36" fmla="*/ 49 w 84"/>
              <a:gd name="T37" fmla="*/ 15 h 60"/>
              <a:gd name="T38" fmla="*/ 47 w 84"/>
              <a:gd name="T39" fmla="*/ 15 h 60"/>
              <a:gd name="T40" fmla="*/ 46 w 84"/>
              <a:gd name="T41" fmla="*/ 13 h 60"/>
              <a:gd name="T42" fmla="*/ 42 w 84"/>
              <a:gd name="T43" fmla="*/ 13 h 60"/>
              <a:gd name="T44" fmla="*/ 40 w 84"/>
              <a:gd name="T45" fmla="*/ 12 h 60"/>
              <a:gd name="T46" fmla="*/ 37 w 84"/>
              <a:gd name="T47" fmla="*/ 14 h 60"/>
              <a:gd name="T48" fmla="*/ 35 w 84"/>
              <a:gd name="T49" fmla="*/ 14 h 60"/>
              <a:gd name="T50" fmla="*/ 33 w 84"/>
              <a:gd name="T51" fmla="*/ 18 h 60"/>
              <a:gd name="T52" fmla="*/ 33 w 84"/>
              <a:gd name="T53" fmla="*/ 20 h 60"/>
              <a:gd name="T54" fmla="*/ 31 w 84"/>
              <a:gd name="T55" fmla="*/ 22 h 60"/>
              <a:gd name="T56" fmla="*/ 33 w 84"/>
              <a:gd name="T57" fmla="*/ 22 h 60"/>
              <a:gd name="T58" fmla="*/ 35 w 84"/>
              <a:gd name="T59" fmla="*/ 17 h 60"/>
              <a:gd name="T60" fmla="*/ 39 w 84"/>
              <a:gd name="T61" fmla="*/ 14 h 60"/>
              <a:gd name="T62" fmla="*/ 45 w 84"/>
              <a:gd name="T63" fmla="*/ 14 h 60"/>
              <a:gd name="T64" fmla="*/ 49 w 84"/>
              <a:gd name="T65" fmla="*/ 17 h 60"/>
              <a:gd name="T66" fmla="*/ 50 w 84"/>
              <a:gd name="T67" fmla="*/ 22 h 60"/>
              <a:gd name="T68" fmla="*/ 49 w 84"/>
              <a:gd name="T69" fmla="*/ 26 h 60"/>
              <a:gd name="T70" fmla="*/ 45 w 84"/>
              <a:gd name="T71" fmla="*/ 30 h 60"/>
              <a:gd name="T72" fmla="*/ 39 w 84"/>
              <a:gd name="T73" fmla="*/ 30 h 60"/>
              <a:gd name="T74" fmla="*/ 35 w 84"/>
              <a:gd name="T75" fmla="*/ 27 h 60"/>
              <a:gd name="T76" fmla="*/ 33 w 84"/>
              <a:gd name="T77" fmla="*/ 22 h 60"/>
              <a:gd name="T78" fmla="*/ 42 w 84"/>
              <a:gd name="T79" fmla="*/ 27 h 60"/>
              <a:gd name="T80" fmla="*/ 37 w 84"/>
              <a:gd name="T81" fmla="*/ 22 h 60"/>
              <a:gd name="T82" fmla="*/ 44 w 84"/>
              <a:gd name="T83" fmla="*/ 22 h 60"/>
              <a:gd name="T84" fmla="*/ 42 w 84"/>
              <a:gd name="T85" fmla="*/ 19 h 60"/>
              <a:gd name="T86" fmla="*/ 79 w 84"/>
              <a:gd name="T87" fmla="*/ 6 h 60"/>
              <a:gd name="T88" fmla="*/ 5 w 84"/>
              <a:gd name="T89" fmla="*/ 6 h 60"/>
              <a:gd name="T90" fmla="*/ 0 w 84"/>
              <a:gd name="T91" fmla="*/ 51 h 60"/>
              <a:gd name="T92" fmla="*/ 0 w 84"/>
              <a:gd name="T93" fmla="*/ 55 h 60"/>
              <a:gd name="T94" fmla="*/ 84 w 84"/>
              <a:gd name="T95" fmla="*/ 55 h 60"/>
              <a:gd name="T96" fmla="*/ 76 w 84"/>
              <a:gd name="T97" fmla="*/ 57 h 60"/>
              <a:gd name="T98" fmla="*/ 3 w 84"/>
              <a:gd name="T99" fmla="*/ 53 h 60"/>
              <a:gd name="T100" fmla="*/ 30 w 84"/>
              <a:gd name="T101" fmla="*/ 56 h 60"/>
              <a:gd name="T102" fmla="*/ 54 w 84"/>
              <a:gd name="T103" fmla="*/ 53 h 60"/>
              <a:gd name="T104" fmla="*/ 76 w 84"/>
              <a:gd name="T105" fmla="*/ 57 h 60"/>
              <a:gd name="T106" fmla="*/ 52 w 84"/>
              <a:gd name="T107" fmla="*/ 54 h 60"/>
              <a:gd name="T108" fmla="*/ 53 w 84"/>
              <a:gd name="T109" fmla="*/ 51 h 60"/>
              <a:gd name="T110" fmla="*/ 7 w 84"/>
              <a:gd name="T111" fmla="*/ 43 h 60"/>
              <a:gd name="T112" fmla="*/ 53 w 84"/>
              <a:gd name="T113" fmla="*/ 51 h 60"/>
              <a:gd name="T114" fmla="*/ 8 w 84"/>
              <a:gd name="T115" fmla="*/ 41 h 60"/>
              <a:gd name="T116" fmla="*/ 10 w 84"/>
              <a:gd name="T117" fmla="*/ 3 h 60"/>
              <a:gd name="T118" fmla="*/ 76 w 84"/>
              <a:gd name="T119" fmla="*/ 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" h="60">
                <a:moveTo>
                  <a:pt x="10" y="5"/>
                </a:moveTo>
                <a:cubicBezTo>
                  <a:pt x="10" y="5"/>
                  <a:pt x="9" y="5"/>
                  <a:pt x="9" y="6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5"/>
                  <a:pt x="73" y="5"/>
                </a:cubicBezTo>
                <a:lnTo>
                  <a:pt x="10" y="5"/>
                </a:lnTo>
                <a:close/>
                <a:moveTo>
                  <a:pt x="72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7"/>
                  <a:pt x="11" y="7"/>
                  <a:pt x="11" y="7"/>
                </a:cubicBezTo>
                <a:cubicBezTo>
                  <a:pt x="72" y="7"/>
                  <a:pt x="72" y="7"/>
                  <a:pt x="72" y="7"/>
                </a:cubicBezTo>
                <a:lnTo>
                  <a:pt x="72" y="36"/>
                </a:lnTo>
                <a:close/>
                <a:moveTo>
                  <a:pt x="32" y="24"/>
                </a:move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4" y="25"/>
                </a:cubicBezTo>
                <a:cubicBezTo>
                  <a:pt x="34" y="25"/>
                  <a:pt x="34" y="25"/>
                  <a:pt x="33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3" y="26"/>
                  <a:pt x="33" y="26"/>
                  <a:pt x="33" y="27"/>
                </a:cubicBezTo>
                <a:cubicBezTo>
                  <a:pt x="33" y="28"/>
                  <a:pt x="34" y="28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6" y="29"/>
                  <a:pt x="36" y="29"/>
                </a:cubicBezTo>
                <a:cubicBezTo>
                  <a:pt x="36" y="29"/>
                  <a:pt x="36" y="28"/>
                  <a:pt x="37" y="29"/>
                </a:cubicBezTo>
                <a:cubicBezTo>
                  <a:pt x="37" y="29"/>
                  <a:pt x="37" y="29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9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1" y="32"/>
                  <a:pt x="41" y="32"/>
                </a:cubicBezTo>
                <a:cubicBezTo>
                  <a:pt x="41" y="32"/>
                  <a:pt x="41" y="31"/>
                  <a:pt x="41" y="31"/>
                </a:cubicBezTo>
                <a:cubicBezTo>
                  <a:pt x="41" y="30"/>
                  <a:pt x="42" y="30"/>
                  <a:pt x="42" y="31"/>
                </a:cubicBezTo>
                <a:cubicBezTo>
                  <a:pt x="42" y="31"/>
                  <a:pt x="43" y="32"/>
                  <a:pt x="43" y="32"/>
                </a:cubicBezTo>
                <a:cubicBezTo>
                  <a:pt x="43" y="32"/>
                  <a:pt x="43" y="32"/>
                  <a:pt x="44" y="32"/>
                </a:cubicBezTo>
                <a:cubicBezTo>
                  <a:pt x="44" y="32"/>
                  <a:pt x="45" y="31"/>
                  <a:pt x="46" y="31"/>
                </a:cubicBezTo>
                <a:cubicBezTo>
                  <a:pt x="46" y="31"/>
                  <a:pt x="47" y="31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6" y="29"/>
                  <a:pt x="47" y="29"/>
                  <a:pt x="47" y="29"/>
                </a:cubicBezTo>
                <a:cubicBezTo>
                  <a:pt x="47" y="28"/>
                  <a:pt x="47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8"/>
                  <a:pt x="50" y="28"/>
                  <a:pt x="51" y="27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4"/>
                  <a:pt x="50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4"/>
                  <a:pt x="52" y="24"/>
                  <a:pt x="52" y="23"/>
                </a:cubicBezTo>
                <a:cubicBezTo>
                  <a:pt x="52" y="23"/>
                  <a:pt x="52" y="22"/>
                  <a:pt x="52" y="22"/>
                </a:cubicBezTo>
                <a:cubicBezTo>
                  <a:pt x="52" y="21"/>
                  <a:pt x="52" y="21"/>
                  <a:pt x="52" y="20"/>
                </a:cubicBezTo>
                <a:cubicBezTo>
                  <a:pt x="52" y="20"/>
                  <a:pt x="52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0" y="20"/>
                  <a:pt x="50" y="19"/>
                  <a:pt x="50" y="19"/>
                </a:cubicBezTo>
                <a:cubicBezTo>
                  <a:pt x="50" y="19"/>
                  <a:pt x="50" y="19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1" y="17"/>
                  <a:pt x="51" y="17"/>
                </a:cubicBezTo>
                <a:cubicBezTo>
                  <a:pt x="50" y="16"/>
                  <a:pt x="50" y="15"/>
                  <a:pt x="49" y="15"/>
                </a:cubicBezTo>
                <a:cubicBezTo>
                  <a:pt x="49" y="15"/>
                  <a:pt x="49" y="14"/>
                  <a:pt x="48" y="14"/>
                </a:cubicBezTo>
                <a:cubicBezTo>
                  <a:pt x="48" y="14"/>
                  <a:pt x="48" y="15"/>
                  <a:pt x="48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6" y="14"/>
                  <a:pt x="47" y="14"/>
                </a:cubicBezTo>
                <a:cubicBezTo>
                  <a:pt x="47" y="14"/>
                  <a:pt x="47" y="13"/>
                  <a:pt x="47" y="13"/>
                </a:cubicBezTo>
                <a:cubicBezTo>
                  <a:pt x="47" y="13"/>
                  <a:pt x="46" y="13"/>
                  <a:pt x="46" y="13"/>
                </a:cubicBezTo>
                <a:cubicBezTo>
                  <a:pt x="45" y="12"/>
                  <a:pt x="44" y="12"/>
                  <a:pt x="4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2" y="12"/>
                  <a:pt x="42" y="13"/>
                </a:cubicBezTo>
                <a:cubicBezTo>
                  <a:pt x="42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39" y="12"/>
                  <a:pt x="38" y="12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5"/>
                  <a:pt x="3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35" y="14"/>
                  <a:pt x="35" y="15"/>
                  <a:pt x="34" y="15"/>
                </a:cubicBezTo>
                <a:cubicBezTo>
                  <a:pt x="34" y="15"/>
                  <a:pt x="33" y="16"/>
                  <a:pt x="33" y="17"/>
                </a:cubicBezTo>
                <a:cubicBezTo>
                  <a:pt x="33" y="17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19"/>
                  <a:pt x="33" y="20"/>
                  <a:pt x="3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1"/>
                  <a:pt x="31" y="21"/>
                  <a:pt x="31" y="22"/>
                </a:cubicBezTo>
                <a:cubicBezTo>
                  <a:pt x="31" y="22"/>
                  <a:pt x="32" y="23"/>
                  <a:pt x="32" y="23"/>
                </a:cubicBezTo>
                <a:cubicBezTo>
                  <a:pt x="32" y="24"/>
                  <a:pt x="32" y="24"/>
                  <a:pt x="32" y="24"/>
                </a:cubicBezTo>
                <a:close/>
                <a:moveTo>
                  <a:pt x="33" y="22"/>
                </a:moveTo>
                <a:cubicBezTo>
                  <a:pt x="34" y="21"/>
                  <a:pt x="35" y="21"/>
                  <a:pt x="35" y="20"/>
                </a:cubicBezTo>
                <a:cubicBezTo>
                  <a:pt x="36" y="19"/>
                  <a:pt x="36" y="18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7" y="17"/>
                  <a:pt x="38" y="17"/>
                </a:cubicBezTo>
                <a:cubicBezTo>
                  <a:pt x="39" y="16"/>
                  <a:pt x="39" y="15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4" y="14"/>
                </a:cubicBezTo>
                <a:cubicBezTo>
                  <a:pt x="44" y="14"/>
                  <a:pt x="44" y="14"/>
                  <a:pt x="45" y="14"/>
                </a:cubicBezTo>
                <a:cubicBezTo>
                  <a:pt x="44" y="15"/>
                  <a:pt x="45" y="16"/>
                  <a:pt x="46" y="17"/>
                </a:cubicBezTo>
                <a:cubicBezTo>
                  <a:pt x="46" y="17"/>
                  <a:pt x="47" y="17"/>
                  <a:pt x="48" y="17"/>
                </a:cubicBezTo>
                <a:cubicBezTo>
                  <a:pt x="48" y="17"/>
                  <a:pt x="48" y="17"/>
                  <a:pt x="49" y="17"/>
                </a:cubicBezTo>
                <a:cubicBezTo>
                  <a:pt x="48" y="18"/>
                  <a:pt x="48" y="19"/>
                  <a:pt x="48" y="20"/>
                </a:cubicBezTo>
                <a:cubicBezTo>
                  <a:pt x="48" y="21"/>
                  <a:pt x="49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8" y="23"/>
                  <a:pt x="48" y="24"/>
                </a:cubicBezTo>
                <a:cubicBezTo>
                  <a:pt x="48" y="25"/>
                  <a:pt x="48" y="26"/>
                  <a:pt x="49" y="26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7"/>
                  <a:pt x="46" y="27"/>
                  <a:pt x="46" y="27"/>
                </a:cubicBezTo>
                <a:cubicBezTo>
                  <a:pt x="45" y="28"/>
                  <a:pt x="44" y="29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29"/>
                  <a:pt x="43" y="28"/>
                  <a:pt x="42" y="28"/>
                </a:cubicBezTo>
                <a:cubicBezTo>
                  <a:pt x="41" y="28"/>
                  <a:pt x="40" y="29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29"/>
                  <a:pt x="39" y="28"/>
                  <a:pt x="38" y="27"/>
                </a:cubicBezTo>
                <a:cubicBezTo>
                  <a:pt x="37" y="27"/>
                  <a:pt x="36" y="27"/>
                  <a:pt x="35" y="27"/>
                </a:cubicBezTo>
                <a:cubicBezTo>
                  <a:pt x="35" y="27"/>
                  <a:pt x="35" y="27"/>
                  <a:pt x="35" y="26"/>
                </a:cubicBezTo>
                <a:cubicBezTo>
                  <a:pt x="36" y="26"/>
                  <a:pt x="36" y="25"/>
                  <a:pt x="35" y="24"/>
                </a:cubicBezTo>
                <a:cubicBezTo>
                  <a:pt x="35" y="23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42" y="27"/>
                </a:moveTo>
                <a:cubicBezTo>
                  <a:pt x="44" y="27"/>
                  <a:pt x="46" y="24"/>
                  <a:pt x="46" y="22"/>
                </a:cubicBezTo>
                <a:cubicBezTo>
                  <a:pt x="46" y="19"/>
                  <a:pt x="44" y="17"/>
                  <a:pt x="42" y="17"/>
                </a:cubicBezTo>
                <a:cubicBezTo>
                  <a:pt x="39" y="17"/>
                  <a:pt x="37" y="19"/>
                  <a:pt x="37" y="22"/>
                </a:cubicBezTo>
                <a:cubicBezTo>
                  <a:pt x="37" y="24"/>
                  <a:pt x="39" y="27"/>
                  <a:pt x="42" y="27"/>
                </a:cubicBezTo>
                <a:close/>
                <a:moveTo>
                  <a:pt x="42" y="19"/>
                </a:moveTo>
                <a:cubicBezTo>
                  <a:pt x="43" y="19"/>
                  <a:pt x="44" y="20"/>
                  <a:pt x="44" y="22"/>
                </a:cubicBezTo>
                <a:cubicBezTo>
                  <a:pt x="44" y="23"/>
                  <a:pt x="43" y="25"/>
                  <a:pt x="42" y="25"/>
                </a:cubicBezTo>
                <a:cubicBezTo>
                  <a:pt x="40" y="25"/>
                  <a:pt x="39" y="23"/>
                  <a:pt x="39" y="22"/>
                </a:cubicBezTo>
                <a:cubicBezTo>
                  <a:pt x="39" y="20"/>
                  <a:pt x="40" y="19"/>
                  <a:pt x="42" y="19"/>
                </a:cubicBezTo>
                <a:close/>
                <a:moveTo>
                  <a:pt x="84" y="51"/>
                </a:moveTo>
                <a:cubicBezTo>
                  <a:pt x="79" y="42"/>
                  <a:pt x="79" y="42"/>
                  <a:pt x="79" y="42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1"/>
                  <a:pt x="78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5" y="1"/>
                  <a:pt x="5" y="6"/>
                </a:cubicBezTo>
                <a:cubicBezTo>
                  <a:pt x="5" y="42"/>
                  <a:pt x="5" y="42"/>
                  <a:pt x="5" y="4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8"/>
                  <a:pt x="3" y="60"/>
                  <a:pt x="7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80" y="60"/>
                  <a:pt x="84" y="58"/>
                  <a:pt x="84" y="55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1"/>
                </a:cubicBezTo>
                <a:close/>
                <a:moveTo>
                  <a:pt x="76" y="57"/>
                </a:moveTo>
                <a:cubicBezTo>
                  <a:pt x="7" y="57"/>
                  <a:pt x="7" y="57"/>
                  <a:pt x="7" y="57"/>
                </a:cubicBezTo>
                <a:cubicBezTo>
                  <a:pt x="5" y="57"/>
                  <a:pt x="3" y="56"/>
                  <a:pt x="3" y="55"/>
                </a:cubicBezTo>
                <a:cubicBezTo>
                  <a:pt x="3" y="53"/>
                  <a:pt x="3" y="53"/>
                  <a:pt x="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6"/>
                  <a:pt x="30" y="56"/>
                  <a:pt x="30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6"/>
                  <a:pt x="79" y="57"/>
                  <a:pt x="76" y="57"/>
                </a:cubicBezTo>
                <a:close/>
                <a:moveTo>
                  <a:pt x="31" y="53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4"/>
                  <a:pt x="52" y="54"/>
                  <a:pt x="52" y="54"/>
                </a:cubicBezTo>
                <a:cubicBezTo>
                  <a:pt x="31" y="54"/>
                  <a:pt x="31" y="54"/>
                  <a:pt x="31" y="54"/>
                </a:cubicBezTo>
                <a:lnTo>
                  <a:pt x="31" y="53"/>
                </a:lnTo>
                <a:close/>
                <a:moveTo>
                  <a:pt x="53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7" y="43"/>
                  <a:pt x="7" y="43"/>
                  <a:pt x="7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0" y="51"/>
                  <a:pt x="80" y="51"/>
                  <a:pt x="80" y="51"/>
                </a:cubicBezTo>
                <a:lnTo>
                  <a:pt x="53" y="51"/>
                </a:lnTo>
                <a:close/>
                <a:moveTo>
                  <a:pt x="76" y="6"/>
                </a:moveTo>
                <a:cubicBezTo>
                  <a:pt x="76" y="41"/>
                  <a:pt x="76" y="41"/>
                  <a:pt x="76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4"/>
                  <a:pt x="8" y="3"/>
                </a:cubicBezTo>
                <a:cubicBezTo>
                  <a:pt x="8" y="3"/>
                  <a:pt x="9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3"/>
                  <a:pt x="75" y="3"/>
                  <a:pt x="76" y="3"/>
                </a:cubicBezTo>
                <a:cubicBezTo>
                  <a:pt x="76" y="4"/>
                  <a:pt x="76" y="5"/>
                  <a:pt x="76" y="6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4" name="Freeform 15"/>
          <p:cNvSpPr>
            <a:spLocks noEditPoints="1"/>
          </p:cNvSpPr>
          <p:nvPr/>
        </p:nvSpPr>
        <p:spPr bwMode="auto">
          <a:xfrm>
            <a:off x="6860540" y="4467225"/>
            <a:ext cx="375920" cy="268605"/>
          </a:xfrm>
          <a:custGeom>
            <a:avLst/>
            <a:gdLst>
              <a:gd name="T0" fmla="*/ 9 w 84"/>
              <a:gd name="T1" fmla="*/ 37 h 60"/>
              <a:gd name="T2" fmla="*/ 74 w 84"/>
              <a:gd name="T3" fmla="*/ 37 h 60"/>
              <a:gd name="T4" fmla="*/ 10 w 84"/>
              <a:gd name="T5" fmla="*/ 5 h 60"/>
              <a:gd name="T6" fmla="*/ 11 w 84"/>
              <a:gd name="T7" fmla="*/ 7 h 60"/>
              <a:gd name="T8" fmla="*/ 32 w 84"/>
              <a:gd name="T9" fmla="*/ 24 h 60"/>
              <a:gd name="T10" fmla="*/ 33 w 84"/>
              <a:gd name="T11" fmla="*/ 25 h 60"/>
              <a:gd name="T12" fmla="*/ 34 w 84"/>
              <a:gd name="T13" fmla="*/ 29 h 60"/>
              <a:gd name="T14" fmla="*/ 37 w 84"/>
              <a:gd name="T15" fmla="*/ 29 h 60"/>
              <a:gd name="T16" fmla="*/ 37 w 84"/>
              <a:gd name="T17" fmla="*/ 31 h 60"/>
              <a:gd name="T18" fmla="*/ 41 w 84"/>
              <a:gd name="T19" fmla="*/ 32 h 60"/>
              <a:gd name="T20" fmla="*/ 43 w 84"/>
              <a:gd name="T21" fmla="*/ 32 h 60"/>
              <a:gd name="T22" fmla="*/ 47 w 84"/>
              <a:gd name="T23" fmla="*/ 30 h 60"/>
              <a:gd name="T24" fmla="*/ 48 w 84"/>
              <a:gd name="T25" fmla="*/ 29 h 60"/>
              <a:gd name="T26" fmla="*/ 51 w 84"/>
              <a:gd name="T27" fmla="*/ 27 h 60"/>
              <a:gd name="T28" fmla="*/ 50 w 84"/>
              <a:gd name="T29" fmla="*/ 25 h 60"/>
              <a:gd name="T30" fmla="*/ 52 w 84"/>
              <a:gd name="T31" fmla="*/ 23 h 60"/>
              <a:gd name="T32" fmla="*/ 51 w 84"/>
              <a:gd name="T33" fmla="*/ 20 h 60"/>
              <a:gd name="T34" fmla="*/ 50 w 84"/>
              <a:gd name="T35" fmla="*/ 18 h 60"/>
              <a:gd name="T36" fmla="*/ 49 w 84"/>
              <a:gd name="T37" fmla="*/ 15 h 60"/>
              <a:gd name="T38" fmla="*/ 47 w 84"/>
              <a:gd name="T39" fmla="*/ 15 h 60"/>
              <a:gd name="T40" fmla="*/ 46 w 84"/>
              <a:gd name="T41" fmla="*/ 13 h 60"/>
              <a:gd name="T42" fmla="*/ 42 w 84"/>
              <a:gd name="T43" fmla="*/ 13 h 60"/>
              <a:gd name="T44" fmla="*/ 40 w 84"/>
              <a:gd name="T45" fmla="*/ 12 h 60"/>
              <a:gd name="T46" fmla="*/ 37 w 84"/>
              <a:gd name="T47" fmla="*/ 14 h 60"/>
              <a:gd name="T48" fmla="*/ 35 w 84"/>
              <a:gd name="T49" fmla="*/ 14 h 60"/>
              <a:gd name="T50" fmla="*/ 33 w 84"/>
              <a:gd name="T51" fmla="*/ 18 h 60"/>
              <a:gd name="T52" fmla="*/ 33 w 84"/>
              <a:gd name="T53" fmla="*/ 20 h 60"/>
              <a:gd name="T54" fmla="*/ 31 w 84"/>
              <a:gd name="T55" fmla="*/ 22 h 60"/>
              <a:gd name="T56" fmla="*/ 33 w 84"/>
              <a:gd name="T57" fmla="*/ 22 h 60"/>
              <a:gd name="T58" fmla="*/ 35 w 84"/>
              <a:gd name="T59" fmla="*/ 17 h 60"/>
              <a:gd name="T60" fmla="*/ 39 w 84"/>
              <a:gd name="T61" fmla="*/ 14 h 60"/>
              <a:gd name="T62" fmla="*/ 45 w 84"/>
              <a:gd name="T63" fmla="*/ 14 h 60"/>
              <a:gd name="T64" fmla="*/ 49 w 84"/>
              <a:gd name="T65" fmla="*/ 17 h 60"/>
              <a:gd name="T66" fmla="*/ 50 w 84"/>
              <a:gd name="T67" fmla="*/ 22 h 60"/>
              <a:gd name="T68" fmla="*/ 49 w 84"/>
              <a:gd name="T69" fmla="*/ 26 h 60"/>
              <a:gd name="T70" fmla="*/ 45 w 84"/>
              <a:gd name="T71" fmla="*/ 30 h 60"/>
              <a:gd name="T72" fmla="*/ 39 w 84"/>
              <a:gd name="T73" fmla="*/ 30 h 60"/>
              <a:gd name="T74" fmla="*/ 35 w 84"/>
              <a:gd name="T75" fmla="*/ 27 h 60"/>
              <a:gd name="T76" fmla="*/ 33 w 84"/>
              <a:gd name="T77" fmla="*/ 22 h 60"/>
              <a:gd name="T78" fmla="*/ 42 w 84"/>
              <a:gd name="T79" fmla="*/ 27 h 60"/>
              <a:gd name="T80" fmla="*/ 37 w 84"/>
              <a:gd name="T81" fmla="*/ 22 h 60"/>
              <a:gd name="T82" fmla="*/ 44 w 84"/>
              <a:gd name="T83" fmla="*/ 22 h 60"/>
              <a:gd name="T84" fmla="*/ 42 w 84"/>
              <a:gd name="T85" fmla="*/ 19 h 60"/>
              <a:gd name="T86" fmla="*/ 79 w 84"/>
              <a:gd name="T87" fmla="*/ 6 h 60"/>
              <a:gd name="T88" fmla="*/ 5 w 84"/>
              <a:gd name="T89" fmla="*/ 6 h 60"/>
              <a:gd name="T90" fmla="*/ 0 w 84"/>
              <a:gd name="T91" fmla="*/ 51 h 60"/>
              <a:gd name="T92" fmla="*/ 0 w 84"/>
              <a:gd name="T93" fmla="*/ 55 h 60"/>
              <a:gd name="T94" fmla="*/ 84 w 84"/>
              <a:gd name="T95" fmla="*/ 55 h 60"/>
              <a:gd name="T96" fmla="*/ 76 w 84"/>
              <a:gd name="T97" fmla="*/ 57 h 60"/>
              <a:gd name="T98" fmla="*/ 3 w 84"/>
              <a:gd name="T99" fmla="*/ 53 h 60"/>
              <a:gd name="T100" fmla="*/ 30 w 84"/>
              <a:gd name="T101" fmla="*/ 56 h 60"/>
              <a:gd name="T102" fmla="*/ 54 w 84"/>
              <a:gd name="T103" fmla="*/ 53 h 60"/>
              <a:gd name="T104" fmla="*/ 76 w 84"/>
              <a:gd name="T105" fmla="*/ 57 h 60"/>
              <a:gd name="T106" fmla="*/ 52 w 84"/>
              <a:gd name="T107" fmla="*/ 54 h 60"/>
              <a:gd name="T108" fmla="*/ 53 w 84"/>
              <a:gd name="T109" fmla="*/ 51 h 60"/>
              <a:gd name="T110" fmla="*/ 7 w 84"/>
              <a:gd name="T111" fmla="*/ 43 h 60"/>
              <a:gd name="T112" fmla="*/ 53 w 84"/>
              <a:gd name="T113" fmla="*/ 51 h 60"/>
              <a:gd name="T114" fmla="*/ 8 w 84"/>
              <a:gd name="T115" fmla="*/ 41 h 60"/>
              <a:gd name="T116" fmla="*/ 10 w 84"/>
              <a:gd name="T117" fmla="*/ 3 h 60"/>
              <a:gd name="T118" fmla="*/ 76 w 84"/>
              <a:gd name="T119" fmla="*/ 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" h="60">
                <a:moveTo>
                  <a:pt x="10" y="5"/>
                </a:moveTo>
                <a:cubicBezTo>
                  <a:pt x="10" y="5"/>
                  <a:pt x="9" y="5"/>
                  <a:pt x="9" y="6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5"/>
                  <a:pt x="73" y="5"/>
                </a:cubicBezTo>
                <a:lnTo>
                  <a:pt x="10" y="5"/>
                </a:lnTo>
                <a:close/>
                <a:moveTo>
                  <a:pt x="72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7"/>
                  <a:pt x="11" y="7"/>
                  <a:pt x="11" y="7"/>
                </a:cubicBezTo>
                <a:cubicBezTo>
                  <a:pt x="72" y="7"/>
                  <a:pt x="72" y="7"/>
                  <a:pt x="72" y="7"/>
                </a:cubicBezTo>
                <a:lnTo>
                  <a:pt x="72" y="36"/>
                </a:lnTo>
                <a:close/>
                <a:moveTo>
                  <a:pt x="32" y="24"/>
                </a:move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4" y="25"/>
                </a:cubicBezTo>
                <a:cubicBezTo>
                  <a:pt x="34" y="25"/>
                  <a:pt x="34" y="25"/>
                  <a:pt x="33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3" y="26"/>
                  <a:pt x="33" y="26"/>
                  <a:pt x="33" y="27"/>
                </a:cubicBezTo>
                <a:cubicBezTo>
                  <a:pt x="33" y="28"/>
                  <a:pt x="34" y="28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6" y="29"/>
                  <a:pt x="36" y="29"/>
                </a:cubicBezTo>
                <a:cubicBezTo>
                  <a:pt x="36" y="29"/>
                  <a:pt x="36" y="28"/>
                  <a:pt x="37" y="29"/>
                </a:cubicBezTo>
                <a:cubicBezTo>
                  <a:pt x="37" y="29"/>
                  <a:pt x="37" y="29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9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1" y="32"/>
                  <a:pt x="41" y="32"/>
                </a:cubicBezTo>
                <a:cubicBezTo>
                  <a:pt x="41" y="32"/>
                  <a:pt x="41" y="31"/>
                  <a:pt x="41" y="31"/>
                </a:cubicBezTo>
                <a:cubicBezTo>
                  <a:pt x="41" y="30"/>
                  <a:pt x="42" y="30"/>
                  <a:pt x="42" y="31"/>
                </a:cubicBezTo>
                <a:cubicBezTo>
                  <a:pt x="42" y="31"/>
                  <a:pt x="43" y="32"/>
                  <a:pt x="43" y="32"/>
                </a:cubicBezTo>
                <a:cubicBezTo>
                  <a:pt x="43" y="32"/>
                  <a:pt x="43" y="32"/>
                  <a:pt x="44" y="32"/>
                </a:cubicBezTo>
                <a:cubicBezTo>
                  <a:pt x="44" y="32"/>
                  <a:pt x="45" y="31"/>
                  <a:pt x="46" y="31"/>
                </a:cubicBezTo>
                <a:cubicBezTo>
                  <a:pt x="46" y="31"/>
                  <a:pt x="47" y="31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6" y="29"/>
                  <a:pt x="47" y="29"/>
                  <a:pt x="47" y="29"/>
                </a:cubicBezTo>
                <a:cubicBezTo>
                  <a:pt x="47" y="28"/>
                  <a:pt x="47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8"/>
                  <a:pt x="50" y="28"/>
                  <a:pt x="51" y="27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4"/>
                  <a:pt x="50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4"/>
                  <a:pt x="52" y="24"/>
                  <a:pt x="52" y="23"/>
                </a:cubicBezTo>
                <a:cubicBezTo>
                  <a:pt x="52" y="23"/>
                  <a:pt x="52" y="22"/>
                  <a:pt x="52" y="22"/>
                </a:cubicBezTo>
                <a:cubicBezTo>
                  <a:pt x="52" y="21"/>
                  <a:pt x="52" y="21"/>
                  <a:pt x="52" y="20"/>
                </a:cubicBezTo>
                <a:cubicBezTo>
                  <a:pt x="52" y="20"/>
                  <a:pt x="52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0" y="20"/>
                  <a:pt x="50" y="19"/>
                  <a:pt x="50" y="19"/>
                </a:cubicBezTo>
                <a:cubicBezTo>
                  <a:pt x="50" y="19"/>
                  <a:pt x="50" y="19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1" y="17"/>
                  <a:pt x="51" y="17"/>
                </a:cubicBezTo>
                <a:cubicBezTo>
                  <a:pt x="50" y="16"/>
                  <a:pt x="50" y="15"/>
                  <a:pt x="49" y="15"/>
                </a:cubicBezTo>
                <a:cubicBezTo>
                  <a:pt x="49" y="15"/>
                  <a:pt x="49" y="14"/>
                  <a:pt x="48" y="14"/>
                </a:cubicBezTo>
                <a:cubicBezTo>
                  <a:pt x="48" y="14"/>
                  <a:pt x="48" y="15"/>
                  <a:pt x="48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6" y="14"/>
                  <a:pt x="47" y="14"/>
                </a:cubicBezTo>
                <a:cubicBezTo>
                  <a:pt x="47" y="14"/>
                  <a:pt x="47" y="13"/>
                  <a:pt x="47" y="13"/>
                </a:cubicBezTo>
                <a:cubicBezTo>
                  <a:pt x="47" y="13"/>
                  <a:pt x="46" y="13"/>
                  <a:pt x="46" y="13"/>
                </a:cubicBezTo>
                <a:cubicBezTo>
                  <a:pt x="45" y="12"/>
                  <a:pt x="44" y="12"/>
                  <a:pt x="4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2" y="12"/>
                  <a:pt x="42" y="13"/>
                </a:cubicBezTo>
                <a:cubicBezTo>
                  <a:pt x="42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39" y="12"/>
                  <a:pt x="38" y="12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5"/>
                  <a:pt x="3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35" y="14"/>
                  <a:pt x="35" y="15"/>
                  <a:pt x="34" y="15"/>
                </a:cubicBezTo>
                <a:cubicBezTo>
                  <a:pt x="34" y="15"/>
                  <a:pt x="33" y="16"/>
                  <a:pt x="33" y="17"/>
                </a:cubicBezTo>
                <a:cubicBezTo>
                  <a:pt x="33" y="17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19"/>
                  <a:pt x="33" y="20"/>
                  <a:pt x="3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1"/>
                  <a:pt x="31" y="21"/>
                  <a:pt x="31" y="22"/>
                </a:cubicBezTo>
                <a:cubicBezTo>
                  <a:pt x="31" y="22"/>
                  <a:pt x="32" y="23"/>
                  <a:pt x="32" y="23"/>
                </a:cubicBezTo>
                <a:cubicBezTo>
                  <a:pt x="32" y="24"/>
                  <a:pt x="32" y="24"/>
                  <a:pt x="32" y="24"/>
                </a:cubicBezTo>
                <a:close/>
                <a:moveTo>
                  <a:pt x="33" y="22"/>
                </a:moveTo>
                <a:cubicBezTo>
                  <a:pt x="34" y="21"/>
                  <a:pt x="35" y="21"/>
                  <a:pt x="35" y="20"/>
                </a:cubicBezTo>
                <a:cubicBezTo>
                  <a:pt x="36" y="19"/>
                  <a:pt x="36" y="18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7" y="17"/>
                  <a:pt x="38" y="17"/>
                </a:cubicBezTo>
                <a:cubicBezTo>
                  <a:pt x="39" y="16"/>
                  <a:pt x="39" y="15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4" y="14"/>
                </a:cubicBezTo>
                <a:cubicBezTo>
                  <a:pt x="44" y="14"/>
                  <a:pt x="44" y="14"/>
                  <a:pt x="45" y="14"/>
                </a:cubicBezTo>
                <a:cubicBezTo>
                  <a:pt x="44" y="15"/>
                  <a:pt x="45" y="16"/>
                  <a:pt x="46" y="17"/>
                </a:cubicBezTo>
                <a:cubicBezTo>
                  <a:pt x="46" y="17"/>
                  <a:pt x="47" y="17"/>
                  <a:pt x="48" y="17"/>
                </a:cubicBezTo>
                <a:cubicBezTo>
                  <a:pt x="48" y="17"/>
                  <a:pt x="48" y="17"/>
                  <a:pt x="49" y="17"/>
                </a:cubicBezTo>
                <a:cubicBezTo>
                  <a:pt x="48" y="18"/>
                  <a:pt x="48" y="19"/>
                  <a:pt x="48" y="20"/>
                </a:cubicBezTo>
                <a:cubicBezTo>
                  <a:pt x="48" y="21"/>
                  <a:pt x="49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8" y="23"/>
                  <a:pt x="48" y="24"/>
                </a:cubicBezTo>
                <a:cubicBezTo>
                  <a:pt x="48" y="25"/>
                  <a:pt x="48" y="26"/>
                  <a:pt x="49" y="26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7"/>
                  <a:pt x="46" y="27"/>
                  <a:pt x="46" y="27"/>
                </a:cubicBezTo>
                <a:cubicBezTo>
                  <a:pt x="45" y="28"/>
                  <a:pt x="44" y="29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29"/>
                  <a:pt x="43" y="28"/>
                  <a:pt x="42" y="28"/>
                </a:cubicBezTo>
                <a:cubicBezTo>
                  <a:pt x="41" y="28"/>
                  <a:pt x="40" y="29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29"/>
                  <a:pt x="39" y="28"/>
                  <a:pt x="38" y="27"/>
                </a:cubicBezTo>
                <a:cubicBezTo>
                  <a:pt x="37" y="27"/>
                  <a:pt x="36" y="27"/>
                  <a:pt x="35" y="27"/>
                </a:cubicBezTo>
                <a:cubicBezTo>
                  <a:pt x="35" y="27"/>
                  <a:pt x="35" y="27"/>
                  <a:pt x="35" y="26"/>
                </a:cubicBezTo>
                <a:cubicBezTo>
                  <a:pt x="36" y="26"/>
                  <a:pt x="36" y="25"/>
                  <a:pt x="35" y="24"/>
                </a:cubicBezTo>
                <a:cubicBezTo>
                  <a:pt x="35" y="23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42" y="27"/>
                </a:moveTo>
                <a:cubicBezTo>
                  <a:pt x="44" y="27"/>
                  <a:pt x="46" y="24"/>
                  <a:pt x="46" y="22"/>
                </a:cubicBezTo>
                <a:cubicBezTo>
                  <a:pt x="46" y="19"/>
                  <a:pt x="44" y="17"/>
                  <a:pt x="42" y="17"/>
                </a:cubicBezTo>
                <a:cubicBezTo>
                  <a:pt x="39" y="17"/>
                  <a:pt x="37" y="19"/>
                  <a:pt x="37" y="22"/>
                </a:cubicBezTo>
                <a:cubicBezTo>
                  <a:pt x="37" y="24"/>
                  <a:pt x="39" y="27"/>
                  <a:pt x="42" y="27"/>
                </a:cubicBezTo>
                <a:close/>
                <a:moveTo>
                  <a:pt x="42" y="19"/>
                </a:moveTo>
                <a:cubicBezTo>
                  <a:pt x="43" y="19"/>
                  <a:pt x="44" y="20"/>
                  <a:pt x="44" y="22"/>
                </a:cubicBezTo>
                <a:cubicBezTo>
                  <a:pt x="44" y="23"/>
                  <a:pt x="43" y="25"/>
                  <a:pt x="42" y="25"/>
                </a:cubicBezTo>
                <a:cubicBezTo>
                  <a:pt x="40" y="25"/>
                  <a:pt x="39" y="23"/>
                  <a:pt x="39" y="22"/>
                </a:cubicBezTo>
                <a:cubicBezTo>
                  <a:pt x="39" y="20"/>
                  <a:pt x="40" y="19"/>
                  <a:pt x="42" y="19"/>
                </a:cubicBezTo>
                <a:close/>
                <a:moveTo>
                  <a:pt x="84" y="51"/>
                </a:moveTo>
                <a:cubicBezTo>
                  <a:pt x="79" y="42"/>
                  <a:pt x="79" y="42"/>
                  <a:pt x="79" y="42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1"/>
                  <a:pt x="78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5" y="1"/>
                  <a:pt x="5" y="6"/>
                </a:cubicBezTo>
                <a:cubicBezTo>
                  <a:pt x="5" y="42"/>
                  <a:pt x="5" y="42"/>
                  <a:pt x="5" y="4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8"/>
                  <a:pt x="3" y="60"/>
                  <a:pt x="7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80" y="60"/>
                  <a:pt x="84" y="58"/>
                  <a:pt x="84" y="55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1"/>
                </a:cubicBezTo>
                <a:close/>
                <a:moveTo>
                  <a:pt x="76" y="57"/>
                </a:moveTo>
                <a:cubicBezTo>
                  <a:pt x="7" y="57"/>
                  <a:pt x="7" y="57"/>
                  <a:pt x="7" y="57"/>
                </a:cubicBezTo>
                <a:cubicBezTo>
                  <a:pt x="5" y="57"/>
                  <a:pt x="3" y="56"/>
                  <a:pt x="3" y="55"/>
                </a:cubicBezTo>
                <a:cubicBezTo>
                  <a:pt x="3" y="53"/>
                  <a:pt x="3" y="53"/>
                  <a:pt x="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6"/>
                  <a:pt x="30" y="56"/>
                  <a:pt x="30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6"/>
                  <a:pt x="79" y="57"/>
                  <a:pt x="76" y="57"/>
                </a:cubicBezTo>
                <a:close/>
                <a:moveTo>
                  <a:pt x="31" y="53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4"/>
                  <a:pt x="52" y="54"/>
                  <a:pt x="52" y="54"/>
                </a:cubicBezTo>
                <a:cubicBezTo>
                  <a:pt x="31" y="54"/>
                  <a:pt x="31" y="54"/>
                  <a:pt x="31" y="54"/>
                </a:cubicBezTo>
                <a:lnTo>
                  <a:pt x="31" y="53"/>
                </a:lnTo>
                <a:close/>
                <a:moveTo>
                  <a:pt x="53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7" y="43"/>
                  <a:pt x="7" y="43"/>
                  <a:pt x="7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0" y="51"/>
                  <a:pt x="80" y="51"/>
                  <a:pt x="80" y="51"/>
                </a:cubicBezTo>
                <a:lnTo>
                  <a:pt x="53" y="51"/>
                </a:lnTo>
                <a:close/>
                <a:moveTo>
                  <a:pt x="76" y="6"/>
                </a:moveTo>
                <a:cubicBezTo>
                  <a:pt x="76" y="41"/>
                  <a:pt x="76" y="41"/>
                  <a:pt x="76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4"/>
                  <a:pt x="8" y="3"/>
                </a:cubicBezTo>
                <a:cubicBezTo>
                  <a:pt x="8" y="3"/>
                  <a:pt x="9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3"/>
                  <a:pt x="75" y="3"/>
                  <a:pt x="76" y="3"/>
                </a:cubicBezTo>
                <a:cubicBezTo>
                  <a:pt x="76" y="4"/>
                  <a:pt x="76" y="5"/>
                  <a:pt x="76" y="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5" name="Freeform 24"/>
          <p:cNvSpPr>
            <a:spLocks noEditPoints="1"/>
          </p:cNvSpPr>
          <p:nvPr/>
        </p:nvSpPr>
        <p:spPr bwMode="auto">
          <a:xfrm>
            <a:off x="6485255" y="2258695"/>
            <a:ext cx="323215" cy="340995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6" name="Freeform 35"/>
          <p:cNvSpPr>
            <a:spLocks noEditPoints="1"/>
          </p:cNvSpPr>
          <p:nvPr/>
        </p:nvSpPr>
        <p:spPr bwMode="auto">
          <a:xfrm>
            <a:off x="7898765" y="2076450"/>
            <a:ext cx="386080" cy="386080"/>
          </a:xfrm>
          <a:custGeom>
            <a:avLst/>
            <a:gdLst>
              <a:gd name="T0" fmla="*/ 45 w 62"/>
              <a:gd name="T1" fmla="*/ 4 h 62"/>
              <a:gd name="T2" fmla="*/ 45 w 62"/>
              <a:gd name="T3" fmla="*/ 9 h 62"/>
              <a:gd name="T4" fmla="*/ 17 w 62"/>
              <a:gd name="T5" fmla="*/ 52 h 62"/>
              <a:gd name="T6" fmla="*/ 16 w 62"/>
              <a:gd name="T7" fmla="*/ 58 h 62"/>
              <a:gd name="T8" fmla="*/ 19 w 62"/>
              <a:gd name="T9" fmla="*/ 52 h 62"/>
              <a:gd name="T10" fmla="*/ 54 w 62"/>
              <a:gd name="T11" fmla="*/ 19 h 62"/>
              <a:gd name="T12" fmla="*/ 56 w 62"/>
              <a:gd name="T13" fmla="*/ 15 h 62"/>
              <a:gd name="T14" fmla="*/ 53 w 62"/>
              <a:gd name="T15" fmla="*/ 19 h 62"/>
              <a:gd name="T16" fmla="*/ 4 w 62"/>
              <a:gd name="T17" fmla="*/ 46 h 62"/>
              <a:gd name="T18" fmla="*/ 9 w 62"/>
              <a:gd name="T19" fmla="*/ 44 h 62"/>
              <a:gd name="T20" fmla="*/ 61 w 62"/>
              <a:gd name="T21" fmla="*/ 30 h 62"/>
              <a:gd name="T22" fmla="*/ 56 w 62"/>
              <a:gd name="T23" fmla="*/ 32 h 62"/>
              <a:gd name="T24" fmla="*/ 61 w 62"/>
              <a:gd name="T25" fmla="*/ 30 h 62"/>
              <a:gd name="T26" fmla="*/ 1 w 62"/>
              <a:gd name="T27" fmla="*/ 30 h 62"/>
              <a:gd name="T28" fmla="*/ 5 w 62"/>
              <a:gd name="T29" fmla="*/ 32 h 62"/>
              <a:gd name="T30" fmla="*/ 52 w 62"/>
              <a:gd name="T31" fmla="*/ 43 h 62"/>
              <a:gd name="T32" fmla="*/ 57 w 62"/>
              <a:gd name="T33" fmla="*/ 47 h 62"/>
              <a:gd name="T34" fmla="*/ 54 w 62"/>
              <a:gd name="T35" fmla="*/ 43 h 62"/>
              <a:gd name="T36" fmla="*/ 10 w 62"/>
              <a:gd name="T37" fmla="*/ 18 h 62"/>
              <a:gd name="T38" fmla="*/ 4 w 62"/>
              <a:gd name="T39" fmla="*/ 15 h 62"/>
              <a:gd name="T40" fmla="*/ 45 w 62"/>
              <a:gd name="T41" fmla="*/ 52 h 62"/>
              <a:gd name="T42" fmla="*/ 45 w 62"/>
              <a:gd name="T43" fmla="*/ 57 h 62"/>
              <a:gd name="T44" fmla="*/ 47 w 62"/>
              <a:gd name="T45" fmla="*/ 56 h 62"/>
              <a:gd name="T46" fmla="*/ 30 w 62"/>
              <a:gd name="T47" fmla="*/ 56 h 62"/>
              <a:gd name="T48" fmla="*/ 32 w 62"/>
              <a:gd name="T49" fmla="*/ 61 h 62"/>
              <a:gd name="T50" fmla="*/ 17 w 62"/>
              <a:gd name="T51" fmla="*/ 9 h 62"/>
              <a:gd name="T52" fmla="*/ 19 w 62"/>
              <a:gd name="T53" fmla="*/ 8 h 62"/>
              <a:gd name="T54" fmla="*/ 15 w 62"/>
              <a:gd name="T55" fmla="*/ 5 h 62"/>
              <a:gd name="T56" fmla="*/ 32 w 62"/>
              <a:gd name="T57" fmla="*/ 5 h 62"/>
              <a:gd name="T58" fmla="*/ 30 w 62"/>
              <a:gd name="T59" fmla="*/ 1 h 62"/>
              <a:gd name="T60" fmla="*/ 53 w 62"/>
              <a:gd name="T61" fmla="*/ 30 h 62"/>
              <a:gd name="T62" fmla="*/ 29 w 62"/>
              <a:gd name="T63" fmla="*/ 53 h 62"/>
              <a:gd name="T64" fmla="*/ 14 w 62"/>
              <a:gd name="T65" fmla="*/ 19 h 62"/>
              <a:gd name="T66" fmla="*/ 48 w 62"/>
              <a:gd name="T67" fmla="*/ 19 h 62"/>
              <a:gd name="T68" fmla="*/ 46 w 62"/>
              <a:gd name="T69" fmla="*/ 22 h 62"/>
              <a:gd name="T70" fmla="*/ 46 w 62"/>
              <a:gd name="T71" fmla="*/ 22 h 62"/>
              <a:gd name="T72" fmla="*/ 39 w 62"/>
              <a:gd name="T73" fmla="*/ 27 h 62"/>
              <a:gd name="T74" fmla="*/ 31 w 62"/>
              <a:gd name="T75" fmla="*/ 48 h 62"/>
              <a:gd name="T76" fmla="*/ 36 w 62"/>
              <a:gd name="T77" fmla="*/ 27 h 62"/>
              <a:gd name="T78" fmla="*/ 36 w 62"/>
              <a:gd name="T79" fmla="*/ 27 h 62"/>
              <a:gd name="T80" fmla="*/ 23 w 62"/>
              <a:gd name="T81" fmla="*/ 27 h 62"/>
              <a:gd name="T82" fmla="*/ 21 w 62"/>
              <a:gd name="T83" fmla="*/ 27 h 62"/>
              <a:gd name="T84" fmla="*/ 28 w 62"/>
              <a:gd name="T85" fmla="*/ 47 h 62"/>
              <a:gd name="T86" fmla="*/ 28 w 62"/>
              <a:gd name="T87" fmla="*/ 47 h 62"/>
              <a:gd name="T88" fmla="*/ 39 w 62"/>
              <a:gd name="T89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62">
                <a:moveTo>
                  <a:pt x="43" y="9"/>
                </a:moveTo>
                <a:cubicBezTo>
                  <a:pt x="43" y="9"/>
                  <a:pt x="43" y="9"/>
                  <a:pt x="43" y="8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6" y="4"/>
                  <a:pt x="46" y="4"/>
                </a:cubicBezTo>
                <a:cubicBezTo>
                  <a:pt x="47" y="4"/>
                  <a:pt x="47" y="5"/>
                  <a:pt x="47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3" y="10"/>
                  <a:pt x="43" y="9"/>
                  <a:pt x="43" y="9"/>
                </a:cubicBezTo>
                <a:close/>
                <a:moveTo>
                  <a:pt x="17" y="52"/>
                </a:moveTo>
                <a:cubicBezTo>
                  <a:pt x="15" y="56"/>
                  <a:pt x="15" y="56"/>
                  <a:pt x="15" y="56"/>
                </a:cubicBezTo>
                <a:cubicBezTo>
                  <a:pt x="15" y="57"/>
                  <a:pt x="15" y="57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2"/>
                  <a:pt x="19" y="52"/>
                </a:cubicBezTo>
                <a:cubicBezTo>
                  <a:pt x="18" y="52"/>
                  <a:pt x="18" y="52"/>
                  <a:pt x="17" y="52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4" y="19"/>
                </a:cubicBezTo>
                <a:cubicBezTo>
                  <a:pt x="57" y="17"/>
                  <a:pt x="57" y="17"/>
                  <a:pt x="57" y="17"/>
                </a:cubicBezTo>
                <a:cubicBezTo>
                  <a:pt x="58" y="16"/>
                  <a:pt x="58" y="16"/>
                  <a:pt x="58" y="15"/>
                </a:cubicBezTo>
                <a:cubicBezTo>
                  <a:pt x="57" y="15"/>
                  <a:pt x="57" y="14"/>
                  <a:pt x="56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2" y="18"/>
                  <a:pt x="52" y="18"/>
                </a:cubicBezTo>
                <a:cubicBezTo>
                  <a:pt x="52" y="19"/>
                  <a:pt x="53" y="19"/>
                  <a:pt x="53" y="19"/>
                </a:cubicBezTo>
                <a:close/>
                <a:moveTo>
                  <a:pt x="8" y="43"/>
                </a:move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3"/>
                  <a:pt x="10" y="43"/>
                </a:cubicBezTo>
                <a:cubicBezTo>
                  <a:pt x="9" y="42"/>
                  <a:pt x="9" y="42"/>
                  <a:pt x="8" y="43"/>
                </a:cubicBezTo>
                <a:close/>
                <a:moveTo>
                  <a:pt x="61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5" y="30"/>
                  <a:pt x="55" y="31"/>
                </a:cubicBezTo>
                <a:cubicBezTo>
                  <a:pt x="55" y="31"/>
                  <a:pt x="56" y="32"/>
                  <a:pt x="5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2" y="31"/>
                  <a:pt x="62" y="31"/>
                </a:cubicBezTo>
                <a:cubicBezTo>
                  <a:pt x="62" y="30"/>
                  <a:pt x="61" y="30"/>
                  <a:pt x="61" y="30"/>
                </a:cubicBezTo>
                <a:close/>
                <a:moveTo>
                  <a:pt x="6" y="31"/>
                </a:moveTo>
                <a:cubicBezTo>
                  <a:pt x="6" y="30"/>
                  <a:pt x="6" y="30"/>
                  <a:pt x="5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2"/>
                  <a:pt x="1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6" y="32"/>
                  <a:pt x="6" y="31"/>
                  <a:pt x="6" y="31"/>
                </a:cubicBezTo>
                <a:close/>
                <a:moveTo>
                  <a:pt x="54" y="43"/>
                </a:moveTo>
                <a:cubicBezTo>
                  <a:pt x="53" y="42"/>
                  <a:pt x="52" y="42"/>
                  <a:pt x="52" y="43"/>
                </a:cubicBezTo>
                <a:cubicBezTo>
                  <a:pt x="52" y="43"/>
                  <a:pt x="52" y="44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8" y="46"/>
                  <a:pt x="58" y="46"/>
                </a:cubicBezTo>
                <a:cubicBezTo>
                  <a:pt x="58" y="46"/>
                  <a:pt x="58" y="45"/>
                  <a:pt x="57" y="45"/>
                </a:cubicBezTo>
                <a:lnTo>
                  <a:pt x="54" y="43"/>
                </a:lnTo>
                <a:close/>
                <a:moveTo>
                  <a:pt x="8" y="19"/>
                </a:move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10" y="18"/>
                </a:cubicBezTo>
                <a:cubicBezTo>
                  <a:pt x="10" y="18"/>
                  <a:pt x="10" y="17"/>
                  <a:pt x="9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5"/>
                  <a:pt x="4" y="15"/>
                </a:cubicBezTo>
                <a:cubicBezTo>
                  <a:pt x="4" y="16"/>
                  <a:pt x="4" y="16"/>
                  <a:pt x="4" y="17"/>
                </a:cubicBezTo>
                <a:lnTo>
                  <a:pt x="8" y="19"/>
                </a:lnTo>
                <a:close/>
                <a:moveTo>
                  <a:pt x="45" y="52"/>
                </a:moveTo>
                <a:cubicBezTo>
                  <a:pt x="44" y="52"/>
                  <a:pt x="44" y="52"/>
                  <a:pt x="43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57"/>
                  <a:pt x="47" y="57"/>
                  <a:pt x="47" y="56"/>
                </a:cubicBezTo>
                <a:lnTo>
                  <a:pt x="45" y="52"/>
                </a:lnTo>
                <a:close/>
                <a:moveTo>
                  <a:pt x="31" y="55"/>
                </a:moveTo>
                <a:cubicBezTo>
                  <a:pt x="30" y="55"/>
                  <a:pt x="30" y="56"/>
                  <a:pt x="30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31" y="62"/>
                </a:cubicBezTo>
                <a:cubicBezTo>
                  <a:pt x="31" y="62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1" y="55"/>
                  <a:pt x="31" y="55"/>
                </a:cubicBezTo>
                <a:close/>
                <a:moveTo>
                  <a:pt x="17" y="9"/>
                </a:moveTo>
                <a:cubicBezTo>
                  <a:pt x="17" y="9"/>
                  <a:pt x="18" y="10"/>
                  <a:pt x="18" y="10"/>
                </a:cubicBezTo>
                <a:cubicBezTo>
                  <a:pt x="18" y="10"/>
                  <a:pt x="18" y="9"/>
                  <a:pt x="19" y="9"/>
                </a:cubicBezTo>
                <a:cubicBezTo>
                  <a:pt x="19" y="9"/>
                  <a:pt x="19" y="9"/>
                  <a:pt x="19" y="8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5" y="5"/>
                  <a:pt x="15" y="5"/>
                </a:cubicBezTo>
                <a:lnTo>
                  <a:pt x="17" y="9"/>
                </a:lnTo>
                <a:close/>
                <a:moveTo>
                  <a:pt x="31" y="6"/>
                </a:moveTo>
                <a:cubicBezTo>
                  <a:pt x="31" y="6"/>
                  <a:pt x="32" y="6"/>
                  <a:pt x="32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0" y="0"/>
                  <a:pt x="30" y="0"/>
                  <a:pt x="30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1" y="6"/>
                </a:cubicBezTo>
                <a:close/>
                <a:moveTo>
                  <a:pt x="53" y="30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1" y="53"/>
                  <a:pt x="31" y="53"/>
                </a:cubicBezTo>
                <a:cubicBezTo>
                  <a:pt x="30" y="53"/>
                  <a:pt x="30" y="53"/>
                  <a:pt x="29" y="53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29"/>
                  <a:pt x="8" y="28"/>
                  <a:pt x="9" y="27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8"/>
                  <a:pt x="1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9"/>
                  <a:pt x="48" y="19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4" y="29"/>
                  <a:pt x="53" y="30"/>
                </a:cubicBezTo>
                <a:close/>
                <a:moveTo>
                  <a:pt x="46" y="22"/>
                </a:moveTo>
                <a:cubicBezTo>
                  <a:pt x="41" y="27"/>
                  <a:pt x="41" y="27"/>
                  <a:pt x="41" y="27"/>
                </a:cubicBezTo>
                <a:cubicBezTo>
                  <a:pt x="50" y="27"/>
                  <a:pt x="50" y="27"/>
                  <a:pt x="50" y="27"/>
                </a:cubicBezTo>
                <a:lnTo>
                  <a:pt x="46" y="22"/>
                </a:lnTo>
                <a:close/>
                <a:moveTo>
                  <a:pt x="44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9" y="27"/>
                  <a:pt x="39" y="27"/>
                  <a:pt x="39" y="27"/>
                </a:cubicBezTo>
                <a:lnTo>
                  <a:pt x="44" y="21"/>
                </a:lnTo>
                <a:close/>
                <a:moveTo>
                  <a:pt x="25" y="29"/>
                </a:moveTo>
                <a:cubicBezTo>
                  <a:pt x="31" y="48"/>
                  <a:pt x="31" y="48"/>
                  <a:pt x="31" y="48"/>
                </a:cubicBezTo>
                <a:cubicBezTo>
                  <a:pt x="37" y="29"/>
                  <a:pt x="37" y="29"/>
                  <a:pt x="37" y="29"/>
                </a:cubicBezTo>
                <a:lnTo>
                  <a:pt x="25" y="29"/>
                </a:lnTo>
                <a:close/>
                <a:moveTo>
                  <a:pt x="36" y="27"/>
                </a:moveTo>
                <a:cubicBezTo>
                  <a:pt x="31" y="22"/>
                  <a:pt x="31" y="22"/>
                  <a:pt x="31" y="22"/>
                </a:cubicBezTo>
                <a:cubicBezTo>
                  <a:pt x="26" y="27"/>
                  <a:pt x="26" y="27"/>
                  <a:pt x="26" y="27"/>
                </a:cubicBezTo>
                <a:lnTo>
                  <a:pt x="36" y="27"/>
                </a:lnTo>
                <a:close/>
                <a:moveTo>
                  <a:pt x="2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3" y="27"/>
                  <a:pt x="23" y="27"/>
                  <a:pt x="23" y="27"/>
                </a:cubicBezTo>
                <a:lnTo>
                  <a:pt x="28" y="21"/>
                </a:lnTo>
                <a:close/>
                <a:moveTo>
                  <a:pt x="12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16" y="22"/>
                  <a:pt x="16" y="22"/>
                  <a:pt x="16" y="22"/>
                </a:cubicBezTo>
                <a:lnTo>
                  <a:pt x="12" y="27"/>
                </a:lnTo>
                <a:close/>
                <a:moveTo>
                  <a:pt x="28" y="47"/>
                </a:moveTo>
                <a:cubicBezTo>
                  <a:pt x="22" y="29"/>
                  <a:pt x="22" y="29"/>
                  <a:pt x="22" y="29"/>
                </a:cubicBezTo>
                <a:cubicBezTo>
                  <a:pt x="12" y="29"/>
                  <a:pt x="12" y="29"/>
                  <a:pt x="12" y="29"/>
                </a:cubicBezTo>
                <a:lnTo>
                  <a:pt x="28" y="47"/>
                </a:lnTo>
                <a:close/>
                <a:moveTo>
                  <a:pt x="33" y="47"/>
                </a:moveTo>
                <a:cubicBezTo>
                  <a:pt x="49" y="29"/>
                  <a:pt x="49" y="29"/>
                  <a:pt x="49" y="29"/>
                </a:cubicBezTo>
                <a:cubicBezTo>
                  <a:pt x="39" y="29"/>
                  <a:pt x="39" y="29"/>
                  <a:pt x="39" y="29"/>
                </a:cubicBezTo>
                <a:lnTo>
                  <a:pt x="33" y="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7" name="Freeform 16"/>
          <p:cNvSpPr>
            <a:spLocks noEditPoints="1"/>
          </p:cNvSpPr>
          <p:nvPr/>
        </p:nvSpPr>
        <p:spPr bwMode="auto">
          <a:xfrm>
            <a:off x="5855970" y="1704340"/>
            <a:ext cx="315595" cy="347980"/>
          </a:xfrm>
          <a:custGeom>
            <a:avLst/>
            <a:gdLst>
              <a:gd name="T0" fmla="*/ 33 w 66"/>
              <a:gd name="T1" fmla="*/ 0 h 73"/>
              <a:gd name="T2" fmla="*/ 26 w 66"/>
              <a:gd name="T3" fmla="*/ 6 h 73"/>
              <a:gd name="T4" fmla="*/ 39 w 66"/>
              <a:gd name="T5" fmla="*/ 7 h 73"/>
              <a:gd name="T6" fmla="*/ 28 w 66"/>
              <a:gd name="T7" fmla="*/ 5 h 73"/>
              <a:gd name="T8" fmla="*/ 33 w 66"/>
              <a:gd name="T9" fmla="*/ 1 h 73"/>
              <a:gd name="T10" fmla="*/ 28 w 66"/>
              <a:gd name="T11" fmla="*/ 5 h 73"/>
              <a:gd name="T12" fmla="*/ 50 w 66"/>
              <a:gd name="T13" fmla="*/ 13 h 73"/>
              <a:gd name="T14" fmla="*/ 55 w 66"/>
              <a:gd name="T15" fmla="*/ 15 h 73"/>
              <a:gd name="T16" fmla="*/ 54 w 66"/>
              <a:gd name="T17" fmla="*/ 8 h 73"/>
              <a:gd name="T18" fmla="*/ 45 w 66"/>
              <a:gd name="T19" fmla="*/ 8 h 73"/>
              <a:gd name="T20" fmla="*/ 49 w 66"/>
              <a:gd name="T21" fmla="*/ 11 h 73"/>
              <a:gd name="T22" fmla="*/ 33 w 66"/>
              <a:gd name="T23" fmla="*/ 7 h 73"/>
              <a:gd name="T24" fmla="*/ 17 w 66"/>
              <a:gd name="T25" fmla="*/ 12 h 73"/>
              <a:gd name="T26" fmla="*/ 21 w 66"/>
              <a:gd name="T27" fmla="*/ 8 h 73"/>
              <a:gd name="T28" fmla="*/ 14 w 66"/>
              <a:gd name="T29" fmla="*/ 6 h 73"/>
              <a:gd name="T30" fmla="*/ 10 w 66"/>
              <a:gd name="T31" fmla="*/ 15 h 73"/>
              <a:gd name="T32" fmla="*/ 15 w 66"/>
              <a:gd name="T33" fmla="*/ 12 h 73"/>
              <a:gd name="T34" fmla="*/ 15 w 66"/>
              <a:gd name="T35" fmla="*/ 13 h 73"/>
              <a:gd name="T36" fmla="*/ 0 w 66"/>
              <a:gd name="T37" fmla="*/ 35 h 73"/>
              <a:gd name="T38" fmla="*/ 4 w 66"/>
              <a:gd name="T39" fmla="*/ 43 h 73"/>
              <a:gd name="T40" fmla="*/ 14 w 66"/>
              <a:gd name="T41" fmla="*/ 60 h 73"/>
              <a:gd name="T42" fmla="*/ 11 w 66"/>
              <a:gd name="T43" fmla="*/ 68 h 73"/>
              <a:gd name="T44" fmla="*/ 12 w 66"/>
              <a:gd name="T45" fmla="*/ 73 h 73"/>
              <a:gd name="T46" fmla="*/ 15 w 66"/>
              <a:gd name="T47" fmla="*/ 70 h 73"/>
              <a:gd name="T48" fmla="*/ 20 w 66"/>
              <a:gd name="T49" fmla="*/ 63 h 73"/>
              <a:gd name="T50" fmla="*/ 46 w 66"/>
              <a:gd name="T51" fmla="*/ 63 h 73"/>
              <a:gd name="T52" fmla="*/ 52 w 66"/>
              <a:gd name="T53" fmla="*/ 70 h 73"/>
              <a:gd name="T54" fmla="*/ 57 w 66"/>
              <a:gd name="T55" fmla="*/ 71 h 73"/>
              <a:gd name="T56" fmla="*/ 56 w 66"/>
              <a:gd name="T57" fmla="*/ 67 h 73"/>
              <a:gd name="T58" fmla="*/ 62 w 66"/>
              <a:gd name="T59" fmla="*/ 43 h 73"/>
              <a:gd name="T60" fmla="*/ 66 w 66"/>
              <a:gd name="T61" fmla="*/ 35 h 73"/>
              <a:gd name="T62" fmla="*/ 2 w 66"/>
              <a:gd name="T63" fmla="*/ 38 h 73"/>
              <a:gd name="T64" fmla="*/ 3 w 66"/>
              <a:gd name="T65" fmla="*/ 32 h 73"/>
              <a:gd name="T66" fmla="*/ 3 w 66"/>
              <a:gd name="T67" fmla="*/ 41 h 73"/>
              <a:gd name="T68" fmla="*/ 47 w 66"/>
              <a:gd name="T69" fmla="*/ 8 h 73"/>
              <a:gd name="T70" fmla="*/ 53 w 66"/>
              <a:gd name="T71" fmla="*/ 10 h 73"/>
              <a:gd name="T72" fmla="*/ 47 w 66"/>
              <a:gd name="T73" fmla="*/ 8 h 73"/>
              <a:gd name="T74" fmla="*/ 12 w 66"/>
              <a:gd name="T75" fmla="*/ 10 h 73"/>
              <a:gd name="T76" fmla="*/ 17 w 66"/>
              <a:gd name="T77" fmla="*/ 7 h 73"/>
              <a:gd name="T78" fmla="*/ 11 w 66"/>
              <a:gd name="T79" fmla="*/ 13 h 73"/>
              <a:gd name="T80" fmla="*/ 12 w 66"/>
              <a:gd name="T81" fmla="*/ 66 h 73"/>
              <a:gd name="T82" fmla="*/ 17 w 66"/>
              <a:gd name="T83" fmla="*/ 64 h 73"/>
              <a:gd name="T84" fmla="*/ 53 w 66"/>
              <a:gd name="T85" fmla="*/ 66 h 73"/>
              <a:gd name="T86" fmla="*/ 48 w 66"/>
              <a:gd name="T87" fmla="*/ 64 h 73"/>
              <a:gd name="T88" fmla="*/ 53 w 66"/>
              <a:gd name="T89" fmla="*/ 66 h 73"/>
              <a:gd name="T90" fmla="*/ 6 w 66"/>
              <a:gd name="T91" fmla="*/ 37 h 73"/>
              <a:gd name="T92" fmla="*/ 60 w 66"/>
              <a:gd name="T93" fmla="*/ 37 h 73"/>
              <a:gd name="T94" fmla="*/ 64 w 66"/>
              <a:gd name="T95" fmla="*/ 38 h 73"/>
              <a:gd name="T96" fmla="*/ 62 w 66"/>
              <a:gd name="T97" fmla="*/ 37 h 73"/>
              <a:gd name="T98" fmla="*/ 64 w 66"/>
              <a:gd name="T99" fmla="*/ 35 h 73"/>
              <a:gd name="T100" fmla="*/ 33 w 66"/>
              <a:gd name="T101" fmla="*/ 12 h 73"/>
              <a:gd name="T102" fmla="*/ 33 w 66"/>
              <a:gd name="T103" fmla="*/ 61 h 73"/>
              <a:gd name="T104" fmla="*/ 33 w 66"/>
              <a:gd name="T105" fmla="*/ 12 h 73"/>
              <a:gd name="T106" fmla="*/ 10 w 66"/>
              <a:gd name="T107" fmla="*/ 37 h 73"/>
              <a:gd name="T108" fmla="*/ 56 w 66"/>
              <a:gd name="T109" fmla="*/ 37 h 73"/>
              <a:gd name="T110" fmla="*/ 36 w 66"/>
              <a:gd name="T111" fmla="*/ 35 h 73"/>
              <a:gd name="T112" fmla="*/ 49 w 66"/>
              <a:gd name="T113" fmla="*/ 38 h 73"/>
              <a:gd name="T114" fmla="*/ 32 w 66"/>
              <a:gd name="T115" fmla="*/ 40 h 73"/>
              <a:gd name="T116" fmla="*/ 31 w 66"/>
              <a:gd name="T117" fmla="*/ 32 h 73"/>
              <a:gd name="T118" fmla="*/ 34 w 66"/>
              <a:gd name="T119" fmla="*/ 16 h 73"/>
              <a:gd name="T120" fmla="*/ 36 w 66"/>
              <a:gd name="T12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" h="73">
                <a:moveTo>
                  <a:pt x="39" y="6"/>
                </a:moveTo>
                <a:cubicBezTo>
                  <a:pt x="39" y="2"/>
                  <a:pt x="37" y="0"/>
                  <a:pt x="3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6" y="2"/>
                  <a:pt x="26" y="6"/>
                </a:cubicBezTo>
                <a:cubicBezTo>
                  <a:pt x="26" y="7"/>
                  <a:pt x="26" y="7"/>
                  <a:pt x="26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6"/>
                </a:lnTo>
                <a:close/>
                <a:moveTo>
                  <a:pt x="28" y="5"/>
                </a:moveTo>
                <a:cubicBezTo>
                  <a:pt x="28" y="3"/>
                  <a:pt x="30" y="1"/>
                  <a:pt x="32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5" y="1"/>
                  <a:pt x="37" y="3"/>
                  <a:pt x="38" y="5"/>
                </a:cubicBezTo>
                <a:lnTo>
                  <a:pt x="28" y="5"/>
                </a:lnTo>
                <a:close/>
                <a:moveTo>
                  <a:pt x="62" y="30"/>
                </a:moveTo>
                <a:cubicBezTo>
                  <a:pt x="60" y="23"/>
                  <a:pt x="56" y="17"/>
                  <a:pt x="50" y="13"/>
                </a:cubicBezTo>
                <a:cubicBezTo>
                  <a:pt x="50" y="12"/>
                  <a:pt x="50" y="12"/>
                  <a:pt x="50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7" y="13"/>
                  <a:pt x="56" y="10"/>
                  <a:pt x="54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9" y="5"/>
                  <a:pt x="46" y="6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9"/>
                  <a:pt x="39" y="7"/>
                  <a:pt x="33" y="7"/>
                </a:cubicBezTo>
                <a:cubicBezTo>
                  <a:pt x="27" y="7"/>
                  <a:pt x="21" y="9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6"/>
                  <a:pt x="17" y="5"/>
                  <a:pt x="14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10"/>
                  <a:pt x="9" y="13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0" y="17"/>
                  <a:pt x="5" y="23"/>
                  <a:pt x="4" y="30"/>
                </a:cubicBezTo>
                <a:cubicBezTo>
                  <a:pt x="2" y="31"/>
                  <a:pt x="0" y="33"/>
                  <a:pt x="0" y="35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2" y="43"/>
                  <a:pt x="4" y="43"/>
                </a:cubicBezTo>
                <a:cubicBezTo>
                  <a:pt x="5" y="50"/>
                  <a:pt x="9" y="56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0" y="67"/>
                  <a:pt x="10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9" y="71"/>
                  <a:pt x="9" y="71"/>
                  <a:pt x="9" y="71"/>
                </a:cubicBezTo>
                <a:cubicBezTo>
                  <a:pt x="12" y="73"/>
                  <a:pt x="12" y="73"/>
                  <a:pt x="12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4" y="65"/>
                  <a:pt x="28" y="66"/>
                  <a:pt x="33" y="66"/>
                </a:cubicBezTo>
                <a:cubicBezTo>
                  <a:pt x="37" y="66"/>
                  <a:pt x="42" y="65"/>
                  <a:pt x="46" y="63"/>
                </a:cubicBezTo>
                <a:cubicBezTo>
                  <a:pt x="50" y="70"/>
                  <a:pt x="50" y="70"/>
                  <a:pt x="50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4" y="73"/>
                  <a:pt x="54" y="73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1" y="60"/>
                  <a:pt x="51" y="60"/>
                  <a:pt x="51" y="60"/>
                </a:cubicBezTo>
                <a:cubicBezTo>
                  <a:pt x="57" y="56"/>
                  <a:pt x="60" y="50"/>
                  <a:pt x="62" y="43"/>
                </a:cubicBezTo>
                <a:cubicBezTo>
                  <a:pt x="64" y="43"/>
                  <a:pt x="66" y="41"/>
                  <a:pt x="66" y="38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4" y="31"/>
                  <a:pt x="62" y="30"/>
                </a:cubicBezTo>
                <a:close/>
                <a:moveTo>
                  <a:pt x="2" y="38"/>
                </a:moveTo>
                <a:cubicBezTo>
                  <a:pt x="2" y="35"/>
                  <a:pt x="2" y="35"/>
                  <a:pt x="2" y="35"/>
                </a:cubicBezTo>
                <a:cubicBezTo>
                  <a:pt x="2" y="34"/>
                  <a:pt x="2" y="33"/>
                  <a:pt x="3" y="32"/>
                </a:cubicBezTo>
                <a:cubicBezTo>
                  <a:pt x="3" y="34"/>
                  <a:pt x="3" y="35"/>
                  <a:pt x="3" y="37"/>
                </a:cubicBezTo>
                <a:cubicBezTo>
                  <a:pt x="3" y="38"/>
                  <a:pt x="3" y="40"/>
                  <a:pt x="3" y="41"/>
                </a:cubicBezTo>
                <a:cubicBezTo>
                  <a:pt x="2" y="41"/>
                  <a:pt x="2" y="40"/>
                  <a:pt x="2" y="38"/>
                </a:cubicBezTo>
                <a:close/>
                <a:moveTo>
                  <a:pt x="47" y="8"/>
                </a:moveTo>
                <a:cubicBezTo>
                  <a:pt x="48" y="7"/>
                  <a:pt x="49" y="7"/>
                  <a:pt x="50" y="8"/>
                </a:cubicBezTo>
                <a:cubicBezTo>
                  <a:pt x="53" y="10"/>
                  <a:pt x="53" y="10"/>
                  <a:pt x="53" y="10"/>
                </a:cubicBezTo>
                <a:cubicBezTo>
                  <a:pt x="54" y="10"/>
                  <a:pt x="55" y="12"/>
                  <a:pt x="54" y="13"/>
                </a:cubicBezTo>
                <a:lnTo>
                  <a:pt x="47" y="8"/>
                </a:lnTo>
                <a:close/>
                <a:moveTo>
                  <a:pt x="11" y="13"/>
                </a:moveTo>
                <a:cubicBezTo>
                  <a:pt x="11" y="12"/>
                  <a:pt x="11" y="10"/>
                  <a:pt x="12" y="10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7"/>
                  <a:pt x="16" y="7"/>
                  <a:pt x="17" y="7"/>
                </a:cubicBezTo>
                <a:cubicBezTo>
                  <a:pt x="18" y="7"/>
                  <a:pt x="18" y="8"/>
                  <a:pt x="19" y="8"/>
                </a:cubicBezTo>
                <a:lnTo>
                  <a:pt x="11" y="13"/>
                </a:lnTo>
                <a:close/>
                <a:moveTo>
                  <a:pt x="15" y="68"/>
                </a:moveTo>
                <a:cubicBezTo>
                  <a:pt x="12" y="66"/>
                  <a:pt x="12" y="66"/>
                  <a:pt x="12" y="66"/>
                </a:cubicBezTo>
                <a:cubicBezTo>
                  <a:pt x="15" y="62"/>
                  <a:pt x="15" y="62"/>
                  <a:pt x="15" y="62"/>
                </a:cubicBezTo>
                <a:cubicBezTo>
                  <a:pt x="17" y="64"/>
                  <a:pt x="17" y="64"/>
                  <a:pt x="17" y="64"/>
                </a:cubicBezTo>
                <a:lnTo>
                  <a:pt x="15" y="68"/>
                </a:lnTo>
                <a:close/>
                <a:moveTo>
                  <a:pt x="53" y="66"/>
                </a:moveTo>
                <a:cubicBezTo>
                  <a:pt x="51" y="68"/>
                  <a:pt x="51" y="68"/>
                  <a:pt x="51" y="68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2"/>
                  <a:pt x="50" y="62"/>
                  <a:pt x="50" y="62"/>
                </a:cubicBezTo>
                <a:lnTo>
                  <a:pt x="53" y="66"/>
                </a:lnTo>
                <a:close/>
                <a:moveTo>
                  <a:pt x="33" y="64"/>
                </a:moveTo>
                <a:cubicBezTo>
                  <a:pt x="18" y="64"/>
                  <a:pt x="6" y="52"/>
                  <a:pt x="6" y="37"/>
                </a:cubicBezTo>
                <a:cubicBezTo>
                  <a:pt x="6" y="22"/>
                  <a:pt x="18" y="10"/>
                  <a:pt x="33" y="10"/>
                </a:cubicBezTo>
                <a:cubicBezTo>
                  <a:pt x="48" y="10"/>
                  <a:pt x="60" y="22"/>
                  <a:pt x="60" y="37"/>
                </a:cubicBezTo>
                <a:cubicBezTo>
                  <a:pt x="60" y="52"/>
                  <a:pt x="48" y="64"/>
                  <a:pt x="33" y="64"/>
                </a:cubicBezTo>
                <a:close/>
                <a:moveTo>
                  <a:pt x="64" y="38"/>
                </a:moveTo>
                <a:cubicBezTo>
                  <a:pt x="64" y="40"/>
                  <a:pt x="63" y="41"/>
                  <a:pt x="62" y="41"/>
                </a:cubicBezTo>
                <a:cubicBezTo>
                  <a:pt x="62" y="40"/>
                  <a:pt x="62" y="38"/>
                  <a:pt x="62" y="37"/>
                </a:cubicBezTo>
                <a:cubicBezTo>
                  <a:pt x="62" y="35"/>
                  <a:pt x="62" y="34"/>
                  <a:pt x="62" y="32"/>
                </a:cubicBezTo>
                <a:cubicBezTo>
                  <a:pt x="63" y="33"/>
                  <a:pt x="64" y="34"/>
                  <a:pt x="64" y="35"/>
                </a:cubicBezTo>
                <a:lnTo>
                  <a:pt x="64" y="38"/>
                </a:lnTo>
                <a:close/>
                <a:moveTo>
                  <a:pt x="33" y="12"/>
                </a:moveTo>
                <a:cubicBezTo>
                  <a:pt x="19" y="12"/>
                  <a:pt x="8" y="23"/>
                  <a:pt x="8" y="37"/>
                </a:cubicBezTo>
                <a:cubicBezTo>
                  <a:pt x="8" y="50"/>
                  <a:pt x="19" y="61"/>
                  <a:pt x="33" y="61"/>
                </a:cubicBezTo>
                <a:cubicBezTo>
                  <a:pt x="46" y="61"/>
                  <a:pt x="57" y="50"/>
                  <a:pt x="57" y="37"/>
                </a:cubicBezTo>
                <a:cubicBezTo>
                  <a:pt x="57" y="23"/>
                  <a:pt x="46" y="12"/>
                  <a:pt x="33" y="12"/>
                </a:cubicBezTo>
                <a:close/>
                <a:moveTo>
                  <a:pt x="33" y="60"/>
                </a:moveTo>
                <a:cubicBezTo>
                  <a:pt x="20" y="60"/>
                  <a:pt x="10" y="49"/>
                  <a:pt x="10" y="37"/>
                </a:cubicBezTo>
                <a:cubicBezTo>
                  <a:pt x="10" y="24"/>
                  <a:pt x="20" y="14"/>
                  <a:pt x="33" y="14"/>
                </a:cubicBezTo>
                <a:cubicBezTo>
                  <a:pt x="45" y="14"/>
                  <a:pt x="56" y="24"/>
                  <a:pt x="56" y="37"/>
                </a:cubicBezTo>
                <a:cubicBezTo>
                  <a:pt x="56" y="49"/>
                  <a:pt x="45" y="60"/>
                  <a:pt x="33" y="60"/>
                </a:cubicBezTo>
                <a:close/>
                <a:moveTo>
                  <a:pt x="36" y="35"/>
                </a:moveTo>
                <a:cubicBezTo>
                  <a:pt x="49" y="35"/>
                  <a:pt x="49" y="35"/>
                  <a:pt x="49" y="35"/>
                </a:cubicBezTo>
                <a:cubicBezTo>
                  <a:pt x="49" y="38"/>
                  <a:pt x="49" y="38"/>
                  <a:pt x="49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40"/>
                  <a:pt x="34" y="40"/>
                  <a:pt x="32" y="40"/>
                </a:cubicBezTo>
                <a:cubicBezTo>
                  <a:pt x="30" y="40"/>
                  <a:pt x="28" y="39"/>
                  <a:pt x="28" y="36"/>
                </a:cubicBezTo>
                <a:cubicBezTo>
                  <a:pt x="28" y="34"/>
                  <a:pt x="29" y="33"/>
                  <a:pt x="31" y="32"/>
                </a:cubicBezTo>
                <a:cubicBezTo>
                  <a:pt x="31" y="16"/>
                  <a:pt x="31" y="16"/>
                  <a:pt x="31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6" y="34"/>
                  <a:pt x="36" y="3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8" name="Freeform 62"/>
          <p:cNvSpPr>
            <a:spLocks noEditPoints="1"/>
          </p:cNvSpPr>
          <p:nvPr/>
        </p:nvSpPr>
        <p:spPr bwMode="auto">
          <a:xfrm>
            <a:off x="5722620" y="3530600"/>
            <a:ext cx="292735" cy="338455"/>
          </a:xfrm>
          <a:custGeom>
            <a:avLst/>
            <a:gdLst>
              <a:gd name="T0" fmla="*/ 54 w 62"/>
              <a:gd name="T1" fmla="*/ 0 h 72"/>
              <a:gd name="T2" fmla="*/ 8 w 62"/>
              <a:gd name="T3" fmla="*/ 0 h 72"/>
              <a:gd name="T4" fmla="*/ 0 w 62"/>
              <a:gd name="T5" fmla="*/ 8 h 72"/>
              <a:gd name="T6" fmla="*/ 0 w 62"/>
              <a:gd name="T7" fmla="*/ 64 h 72"/>
              <a:gd name="T8" fmla="*/ 8 w 62"/>
              <a:gd name="T9" fmla="*/ 72 h 72"/>
              <a:gd name="T10" fmla="*/ 54 w 62"/>
              <a:gd name="T11" fmla="*/ 72 h 72"/>
              <a:gd name="T12" fmla="*/ 62 w 62"/>
              <a:gd name="T13" fmla="*/ 64 h 72"/>
              <a:gd name="T14" fmla="*/ 62 w 62"/>
              <a:gd name="T15" fmla="*/ 8 h 72"/>
              <a:gd name="T16" fmla="*/ 54 w 62"/>
              <a:gd name="T17" fmla="*/ 0 h 72"/>
              <a:gd name="T18" fmla="*/ 8 w 62"/>
              <a:gd name="T19" fmla="*/ 3 h 72"/>
              <a:gd name="T20" fmla="*/ 54 w 62"/>
              <a:gd name="T21" fmla="*/ 3 h 72"/>
              <a:gd name="T22" fmla="*/ 59 w 62"/>
              <a:gd name="T23" fmla="*/ 8 h 72"/>
              <a:gd name="T24" fmla="*/ 59 w 62"/>
              <a:gd name="T25" fmla="*/ 64 h 72"/>
              <a:gd name="T26" fmla="*/ 54 w 62"/>
              <a:gd name="T27" fmla="*/ 69 h 72"/>
              <a:gd name="T28" fmla="*/ 8 w 62"/>
              <a:gd name="T29" fmla="*/ 69 h 72"/>
              <a:gd name="T30" fmla="*/ 3 w 62"/>
              <a:gd name="T31" fmla="*/ 64 h 72"/>
              <a:gd name="T32" fmla="*/ 3 w 62"/>
              <a:gd name="T33" fmla="*/ 8 h 72"/>
              <a:gd name="T34" fmla="*/ 8 w 62"/>
              <a:gd name="T35" fmla="*/ 3 h 72"/>
              <a:gd name="T36" fmla="*/ 7 w 62"/>
              <a:gd name="T37" fmla="*/ 62 h 72"/>
              <a:gd name="T38" fmla="*/ 55 w 62"/>
              <a:gd name="T39" fmla="*/ 62 h 72"/>
              <a:gd name="T40" fmla="*/ 56 w 62"/>
              <a:gd name="T41" fmla="*/ 61 h 72"/>
              <a:gd name="T42" fmla="*/ 56 w 62"/>
              <a:gd name="T43" fmla="*/ 7 h 72"/>
              <a:gd name="T44" fmla="*/ 55 w 62"/>
              <a:gd name="T45" fmla="*/ 6 h 72"/>
              <a:gd name="T46" fmla="*/ 7 w 62"/>
              <a:gd name="T47" fmla="*/ 6 h 72"/>
              <a:gd name="T48" fmla="*/ 6 w 62"/>
              <a:gd name="T49" fmla="*/ 7 h 72"/>
              <a:gd name="T50" fmla="*/ 6 w 62"/>
              <a:gd name="T51" fmla="*/ 61 h 72"/>
              <a:gd name="T52" fmla="*/ 7 w 62"/>
              <a:gd name="T53" fmla="*/ 62 h 72"/>
              <a:gd name="T54" fmla="*/ 8 w 62"/>
              <a:gd name="T55" fmla="*/ 8 h 72"/>
              <a:gd name="T56" fmla="*/ 54 w 62"/>
              <a:gd name="T57" fmla="*/ 8 h 72"/>
              <a:gd name="T58" fmla="*/ 54 w 62"/>
              <a:gd name="T59" fmla="*/ 60 h 72"/>
              <a:gd name="T60" fmla="*/ 8 w 62"/>
              <a:gd name="T61" fmla="*/ 60 h 72"/>
              <a:gd name="T62" fmla="*/ 8 w 62"/>
              <a:gd name="T63" fmla="*/ 8 h 72"/>
              <a:gd name="T64" fmla="*/ 33 w 62"/>
              <a:gd name="T65" fmla="*/ 66 h 72"/>
              <a:gd name="T66" fmla="*/ 31 w 62"/>
              <a:gd name="T67" fmla="*/ 68 h 72"/>
              <a:gd name="T68" fmla="*/ 29 w 62"/>
              <a:gd name="T69" fmla="*/ 66 h 72"/>
              <a:gd name="T70" fmla="*/ 31 w 62"/>
              <a:gd name="T71" fmla="*/ 64 h 72"/>
              <a:gd name="T72" fmla="*/ 33 w 62"/>
              <a:gd name="T73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" h="72">
                <a:moveTo>
                  <a:pt x="54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8" y="72"/>
                  <a:pt x="62" y="68"/>
                  <a:pt x="62" y="6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3"/>
                  <a:pt x="58" y="0"/>
                  <a:pt x="54" y="0"/>
                </a:cubicBezTo>
                <a:close/>
                <a:moveTo>
                  <a:pt x="8" y="3"/>
                </a:moveTo>
                <a:cubicBezTo>
                  <a:pt x="54" y="3"/>
                  <a:pt x="54" y="3"/>
                  <a:pt x="54" y="3"/>
                </a:cubicBezTo>
                <a:cubicBezTo>
                  <a:pt x="56" y="3"/>
                  <a:pt x="59" y="5"/>
                  <a:pt x="59" y="8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7"/>
                  <a:pt x="56" y="69"/>
                  <a:pt x="54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5" y="69"/>
                  <a:pt x="3" y="67"/>
                  <a:pt x="3" y="64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lose/>
                <a:moveTo>
                  <a:pt x="7" y="62"/>
                </a:move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1"/>
                  <a:pt x="56" y="61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6"/>
                  <a:pt x="55" y="6"/>
                  <a:pt x="55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6" y="6"/>
                  <a:pt x="6" y="7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7" y="62"/>
                  <a:pt x="7" y="62"/>
                </a:cubicBezTo>
                <a:close/>
                <a:moveTo>
                  <a:pt x="8" y="8"/>
                </a:moveTo>
                <a:cubicBezTo>
                  <a:pt x="54" y="8"/>
                  <a:pt x="54" y="8"/>
                  <a:pt x="54" y="8"/>
                </a:cubicBezTo>
                <a:cubicBezTo>
                  <a:pt x="54" y="60"/>
                  <a:pt x="54" y="60"/>
                  <a:pt x="54" y="60"/>
                </a:cubicBezTo>
                <a:cubicBezTo>
                  <a:pt x="8" y="60"/>
                  <a:pt x="8" y="60"/>
                  <a:pt x="8" y="60"/>
                </a:cubicBezTo>
                <a:lnTo>
                  <a:pt x="8" y="8"/>
                </a:lnTo>
                <a:close/>
                <a:moveTo>
                  <a:pt x="33" y="66"/>
                </a:moveTo>
                <a:cubicBezTo>
                  <a:pt x="33" y="67"/>
                  <a:pt x="32" y="68"/>
                  <a:pt x="31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5"/>
                  <a:pt x="30" y="64"/>
                  <a:pt x="31" y="64"/>
                </a:cubicBezTo>
                <a:cubicBezTo>
                  <a:pt x="32" y="64"/>
                  <a:pt x="33" y="65"/>
                  <a:pt x="33" y="6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9" name="Freeform 15"/>
          <p:cNvSpPr>
            <a:spLocks noEditPoints="1"/>
          </p:cNvSpPr>
          <p:nvPr/>
        </p:nvSpPr>
        <p:spPr bwMode="auto">
          <a:xfrm>
            <a:off x="4407535" y="2874010"/>
            <a:ext cx="428625" cy="306070"/>
          </a:xfrm>
          <a:custGeom>
            <a:avLst/>
            <a:gdLst>
              <a:gd name="T0" fmla="*/ 9 w 84"/>
              <a:gd name="T1" fmla="*/ 37 h 60"/>
              <a:gd name="T2" fmla="*/ 74 w 84"/>
              <a:gd name="T3" fmla="*/ 37 h 60"/>
              <a:gd name="T4" fmla="*/ 10 w 84"/>
              <a:gd name="T5" fmla="*/ 5 h 60"/>
              <a:gd name="T6" fmla="*/ 11 w 84"/>
              <a:gd name="T7" fmla="*/ 7 h 60"/>
              <a:gd name="T8" fmla="*/ 32 w 84"/>
              <a:gd name="T9" fmla="*/ 24 h 60"/>
              <a:gd name="T10" fmla="*/ 33 w 84"/>
              <a:gd name="T11" fmla="*/ 25 h 60"/>
              <a:gd name="T12" fmla="*/ 34 w 84"/>
              <a:gd name="T13" fmla="*/ 29 h 60"/>
              <a:gd name="T14" fmla="*/ 37 w 84"/>
              <a:gd name="T15" fmla="*/ 29 h 60"/>
              <a:gd name="T16" fmla="*/ 37 w 84"/>
              <a:gd name="T17" fmla="*/ 31 h 60"/>
              <a:gd name="T18" fmla="*/ 41 w 84"/>
              <a:gd name="T19" fmla="*/ 32 h 60"/>
              <a:gd name="T20" fmla="*/ 43 w 84"/>
              <a:gd name="T21" fmla="*/ 32 h 60"/>
              <a:gd name="T22" fmla="*/ 47 w 84"/>
              <a:gd name="T23" fmla="*/ 30 h 60"/>
              <a:gd name="T24" fmla="*/ 48 w 84"/>
              <a:gd name="T25" fmla="*/ 29 h 60"/>
              <a:gd name="T26" fmla="*/ 51 w 84"/>
              <a:gd name="T27" fmla="*/ 27 h 60"/>
              <a:gd name="T28" fmla="*/ 50 w 84"/>
              <a:gd name="T29" fmla="*/ 25 h 60"/>
              <a:gd name="T30" fmla="*/ 52 w 84"/>
              <a:gd name="T31" fmla="*/ 23 h 60"/>
              <a:gd name="T32" fmla="*/ 51 w 84"/>
              <a:gd name="T33" fmla="*/ 20 h 60"/>
              <a:gd name="T34" fmla="*/ 50 w 84"/>
              <a:gd name="T35" fmla="*/ 18 h 60"/>
              <a:gd name="T36" fmla="*/ 49 w 84"/>
              <a:gd name="T37" fmla="*/ 15 h 60"/>
              <a:gd name="T38" fmla="*/ 47 w 84"/>
              <a:gd name="T39" fmla="*/ 15 h 60"/>
              <a:gd name="T40" fmla="*/ 46 w 84"/>
              <a:gd name="T41" fmla="*/ 13 h 60"/>
              <a:gd name="T42" fmla="*/ 42 w 84"/>
              <a:gd name="T43" fmla="*/ 13 h 60"/>
              <a:gd name="T44" fmla="*/ 40 w 84"/>
              <a:gd name="T45" fmla="*/ 12 h 60"/>
              <a:gd name="T46" fmla="*/ 37 w 84"/>
              <a:gd name="T47" fmla="*/ 14 h 60"/>
              <a:gd name="T48" fmla="*/ 35 w 84"/>
              <a:gd name="T49" fmla="*/ 14 h 60"/>
              <a:gd name="T50" fmla="*/ 33 w 84"/>
              <a:gd name="T51" fmla="*/ 18 h 60"/>
              <a:gd name="T52" fmla="*/ 33 w 84"/>
              <a:gd name="T53" fmla="*/ 20 h 60"/>
              <a:gd name="T54" fmla="*/ 31 w 84"/>
              <a:gd name="T55" fmla="*/ 22 h 60"/>
              <a:gd name="T56" fmla="*/ 33 w 84"/>
              <a:gd name="T57" fmla="*/ 22 h 60"/>
              <a:gd name="T58" fmla="*/ 35 w 84"/>
              <a:gd name="T59" fmla="*/ 17 h 60"/>
              <a:gd name="T60" fmla="*/ 39 w 84"/>
              <a:gd name="T61" fmla="*/ 14 h 60"/>
              <a:gd name="T62" fmla="*/ 45 w 84"/>
              <a:gd name="T63" fmla="*/ 14 h 60"/>
              <a:gd name="T64" fmla="*/ 49 w 84"/>
              <a:gd name="T65" fmla="*/ 17 h 60"/>
              <a:gd name="T66" fmla="*/ 50 w 84"/>
              <a:gd name="T67" fmla="*/ 22 h 60"/>
              <a:gd name="T68" fmla="*/ 49 w 84"/>
              <a:gd name="T69" fmla="*/ 26 h 60"/>
              <a:gd name="T70" fmla="*/ 45 w 84"/>
              <a:gd name="T71" fmla="*/ 30 h 60"/>
              <a:gd name="T72" fmla="*/ 39 w 84"/>
              <a:gd name="T73" fmla="*/ 30 h 60"/>
              <a:gd name="T74" fmla="*/ 35 w 84"/>
              <a:gd name="T75" fmla="*/ 27 h 60"/>
              <a:gd name="T76" fmla="*/ 33 w 84"/>
              <a:gd name="T77" fmla="*/ 22 h 60"/>
              <a:gd name="T78" fmla="*/ 42 w 84"/>
              <a:gd name="T79" fmla="*/ 27 h 60"/>
              <a:gd name="T80" fmla="*/ 37 w 84"/>
              <a:gd name="T81" fmla="*/ 22 h 60"/>
              <a:gd name="T82" fmla="*/ 44 w 84"/>
              <a:gd name="T83" fmla="*/ 22 h 60"/>
              <a:gd name="T84" fmla="*/ 42 w 84"/>
              <a:gd name="T85" fmla="*/ 19 h 60"/>
              <a:gd name="T86" fmla="*/ 79 w 84"/>
              <a:gd name="T87" fmla="*/ 6 h 60"/>
              <a:gd name="T88" fmla="*/ 5 w 84"/>
              <a:gd name="T89" fmla="*/ 6 h 60"/>
              <a:gd name="T90" fmla="*/ 0 w 84"/>
              <a:gd name="T91" fmla="*/ 51 h 60"/>
              <a:gd name="T92" fmla="*/ 0 w 84"/>
              <a:gd name="T93" fmla="*/ 55 h 60"/>
              <a:gd name="T94" fmla="*/ 84 w 84"/>
              <a:gd name="T95" fmla="*/ 55 h 60"/>
              <a:gd name="T96" fmla="*/ 76 w 84"/>
              <a:gd name="T97" fmla="*/ 57 h 60"/>
              <a:gd name="T98" fmla="*/ 3 w 84"/>
              <a:gd name="T99" fmla="*/ 53 h 60"/>
              <a:gd name="T100" fmla="*/ 30 w 84"/>
              <a:gd name="T101" fmla="*/ 56 h 60"/>
              <a:gd name="T102" fmla="*/ 54 w 84"/>
              <a:gd name="T103" fmla="*/ 53 h 60"/>
              <a:gd name="T104" fmla="*/ 76 w 84"/>
              <a:gd name="T105" fmla="*/ 57 h 60"/>
              <a:gd name="T106" fmla="*/ 52 w 84"/>
              <a:gd name="T107" fmla="*/ 54 h 60"/>
              <a:gd name="T108" fmla="*/ 53 w 84"/>
              <a:gd name="T109" fmla="*/ 51 h 60"/>
              <a:gd name="T110" fmla="*/ 7 w 84"/>
              <a:gd name="T111" fmla="*/ 43 h 60"/>
              <a:gd name="T112" fmla="*/ 53 w 84"/>
              <a:gd name="T113" fmla="*/ 51 h 60"/>
              <a:gd name="T114" fmla="*/ 8 w 84"/>
              <a:gd name="T115" fmla="*/ 41 h 60"/>
              <a:gd name="T116" fmla="*/ 10 w 84"/>
              <a:gd name="T117" fmla="*/ 3 h 60"/>
              <a:gd name="T118" fmla="*/ 76 w 84"/>
              <a:gd name="T119" fmla="*/ 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" h="60">
                <a:moveTo>
                  <a:pt x="10" y="5"/>
                </a:moveTo>
                <a:cubicBezTo>
                  <a:pt x="10" y="5"/>
                  <a:pt x="9" y="5"/>
                  <a:pt x="9" y="6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5"/>
                  <a:pt x="73" y="5"/>
                </a:cubicBezTo>
                <a:lnTo>
                  <a:pt x="10" y="5"/>
                </a:lnTo>
                <a:close/>
                <a:moveTo>
                  <a:pt x="72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7"/>
                  <a:pt x="11" y="7"/>
                  <a:pt x="11" y="7"/>
                </a:cubicBezTo>
                <a:cubicBezTo>
                  <a:pt x="72" y="7"/>
                  <a:pt x="72" y="7"/>
                  <a:pt x="72" y="7"/>
                </a:cubicBezTo>
                <a:lnTo>
                  <a:pt x="72" y="36"/>
                </a:lnTo>
                <a:close/>
                <a:moveTo>
                  <a:pt x="32" y="24"/>
                </a:move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4" y="25"/>
                </a:cubicBezTo>
                <a:cubicBezTo>
                  <a:pt x="34" y="25"/>
                  <a:pt x="34" y="25"/>
                  <a:pt x="33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3" y="26"/>
                  <a:pt x="33" y="26"/>
                  <a:pt x="33" y="27"/>
                </a:cubicBezTo>
                <a:cubicBezTo>
                  <a:pt x="33" y="28"/>
                  <a:pt x="34" y="28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6" y="29"/>
                  <a:pt x="36" y="29"/>
                </a:cubicBezTo>
                <a:cubicBezTo>
                  <a:pt x="36" y="29"/>
                  <a:pt x="36" y="28"/>
                  <a:pt x="37" y="29"/>
                </a:cubicBezTo>
                <a:cubicBezTo>
                  <a:pt x="37" y="29"/>
                  <a:pt x="37" y="29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9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1" y="32"/>
                  <a:pt x="41" y="32"/>
                </a:cubicBezTo>
                <a:cubicBezTo>
                  <a:pt x="41" y="32"/>
                  <a:pt x="41" y="31"/>
                  <a:pt x="41" y="31"/>
                </a:cubicBezTo>
                <a:cubicBezTo>
                  <a:pt x="41" y="30"/>
                  <a:pt x="42" y="30"/>
                  <a:pt x="42" y="31"/>
                </a:cubicBezTo>
                <a:cubicBezTo>
                  <a:pt x="42" y="31"/>
                  <a:pt x="43" y="32"/>
                  <a:pt x="43" y="32"/>
                </a:cubicBezTo>
                <a:cubicBezTo>
                  <a:pt x="43" y="32"/>
                  <a:pt x="43" y="32"/>
                  <a:pt x="44" y="32"/>
                </a:cubicBezTo>
                <a:cubicBezTo>
                  <a:pt x="44" y="32"/>
                  <a:pt x="45" y="31"/>
                  <a:pt x="46" y="31"/>
                </a:cubicBezTo>
                <a:cubicBezTo>
                  <a:pt x="46" y="31"/>
                  <a:pt x="47" y="31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6" y="29"/>
                  <a:pt x="47" y="29"/>
                  <a:pt x="47" y="29"/>
                </a:cubicBezTo>
                <a:cubicBezTo>
                  <a:pt x="47" y="28"/>
                  <a:pt x="47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8"/>
                  <a:pt x="50" y="28"/>
                  <a:pt x="51" y="27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4"/>
                  <a:pt x="50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4"/>
                  <a:pt x="52" y="24"/>
                  <a:pt x="52" y="23"/>
                </a:cubicBezTo>
                <a:cubicBezTo>
                  <a:pt x="52" y="23"/>
                  <a:pt x="52" y="22"/>
                  <a:pt x="52" y="22"/>
                </a:cubicBezTo>
                <a:cubicBezTo>
                  <a:pt x="52" y="21"/>
                  <a:pt x="52" y="21"/>
                  <a:pt x="52" y="20"/>
                </a:cubicBezTo>
                <a:cubicBezTo>
                  <a:pt x="52" y="20"/>
                  <a:pt x="52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0" y="20"/>
                  <a:pt x="50" y="19"/>
                  <a:pt x="50" y="19"/>
                </a:cubicBezTo>
                <a:cubicBezTo>
                  <a:pt x="50" y="19"/>
                  <a:pt x="50" y="19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1" y="17"/>
                  <a:pt x="51" y="17"/>
                </a:cubicBezTo>
                <a:cubicBezTo>
                  <a:pt x="50" y="16"/>
                  <a:pt x="50" y="15"/>
                  <a:pt x="49" y="15"/>
                </a:cubicBezTo>
                <a:cubicBezTo>
                  <a:pt x="49" y="15"/>
                  <a:pt x="49" y="14"/>
                  <a:pt x="48" y="14"/>
                </a:cubicBezTo>
                <a:cubicBezTo>
                  <a:pt x="48" y="14"/>
                  <a:pt x="48" y="15"/>
                  <a:pt x="48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6" y="14"/>
                  <a:pt x="47" y="14"/>
                </a:cubicBezTo>
                <a:cubicBezTo>
                  <a:pt x="47" y="14"/>
                  <a:pt x="47" y="13"/>
                  <a:pt x="47" y="13"/>
                </a:cubicBezTo>
                <a:cubicBezTo>
                  <a:pt x="47" y="13"/>
                  <a:pt x="46" y="13"/>
                  <a:pt x="46" y="13"/>
                </a:cubicBezTo>
                <a:cubicBezTo>
                  <a:pt x="45" y="12"/>
                  <a:pt x="44" y="12"/>
                  <a:pt x="4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2" y="12"/>
                  <a:pt x="42" y="13"/>
                </a:cubicBezTo>
                <a:cubicBezTo>
                  <a:pt x="42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39" y="12"/>
                  <a:pt x="38" y="12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5"/>
                  <a:pt x="3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35" y="14"/>
                  <a:pt x="35" y="15"/>
                  <a:pt x="34" y="15"/>
                </a:cubicBezTo>
                <a:cubicBezTo>
                  <a:pt x="34" y="15"/>
                  <a:pt x="33" y="16"/>
                  <a:pt x="33" y="17"/>
                </a:cubicBezTo>
                <a:cubicBezTo>
                  <a:pt x="33" y="17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19"/>
                  <a:pt x="33" y="20"/>
                  <a:pt x="3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1"/>
                  <a:pt x="31" y="21"/>
                  <a:pt x="31" y="22"/>
                </a:cubicBezTo>
                <a:cubicBezTo>
                  <a:pt x="31" y="22"/>
                  <a:pt x="32" y="23"/>
                  <a:pt x="32" y="23"/>
                </a:cubicBezTo>
                <a:cubicBezTo>
                  <a:pt x="32" y="24"/>
                  <a:pt x="32" y="24"/>
                  <a:pt x="32" y="24"/>
                </a:cubicBezTo>
                <a:close/>
                <a:moveTo>
                  <a:pt x="33" y="22"/>
                </a:moveTo>
                <a:cubicBezTo>
                  <a:pt x="34" y="21"/>
                  <a:pt x="35" y="21"/>
                  <a:pt x="35" y="20"/>
                </a:cubicBezTo>
                <a:cubicBezTo>
                  <a:pt x="36" y="19"/>
                  <a:pt x="36" y="18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7" y="17"/>
                  <a:pt x="38" y="17"/>
                </a:cubicBezTo>
                <a:cubicBezTo>
                  <a:pt x="39" y="16"/>
                  <a:pt x="39" y="15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5"/>
                  <a:pt x="41" y="15"/>
                  <a:pt x="42" y="15"/>
                </a:cubicBezTo>
                <a:cubicBezTo>
                  <a:pt x="43" y="15"/>
                  <a:pt x="44" y="15"/>
                  <a:pt x="44" y="14"/>
                </a:cubicBezTo>
                <a:cubicBezTo>
                  <a:pt x="44" y="14"/>
                  <a:pt x="44" y="14"/>
                  <a:pt x="45" y="14"/>
                </a:cubicBezTo>
                <a:cubicBezTo>
                  <a:pt x="44" y="15"/>
                  <a:pt x="45" y="16"/>
                  <a:pt x="46" y="17"/>
                </a:cubicBezTo>
                <a:cubicBezTo>
                  <a:pt x="46" y="17"/>
                  <a:pt x="47" y="17"/>
                  <a:pt x="48" y="17"/>
                </a:cubicBezTo>
                <a:cubicBezTo>
                  <a:pt x="48" y="17"/>
                  <a:pt x="48" y="17"/>
                  <a:pt x="49" y="17"/>
                </a:cubicBezTo>
                <a:cubicBezTo>
                  <a:pt x="48" y="18"/>
                  <a:pt x="48" y="19"/>
                  <a:pt x="48" y="20"/>
                </a:cubicBezTo>
                <a:cubicBezTo>
                  <a:pt x="48" y="21"/>
                  <a:pt x="49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8" y="23"/>
                  <a:pt x="48" y="24"/>
                </a:cubicBezTo>
                <a:cubicBezTo>
                  <a:pt x="48" y="25"/>
                  <a:pt x="48" y="26"/>
                  <a:pt x="49" y="26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7"/>
                  <a:pt x="46" y="27"/>
                  <a:pt x="46" y="27"/>
                </a:cubicBezTo>
                <a:cubicBezTo>
                  <a:pt x="45" y="28"/>
                  <a:pt x="44" y="29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29"/>
                  <a:pt x="43" y="28"/>
                  <a:pt x="42" y="28"/>
                </a:cubicBezTo>
                <a:cubicBezTo>
                  <a:pt x="41" y="28"/>
                  <a:pt x="40" y="29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29"/>
                  <a:pt x="39" y="28"/>
                  <a:pt x="38" y="27"/>
                </a:cubicBezTo>
                <a:cubicBezTo>
                  <a:pt x="37" y="27"/>
                  <a:pt x="36" y="27"/>
                  <a:pt x="35" y="27"/>
                </a:cubicBezTo>
                <a:cubicBezTo>
                  <a:pt x="35" y="27"/>
                  <a:pt x="35" y="27"/>
                  <a:pt x="35" y="26"/>
                </a:cubicBezTo>
                <a:cubicBezTo>
                  <a:pt x="36" y="26"/>
                  <a:pt x="36" y="25"/>
                  <a:pt x="35" y="24"/>
                </a:cubicBezTo>
                <a:cubicBezTo>
                  <a:pt x="35" y="23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42" y="27"/>
                </a:moveTo>
                <a:cubicBezTo>
                  <a:pt x="44" y="27"/>
                  <a:pt x="46" y="24"/>
                  <a:pt x="46" y="22"/>
                </a:cubicBezTo>
                <a:cubicBezTo>
                  <a:pt x="46" y="19"/>
                  <a:pt x="44" y="17"/>
                  <a:pt x="42" y="17"/>
                </a:cubicBezTo>
                <a:cubicBezTo>
                  <a:pt x="39" y="17"/>
                  <a:pt x="37" y="19"/>
                  <a:pt x="37" y="22"/>
                </a:cubicBezTo>
                <a:cubicBezTo>
                  <a:pt x="37" y="24"/>
                  <a:pt x="39" y="27"/>
                  <a:pt x="42" y="27"/>
                </a:cubicBezTo>
                <a:close/>
                <a:moveTo>
                  <a:pt x="42" y="19"/>
                </a:moveTo>
                <a:cubicBezTo>
                  <a:pt x="43" y="19"/>
                  <a:pt x="44" y="20"/>
                  <a:pt x="44" y="22"/>
                </a:cubicBezTo>
                <a:cubicBezTo>
                  <a:pt x="44" y="23"/>
                  <a:pt x="43" y="25"/>
                  <a:pt x="42" y="25"/>
                </a:cubicBezTo>
                <a:cubicBezTo>
                  <a:pt x="40" y="25"/>
                  <a:pt x="39" y="23"/>
                  <a:pt x="39" y="22"/>
                </a:cubicBezTo>
                <a:cubicBezTo>
                  <a:pt x="39" y="20"/>
                  <a:pt x="40" y="19"/>
                  <a:pt x="42" y="19"/>
                </a:cubicBezTo>
                <a:close/>
                <a:moveTo>
                  <a:pt x="84" y="51"/>
                </a:moveTo>
                <a:cubicBezTo>
                  <a:pt x="79" y="42"/>
                  <a:pt x="79" y="42"/>
                  <a:pt x="79" y="42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1"/>
                  <a:pt x="78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5" y="1"/>
                  <a:pt x="5" y="6"/>
                </a:cubicBezTo>
                <a:cubicBezTo>
                  <a:pt x="5" y="42"/>
                  <a:pt x="5" y="42"/>
                  <a:pt x="5" y="4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8"/>
                  <a:pt x="3" y="60"/>
                  <a:pt x="7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80" y="60"/>
                  <a:pt x="84" y="58"/>
                  <a:pt x="84" y="55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1"/>
                </a:cubicBezTo>
                <a:close/>
                <a:moveTo>
                  <a:pt x="76" y="57"/>
                </a:moveTo>
                <a:cubicBezTo>
                  <a:pt x="7" y="57"/>
                  <a:pt x="7" y="57"/>
                  <a:pt x="7" y="57"/>
                </a:cubicBezTo>
                <a:cubicBezTo>
                  <a:pt x="5" y="57"/>
                  <a:pt x="3" y="56"/>
                  <a:pt x="3" y="55"/>
                </a:cubicBezTo>
                <a:cubicBezTo>
                  <a:pt x="3" y="53"/>
                  <a:pt x="3" y="53"/>
                  <a:pt x="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6"/>
                  <a:pt x="30" y="56"/>
                  <a:pt x="30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6"/>
                  <a:pt x="79" y="57"/>
                  <a:pt x="76" y="57"/>
                </a:cubicBezTo>
                <a:close/>
                <a:moveTo>
                  <a:pt x="31" y="53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4"/>
                  <a:pt x="52" y="54"/>
                  <a:pt x="52" y="54"/>
                </a:cubicBezTo>
                <a:cubicBezTo>
                  <a:pt x="31" y="54"/>
                  <a:pt x="31" y="54"/>
                  <a:pt x="31" y="54"/>
                </a:cubicBezTo>
                <a:lnTo>
                  <a:pt x="31" y="53"/>
                </a:lnTo>
                <a:close/>
                <a:moveTo>
                  <a:pt x="53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7" y="43"/>
                  <a:pt x="7" y="43"/>
                  <a:pt x="7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0" y="51"/>
                  <a:pt x="80" y="51"/>
                  <a:pt x="80" y="51"/>
                </a:cubicBezTo>
                <a:lnTo>
                  <a:pt x="53" y="51"/>
                </a:lnTo>
                <a:close/>
                <a:moveTo>
                  <a:pt x="76" y="6"/>
                </a:moveTo>
                <a:cubicBezTo>
                  <a:pt x="76" y="41"/>
                  <a:pt x="76" y="41"/>
                  <a:pt x="76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4"/>
                  <a:pt x="8" y="3"/>
                </a:cubicBezTo>
                <a:cubicBezTo>
                  <a:pt x="8" y="3"/>
                  <a:pt x="9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3"/>
                  <a:pt x="75" y="3"/>
                  <a:pt x="76" y="3"/>
                </a:cubicBezTo>
                <a:cubicBezTo>
                  <a:pt x="76" y="4"/>
                  <a:pt x="76" y="5"/>
                  <a:pt x="76" y="6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0" name="Freeform 14"/>
          <p:cNvSpPr>
            <a:spLocks noEditPoints="1"/>
          </p:cNvSpPr>
          <p:nvPr/>
        </p:nvSpPr>
        <p:spPr bwMode="auto">
          <a:xfrm>
            <a:off x="5749290" y="2883535"/>
            <a:ext cx="332105" cy="387350"/>
          </a:xfrm>
          <a:custGeom>
            <a:avLst/>
            <a:gdLst>
              <a:gd name="T0" fmla="*/ 36 w 56"/>
              <a:gd name="T1" fmla="*/ 14 h 65"/>
              <a:gd name="T2" fmla="*/ 43 w 56"/>
              <a:gd name="T3" fmla="*/ 2 h 65"/>
              <a:gd name="T4" fmla="*/ 41 w 56"/>
              <a:gd name="T5" fmla="*/ 0 h 65"/>
              <a:gd name="T6" fmla="*/ 13 w 56"/>
              <a:gd name="T7" fmla="*/ 1 h 65"/>
              <a:gd name="T8" fmla="*/ 20 w 56"/>
              <a:gd name="T9" fmla="*/ 14 h 65"/>
              <a:gd name="T10" fmla="*/ 0 w 56"/>
              <a:gd name="T11" fmla="*/ 37 h 65"/>
              <a:gd name="T12" fmla="*/ 7 w 56"/>
              <a:gd name="T13" fmla="*/ 65 h 65"/>
              <a:gd name="T14" fmla="*/ 56 w 56"/>
              <a:gd name="T15" fmla="*/ 58 h 65"/>
              <a:gd name="T16" fmla="*/ 36 w 56"/>
              <a:gd name="T17" fmla="*/ 15 h 65"/>
              <a:gd name="T18" fmla="*/ 23 w 56"/>
              <a:gd name="T19" fmla="*/ 4 h 65"/>
              <a:gd name="T20" fmla="*/ 21 w 56"/>
              <a:gd name="T21" fmla="*/ 5 h 65"/>
              <a:gd name="T22" fmla="*/ 22 w 56"/>
              <a:gd name="T23" fmla="*/ 13 h 65"/>
              <a:gd name="T24" fmla="*/ 39 w 56"/>
              <a:gd name="T25" fmla="*/ 3 h 65"/>
              <a:gd name="T26" fmla="*/ 26 w 56"/>
              <a:gd name="T27" fmla="*/ 13 h 65"/>
              <a:gd name="T28" fmla="*/ 33 w 56"/>
              <a:gd name="T29" fmla="*/ 15 h 65"/>
              <a:gd name="T30" fmla="*/ 23 w 56"/>
              <a:gd name="T31" fmla="*/ 16 h 65"/>
              <a:gd name="T32" fmla="*/ 53 w 56"/>
              <a:gd name="T33" fmla="*/ 58 h 65"/>
              <a:gd name="T34" fmla="*/ 7 w 56"/>
              <a:gd name="T35" fmla="*/ 62 h 65"/>
              <a:gd name="T36" fmla="*/ 3 w 56"/>
              <a:gd name="T37" fmla="*/ 37 h 65"/>
              <a:gd name="T38" fmla="*/ 34 w 56"/>
              <a:gd name="T39" fmla="*/ 18 h 65"/>
              <a:gd name="T40" fmla="*/ 53 w 56"/>
              <a:gd name="T41" fmla="*/ 58 h 65"/>
              <a:gd name="T42" fmla="*/ 8 w 56"/>
              <a:gd name="T43" fmla="*/ 54 h 65"/>
              <a:gd name="T44" fmla="*/ 12 w 56"/>
              <a:gd name="T45" fmla="*/ 58 h 65"/>
              <a:gd name="T46" fmla="*/ 6 w 56"/>
              <a:gd name="T47" fmla="*/ 54 h 65"/>
              <a:gd name="T48" fmla="*/ 23 w 56"/>
              <a:gd name="T49" fmla="*/ 21 h 65"/>
              <a:gd name="T50" fmla="*/ 23 w 56"/>
              <a:gd name="T51" fmla="*/ 23 h 65"/>
              <a:gd name="T52" fmla="*/ 28 w 56"/>
              <a:gd name="T53" fmla="*/ 28 h 65"/>
              <a:gd name="T54" fmla="*/ 28 w 56"/>
              <a:gd name="T55" fmla="*/ 53 h 65"/>
              <a:gd name="T56" fmla="*/ 28 w 56"/>
              <a:gd name="T57" fmla="*/ 28 h 65"/>
              <a:gd name="T58" fmla="*/ 17 w 56"/>
              <a:gd name="T59" fmla="*/ 41 h 65"/>
              <a:gd name="T60" fmla="*/ 38 w 56"/>
              <a:gd name="T61" fmla="*/ 41 h 65"/>
              <a:gd name="T62" fmla="*/ 26 w 56"/>
              <a:gd name="T63" fmla="*/ 37 h 65"/>
              <a:gd name="T64" fmla="*/ 32 w 56"/>
              <a:gd name="T65" fmla="*/ 44 h 65"/>
              <a:gd name="T66" fmla="*/ 29 w 56"/>
              <a:gd name="T67" fmla="*/ 49 h 65"/>
              <a:gd name="T68" fmla="*/ 27 w 56"/>
              <a:gd name="T69" fmla="*/ 49 h 65"/>
              <a:gd name="T70" fmla="*/ 24 w 56"/>
              <a:gd name="T71" fmla="*/ 44 h 65"/>
              <a:gd name="T72" fmla="*/ 26 w 56"/>
              <a:gd name="T73" fmla="*/ 44 h 65"/>
              <a:gd name="T74" fmla="*/ 30 w 56"/>
              <a:gd name="T75" fmla="*/ 44 h 65"/>
              <a:gd name="T76" fmla="*/ 24 w 56"/>
              <a:gd name="T77" fmla="*/ 37 h 65"/>
              <a:gd name="T78" fmla="*/ 27 w 56"/>
              <a:gd name="T79" fmla="*/ 32 h 65"/>
              <a:gd name="T80" fmla="*/ 29 w 56"/>
              <a:gd name="T81" fmla="*/ 32 h 65"/>
              <a:gd name="T82" fmla="*/ 32 w 56"/>
              <a:gd name="T83" fmla="*/ 37 h 65"/>
              <a:gd name="T84" fmla="*/ 30 w 56"/>
              <a:gd name="T85" fmla="*/ 37 h 65"/>
              <a:gd name="T86" fmla="*/ 26 w 56"/>
              <a:gd name="T87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" h="65">
                <a:moveTo>
                  <a:pt x="36" y="15"/>
                </a:moveTo>
                <a:cubicBezTo>
                  <a:pt x="36" y="14"/>
                  <a:pt x="36" y="14"/>
                  <a:pt x="36" y="14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2" y="2"/>
                  <a:pt x="12" y="3"/>
                  <a:pt x="13" y="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9" y="16"/>
                  <a:pt x="0" y="26"/>
                  <a:pt x="0" y="37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5"/>
                  <a:pt x="7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53" y="65"/>
                  <a:pt x="56" y="61"/>
                  <a:pt x="56" y="58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26"/>
                  <a:pt x="47" y="16"/>
                  <a:pt x="36" y="15"/>
                </a:cubicBezTo>
                <a:close/>
                <a:moveTo>
                  <a:pt x="26" y="13"/>
                </a:move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4"/>
                  <a:pt x="21" y="4"/>
                  <a:pt x="21" y="5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6" y="3"/>
                  <a:pt x="16" y="3"/>
                  <a:pt x="16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3" y="13"/>
                  <a:pt x="33" y="13"/>
                  <a:pt x="33" y="13"/>
                </a:cubicBezTo>
                <a:lnTo>
                  <a:pt x="26" y="13"/>
                </a:lnTo>
                <a:close/>
                <a:moveTo>
                  <a:pt x="2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23" y="16"/>
                  <a:pt x="23" y="16"/>
                  <a:pt x="23" y="16"/>
                </a:cubicBezTo>
                <a:lnTo>
                  <a:pt x="23" y="15"/>
                </a:lnTo>
                <a:close/>
                <a:moveTo>
                  <a:pt x="53" y="58"/>
                </a:moveTo>
                <a:cubicBezTo>
                  <a:pt x="53" y="60"/>
                  <a:pt x="51" y="62"/>
                  <a:pt x="49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5" y="62"/>
                  <a:pt x="3" y="60"/>
                  <a:pt x="3" y="5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6"/>
                  <a:pt x="11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44" y="18"/>
                  <a:pt x="53" y="26"/>
                  <a:pt x="53" y="37"/>
                </a:cubicBezTo>
                <a:lnTo>
                  <a:pt x="53" y="58"/>
                </a:lnTo>
                <a:close/>
                <a:moveTo>
                  <a:pt x="8" y="38"/>
                </a:move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9" y="57"/>
                  <a:pt x="11" y="57"/>
                </a:cubicBezTo>
                <a:cubicBezTo>
                  <a:pt x="11" y="57"/>
                  <a:pt x="12" y="57"/>
                  <a:pt x="12" y="58"/>
                </a:cubicBezTo>
                <a:cubicBezTo>
                  <a:pt x="12" y="58"/>
                  <a:pt x="11" y="59"/>
                  <a:pt x="11" y="59"/>
                </a:cubicBezTo>
                <a:cubicBezTo>
                  <a:pt x="8" y="59"/>
                  <a:pt x="6" y="56"/>
                  <a:pt x="6" y="54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8"/>
                  <a:pt x="14" y="21"/>
                  <a:pt x="23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5" y="23"/>
                  <a:pt x="8" y="29"/>
                  <a:pt x="8" y="38"/>
                </a:cubicBezTo>
                <a:close/>
                <a:moveTo>
                  <a:pt x="28" y="28"/>
                </a:moveTo>
                <a:cubicBezTo>
                  <a:pt x="21" y="28"/>
                  <a:pt x="15" y="34"/>
                  <a:pt x="15" y="41"/>
                </a:cubicBezTo>
                <a:cubicBezTo>
                  <a:pt x="15" y="47"/>
                  <a:pt x="21" y="53"/>
                  <a:pt x="28" y="53"/>
                </a:cubicBezTo>
                <a:cubicBezTo>
                  <a:pt x="35" y="53"/>
                  <a:pt x="40" y="47"/>
                  <a:pt x="40" y="41"/>
                </a:cubicBezTo>
                <a:cubicBezTo>
                  <a:pt x="40" y="34"/>
                  <a:pt x="35" y="28"/>
                  <a:pt x="28" y="28"/>
                </a:cubicBezTo>
                <a:close/>
                <a:moveTo>
                  <a:pt x="28" y="51"/>
                </a:moveTo>
                <a:cubicBezTo>
                  <a:pt x="22" y="51"/>
                  <a:pt x="17" y="46"/>
                  <a:pt x="17" y="41"/>
                </a:cubicBezTo>
                <a:cubicBezTo>
                  <a:pt x="17" y="35"/>
                  <a:pt x="22" y="30"/>
                  <a:pt x="28" y="30"/>
                </a:cubicBezTo>
                <a:cubicBezTo>
                  <a:pt x="33" y="30"/>
                  <a:pt x="38" y="35"/>
                  <a:pt x="38" y="41"/>
                </a:cubicBezTo>
                <a:cubicBezTo>
                  <a:pt x="38" y="46"/>
                  <a:pt x="33" y="51"/>
                  <a:pt x="28" y="51"/>
                </a:cubicBezTo>
                <a:close/>
                <a:moveTo>
                  <a:pt x="26" y="37"/>
                </a:moveTo>
                <a:cubicBezTo>
                  <a:pt x="26" y="39"/>
                  <a:pt x="27" y="40"/>
                  <a:pt x="28" y="40"/>
                </a:cubicBezTo>
                <a:cubicBezTo>
                  <a:pt x="30" y="40"/>
                  <a:pt x="32" y="41"/>
                  <a:pt x="32" y="44"/>
                </a:cubicBezTo>
                <a:cubicBezTo>
                  <a:pt x="32" y="46"/>
                  <a:pt x="31" y="47"/>
                  <a:pt x="29" y="4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8" y="50"/>
                  <a:pt x="28" y="50"/>
                </a:cubicBezTo>
                <a:cubicBezTo>
                  <a:pt x="27" y="50"/>
                  <a:pt x="27" y="49"/>
                  <a:pt x="27" y="49"/>
                </a:cubicBezTo>
                <a:cubicBezTo>
                  <a:pt x="27" y="48"/>
                  <a:pt x="27" y="48"/>
                  <a:pt x="27" y="48"/>
                </a:cubicBezTo>
                <a:cubicBezTo>
                  <a:pt x="25" y="47"/>
                  <a:pt x="24" y="46"/>
                  <a:pt x="24" y="44"/>
                </a:cubicBezTo>
                <a:cubicBezTo>
                  <a:pt x="24" y="43"/>
                  <a:pt x="24" y="43"/>
                  <a:pt x="25" y="43"/>
                </a:cubicBezTo>
                <a:cubicBezTo>
                  <a:pt x="25" y="43"/>
                  <a:pt x="26" y="43"/>
                  <a:pt x="26" y="44"/>
                </a:cubicBezTo>
                <a:cubicBezTo>
                  <a:pt x="26" y="45"/>
                  <a:pt x="27" y="46"/>
                  <a:pt x="28" y="46"/>
                </a:cubicBezTo>
                <a:cubicBezTo>
                  <a:pt x="29" y="46"/>
                  <a:pt x="30" y="45"/>
                  <a:pt x="30" y="44"/>
                </a:cubicBezTo>
                <a:cubicBezTo>
                  <a:pt x="30" y="42"/>
                  <a:pt x="29" y="42"/>
                  <a:pt x="28" y="42"/>
                </a:cubicBezTo>
                <a:cubicBezTo>
                  <a:pt x="25" y="42"/>
                  <a:pt x="24" y="40"/>
                  <a:pt x="24" y="37"/>
                </a:cubicBezTo>
                <a:cubicBezTo>
                  <a:pt x="24" y="36"/>
                  <a:pt x="25" y="34"/>
                  <a:pt x="27" y="34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4"/>
                  <a:pt x="32" y="35"/>
                  <a:pt x="32" y="37"/>
                </a:cubicBezTo>
                <a:cubicBezTo>
                  <a:pt x="32" y="38"/>
                  <a:pt x="31" y="38"/>
                  <a:pt x="31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30" y="36"/>
                  <a:pt x="29" y="35"/>
                  <a:pt x="28" y="35"/>
                </a:cubicBezTo>
                <a:cubicBezTo>
                  <a:pt x="27" y="35"/>
                  <a:pt x="26" y="36"/>
                  <a:pt x="26" y="37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1" name="Freeform 42"/>
          <p:cNvSpPr>
            <a:spLocks noEditPoints="1"/>
          </p:cNvSpPr>
          <p:nvPr/>
        </p:nvSpPr>
        <p:spPr bwMode="auto">
          <a:xfrm>
            <a:off x="3449320" y="4274820"/>
            <a:ext cx="386080" cy="386080"/>
          </a:xfrm>
          <a:custGeom>
            <a:avLst/>
            <a:gdLst>
              <a:gd name="T0" fmla="*/ 45 w 62"/>
              <a:gd name="T1" fmla="*/ 4 h 62"/>
              <a:gd name="T2" fmla="*/ 45 w 62"/>
              <a:gd name="T3" fmla="*/ 9 h 62"/>
              <a:gd name="T4" fmla="*/ 17 w 62"/>
              <a:gd name="T5" fmla="*/ 52 h 62"/>
              <a:gd name="T6" fmla="*/ 16 w 62"/>
              <a:gd name="T7" fmla="*/ 58 h 62"/>
              <a:gd name="T8" fmla="*/ 19 w 62"/>
              <a:gd name="T9" fmla="*/ 52 h 62"/>
              <a:gd name="T10" fmla="*/ 54 w 62"/>
              <a:gd name="T11" fmla="*/ 19 h 62"/>
              <a:gd name="T12" fmla="*/ 56 w 62"/>
              <a:gd name="T13" fmla="*/ 15 h 62"/>
              <a:gd name="T14" fmla="*/ 53 w 62"/>
              <a:gd name="T15" fmla="*/ 19 h 62"/>
              <a:gd name="T16" fmla="*/ 4 w 62"/>
              <a:gd name="T17" fmla="*/ 46 h 62"/>
              <a:gd name="T18" fmla="*/ 9 w 62"/>
              <a:gd name="T19" fmla="*/ 44 h 62"/>
              <a:gd name="T20" fmla="*/ 61 w 62"/>
              <a:gd name="T21" fmla="*/ 30 h 62"/>
              <a:gd name="T22" fmla="*/ 56 w 62"/>
              <a:gd name="T23" fmla="*/ 32 h 62"/>
              <a:gd name="T24" fmla="*/ 61 w 62"/>
              <a:gd name="T25" fmla="*/ 30 h 62"/>
              <a:gd name="T26" fmla="*/ 1 w 62"/>
              <a:gd name="T27" fmla="*/ 30 h 62"/>
              <a:gd name="T28" fmla="*/ 5 w 62"/>
              <a:gd name="T29" fmla="*/ 32 h 62"/>
              <a:gd name="T30" fmla="*/ 52 w 62"/>
              <a:gd name="T31" fmla="*/ 43 h 62"/>
              <a:gd name="T32" fmla="*/ 57 w 62"/>
              <a:gd name="T33" fmla="*/ 47 h 62"/>
              <a:gd name="T34" fmla="*/ 54 w 62"/>
              <a:gd name="T35" fmla="*/ 43 h 62"/>
              <a:gd name="T36" fmla="*/ 10 w 62"/>
              <a:gd name="T37" fmla="*/ 18 h 62"/>
              <a:gd name="T38" fmla="*/ 4 w 62"/>
              <a:gd name="T39" fmla="*/ 15 h 62"/>
              <a:gd name="T40" fmla="*/ 45 w 62"/>
              <a:gd name="T41" fmla="*/ 52 h 62"/>
              <a:gd name="T42" fmla="*/ 45 w 62"/>
              <a:gd name="T43" fmla="*/ 57 h 62"/>
              <a:gd name="T44" fmla="*/ 47 w 62"/>
              <a:gd name="T45" fmla="*/ 56 h 62"/>
              <a:gd name="T46" fmla="*/ 30 w 62"/>
              <a:gd name="T47" fmla="*/ 56 h 62"/>
              <a:gd name="T48" fmla="*/ 32 w 62"/>
              <a:gd name="T49" fmla="*/ 61 h 62"/>
              <a:gd name="T50" fmla="*/ 17 w 62"/>
              <a:gd name="T51" fmla="*/ 9 h 62"/>
              <a:gd name="T52" fmla="*/ 19 w 62"/>
              <a:gd name="T53" fmla="*/ 8 h 62"/>
              <a:gd name="T54" fmla="*/ 15 w 62"/>
              <a:gd name="T55" fmla="*/ 5 h 62"/>
              <a:gd name="T56" fmla="*/ 32 w 62"/>
              <a:gd name="T57" fmla="*/ 5 h 62"/>
              <a:gd name="T58" fmla="*/ 30 w 62"/>
              <a:gd name="T59" fmla="*/ 1 h 62"/>
              <a:gd name="T60" fmla="*/ 53 w 62"/>
              <a:gd name="T61" fmla="*/ 30 h 62"/>
              <a:gd name="T62" fmla="*/ 29 w 62"/>
              <a:gd name="T63" fmla="*/ 53 h 62"/>
              <a:gd name="T64" fmla="*/ 14 w 62"/>
              <a:gd name="T65" fmla="*/ 19 h 62"/>
              <a:gd name="T66" fmla="*/ 48 w 62"/>
              <a:gd name="T67" fmla="*/ 19 h 62"/>
              <a:gd name="T68" fmla="*/ 46 w 62"/>
              <a:gd name="T69" fmla="*/ 22 h 62"/>
              <a:gd name="T70" fmla="*/ 46 w 62"/>
              <a:gd name="T71" fmla="*/ 22 h 62"/>
              <a:gd name="T72" fmla="*/ 39 w 62"/>
              <a:gd name="T73" fmla="*/ 27 h 62"/>
              <a:gd name="T74" fmla="*/ 31 w 62"/>
              <a:gd name="T75" fmla="*/ 48 h 62"/>
              <a:gd name="T76" fmla="*/ 36 w 62"/>
              <a:gd name="T77" fmla="*/ 27 h 62"/>
              <a:gd name="T78" fmla="*/ 36 w 62"/>
              <a:gd name="T79" fmla="*/ 27 h 62"/>
              <a:gd name="T80" fmla="*/ 23 w 62"/>
              <a:gd name="T81" fmla="*/ 27 h 62"/>
              <a:gd name="T82" fmla="*/ 21 w 62"/>
              <a:gd name="T83" fmla="*/ 27 h 62"/>
              <a:gd name="T84" fmla="*/ 28 w 62"/>
              <a:gd name="T85" fmla="*/ 47 h 62"/>
              <a:gd name="T86" fmla="*/ 28 w 62"/>
              <a:gd name="T87" fmla="*/ 47 h 62"/>
              <a:gd name="T88" fmla="*/ 39 w 62"/>
              <a:gd name="T89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62">
                <a:moveTo>
                  <a:pt x="43" y="9"/>
                </a:moveTo>
                <a:cubicBezTo>
                  <a:pt x="43" y="9"/>
                  <a:pt x="43" y="9"/>
                  <a:pt x="43" y="8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6" y="4"/>
                  <a:pt x="46" y="4"/>
                </a:cubicBezTo>
                <a:cubicBezTo>
                  <a:pt x="47" y="4"/>
                  <a:pt x="47" y="5"/>
                  <a:pt x="47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3" y="10"/>
                  <a:pt x="43" y="9"/>
                  <a:pt x="43" y="9"/>
                </a:cubicBezTo>
                <a:close/>
                <a:moveTo>
                  <a:pt x="17" y="52"/>
                </a:moveTo>
                <a:cubicBezTo>
                  <a:pt x="15" y="56"/>
                  <a:pt x="15" y="56"/>
                  <a:pt x="15" y="56"/>
                </a:cubicBezTo>
                <a:cubicBezTo>
                  <a:pt x="15" y="57"/>
                  <a:pt x="15" y="57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2"/>
                  <a:pt x="19" y="52"/>
                </a:cubicBezTo>
                <a:cubicBezTo>
                  <a:pt x="18" y="52"/>
                  <a:pt x="18" y="52"/>
                  <a:pt x="17" y="52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4" y="19"/>
                </a:cubicBezTo>
                <a:cubicBezTo>
                  <a:pt x="57" y="17"/>
                  <a:pt x="57" y="17"/>
                  <a:pt x="57" y="17"/>
                </a:cubicBezTo>
                <a:cubicBezTo>
                  <a:pt x="58" y="16"/>
                  <a:pt x="58" y="16"/>
                  <a:pt x="58" y="15"/>
                </a:cubicBezTo>
                <a:cubicBezTo>
                  <a:pt x="57" y="15"/>
                  <a:pt x="57" y="14"/>
                  <a:pt x="56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2" y="18"/>
                  <a:pt x="52" y="18"/>
                </a:cubicBezTo>
                <a:cubicBezTo>
                  <a:pt x="52" y="19"/>
                  <a:pt x="53" y="19"/>
                  <a:pt x="53" y="19"/>
                </a:cubicBezTo>
                <a:close/>
                <a:moveTo>
                  <a:pt x="8" y="43"/>
                </a:move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3"/>
                  <a:pt x="10" y="43"/>
                </a:cubicBezTo>
                <a:cubicBezTo>
                  <a:pt x="9" y="42"/>
                  <a:pt x="9" y="42"/>
                  <a:pt x="8" y="43"/>
                </a:cubicBezTo>
                <a:close/>
                <a:moveTo>
                  <a:pt x="61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5" y="30"/>
                  <a:pt x="55" y="31"/>
                </a:cubicBezTo>
                <a:cubicBezTo>
                  <a:pt x="55" y="31"/>
                  <a:pt x="56" y="32"/>
                  <a:pt x="5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2" y="31"/>
                  <a:pt x="62" y="31"/>
                </a:cubicBezTo>
                <a:cubicBezTo>
                  <a:pt x="62" y="30"/>
                  <a:pt x="61" y="30"/>
                  <a:pt x="61" y="30"/>
                </a:cubicBezTo>
                <a:close/>
                <a:moveTo>
                  <a:pt x="6" y="31"/>
                </a:moveTo>
                <a:cubicBezTo>
                  <a:pt x="6" y="30"/>
                  <a:pt x="6" y="30"/>
                  <a:pt x="5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2"/>
                  <a:pt x="1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6" y="32"/>
                  <a:pt x="6" y="31"/>
                  <a:pt x="6" y="31"/>
                </a:cubicBezTo>
                <a:close/>
                <a:moveTo>
                  <a:pt x="54" y="43"/>
                </a:moveTo>
                <a:cubicBezTo>
                  <a:pt x="53" y="42"/>
                  <a:pt x="52" y="42"/>
                  <a:pt x="52" y="43"/>
                </a:cubicBezTo>
                <a:cubicBezTo>
                  <a:pt x="52" y="43"/>
                  <a:pt x="52" y="44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8" y="46"/>
                  <a:pt x="58" y="46"/>
                </a:cubicBezTo>
                <a:cubicBezTo>
                  <a:pt x="58" y="46"/>
                  <a:pt x="58" y="45"/>
                  <a:pt x="57" y="45"/>
                </a:cubicBezTo>
                <a:lnTo>
                  <a:pt x="54" y="43"/>
                </a:lnTo>
                <a:close/>
                <a:moveTo>
                  <a:pt x="8" y="19"/>
                </a:move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10" y="18"/>
                </a:cubicBezTo>
                <a:cubicBezTo>
                  <a:pt x="10" y="18"/>
                  <a:pt x="10" y="17"/>
                  <a:pt x="9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5"/>
                  <a:pt x="4" y="15"/>
                </a:cubicBezTo>
                <a:cubicBezTo>
                  <a:pt x="4" y="16"/>
                  <a:pt x="4" y="16"/>
                  <a:pt x="4" y="17"/>
                </a:cubicBezTo>
                <a:lnTo>
                  <a:pt x="8" y="19"/>
                </a:lnTo>
                <a:close/>
                <a:moveTo>
                  <a:pt x="45" y="52"/>
                </a:moveTo>
                <a:cubicBezTo>
                  <a:pt x="44" y="52"/>
                  <a:pt x="44" y="52"/>
                  <a:pt x="43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57"/>
                  <a:pt x="47" y="57"/>
                  <a:pt x="47" y="56"/>
                </a:cubicBezTo>
                <a:lnTo>
                  <a:pt x="45" y="52"/>
                </a:lnTo>
                <a:close/>
                <a:moveTo>
                  <a:pt x="31" y="55"/>
                </a:moveTo>
                <a:cubicBezTo>
                  <a:pt x="30" y="55"/>
                  <a:pt x="30" y="56"/>
                  <a:pt x="30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31" y="62"/>
                </a:cubicBezTo>
                <a:cubicBezTo>
                  <a:pt x="31" y="62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1" y="55"/>
                  <a:pt x="31" y="55"/>
                </a:cubicBezTo>
                <a:close/>
                <a:moveTo>
                  <a:pt x="17" y="9"/>
                </a:moveTo>
                <a:cubicBezTo>
                  <a:pt x="17" y="9"/>
                  <a:pt x="18" y="10"/>
                  <a:pt x="18" y="10"/>
                </a:cubicBezTo>
                <a:cubicBezTo>
                  <a:pt x="18" y="10"/>
                  <a:pt x="18" y="9"/>
                  <a:pt x="19" y="9"/>
                </a:cubicBezTo>
                <a:cubicBezTo>
                  <a:pt x="19" y="9"/>
                  <a:pt x="19" y="9"/>
                  <a:pt x="19" y="8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5" y="5"/>
                  <a:pt x="15" y="5"/>
                </a:cubicBezTo>
                <a:lnTo>
                  <a:pt x="17" y="9"/>
                </a:lnTo>
                <a:close/>
                <a:moveTo>
                  <a:pt x="31" y="6"/>
                </a:moveTo>
                <a:cubicBezTo>
                  <a:pt x="31" y="6"/>
                  <a:pt x="32" y="6"/>
                  <a:pt x="32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0" y="0"/>
                  <a:pt x="30" y="0"/>
                  <a:pt x="30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1" y="6"/>
                </a:cubicBezTo>
                <a:close/>
                <a:moveTo>
                  <a:pt x="53" y="30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1" y="53"/>
                  <a:pt x="31" y="53"/>
                </a:cubicBezTo>
                <a:cubicBezTo>
                  <a:pt x="30" y="53"/>
                  <a:pt x="30" y="53"/>
                  <a:pt x="29" y="53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29"/>
                  <a:pt x="8" y="28"/>
                  <a:pt x="9" y="27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8"/>
                  <a:pt x="1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9"/>
                  <a:pt x="48" y="19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4" y="29"/>
                  <a:pt x="53" y="30"/>
                </a:cubicBezTo>
                <a:close/>
                <a:moveTo>
                  <a:pt x="46" y="22"/>
                </a:moveTo>
                <a:cubicBezTo>
                  <a:pt x="41" y="27"/>
                  <a:pt x="41" y="27"/>
                  <a:pt x="41" y="27"/>
                </a:cubicBezTo>
                <a:cubicBezTo>
                  <a:pt x="50" y="27"/>
                  <a:pt x="50" y="27"/>
                  <a:pt x="50" y="27"/>
                </a:cubicBezTo>
                <a:lnTo>
                  <a:pt x="46" y="22"/>
                </a:lnTo>
                <a:close/>
                <a:moveTo>
                  <a:pt x="44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9" y="27"/>
                  <a:pt x="39" y="27"/>
                  <a:pt x="39" y="27"/>
                </a:cubicBezTo>
                <a:lnTo>
                  <a:pt x="44" y="21"/>
                </a:lnTo>
                <a:close/>
                <a:moveTo>
                  <a:pt x="25" y="29"/>
                </a:moveTo>
                <a:cubicBezTo>
                  <a:pt x="31" y="48"/>
                  <a:pt x="31" y="48"/>
                  <a:pt x="31" y="48"/>
                </a:cubicBezTo>
                <a:cubicBezTo>
                  <a:pt x="37" y="29"/>
                  <a:pt x="37" y="29"/>
                  <a:pt x="37" y="29"/>
                </a:cubicBezTo>
                <a:lnTo>
                  <a:pt x="25" y="29"/>
                </a:lnTo>
                <a:close/>
                <a:moveTo>
                  <a:pt x="36" y="27"/>
                </a:moveTo>
                <a:cubicBezTo>
                  <a:pt x="31" y="22"/>
                  <a:pt x="31" y="22"/>
                  <a:pt x="31" y="22"/>
                </a:cubicBezTo>
                <a:cubicBezTo>
                  <a:pt x="26" y="27"/>
                  <a:pt x="26" y="27"/>
                  <a:pt x="26" y="27"/>
                </a:cubicBezTo>
                <a:lnTo>
                  <a:pt x="36" y="27"/>
                </a:lnTo>
                <a:close/>
                <a:moveTo>
                  <a:pt x="2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3" y="27"/>
                  <a:pt x="23" y="27"/>
                  <a:pt x="23" y="27"/>
                </a:cubicBezTo>
                <a:lnTo>
                  <a:pt x="28" y="21"/>
                </a:lnTo>
                <a:close/>
                <a:moveTo>
                  <a:pt x="12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16" y="22"/>
                  <a:pt x="16" y="22"/>
                  <a:pt x="16" y="22"/>
                </a:cubicBezTo>
                <a:lnTo>
                  <a:pt x="12" y="27"/>
                </a:lnTo>
                <a:close/>
                <a:moveTo>
                  <a:pt x="28" y="47"/>
                </a:moveTo>
                <a:cubicBezTo>
                  <a:pt x="22" y="29"/>
                  <a:pt x="22" y="29"/>
                  <a:pt x="22" y="29"/>
                </a:cubicBezTo>
                <a:cubicBezTo>
                  <a:pt x="12" y="29"/>
                  <a:pt x="12" y="29"/>
                  <a:pt x="12" y="29"/>
                </a:cubicBezTo>
                <a:lnTo>
                  <a:pt x="28" y="47"/>
                </a:lnTo>
                <a:close/>
                <a:moveTo>
                  <a:pt x="33" y="47"/>
                </a:moveTo>
                <a:cubicBezTo>
                  <a:pt x="49" y="29"/>
                  <a:pt x="49" y="29"/>
                  <a:pt x="49" y="29"/>
                </a:cubicBezTo>
                <a:cubicBezTo>
                  <a:pt x="39" y="29"/>
                  <a:pt x="39" y="29"/>
                  <a:pt x="39" y="29"/>
                </a:cubicBezTo>
                <a:lnTo>
                  <a:pt x="33" y="4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2" name="Freeform 41"/>
          <p:cNvSpPr>
            <a:spLocks noEditPoints="1"/>
          </p:cNvSpPr>
          <p:nvPr/>
        </p:nvSpPr>
        <p:spPr bwMode="auto">
          <a:xfrm>
            <a:off x="4919980" y="2021840"/>
            <a:ext cx="396875" cy="383540"/>
          </a:xfrm>
          <a:custGeom>
            <a:avLst/>
            <a:gdLst>
              <a:gd name="T0" fmla="*/ 12 w 63"/>
              <a:gd name="T1" fmla="*/ 10 h 61"/>
              <a:gd name="T2" fmla="*/ 13 w 63"/>
              <a:gd name="T3" fmla="*/ 10 h 61"/>
              <a:gd name="T4" fmla="*/ 13 w 63"/>
              <a:gd name="T5" fmla="*/ 12 h 61"/>
              <a:gd name="T6" fmla="*/ 13 w 63"/>
              <a:gd name="T7" fmla="*/ 29 h 61"/>
              <a:gd name="T8" fmla="*/ 13 w 63"/>
              <a:gd name="T9" fmla="*/ 31 h 61"/>
              <a:gd name="T10" fmla="*/ 13 w 63"/>
              <a:gd name="T11" fmla="*/ 31 h 61"/>
              <a:gd name="T12" fmla="*/ 12 w 63"/>
              <a:gd name="T13" fmla="*/ 31 h 61"/>
              <a:gd name="T14" fmla="*/ 12 w 63"/>
              <a:gd name="T15" fmla="*/ 10 h 61"/>
              <a:gd name="T16" fmla="*/ 61 w 63"/>
              <a:gd name="T17" fmla="*/ 59 h 61"/>
              <a:gd name="T18" fmla="*/ 56 w 63"/>
              <a:gd name="T19" fmla="*/ 61 h 61"/>
              <a:gd name="T20" fmla="*/ 51 w 63"/>
              <a:gd name="T21" fmla="*/ 59 h 61"/>
              <a:gd name="T22" fmla="*/ 38 w 63"/>
              <a:gd name="T23" fmla="*/ 47 h 61"/>
              <a:gd name="T24" fmla="*/ 36 w 63"/>
              <a:gd name="T25" fmla="*/ 42 h 61"/>
              <a:gd name="T26" fmla="*/ 32 w 63"/>
              <a:gd name="T27" fmla="*/ 38 h 61"/>
              <a:gd name="T28" fmla="*/ 22 w 63"/>
              <a:gd name="T29" fmla="*/ 41 h 61"/>
              <a:gd name="T30" fmla="*/ 8 w 63"/>
              <a:gd name="T31" fmla="*/ 35 h 61"/>
              <a:gd name="T32" fmla="*/ 8 w 63"/>
              <a:gd name="T33" fmla="*/ 6 h 61"/>
              <a:gd name="T34" fmla="*/ 22 w 63"/>
              <a:gd name="T35" fmla="*/ 0 h 61"/>
              <a:gd name="T36" fmla="*/ 36 w 63"/>
              <a:gd name="T37" fmla="*/ 6 h 61"/>
              <a:gd name="T38" fmla="*/ 39 w 63"/>
              <a:gd name="T39" fmla="*/ 31 h 61"/>
              <a:gd name="T40" fmla="*/ 43 w 63"/>
              <a:gd name="T41" fmla="*/ 35 h 61"/>
              <a:gd name="T42" fmla="*/ 48 w 63"/>
              <a:gd name="T43" fmla="*/ 37 h 61"/>
              <a:gd name="T44" fmla="*/ 60 w 63"/>
              <a:gd name="T45" fmla="*/ 49 h 61"/>
              <a:gd name="T46" fmla="*/ 61 w 63"/>
              <a:gd name="T47" fmla="*/ 59 h 61"/>
              <a:gd name="T48" fmla="*/ 10 w 63"/>
              <a:gd name="T49" fmla="*/ 8 h 61"/>
              <a:gd name="T50" fmla="*/ 5 w 63"/>
              <a:gd name="T51" fmla="*/ 21 h 61"/>
              <a:gd name="T52" fmla="*/ 10 w 63"/>
              <a:gd name="T53" fmla="*/ 33 h 61"/>
              <a:gd name="T54" fmla="*/ 22 w 63"/>
              <a:gd name="T55" fmla="*/ 38 h 61"/>
              <a:gd name="T56" fmla="*/ 34 w 63"/>
              <a:gd name="T57" fmla="*/ 33 h 61"/>
              <a:gd name="T58" fmla="*/ 39 w 63"/>
              <a:gd name="T59" fmla="*/ 21 h 61"/>
              <a:gd name="T60" fmla="*/ 34 w 63"/>
              <a:gd name="T61" fmla="*/ 8 h 61"/>
              <a:gd name="T62" fmla="*/ 22 w 63"/>
              <a:gd name="T63" fmla="*/ 3 h 61"/>
              <a:gd name="T64" fmla="*/ 10 w 63"/>
              <a:gd name="T65" fmla="*/ 8 h 61"/>
              <a:gd name="T66" fmla="*/ 36 w 63"/>
              <a:gd name="T67" fmla="*/ 34 h 61"/>
              <a:gd name="T68" fmla="*/ 34 w 63"/>
              <a:gd name="T69" fmla="*/ 35 h 61"/>
              <a:gd name="T70" fmla="*/ 38 w 63"/>
              <a:gd name="T71" fmla="*/ 39 h 61"/>
              <a:gd name="T72" fmla="*/ 39 w 63"/>
              <a:gd name="T73" fmla="*/ 37 h 61"/>
              <a:gd name="T74" fmla="*/ 40 w 63"/>
              <a:gd name="T75" fmla="*/ 36 h 61"/>
              <a:gd name="T76" fmla="*/ 37 w 63"/>
              <a:gd name="T77" fmla="*/ 33 h 61"/>
              <a:gd name="T78" fmla="*/ 36 w 63"/>
              <a:gd name="T79" fmla="*/ 34 h 61"/>
              <a:gd name="T80" fmla="*/ 41 w 63"/>
              <a:gd name="T81" fmla="*/ 44 h 61"/>
              <a:gd name="T82" fmla="*/ 53 w 63"/>
              <a:gd name="T83" fmla="*/ 57 h 61"/>
              <a:gd name="T84" fmla="*/ 58 w 63"/>
              <a:gd name="T85" fmla="*/ 57 h 61"/>
              <a:gd name="T86" fmla="*/ 60 w 63"/>
              <a:gd name="T87" fmla="*/ 54 h 61"/>
              <a:gd name="T88" fmla="*/ 58 w 63"/>
              <a:gd name="T89" fmla="*/ 51 h 61"/>
              <a:gd name="T90" fmla="*/ 46 w 63"/>
              <a:gd name="T91" fmla="*/ 39 h 61"/>
              <a:gd name="T92" fmla="*/ 43 w 63"/>
              <a:gd name="T93" fmla="*/ 38 h 61"/>
              <a:gd name="T94" fmla="*/ 42 w 63"/>
              <a:gd name="T95" fmla="*/ 38 h 61"/>
              <a:gd name="T96" fmla="*/ 41 w 63"/>
              <a:gd name="T97" fmla="*/ 38 h 61"/>
              <a:gd name="T98" fmla="*/ 40 w 63"/>
              <a:gd name="T99" fmla="*/ 39 h 61"/>
              <a:gd name="T100" fmla="*/ 40 w 63"/>
              <a:gd name="T101" fmla="*/ 40 h 61"/>
              <a:gd name="T102" fmla="*/ 39 w 63"/>
              <a:gd name="T103" fmla="*/ 40 h 61"/>
              <a:gd name="T104" fmla="*/ 41 w 63"/>
              <a:gd name="T105" fmla="*/ 4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3" name="Freeform 41"/>
          <p:cNvSpPr>
            <a:spLocks noEditPoints="1"/>
          </p:cNvSpPr>
          <p:nvPr/>
        </p:nvSpPr>
        <p:spPr bwMode="auto">
          <a:xfrm>
            <a:off x="7266940" y="5160645"/>
            <a:ext cx="396875" cy="383540"/>
          </a:xfrm>
          <a:custGeom>
            <a:avLst/>
            <a:gdLst>
              <a:gd name="T0" fmla="*/ 12 w 63"/>
              <a:gd name="T1" fmla="*/ 10 h 61"/>
              <a:gd name="T2" fmla="*/ 13 w 63"/>
              <a:gd name="T3" fmla="*/ 10 h 61"/>
              <a:gd name="T4" fmla="*/ 13 w 63"/>
              <a:gd name="T5" fmla="*/ 12 h 61"/>
              <a:gd name="T6" fmla="*/ 13 w 63"/>
              <a:gd name="T7" fmla="*/ 29 h 61"/>
              <a:gd name="T8" fmla="*/ 13 w 63"/>
              <a:gd name="T9" fmla="*/ 31 h 61"/>
              <a:gd name="T10" fmla="*/ 13 w 63"/>
              <a:gd name="T11" fmla="*/ 31 h 61"/>
              <a:gd name="T12" fmla="*/ 12 w 63"/>
              <a:gd name="T13" fmla="*/ 31 h 61"/>
              <a:gd name="T14" fmla="*/ 12 w 63"/>
              <a:gd name="T15" fmla="*/ 10 h 61"/>
              <a:gd name="T16" fmla="*/ 61 w 63"/>
              <a:gd name="T17" fmla="*/ 59 h 61"/>
              <a:gd name="T18" fmla="*/ 56 w 63"/>
              <a:gd name="T19" fmla="*/ 61 h 61"/>
              <a:gd name="T20" fmla="*/ 51 w 63"/>
              <a:gd name="T21" fmla="*/ 59 h 61"/>
              <a:gd name="T22" fmla="*/ 38 w 63"/>
              <a:gd name="T23" fmla="*/ 47 h 61"/>
              <a:gd name="T24" fmla="*/ 36 w 63"/>
              <a:gd name="T25" fmla="*/ 42 h 61"/>
              <a:gd name="T26" fmla="*/ 32 w 63"/>
              <a:gd name="T27" fmla="*/ 38 h 61"/>
              <a:gd name="T28" fmla="*/ 22 w 63"/>
              <a:gd name="T29" fmla="*/ 41 h 61"/>
              <a:gd name="T30" fmla="*/ 8 w 63"/>
              <a:gd name="T31" fmla="*/ 35 h 61"/>
              <a:gd name="T32" fmla="*/ 8 w 63"/>
              <a:gd name="T33" fmla="*/ 6 h 61"/>
              <a:gd name="T34" fmla="*/ 22 w 63"/>
              <a:gd name="T35" fmla="*/ 0 h 61"/>
              <a:gd name="T36" fmla="*/ 36 w 63"/>
              <a:gd name="T37" fmla="*/ 6 h 61"/>
              <a:gd name="T38" fmla="*/ 39 w 63"/>
              <a:gd name="T39" fmla="*/ 31 h 61"/>
              <a:gd name="T40" fmla="*/ 43 w 63"/>
              <a:gd name="T41" fmla="*/ 35 h 61"/>
              <a:gd name="T42" fmla="*/ 48 w 63"/>
              <a:gd name="T43" fmla="*/ 37 h 61"/>
              <a:gd name="T44" fmla="*/ 60 w 63"/>
              <a:gd name="T45" fmla="*/ 49 h 61"/>
              <a:gd name="T46" fmla="*/ 61 w 63"/>
              <a:gd name="T47" fmla="*/ 59 h 61"/>
              <a:gd name="T48" fmla="*/ 10 w 63"/>
              <a:gd name="T49" fmla="*/ 8 h 61"/>
              <a:gd name="T50" fmla="*/ 5 w 63"/>
              <a:gd name="T51" fmla="*/ 21 h 61"/>
              <a:gd name="T52" fmla="*/ 10 w 63"/>
              <a:gd name="T53" fmla="*/ 33 h 61"/>
              <a:gd name="T54" fmla="*/ 22 w 63"/>
              <a:gd name="T55" fmla="*/ 38 h 61"/>
              <a:gd name="T56" fmla="*/ 34 w 63"/>
              <a:gd name="T57" fmla="*/ 33 h 61"/>
              <a:gd name="T58" fmla="*/ 39 w 63"/>
              <a:gd name="T59" fmla="*/ 21 h 61"/>
              <a:gd name="T60" fmla="*/ 34 w 63"/>
              <a:gd name="T61" fmla="*/ 8 h 61"/>
              <a:gd name="T62" fmla="*/ 22 w 63"/>
              <a:gd name="T63" fmla="*/ 3 h 61"/>
              <a:gd name="T64" fmla="*/ 10 w 63"/>
              <a:gd name="T65" fmla="*/ 8 h 61"/>
              <a:gd name="T66" fmla="*/ 36 w 63"/>
              <a:gd name="T67" fmla="*/ 34 h 61"/>
              <a:gd name="T68" fmla="*/ 34 w 63"/>
              <a:gd name="T69" fmla="*/ 35 h 61"/>
              <a:gd name="T70" fmla="*/ 38 w 63"/>
              <a:gd name="T71" fmla="*/ 39 h 61"/>
              <a:gd name="T72" fmla="*/ 39 w 63"/>
              <a:gd name="T73" fmla="*/ 37 h 61"/>
              <a:gd name="T74" fmla="*/ 40 w 63"/>
              <a:gd name="T75" fmla="*/ 36 h 61"/>
              <a:gd name="T76" fmla="*/ 37 w 63"/>
              <a:gd name="T77" fmla="*/ 33 h 61"/>
              <a:gd name="T78" fmla="*/ 36 w 63"/>
              <a:gd name="T79" fmla="*/ 34 h 61"/>
              <a:gd name="T80" fmla="*/ 41 w 63"/>
              <a:gd name="T81" fmla="*/ 44 h 61"/>
              <a:gd name="T82" fmla="*/ 53 w 63"/>
              <a:gd name="T83" fmla="*/ 57 h 61"/>
              <a:gd name="T84" fmla="*/ 58 w 63"/>
              <a:gd name="T85" fmla="*/ 57 h 61"/>
              <a:gd name="T86" fmla="*/ 60 w 63"/>
              <a:gd name="T87" fmla="*/ 54 h 61"/>
              <a:gd name="T88" fmla="*/ 58 w 63"/>
              <a:gd name="T89" fmla="*/ 51 h 61"/>
              <a:gd name="T90" fmla="*/ 46 w 63"/>
              <a:gd name="T91" fmla="*/ 39 h 61"/>
              <a:gd name="T92" fmla="*/ 43 w 63"/>
              <a:gd name="T93" fmla="*/ 38 h 61"/>
              <a:gd name="T94" fmla="*/ 42 w 63"/>
              <a:gd name="T95" fmla="*/ 38 h 61"/>
              <a:gd name="T96" fmla="*/ 41 w 63"/>
              <a:gd name="T97" fmla="*/ 38 h 61"/>
              <a:gd name="T98" fmla="*/ 40 w 63"/>
              <a:gd name="T99" fmla="*/ 39 h 61"/>
              <a:gd name="T100" fmla="*/ 40 w 63"/>
              <a:gd name="T101" fmla="*/ 40 h 61"/>
              <a:gd name="T102" fmla="*/ 39 w 63"/>
              <a:gd name="T103" fmla="*/ 40 h 61"/>
              <a:gd name="T104" fmla="*/ 41 w 63"/>
              <a:gd name="T105" fmla="*/ 4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4" name="Freeform 46"/>
          <p:cNvSpPr>
            <a:spLocks noEditPoints="1"/>
          </p:cNvSpPr>
          <p:nvPr/>
        </p:nvSpPr>
        <p:spPr bwMode="auto">
          <a:xfrm>
            <a:off x="7813040" y="4662805"/>
            <a:ext cx="314960" cy="31496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4 w 35"/>
              <a:gd name="T21" fmla="*/ 12 h 35"/>
              <a:gd name="T22" fmla="*/ 19 w 35"/>
              <a:gd name="T23" fmla="*/ 18 h 35"/>
              <a:gd name="T24" fmla="*/ 24 w 35"/>
              <a:gd name="T25" fmla="*/ 23 h 35"/>
              <a:gd name="T26" fmla="*/ 24 w 35"/>
              <a:gd name="T27" fmla="*/ 24 h 35"/>
              <a:gd name="T28" fmla="*/ 24 w 35"/>
              <a:gd name="T29" fmla="*/ 25 h 35"/>
              <a:gd name="T30" fmla="*/ 23 w 35"/>
              <a:gd name="T31" fmla="*/ 24 h 35"/>
              <a:gd name="T32" fmla="*/ 18 w 35"/>
              <a:gd name="T33" fmla="*/ 19 h 35"/>
              <a:gd name="T34" fmla="*/ 12 w 35"/>
              <a:gd name="T35" fmla="*/ 24 h 35"/>
              <a:gd name="T36" fmla="*/ 12 w 35"/>
              <a:gd name="T37" fmla="*/ 25 h 35"/>
              <a:gd name="T38" fmla="*/ 11 w 35"/>
              <a:gd name="T39" fmla="*/ 24 h 35"/>
              <a:gd name="T40" fmla="*/ 11 w 35"/>
              <a:gd name="T41" fmla="*/ 23 h 35"/>
              <a:gd name="T42" fmla="*/ 16 w 35"/>
              <a:gd name="T43" fmla="*/ 18 h 35"/>
              <a:gd name="T44" fmla="*/ 11 w 35"/>
              <a:gd name="T45" fmla="*/ 12 h 35"/>
              <a:gd name="T46" fmla="*/ 11 w 35"/>
              <a:gd name="T47" fmla="*/ 11 h 35"/>
              <a:gd name="T48" fmla="*/ 12 w 35"/>
              <a:gd name="T49" fmla="*/ 11 h 35"/>
              <a:gd name="T50" fmla="*/ 18 w 35"/>
              <a:gd name="T51" fmla="*/ 16 h 35"/>
              <a:gd name="T52" fmla="*/ 23 w 35"/>
              <a:gd name="T53" fmla="*/ 11 h 35"/>
              <a:gd name="T54" fmla="*/ 24 w 35"/>
              <a:gd name="T55" fmla="*/ 11 h 35"/>
              <a:gd name="T56" fmla="*/ 24 w 35"/>
              <a:gd name="T5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7" y="35"/>
                  <a:pt x="35" y="27"/>
                  <a:pt x="35" y="18"/>
                </a:cubicBezTo>
                <a:cubicBezTo>
                  <a:pt x="35" y="8"/>
                  <a:pt x="27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4" y="12"/>
                </a:moveTo>
                <a:cubicBezTo>
                  <a:pt x="19" y="18"/>
                  <a:pt x="19" y="18"/>
                  <a:pt x="19" y="18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6" y="18"/>
                  <a:pt x="16" y="18"/>
                  <a:pt x="16" y="18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1" y="11"/>
                </a:cubicBezTo>
                <a:cubicBezTo>
                  <a:pt x="11" y="10"/>
                  <a:pt x="12" y="10"/>
                  <a:pt x="12" y="11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4" y="10"/>
                  <a:pt x="24" y="11"/>
                </a:cubicBezTo>
                <a:cubicBezTo>
                  <a:pt x="25" y="11"/>
                  <a:pt x="25" y="12"/>
                  <a:pt x="24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5" name="Freeform 14"/>
          <p:cNvSpPr>
            <a:spLocks noEditPoints="1"/>
          </p:cNvSpPr>
          <p:nvPr/>
        </p:nvSpPr>
        <p:spPr bwMode="auto">
          <a:xfrm>
            <a:off x="3273425" y="3684905"/>
            <a:ext cx="280670" cy="327025"/>
          </a:xfrm>
          <a:custGeom>
            <a:avLst/>
            <a:gdLst>
              <a:gd name="T0" fmla="*/ 36 w 56"/>
              <a:gd name="T1" fmla="*/ 14 h 65"/>
              <a:gd name="T2" fmla="*/ 43 w 56"/>
              <a:gd name="T3" fmla="*/ 2 h 65"/>
              <a:gd name="T4" fmla="*/ 41 w 56"/>
              <a:gd name="T5" fmla="*/ 0 h 65"/>
              <a:gd name="T6" fmla="*/ 13 w 56"/>
              <a:gd name="T7" fmla="*/ 1 h 65"/>
              <a:gd name="T8" fmla="*/ 20 w 56"/>
              <a:gd name="T9" fmla="*/ 14 h 65"/>
              <a:gd name="T10" fmla="*/ 0 w 56"/>
              <a:gd name="T11" fmla="*/ 37 h 65"/>
              <a:gd name="T12" fmla="*/ 7 w 56"/>
              <a:gd name="T13" fmla="*/ 65 h 65"/>
              <a:gd name="T14" fmla="*/ 56 w 56"/>
              <a:gd name="T15" fmla="*/ 58 h 65"/>
              <a:gd name="T16" fmla="*/ 36 w 56"/>
              <a:gd name="T17" fmla="*/ 15 h 65"/>
              <a:gd name="T18" fmla="*/ 23 w 56"/>
              <a:gd name="T19" fmla="*/ 4 h 65"/>
              <a:gd name="T20" fmla="*/ 21 w 56"/>
              <a:gd name="T21" fmla="*/ 5 h 65"/>
              <a:gd name="T22" fmla="*/ 22 w 56"/>
              <a:gd name="T23" fmla="*/ 13 h 65"/>
              <a:gd name="T24" fmla="*/ 39 w 56"/>
              <a:gd name="T25" fmla="*/ 3 h 65"/>
              <a:gd name="T26" fmla="*/ 26 w 56"/>
              <a:gd name="T27" fmla="*/ 13 h 65"/>
              <a:gd name="T28" fmla="*/ 33 w 56"/>
              <a:gd name="T29" fmla="*/ 15 h 65"/>
              <a:gd name="T30" fmla="*/ 23 w 56"/>
              <a:gd name="T31" fmla="*/ 16 h 65"/>
              <a:gd name="T32" fmla="*/ 53 w 56"/>
              <a:gd name="T33" fmla="*/ 58 h 65"/>
              <a:gd name="T34" fmla="*/ 7 w 56"/>
              <a:gd name="T35" fmla="*/ 62 h 65"/>
              <a:gd name="T36" fmla="*/ 3 w 56"/>
              <a:gd name="T37" fmla="*/ 37 h 65"/>
              <a:gd name="T38" fmla="*/ 34 w 56"/>
              <a:gd name="T39" fmla="*/ 18 h 65"/>
              <a:gd name="T40" fmla="*/ 53 w 56"/>
              <a:gd name="T41" fmla="*/ 58 h 65"/>
              <a:gd name="T42" fmla="*/ 8 w 56"/>
              <a:gd name="T43" fmla="*/ 54 h 65"/>
              <a:gd name="T44" fmla="*/ 12 w 56"/>
              <a:gd name="T45" fmla="*/ 58 h 65"/>
              <a:gd name="T46" fmla="*/ 6 w 56"/>
              <a:gd name="T47" fmla="*/ 54 h 65"/>
              <a:gd name="T48" fmla="*/ 23 w 56"/>
              <a:gd name="T49" fmla="*/ 21 h 65"/>
              <a:gd name="T50" fmla="*/ 23 w 56"/>
              <a:gd name="T51" fmla="*/ 23 h 65"/>
              <a:gd name="T52" fmla="*/ 28 w 56"/>
              <a:gd name="T53" fmla="*/ 28 h 65"/>
              <a:gd name="T54" fmla="*/ 28 w 56"/>
              <a:gd name="T55" fmla="*/ 53 h 65"/>
              <a:gd name="T56" fmla="*/ 28 w 56"/>
              <a:gd name="T57" fmla="*/ 28 h 65"/>
              <a:gd name="T58" fmla="*/ 17 w 56"/>
              <a:gd name="T59" fmla="*/ 41 h 65"/>
              <a:gd name="T60" fmla="*/ 38 w 56"/>
              <a:gd name="T61" fmla="*/ 41 h 65"/>
              <a:gd name="T62" fmla="*/ 26 w 56"/>
              <a:gd name="T63" fmla="*/ 37 h 65"/>
              <a:gd name="T64" fmla="*/ 32 w 56"/>
              <a:gd name="T65" fmla="*/ 44 h 65"/>
              <a:gd name="T66" fmla="*/ 29 w 56"/>
              <a:gd name="T67" fmla="*/ 49 h 65"/>
              <a:gd name="T68" fmla="*/ 27 w 56"/>
              <a:gd name="T69" fmla="*/ 49 h 65"/>
              <a:gd name="T70" fmla="*/ 24 w 56"/>
              <a:gd name="T71" fmla="*/ 44 h 65"/>
              <a:gd name="T72" fmla="*/ 26 w 56"/>
              <a:gd name="T73" fmla="*/ 44 h 65"/>
              <a:gd name="T74" fmla="*/ 30 w 56"/>
              <a:gd name="T75" fmla="*/ 44 h 65"/>
              <a:gd name="T76" fmla="*/ 24 w 56"/>
              <a:gd name="T77" fmla="*/ 37 h 65"/>
              <a:gd name="T78" fmla="*/ 27 w 56"/>
              <a:gd name="T79" fmla="*/ 32 h 65"/>
              <a:gd name="T80" fmla="*/ 29 w 56"/>
              <a:gd name="T81" fmla="*/ 32 h 65"/>
              <a:gd name="T82" fmla="*/ 32 w 56"/>
              <a:gd name="T83" fmla="*/ 37 h 65"/>
              <a:gd name="T84" fmla="*/ 30 w 56"/>
              <a:gd name="T85" fmla="*/ 37 h 65"/>
              <a:gd name="T86" fmla="*/ 26 w 56"/>
              <a:gd name="T87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" h="65">
                <a:moveTo>
                  <a:pt x="36" y="15"/>
                </a:moveTo>
                <a:cubicBezTo>
                  <a:pt x="36" y="14"/>
                  <a:pt x="36" y="14"/>
                  <a:pt x="36" y="14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2" y="2"/>
                  <a:pt x="12" y="3"/>
                  <a:pt x="13" y="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9" y="16"/>
                  <a:pt x="0" y="26"/>
                  <a:pt x="0" y="37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5"/>
                  <a:pt x="7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53" y="65"/>
                  <a:pt x="56" y="61"/>
                  <a:pt x="56" y="58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26"/>
                  <a:pt x="47" y="16"/>
                  <a:pt x="36" y="15"/>
                </a:cubicBezTo>
                <a:close/>
                <a:moveTo>
                  <a:pt x="26" y="13"/>
                </a:move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4"/>
                  <a:pt x="21" y="4"/>
                  <a:pt x="21" y="5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6" y="3"/>
                  <a:pt x="16" y="3"/>
                  <a:pt x="16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3" y="13"/>
                  <a:pt x="33" y="13"/>
                  <a:pt x="33" y="13"/>
                </a:cubicBezTo>
                <a:lnTo>
                  <a:pt x="26" y="13"/>
                </a:lnTo>
                <a:close/>
                <a:moveTo>
                  <a:pt x="2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23" y="16"/>
                  <a:pt x="23" y="16"/>
                  <a:pt x="23" y="16"/>
                </a:cubicBezTo>
                <a:lnTo>
                  <a:pt x="23" y="15"/>
                </a:lnTo>
                <a:close/>
                <a:moveTo>
                  <a:pt x="53" y="58"/>
                </a:moveTo>
                <a:cubicBezTo>
                  <a:pt x="53" y="60"/>
                  <a:pt x="51" y="62"/>
                  <a:pt x="49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5" y="62"/>
                  <a:pt x="3" y="60"/>
                  <a:pt x="3" y="5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6"/>
                  <a:pt x="11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44" y="18"/>
                  <a:pt x="53" y="26"/>
                  <a:pt x="53" y="37"/>
                </a:cubicBezTo>
                <a:lnTo>
                  <a:pt x="53" y="58"/>
                </a:lnTo>
                <a:close/>
                <a:moveTo>
                  <a:pt x="8" y="38"/>
                </a:move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9" y="57"/>
                  <a:pt x="11" y="57"/>
                </a:cubicBezTo>
                <a:cubicBezTo>
                  <a:pt x="11" y="57"/>
                  <a:pt x="12" y="57"/>
                  <a:pt x="12" y="58"/>
                </a:cubicBezTo>
                <a:cubicBezTo>
                  <a:pt x="12" y="58"/>
                  <a:pt x="11" y="59"/>
                  <a:pt x="11" y="59"/>
                </a:cubicBezTo>
                <a:cubicBezTo>
                  <a:pt x="8" y="59"/>
                  <a:pt x="6" y="56"/>
                  <a:pt x="6" y="54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8"/>
                  <a:pt x="14" y="21"/>
                  <a:pt x="23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5" y="23"/>
                  <a:pt x="8" y="29"/>
                  <a:pt x="8" y="38"/>
                </a:cubicBezTo>
                <a:close/>
                <a:moveTo>
                  <a:pt x="28" y="28"/>
                </a:moveTo>
                <a:cubicBezTo>
                  <a:pt x="21" y="28"/>
                  <a:pt x="15" y="34"/>
                  <a:pt x="15" y="41"/>
                </a:cubicBezTo>
                <a:cubicBezTo>
                  <a:pt x="15" y="47"/>
                  <a:pt x="21" y="53"/>
                  <a:pt x="28" y="53"/>
                </a:cubicBezTo>
                <a:cubicBezTo>
                  <a:pt x="35" y="53"/>
                  <a:pt x="40" y="47"/>
                  <a:pt x="40" y="41"/>
                </a:cubicBezTo>
                <a:cubicBezTo>
                  <a:pt x="40" y="34"/>
                  <a:pt x="35" y="28"/>
                  <a:pt x="28" y="28"/>
                </a:cubicBezTo>
                <a:close/>
                <a:moveTo>
                  <a:pt x="28" y="51"/>
                </a:moveTo>
                <a:cubicBezTo>
                  <a:pt x="22" y="51"/>
                  <a:pt x="17" y="46"/>
                  <a:pt x="17" y="41"/>
                </a:cubicBezTo>
                <a:cubicBezTo>
                  <a:pt x="17" y="35"/>
                  <a:pt x="22" y="30"/>
                  <a:pt x="28" y="30"/>
                </a:cubicBezTo>
                <a:cubicBezTo>
                  <a:pt x="33" y="30"/>
                  <a:pt x="38" y="35"/>
                  <a:pt x="38" y="41"/>
                </a:cubicBezTo>
                <a:cubicBezTo>
                  <a:pt x="38" y="46"/>
                  <a:pt x="33" y="51"/>
                  <a:pt x="28" y="51"/>
                </a:cubicBezTo>
                <a:close/>
                <a:moveTo>
                  <a:pt x="26" y="37"/>
                </a:moveTo>
                <a:cubicBezTo>
                  <a:pt x="26" y="39"/>
                  <a:pt x="27" y="40"/>
                  <a:pt x="28" y="40"/>
                </a:cubicBezTo>
                <a:cubicBezTo>
                  <a:pt x="30" y="40"/>
                  <a:pt x="32" y="41"/>
                  <a:pt x="32" y="44"/>
                </a:cubicBezTo>
                <a:cubicBezTo>
                  <a:pt x="32" y="46"/>
                  <a:pt x="31" y="47"/>
                  <a:pt x="29" y="4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8" y="50"/>
                  <a:pt x="28" y="50"/>
                </a:cubicBezTo>
                <a:cubicBezTo>
                  <a:pt x="27" y="50"/>
                  <a:pt x="27" y="49"/>
                  <a:pt x="27" y="49"/>
                </a:cubicBezTo>
                <a:cubicBezTo>
                  <a:pt x="27" y="48"/>
                  <a:pt x="27" y="48"/>
                  <a:pt x="27" y="48"/>
                </a:cubicBezTo>
                <a:cubicBezTo>
                  <a:pt x="25" y="47"/>
                  <a:pt x="24" y="46"/>
                  <a:pt x="24" y="44"/>
                </a:cubicBezTo>
                <a:cubicBezTo>
                  <a:pt x="24" y="43"/>
                  <a:pt x="24" y="43"/>
                  <a:pt x="25" y="43"/>
                </a:cubicBezTo>
                <a:cubicBezTo>
                  <a:pt x="25" y="43"/>
                  <a:pt x="26" y="43"/>
                  <a:pt x="26" y="44"/>
                </a:cubicBezTo>
                <a:cubicBezTo>
                  <a:pt x="26" y="45"/>
                  <a:pt x="27" y="46"/>
                  <a:pt x="28" y="46"/>
                </a:cubicBezTo>
                <a:cubicBezTo>
                  <a:pt x="29" y="46"/>
                  <a:pt x="30" y="45"/>
                  <a:pt x="30" y="44"/>
                </a:cubicBezTo>
                <a:cubicBezTo>
                  <a:pt x="30" y="42"/>
                  <a:pt x="29" y="42"/>
                  <a:pt x="28" y="42"/>
                </a:cubicBezTo>
                <a:cubicBezTo>
                  <a:pt x="25" y="42"/>
                  <a:pt x="24" y="40"/>
                  <a:pt x="24" y="37"/>
                </a:cubicBezTo>
                <a:cubicBezTo>
                  <a:pt x="24" y="36"/>
                  <a:pt x="25" y="34"/>
                  <a:pt x="27" y="34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4"/>
                  <a:pt x="32" y="35"/>
                  <a:pt x="32" y="37"/>
                </a:cubicBezTo>
                <a:cubicBezTo>
                  <a:pt x="32" y="38"/>
                  <a:pt x="31" y="38"/>
                  <a:pt x="31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30" y="36"/>
                  <a:pt x="29" y="35"/>
                  <a:pt x="28" y="35"/>
                </a:cubicBezTo>
                <a:cubicBezTo>
                  <a:pt x="27" y="35"/>
                  <a:pt x="26" y="36"/>
                  <a:pt x="26" y="37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6" name="Freeform 49"/>
          <p:cNvSpPr>
            <a:spLocks noEditPoints="1"/>
          </p:cNvSpPr>
          <p:nvPr/>
        </p:nvSpPr>
        <p:spPr bwMode="auto">
          <a:xfrm>
            <a:off x="3254375" y="4083685"/>
            <a:ext cx="218440" cy="214630"/>
          </a:xfrm>
          <a:custGeom>
            <a:avLst/>
            <a:gdLst>
              <a:gd name="T0" fmla="*/ 12 w 68"/>
              <a:gd name="T1" fmla="*/ 0 h 67"/>
              <a:gd name="T2" fmla="*/ 0 w 68"/>
              <a:gd name="T3" fmla="*/ 56 h 67"/>
              <a:gd name="T4" fmla="*/ 57 w 68"/>
              <a:gd name="T5" fmla="*/ 67 h 67"/>
              <a:gd name="T6" fmla="*/ 68 w 68"/>
              <a:gd name="T7" fmla="*/ 11 h 67"/>
              <a:gd name="T8" fmla="*/ 65 w 68"/>
              <a:gd name="T9" fmla="*/ 11 h 67"/>
              <a:gd name="T10" fmla="*/ 57 w 68"/>
              <a:gd name="T11" fmla="*/ 64 h 67"/>
              <a:gd name="T12" fmla="*/ 3 w 68"/>
              <a:gd name="T13" fmla="*/ 56 h 67"/>
              <a:gd name="T14" fmla="*/ 12 w 68"/>
              <a:gd name="T15" fmla="*/ 3 h 67"/>
              <a:gd name="T16" fmla="*/ 65 w 68"/>
              <a:gd name="T17" fmla="*/ 11 h 67"/>
              <a:gd name="T18" fmla="*/ 12 w 68"/>
              <a:gd name="T19" fmla="*/ 5 h 67"/>
              <a:gd name="T20" fmla="*/ 6 w 68"/>
              <a:gd name="T21" fmla="*/ 56 h 67"/>
              <a:gd name="T22" fmla="*/ 56 w 68"/>
              <a:gd name="T23" fmla="*/ 62 h 67"/>
              <a:gd name="T24" fmla="*/ 63 w 68"/>
              <a:gd name="T25" fmla="*/ 12 h 67"/>
              <a:gd name="T26" fmla="*/ 61 w 68"/>
              <a:gd name="T27" fmla="*/ 12 h 67"/>
              <a:gd name="T28" fmla="*/ 35 w 68"/>
              <a:gd name="T29" fmla="*/ 33 h 67"/>
              <a:gd name="T30" fmla="*/ 56 w 68"/>
              <a:gd name="T31" fmla="*/ 7 h 67"/>
              <a:gd name="T32" fmla="*/ 12 w 68"/>
              <a:gd name="T33" fmla="*/ 7 h 67"/>
              <a:gd name="T34" fmla="*/ 33 w 68"/>
              <a:gd name="T35" fmla="*/ 33 h 67"/>
              <a:gd name="T36" fmla="*/ 8 w 68"/>
              <a:gd name="T37" fmla="*/ 12 h 67"/>
              <a:gd name="T38" fmla="*/ 8 w 68"/>
              <a:gd name="T39" fmla="*/ 56 h 67"/>
              <a:gd name="T40" fmla="*/ 33 w 68"/>
              <a:gd name="T41" fmla="*/ 35 h 67"/>
              <a:gd name="T42" fmla="*/ 12 w 68"/>
              <a:gd name="T43" fmla="*/ 60 h 67"/>
              <a:gd name="T44" fmla="*/ 56 w 68"/>
              <a:gd name="T45" fmla="*/ 60 h 67"/>
              <a:gd name="T46" fmla="*/ 35 w 68"/>
              <a:gd name="T47" fmla="*/ 35 h 67"/>
              <a:gd name="T48" fmla="*/ 61 w 68"/>
              <a:gd name="T49" fmla="*/ 56 h 67"/>
              <a:gd name="T50" fmla="*/ 12 w 68"/>
              <a:gd name="T51" fmla="*/ 20 h 67"/>
              <a:gd name="T52" fmla="*/ 19 w 68"/>
              <a:gd name="T53" fmla="*/ 19 h 67"/>
              <a:gd name="T54" fmla="*/ 20 w 68"/>
              <a:gd name="T55" fmla="*/ 12 h 67"/>
              <a:gd name="T56" fmla="*/ 21 w 68"/>
              <a:gd name="T57" fmla="*/ 19 h 67"/>
              <a:gd name="T58" fmla="*/ 29 w 68"/>
              <a:gd name="T59" fmla="*/ 20 h 67"/>
              <a:gd name="T60" fmla="*/ 21 w 68"/>
              <a:gd name="T61" fmla="*/ 21 h 67"/>
              <a:gd name="T62" fmla="*/ 20 w 68"/>
              <a:gd name="T63" fmla="*/ 28 h 67"/>
              <a:gd name="T64" fmla="*/ 19 w 68"/>
              <a:gd name="T65" fmla="*/ 21 h 67"/>
              <a:gd name="T66" fmla="*/ 12 w 68"/>
              <a:gd name="T67" fmla="*/ 20 h 67"/>
              <a:gd name="T68" fmla="*/ 26 w 68"/>
              <a:gd name="T69" fmla="*/ 53 h 67"/>
              <a:gd name="T70" fmla="*/ 25 w 68"/>
              <a:gd name="T71" fmla="*/ 53 h 67"/>
              <a:gd name="T72" fmla="*/ 16 w 68"/>
              <a:gd name="T73" fmla="*/ 53 h 67"/>
              <a:gd name="T74" fmla="*/ 15 w 68"/>
              <a:gd name="T75" fmla="*/ 53 h 67"/>
              <a:gd name="T76" fmla="*/ 19 w 68"/>
              <a:gd name="T77" fmla="*/ 47 h 67"/>
              <a:gd name="T78" fmla="*/ 15 w 68"/>
              <a:gd name="T79" fmla="*/ 42 h 67"/>
              <a:gd name="T80" fmla="*/ 20 w 68"/>
              <a:gd name="T81" fmla="*/ 46 h 67"/>
              <a:gd name="T82" fmla="*/ 26 w 68"/>
              <a:gd name="T83" fmla="*/ 42 h 67"/>
              <a:gd name="T84" fmla="*/ 22 w 68"/>
              <a:gd name="T85" fmla="*/ 47 h 67"/>
              <a:gd name="T86" fmla="*/ 40 w 68"/>
              <a:gd name="T87" fmla="*/ 19 h 67"/>
              <a:gd name="T88" fmla="*/ 56 w 68"/>
              <a:gd name="T89" fmla="*/ 18 h 67"/>
              <a:gd name="T90" fmla="*/ 56 w 68"/>
              <a:gd name="T91" fmla="*/ 20 h 67"/>
              <a:gd name="T92" fmla="*/ 40 w 68"/>
              <a:gd name="T93" fmla="*/ 19 h 67"/>
              <a:gd name="T94" fmla="*/ 55 w 68"/>
              <a:gd name="T95" fmla="*/ 45 h 67"/>
              <a:gd name="T96" fmla="*/ 40 w 68"/>
              <a:gd name="T97" fmla="*/ 44 h 67"/>
              <a:gd name="T98" fmla="*/ 55 w 68"/>
              <a:gd name="T99" fmla="*/ 43 h 67"/>
              <a:gd name="T100" fmla="*/ 56 w 68"/>
              <a:gd name="T101" fmla="*/ 50 h 67"/>
              <a:gd name="T102" fmla="*/ 41 w 68"/>
              <a:gd name="T103" fmla="*/ 51 h 67"/>
              <a:gd name="T104" fmla="*/ 41 w 68"/>
              <a:gd name="T105" fmla="*/ 49 h 67"/>
              <a:gd name="T106" fmla="*/ 56 w 68"/>
              <a:gd name="T107" fmla="*/ 5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57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2"/>
                  <a:pt x="5" y="67"/>
                  <a:pt x="12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63" y="67"/>
                  <a:pt x="68" y="62"/>
                  <a:pt x="68" y="56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5"/>
                  <a:pt x="63" y="0"/>
                  <a:pt x="57" y="0"/>
                </a:cubicBezTo>
                <a:close/>
                <a:moveTo>
                  <a:pt x="65" y="11"/>
                </a:moveTo>
                <a:cubicBezTo>
                  <a:pt x="65" y="56"/>
                  <a:pt x="65" y="56"/>
                  <a:pt x="65" y="56"/>
                </a:cubicBezTo>
                <a:cubicBezTo>
                  <a:pt x="65" y="61"/>
                  <a:pt x="61" y="64"/>
                  <a:pt x="57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7" y="64"/>
                  <a:pt x="3" y="61"/>
                  <a:pt x="3" y="56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7"/>
                  <a:pt x="7" y="3"/>
                  <a:pt x="12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61" y="3"/>
                  <a:pt x="65" y="7"/>
                  <a:pt x="65" y="11"/>
                </a:cubicBezTo>
                <a:close/>
                <a:moveTo>
                  <a:pt x="56" y="5"/>
                </a:moveTo>
                <a:cubicBezTo>
                  <a:pt x="12" y="5"/>
                  <a:pt x="12" y="5"/>
                  <a:pt x="12" y="5"/>
                </a:cubicBezTo>
                <a:cubicBezTo>
                  <a:pt x="9" y="5"/>
                  <a:pt x="6" y="8"/>
                  <a:pt x="6" y="12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9"/>
                  <a:pt x="9" y="62"/>
                  <a:pt x="12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60" y="62"/>
                  <a:pt x="63" y="59"/>
                  <a:pt x="63" y="56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8"/>
                  <a:pt x="60" y="5"/>
                  <a:pt x="56" y="5"/>
                </a:cubicBezTo>
                <a:close/>
                <a:moveTo>
                  <a:pt x="61" y="12"/>
                </a:moveTo>
                <a:cubicBezTo>
                  <a:pt x="61" y="33"/>
                  <a:pt x="61" y="33"/>
                  <a:pt x="61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7"/>
                  <a:pt x="35" y="7"/>
                  <a:pt x="3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9" y="7"/>
                  <a:pt x="61" y="9"/>
                  <a:pt x="61" y="12"/>
                </a:cubicBezTo>
                <a:close/>
                <a:moveTo>
                  <a:pt x="12" y="7"/>
                </a:moveTo>
                <a:cubicBezTo>
                  <a:pt x="33" y="7"/>
                  <a:pt x="33" y="7"/>
                  <a:pt x="33" y="7"/>
                </a:cubicBezTo>
                <a:cubicBezTo>
                  <a:pt x="33" y="33"/>
                  <a:pt x="33" y="33"/>
                  <a:pt x="33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7"/>
                  <a:pt x="12" y="7"/>
                </a:cubicBezTo>
                <a:close/>
                <a:moveTo>
                  <a:pt x="8" y="56"/>
                </a:moveTo>
                <a:cubicBezTo>
                  <a:pt x="8" y="35"/>
                  <a:pt x="8" y="35"/>
                  <a:pt x="8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0"/>
                  <a:pt x="33" y="60"/>
                  <a:pt x="33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56" y="60"/>
                </a:moveTo>
                <a:cubicBezTo>
                  <a:pt x="35" y="60"/>
                  <a:pt x="35" y="60"/>
                  <a:pt x="35" y="60"/>
                </a:cubicBezTo>
                <a:cubicBezTo>
                  <a:pt x="35" y="35"/>
                  <a:pt x="35" y="35"/>
                  <a:pt x="35" y="35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8"/>
                  <a:pt x="59" y="60"/>
                  <a:pt x="56" y="60"/>
                </a:cubicBezTo>
                <a:close/>
                <a:moveTo>
                  <a:pt x="12" y="20"/>
                </a:moveTo>
                <a:cubicBezTo>
                  <a:pt x="12" y="19"/>
                  <a:pt x="13" y="19"/>
                  <a:pt x="13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2"/>
                  <a:pt x="20" y="12"/>
                  <a:pt x="20" y="12"/>
                </a:cubicBezTo>
                <a:cubicBezTo>
                  <a:pt x="21" y="12"/>
                  <a:pt x="21" y="12"/>
                  <a:pt x="21" y="13"/>
                </a:cubicBezTo>
                <a:cubicBezTo>
                  <a:pt x="21" y="19"/>
                  <a:pt x="21" y="19"/>
                  <a:pt x="21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9" y="19"/>
                  <a:pt x="29" y="20"/>
                </a:cubicBezTo>
                <a:cubicBezTo>
                  <a:pt x="29" y="20"/>
                  <a:pt x="28" y="21"/>
                  <a:pt x="28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8"/>
                  <a:pt x="20" y="28"/>
                </a:cubicBezTo>
                <a:cubicBezTo>
                  <a:pt x="20" y="28"/>
                  <a:pt x="19" y="27"/>
                  <a:pt x="19" y="27"/>
                </a:cubicBezTo>
                <a:cubicBezTo>
                  <a:pt x="19" y="21"/>
                  <a:pt x="19" y="21"/>
                  <a:pt x="19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lose/>
                <a:moveTo>
                  <a:pt x="26" y="52"/>
                </a:moveTo>
                <a:cubicBezTo>
                  <a:pt x="27" y="52"/>
                  <a:pt x="27" y="53"/>
                  <a:pt x="26" y="53"/>
                </a:cubicBezTo>
                <a:cubicBezTo>
                  <a:pt x="26" y="53"/>
                  <a:pt x="26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6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4" y="53"/>
                  <a:pt x="14" y="52"/>
                  <a:pt x="15" y="52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3"/>
                  <a:pt x="15" y="43"/>
                  <a:pt x="15" y="43"/>
                </a:cubicBezTo>
                <a:cubicBezTo>
                  <a:pt x="14" y="43"/>
                  <a:pt x="14" y="42"/>
                  <a:pt x="15" y="42"/>
                </a:cubicBezTo>
                <a:cubicBezTo>
                  <a:pt x="15" y="41"/>
                  <a:pt x="16" y="41"/>
                  <a:pt x="16" y="42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6" y="41"/>
                  <a:pt x="26" y="42"/>
                </a:cubicBezTo>
                <a:cubicBezTo>
                  <a:pt x="27" y="42"/>
                  <a:pt x="27" y="43"/>
                  <a:pt x="26" y="43"/>
                </a:cubicBezTo>
                <a:cubicBezTo>
                  <a:pt x="22" y="47"/>
                  <a:pt x="22" y="47"/>
                  <a:pt x="22" y="47"/>
                </a:cubicBezTo>
                <a:lnTo>
                  <a:pt x="26" y="52"/>
                </a:lnTo>
                <a:close/>
                <a:moveTo>
                  <a:pt x="40" y="19"/>
                </a:moveTo>
                <a:cubicBezTo>
                  <a:pt x="40" y="19"/>
                  <a:pt x="41" y="18"/>
                  <a:pt x="41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8"/>
                  <a:pt x="57" y="19"/>
                  <a:pt x="57" y="19"/>
                </a:cubicBezTo>
                <a:cubicBezTo>
                  <a:pt x="57" y="20"/>
                  <a:pt x="56" y="20"/>
                  <a:pt x="56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0" y="20"/>
                  <a:pt x="40" y="19"/>
                </a:cubicBezTo>
                <a:close/>
                <a:moveTo>
                  <a:pt x="56" y="44"/>
                </a:moveTo>
                <a:cubicBezTo>
                  <a:pt x="56" y="45"/>
                  <a:pt x="56" y="45"/>
                  <a:pt x="55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0" y="45"/>
                  <a:pt x="40" y="44"/>
                </a:cubicBezTo>
                <a:cubicBezTo>
                  <a:pt x="40" y="44"/>
                  <a:pt x="41" y="43"/>
                  <a:pt x="41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6" y="43"/>
                  <a:pt x="56" y="44"/>
                  <a:pt x="56" y="44"/>
                </a:cubicBezTo>
                <a:close/>
                <a:moveTo>
                  <a:pt x="56" y="50"/>
                </a:moveTo>
                <a:cubicBezTo>
                  <a:pt x="56" y="51"/>
                  <a:pt x="56" y="51"/>
                  <a:pt x="55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0" y="51"/>
                  <a:pt x="40" y="50"/>
                </a:cubicBezTo>
                <a:cubicBezTo>
                  <a:pt x="40" y="50"/>
                  <a:pt x="41" y="49"/>
                  <a:pt x="41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6" y="49"/>
                  <a:pt x="56" y="50"/>
                  <a:pt x="56" y="50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7" name="Freeform 50"/>
          <p:cNvSpPr>
            <a:spLocks noEditPoints="1"/>
          </p:cNvSpPr>
          <p:nvPr/>
        </p:nvSpPr>
        <p:spPr bwMode="auto">
          <a:xfrm>
            <a:off x="8120380" y="1654175"/>
            <a:ext cx="301625" cy="291465"/>
          </a:xfrm>
          <a:custGeom>
            <a:avLst/>
            <a:gdLst>
              <a:gd name="T0" fmla="*/ 12 w 63"/>
              <a:gd name="T1" fmla="*/ 10 h 61"/>
              <a:gd name="T2" fmla="*/ 13 w 63"/>
              <a:gd name="T3" fmla="*/ 10 h 61"/>
              <a:gd name="T4" fmla="*/ 13 w 63"/>
              <a:gd name="T5" fmla="*/ 12 h 61"/>
              <a:gd name="T6" fmla="*/ 13 w 63"/>
              <a:gd name="T7" fmla="*/ 29 h 61"/>
              <a:gd name="T8" fmla="*/ 13 w 63"/>
              <a:gd name="T9" fmla="*/ 31 h 61"/>
              <a:gd name="T10" fmla="*/ 13 w 63"/>
              <a:gd name="T11" fmla="*/ 31 h 61"/>
              <a:gd name="T12" fmla="*/ 12 w 63"/>
              <a:gd name="T13" fmla="*/ 31 h 61"/>
              <a:gd name="T14" fmla="*/ 12 w 63"/>
              <a:gd name="T15" fmla="*/ 10 h 61"/>
              <a:gd name="T16" fmla="*/ 61 w 63"/>
              <a:gd name="T17" fmla="*/ 59 h 61"/>
              <a:gd name="T18" fmla="*/ 56 w 63"/>
              <a:gd name="T19" fmla="*/ 61 h 61"/>
              <a:gd name="T20" fmla="*/ 51 w 63"/>
              <a:gd name="T21" fmla="*/ 59 h 61"/>
              <a:gd name="T22" fmla="*/ 38 w 63"/>
              <a:gd name="T23" fmla="*/ 47 h 61"/>
              <a:gd name="T24" fmla="*/ 36 w 63"/>
              <a:gd name="T25" fmla="*/ 42 h 61"/>
              <a:gd name="T26" fmla="*/ 32 w 63"/>
              <a:gd name="T27" fmla="*/ 38 h 61"/>
              <a:gd name="T28" fmla="*/ 22 w 63"/>
              <a:gd name="T29" fmla="*/ 41 h 61"/>
              <a:gd name="T30" fmla="*/ 8 w 63"/>
              <a:gd name="T31" fmla="*/ 35 h 61"/>
              <a:gd name="T32" fmla="*/ 8 w 63"/>
              <a:gd name="T33" fmla="*/ 6 h 61"/>
              <a:gd name="T34" fmla="*/ 22 w 63"/>
              <a:gd name="T35" fmla="*/ 0 h 61"/>
              <a:gd name="T36" fmla="*/ 36 w 63"/>
              <a:gd name="T37" fmla="*/ 6 h 61"/>
              <a:gd name="T38" fmla="*/ 39 w 63"/>
              <a:gd name="T39" fmla="*/ 31 h 61"/>
              <a:gd name="T40" fmla="*/ 43 w 63"/>
              <a:gd name="T41" fmla="*/ 35 h 61"/>
              <a:gd name="T42" fmla="*/ 48 w 63"/>
              <a:gd name="T43" fmla="*/ 37 h 61"/>
              <a:gd name="T44" fmla="*/ 60 w 63"/>
              <a:gd name="T45" fmla="*/ 49 h 61"/>
              <a:gd name="T46" fmla="*/ 61 w 63"/>
              <a:gd name="T47" fmla="*/ 59 h 61"/>
              <a:gd name="T48" fmla="*/ 10 w 63"/>
              <a:gd name="T49" fmla="*/ 8 h 61"/>
              <a:gd name="T50" fmla="*/ 5 w 63"/>
              <a:gd name="T51" fmla="*/ 21 h 61"/>
              <a:gd name="T52" fmla="*/ 10 w 63"/>
              <a:gd name="T53" fmla="*/ 33 h 61"/>
              <a:gd name="T54" fmla="*/ 22 w 63"/>
              <a:gd name="T55" fmla="*/ 38 h 61"/>
              <a:gd name="T56" fmla="*/ 34 w 63"/>
              <a:gd name="T57" fmla="*/ 33 h 61"/>
              <a:gd name="T58" fmla="*/ 39 w 63"/>
              <a:gd name="T59" fmla="*/ 21 h 61"/>
              <a:gd name="T60" fmla="*/ 34 w 63"/>
              <a:gd name="T61" fmla="*/ 8 h 61"/>
              <a:gd name="T62" fmla="*/ 22 w 63"/>
              <a:gd name="T63" fmla="*/ 3 h 61"/>
              <a:gd name="T64" fmla="*/ 10 w 63"/>
              <a:gd name="T65" fmla="*/ 8 h 61"/>
              <a:gd name="T66" fmla="*/ 36 w 63"/>
              <a:gd name="T67" fmla="*/ 34 h 61"/>
              <a:gd name="T68" fmla="*/ 34 w 63"/>
              <a:gd name="T69" fmla="*/ 35 h 61"/>
              <a:gd name="T70" fmla="*/ 38 w 63"/>
              <a:gd name="T71" fmla="*/ 39 h 61"/>
              <a:gd name="T72" fmla="*/ 39 w 63"/>
              <a:gd name="T73" fmla="*/ 37 h 61"/>
              <a:gd name="T74" fmla="*/ 40 w 63"/>
              <a:gd name="T75" fmla="*/ 36 h 61"/>
              <a:gd name="T76" fmla="*/ 37 w 63"/>
              <a:gd name="T77" fmla="*/ 33 h 61"/>
              <a:gd name="T78" fmla="*/ 36 w 63"/>
              <a:gd name="T79" fmla="*/ 34 h 61"/>
              <a:gd name="T80" fmla="*/ 41 w 63"/>
              <a:gd name="T81" fmla="*/ 44 h 61"/>
              <a:gd name="T82" fmla="*/ 53 w 63"/>
              <a:gd name="T83" fmla="*/ 57 h 61"/>
              <a:gd name="T84" fmla="*/ 58 w 63"/>
              <a:gd name="T85" fmla="*/ 57 h 61"/>
              <a:gd name="T86" fmla="*/ 60 w 63"/>
              <a:gd name="T87" fmla="*/ 54 h 61"/>
              <a:gd name="T88" fmla="*/ 58 w 63"/>
              <a:gd name="T89" fmla="*/ 51 h 61"/>
              <a:gd name="T90" fmla="*/ 46 w 63"/>
              <a:gd name="T91" fmla="*/ 39 h 61"/>
              <a:gd name="T92" fmla="*/ 43 w 63"/>
              <a:gd name="T93" fmla="*/ 38 h 61"/>
              <a:gd name="T94" fmla="*/ 42 w 63"/>
              <a:gd name="T95" fmla="*/ 38 h 61"/>
              <a:gd name="T96" fmla="*/ 41 w 63"/>
              <a:gd name="T97" fmla="*/ 38 h 61"/>
              <a:gd name="T98" fmla="*/ 40 w 63"/>
              <a:gd name="T99" fmla="*/ 39 h 61"/>
              <a:gd name="T100" fmla="*/ 40 w 63"/>
              <a:gd name="T101" fmla="*/ 40 h 61"/>
              <a:gd name="T102" fmla="*/ 39 w 63"/>
              <a:gd name="T103" fmla="*/ 40 h 61"/>
              <a:gd name="T104" fmla="*/ 41 w 63"/>
              <a:gd name="T105" fmla="*/ 4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8" name="Freeform 36"/>
          <p:cNvSpPr>
            <a:spLocks noEditPoints="1"/>
          </p:cNvSpPr>
          <p:nvPr/>
        </p:nvSpPr>
        <p:spPr bwMode="auto">
          <a:xfrm>
            <a:off x="4368165" y="3811270"/>
            <a:ext cx="328930" cy="32893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9" name="Freeform 36"/>
          <p:cNvSpPr>
            <a:spLocks noEditPoints="1"/>
          </p:cNvSpPr>
          <p:nvPr/>
        </p:nvSpPr>
        <p:spPr bwMode="auto">
          <a:xfrm>
            <a:off x="6677660" y="2764155"/>
            <a:ext cx="265430" cy="266065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0" name="Freeform 31"/>
          <p:cNvSpPr>
            <a:spLocks noEditPoints="1"/>
          </p:cNvSpPr>
          <p:nvPr/>
        </p:nvSpPr>
        <p:spPr bwMode="auto">
          <a:xfrm>
            <a:off x="5366385" y="4194810"/>
            <a:ext cx="424180" cy="461645"/>
          </a:xfrm>
          <a:custGeom>
            <a:avLst/>
            <a:gdLst>
              <a:gd name="T0" fmla="*/ 42 w 58"/>
              <a:gd name="T1" fmla="*/ 4 h 63"/>
              <a:gd name="T2" fmla="*/ 41 w 58"/>
              <a:gd name="T3" fmla="*/ 10 h 63"/>
              <a:gd name="T4" fmla="*/ 17 w 58"/>
              <a:gd name="T5" fmla="*/ 47 h 63"/>
              <a:gd name="T6" fmla="*/ 15 w 58"/>
              <a:gd name="T7" fmla="*/ 54 h 63"/>
              <a:gd name="T8" fmla="*/ 19 w 58"/>
              <a:gd name="T9" fmla="*/ 47 h 63"/>
              <a:gd name="T10" fmla="*/ 49 w 58"/>
              <a:gd name="T11" fmla="*/ 19 h 63"/>
              <a:gd name="T12" fmla="*/ 53 w 58"/>
              <a:gd name="T13" fmla="*/ 14 h 63"/>
              <a:gd name="T14" fmla="*/ 48 w 58"/>
              <a:gd name="T15" fmla="*/ 19 h 63"/>
              <a:gd name="T16" fmla="*/ 4 w 58"/>
              <a:gd name="T17" fmla="*/ 43 h 63"/>
              <a:gd name="T18" fmla="*/ 11 w 58"/>
              <a:gd name="T19" fmla="*/ 41 h 63"/>
              <a:gd name="T20" fmla="*/ 57 w 58"/>
              <a:gd name="T21" fmla="*/ 28 h 63"/>
              <a:gd name="T22" fmla="*/ 51 w 58"/>
              <a:gd name="T23" fmla="*/ 30 h 63"/>
              <a:gd name="T24" fmla="*/ 57 w 58"/>
              <a:gd name="T25" fmla="*/ 28 h 63"/>
              <a:gd name="T26" fmla="*/ 1 w 58"/>
              <a:gd name="T27" fmla="*/ 28 h 63"/>
              <a:gd name="T28" fmla="*/ 7 w 58"/>
              <a:gd name="T29" fmla="*/ 30 h 63"/>
              <a:gd name="T30" fmla="*/ 48 w 58"/>
              <a:gd name="T31" fmla="*/ 39 h 63"/>
              <a:gd name="T32" fmla="*/ 54 w 58"/>
              <a:gd name="T33" fmla="*/ 44 h 63"/>
              <a:gd name="T34" fmla="*/ 49 w 58"/>
              <a:gd name="T35" fmla="*/ 39 h 63"/>
              <a:gd name="T36" fmla="*/ 5 w 58"/>
              <a:gd name="T37" fmla="*/ 16 h 63"/>
              <a:gd name="T38" fmla="*/ 11 w 58"/>
              <a:gd name="T39" fmla="*/ 18 h 63"/>
              <a:gd name="T40" fmla="*/ 41 w 58"/>
              <a:gd name="T41" fmla="*/ 47 h 63"/>
              <a:gd name="T42" fmla="*/ 42 w 58"/>
              <a:gd name="T43" fmla="*/ 54 h 63"/>
              <a:gd name="T44" fmla="*/ 44 w 58"/>
              <a:gd name="T45" fmla="*/ 53 h 63"/>
              <a:gd name="T46" fmla="*/ 18 w 58"/>
              <a:gd name="T47" fmla="*/ 11 h 63"/>
              <a:gd name="T48" fmla="*/ 16 w 58"/>
              <a:gd name="T49" fmla="*/ 4 h 63"/>
              <a:gd name="T50" fmla="*/ 17 w 58"/>
              <a:gd name="T51" fmla="*/ 10 h 63"/>
              <a:gd name="T52" fmla="*/ 30 w 58"/>
              <a:gd name="T53" fmla="*/ 1 h 63"/>
              <a:gd name="T54" fmla="*/ 28 w 58"/>
              <a:gd name="T55" fmla="*/ 7 h 63"/>
              <a:gd name="T56" fmla="*/ 40 w 58"/>
              <a:gd name="T57" fmla="*/ 41 h 63"/>
              <a:gd name="T58" fmla="*/ 37 w 58"/>
              <a:gd name="T59" fmla="*/ 51 h 63"/>
              <a:gd name="T60" fmla="*/ 38 w 58"/>
              <a:gd name="T61" fmla="*/ 55 h 63"/>
              <a:gd name="T62" fmla="*/ 35 w 58"/>
              <a:gd name="T63" fmla="*/ 60 h 63"/>
              <a:gd name="T64" fmla="*/ 28 w 58"/>
              <a:gd name="T65" fmla="*/ 63 h 63"/>
              <a:gd name="T66" fmla="*/ 21 w 58"/>
              <a:gd name="T67" fmla="*/ 58 h 63"/>
              <a:gd name="T68" fmla="*/ 22 w 58"/>
              <a:gd name="T69" fmla="*/ 53 h 63"/>
              <a:gd name="T70" fmla="*/ 21 w 58"/>
              <a:gd name="T71" fmla="*/ 49 h 63"/>
              <a:gd name="T72" fmla="*/ 13 w 58"/>
              <a:gd name="T73" fmla="*/ 29 h 63"/>
              <a:gd name="T74" fmla="*/ 33 w 58"/>
              <a:gd name="T75" fmla="*/ 61 h 63"/>
              <a:gd name="T76" fmla="*/ 25 w 58"/>
              <a:gd name="T77" fmla="*/ 61 h 63"/>
              <a:gd name="T78" fmla="*/ 33 w 58"/>
              <a:gd name="T79" fmla="*/ 61 h 63"/>
              <a:gd name="T80" fmla="*/ 23 w 58"/>
              <a:gd name="T81" fmla="*/ 58 h 63"/>
              <a:gd name="T82" fmla="*/ 31 w 58"/>
              <a:gd name="T83" fmla="*/ 58 h 63"/>
              <a:gd name="T84" fmla="*/ 34 w 58"/>
              <a:gd name="T85" fmla="*/ 57 h 63"/>
              <a:gd name="T86" fmla="*/ 23 w 58"/>
              <a:gd name="T87" fmla="*/ 55 h 63"/>
              <a:gd name="T88" fmla="*/ 36 w 58"/>
              <a:gd name="T89" fmla="*/ 55 h 63"/>
              <a:gd name="T90" fmla="*/ 25 w 58"/>
              <a:gd name="T91" fmla="*/ 52 h 63"/>
              <a:gd name="T92" fmla="*/ 34 w 58"/>
              <a:gd name="T93" fmla="*/ 52 h 63"/>
              <a:gd name="T94" fmla="*/ 34 w 58"/>
              <a:gd name="T95" fmla="*/ 50 h 63"/>
              <a:gd name="T96" fmla="*/ 25 w 58"/>
              <a:gd name="T97" fmla="*/ 49 h 63"/>
              <a:gd name="T98" fmla="*/ 34 w 58"/>
              <a:gd name="T99" fmla="*/ 50 h 63"/>
              <a:gd name="T100" fmla="*/ 15 w 58"/>
              <a:gd name="T101" fmla="*/ 29 h 63"/>
              <a:gd name="T102" fmla="*/ 25 w 58"/>
              <a:gd name="T103" fmla="*/ 47 h 63"/>
              <a:gd name="T104" fmla="*/ 24 w 58"/>
              <a:gd name="T105" fmla="*/ 31 h 63"/>
              <a:gd name="T106" fmla="*/ 31 w 58"/>
              <a:gd name="T107" fmla="*/ 47 h 63"/>
              <a:gd name="T108" fmla="*/ 35 w 58"/>
              <a:gd name="T109" fmla="*/ 32 h 63"/>
              <a:gd name="T110" fmla="*/ 35 w 58"/>
              <a:gd name="T111" fmla="*/ 4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1" name="Freeform 32"/>
          <p:cNvSpPr>
            <a:spLocks noEditPoints="1"/>
          </p:cNvSpPr>
          <p:nvPr/>
        </p:nvSpPr>
        <p:spPr bwMode="auto">
          <a:xfrm>
            <a:off x="4853305" y="3382010"/>
            <a:ext cx="397510" cy="443865"/>
          </a:xfrm>
          <a:custGeom>
            <a:avLst/>
            <a:gdLst>
              <a:gd name="T0" fmla="*/ 55 w 69"/>
              <a:gd name="T1" fmla="*/ 0 h 77"/>
              <a:gd name="T2" fmla="*/ 45 w 69"/>
              <a:gd name="T3" fmla="*/ 5 h 77"/>
              <a:gd name="T4" fmla="*/ 31 w 69"/>
              <a:gd name="T5" fmla="*/ 7 h 77"/>
              <a:gd name="T6" fmla="*/ 24 w 69"/>
              <a:gd name="T7" fmla="*/ 7 h 77"/>
              <a:gd name="T8" fmla="*/ 10 w 69"/>
              <a:gd name="T9" fmla="*/ 5 h 77"/>
              <a:gd name="T10" fmla="*/ 0 w 69"/>
              <a:gd name="T11" fmla="*/ 69 h 77"/>
              <a:gd name="T12" fmla="*/ 69 w 69"/>
              <a:gd name="T13" fmla="*/ 14 h 77"/>
              <a:gd name="T14" fmla="*/ 10 w 69"/>
              <a:gd name="T15" fmla="*/ 13 h 77"/>
              <a:gd name="T16" fmla="*/ 24 w 69"/>
              <a:gd name="T17" fmla="*/ 10 h 77"/>
              <a:gd name="T18" fmla="*/ 31 w 69"/>
              <a:gd name="T19" fmla="*/ 10 h 77"/>
              <a:gd name="T20" fmla="*/ 45 w 69"/>
              <a:gd name="T21" fmla="*/ 13 h 77"/>
              <a:gd name="T22" fmla="*/ 55 w 69"/>
              <a:gd name="T23" fmla="*/ 17 h 77"/>
              <a:gd name="T24" fmla="*/ 66 w 69"/>
              <a:gd name="T25" fmla="*/ 14 h 77"/>
              <a:gd name="T26" fmla="*/ 7 w 69"/>
              <a:gd name="T27" fmla="*/ 10 h 77"/>
              <a:gd name="T28" fmla="*/ 61 w 69"/>
              <a:gd name="T29" fmla="*/ 74 h 77"/>
              <a:gd name="T30" fmla="*/ 34 w 69"/>
              <a:gd name="T31" fmla="*/ 39 h 77"/>
              <a:gd name="T32" fmla="*/ 34 w 69"/>
              <a:gd name="T33" fmla="*/ 39 h 77"/>
              <a:gd name="T34" fmla="*/ 33 w 69"/>
              <a:gd name="T35" fmla="*/ 36 h 77"/>
              <a:gd name="T36" fmla="*/ 44 w 69"/>
              <a:gd name="T37" fmla="*/ 33 h 77"/>
              <a:gd name="T38" fmla="*/ 45 w 69"/>
              <a:gd name="T39" fmla="*/ 36 h 77"/>
              <a:gd name="T40" fmla="*/ 54 w 69"/>
              <a:gd name="T41" fmla="*/ 39 h 77"/>
              <a:gd name="T42" fmla="*/ 54 w 69"/>
              <a:gd name="T43" fmla="*/ 39 h 77"/>
              <a:gd name="T44" fmla="*/ 53 w 69"/>
              <a:gd name="T45" fmla="*/ 36 h 77"/>
              <a:gd name="T46" fmla="*/ 14 w 69"/>
              <a:gd name="T47" fmla="*/ 43 h 77"/>
              <a:gd name="T48" fmla="*/ 15 w 69"/>
              <a:gd name="T49" fmla="*/ 46 h 77"/>
              <a:gd name="T50" fmla="*/ 24 w 69"/>
              <a:gd name="T51" fmla="*/ 49 h 77"/>
              <a:gd name="T52" fmla="*/ 24 w 69"/>
              <a:gd name="T53" fmla="*/ 49 h 77"/>
              <a:gd name="T54" fmla="*/ 23 w 69"/>
              <a:gd name="T55" fmla="*/ 46 h 77"/>
              <a:gd name="T56" fmla="*/ 34 w 69"/>
              <a:gd name="T57" fmla="*/ 43 h 77"/>
              <a:gd name="T58" fmla="*/ 35 w 69"/>
              <a:gd name="T59" fmla="*/ 46 h 77"/>
              <a:gd name="T60" fmla="*/ 44 w 69"/>
              <a:gd name="T61" fmla="*/ 49 h 77"/>
              <a:gd name="T62" fmla="*/ 44 w 69"/>
              <a:gd name="T63" fmla="*/ 49 h 77"/>
              <a:gd name="T64" fmla="*/ 43 w 69"/>
              <a:gd name="T65" fmla="*/ 46 h 77"/>
              <a:gd name="T66" fmla="*/ 54 w 69"/>
              <a:gd name="T67" fmla="*/ 43 h 77"/>
              <a:gd name="T68" fmla="*/ 55 w 69"/>
              <a:gd name="T69" fmla="*/ 46 h 77"/>
              <a:gd name="T70" fmla="*/ 14 w 69"/>
              <a:gd name="T71" fmla="*/ 59 h 77"/>
              <a:gd name="T72" fmla="*/ 14 w 69"/>
              <a:gd name="T73" fmla="*/ 59 h 77"/>
              <a:gd name="T74" fmla="*/ 13 w 69"/>
              <a:gd name="T75" fmla="*/ 56 h 77"/>
              <a:gd name="T76" fmla="*/ 24 w 69"/>
              <a:gd name="T77" fmla="*/ 53 h 77"/>
              <a:gd name="T78" fmla="*/ 25 w 69"/>
              <a:gd name="T79" fmla="*/ 56 h 77"/>
              <a:gd name="T80" fmla="*/ 34 w 69"/>
              <a:gd name="T81" fmla="*/ 59 h 77"/>
              <a:gd name="T82" fmla="*/ 34 w 69"/>
              <a:gd name="T83" fmla="*/ 59 h 77"/>
              <a:gd name="T84" fmla="*/ 33 w 69"/>
              <a:gd name="T85" fmla="*/ 56 h 77"/>
              <a:gd name="T86" fmla="*/ 44 w 69"/>
              <a:gd name="T87" fmla="*/ 53 h 77"/>
              <a:gd name="T88" fmla="*/ 45 w 69"/>
              <a:gd name="T89" fmla="*/ 56 h 77"/>
              <a:gd name="T90" fmla="*/ 54 w 69"/>
              <a:gd name="T91" fmla="*/ 59 h 77"/>
              <a:gd name="T92" fmla="*/ 54 w 69"/>
              <a:gd name="T93" fmla="*/ 59 h 77"/>
              <a:gd name="T94" fmla="*/ 53 w 69"/>
              <a:gd name="T95" fmla="*/ 56 h 77"/>
              <a:gd name="T96" fmla="*/ 14 w 69"/>
              <a:gd name="T97" fmla="*/ 63 h 77"/>
              <a:gd name="T98" fmla="*/ 15 w 69"/>
              <a:gd name="T99" fmla="*/ 65 h 77"/>
              <a:gd name="T100" fmla="*/ 24 w 69"/>
              <a:gd name="T101" fmla="*/ 68 h 77"/>
              <a:gd name="T102" fmla="*/ 24 w 69"/>
              <a:gd name="T103" fmla="*/ 68 h 77"/>
              <a:gd name="T104" fmla="*/ 23 w 69"/>
              <a:gd name="T10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" h="77">
                <a:moveTo>
                  <a:pt x="61" y="7"/>
                </a:moveTo>
                <a:cubicBezTo>
                  <a:pt x="59" y="7"/>
                  <a:pt x="59" y="7"/>
                  <a:pt x="59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5" y="0"/>
                </a:cubicBezTo>
                <a:cubicBezTo>
                  <a:pt x="53" y="0"/>
                  <a:pt x="51" y="2"/>
                  <a:pt x="51" y="5"/>
                </a:cubicBezTo>
                <a:cubicBezTo>
                  <a:pt x="51" y="7"/>
                  <a:pt x="51" y="7"/>
                  <a:pt x="51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2"/>
                  <a:pt x="43" y="0"/>
                  <a:pt x="41" y="0"/>
                </a:cubicBezTo>
                <a:cubicBezTo>
                  <a:pt x="39" y="0"/>
                  <a:pt x="37" y="2"/>
                  <a:pt x="37" y="5"/>
                </a:cubicBezTo>
                <a:cubicBezTo>
                  <a:pt x="37" y="7"/>
                  <a:pt x="37" y="7"/>
                  <a:pt x="37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2"/>
                  <a:pt x="29" y="0"/>
                  <a:pt x="27" y="0"/>
                </a:cubicBezTo>
                <a:cubicBezTo>
                  <a:pt x="25" y="0"/>
                  <a:pt x="24" y="2"/>
                  <a:pt x="24" y="5"/>
                </a:cubicBezTo>
                <a:cubicBezTo>
                  <a:pt x="24" y="7"/>
                  <a:pt x="24" y="7"/>
                  <a:pt x="24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2"/>
                  <a:pt x="16" y="0"/>
                  <a:pt x="14" y="0"/>
                </a:cubicBezTo>
                <a:cubicBezTo>
                  <a:pt x="11" y="0"/>
                  <a:pt x="10" y="2"/>
                  <a:pt x="10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7"/>
                  <a:pt x="0" y="10"/>
                  <a:pt x="0" y="1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3" y="77"/>
                  <a:pt x="7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5" y="77"/>
                  <a:pt x="69" y="74"/>
                  <a:pt x="69" y="69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0"/>
                  <a:pt x="65" y="7"/>
                  <a:pt x="61" y="7"/>
                </a:cubicBezTo>
                <a:close/>
                <a:moveTo>
                  <a:pt x="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1" y="17"/>
                  <a:pt x="14" y="17"/>
                </a:cubicBezTo>
                <a:cubicBezTo>
                  <a:pt x="16" y="17"/>
                  <a:pt x="17" y="15"/>
                  <a:pt x="17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5"/>
                  <a:pt x="25" y="17"/>
                  <a:pt x="27" y="17"/>
                </a:cubicBezTo>
                <a:cubicBezTo>
                  <a:pt x="29" y="17"/>
                  <a:pt x="31" y="15"/>
                  <a:pt x="31" y="13"/>
                </a:cubicBezTo>
                <a:cubicBezTo>
                  <a:pt x="31" y="10"/>
                  <a:pt x="31" y="10"/>
                  <a:pt x="31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5"/>
                  <a:pt x="39" y="17"/>
                  <a:pt x="41" y="17"/>
                </a:cubicBezTo>
                <a:cubicBezTo>
                  <a:pt x="43" y="17"/>
                  <a:pt x="45" y="15"/>
                  <a:pt x="45" y="13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5"/>
                  <a:pt x="53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9" y="10"/>
                  <a:pt x="59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64" y="10"/>
                  <a:pt x="66" y="12"/>
                  <a:pt x="66" y="14"/>
                </a:cubicBezTo>
                <a:cubicBezTo>
                  <a:pt x="66" y="26"/>
                  <a:pt x="66" y="26"/>
                  <a:pt x="66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2"/>
                  <a:pt x="5" y="10"/>
                  <a:pt x="7" y="10"/>
                </a:cubicBezTo>
                <a:close/>
                <a:moveTo>
                  <a:pt x="3" y="28"/>
                </a:moveTo>
                <a:cubicBezTo>
                  <a:pt x="66" y="28"/>
                  <a:pt x="66" y="28"/>
                  <a:pt x="66" y="28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2"/>
                  <a:pt x="64" y="74"/>
                  <a:pt x="61" y="74"/>
                </a:cubicBezTo>
                <a:cubicBezTo>
                  <a:pt x="7" y="74"/>
                  <a:pt x="7" y="74"/>
                  <a:pt x="7" y="74"/>
                </a:cubicBezTo>
                <a:cubicBezTo>
                  <a:pt x="5" y="74"/>
                  <a:pt x="3" y="72"/>
                  <a:pt x="3" y="69"/>
                </a:cubicBezTo>
                <a:lnTo>
                  <a:pt x="3" y="28"/>
                </a:lnTo>
                <a:close/>
                <a:moveTo>
                  <a:pt x="34" y="39"/>
                </a:moveTo>
                <a:cubicBezTo>
                  <a:pt x="36" y="39"/>
                  <a:pt x="37" y="38"/>
                  <a:pt x="37" y="36"/>
                </a:cubicBezTo>
                <a:cubicBezTo>
                  <a:pt x="37" y="34"/>
                  <a:pt x="36" y="33"/>
                  <a:pt x="34" y="33"/>
                </a:cubicBezTo>
                <a:cubicBezTo>
                  <a:pt x="33" y="33"/>
                  <a:pt x="31" y="34"/>
                  <a:pt x="31" y="36"/>
                </a:cubicBezTo>
                <a:cubicBezTo>
                  <a:pt x="31" y="38"/>
                  <a:pt x="33" y="39"/>
                  <a:pt x="34" y="39"/>
                </a:cubicBezTo>
                <a:close/>
                <a:moveTo>
                  <a:pt x="34" y="35"/>
                </a:move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4" y="37"/>
                </a:cubicBezTo>
                <a:cubicBezTo>
                  <a:pt x="34" y="37"/>
                  <a:pt x="33" y="36"/>
                  <a:pt x="33" y="36"/>
                </a:cubicBezTo>
                <a:cubicBezTo>
                  <a:pt x="33" y="36"/>
                  <a:pt x="34" y="35"/>
                  <a:pt x="34" y="35"/>
                </a:cubicBezTo>
                <a:close/>
                <a:moveTo>
                  <a:pt x="44" y="39"/>
                </a:moveTo>
                <a:cubicBezTo>
                  <a:pt x="46" y="39"/>
                  <a:pt x="47" y="38"/>
                  <a:pt x="47" y="36"/>
                </a:cubicBezTo>
                <a:cubicBezTo>
                  <a:pt x="47" y="34"/>
                  <a:pt x="46" y="33"/>
                  <a:pt x="44" y="33"/>
                </a:cubicBezTo>
                <a:cubicBezTo>
                  <a:pt x="43" y="33"/>
                  <a:pt x="41" y="34"/>
                  <a:pt x="41" y="36"/>
                </a:cubicBezTo>
                <a:cubicBezTo>
                  <a:pt x="41" y="38"/>
                  <a:pt x="43" y="39"/>
                  <a:pt x="44" y="39"/>
                </a:cubicBezTo>
                <a:close/>
                <a:moveTo>
                  <a:pt x="44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45" y="36"/>
                  <a:pt x="45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3" y="36"/>
                  <a:pt x="44" y="35"/>
                  <a:pt x="44" y="35"/>
                </a:cubicBezTo>
                <a:close/>
                <a:moveTo>
                  <a:pt x="54" y="39"/>
                </a:moveTo>
                <a:cubicBezTo>
                  <a:pt x="56" y="39"/>
                  <a:pt x="57" y="38"/>
                  <a:pt x="57" y="36"/>
                </a:cubicBezTo>
                <a:cubicBezTo>
                  <a:pt x="57" y="34"/>
                  <a:pt x="56" y="33"/>
                  <a:pt x="54" y="33"/>
                </a:cubicBezTo>
                <a:cubicBezTo>
                  <a:pt x="52" y="33"/>
                  <a:pt x="51" y="34"/>
                  <a:pt x="51" y="36"/>
                </a:cubicBezTo>
                <a:cubicBezTo>
                  <a:pt x="51" y="38"/>
                  <a:pt x="52" y="39"/>
                  <a:pt x="54" y="39"/>
                </a:cubicBezTo>
                <a:close/>
                <a:moveTo>
                  <a:pt x="54" y="35"/>
                </a:moveTo>
                <a:cubicBezTo>
                  <a:pt x="55" y="35"/>
                  <a:pt x="55" y="36"/>
                  <a:pt x="55" y="36"/>
                </a:cubicBezTo>
                <a:cubicBezTo>
                  <a:pt x="55" y="36"/>
                  <a:pt x="55" y="37"/>
                  <a:pt x="54" y="37"/>
                </a:cubicBezTo>
                <a:cubicBezTo>
                  <a:pt x="54" y="37"/>
                  <a:pt x="53" y="36"/>
                  <a:pt x="53" y="36"/>
                </a:cubicBezTo>
                <a:cubicBezTo>
                  <a:pt x="53" y="36"/>
                  <a:pt x="54" y="35"/>
                  <a:pt x="54" y="35"/>
                </a:cubicBezTo>
                <a:close/>
                <a:moveTo>
                  <a:pt x="14" y="49"/>
                </a:moveTo>
                <a:cubicBezTo>
                  <a:pt x="16" y="49"/>
                  <a:pt x="17" y="47"/>
                  <a:pt x="17" y="46"/>
                </a:cubicBezTo>
                <a:cubicBezTo>
                  <a:pt x="17" y="44"/>
                  <a:pt x="16" y="43"/>
                  <a:pt x="14" y="43"/>
                </a:cubicBezTo>
                <a:cubicBezTo>
                  <a:pt x="13" y="43"/>
                  <a:pt x="11" y="44"/>
                  <a:pt x="11" y="46"/>
                </a:cubicBezTo>
                <a:cubicBezTo>
                  <a:pt x="11" y="47"/>
                  <a:pt x="13" y="49"/>
                  <a:pt x="14" y="49"/>
                </a:cubicBezTo>
                <a:close/>
                <a:moveTo>
                  <a:pt x="14" y="45"/>
                </a:moveTo>
                <a:cubicBezTo>
                  <a:pt x="15" y="45"/>
                  <a:pt x="15" y="45"/>
                  <a:pt x="15" y="46"/>
                </a:cubicBezTo>
                <a:cubicBezTo>
                  <a:pt x="15" y="46"/>
                  <a:pt x="15" y="47"/>
                  <a:pt x="14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5"/>
                  <a:pt x="14" y="45"/>
                  <a:pt x="14" y="45"/>
                </a:cubicBezTo>
                <a:close/>
                <a:moveTo>
                  <a:pt x="24" y="49"/>
                </a:moveTo>
                <a:cubicBezTo>
                  <a:pt x="26" y="49"/>
                  <a:pt x="27" y="47"/>
                  <a:pt x="27" y="46"/>
                </a:cubicBezTo>
                <a:cubicBezTo>
                  <a:pt x="27" y="44"/>
                  <a:pt x="26" y="43"/>
                  <a:pt x="24" y="43"/>
                </a:cubicBezTo>
                <a:cubicBezTo>
                  <a:pt x="23" y="43"/>
                  <a:pt x="21" y="44"/>
                  <a:pt x="21" y="46"/>
                </a:cubicBezTo>
                <a:cubicBezTo>
                  <a:pt x="21" y="47"/>
                  <a:pt x="23" y="49"/>
                  <a:pt x="24" y="49"/>
                </a:cubicBezTo>
                <a:close/>
                <a:moveTo>
                  <a:pt x="24" y="45"/>
                </a:moveTo>
                <a:cubicBezTo>
                  <a:pt x="25" y="45"/>
                  <a:pt x="25" y="45"/>
                  <a:pt x="25" y="46"/>
                </a:cubicBezTo>
                <a:cubicBezTo>
                  <a:pt x="25" y="46"/>
                  <a:pt x="25" y="47"/>
                  <a:pt x="24" y="47"/>
                </a:cubicBezTo>
                <a:cubicBezTo>
                  <a:pt x="24" y="47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lose/>
                <a:moveTo>
                  <a:pt x="34" y="49"/>
                </a:moveTo>
                <a:cubicBezTo>
                  <a:pt x="36" y="49"/>
                  <a:pt x="37" y="47"/>
                  <a:pt x="37" y="46"/>
                </a:cubicBezTo>
                <a:cubicBezTo>
                  <a:pt x="37" y="44"/>
                  <a:pt x="36" y="43"/>
                  <a:pt x="34" y="43"/>
                </a:cubicBezTo>
                <a:cubicBezTo>
                  <a:pt x="33" y="43"/>
                  <a:pt x="31" y="44"/>
                  <a:pt x="31" y="46"/>
                </a:cubicBezTo>
                <a:cubicBezTo>
                  <a:pt x="31" y="47"/>
                  <a:pt x="33" y="49"/>
                  <a:pt x="34" y="49"/>
                </a:cubicBezTo>
                <a:close/>
                <a:moveTo>
                  <a:pt x="34" y="45"/>
                </a:moveTo>
                <a:cubicBezTo>
                  <a:pt x="35" y="45"/>
                  <a:pt x="35" y="45"/>
                  <a:pt x="35" y="46"/>
                </a:cubicBezTo>
                <a:cubicBezTo>
                  <a:pt x="35" y="46"/>
                  <a:pt x="35" y="47"/>
                  <a:pt x="34" y="47"/>
                </a:cubicBezTo>
                <a:cubicBezTo>
                  <a:pt x="34" y="47"/>
                  <a:pt x="33" y="46"/>
                  <a:pt x="33" y="46"/>
                </a:cubicBezTo>
                <a:cubicBezTo>
                  <a:pt x="33" y="45"/>
                  <a:pt x="34" y="45"/>
                  <a:pt x="34" y="45"/>
                </a:cubicBezTo>
                <a:close/>
                <a:moveTo>
                  <a:pt x="44" y="49"/>
                </a:moveTo>
                <a:cubicBezTo>
                  <a:pt x="46" y="49"/>
                  <a:pt x="47" y="47"/>
                  <a:pt x="47" y="46"/>
                </a:cubicBezTo>
                <a:cubicBezTo>
                  <a:pt x="47" y="44"/>
                  <a:pt x="46" y="43"/>
                  <a:pt x="44" y="43"/>
                </a:cubicBezTo>
                <a:cubicBezTo>
                  <a:pt x="43" y="43"/>
                  <a:pt x="41" y="44"/>
                  <a:pt x="41" y="46"/>
                </a:cubicBezTo>
                <a:cubicBezTo>
                  <a:pt x="41" y="47"/>
                  <a:pt x="43" y="49"/>
                  <a:pt x="44" y="49"/>
                </a:cubicBezTo>
                <a:close/>
                <a:moveTo>
                  <a:pt x="44" y="45"/>
                </a:moveTo>
                <a:cubicBezTo>
                  <a:pt x="45" y="45"/>
                  <a:pt x="45" y="45"/>
                  <a:pt x="45" y="46"/>
                </a:cubicBezTo>
                <a:cubicBezTo>
                  <a:pt x="45" y="46"/>
                  <a:pt x="45" y="47"/>
                  <a:pt x="44" y="47"/>
                </a:cubicBezTo>
                <a:cubicBezTo>
                  <a:pt x="44" y="47"/>
                  <a:pt x="43" y="46"/>
                  <a:pt x="43" y="46"/>
                </a:cubicBezTo>
                <a:cubicBezTo>
                  <a:pt x="43" y="45"/>
                  <a:pt x="44" y="45"/>
                  <a:pt x="44" y="45"/>
                </a:cubicBezTo>
                <a:close/>
                <a:moveTo>
                  <a:pt x="54" y="49"/>
                </a:moveTo>
                <a:cubicBezTo>
                  <a:pt x="56" y="49"/>
                  <a:pt x="57" y="47"/>
                  <a:pt x="57" y="46"/>
                </a:cubicBezTo>
                <a:cubicBezTo>
                  <a:pt x="57" y="44"/>
                  <a:pt x="56" y="43"/>
                  <a:pt x="54" y="43"/>
                </a:cubicBezTo>
                <a:cubicBezTo>
                  <a:pt x="52" y="43"/>
                  <a:pt x="51" y="44"/>
                  <a:pt x="51" y="46"/>
                </a:cubicBezTo>
                <a:cubicBezTo>
                  <a:pt x="51" y="47"/>
                  <a:pt x="52" y="49"/>
                  <a:pt x="54" y="49"/>
                </a:cubicBezTo>
                <a:close/>
                <a:moveTo>
                  <a:pt x="54" y="45"/>
                </a:moveTo>
                <a:cubicBezTo>
                  <a:pt x="55" y="45"/>
                  <a:pt x="55" y="45"/>
                  <a:pt x="55" y="46"/>
                </a:cubicBezTo>
                <a:cubicBezTo>
                  <a:pt x="55" y="46"/>
                  <a:pt x="55" y="47"/>
                  <a:pt x="54" y="47"/>
                </a:cubicBezTo>
                <a:cubicBezTo>
                  <a:pt x="54" y="47"/>
                  <a:pt x="53" y="46"/>
                  <a:pt x="53" y="46"/>
                </a:cubicBezTo>
                <a:cubicBezTo>
                  <a:pt x="53" y="45"/>
                  <a:pt x="54" y="45"/>
                  <a:pt x="54" y="45"/>
                </a:cubicBezTo>
                <a:close/>
                <a:moveTo>
                  <a:pt x="14" y="59"/>
                </a:moveTo>
                <a:cubicBezTo>
                  <a:pt x="16" y="59"/>
                  <a:pt x="17" y="57"/>
                  <a:pt x="17" y="56"/>
                </a:cubicBezTo>
                <a:cubicBezTo>
                  <a:pt x="17" y="54"/>
                  <a:pt x="16" y="53"/>
                  <a:pt x="14" y="53"/>
                </a:cubicBezTo>
                <a:cubicBezTo>
                  <a:pt x="13" y="53"/>
                  <a:pt x="11" y="54"/>
                  <a:pt x="11" y="56"/>
                </a:cubicBezTo>
                <a:cubicBezTo>
                  <a:pt x="11" y="57"/>
                  <a:pt x="13" y="59"/>
                  <a:pt x="14" y="59"/>
                </a:cubicBezTo>
                <a:close/>
                <a:moveTo>
                  <a:pt x="14" y="55"/>
                </a:moveTo>
                <a:cubicBezTo>
                  <a:pt x="15" y="55"/>
                  <a:pt x="15" y="55"/>
                  <a:pt x="15" y="56"/>
                </a:cubicBezTo>
                <a:cubicBezTo>
                  <a:pt x="15" y="56"/>
                  <a:pt x="15" y="57"/>
                  <a:pt x="14" y="57"/>
                </a:cubicBezTo>
                <a:cubicBezTo>
                  <a:pt x="14" y="57"/>
                  <a:pt x="13" y="56"/>
                  <a:pt x="13" y="56"/>
                </a:cubicBezTo>
                <a:cubicBezTo>
                  <a:pt x="13" y="55"/>
                  <a:pt x="14" y="55"/>
                  <a:pt x="14" y="55"/>
                </a:cubicBezTo>
                <a:close/>
                <a:moveTo>
                  <a:pt x="24" y="59"/>
                </a:moveTo>
                <a:cubicBezTo>
                  <a:pt x="26" y="59"/>
                  <a:pt x="27" y="57"/>
                  <a:pt x="27" y="56"/>
                </a:cubicBezTo>
                <a:cubicBezTo>
                  <a:pt x="27" y="54"/>
                  <a:pt x="26" y="53"/>
                  <a:pt x="24" y="53"/>
                </a:cubicBezTo>
                <a:cubicBezTo>
                  <a:pt x="23" y="53"/>
                  <a:pt x="21" y="54"/>
                  <a:pt x="21" y="56"/>
                </a:cubicBezTo>
                <a:cubicBezTo>
                  <a:pt x="21" y="57"/>
                  <a:pt x="23" y="59"/>
                  <a:pt x="24" y="59"/>
                </a:cubicBezTo>
                <a:close/>
                <a:moveTo>
                  <a:pt x="24" y="55"/>
                </a:moveTo>
                <a:cubicBezTo>
                  <a:pt x="25" y="55"/>
                  <a:pt x="25" y="55"/>
                  <a:pt x="25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3" y="56"/>
                  <a:pt x="23" y="56"/>
                </a:cubicBezTo>
                <a:cubicBezTo>
                  <a:pt x="23" y="55"/>
                  <a:pt x="24" y="55"/>
                  <a:pt x="24" y="55"/>
                </a:cubicBezTo>
                <a:close/>
                <a:moveTo>
                  <a:pt x="34" y="59"/>
                </a:moveTo>
                <a:cubicBezTo>
                  <a:pt x="36" y="59"/>
                  <a:pt x="37" y="57"/>
                  <a:pt x="37" y="56"/>
                </a:cubicBezTo>
                <a:cubicBezTo>
                  <a:pt x="37" y="54"/>
                  <a:pt x="36" y="53"/>
                  <a:pt x="34" y="53"/>
                </a:cubicBezTo>
                <a:cubicBezTo>
                  <a:pt x="33" y="53"/>
                  <a:pt x="31" y="54"/>
                  <a:pt x="31" y="56"/>
                </a:cubicBezTo>
                <a:cubicBezTo>
                  <a:pt x="31" y="57"/>
                  <a:pt x="33" y="59"/>
                  <a:pt x="34" y="59"/>
                </a:cubicBezTo>
                <a:close/>
                <a:moveTo>
                  <a:pt x="34" y="55"/>
                </a:moveTo>
                <a:cubicBezTo>
                  <a:pt x="35" y="55"/>
                  <a:pt x="35" y="55"/>
                  <a:pt x="35" y="56"/>
                </a:cubicBezTo>
                <a:cubicBezTo>
                  <a:pt x="35" y="56"/>
                  <a:pt x="35" y="57"/>
                  <a:pt x="34" y="57"/>
                </a:cubicBezTo>
                <a:cubicBezTo>
                  <a:pt x="34" y="57"/>
                  <a:pt x="33" y="56"/>
                  <a:pt x="33" y="56"/>
                </a:cubicBezTo>
                <a:cubicBezTo>
                  <a:pt x="33" y="55"/>
                  <a:pt x="34" y="55"/>
                  <a:pt x="34" y="55"/>
                </a:cubicBezTo>
                <a:close/>
                <a:moveTo>
                  <a:pt x="44" y="59"/>
                </a:moveTo>
                <a:cubicBezTo>
                  <a:pt x="46" y="59"/>
                  <a:pt x="47" y="57"/>
                  <a:pt x="47" y="56"/>
                </a:cubicBezTo>
                <a:cubicBezTo>
                  <a:pt x="47" y="54"/>
                  <a:pt x="46" y="53"/>
                  <a:pt x="44" y="53"/>
                </a:cubicBezTo>
                <a:cubicBezTo>
                  <a:pt x="43" y="53"/>
                  <a:pt x="41" y="54"/>
                  <a:pt x="41" y="56"/>
                </a:cubicBezTo>
                <a:cubicBezTo>
                  <a:pt x="41" y="57"/>
                  <a:pt x="43" y="59"/>
                  <a:pt x="44" y="59"/>
                </a:cubicBezTo>
                <a:close/>
                <a:moveTo>
                  <a:pt x="44" y="55"/>
                </a:moveTo>
                <a:cubicBezTo>
                  <a:pt x="45" y="55"/>
                  <a:pt x="45" y="55"/>
                  <a:pt x="45" y="56"/>
                </a:cubicBezTo>
                <a:cubicBezTo>
                  <a:pt x="45" y="56"/>
                  <a:pt x="45" y="57"/>
                  <a:pt x="44" y="57"/>
                </a:cubicBezTo>
                <a:cubicBezTo>
                  <a:pt x="44" y="57"/>
                  <a:pt x="43" y="56"/>
                  <a:pt x="43" y="56"/>
                </a:cubicBezTo>
                <a:cubicBezTo>
                  <a:pt x="43" y="55"/>
                  <a:pt x="44" y="55"/>
                  <a:pt x="44" y="55"/>
                </a:cubicBezTo>
                <a:close/>
                <a:moveTo>
                  <a:pt x="54" y="59"/>
                </a:moveTo>
                <a:cubicBezTo>
                  <a:pt x="56" y="59"/>
                  <a:pt x="57" y="57"/>
                  <a:pt x="57" y="56"/>
                </a:cubicBezTo>
                <a:cubicBezTo>
                  <a:pt x="57" y="54"/>
                  <a:pt x="56" y="53"/>
                  <a:pt x="54" y="53"/>
                </a:cubicBezTo>
                <a:cubicBezTo>
                  <a:pt x="52" y="53"/>
                  <a:pt x="51" y="54"/>
                  <a:pt x="51" y="56"/>
                </a:cubicBezTo>
                <a:cubicBezTo>
                  <a:pt x="51" y="57"/>
                  <a:pt x="52" y="59"/>
                  <a:pt x="54" y="59"/>
                </a:cubicBezTo>
                <a:close/>
                <a:moveTo>
                  <a:pt x="54" y="55"/>
                </a:moveTo>
                <a:cubicBezTo>
                  <a:pt x="55" y="55"/>
                  <a:pt x="55" y="55"/>
                  <a:pt x="55" y="56"/>
                </a:cubicBezTo>
                <a:cubicBezTo>
                  <a:pt x="55" y="56"/>
                  <a:pt x="55" y="57"/>
                  <a:pt x="54" y="57"/>
                </a:cubicBezTo>
                <a:cubicBezTo>
                  <a:pt x="54" y="57"/>
                  <a:pt x="53" y="56"/>
                  <a:pt x="53" y="56"/>
                </a:cubicBezTo>
                <a:cubicBezTo>
                  <a:pt x="53" y="55"/>
                  <a:pt x="54" y="55"/>
                  <a:pt x="54" y="55"/>
                </a:cubicBezTo>
                <a:close/>
                <a:moveTo>
                  <a:pt x="14" y="68"/>
                </a:moveTo>
                <a:cubicBezTo>
                  <a:pt x="16" y="68"/>
                  <a:pt x="17" y="67"/>
                  <a:pt x="17" y="65"/>
                </a:cubicBezTo>
                <a:cubicBezTo>
                  <a:pt x="17" y="64"/>
                  <a:pt x="16" y="63"/>
                  <a:pt x="14" y="63"/>
                </a:cubicBezTo>
                <a:cubicBezTo>
                  <a:pt x="13" y="63"/>
                  <a:pt x="11" y="64"/>
                  <a:pt x="11" y="65"/>
                </a:cubicBezTo>
                <a:cubicBezTo>
                  <a:pt x="11" y="67"/>
                  <a:pt x="13" y="68"/>
                  <a:pt x="14" y="68"/>
                </a:cubicBezTo>
                <a:close/>
                <a:moveTo>
                  <a:pt x="14" y="65"/>
                </a:moveTo>
                <a:cubicBezTo>
                  <a:pt x="15" y="65"/>
                  <a:pt x="15" y="65"/>
                  <a:pt x="15" y="65"/>
                </a:cubicBezTo>
                <a:cubicBezTo>
                  <a:pt x="15" y="66"/>
                  <a:pt x="15" y="66"/>
                  <a:pt x="14" y="66"/>
                </a:cubicBezTo>
                <a:cubicBezTo>
                  <a:pt x="14" y="66"/>
                  <a:pt x="13" y="66"/>
                  <a:pt x="13" y="65"/>
                </a:cubicBezTo>
                <a:cubicBezTo>
                  <a:pt x="13" y="65"/>
                  <a:pt x="14" y="65"/>
                  <a:pt x="14" y="65"/>
                </a:cubicBezTo>
                <a:close/>
                <a:moveTo>
                  <a:pt x="24" y="68"/>
                </a:moveTo>
                <a:cubicBezTo>
                  <a:pt x="26" y="68"/>
                  <a:pt x="27" y="67"/>
                  <a:pt x="27" y="65"/>
                </a:cubicBezTo>
                <a:cubicBezTo>
                  <a:pt x="27" y="64"/>
                  <a:pt x="26" y="63"/>
                  <a:pt x="24" y="63"/>
                </a:cubicBezTo>
                <a:cubicBezTo>
                  <a:pt x="23" y="63"/>
                  <a:pt x="21" y="64"/>
                  <a:pt x="21" y="65"/>
                </a:cubicBezTo>
                <a:cubicBezTo>
                  <a:pt x="21" y="67"/>
                  <a:pt x="23" y="68"/>
                  <a:pt x="24" y="68"/>
                </a:cubicBezTo>
                <a:close/>
                <a:moveTo>
                  <a:pt x="24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66"/>
                  <a:pt x="25" y="66"/>
                  <a:pt x="24" y="66"/>
                </a:cubicBezTo>
                <a:cubicBezTo>
                  <a:pt x="24" y="66"/>
                  <a:pt x="23" y="66"/>
                  <a:pt x="23" y="65"/>
                </a:cubicBezTo>
                <a:cubicBezTo>
                  <a:pt x="23" y="65"/>
                  <a:pt x="24" y="65"/>
                  <a:pt x="24" y="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2" name="Freeform 33"/>
          <p:cNvSpPr>
            <a:spLocks noEditPoints="1"/>
          </p:cNvSpPr>
          <p:nvPr/>
        </p:nvSpPr>
        <p:spPr bwMode="auto">
          <a:xfrm>
            <a:off x="2994025" y="2795905"/>
            <a:ext cx="382270" cy="391795"/>
          </a:xfrm>
          <a:custGeom>
            <a:avLst/>
            <a:gdLst>
              <a:gd name="T0" fmla="*/ 8 w 52"/>
              <a:gd name="T1" fmla="*/ 19 h 53"/>
              <a:gd name="T2" fmla="*/ 8 w 52"/>
              <a:gd name="T3" fmla="*/ 19 h 53"/>
              <a:gd name="T4" fmla="*/ 8 w 52"/>
              <a:gd name="T5" fmla="*/ 18 h 53"/>
              <a:gd name="T6" fmla="*/ 8 w 52"/>
              <a:gd name="T7" fmla="*/ 17 h 53"/>
              <a:gd name="T8" fmla="*/ 8 w 52"/>
              <a:gd name="T9" fmla="*/ 17 h 53"/>
              <a:gd name="T10" fmla="*/ 15 w 52"/>
              <a:gd name="T11" fmla="*/ 10 h 53"/>
              <a:gd name="T12" fmla="*/ 17 w 52"/>
              <a:gd name="T13" fmla="*/ 10 h 53"/>
              <a:gd name="T14" fmla="*/ 17 w 52"/>
              <a:gd name="T15" fmla="*/ 12 h 53"/>
              <a:gd name="T16" fmla="*/ 13 w 52"/>
              <a:gd name="T17" fmla="*/ 17 h 53"/>
              <a:gd name="T18" fmla="*/ 39 w 52"/>
              <a:gd name="T19" fmla="*/ 17 h 53"/>
              <a:gd name="T20" fmla="*/ 40 w 52"/>
              <a:gd name="T21" fmla="*/ 18 h 53"/>
              <a:gd name="T22" fmla="*/ 39 w 52"/>
              <a:gd name="T23" fmla="*/ 20 h 53"/>
              <a:gd name="T24" fmla="*/ 13 w 52"/>
              <a:gd name="T25" fmla="*/ 20 h 53"/>
              <a:gd name="T26" fmla="*/ 17 w 52"/>
              <a:gd name="T27" fmla="*/ 24 h 53"/>
              <a:gd name="T28" fmla="*/ 17 w 52"/>
              <a:gd name="T29" fmla="*/ 26 h 53"/>
              <a:gd name="T30" fmla="*/ 16 w 52"/>
              <a:gd name="T31" fmla="*/ 26 h 53"/>
              <a:gd name="T32" fmla="*/ 15 w 52"/>
              <a:gd name="T33" fmla="*/ 26 h 53"/>
              <a:gd name="T34" fmla="*/ 8 w 52"/>
              <a:gd name="T35" fmla="*/ 19 h 53"/>
              <a:gd name="T36" fmla="*/ 43 w 52"/>
              <a:gd name="T37" fmla="*/ 34 h 53"/>
              <a:gd name="T38" fmla="*/ 43 w 52"/>
              <a:gd name="T39" fmla="*/ 34 h 53"/>
              <a:gd name="T40" fmla="*/ 36 w 52"/>
              <a:gd name="T41" fmla="*/ 27 h 53"/>
              <a:gd name="T42" fmla="*/ 34 w 52"/>
              <a:gd name="T43" fmla="*/ 27 h 53"/>
              <a:gd name="T44" fmla="*/ 34 w 52"/>
              <a:gd name="T45" fmla="*/ 29 h 53"/>
              <a:gd name="T46" fmla="*/ 39 w 52"/>
              <a:gd name="T47" fmla="*/ 33 h 53"/>
              <a:gd name="T48" fmla="*/ 13 w 52"/>
              <a:gd name="T49" fmla="*/ 33 h 53"/>
              <a:gd name="T50" fmla="*/ 11 w 52"/>
              <a:gd name="T51" fmla="*/ 35 h 53"/>
              <a:gd name="T52" fmla="*/ 13 w 52"/>
              <a:gd name="T53" fmla="*/ 36 h 53"/>
              <a:gd name="T54" fmla="*/ 39 w 52"/>
              <a:gd name="T55" fmla="*/ 36 h 53"/>
              <a:gd name="T56" fmla="*/ 34 w 52"/>
              <a:gd name="T57" fmla="*/ 41 h 53"/>
              <a:gd name="T58" fmla="*/ 34 w 52"/>
              <a:gd name="T59" fmla="*/ 43 h 53"/>
              <a:gd name="T60" fmla="*/ 35 w 52"/>
              <a:gd name="T61" fmla="*/ 43 h 53"/>
              <a:gd name="T62" fmla="*/ 36 w 52"/>
              <a:gd name="T63" fmla="*/ 43 h 53"/>
              <a:gd name="T64" fmla="*/ 43 w 52"/>
              <a:gd name="T65" fmla="*/ 36 h 53"/>
              <a:gd name="T66" fmla="*/ 43 w 52"/>
              <a:gd name="T67" fmla="*/ 36 h 53"/>
              <a:gd name="T68" fmla="*/ 44 w 52"/>
              <a:gd name="T69" fmla="*/ 35 h 53"/>
              <a:gd name="T70" fmla="*/ 43 w 52"/>
              <a:gd name="T71" fmla="*/ 34 h 53"/>
              <a:gd name="T72" fmla="*/ 52 w 52"/>
              <a:gd name="T73" fmla="*/ 7 h 53"/>
              <a:gd name="T74" fmla="*/ 52 w 52"/>
              <a:gd name="T75" fmla="*/ 45 h 53"/>
              <a:gd name="T76" fmla="*/ 45 w 52"/>
              <a:gd name="T77" fmla="*/ 53 h 53"/>
              <a:gd name="T78" fmla="*/ 7 w 52"/>
              <a:gd name="T79" fmla="*/ 53 h 53"/>
              <a:gd name="T80" fmla="*/ 0 w 52"/>
              <a:gd name="T81" fmla="*/ 45 h 53"/>
              <a:gd name="T82" fmla="*/ 0 w 52"/>
              <a:gd name="T83" fmla="*/ 7 h 53"/>
              <a:gd name="T84" fmla="*/ 7 w 52"/>
              <a:gd name="T85" fmla="*/ 0 h 53"/>
              <a:gd name="T86" fmla="*/ 45 w 52"/>
              <a:gd name="T87" fmla="*/ 0 h 53"/>
              <a:gd name="T88" fmla="*/ 52 w 52"/>
              <a:gd name="T89" fmla="*/ 7 h 53"/>
              <a:gd name="T90" fmla="*/ 49 w 52"/>
              <a:gd name="T91" fmla="*/ 7 h 53"/>
              <a:gd name="T92" fmla="*/ 45 w 52"/>
              <a:gd name="T93" fmla="*/ 3 h 53"/>
              <a:gd name="T94" fmla="*/ 7 w 52"/>
              <a:gd name="T95" fmla="*/ 3 h 53"/>
              <a:gd name="T96" fmla="*/ 3 w 52"/>
              <a:gd name="T97" fmla="*/ 7 h 53"/>
              <a:gd name="T98" fmla="*/ 3 w 52"/>
              <a:gd name="T99" fmla="*/ 45 h 53"/>
              <a:gd name="T100" fmla="*/ 7 w 52"/>
              <a:gd name="T101" fmla="*/ 50 h 53"/>
              <a:gd name="T102" fmla="*/ 45 w 52"/>
              <a:gd name="T103" fmla="*/ 50 h 53"/>
              <a:gd name="T104" fmla="*/ 49 w 52"/>
              <a:gd name="T105" fmla="*/ 45 h 53"/>
              <a:gd name="T106" fmla="*/ 49 w 52"/>
              <a:gd name="T107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" h="53">
                <a:moveTo>
                  <a:pt x="8" y="19"/>
                </a:move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6" y="9"/>
                  <a:pt x="17" y="10"/>
                </a:cubicBezTo>
                <a:cubicBezTo>
                  <a:pt x="18" y="11"/>
                  <a:pt x="18" y="12"/>
                  <a:pt x="17" y="12"/>
                </a:cubicBezTo>
                <a:cubicBezTo>
                  <a:pt x="13" y="17"/>
                  <a:pt x="13" y="17"/>
                  <a:pt x="13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7"/>
                  <a:pt x="40" y="17"/>
                  <a:pt x="40" y="18"/>
                </a:cubicBezTo>
                <a:cubicBezTo>
                  <a:pt x="40" y="19"/>
                  <a:pt x="40" y="20"/>
                  <a:pt x="39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5"/>
                  <a:pt x="17" y="26"/>
                </a:cubicBezTo>
                <a:cubicBezTo>
                  <a:pt x="17" y="26"/>
                  <a:pt x="16" y="26"/>
                  <a:pt x="16" y="26"/>
                </a:cubicBezTo>
                <a:cubicBezTo>
                  <a:pt x="16" y="26"/>
                  <a:pt x="15" y="26"/>
                  <a:pt x="15" y="26"/>
                </a:cubicBezTo>
                <a:lnTo>
                  <a:pt x="8" y="19"/>
                </a:lnTo>
                <a:close/>
                <a:moveTo>
                  <a:pt x="43" y="34"/>
                </a:moveTo>
                <a:cubicBezTo>
                  <a:pt x="43" y="34"/>
                  <a:pt x="43" y="34"/>
                  <a:pt x="43" y="34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5" y="26"/>
                  <a:pt x="34" y="27"/>
                </a:cubicBezTo>
                <a:cubicBezTo>
                  <a:pt x="34" y="28"/>
                  <a:pt x="34" y="29"/>
                  <a:pt x="34" y="29"/>
                </a:cubicBezTo>
                <a:cubicBezTo>
                  <a:pt x="39" y="33"/>
                  <a:pt x="39" y="33"/>
                  <a:pt x="39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4"/>
                  <a:pt x="11" y="35"/>
                </a:cubicBezTo>
                <a:cubicBezTo>
                  <a:pt x="11" y="36"/>
                  <a:pt x="12" y="36"/>
                  <a:pt x="13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44" y="35"/>
                  <a:pt x="44" y="34"/>
                  <a:pt x="43" y="34"/>
                </a:cubicBezTo>
                <a:close/>
                <a:moveTo>
                  <a:pt x="52" y="7"/>
                </a:moveTo>
                <a:cubicBezTo>
                  <a:pt x="52" y="45"/>
                  <a:pt x="52" y="45"/>
                  <a:pt x="52" y="45"/>
                </a:cubicBezTo>
                <a:cubicBezTo>
                  <a:pt x="52" y="49"/>
                  <a:pt x="49" y="53"/>
                  <a:pt x="4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49"/>
                  <a:pt x="0" y="45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3" y="0"/>
                  <a:pt x="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4"/>
                  <a:pt x="52" y="7"/>
                </a:cubicBezTo>
                <a:close/>
                <a:moveTo>
                  <a:pt x="49" y="7"/>
                </a:moveTo>
                <a:cubicBezTo>
                  <a:pt x="49" y="5"/>
                  <a:pt x="47" y="3"/>
                  <a:pt x="45" y="3"/>
                </a:cubicBezTo>
                <a:cubicBezTo>
                  <a:pt x="7" y="3"/>
                  <a:pt x="7" y="3"/>
                  <a:pt x="7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8"/>
                  <a:pt x="4" y="50"/>
                  <a:pt x="7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7" y="50"/>
                  <a:pt x="49" y="48"/>
                  <a:pt x="49" y="45"/>
                </a:cubicBezTo>
                <a:lnTo>
                  <a:pt x="49" y="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3" name="Freeform 35"/>
          <p:cNvSpPr>
            <a:spLocks noEditPoints="1"/>
          </p:cNvSpPr>
          <p:nvPr/>
        </p:nvSpPr>
        <p:spPr bwMode="auto">
          <a:xfrm>
            <a:off x="5420995" y="2498725"/>
            <a:ext cx="346710" cy="331470"/>
          </a:xfrm>
          <a:custGeom>
            <a:avLst/>
            <a:gdLst>
              <a:gd name="T0" fmla="*/ 44 w 67"/>
              <a:gd name="T1" fmla="*/ 21 h 64"/>
              <a:gd name="T2" fmla="*/ 25 w 67"/>
              <a:gd name="T3" fmla="*/ 19 h 64"/>
              <a:gd name="T4" fmla="*/ 24 w 67"/>
              <a:gd name="T5" fmla="*/ 21 h 64"/>
              <a:gd name="T6" fmla="*/ 16 w 67"/>
              <a:gd name="T7" fmla="*/ 30 h 64"/>
              <a:gd name="T8" fmla="*/ 26 w 67"/>
              <a:gd name="T9" fmla="*/ 36 h 64"/>
              <a:gd name="T10" fmla="*/ 32 w 67"/>
              <a:gd name="T11" fmla="*/ 42 h 64"/>
              <a:gd name="T12" fmla="*/ 26 w 67"/>
              <a:gd name="T13" fmla="*/ 48 h 64"/>
              <a:gd name="T14" fmla="*/ 42 w 67"/>
              <a:gd name="T15" fmla="*/ 48 h 64"/>
              <a:gd name="T16" fmla="*/ 36 w 67"/>
              <a:gd name="T17" fmla="*/ 42 h 64"/>
              <a:gd name="T18" fmla="*/ 42 w 67"/>
              <a:gd name="T19" fmla="*/ 36 h 64"/>
              <a:gd name="T20" fmla="*/ 51 w 67"/>
              <a:gd name="T21" fmla="*/ 30 h 64"/>
              <a:gd name="T22" fmla="*/ 19 w 67"/>
              <a:gd name="T23" fmla="*/ 30 h 64"/>
              <a:gd name="T24" fmla="*/ 24 w 67"/>
              <a:gd name="T25" fmla="*/ 31 h 64"/>
              <a:gd name="T26" fmla="*/ 48 w 67"/>
              <a:gd name="T27" fmla="*/ 30 h 64"/>
              <a:gd name="T28" fmla="*/ 44 w 67"/>
              <a:gd name="T29" fmla="*/ 31 h 64"/>
              <a:gd name="T30" fmla="*/ 48 w 67"/>
              <a:gd name="T31" fmla="*/ 30 h 64"/>
              <a:gd name="T32" fmla="*/ 61 w 67"/>
              <a:gd name="T33" fmla="*/ 20 h 64"/>
              <a:gd name="T34" fmla="*/ 51 w 67"/>
              <a:gd name="T35" fmla="*/ 9 h 64"/>
              <a:gd name="T36" fmla="*/ 43 w 67"/>
              <a:gd name="T37" fmla="*/ 0 h 64"/>
              <a:gd name="T38" fmla="*/ 30 w 67"/>
              <a:gd name="T39" fmla="*/ 2 h 64"/>
              <a:gd name="T40" fmla="*/ 19 w 67"/>
              <a:gd name="T41" fmla="*/ 6 h 64"/>
              <a:gd name="T42" fmla="*/ 7 w 67"/>
              <a:gd name="T43" fmla="*/ 13 h 64"/>
              <a:gd name="T44" fmla="*/ 4 w 67"/>
              <a:gd name="T45" fmla="*/ 26 h 64"/>
              <a:gd name="T46" fmla="*/ 7 w 67"/>
              <a:gd name="T47" fmla="*/ 41 h 64"/>
              <a:gd name="T48" fmla="*/ 13 w 67"/>
              <a:gd name="T49" fmla="*/ 55 h 64"/>
              <a:gd name="T50" fmla="*/ 24 w 67"/>
              <a:gd name="T51" fmla="*/ 64 h 64"/>
              <a:gd name="T52" fmla="*/ 34 w 67"/>
              <a:gd name="T53" fmla="*/ 61 h 64"/>
              <a:gd name="T54" fmla="*/ 44 w 67"/>
              <a:gd name="T55" fmla="*/ 64 h 64"/>
              <a:gd name="T56" fmla="*/ 54 w 67"/>
              <a:gd name="T57" fmla="*/ 55 h 64"/>
              <a:gd name="T58" fmla="*/ 61 w 67"/>
              <a:gd name="T59" fmla="*/ 41 h 64"/>
              <a:gd name="T60" fmla="*/ 63 w 67"/>
              <a:gd name="T61" fmla="*/ 26 h 64"/>
              <a:gd name="T62" fmla="*/ 58 w 67"/>
              <a:gd name="T63" fmla="*/ 19 h 64"/>
              <a:gd name="T64" fmla="*/ 54 w 67"/>
              <a:gd name="T65" fmla="*/ 13 h 64"/>
              <a:gd name="T66" fmla="*/ 46 w 67"/>
              <a:gd name="T67" fmla="*/ 7 h 64"/>
              <a:gd name="T68" fmla="*/ 39 w 67"/>
              <a:gd name="T69" fmla="*/ 5 h 64"/>
              <a:gd name="T70" fmla="*/ 29 w 67"/>
              <a:gd name="T71" fmla="*/ 5 h 64"/>
              <a:gd name="T72" fmla="*/ 22 w 67"/>
              <a:gd name="T73" fmla="*/ 7 h 64"/>
              <a:gd name="T74" fmla="*/ 18 w 67"/>
              <a:gd name="T75" fmla="*/ 12 h 64"/>
              <a:gd name="T76" fmla="*/ 9 w 67"/>
              <a:gd name="T77" fmla="*/ 14 h 64"/>
              <a:gd name="T78" fmla="*/ 6 w 67"/>
              <a:gd name="T79" fmla="*/ 28 h 64"/>
              <a:gd name="T80" fmla="*/ 9 w 67"/>
              <a:gd name="T81" fmla="*/ 40 h 64"/>
              <a:gd name="T82" fmla="*/ 9 w 67"/>
              <a:gd name="T83" fmla="*/ 50 h 64"/>
              <a:gd name="T84" fmla="*/ 18 w 67"/>
              <a:gd name="T85" fmla="*/ 53 h 64"/>
              <a:gd name="T86" fmla="*/ 24 w 67"/>
              <a:gd name="T87" fmla="*/ 61 h 64"/>
              <a:gd name="T88" fmla="*/ 33 w 67"/>
              <a:gd name="T89" fmla="*/ 58 h 64"/>
              <a:gd name="T90" fmla="*/ 43 w 67"/>
              <a:gd name="T91" fmla="*/ 61 h 64"/>
              <a:gd name="T92" fmla="*/ 48 w 67"/>
              <a:gd name="T93" fmla="*/ 53 h 64"/>
              <a:gd name="T94" fmla="*/ 10 w 67"/>
              <a:gd name="T95" fmla="*/ 32 h 64"/>
              <a:gd name="T96" fmla="*/ 34 w 67"/>
              <a:gd name="T97" fmla="*/ 56 h 64"/>
              <a:gd name="T98" fmla="*/ 49 w 67"/>
              <a:gd name="T99" fmla="*/ 53 h 64"/>
              <a:gd name="T100" fmla="*/ 58 w 67"/>
              <a:gd name="T101" fmla="*/ 50 h 64"/>
              <a:gd name="T102" fmla="*/ 60 w 67"/>
              <a:gd name="T103" fmla="*/ 32 h 64"/>
              <a:gd name="T104" fmla="*/ 64 w 67"/>
              <a:gd name="T10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7" h="64">
                <a:moveTo>
                  <a:pt x="51" y="23"/>
                </a:moveTo>
                <a:cubicBezTo>
                  <a:pt x="51" y="22"/>
                  <a:pt x="51" y="21"/>
                  <a:pt x="50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19"/>
                  <a:pt x="43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1"/>
                  <a:pt x="24" y="21"/>
                  <a:pt x="24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6" y="22"/>
                  <a:pt x="16" y="23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3"/>
                  <a:pt x="20" y="35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7"/>
                  <a:pt x="26" y="36"/>
                </a:cubicBezTo>
                <a:cubicBezTo>
                  <a:pt x="27" y="37"/>
                  <a:pt x="28" y="38"/>
                  <a:pt x="30" y="39"/>
                </a:cubicBezTo>
                <a:cubicBezTo>
                  <a:pt x="30" y="39"/>
                  <a:pt x="31" y="39"/>
                  <a:pt x="31" y="40"/>
                </a:cubicBezTo>
                <a:cubicBezTo>
                  <a:pt x="31" y="40"/>
                  <a:pt x="32" y="41"/>
                  <a:pt x="32" y="42"/>
                </a:cubicBezTo>
                <a:cubicBezTo>
                  <a:pt x="32" y="45"/>
                  <a:pt x="30" y="46"/>
                  <a:pt x="30" y="46"/>
                </a:cubicBezTo>
                <a:cubicBezTo>
                  <a:pt x="30" y="46"/>
                  <a:pt x="28" y="47"/>
                  <a:pt x="26" y="47"/>
                </a:cubicBezTo>
                <a:cubicBezTo>
                  <a:pt x="26" y="47"/>
                  <a:pt x="26" y="48"/>
                  <a:pt x="26" y="48"/>
                </a:cubicBezTo>
                <a:cubicBezTo>
                  <a:pt x="26" y="49"/>
                  <a:pt x="26" y="49"/>
                  <a:pt x="27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2" y="49"/>
                  <a:pt x="42" y="48"/>
                </a:cubicBezTo>
                <a:cubicBezTo>
                  <a:pt x="42" y="48"/>
                  <a:pt x="42" y="47"/>
                  <a:pt x="42" y="47"/>
                </a:cubicBezTo>
                <a:cubicBezTo>
                  <a:pt x="40" y="47"/>
                  <a:pt x="38" y="46"/>
                  <a:pt x="38" y="46"/>
                </a:cubicBezTo>
                <a:cubicBezTo>
                  <a:pt x="37" y="46"/>
                  <a:pt x="36" y="45"/>
                  <a:pt x="36" y="42"/>
                </a:cubicBezTo>
                <a:cubicBezTo>
                  <a:pt x="36" y="41"/>
                  <a:pt x="37" y="40"/>
                  <a:pt x="37" y="39"/>
                </a:cubicBezTo>
                <a:cubicBezTo>
                  <a:pt x="37" y="39"/>
                  <a:pt x="38" y="39"/>
                  <a:pt x="38" y="39"/>
                </a:cubicBezTo>
                <a:cubicBezTo>
                  <a:pt x="40" y="38"/>
                  <a:pt x="41" y="37"/>
                  <a:pt x="42" y="36"/>
                </a:cubicBezTo>
                <a:cubicBezTo>
                  <a:pt x="43" y="37"/>
                  <a:pt x="44" y="37"/>
                  <a:pt x="44" y="37"/>
                </a:cubicBezTo>
                <a:cubicBezTo>
                  <a:pt x="45" y="37"/>
                  <a:pt x="45" y="37"/>
                  <a:pt x="46" y="37"/>
                </a:cubicBezTo>
                <a:cubicBezTo>
                  <a:pt x="48" y="35"/>
                  <a:pt x="51" y="33"/>
                  <a:pt x="51" y="30"/>
                </a:cubicBezTo>
                <a:lnTo>
                  <a:pt x="51" y="23"/>
                </a:lnTo>
                <a:close/>
                <a:moveTo>
                  <a:pt x="23" y="34"/>
                </a:moveTo>
                <a:cubicBezTo>
                  <a:pt x="19" y="31"/>
                  <a:pt x="19" y="30"/>
                  <a:pt x="19" y="30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3"/>
                  <a:pt x="24" y="33"/>
                </a:cubicBezTo>
                <a:cubicBezTo>
                  <a:pt x="24" y="34"/>
                  <a:pt x="24" y="34"/>
                  <a:pt x="23" y="34"/>
                </a:cubicBezTo>
                <a:close/>
                <a:moveTo>
                  <a:pt x="48" y="30"/>
                </a:moveTo>
                <a:cubicBezTo>
                  <a:pt x="48" y="30"/>
                  <a:pt x="48" y="31"/>
                  <a:pt x="44" y="34"/>
                </a:cubicBezTo>
                <a:cubicBezTo>
                  <a:pt x="44" y="34"/>
                  <a:pt x="44" y="34"/>
                  <a:pt x="44" y="33"/>
                </a:cubicBezTo>
                <a:cubicBezTo>
                  <a:pt x="44" y="33"/>
                  <a:pt x="44" y="32"/>
                  <a:pt x="44" y="31"/>
                </a:cubicBezTo>
                <a:cubicBezTo>
                  <a:pt x="44" y="24"/>
                  <a:pt x="44" y="24"/>
                  <a:pt x="44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0"/>
                </a:lnTo>
                <a:close/>
                <a:moveTo>
                  <a:pt x="63" y="26"/>
                </a:moveTo>
                <a:cubicBezTo>
                  <a:pt x="62" y="25"/>
                  <a:pt x="61" y="24"/>
                  <a:pt x="61" y="24"/>
                </a:cubicBezTo>
                <a:cubicBezTo>
                  <a:pt x="61" y="23"/>
                  <a:pt x="61" y="21"/>
                  <a:pt x="61" y="20"/>
                </a:cubicBezTo>
                <a:cubicBezTo>
                  <a:pt x="62" y="17"/>
                  <a:pt x="62" y="15"/>
                  <a:pt x="61" y="13"/>
                </a:cubicBezTo>
                <a:cubicBezTo>
                  <a:pt x="59" y="11"/>
                  <a:pt x="57" y="10"/>
                  <a:pt x="54" y="10"/>
                </a:cubicBezTo>
                <a:cubicBezTo>
                  <a:pt x="53" y="10"/>
                  <a:pt x="51" y="10"/>
                  <a:pt x="51" y="9"/>
                </a:cubicBezTo>
                <a:cubicBezTo>
                  <a:pt x="50" y="9"/>
                  <a:pt x="49" y="7"/>
                  <a:pt x="49" y="6"/>
                </a:cubicBezTo>
                <a:cubicBezTo>
                  <a:pt x="48" y="4"/>
                  <a:pt x="47" y="1"/>
                  <a:pt x="44" y="1"/>
                </a:cubicBezTo>
                <a:cubicBezTo>
                  <a:pt x="44" y="0"/>
                  <a:pt x="43" y="0"/>
                  <a:pt x="43" y="0"/>
                </a:cubicBezTo>
                <a:cubicBezTo>
                  <a:pt x="41" y="0"/>
                  <a:pt x="39" y="1"/>
                  <a:pt x="37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3" y="4"/>
                  <a:pt x="32" y="3"/>
                  <a:pt x="30" y="2"/>
                </a:cubicBezTo>
                <a:cubicBezTo>
                  <a:pt x="29" y="1"/>
                  <a:pt x="27" y="0"/>
                  <a:pt x="25" y="0"/>
                </a:cubicBezTo>
                <a:cubicBezTo>
                  <a:pt x="25" y="0"/>
                  <a:pt x="24" y="0"/>
                  <a:pt x="24" y="1"/>
                </a:cubicBezTo>
                <a:cubicBezTo>
                  <a:pt x="21" y="1"/>
                  <a:pt x="20" y="4"/>
                  <a:pt x="19" y="6"/>
                </a:cubicBezTo>
                <a:cubicBezTo>
                  <a:pt x="18" y="7"/>
                  <a:pt x="18" y="9"/>
                  <a:pt x="17" y="9"/>
                </a:cubicBezTo>
                <a:cubicBezTo>
                  <a:pt x="16" y="10"/>
                  <a:pt x="15" y="10"/>
                  <a:pt x="13" y="10"/>
                </a:cubicBezTo>
                <a:cubicBezTo>
                  <a:pt x="11" y="10"/>
                  <a:pt x="8" y="11"/>
                  <a:pt x="7" y="13"/>
                </a:cubicBezTo>
                <a:cubicBezTo>
                  <a:pt x="5" y="15"/>
                  <a:pt x="6" y="17"/>
                  <a:pt x="6" y="20"/>
                </a:cubicBezTo>
                <a:cubicBezTo>
                  <a:pt x="7" y="21"/>
                  <a:pt x="7" y="23"/>
                  <a:pt x="7" y="24"/>
                </a:cubicBezTo>
                <a:cubicBezTo>
                  <a:pt x="7" y="24"/>
                  <a:pt x="5" y="25"/>
                  <a:pt x="4" y="26"/>
                </a:cubicBezTo>
                <a:cubicBezTo>
                  <a:pt x="3" y="28"/>
                  <a:pt x="0" y="30"/>
                  <a:pt x="0" y="32"/>
                </a:cubicBezTo>
                <a:cubicBezTo>
                  <a:pt x="0" y="35"/>
                  <a:pt x="3" y="37"/>
                  <a:pt x="4" y="38"/>
                </a:cubicBezTo>
                <a:cubicBezTo>
                  <a:pt x="5" y="39"/>
                  <a:pt x="7" y="40"/>
                  <a:pt x="7" y="41"/>
                </a:cubicBezTo>
                <a:cubicBezTo>
                  <a:pt x="7" y="42"/>
                  <a:pt x="7" y="44"/>
                  <a:pt x="6" y="45"/>
                </a:cubicBezTo>
                <a:cubicBezTo>
                  <a:pt x="6" y="47"/>
                  <a:pt x="5" y="50"/>
                  <a:pt x="7" y="52"/>
                </a:cubicBezTo>
                <a:cubicBezTo>
                  <a:pt x="8" y="54"/>
                  <a:pt x="11" y="54"/>
                  <a:pt x="13" y="55"/>
                </a:cubicBezTo>
                <a:cubicBezTo>
                  <a:pt x="15" y="55"/>
                  <a:pt x="16" y="55"/>
                  <a:pt x="17" y="55"/>
                </a:cubicBezTo>
                <a:cubicBezTo>
                  <a:pt x="18" y="56"/>
                  <a:pt x="18" y="57"/>
                  <a:pt x="19" y="59"/>
                </a:cubicBezTo>
                <a:cubicBezTo>
                  <a:pt x="20" y="61"/>
                  <a:pt x="21" y="63"/>
                  <a:pt x="24" y="64"/>
                </a:cubicBezTo>
                <a:cubicBezTo>
                  <a:pt x="24" y="64"/>
                  <a:pt x="25" y="64"/>
                  <a:pt x="25" y="64"/>
                </a:cubicBezTo>
                <a:cubicBezTo>
                  <a:pt x="27" y="64"/>
                  <a:pt x="29" y="63"/>
                  <a:pt x="30" y="62"/>
                </a:cubicBezTo>
                <a:cubicBezTo>
                  <a:pt x="32" y="62"/>
                  <a:pt x="33" y="61"/>
                  <a:pt x="34" y="61"/>
                </a:cubicBezTo>
                <a:cubicBezTo>
                  <a:pt x="35" y="61"/>
                  <a:pt x="36" y="62"/>
                  <a:pt x="37" y="62"/>
                </a:cubicBezTo>
                <a:cubicBezTo>
                  <a:pt x="39" y="63"/>
                  <a:pt x="41" y="64"/>
                  <a:pt x="43" y="64"/>
                </a:cubicBezTo>
                <a:cubicBezTo>
                  <a:pt x="43" y="64"/>
                  <a:pt x="44" y="64"/>
                  <a:pt x="44" y="64"/>
                </a:cubicBezTo>
                <a:cubicBezTo>
                  <a:pt x="47" y="63"/>
                  <a:pt x="48" y="61"/>
                  <a:pt x="49" y="59"/>
                </a:cubicBezTo>
                <a:cubicBezTo>
                  <a:pt x="49" y="57"/>
                  <a:pt x="50" y="56"/>
                  <a:pt x="51" y="55"/>
                </a:cubicBezTo>
                <a:cubicBezTo>
                  <a:pt x="51" y="55"/>
                  <a:pt x="53" y="55"/>
                  <a:pt x="54" y="55"/>
                </a:cubicBezTo>
                <a:cubicBezTo>
                  <a:pt x="57" y="54"/>
                  <a:pt x="59" y="54"/>
                  <a:pt x="61" y="52"/>
                </a:cubicBezTo>
                <a:cubicBezTo>
                  <a:pt x="62" y="50"/>
                  <a:pt x="62" y="47"/>
                  <a:pt x="61" y="45"/>
                </a:cubicBezTo>
                <a:cubicBezTo>
                  <a:pt x="61" y="44"/>
                  <a:pt x="61" y="42"/>
                  <a:pt x="61" y="41"/>
                </a:cubicBezTo>
                <a:cubicBezTo>
                  <a:pt x="61" y="40"/>
                  <a:pt x="62" y="39"/>
                  <a:pt x="63" y="38"/>
                </a:cubicBezTo>
                <a:cubicBezTo>
                  <a:pt x="65" y="37"/>
                  <a:pt x="67" y="35"/>
                  <a:pt x="67" y="32"/>
                </a:cubicBezTo>
                <a:cubicBezTo>
                  <a:pt x="67" y="30"/>
                  <a:pt x="65" y="28"/>
                  <a:pt x="63" y="26"/>
                </a:cubicBezTo>
                <a:close/>
                <a:moveTo>
                  <a:pt x="54" y="13"/>
                </a:moveTo>
                <a:cubicBezTo>
                  <a:pt x="56" y="13"/>
                  <a:pt x="58" y="13"/>
                  <a:pt x="58" y="14"/>
                </a:cubicBezTo>
                <a:cubicBezTo>
                  <a:pt x="59" y="15"/>
                  <a:pt x="59" y="17"/>
                  <a:pt x="58" y="19"/>
                </a:cubicBezTo>
                <a:cubicBezTo>
                  <a:pt x="58" y="21"/>
                  <a:pt x="58" y="22"/>
                  <a:pt x="58" y="24"/>
                </a:cubicBezTo>
                <a:cubicBezTo>
                  <a:pt x="56" y="19"/>
                  <a:pt x="53" y="15"/>
                  <a:pt x="49" y="12"/>
                </a:cubicBezTo>
                <a:cubicBezTo>
                  <a:pt x="51" y="13"/>
                  <a:pt x="52" y="13"/>
                  <a:pt x="54" y="13"/>
                </a:cubicBezTo>
                <a:close/>
                <a:moveTo>
                  <a:pt x="39" y="5"/>
                </a:moveTo>
                <a:cubicBezTo>
                  <a:pt x="41" y="4"/>
                  <a:pt x="42" y="3"/>
                  <a:pt x="43" y="3"/>
                </a:cubicBezTo>
                <a:cubicBezTo>
                  <a:pt x="44" y="4"/>
                  <a:pt x="45" y="6"/>
                  <a:pt x="46" y="7"/>
                </a:cubicBezTo>
                <a:cubicBezTo>
                  <a:pt x="47" y="9"/>
                  <a:pt x="47" y="10"/>
                  <a:pt x="48" y="11"/>
                </a:cubicBezTo>
                <a:cubicBezTo>
                  <a:pt x="44" y="8"/>
                  <a:pt x="40" y="7"/>
                  <a:pt x="35" y="7"/>
                </a:cubicBezTo>
                <a:cubicBezTo>
                  <a:pt x="36" y="6"/>
                  <a:pt x="38" y="6"/>
                  <a:pt x="39" y="5"/>
                </a:cubicBezTo>
                <a:close/>
                <a:moveTo>
                  <a:pt x="22" y="7"/>
                </a:moveTo>
                <a:cubicBezTo>
                  <a:pt x="22" y="6"/>
                  <a:pt x="23" y="4"/>
                  <a:pt x="24" y="3"/>
                </a:cubicBezTo>
                <a:cubicBezTo>
                  <a:pt x="26" y="3"/>
                  <a:pt x="27" y="4"/>
                  <a:pt x="29" y="5"/>
                </a:cubicBezTo>
                <a:cubicBezTo>
                  <a:pt x="30" y="6"/>
                  <a:pt x="32" y="6"/>
                  <a:pt x="33" y="7"/>
                </a:cubicBezTo>
                <a:cubicBezTo>
                  <a:pt x="28" y="7"/>
                  <a:pt x="23" y="8"/>
                  <a:pt x="19" y="11"/>
                </a:cubicBezTo>
                <a:cubicBezTo>
                  <a:pt x="20" y="10"/>
                  <a:pt x="21" y="9"/>
                  <a:pt x="22" y="7"/>
                </a:cubicBezTo>
                <a:close/>
                <a:moveTo>
                  <a:pt x="9" y="14"/>
                </a:moveTo>
                <a:cubicBezTo>
                  <a:pt x="10" y="13"/>
                  <a:pt x="12" y="13"/>
                  <a:pt x="14" y="13"/>
                </a:cubicBezTo>
                <a:cubicBezTo>
                  <a:pt x="15" y="13"/>
                  <a:pt x="17" y="13"/>
                  <a:pt x="18" y="12"/>
                </a:cubicBezTo>
                <a:cubicBezTo>
                  <a:pt x="14" y="15"/>
                  <a:pt x="11" y="19"/>
                  <a:pt x="10" y="24"/>
                </a:cubicBezTo>
                <a:cubicBezTo>
                  <a:pt x="10" y="22"/>
                  <a:pt x="10" y="21"/>
                  <a:pt x="9" y="19"/>
                </a:cubicBezTo>
                <a:cubicBezTo>
                  <a:pt x="9" y="17"/>
                  <a:pt x="9" y="15"/>
                  <a:pt x="9" y="14"/>
                </a:cubicBezTo>
                <a:close/>
                <a:moveTo>
                  <a:pt x="6" y="36"/>
                </a:moveTo>
                <a:cubicBezTo>
                  <a:pt x="5" y="35"/>
                  <a:pt x="3" y="34"/>
                  <a:pt x="3" y="32"/>
                </a:cubicBezTo>
                <a:cubicBezTo>
                  <a:pt x="3" y="31"/>
                  <a:pt x="5" y="30"/>
                  <a:pt x="6" y="28"/>
                </a:cubicBezTo>
                <a:cubicBezTo>
                  <a:pt x="8" y="27"/>
                  <a:pt x="9" y="26"/>
                  <a:pt x="9" y="25"/>
                </a:cubicBezTo>
                <a:cubicBezTo>
                  <a:pt x="9" y="27"/>
                  <a:pt x="8" y="30"/>
                  <a:pt x="8" y="32"/>
                </a:cubicBezTo>
                <a:cubicBezTo>
                  <a:pt x="8" y="35"/>
                  <a:pt x="9" y="37"/>
                  <a:pt x="9" y="40"/>
                </a:cubicBezTo>
                <a:cubicBezTo>
                  <a:pt x="9" y="38"/>
                  <a:pt x="8" y="37"/>
                  <a:pt x="6" y="36"/>
                </a:cubicBezTo>
                <a:close/>
                <a:moveTo>
                  <a:pt x="14" y="52"/>
                </a:moveTo>
                <a:cubicBezTo>
                  <a:pt x="12" y="51"/>
                  <a:pt x="10" y="51"/>
                  <a:pt x="9" y="50"/>
                </a:cubicBezTo>
                <a:cubicBezTo>
                  <a:pt x="9" y="49"/>
                  <a:pt x="9" y="47"/>
                  <a:pt x="9" y="46"/>
                </a:cubicBezTo>
                <a:cubicBezTo>
                  <a:pt x="10" y="44"/>
                  <a:pt x="10" y="42"/>
                  <a:pt x="10" y="41"/>
                </a:cubicBezTo>
                <a:cubicBezTo>
                  <a:pt x="11" y="46"/>
                  <a:pt x="14" y="50"/>
                  <a:pt x="18" y="53"/>
                </a:cubicBezTo>
                <a:cubicBezTo>
                  <a:pt x="17" y="52"/>
                  <a:pt x="15" y="52"/>
                  <a:pt x="14" y="52"/>
                </a:cubicBezTo>
                <a:close/>
                <a:moveTo>
                  <a:pt x="29" y="60"/>
                </a:moveTo>
                <a:cubicBezTo>
                  <a:pt x="27" y="61"/>
                  <a:pt x="26" y="62"/>
                  <a:pt x="24" y="61"/>
                </a:cubicBezTo>
                <a:cubicBezTo>
                  <a:pt x="23" y="61"/>
                  <a:pt x="22" y="59"/>
                  <a:pt x="22" y="57"/>
                </a:cubicBezTo>
                <a:cubicBezTo>
                  <a:pt x="21" y="56"/>
                  <a:pt x="20" y="54"/>
                  <a:pt x="19" y="53"/>
                </a:cubicBezTo>
                <a:cubicBezTo>
                  <a:pt x="23" y="56"/>
                  <a:pt x="28" y="58"/>
                  <a:pt x="33" y="58"/>
                </a:cubicBezTo>
                <a:cubicBezTo>
                  <a:pt x="32" y="58"/>
                  <a:pt x="30" y="59"/>
                  <a:pt x="29" y="60"/>
                </a:cubicBezTo>
                <a:close/>
                <a:moveTo>
                  <a:pt x="46" y="57"/>
                </a:moveTo>
                <a:cubicBezTo>
                  <a:pt x="45" y="59"/>
                  <a:pt x="44" y="61"/>
                  <a:pt x="43" y="61"/>
                </a:cubicBezTo>
                <a:cubicBezTo>
                  <a:pt x="42" y="62"/>
                  <a:pt x="41" y="61"/>
                  <a:pt x="39" y="60"/>
                </a:cubicBezTo>
                <a:cubicBezTo>
                  <a:pt x="37" y="59"/>
                  <a:pt x="36" y="58"/>
                  <a:pt x="35" y="58"/>
                </a:cubicBezTo>
                <a:cubicBezTo>
                  <a:pt x="40" y="58"/>
                  <a:pt x="44" y="56"/>
                  <a:pt x="48" y="53"/>
                </a:cubicBezTo>
                <a:cubicBezTo>
                  <a:pt x="47" y="54"/>
                  <a:pt x="47" y="56"/>
                  <a:pt x="46" y="57"/>
                </a:cubicBezTo>
                <a:close/>
                <a:moveTo>
                  <a:pt x="34" y="56"/>
                </a:moveTo>
                <a:cubicBezTo>
                  <a:pt x="21" y="56"/>
                  <a:pt x="10" y="45"/>
                  <a:pt x="10" y="32"/>
                </a:cubicBezTo>
                <a:cubicBezTo>
                  <a:pt x="10" y="19"/>
                  <a:pt x="21" y="9"/>
                  <a:pt x="34" y="9"/>
                </a:cubicBezTo>
                <a:cubicBezTo>
                  <a:pt x="47" y="9"/>
                  <a:pt x="58" y="19"/>
                  <a:pt x="58" y="32"/>
                </a:cubicBezTo>
                <a:cubicBezTo>
                  <a:pt x="58" y="45"/>
                  <a:pt x="47" y="56"/>
                  <a:pt x="34" y="56"/>
                </a:cubicBezTo>
                <a:close/>
                <a:moveTo>
                  <a:pt x="58" y="50"/>
                </a:moveTo>
                <a:cubicBezTo>
                  <a:pt x="58" y="51"/>
                  <a:pt x="56" y="51"/>
                  <a:pt x="54" y="52"/>
                </a:cubicBezTo>
                <a:cubicBezTo>
                  <a:pt x="52" y="52"/>
                  <a:pt x="51" y="52"/>
                  <a:pt x="49" y="53"/>
                </a:cubicBezTo>
                <a:cubicBezTo>
                  <a:pt x="53" y="50"/>
                  <a:pt x="56" y="46"/>
                  <a:pt x="58" y="41"/>
                </a:cubicBezTo>
                <a:cubicBezTo>
                  <a:pt x="58" y="42"/>
                  <a:pt x="58" y="44"/>
                  <a:pt x="58" y="46"/>
                </a:cubicBezTo>
                <a:cubicBezTo>
                  <a:pt x="59" y="47"/>
                  <a:pt x="59" y="49"/>
                  <a:pt x="58" y="50"/>
                </a:cubicBezTo>
                <a:close/>
                <a:moveTo>
                  <a:pt x="61" y="36"/>
                </a:moveTo>
                <a:cubicBezTo>
                  <a:pt x="60" y="37"/>
                  <a:pt x="59" y="38"/>
                  <a:pt x="58" y="40"/>
                </a:cubicBezTo>
                <a:cubicBezTo>
                  <a:pt x="59" y="37"/>
                  <a:pt x="60" y="35"/>
                  <a:pt x="60" y="32"/>
                </a:cubicBezTo>
                <a:cubicBezTo>
                  <a:pt x="60" y="30"/>
                  <a:pt x="59" y="27"/>
                  <a:pt x="58" y="25"/>
                </a:cubicBezTo>
                <a:cubicBezTo>
                  <a:pt x="59" y="26"/>
                  <a:pt x="60" y="27"/>
                  <a:pt x="61" y="28"/>
                </a:cubicBezTo>
                <a:cubicBezTo>
                  <a:pt x="63" y="30"/>
                  <a:pt x="64" y="31"/>
                  <a:pt x="64" y="32"/>
                </a:cubicBezTo>
                <a:cubicBezTo>
                  <a:pt x="64" y="34"/>
                  <a:pt x="63" y="35"/>
                  <a:pt x="61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4" name="Freeform 36"/>
          <p:cNvSpPr>
            <a:spLocks noEditPoints="1"/>
          </p:cNvSpPr>
          <p:nvPr/>
        </p:nvSpPr>
        <p:spPr bwMode="auto">
          <a:xfrm>
            <a:off x="4365625" y="5051425"/>
            <a:ext cx="421640" cy="352425"/>
          </a:xfrm>
          <a:custGeom>
            <a:avLst/>
            <a:gdLst>
              <a:gd name="T0" fmla="*/ 71 w 72"/>
              <a:gd name="T1" fmla="*/ 15 h 60"/>
              <a:gd name="T2" fmla="*/ 57 w 72"/>
              <a:gd name="T3" fmla="*/ 17 h 60"/>
              <a:gd name="T4" fmla="*/ 44 w 72"/>
              <a:gd name="T5" fmla="*/ 45 h 60"/>
              <a:gd name="T6" fmla="*/ 12 w 72"/>
              <a:gd name="T7" fmla="*/ 45 h 60"/>
              <a:gd name="T8" fmla="*/ 14 w 72"/>
              <a:gd name="T9" fmla="*/ 48 h 60"/>
              <a:gd name="T10" fmla="*/ 48 w 72"/>
              <a:gd name="T11" fmla="*/ 50 h 60"/>
              <a:gd name="T12" fmla="*/ 14 w 72"/>
              <a:gd name="T13" fmla="*/ 51 h 60"/>
              <a:gd name="T14" fmla="*/ 9 w 72"/>
              <a:gd name="T15" fmla="*/ 44 h 60"/>
              <a:gd name="T16" fmla="*/ 8 w 72"/>
              <a:gd name="T17" fmla="*/ 41 h 60"/>
              <a:gd name="T18" fmla="*/ 1 w 72"/>
              <a:gd name="T19" fmla="*/ 22 h 60"/>
              <a:gd name="T20" fmla="*/ 11 w 72"/>
              <a:gd name="T21" fmla="*/ 40 h 60"/>
              <a:gd name="T22" fmla="*/ 44 w 72"/>
              <a:gd name="T23" fmla="*/ 42 h 60"/>
              <a:gd name="T24" fmla="*/ 54 w 72"/>
              <a:gd name="T25" fmla="*/ 16 h 60"/>
              <a:gd name="T26" fmla="*/ 71 w 72"/>
              <a:gd name="T27" fmla="*/ 12 h 60"/>
              <a:gd name="T28" fmla="*/ 18 w 72"/>
              <a:gd name="T29" fmla="*/ 56 h 60"/>
              <a:gd name="T30" fmla="*/ 11 w 72"/>
              <a:gd name="T31" fmla="*/ 56 h 60"/>
              <a:gd name="T32" fmla="*/ 18 w 72"/>
              <a:gd name="T33" fmla="*/ 56 h 60"/>
              <a:gd name="T34" fmla="*/ 15 w 72"/>
              <a:gd name="T35" fmla="*/ 54 h 60"/>
              <a:gd name="T36" fmla="*/ 15 w 72"/>
              <a:gd name="T37" fmla="*/ 58 h 60"/>
              <a:gd name="T38" fmla="*/ 45 w 72"/>
              <a:gd name="T39" fmla="*/ 56 h 60"/>
              <a:gd name="T40" fmla="*/ 38 w 72"/>
              <a:gd name="T41" fmla="*/ 56 h 60"/>
              <a:gd name="T42" fmla="*/ 45 w 72"/>
              <a:gd name="T43" fmla="*/ 56 h 60"/>
              <a:gd name="T44" fmla="*/ 42 w 72"/>
              <a:gd name="T45" fmla="*/ 54 h 60"/>
              <a:gd name="T46" fmla="*/ 42 w 72"/>
              <a:gd name="T47" fmla="*/ 58 h 60"/>
              <a:gd name="T48" fmla="*/ 46 w 72"/>
              <a:gd name="T49" fmla="*/ 35 h 60"/>
              <a:gd name="T50" fmla="*/ 12 w 72"/>
              <a:gd name="T51" fmla="*/ 34 h 60"/>
              <a:gd name="T52" fmla="*/ 12 w 72"/>
              <a:gd name="T53" fmla="*/ 36 h 60"/>
              <a:gd name="T54" fmla="*/ 46 w 72"/>
              <a:gd name="T55" fmla="*/ 35 h 60"/>
              <a:gd name="T56" fmla="*/ 12 w 72"/>
              <a:gd name="T57" fmla="*/ 39 h 60"/>
              <a:gd name="T58" fmla="*/ 43 w 72"/>
              <a:gd name="T59" fmla="*/ 40 h 60"/>
              <a:gd name="T60" fmla="*/ 43 w 72"/>
              <a:gd name="T61" fmla="*/ 38 h 60"/>
              <a:gd name="T62" fmla="*/ 13 w 72"/>
              <a:gd name="T63" fmla="*/ 28 h 60"/>
              <a:gd name="T64" fmla="*/ 16 w 72"/>
              <a:gd name="T65" fmla="*/ 23 h 60"/>
              <a:gd name="T66" fmla="*/ 28 w 72"/>
              <a:gd name="T67" fmla="*/ 14 h 60"/>
              <a:gd name="T68" fmla="*/ 33 w 72"/>
              <a:gd name="T69" fmla="*/ 17 h 60"/>
              <a:gd name="T70" fmla="*/ 36 w 72"/>
              <a:gd name="T71" fmla="*/ 22 h 60"/>
              <a:gd name="T72" fmla="*/ 39 w 72"/>
              <a:gd name="T73" fmla="*/ 17 h 60"/>
              <a:gd name="T74" fmla="*/ 51 w 72"/>
              <a:gd name="T75" fmla="*/ 7 h 60"/>
              <a:gd name="T76" fmla="*/ 51 w 72"/>
              <a:gd name="T77" fmla="*/ 0 h 60"/>
              <a:gd name="T78" fmla="*/ 49 w 72"/>
              <a:gd name="T79" fmla="*/ 5 h 60"/>
              <a:gd name="T80" fmla="*/ 36 w 72"/>
              <a:gd name="T81" fmla="*/ 15 h 60"/>
              <a:gd name="T82" fmla="*/ 31 w 72"/>
              <a:gd name="T83" fmla="*/ 12 h 60"/>
              <a:gd name="T84" fmla="*/ 28 w 72"/>
              <a:gd name="T85" fmla="*/ 7 h 60"/>
              <a:gd name="T86" fmla="*/ 25 w 72"/>
              <a:gd name="T87" fmla="*/ 11 h 60"/>
              <a:gd name="T88" fmla="*/ 13 w 72"/>
              <a:gd name="T89" fmla="*/ 22 h 60"/>
              <a:gd name="T90" fmla="*/ 13 w 72"/>
              <a:gd name="T91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" h="60">
                <a:moveTo>
                  <a:pt x="72" y="13"/>
                </a:moveTo>
                <a:cubicBezTo>
                  <a:pt x="72" y="14"/>
                  <a:pt x="71" y="15"/>
                  <a:pt x="7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5"/>
                  <a:pt x="57" y="16"/>
                  <a:pt x="57" y="17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3"/>
                  <a:pt x="46" y="45"/>
                  <a:pt x="4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8"/>
                  <a:pt x="14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8" y="48"/>
                  <a:pt x="48" y="49"/>
                  <a:pt x="48" y="50"/>
                </a:cubicBezTo>
                <a:cubicBezTo>
                  <a:pt x="48" y="50"/>
                  <a:pt x="48" y="51"/>
                  <a:pt x="47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1" y="51"/>
                  <a:pt x="9" y="49"/>
                  <a:pt x="9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8" y="42"/>
                  <a:pt x="8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2"/>
                  <a:pt x="1" y="22"/>
                </a:cubicBezTo>
                <a:cubicBezTo>
                  <a:pt x="2" y="21"/>
                  <a:pt x="3" y="22"/>
                  <a:pt x="3" y="22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3" y="42"/>
                  <a:pt x="1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7" y="40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2"/>
                  <a:pt x="72" y="12"/>
                  <a:pt x="72" y="13"/>
                </a:cubicBezTo>
                <a:close/>
                <a:moveTo>
                  <a:pt x="18" y="56"/>
                </a:moveTo>
                <a:cubicBezTo>
                  <a:pt x="18" y="58"/>
                  <a:pt x="17" y="60"/>
                  <a:pt x="15" y="60"/>
                </a:cubicBezTo>
                <a:cubicBezTo>
                  <a:pt x="13" y="60"/>
                  <a:pt x="11" y="58"/>
                  <a:pt x="11" y="56"/>
                </a:cubicBezTo>
                <a:cubicBezTo>
                  <a:pt x="11" y="54"/>
                  <a:pt x="13" y="52"/>
                  <a:pt x="15" y="52"/>
                </a:cubicBezTo>
                <a:cubicBezTo>
                  <a:pt x="17" y="52"/>
                  <a:pt x="18" y="54"/>
                  <a:pt x="18" y="56"/>
                </a:cubicBezTo>
                <a:close/>
                <a:moveTo>
                  <a:pt x="16" y="56"/>
                </a:moveTo>
                <a:cubicBezTo>
                  <a:pt x="16" y="55"/>
                  <a:pt x="16" y="54"/>
                  <a:pt x="15" y="54"/>
                </a:cubicBezTo>
                <a:cubicBezTo>
                  <a:pt x="14" y="54"/>
                  <a:pt x="13" y="55"/>
                  <a:pt x="13" y="56"/>
                </a:cubicBezTo>
                <a:cubicBezTo>
                  <a:pt x="13" y="57"/>
                  <a:pt x="14" y="58"/>
                  <a:pt x="15" y="58"/>
                </a:cubicBezTo>
                <a:cubicBezTo>
                  <a:pt x="16" y="58"/>
                  <a:pt x="16" y="57"/>
                  <a:pt x="16" y="56"/>
                </a:cubicBezTo>
                <a:close/>
                <a:moveTo>
                  <a:pt x="45" y="56"/>
                </a:moveTo>
                <a:cubicBezTo>
                  <a:pt x="45" y="58"/>
                  <a:pt x="44" y="60"/>
                  <a:pt x="42" y="60"/>
                </a:cubicBezTo>
                <a:cubicBezTo>
                  <a:pt x="40" y="60"/>
                  <a:pt x="38" y="58"/>
                  <a:pt x="38" y="56"/>
                </a:cubicBezTo>
                <a:cubicBezTo>
                  <a:pt x="38" y="54"/>
                  <a:pt x="40" y="52"/>
                  <a:pt x="42" y="52"/>
                </a:cubicBezTo>
                <a:cubicBezTo>
                  <a:pt x="44" y="52"/>
                  <a:pt x="45" y="54"/>
                  <a:pt x="45" y="56"/>
                </a:cubicBezTo>
                <a:close/>
                <a:moveTo>
                  <a:pt x="43" y="56"/>
                </a:moveTo>
                <a:cubicBezTo>
                  <a:pt x="43" y="55"/>
                  <a:pt x="43" y="54"/>
                  <a:pt x="42" y="54"/>
                </a:cubicBezTo>
                <a:cubicBezTo>
                  <a:pt x="41" y="54"/>
                  <a:pt x="40" y="55"/>
                  <a:pt x="40" y="56"/>
                </a:cubicBezTo>
                <a:cubicBezTo>
                  <a:pt x="40" y="57"/>
                  <a:pt x="41" y="58"/>
                  <a:pt x="42" y="58"/>
                </a:cubicBezTo>
                <a:cubicBezTo>
                  <a:pt x="43" y="58"/>
                  <a:pt x="43" y="57"/>
                  <a:pt x="43" y="56"/>
                </a:cubicBezTo>
                <a:close/>
                <a:moveTo>
                  <a:pt x="46" y="35"/>
                </a:moveTo>
                <a:cubicBezTo>
                  <a:pt x="46" y="34"/>
                  <a:pt x="45" y="34"/>
                  <a:pt x="45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lose/>
                <a:moveTo>
                  <a:pt x="13" y="38"/>
                </a:moveTo>
                <a:cubicBezTo>
                  <a:pt x="13" y="38"/>
                  <a:pt x="12" y="39"/>
                  <a:pt x="12" y="39"/>
                </a:cubicBezTo>
                <a:cubicBezTo>
                  <a:pt x="12" y="40"/>
                  <a:pt x="13" y="40"/>
                  <a:pt x="1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4" y="40"/>
                  <a:pt x="44" y="39"/>
                </a:cubicBezTo>
                <a:cubicBezTo>
                  <a:pt x="44" y="39"/>
                  <a:pt x="44" y="38"/>
                  <a:pt x="43" y="38"/>
                </a:cubicBezTo>
                <a:lnTo>
                  <a:pt x="13" y="38"/>
                </a:lnTo>
                <a:close/>
                <a:moveTo>
                  <a:pt x="13" y="28"/>
                </a:moveTo>
                <a:cubicBezTo>
                  <a:pt x="14" y="28"/>
                  <a:pt x="16" y="27"/>
                  <a:pt x="16" y="25"/>
                </a:cubicBezTo>
                <a:cubicBezTo>
                  <a:pt x="16" y="24"/>
                  <a:pt x="16" y="24"/>
                  <a:pt x="1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4"/>
                  <a:pt x="28" y="14"/>
                </a:cubicBezTo>
                <a:cubicBezTo>
                  <a:pt x="28" y="14"/>
                  <a:pt x="29" y="13"/>
                  <a:pt x="29" y="13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9"/>
                </a:cubicBezTo>
                <a:cubicBezTo>
                  <a:pt x="33" y="20"/>
                  <a:pt x="34" y="22"/>
                  <a:pt x="36" y="22"/>
                </a:cubicBezTo>
                <a:cubicBezTo>
                  <a:pt x="38" y="22"/>
                  <a:pt x="39" y="20"/>
                  <a:pt x="39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1" y="7"/>
                  <a:pt x="51" y="7"/>
                </a:cubicBezTo>
                <a:cubicBezTo>
                  <a:pt x="53" y="7"/>
                  <a:pt x="54" y="5"/>
                  <a:pt x="54" y="4"/>
                </a:cubicBezTo>
                <a:cubicBezTo>
                  <a:pt x="54" y="2"/>
                  <a:pt x="53" y="0"/>
                  <a:pt x="51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4"/>
                  <a:pt x="48" y="5"/>
                  <a:pt x="49" y="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36" y="15"/>
                  <a:pt x="35" y="16"/>
                  <a:pt x="35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0" y="7"/>
                  <a:pt x="28" y="7"/>
                </a:cubicBezTo>
                <a:cubicBezTo>
                  <a:pt x="26" y="7"/>
                  <a:pt x="25" y="9"/>
                  <a:pt x="25" y="10"/>
                </a:cubicBezTo>
                <a:cubicBezTo>
                  <a:pt x="25" y="11"/>
                  <a:pt x="25" y="11"/>
                  <a:pt x="25" y="1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2"/>
                  <a:pt x="13" y="22"/>
                </a:cubicBezTo>
                <a:cubicBezTo>
                  <a:pt x="11" y="22"/>
                  <a:pt x="10" y="23"/>
                  <a:pt x="10" y="25"/>
                </a:cubicBezTo>
                <a:cubicBezTo>
                  <a:pt x="10" y="27"/>
                  <a:pt x="11" y="28"/>
                  <a:pt x="13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5" name="Freeform 37"/>
          <p:cNvSpPr>
            <a:spLocks noEditPoints="1"/>
          </p:cNvSpPr>
          <p:nvPr/>
        </p:nvSpPr>
        <p:spPr bwMode="auto">
          <a:xfrm>
            <a:off x="6943090" y="2389505"/>
            <a:ext cx="375285" cy="361315"/>
          </a:xfrm>
          <a:custGeom>
            <a:avLst/>
            <a:gdLst>
              <a:gd name="T0" fmla="*/ 65 w 67"/>
              <a:gd name="T1" fmla="*/ 41 h 64"/>
              <a:gd name="T2" fmla="*/ 46 w 67"/>
              <a:gd name="T3" fmla="*/ 41 h 64"/>
              <a:gd name="T4" fmla="*/ 46 w 67"/>
              <a:gd name="T5" fmla="*/ 34 h 64"/>
              <a:gd name="T6" fmla="*/ 44 w 67"/>
              <a:gd name="T7" fmla="*/ 32 h 64"/>
              <a:gd name="T8" fmla="*/ 23 w 67"/>
              <a:gd name="T9" fmla="*/ 32 h 64"/>
              <a:gd name="T10" fmla="*/ 21 w 67"/>
              <a:gd name="T11" fmla="*/ 34 h 64"/>
              <a:gd name="T12" fmla="*/ 21 w 67"/>
              <a:gd name="T13" fmla="*/ 47 h 64"/>
              <a:gd name="T14" fmla="*/ 2 w 67"/>
              <a:gd name="T15" fmla="*/ 47 h 64"/>
              <a:gd name="T16" fmla="*/ 0 w 67"/>
              <a:gd name="T17" fmla="*/ 49 h 64"/>
              <a:gd name="T18" fmla="*/ 0 w 67"/>
              <a:gd name="T19" fmla="*/ 62 h 64"/>
              <a:gd name="T20" fmla="*/ 2 w 67"/>
              <a:gd name="T21" fmla="*/ 64 h 64"/>
              <a:gd name="T22" fmla="*/ 23 w 67"/>
              <a:gd name="T23" fmla="*/ 64 h 64"/>
              <a:gd name="T24" fmla="*/ 44 w 67"/>
              <a:gd name="T25" fmla="*/ 64 h 64"/>
              <a:gd name="T26" fmla="*/ 65 w 67"/>
              <a:gd name="T27" fmla="*/ 64 h 64"/>
              <a:gd name="T28" fmla="*/ 67 w 67"/>
              <a:gd name="T29" fmla="*/ 62 h 64"/>
              <a:gd name="T30" fmla="*/ 67 w 67"/>
              <a:gd name="T31" fmla="*/ 43 h 64"/>
              <a:gd name="T32" fmla="*/ 65 w 67"/>
              <a:gd name="T33" fmla="*/ 41 h 64"/>
              <a:gd name="T34" fmla="*/ 45 w 67"/>
              <a:gd name="T35" fmla="*/ 61 h 64"/>
              <a:gd name="T36" fmla="*/ 45 w 67"/>
              <a:gd name="T37" fmla="*/ 44 h 64"/>
              <a:gd name="T38" fmla="*/ 64 w 67"/>
              <a:gd name="T39" fmla="*/ 44 h 64"/>
              <a:gd name="T40" fmla="*/ 64 w 67"/>
              <a:gd name="T41" fmla="*/ 61 h 64"/>
              <a:gd name="T42" fmla="*/ 45 w 67"/>
              <a:gd name="T43" fmla="*/ 61 h 64"/>
              <a:gd name="T44" fmla="*/ 24 w 67"/>
              <a:gd name="T45" fmla="*/ 49 h 64"/>
              <a:gd name="T46" fmla="*/ 24 w 67"/>
              <a:gd name="T47" fmla="*/ 35 h 64"/>
              <a:gd name="T48" fmla="*/ 43 w 67"/>
              <a:gd name="T49" fmla="*/ 35 h 64"/>
              <a:gd name="T50" fmla="*/ 43 w 67"/>
              <a:gd name="T51" fmla="*/ 43 h 64"/>
              <a:gd name="T52" fmla="*/ 43 w 67"/>
              <a:gd name="T53" fmla="*/ 61 h 64"/>
              <a:gd name="T54" fmla="*/ 24 w 67"/>
              <a:gd name="T55" fmla="*/ 61 h 64"/>
              <a:gd name="T56" fmla="*/ 24 w 67"/>
              <a:gd name="T57" fmla="*/ 49 h 64"/>
              <a:gd name="T58" fmla="*/ 22 w 67"/>
              <a:gd name="T59" fmla="*/ 61 h 64"/>
              <a:gd name="T60" fmla="*/ 3 w 67"/>
              <a:gd name="T61" fmla="*/ 61 h 64"/>
              <a:gd name="T62" fmla="*/ 3 w 67"/>
              <a:gd name="T63" fmla="*/ 50 h 64"/>
              <a:gd name="T64" fmla="*/ 22 w 67"/>
              <a:gd name="T65" fmla="*/ 50 h 64"/>
              <a:gd name="T66" fmla="*/ 22 w 67"/>
              <a:gd name="T67" fmla="*/ 61 h 64"/>
              <a:gd name="T68" fmla="*/ 32 w 67"/>
              <a:gd name="T69" fmla="*/ 20 h 64"/>
              <a:gd name="T70" fmla="*/ 32 w 67"/>
              <a:gd name="T71" fmla="*/ 9 h 64"/>
              <a:gd name="T72" fmla="*/ 30 w 67"/>
              <a:gd name="T73" fmla="*/ 10 h 64"/>
              <a:gd name="T74" fmla="*/ 29 w 67"/>
              <a:gd name="T75" fmla="*/ 10 h 64"/>
              <a:gd name="T76" fmla="*/ 29 w 67"/>
              <a:gd name="T77" fmla="*/ 9 h 64"/>
              <a:gd name="T78" fmla="*/ 33 w 67"/>
              <a:gd name="T79" fmla="*/ 6 h 64"/>
              <a:gd name="T80" fmla="*/ 34 w 67"/>
              <a:gd name="T81" fmla="*/ 6 h 64"/>
              <a:gd name="T82" fmla="*/ 34 w 67"/>
              <a:gd name="T83" fmla="*/ 7 h 64"/>
              <a:gd name="T84" fmla="*/ 34 w 67"/>
              <a:gd name="T85" fmla="*/ 20 h 64"/>
              <a:gd name="T86" fmla="*/ 37 w 67"/>
              <a:gd name="T87" fmla="*/ 20 h 64"/>
              <a:gd name="T88" fmla="*/ 38 w 67"/>
              <a:gd name="T89" fmla="*/ 21 h 64"/>
              <a:gd name="T90" fmla="*/ 37 w 67"/>
              <a:gd name="T91" fmla="*/ 22 h 64"/>
              <a:gd name="T92" fmla="*/ 30 w 67"/>
              <a:gd name="T93" fmla="*/ 22 h 64"/>
              <a:gd name="T94" fmla="*/ 29 w 67"/>
              <a:gd name="T95" fmla="*/ 21 h 64"/>
              <a:gd name="T96" fmla="*/ 30 w 67"/>
              <a:gd name="T97" fmla="*/ 20 h 64"/>
              <a:gd name="T98" fmla="*/ 32 w 67"/>
              <a:gd name="T99" fmla="*/ 20 h 64"/>
              <a:gd name="T100" fmla="*/ 33 w 67"/>
              <a:gd name="T101" fmla="*/ 28 h 64"/>
              <a:gd name="T102" fmla="*/ 47 w 67"/>
              <a:gd name="T103" fmla="*/ 14 h 64"/>
              <a:gd name="T104" fmla="*/ 33 w 67"/>
              <a:gd name="T105" fmla="*/ 0 h 64"/>
              <a:gd name="T106" fmla="*/ 20 w 67"/>
              <a:gd name="T107" fmla="*/ 14 h 64"/>
              <a:gd name="T108" fmla="*/ 33 w 67"/>
              <a:gd name="T109" fmla="*/ 28 h 64"/>
              <a:gd name="T110" fmla="*/ 33 w 67"/>
              <a:gd name="T111" fmla="*/ 3 h 64"/>
              <a:gd name="T112" fmla="*/ 44 w 67"/>
              <a:gd name="T113" fmla="*/ 14 h 64"/>
              <a:gd name="T114" fmla="*/ 33 w 67"/>
              <a:gd name="T115" fmla="*/ 25 h 64"/>
              <a:gd name="T116" fmla="*/ 23 w 67"/>
              <a:gd name="T117" fmla="*/ 14 h 64"/>
              <a:gd name="T118" fmla="*/ 33 w 67"/>
              <a:gd name="T119" fmla="*/ 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7" h="64">
                <a:moveTo>
                  <a:pt x="65" y="41"/>
                </a:moveTo>
                <a:cubicBezTo>
                  <a:pt x="46" y="41"/>
                  <a:pt x="46" y="41"/>
                  <a:pt x="46" y="41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2"/>
                  <a:pt x="45" y="32"/>
                  <a:pt x="44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2"/>
                  <a:pt x="21" y="32"/>
                  <a:pt x="21" y="34"/>
                </a:cubicBezTo>
                <a:cubicBezTo>
                  <a:pt x="21" y="47"/>
                  <a:pt x="21" y="47"/>
                  <a:pt x="21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8"/>
                  <a:pt x="0" y="4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4"/>
                  <a:pt x="67" y="63"/>
                  <a:pt x="67" y="62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6" y="41"/>
                  <a:pt x="65" y="41"/>
                </a:cubicBezTo>
                <a:close/>
                <a:moveTo>
                  <a:pt x="45" y="61"/>
                </a:moveTo>
                <a:cubicBezTo>
                  <a:pt x="45" y="44"/>
                  <a:pt x="45" y="44"/>
                  <a:pt x="45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61"/>
                  <a:pt x="64" y="61"/>
                  <a:pt x="64" y="61"/>
                </a:cubicBezTo>
                <a:lnTo>
                  <a:pt x="45" y="61"/>
                </a:lnTo>
                <a:close/>
                <a:moveTo>
                  <a:pt x="24" y="49"/>
                </a:moveTo>
                <a:cubicBezTo>
                  <a:pt x="24" y="35"/>
                  <a:pt x="24" y="35"/>
                  <a:pt x="24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61"/>
                  <a:pt x="43" y="61"/>
                  <a:pt x="43" y="61"/>
                </a:cubicBezTo>
                <a:cubicBezTo>
                  <a:pt x="24" y="61"/>
                  <a:pt x="24" y="61"/>
                  <a:pt x="24" y="61"/>
                </a:cubicBezTo>
                <a:lnTo>
                  <a:pt x="24" y="49"/>
                </a:lnTo>
                <a:close/>
                <a:moveTo>
                  <a:pt x="22" y="61"/>
                </a:moveTo>
                <a:cubicBezTo>
                  <a:pt x="3" y="61"/>
                  <a:pt x="3" y="61"/>
                  <a:pt x="3" y="61"/>
                </a:cubicBezTo>
                <a:cubicBezTo>
                  <a:pt x="3" y="50"/>
                  <a:pt x="3" y="50"/>
                  <a:pt x="3" y="50"/>
                </a:cubicBezTo>
                <a:cubicBezTo>
                  <a:pt x="22" y="50"/>
                  <a:pt x="22" y="50"/>
                  <a:pt x="22" y="50"/>
                </a:cubicBezTo>
                <a:lnTo>
                  <a:pt x="22" y="61"/>
                </a:lnTo>
                <a:close/>
                <a:moveTo>
                  <a:pt x="32" y="20"/>
                </a:moveTo>
                <a:cubicBezTo>
                  <a:pt x="32" y="9"/>
                  <a:pt x="32" y="9"/>
                  <a:pt x="32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29" y="11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4" y="6"/>
                </a:cubicBezTo>
                <a:cubicBezTo>
                  <a:pt x="34" y="6"/>
                  <a:pt x="34" y="7"/>
                  <a:pt x="34" y="7"/>
                </a:cubicBezTo>
                <a:cubicBezTo>
                  <a:pt x="34" y="20"/>
                  <a:pt x="34" y="20"/>
                  <a:pt x="34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8" y="21"/>
                  <a:pt x="38" y="21"/>
                </a:cubicBezTo>
                <a:cubicBezTo>
                  <a:pt x="38" y="22"/>
                  <a:pt x="37" y="22"/>
                  <a:pt x="37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1"/>
                </a:cubicBezTo>
                <a:cubicBezTo>
                  <a:pt x="29" y="21"/>
                  <a:pt x="29" y="20"/>
                  <a:pt x="30" y="20"/>
                </a:cubicBezTo>
                <a:lnTo>
                  <a:pt x="32" y="20"/>
                </a:lnTo>
                <a:close/>
                <a:moveTo>
                  <a:pt x="33" y="28"/>
                </a:moveTo>
                <a:cubicBezTo>
                  <a:pt x="41" y="28"/>
                  <a:pt x="47" y="22"/>
                  <a:pt x="47" y="14"/>
                </a:cubicBezTo>
                <a:cubicBezTo>
                  <a:pt x="47" y="7"/>
                  <a:pt x="41" y="0"/>
                  <a:pt x="33" y="0"/>
                </a:cubicBezTo>
                <a:cubicBezTo>
                  <a:pt x="26" y="0"/>
                  <a:pt x="20" y="7"/>
                  <a:pt x="20" y="14"/>
                </a:cubicBezTo>
                <a:cubicBezTo>
                  <a:pt x="20" y="22"/>
                  <a:pt x="26" y="28"/>
                  <a:pt x="33" y="28"/>
                </a:cubicBezTo>
                <a:close/>
                <a:moveTo>
                  <a:pt x="33" y="3"/>
                </a:moveTo>
                <a:cubicBezTo>
                  <a:pt x="39" y="3"/>
                  <a:pt x="44" y="8"/>
                  <a:pt x="44" y="14"/>
                </a:cubicBezTo>
                <a:cubicBezTo>
                  <a:pt x="44" y="20"/>
                  <a:pt x="39" y="25"/>
                  <a:pt x="33" y="25"/>
                </a:cubicBezTo>
                <a:cubicBezTo>
                  <a:pt x="27" y="25"/>
                  <a:pt x="23" y="20"/>
                  <a:pt x="23" y="14"/>
                </a:cubicBezTo>
                <a:cubicBezTo>
                  <a:pt x="23" y="8"/>
                  <a:pt x="27" y="3"/>
                  <a:pt x="33" y="3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6" name="Freeform 31"/>
          <p:cNvSpPr>
            <a:spLocks noEditPoints="1"/>
          </p:cNvSpPr>
          <p:nvPr/>
        </p:nvSpPr>
        <p:spPr bwMode="auto">
          <a:xfrm>
            <a:off x="4945380" y="2447290"/>
            <a:ext cx="424180" cy="461645"/>
          </a:xfrm>
          <a:custGeom>
            <a:avLst/>
            <a:gdLst>
              <a:gd name="T0" fmla="*/ 42 w 58"/>
              <a:gd name="T1" fmla="*/ 4 h 63"/>
              <a:gd name="T2" fmla="*/ 41 w 58"/>
              <a:gd name="T3" fmla="*/ 10 h 63"/>
              <a:gd name="T4" fmla="*/ 17 w 58"/>
              <a:gd name="T5" fmla="*/ 47 h 63"/>
              <a:gd name="T6" fmla="*/ 15 w 58"/>
              <a:gd name="T7" fmla="*/ 54 h 63"/>
              <a:gd name="T8" fmla="*/ 19 w 58"/>
              <a:gd name="T9" fmla="*/ 47 h 63"/>
              <a:gd name="T10" fmla="*/ 49 w 58"/>
              <a:gd name="T11" fmla="*/ 19 h 63"/>
              <a:gd name="T12" fmla="*/ 53 w 58"/>
              <a:gd name="T13" fmla="*/ 14 h 63"/>
              <a:gd name="T14" fmla="*/ 48 w 58"/>
              <a:gd name="T15" fmla="*/ 19 h 63"/>
              <a:gd name="T16" fmla="*/ 4 w 58"/>
              <a:gd name="T17" fmla="*/ 43 h 63"/>
              <a:gd name="T18" fmla="*/ 11 w 58"/>
              <a:gd name="T19" fmla="*/ 41 h 63"/>
              <a:gd name="T20" fmla="*/ 57 w 58"/>
              <a:gd name="T21" fmla="*/ 28 h 63"/>
              <a:gd name="T22" fmla="*/ 51 w 58"/>
              <a:gd name="T23" fmla="*/ 30 h 63"/>
              <a:gd name="T24" fmla="*/ 57 w 58"/>
              <a:gd name="T25" fmla="*/ 28 h 63"/>
              <a:gd name="T26" fmla="*/ 1 w 58"/>
              <a:gd name="T27" fmla="*/ 28 h 63"/>
              <a:gd name="T28" fmla="*/ 7 w 58"/>
              <a:gd name="T29" fmla="*/ 30 h 63"/>
              <a:gd name="T30" fmla="*/ 48 w 58"/>
              <a:gd name="T31" fmla="*/ 39 h 63"/>
              <a:gd name="T32" fmla="*/ 54 w 58"/>
              <a:gd name="T33" fmla="*/ 44 h 63"/>
              <a:gd name="T34" fmla="*/ 49 w 58"/>
              <a:gd name="T35" fmla="*/ 39 h 63"/>
              <a:gd name="T36" fmla="*/ 5 w 58"/>
              <a:gd name="T37" fmla="*/ 16 h 63"/>
              <a:gd name="T38" fmla="*/ 11 w 58"/>
              <a:gd name="T39" fmla="*/ 18 h 63"/>
              <a:gd name="T40" fmla="*/ 41 w 58"/>
              <a:gd name="T41" fmla="*/ 47 h 63"/>
              <a:gd name="T42" fmla="*/ 42 w 58"/>
              <a:gd name="T43" fmla="*/ 54 h 63"/>
              <a:gd name="T44" fmla="*/ 44 w 58"/>
              <a:gd name="T45" fmla="*/ 53 h 63"/>
              <a:gd name="T46" fmla="*/ 18 w 58"/>
              <a:gd name="T47" fmla="*/ 11 h 63"/>
              <a:gd name="T48" fmla="*/ 16 w 58"/>
              <a:gd name="T49" fmla="*/ 4 h 63"/>
              <a:gd name="T50" fmla="*/ 17 w 58"/>
              <a:gd name="T51" fmla="*/ 10 h 63"/>
              <a:gd name="T52" fmla="*/ 30 w 58"/>
              <a:gd name="T53" fmla="*/ 1 h 63"/>
              <a:gd name="T54" fmla="*/ 28 w 58"/>
              <a:gd name="T55" fmla="*/ 7 h 63"/>
              <a:gd name="T56" fmla="*/ 40 w 58"/>
              <a:gd name="T57" fmla="*/ 41 h 63"/>
              <a:gd name="T58" fmla="*/ 37 w 58"/>
              <a:gd name="T59" fmla="*/ 51 h 63"/>
              <a:gd name="T60" fmla="*/ 38 w 58"/>
              <a:gd name="T61" fmla="*/ 55 h 63"/>
              <a:gd name="T62" fmla="*/ 35 w 58"/>
              <a:gd name="T63" fmla="*/ 60 h 63"/>
              <a:gd name="T64" fmla="*/ 28 w 58"/>
              <a:gd name="T65" fmla="*/ 63 h 63"/>
              <a:gd name="T66" fmla="*/ 21 w 58"/>
              <a:gd name="T67" fmla="*/ 58 h 63"/>
              <a:gd name="T68" fmla="*/ 22 w 58"/>
              <a:gd name="T69" fmla="*/ 53 h 63"/>
              <a:gd name="T70" fmla="*/ 21 w 58"/>
              <a:gd name="T71" fmla="*/ 49 h 63"/>
              <a:gd name="T72" fmla="*/ 13 w 58"/>
              <a:gd name="T73" fmla="*/ 29 h 63"/>
              <a:gd name="T74" fmla="*/ 33 w 58"/>
              <a:gd name="T75" fmla="*/ 61 h 63"/>
              <a:gd name="T76" fmla="*/ 25 w 58"/>
              <a:gd name="T77" fmla="*/ 61 h 63"/>
              <a:gd name="T78" fmla="*/ 33 w 58"/>
              <a:gd name="T79" fmla="*/ 61 h 63"/>
              <a:gd name="T80" fmla="*/ 23 w 58"/>
              <a:gd name="T81" fmla="*/ 58 h 63"/>
              <a:gd name="T82" fmla="*/ 31 w 58"/>
              <a:gd name="T83" fmla="*/ 58 h 63"/>
              <a:gd name="T84" fmla="*/ 34 w 58"/>
              <a:gd name="T85" fmla="*/ 57 h 63"/>
              <a:gd name="T86" fmla="*/ 23 w 58"/>
              <a:gd name="T87" fmla="*/ 55 h 63"/>
              <a:gd name="T88" fmla="*/ 36 w 58"/>
              <a:gd name="T89" fmla="*/ 55 h 63"/>
              <a:gd name="T90" fmla="*/ 25 w 58"/>
              <a:gd name="T91" fmla="*/ 52 h 63"/>
              <a:gd name="T92" fmla="*/ 34 w 58"/>
              <a:gd name="T93" fmla="*/ 52 h 63"/>
              <a:gd name="T94" fmla="*/ 34 w 58"/>
              <a:gd name="T95" fmla="*/ 50 h 63"/>
              <a:gd name="T96" fmla="*/ 25 w 58"/>
              <a:gd name="T97" fmla="*/ 49 h 63"/>
              <a:gd name="T98" fmla="*/ 34 w 58"/>
              <a:gd name="T99" fmla="*/ 50 h 63"/>
              <a:gd name="T100" fmla="*/ 15 w 58"/>
              <a:gd name="T101" fmla="*/ 29 h 63"/>
              <a:gd name="T102" fmla="*/ 25 w 58"/>
              <a:gd name="T103" fmla="*/ 47 h 63"/>
              <a:gd name="T104" fmla="*/ 24 w 58"/>
              <a:gd name="T105" fmla="*/ 31 h 63"/>
              <a:gd name="T106" fmla="*/ 31 w 58"/>
              <a:gd name="T107" fmla="*/ 47 h 63"/>
              <a:gd name="T108" fmla="*/ 35 w 58"/>
              <a:gd name="T109" fmla="*/ 32 h 63"/>
              <a:gd name="T110" fmla="*/ 35 w 58"/>
              <a:gd name="T111" fmla="*/ 4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7" name="Freeform 14"/>
          <p:cNvSpPr>
            <a:spLocks noEditPoints="1"/>
          </p:cNvSpPr>
          <p:nvPr/>
        </p:nvSpPr>
        <p:spPr bwMode="auto">
          <a:xfrm>
            <a:off x="6610985" y="3164840"/>
            <a:ext cx="274955" cy="320675"/>
          </a:xfrm>
          <a:custGeom>
            <a:avLst/>
            <a:gdLst>
              <a:gd name="T0" fmla="*/ 36 w 56"/>
              <a:gd name="T1" fmla="*/ 14 h 65"/>
              <a:gd name="T2" fmla="*/ 43 w 56"/>
              <a:gd name="T3" fmla="*/ 2 h 65"/>
              <a:gd name="T4" fmla="*/ 41 w 56"/>
              <a:gd name="T5" fmla="*/ 0 h 65"/>
              <a:gd name="T6" fmla="*/ 13 w 56"/>
              <a:gd name="T7" fmla="*/ 1 h 65"/>
              <a:gd name="T8" fmla="*/ 20 w 56"/>
              <a:gd name="T9" fmla="*/ 14 h 65"/>
              <a:gd name="T10" fmla="*/ 0 w 56"/>
              <a:gd name="T11" fmla="*/ 37 h 65"/>
              <a:gd name="T12" fmla="*/ 7 w 56"/>
              <a:gd name="T13" fmla="*/ 65 h 65"/>
              <a:gd name="T14" fmla="*/ 56 w 56"/>
              <a:gd name="T15" fmla="*/ 58 h 65"/>
              <a:gd name="T16" fmla="*/ 36 w 56"/>
              <a:gd name="T17" fmla="*/ 15 h 65"/>
              <a:gd name="T18" fmla="*/ 23 w 56"/>
              <a:gd name="T19" fmla="*/ 4 h 65"/>
              <a:gd name="T20" fmla="*/ 21 w 56"/>
              <a:gd name="T21" fmla="*/ 5 h 65"/>
              <a:gd name="T22" fmla="*/ 22 w 56"/>
              <a:gd name="T23" fmla="*/ 13 h 65"/>
              <a:gd name="T24" fmla="*/ 39 w 56"/>
              <a:gd name="T25" fmla="*/ 3 h 65"/>
              <a:gd name="T26" fmla="*/ 26 w 56"/>
              <a:gd name="T27" fmla="*/ 13 h 65"/>
              <a:gd name="T28" fmla="*/ 33 w 56"/>
              <a:gd name="T29" fmla="*/ 15 h 65"/>
              <a:gd name="T30" fmla="*/ 23 w 56"/>
              <a:gd name="T31" fmla="*/ 16 h 65"/>
              <a:gd name="T32" fmla="*/ 53 w 56"/>
              <a:gd name="T33" fmla="*/ 58 h 65"/>
              <a:gd name="T34" fmla="*/ 7 w 56"/>
              <a:gd name="T35" fmla="*/ 62 h 65"/>
              <a:gd name="T36" fmla="*/ 3 w 56"/>
              <a:gd name="T37" fmla="*/ 37 h 65"/>
              <a:gd name="T38" fmla="*/ 34 w 56"/>
              <a:gd name="T39" fmla="*/ 18 h 65"/>
              <a:gd name="T40" fmla="*/ 53 w 56"/>
              <a:gd name="T41" fmla="*/ 58 h 65"/>
              <a:gd name="T42" fmla="*/ 8 w 56"/>
              <a:gd name="T43" fmla="*/ 54 h 65"/>
              <a:gd name="T44" fmla="*/ 12 w 56"/>
              <a:gd name="T45" fmla="*/ 58 h 65"/>
              <a:gd name="T46" fmla="*/ 6 w 56"/>
              <a:gd name="T47" fmla="*/ 54 h 65"/>
              <a:gd name="T48" fmla="*/ 23 w 56"/>
              <a:gd name="T49" fmla="*/ 21 h 65"/>
              <a:gd name="T50" fmla="*/ 23 w 56"/>
              <a:gd name="T51" fmla="*/ 23 h 65"/>
              <a:gd name="T52" fmla="*/ 28 w 56"/>
              <a:gd name="T53" fmla="*/ 28 h 65"/>
              <a:gd name="T54" fmla="*/ 28 w 56"/>
              <a:gd name="T55" fmla="*/ 53 h 65"/>
              <a:gd name="T56" fmla="*/ 28 w 56"/>
              <a:gd name="T57" fmla="*/ 28 h 65"/>
              <a:gd name="T58" fmla="*/ 17 w 56"/>
              <a:gd name="T59" fmla="*/ 41 h 65"/>
              <a:gd name="T60" fmla="*/ 38 w 56"/>
              <a:gd name="T61" fmla="*/ 41 h 65"/>
              <a:gd name="T62" fmla="*/ 26 w 56"/>
              <a:gd name="T63" fmla="*/ 37 h 65"/>
              <a:gd name="T64" fmla="*/ 32 w 56"/>
              <a:gd name="T65" fmla="*/ 44 h 65"/>
              <a:gd name="T66" fmla="*/ 29 w 56"/>
              <a:gd name="T67" fmla="*/ 49 h 65"/>
              <a:gd name="T68" fmla="*/ 27 w 56"/>
              <a:gd name="T69" fmla="*/ 49 h 65"/>
              <a:gd name="T70" fmla="*/ 24 w 56"/>
              <a:gd name="T71" fmla="*/ 44 h 65"/>
              <a:gd name="T72" fmla="*/ 26 w 56"/>
              <a:gd name="T73" fmla="*/ 44 h 65"/>
              <a:gd name="T74" fmla="*/ 30 w 56"/>
              <a:gd name="T75" fmla="*/ 44 h 65"/>
              <a:gd name="T76" fmla="*/ 24 w 56"/>
              <a:gd name="T77" fmla="*/ 37 h 65"/>
              <a:gd name="T78" fmla="*/ 27 w 56"/>
              <a:gd name="T79" fmla="*/ 32 h 65"/>
              <a:gd name="T80" fmla="*/ 29 w 56"/>
              <a:gd name="T81" fmla="*/ 32 h 65"/>
              <a:gd name="T82" fmla="*/ 32 w 56"/>
              <a:gd name="T83" fmla="*/ 37 h 65"/>
              <a:gd name="T84" fmla="*/ 30 w 56"/>
              <a:gd name="T85" fmla="*/ 37 h 65"/>
              <a:gd name="T86" fmla="*/ 26 w 56"/>
              <a:gd name="T87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" h="65">
                <a:moveTo>
                  <a:pt x="36" y="15"/>
                </a:moveTo>
                <a:cubicBezTo>
                  <a:pt x="36" y="14"/>
                  <a:pt x="36" y="14"/>
                  <a:pt x="36" y="14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2" y="2"/>
                  <a:pt x="12" y="3"/>
                  <a:pt x="13" y="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9" y="16"/>
                  <a:pt x="0" y="26"/>
                  <a:pt x="0" y="37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5"/>
                  <a:pt x="7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53" y="65"/>
                  <a:pt x="56" y="61"/>
                  <a:pt x="56" y="58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26"/>
                  <a:pt x="47" y="16"/>
                  <a:pt x="36" y="15"/>
                </a:cubicBezTo>
                <a:close/>
                <a:moveTo>
                  <a:pt x="26" y="13"/>
                </a:move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4"/>
                  <a:pt x="21" y="4"/>
                  <a:pt x="21" y="5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6" y="3"/>
                  <a:pt x="16" y="3"/>
                  <a:pt x="16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3" y="13"/>
                  <a:pt x="33" y="13"/>
                  <a:pt x="33" y="13"/>
                </a:cubicBezTo>
                <a:lnTo>
                  <a:pt x="26" y="13"/>
                </a:lnTo>
                <a:close/>
                <a:moveTo>
                  <a:pt x="2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23" y="16"/>
                  <a:pt x="23" y="16"/>
                  <a:pt x="23" y="16"/>
                </a:cubicBezTo>
                <a:lnTo>
                  <a:pt x="23" y="15"/>
                </a:lnTo>
                <a:close/>
                <a:moveTo>
                  <a:pt x="53" y="58"/>
                </a:moveTo>
                <a:cubicBezTo>
                  <a:pt x="53" y="60"/>
                  <a:pt x="51" y="62"/>
                  <a:pt x="49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5" y="62"/>
                  <a:pt x="3" y="60"/>
                  <a:pt x="3" y="5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6"/>
                  <a:pt x="11" y="18"/>
                  <a:pt x="2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44" y="18"/>
                  <a:pt x="53" y="26"/>
                  <a:pt x="53" y="37"/>
                </a:cubicBezTo>
                <a:lnTo>
                  <a:pt x="53" y="58"/>
                </a:lnTo>
                <a:close/>
                <a:moveTo>
                  <a:pt x="8" y="38"/>
                </a:move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9" y="57"/>
                  <a:pt x="11" y="57"/>
                </a:cubicBezTo>
                <a:cubicBezTo>
                  <a:pt x="11" y="57"/>
                  <a:pt x="12" y="57"/>
                  <a:pt x="12" y="58"/>
                </a:cubicBezTo>
                <a:cubicBezTo>
                  <a:pt x="12" y="58"/>
                  <a:pt x="11" y="59"/>
                  <a:pt x="11" y="59"/>
                </a:cubicBezTo>
                <a:cubicBezTo>
                  <a:pt x="8" y="59"/>
                  <a:pt x="6" y="56"/>
                  <a:pt x="6" y="54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8"/>
                  <a:pt x="14" y="21"/>
                  <a:pt x="23" y="21"/>
                </a:cubicBezTo>
                <a:cubicBezTo>
                  <a:pt x="24" y="21"/>
                  <a:pt x="24" y="21"/>
                  <a:pt x="24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5" y="23"/>
                  <a:pt x="8" y="29"/>
                  <a:pt x="8" y="38"/>
                </a:cubicBezTo>
                <a:close/>
                <a:moveTo>
                  <a:pt x="28" y="28"/>
                </a:moveTo>
                <a:cubicBezTo>
                  <a:pt x="21" y="28"/>
                  <a:pt x="15" y="34"/>
                  <a:pt x="15" y="41"/>
                </a:cubicBezTo>
                <a:cubicBezTo>
                  <a:pt x="15" y="47"/>
                  <a:pt x="21" y="53"/>
                  <a:pt x="28" y="53"/>
                </a:cubicBezTo>
                <a:cubicBezTo>
                  <a:pt x="35" y="53"/>
                  <a:pt x="40" y="47"/>
                  <a:pt x="40" y="41"/>
                </a:cubicBezTo>
                <a:cubicBezTo>
                  <a:pt x="40" y="34"/>
                  <a:pt x="35" y="28"/>
                  <a:pt x="28" y="28"/>
                </a:cubicBezTo>
                <a:close/>
                <a:moveTo>
                  <a:pt x="28" y="51"/>
                </a:moveTo>
                <a:cubicBezTo>
                  <a:pt x="22" y="51"/>
                  <a:pt x="17" y="46"/>
                  <a:pt x="17" y="41"/>
                </a:cubicBezTo>
                <a:cubicBezTo>
                  <a:pt x="17" y="35"/>
                  <a:pt x="22" y="30"/>
                  <a:pt x="28" y="30"/>
                </a:cubicBezTo>
                <a:cubicBezTo>
                  <a:pt x="33" y="30"/>
                  <a:pt x="38" y="35"/>
                  <a:pt x="38" y="41"/>
                </a:cubicBezTo>
                <a:cubicBezTo>
                  <a:pt x="38" y="46"/>
                  <a:pt x="33" y="51"/>
                  <a:pt x="28" y="51"/>
                </a:cubicBezTo>
                <a:close/>
                <a:moveTo>
                  <a:pt x="26" y="37"/>
                </a:moveTo>
                <a:cubicBezTo>
                  <a:pt x="26" y="39"/>
                  <a:pt x="27" y="40"/>
                  <a:pt x="28" y="40"/>
                </a:cubicBezTo>
                <a:cubicBezTo>
                  <a:pt x="30" y="40"/>
                  <a:pt x="32" y="41"/>
                  <a:pt x="32" y="44"/>
                </a:cubicBezTo>
                <a:cubicBezTo>
                  <a:pt x="32" y="46"/>
                  <a:pt x="31" y="47"/>
                  <a:pt x="29" y="4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8" y="50"/>
                  <a:pt x="28" y="50"/>
                </a:cubicBezTo>
                <a:cubicBezTo>
                  <a:pt x="27" y="50"/>
                  <a:pt x="27" y="49"/>
                  <a:pt x="27" y="49"/>
                </a:cubicBezTo>
                <a:cubicBezTo>
                  <a:pt x="27" y="48"/>
                  <a:pt x="27" y="48"/>
                  <a:pt x="27" y="48"/>
                </a:cubicBezTo>
                <a:cubicBezTo>
                  <a:pt x="25" y="47"/>
                  <a:pt x="24" y="46"/>
                  <a:pt x="24" y="44"/>
                </a:cubicBezTo>
                <a:cubicBezTo>
                  <a:pt x="24" y="43"/>
                  <a:pt x="24" y="43"/>
                  <a:pt x="25" y="43"/>
                </a:cubicBezTo>
                <a:cubicBezTo>
                  <a:pt x="25" y="43"/>
                  <a:pt x="26" y="43"/>
                  <a:pt x="26" y="44"/>
                </a:cubicBezTo>
                <a:cubicBezTo>
                  <a:pt x="26" y="45"/>
                  <a:pt x="27" y="46"/>
                  <a:pt x="28" y="46"/>
                </a:cubicBezTo>
                <a:cubicBezTo>
                  <a:pt x="29" y="46"/>
                  <a:pt x="30" y="45"/>
                  <a:pt x="30" y="44"/>
                </a:cubicBezTo>
                <a:cubicBezTo>
                  <a:pt x="30" y="42"/>
                  <a:pt x="29" y="42"/>
                  <a:pt x="28" y="42"/>
                </a:cubicBezTo>
                <a:cubicBezTo>
                  <a:pt x="25" y="42"/>
                  <a:pt x="24" y="40"/>
                  <a:pt x="24" y="37"/>
                </a:cubicBezTo>
                <a:cubicBezTo>
                  <a:pt x="24" y="36"/>
                  <a:pt x="25" y="34"/>
                  <a:pt x="27" y="34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4"/>
                  <a:pt x="32" y="35"/>
                  <a:pt x="32" y="37"/>
                </a:cubicBezTo>
                <a:cubicBezTo>
                  <a:pt x="32" y="38"/>
                  <a:pt x="31" y="38"/>
                  <a:pt x="31" y="38"/>
                </a:cubicBezTo>
                <a:cubicBezTo>
                  <a:pt x="30" y="38"/>
                  <a:pt x="30" y="38"/>
                  <a:pt x="30" y="37"/>
                </a:cubicBezTo>
                <a:cubicBezTo>
                  <a:pt x="30" y="36"/>
                  <a:pt x="29" y="35"/>
                  <a:pt x="28" y="35"/>
                </a:cubicBezTo>
                <a:cubicBezTo>
                  <a:pt x="27" y="35"/>
                  <a:pt x="26" y="36"/>
                  <a:pt x="26" y="37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8" name="Freeform 37"/>
          <p:cNvSpPr>
            <a:spLocks noEditPoints="1"/>
          </p:cNvSpPr>
          <p:nvPr/>
        </p:nvSpPr>
        <p:spPr bwMode="auto">
          <a:xfrm>
            <a:off x="5461635" y="3586480"/>
            <a:ext cx="191770" cy="19177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4 w 35"/>
              <a:gd name="T21" fmla="*/ 12 h 35"/>
              <a:gd name="T22" fmla="*/ 19 w 35"/>
              <a:gd name="T23" fmla="*/ 18 h 35"/>
              <a:gd name="T24" fmla="*/ 24 w 35"/>
              <a:gd name="T25" fmla="*/ 23 h 35"/>
              <a:gd name="T26" fmla="*/ 24 w 35"/>
              <a:gd name="T27" fmla="*/ 24 h 35"/>
              <a:gd name="T28" fmla="*/ 24 w 35"/>
              <a:gd name="T29" fmla="*/ 25 h 35"/>
              <a:gd name="T30" fmla="*/ 23 w 35"/>
              <a:gd name="T31" fmla="*/ 24 h 35"/>
              <a:gd name="T32" fmla="*/ 18 w 35"/>
              <a:gd name="T33" fmla="*/ 19 h 35"/>
              <a:gd name="T34" fmla="*/ 12 w 35"/>
              <a:gd name="T35" fmla="*/ 24 h 35"/>
              <a:gd name="T36" fmla="*/ 12 w 35"/>
              <a:gd name="T37" fmla="*/ 25 h 35"/>
              <a:gd name="T38" fmla="*/ 11 w 35"/>
              <a:gd name="T39" fmla="*/ 24 h 35"/>
              <a:gd name="T40" fmla="*/ 11 w 35"/>
              <a:gd name="T41" fmla="*/ 23 h 35"/>
              <a:gd name="T42" fmla="*/ 16 w 35"/>
              <a:gd name="T43" fmla="*/ 18 h 35"/>
              <a:gd name="T44" fmla="*/ 11 w 35"/>
              <a:gd name="T45" fmla="*/ 12 h 35"/>
              <a:gd name="T46" fmla="*/ 11 w 35"/>
              <a:gd name="T47" fmla="*/ 11 h 35"/>
              <a:gd name="T48" fmla="*/ 12 w 35"/>
              <a:gd name="T49" fmla="*/ 11 h 35"/>
              <a:gd name="T50" fmla="*/ 18 w 35"/>
              <a:gd name="T51" fmla="*/ 16 h 35"/>
              <a:gd name="T52" fmla="*/ 23 w 35"/>
              <a:gd name="T53" fmla="*/ 11 h 35"/>
              <a:gd name="T54" fmla="*/ 24 w 35"/>
              <a:gd name="T55" fmla="*/ 11 h 35"/>
              <a:gd name="T56" fmla="*/ 24 w 35"/>
              <a:gd name="T5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7" y="35"/>
                  <a:pt x="35" y="27"/>
                  <a:pt x="35" y="18"/>
                </a:cubicBezTo>
                <a:cubicBezTo>
                  <a:pt x="35" y="8"/>
                  <a:pt x="27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4" y="12"/>
                </a:moveTo>
                <a:cubicBezTo>
                  <a:pt x="19" y="18"/>
                  <a:pt x="19" y="18"/>
                  <a:pt x="19" y="18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4"/>
                  <a:pt x="24" y="25"/>
                  <a:pt x="24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6" y="18"/>
                  <a:pt x="16" y="18"/>
                  <a:pt x="16" y="18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1" y="11"/>
                </a:cubicBezTo>
                <a:cubicBezTo>
                  <a:pt x="11" y="10"/>
                  <a:pt x="12" y="10"/>
                  <a:pt x="12" y="11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4" y="10"/>
                  <a:pt x="24" y="11"/>
                </a:cubicBezTo>
                <a:cubicBezTo>
                  <a:pt x="25" y="11"/>
                  <a:pt x="25" y="12"/>
                  <a:pt x="24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6265545" y="3803015"/>
            <a:ext cx="328930" cy="32893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7878445" y="2561590"/>
            <a:ext cx="231775" cy="232410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1" name="Freeform 36"/>
          <p:cNvSpPr>
            <a:spLocks noEditPoints="1"/>
          </p:cNvSpPr>
          <p:nvPr/>
        </p:nvSpPr>
        <p:spPr bwMode="auto">
          <a:xfrm>
            <a:off x="3943985" y="2006600"/>
            <a:ext cx="421640" cy="352425"/>
          </a:xfrm>
          <a:custGeom>
            <a:avLst/>
            <a:gdLst>
              <a:gd name="T0" fmla="*/ 71 w 72"/>
              <a:gd name="T1" fmla="*/ 15 h 60"/>
              <a:gd name="T2" fmla="*/ 57 w 72"/>
              <a:gd name="T3" fmla="*/ 17 h 60"/>
              <a:gd name="T4" fmla="*/ 44 w 72"/>
              <a:gd name="T5" fmla="*/ 45 h 60"/>
              <a:gd name="T6" fmla="*/ 12 w 72"/>
              <a:gd name="T7" fmla="*/ 45 h 60"/>
              <a:gd name="T8" fmla="*/ 14 w 72"/>
              <a:gd name="T9" fmla="*/ 48 h 60"/>
              <a:gd name="T10" fmla="*/ 48 w 72"/>
              <a:gd name="T11" fmla="*/ 50 h 60"/>
              <a:gd name="T12" fmla="*/ 14 w 72"/>
              <a:gd name="T13" fmla="*/ 51 h 60"/>
              <a:gd name="T14" fmla="*/ 9 w 72"/>
              <a:gd name="T15" fmla="*/ 44 h 60"/>
              <a:gd name="T16" fmla="*/ 8 w 72"/>
              <a:gd name="T17" fmla="*/ 41 h 60"/>
              <a:gd name="T18" fmla="*/ 1 w 72"/>
              <a:gd name="T19" fmla="*/ 22 h 60"/>
              <a:gd name="T20" fmla="*/ 11 w 72"/>
              <a:gd name="T21" fmla="*/ 40 h 60"/>
              <a:gd name="T22" fmla="*/ 44 w 72"/>
              <a:gd name="T23" fmla="*/ 42 h 60"/>
              <a:gd name="T24" fmla="*/ 54 w 72"/>
              <a:gd name="T25" fmla="*/ 16 h 60"/>
              <a:gd name="T26" fmla="*/ 71 w 72"/>
              <a:gd name="T27" fmla="*/ 12 h 60"/>
              <a:gd name="T28" fmla="*/ 18 w 72"/>
              <a:gd name="T29" fmla="*/ 56 h 60"/>
              <a:gd name="T30" fmla="*/ 11 w 72"/>
              <a:gd name="T31" fmla="*/ 56 h 60"/>
              <a:gd name="T32" fmla="*/ 18 w 72"/>
              <a:gd name="T33" fmla="*/ 56 h 60"/>
              <a:gd name="T34" fmla="*/ 15 w 72"/>
              <a:gd name="T35" fmla="*/ 54 h 60"/>
              <a:gd name="T36" fmla="*/ 15 w 72"/>
              <a:gd name="T37" fmla="*/ 58 h 60"/>
              <a:gd name="T38" fmla="*/ 45 w 72"/>
              <a:gd name="T39" fmla="*/ 56 h 60"/>
              <a:gd name="T40" fmla="*/ 38 w 72"/>
              <a:gd name="T41" fmla="*/ 56 h 60"/>
              <a:gd name="T42" fmla="*/ 45 w 72"/>
              <a:gd name="T43" fmla="*/ 56 h 60"/>
              <a:gd name="T44" fmla="*/ 42 w 72"/>
              <a:gd name="T45" fmla="*/ 54 h 60"/>
              <a:gd name="T46" fmla="*/ 42 w 72"/>
              <a:gd name="T47" fmla="*/ 58 h 60"/>
              <a:gd name="T48" fmla="*/ 46 w 72"/>
              <a:gd name="T49" fmla="*/ 35 h 60"/>
              <a:gd name="T50" fmla="*/ 12 w 72"/>
              <a:gd name="T51" fmla="*/ 34 h 60"/>
              <a:gd name="T52" fmla="*/ 12 w 72"/>
              <a:gd name="T53" fmla="*/ 36 h 60"/>
              <a:gd name="T54" fmla="*/ 46 w 72"/>
              <a:gd name="T55" fmla="*/ 35 h 60"/>
              <a:gd name="T56" fmla="*/ 12 w 72"/>
              <a:gd name="T57" fmla="*/ 39 h 60"/>
              <a:gd name="T58" fmla="*/ 43 w 72"/>
              <a:gd name="T59" fmla="*/ 40 h 60"/>
              <a:gd name="T60" fmla="*/ 43 w 72"/>
              <a:gd name="T61" fmla="*/ 38 h 60"/>
              <a:gd name="T62" fmla="*/ 13 w 72"/>
              <a:gd name="T63" fmla="*/ 28 h 60"/>
              <a:gd name="T64" fmla="*/ 16 w 72"/>
              <a:gd name="T65" fmla="*/ 23 h 60"/>
              <a:gd name="T66" fmla="*/ 28 w 72"/>
              <a:gd name="T67" fmla="*/ 14 h 60"/>
              <a:gd name="T68" fmla="*/ 33 w 72"/>
              <a:gd name="T69" fmla="*/ 17 h 60"/>
              <a:gd name="T70" fmla="*/ 36 w 72"/>
              <a:gd name="T71" fmla="*/ 22 h 60"/>
              <a:gd name="T72" fmla="*/ 39 w 72"/>
              <a:gd name="T73" fmla="*/ 17 h 60"/>
              <a:gd name="T74" fmla="*/ 51 w 72"/>
              <a:gd name="T75" fmla="*/ 7 h 60"/>
              <a:gd name="T76" fmla="*/ 51 w 72"/>
              <a:gd name="T77" fmla="*/ 0 h 60"/>
              <a:gd name="T78" fmla="*/ 49 w 72"/>
              <a:gd name="T79" fmla="*/ 5 h 60"/>
              <a:gd name="T80" fmla="*/ 36 w 72"/>
              <a:gd name="T81" fmla="*/ 15 h 60"/>
              <a:gd name="T82" fmla="*/ 31 w 72"/>
              <a:gd name="T83" fmla="*/ 12 h 60"/>
              <a:gd name="T84" fmla="*/ 28 w 72"/>
              <a:gd name="T85" fmla="*/ 7 h 60"/>
              <a:gd name="T86" fmla="*/ 25 w 72"/>
              <a:gd name="T87" fmla="*/ 11 h 60"/>
              <a:gd name="T88" fmla="*/ 13 w 72"/>
              <a:gd name="T89" fmla="*/ 22 h 60"/>
              <a:gd name="T90" fmla="*/ 13 w 72"/>
              <a:gd name="T91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" h="60">
                <a:moveTo>
                  <a:pt x="72" y="13"/>
                </a:moveTo>
                <a:cubicBezTo>
                  <a:pt x="72" y="14"/>
                  <a:pt x="71" y="15"/>
                  <a:pt x="7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5"/>
                  <a:pt x="57" y="16"/>
                  <a:pt x="57" y="17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3"/>
                  <a:pt x="46" y="45"/>
                  <a:pt x="4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8"/>
                  <a:pt x="14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8" y="48"/>
                  <a:pt x="48" y="49"/>
                  <a:pt x="48" y="50"/>
                </a:cubicBezTo>
                <a:cubicBezTo>
                  <a:pt x="48" y="50"/>
                  <a:pt x="48" y="51"/>
                  <a:pt x="47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1" y="51"/>
                  <a:pt x="9" y="49"/>
                  <a:pt x="9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8" y="42"/>
                  <a:pt x="8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2"/>
                  <a:pt x="1" y="22"/>
                </a:cubicBezTo>
                <a:cubicBezTo>
                  <a:pt x="2" y="21"/>
                  <a:pt x="3" y="22"/>
                  <a:pt x="3" y="22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3" y="42"/>
                  <a:pt x="1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7" y="40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2"/>
                  <a:pt x="72" y="12"/>
                  <a:pt x="72" y="13"/>
                </a:cubicBezTo>
                <a:close/>
                <a:moveTo>
                  <a:pt x="18" y="56"/>
                </a:moveTo>
                <a:cubicBezTo>
                  <a:pt x="18" y="58"/>
                  <a:pt x="17" y="60"/>
                  <a:pt x="15" y="60"/>
                </a:cubicBezTo>
                <a:cubicBezTo>
                  <a:pt x="13" y="60"/>
                  <a:pt x="11" y="58"/>
                  <a:pt x="11" y="56"/>
                </a:cubicBezTo>
                <a:cubicBezTo>
                  <a:pt x="11" y="54"/>
                  <a:pt x="13" y="52"/>
                  <a:pt x="15" y="52"/>
                </a:cubicBezTo>
                <a:cubicBezTo>
                  <a:pt x="17" y="52"/>
                  <a:pt x="18" y="54"/>
                  <a:pt x="18" y="56"/>
                </a:cubicBezTo>
                <a:close/>
                <a:moveTo>
                  <a:pt x="16" y="56"/>
                </a:moveTo>
                <a:cubicBezTo>
                  <a:pt x="16" y="55"/>
                  <a:pt x="16" y="54"/>
                  <a:pt x="15" y="54"/>
                </a:cubicBezTo>
                <a:cubicBezTo>
                  <a:pt x="14" y="54"/>
                  <a:pt x="13" y="55"/>
                  <a:pt x="13" y="56"/>
                </a:cubicBezTo>
                <a:cubicBezTo>
                  <a:pt x="13" y="57"/>
                  <a:pt x="14" y="58"/>
                  <a:pt x="15" y="58"/>
                </a:cubicBezTo>
                <a:cubicBezTo>
                  <a:pt x="16" y="58"/>
                  <a:pt x="16" y="57"/>
                  <a:pt x="16" y="56"/>
                </a:cubicBezTo>
                <a:close/>
                <a:moveTo>
                  <a:pt x="45" y="56"/>
                </a:moveTo>
                <a:cubicBezTo>
                  <a:pt x="45" y="58"/>
                  <a:pt x="44" y="60"/>
                  <a:pt x="42" y="60"/>
                </a:cubicBezTo>
                <a:cubicBezTo>
                  <a:pt x="40" y="60"/>
                  <a:pt x="38" y="58"/>
                  <a:pt x="38" y="56"/>
                </a:cubicBezTo>
                <a:cubicBezTo>
                  <a:pt x="38" y="54"/>
                  <a:pt x="40" y="52"/>
                  <a:pt x="42" y="52"/>
                </a:cubicBezTo>
                <a:cubicBezTo>
                  <a:pt x="44" y="52"/>
                  <a:pt x="45" y="54"/>
                  <a:pt x="45" y="56"/>
                </a:cubicBezTo>
                <a:close/>
                <a:moveTo>
                  <a:pt x="43" y="56"/>
                </a:moveTo>
                <a:cubicBezTo>
                  <a:pt x="43" y="55"/>
                  <a:pt x="43" y="54"/>
                  <a:pt x="42" y="54"/>
                </a:cubicBezTo>
                <a:cubicBezTo>
                  <a:pt x="41" y="54"/>
                  <a:pt x="40" y="55"/>
                  <a:pt x="40" y="56"/>
                </a:cubicBezTo>
                <a:cubicBezTo>
                  <a:pt x="40" y="57"/>
                  <a:pt x="41" y="58"/>
                  <a:pt x="42" y="58"/>
                </a:cubicBezTo>
                <a:cubicBezTo>
                  <a:pt x="43" y="58"/>
                  <a:pt x="43" y="57"/>
                  <a:pt x="43" y="56"/>
                </a:cubicBezTo>
                <a:close/>
                <a:moveTo>
                  <a:pt x="46" y="35"/>
                </a:moveTo>
                <a:cubicBezTo>
                  <a:pt x="46" y="34"/>
                  <a:pt x="45" y="34"/>
                  <a:pt x="45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lose/>
                <a:moveTo>
                  <a:pt x="13" y="38"/>
                </a:moveTo>
                <a:cubicBezTo>
                  <a:pt x="13" y="38"/>
                  <a:pt x="12" y="39"/>
                  <a:pt x="12" y="39"/>
                </a:cubicBezTo>
                <a:cubicBezTo>
                  <a:pt x="12" y="40"/>
                  <a:pt x="13" y="40"/>
                  <a:pt x="1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4" y="40"/>
                  <a:pt x="44" y="39"/>
                </a:cubicBezTo>
                <a:cubicBezTo>
                  <a:pt x="44" y="39"/>
                  <a:pt x="44" y="38"/>
                  <a:pt x="43" y="38"/>
                </a:cubicBezTo>
                <a:lnTo>
                  <a:pt x="13" y="38"/>
                </a:lnTo>
                <a:close/>
                <a:moveTo>
                  <a:pt x="13" y="28"/>
                </a:moveTo>
                <a:cubicBezTo>
                  <a:pt x="14" y="28"/>
                  <a:pt x="16" y="27"/>
                  <a:pt x="16" y="25"/>
                </a:cubicBezTo>
                <a:cubicBezTo>
                  <a:pt x="16" y="24"/>
                  <a:pt x="16" y="24"/>
                  <a:pt x="1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4"/>
                  <a:pt x="28" y="14"/>
                </a:cubicBezTo>
                <a:cubicBezTo>
                  <a:pt x="28" y="14"/>
                  <a:pt x="29" y="13"/>
                  <a:pt x="29" y="13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9"/>
                </a:cubicBezTo>
                <a:cubicBezTo>
                  <a:pt x="33" y="20"/>
                  <a:pt x="34" y="22"/>
                  <a:pt x="36" y="22"/>
                </a:cubicBezTo>
                <a:cubicBezTo>
                  <a:pt x="38" y="22"/>
                  <a:pt x="39" y="20"/>
                  <a:pt x="39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1" y="7"/>
                  <a:pt x="51" y="7"/>
                </a:cubicBezTo>
                <a:cubicBezTo>
                  <a:pt x="53" y="7"/>
                  <a:pt x="54" y="5"/>
                  <a:pt x="54" y="4"/>
                </a:cubicBezTo>
                <a:cubicBezTo>
                  <a:pt x="54" y="2"/>
                  <a:pt x="53" y="0"/>
                  <a:pt x="51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4"/>
                  <a:pt x="48" y="5"/>
                  <a:pt x="49" y="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36" y="15"/>
                  <a:pt x="35" y="16"/>
                  <a:pt x="35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0" y="7"/>
                  <a:pt x="28" y="7"/>
                </a:cubicBezTo>
                <a:cubicBezTo>
                  <a:pt x="26" y="7"/>
                  <a:pt x="25" y="9"/>
                  <a:pt x="25" y="10"/>
                </a:cubicBezTo>
                <a:cubicBezTo>
                  <a:pt x="25" y="11"/>
                  <a:pt x="25" y="11"/>
                  <a:pt x="25" y="1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2"/>
                  <a:pt x="13" y="22"/>
                </a:cubicBezTo>
                <a:cubicBezTo>
                  <a:pt x="11" y="22"/>
                  <a:pt x="10" y="23"/>
                  <a:pt x="10" y="25"/>
                </a:cubicBezTo>
                <a:cubicBezTo>
                  <a:pt x="10" y="27"/>
                  <a:pt x="11" y="28"/>
                  <a:pt x="13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2" name="Freeform 24"/>
          <p:cNvSpPr>
            <a:spLocks noEditPoints="1"/>
          </p:cNvSpPr>
          <p:nvPr/>
        </p:nvSpPr>
        <p:spPr bwMode="auto">
          <a:xfrm>
            <a:off x="7762240" y="5045710"/>
            <a:ext cx="357505" cy="377190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3" name="Freeform 34"/>
          <p:cNvSpPr>
            <a:spLocks noEditPoints="1"/>
          </p:cNvSpPr>
          <p:nvPr/>
        </p:nvSpPr>
        <p:spPr bwMode="auto">
          <a:xfrm>
            <a:off x="7468870" y="2713355"/>
            <a:ext cx="271145" cy="363220"/>
          </a:xfrm>
          <a:custGeom>
            <a:avLst/>
            <a:gdLst>
              <a:gd name="T0" fmla="*/ 13 w 52"/>
              <a:gd name="T1" fmla="*/ 18 h 70"/>
              <a:gd name="T2" fmla="*/ 12 w 52"/>
              <a:gd name="T3" fmla="*/ 17 h 70"/>
              <a:gd name="T4" fmla="*/ 11 w 52"/>
              <a:gd name="T5" fmla="*/ 15 h 70"/>
              <a:gd name="T6" fmla="*/ 51 w 52"/>
              <a:gd name="T7" fmla="*/ 50 h 70"/>
              <a:gd name="T8" fmla="*/ 49 w 52"/>
              <a:gd name="T9" fmla="*/ 60 h 70"/>
              <a:gd name="T10" fmla="*/ 51 w 52"/>
              <a:gd name="T11" fmla="*/ 69 h 70"/>
              <a:gd name="T12" fmla="*/ 0 w 52"/>
              <a:gd name="T13" fmla="*/ 69 h 70"/>
              <a:gd name="T14" fmla="*/ 1 w 52"/>
              <a:gd name="T15" fmla="*/ 60 h 70"/>
              <a:gd name="T16" fmla="*/ 4 w 52"/>
              <a:gd name="T17" fmla="*/ 45 h 70"/>
              <a:gd name="T18" fmla="*/ 19 w 52"/>
              <a:gd name="T19" fmla="*/ 27 h 70"/>
              <a:gd name="T20" fmla="*/ 15 w 52"/>
              <a:gd name="T21" fmla="*/ 30 h 70"/>
              <a:gd name="T22" fmla="*/ 10 w 52"/>
              <a:gd name="T23" fmla="*/ 34 h 70"/>
              <a:gd name="T24" fmla="*/ 2 w 52"/>
              <a:gd name="T25" fmla="*/ 28 h 70"/>
              <a:gd name="T26" fmla="*/ 8 w 52"/>
              <a:gd name="T27" fmla="*/ 14 h 70"/>
              <a:gd name="T28" fmla="*/ 13 w 52"/>
              <a:gd name="T29" fmla="*/ 5 h 70"/>
              <a:gd name="T30" fmla="*/ 12 w 52"/>
              <a:gd name="T31" fmla="*/ 0 h 70"/>
              <a:gd name="T32" fmla="*/ 12 w 52"/>
              <a:gd name="T33" fmla="*/ 0 h 70"/>
              <a:gd name="T34" fmla="*/ 14 w 52"/>
              <a:gd name="T35" fmla="*/ 0 h 70"/>
              <a:gd name="T36" fmla="*/ 43 w 52"/>
              <a:gd name="T37" fmla="*/ 13 h 70"/>
              <a:gd name="T38" fmla="*/ 51 w 52"/>
              <a:gd name="T39" fmla="*/ 47 h 70"/>
              <a:gd name="T40" fmla="*/ 2 w 52"/>
              <a:gd name="T41" fmla="*/ 62 h 70"/>
              <a:gd name="T42" fmla="*/ 48 w 52"/>
              <a:gd name="T43" fmla="*/ 62 h 70"/>
              <a:gd name="T44" fmla="*/ 2 w 52"/>
              <a:gd name="T45" fmla="*/ 62 h 70"/>
              <a:gd name="T46" fmla="*/ 6 w 52"/>
              <a:gd name="T47" fmla="*/ 56 h 70"/>
              <a:gd name="T48" fmla="*/ 44 w 52"/>
              <a:gd name="T49" fmla="*/ 60 h 70"/>
              <a:gd name="T50" fmla="*/ 12 w 52"/>
              <a:gd name="T51" fmla="*/ 41 h 70"/>
              <a:gd name="T52" fmla="*/ 6 w 52"/>
              <a:gd name="T53" fmla="*/ 54 h 70"/>
              <a:gd name="T54" fmla="*/ 15 w 52"/>
              <a:gd name="T55" fmla="*/ 42 h 70"/>
              <a:gd name="T56" fmla="*/ 12 w 52"/>
              <a:gd name="T57" fmla="*/ 48 h 70"/>
              <a:gd name="T58" fmla="*/ 41 w 52"/>
              <a:gd name="T59" fmla="*/ 54 h 70"/>
              <a:gd name="T60" fmla="*/ 39 w 52"/>
              <a:gd name="T61" fmla="*/ 17 h 70"/>
              <a:gd name="T62" fmla="*/ 22 w 52"/>
              <a:gd name="T63" fmla="*/ 6 h 70"/>
              <a:gd name="T64" fmla="*/ 20 w 52"/>
              <a:gd name="T65" fmla="*/ 5 h 70"/>
              <a:gd name="T66" fmla="*/ 18 w 52"/>
              <a:gd name="T67" fmla="*/ 4 h 70"/>
              <a:gd name="T68" fmla="*/ 19 w 52"/>
              <a:gd name="T69" fmla="*/ 7 h 70"/>
              <a:gd name="T70" fmla="*/ 17 w 52"/>
              <a:gd name="T71" fmla="*/ 8 h 70"/>
              <a:gd name="T72" fmla="*/ 11 w 52"/>
              <a:gd name="T73" fmla="*/ 14 h 70"/>
              <a:gd name="T74" fmla="*/ 4 w 52"/>
              <a:gd name="T75" fmla="*/ 28 h 70"/>
              <a:gd name="T76" fmla="*/ 10 w 52"/>
              <a:gd name="T77" fmla="*/ 31 h 70"/>
              <a:gd name="T78" fmla="*/ 16 w 52"/>
              <a:gd name="T79" fmla="*/ 25 h 70"/>
              <a:gd name="T80" fmla="*/ 21 w 52"/>
              <a:gd name="T81" fmla="*/ 25 h 70"/>
              <a:gd name="T82" fmla="*/ 30 w 52"/>
              <a:gd name="T83" fmla="*/ 19 h 70"/>
              <a:gd name="T84" fmla="*/ 44 w 52"/>
              <a:gd name="T85" fmla="*/ 36 h 70"/>
              <a:gd name="T86" fmla="*/ 40 w 52"/>
              <a:gd name="T87" fmla="*/ 16 h 70"/>
              <a:gd name="T88" fmla="*/ 43 w 52"/>
              <a:gd name="T89" fmla="*/ 53 h 70"/>
              <a:gd name="T90" fmla="*/ 44 w 52"/>
              <a:gd name="T91" fmla="*/ 3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" h="70">
                <a:moveTo>
                  <a:pt x="16" y="14"/>
                </a:moveTo>
                <a:cubicBezTo>
                  <a:pt x="16" y="15"/>
                  <a:pt x="16" y="15"/>
                  <a:pt x="16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1" y="18"/>
                  <a:pt x="12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0" y="17"/>
                  <a:pt x="10" y="16"/>
                </a:cubicBezTo>
                <a:cubicBezTo>
                  <a:pt x="10" y="16"/>
                  <a:pt x="10" y="15"/>
                  <a:pt x="11" y="1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6" y="14"/>
                  <a:pt x="16" y="14"/>
                </a:cubicBezTo>
                <a:close/>
                <a:moveTo>
                  <a:pt x="51" y="50"/>
                </a:moveTo>
                <a:cubicBezTo>
                  <a:pt x="46" y="54"/>
                  <a:pt x="46" y="54"/>
                  <a:pt x="46" y="54"/>
                </a:cubicBezTo>
                <a:cubicBezTo>
                  <a:pt x="48" y="55"/>
                  <a:pt x="49" y="56"/>
                  <a:pt x="49" y="58"/>
                </a:cubicBezTo>
                <a:cubicBezTo>
                  <a:pt x="49" y="59"/>
                  <a:pt x="49" y="59"/>
                  <a:pt x="49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50" y="60"/>
                  <a:pt x="51" y="60"/>
                  <a:pt x="51" y="61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9"/>
                  <a:pt x="50" y="70"/>
                  <a:pt x="49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70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0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9"/>
                  <a:pt x="1" y="59"/>
                  <a:pt x="1" y="58"/>
                </a:cubicBezTo>
                <a:cubicBezTo>
                  <a:pt x="1" y="57"/>
                  <a:pt x="2" y="55"/>
                  <a:pt x="3" y="54"/>
                </a:cubicBezTo>
                <a:cubicBezTo>
                  <a:pt x="3" y="53"/>
                  <a:pt x="2" y="49"/>
                  <a:pt x="4" y="45"/>
                </a:cubicBezTo>
                <a:cubicBezTo>
                  <a:pt x="5" y="43"/>
                  <a:pt x="8" y="41"/>
                  <a:pt x="11" y="39"/>
                </a:cubicBezTo>
                <a:cubicBezTo>
                  <a:pt x="13" y="37"/>
                  <a:pt x="16" y="35"/>
                  <a:pt x="18" y="33"/>
                </a:cubicBezTo>
                <a:cubicBezTo>
                  <a:pt x="19" y="31"/>
                  <a:pt x="19" y="29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8" y="27"/>
                  <a:pt x="17" y="27"/>
                  <a:pt x="16" y="27"/>
                </a:cubicBezTo>
                <a:cubicBezTo>
                  <a:pt x="16" y="27"/>
                  <a:pt x="15" y="28"/>
                  <a:pt x="15" y="30"/>
                </a:cubicBezTo>
                <a:cubicBezTo>
                  <a:pt x="14" y="31"/>
                  <a:pt x="14" y="32"/>
                  <a:pt x="13" y="32"/>
                </a:cubicBezTo>
                <a:cubicBezTo>
                  <a:pt x="13" y="33"/>
                  <a:pt x="12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4"/>
                  <a:pt x="8" y="33"/>
                  <a:pt x="7" y="32"/>
                </a:cubicBezTo>
                <a:cubicBezTo>
                  <a:pt x="6" y="32"/>
                  <a:pt x="6" y="32"/>
                  <a:pt x="5" y="31"/>
                </a:cubicBezTo>
                <a:cubicBezTo>
                  <a:pt x="4" y="31"/>
                  <a:pt x="2" y="30"/>
                  <a:pt x="2" y="28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5"/>
                  <a:pt x="2" y="23"/>
                  <a:pt x="4" y="20"/>
                </a:cubicBezTo>
                <a:cubicBezTo>
                  <a:pt x="7" y="17"/>
                  <a:pt x="8" y="15"/>
                  <a:pt x="8" y="14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9" y="12"/>
                  <a:pt x="14" y="6"/>
                </a:cubicBezTo>
                <a:cubicBezTo>
                  <a:pt x="14" y="6"/>
                  <a:pt x="14" y="5"/>
                  <a:pt x="13" y="5"/>
                </a:cubicBezTo>
                <a:cubicBezTo>
                  <a:pt x="13" y="4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8" y="1"/>
                  <a:pt x="20" y="2"/>
                </a:cubicBezTo>
                <a:cubicBezTo>
                  <a:pt x="21" y="2"/>
                  <a:pt x="23" y="2"/>
                  <a:pt x="24" y="2"/>
                </a:cubicBezTo>
                <a:cubicBezTo>
                  <a:pt x="30" y="2"/>
                  <a:pt x="37" y="4"/>
                  <a:pt x="43" y="13"/>
                </a:cubicBezTo>
                <a:cubicBezTo>
                  <a:pt x="48" y="22"/>
                  <a:pt x="47" y="30"/>
                  <a:pt x="47" y="36"/>
                </a:cubicBezTo>
                <a:cubicBezTo>
                  <a:pt x="47" y="39"/>
                  <a:pt x="46" y="41"/>
                  <a:pt x="47" y="42"/>
                </a:cubicBezTo>
                <a:cubicBezTo>
                  <a:pt x="48" y="45"/>
                  <a:pt x="51" y="47"/>
                  <a:pt x="51" y="47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9"/>
                  <a:pt x="52" y="49"/>
                  <a:pt x="51" y="50"/>
                </a:cubicBezTo>
                <a:close/>
                <a:moveTo>
                  <a:pt x="2" y="62"/>
                </a:moveTo>
                <a:cubicBezTo>
                  <a:pt x="2" y="68"/>
                  <a:pt x="2" y="68"/>
                  <a:pt x="2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2"/>
                  <a:pt x="48" y="62"/>
                  <a:pt x="48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6" y="62"/>
                  <a:pt x="6" y="62"/>
                  <a:pt x="6" y="62"/>
                </a:cubicBezTo>
                <a:lnTo>
                  <a:pt x="2" y="62"/>
                </a:lnTo>
                <a:close/>
                <a:moveTo>
                  <a:pt x="47" y="58"/>
                </a:moveTo>
                <a:cubicBezTo>
                  <a:pt x="47" y="57"/>
                  <a:pt x="46" y="56"/>
                  <a:pt x="4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7"/>
                  <a:pt x="3" y="58"/>
                </a:cubicBezTo>
                <a:cubicBezTo>
                  <a:pt x="3" y="59"/>
                  <a:pt x="4" y="60"/>
                  <a:pt x="6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6" y="60"/>
                  <a:pt x="47" y="59"/>
                  <a:pt x="47" y="58"/>
                </a:cubicBezTo>
                <a:close/>
                <a:moveTo>
                  <a:pt x="20" y="34"/>
                </a:moveTo>
                <a:cubicBezTo>
                  <a:pt x="18" y="36"/>
                  <a:pt x="15" y="39"/>
                  <a:pt x="12" y="41"/>
                </a:cubicBezTo>
                <a:cubicBezTo>
                  <a:pt x="10" y="43"/>
                  <a:pt x="7" y="45"/>
                  <a:pt x="7" y="46"/>
                </a:cubicBezTo>
                <a:cubicBezTo>
                  <a:pt x="4" y="50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49"/>
                  <a:pt x="10" y="46"/>
                </a:cubicBezTo>
                <a:cubicBezTo>
                  <a:pt x="13" y="44"/>
                  <a:pt x="15" y="42"/>
                  <a:pt x="15" y="42"/>
                </a:cubicBezTo>
                <a:cubicBezTo>
                  <a:pt x="16" y="42"/>
                  <a:pt x="16" y="42"/>
                  <a:pt x="17" y="43"/>
                </a:cubicBezTo>
                <a:cubicBezTo>
                  <a:pt x="17" y="43"/>
                  <a:pt x="17" y="44"/>
                  <a:pt x="16" y="44"/>
                </a:cubicBezTo>
                <a:cubicBezTo>
                  <a:pt x="16" y="44"/>
                  <a:pt x="14" y="46"/>
                  <a:pt x="12" y="48"/>
                </a:cubicBezTo>
                <a:cubicBezTo>
                  <a:pt x="10" y="50"/>
                  <a:pt x="10" y="54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3"/>
                  <a:pt x="39" y="49"/>
                  <a:pt x="39" y="45"/>
                </a:cubicBezTo>
                <a:cubicBezTo>
                  <a:pt x="39" y="44"/>
                  <a:pt x="39" y="42"/>
                  <a:pt x="40" y="40"/>
                </a:cubicBezTo>
                <a:cubicBezTo>
                  <a:pt x="40" y="35"/>
                  <a:pt x="42" y="26"/>
                  <a:pt x="39" y="17"/>
                </a:cubicBezTo>
                <a:cubicBezTo>
                  <a:pt x="35" y="7"/>
                  <a:pt x="26" y="6"/>
                  <a:pt x="23" y="6"/>
                </a:cubicBezTo>
                <a:cubicBezTo>
                  <a:pt x="23" y="6"/>
                  <a:pt x="22" y="7"/>
                  <a:pt x="22" y="7"/>
                </a:cubicBezTo>
                <a:cubicBezTo>
                  <a:pt x="22" y="7"/>
                  <a:pt x="22" y="6"/>
                  <a:pt x="22" y="6"/>
                </a:cubicBezTo>
                <a:cubicBezTo>
                  <a:pt x="22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3"/>
                  <a:pt x="16" y="3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7"/>
                </a:cubicBezTo>
                <a:cubicBezTo>
                  <a:pt x="14" y="10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5"/>
                  <a:pt x="10" y="18"/>
                  <a:pt x="6" y="22"/>
                </a:cubicBezTo>
                <a:cubicBezTo>
                  <a:pt x="4" y="24"/>
                  <a:pt x="4" y="26"/>
                  <a:pt x="4" y="27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5" y="29"/>
                  <a:pt x="6" y="29"/>
                </a:cubicBezTo>
                <a:cubicBezTo>
                  <a:pt x="7" y="30"/>
                  <a:pt x="8" y="30"/>
                  <a:pt x="9" y="31"/>
                </a:cubicBezTo>
                <a:cubicBezTo>
                  <a:pt x="9" y="31"/>
                  <a:pt x="10" y="31"/>
                  <a:pt x="1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0"/>
                  <a:pt x="12" y="30"/>
                  <a:pt x="12" y="29"/>
                </a:cubicBezTo>
                <a:cubicBezTo>
                  <a:pt x="13" y="27"/>
                  <a:pt x="14" y="24"/>
                  <a:pt x="16" y="25"/>
                </a:cubicBezTo>
                <a:cubicBezTo>
                  <a:pt x="18" y="25"/>
                  <a:pt x="19" y="25"/>
                  <a:pt x="20" y="25"/>
                </a:cubicBezTo>
                <a:cubicBezTo>
                  <a:pt x="20" y="25"/>
                  <a:pt x="20" y="24"/>
                  <a:pt x="20" y="24"/>
                </a:cubicBezTo>
                <a:cubicBezTo>
                  <a:pt x="21" y="24"/>
                  <a:pt x="21" y="24"/>
                  <a:pt x="21" y="25"/>
                </a:cubicBezTo>
                <a:cubicBezTo>
                  <a:pt x="26" y="24"/>
                  <a:pt x="27" y="19"/>
                  <a:pt x="28" y="19"/>
                </a:cubicBezTo>
                <a:cubicBezTo>
                  <a:pt x="28" y="18"/>
                  <a:pt x="28" y="18"/>
                  <a:pt x="29" y="18"/>
                </a:cubicBezTo>
                <a:cubicBezTo>
                  <a:pt x="29" y="18"/>
                  <a:pt x="30" y="19"/>
                  <a:pt x="30" y="19"/>
                </a:cubicBezTo>
                <a:cubicBezTo>
                  <a:pt x="29" y="19"/>
                  <a:pt x="28" y="25"/>
                  <a:pt x="22" y="27"/>
                </a:cubicBezTo>
                <a:cubicBezTo>
                  <a:pt x="22" y="29"/>
                  <a:pt x="21" y="32"/>
                  <a:pt x="20" y="34"/>
                </a:cubicBezTo>
                <a:close/>
                <a:moveTo>
                  <a:pt x="44" y="36"/>
                </a:moveTo>
                <a:cubicBezTo>
                  <a:pt x="45" y="30"/>
                  <a:pt x="45" y="22"/>
                  <a:pt x="40" y="14"/>
                </a:cubicBezTo>
                <a:cubicBezTo>
                  <a:pt x="37" y="8"/>
                  <a:pt x="32" y="6"/>
                  <a:pt x="28" y="5"/>
                </a:cubicBezTo>
                <a:cubicBezTo>
                  <a:pt x="33" y="6"/>
                  <a:pt x="38" y="9"/>
                  <a:pt x="40" y="16"/>
                </a:cubicBezTo>
                <a:cubicBezTo>
                  <a:pt x="44" y="26"/>
                  <a:pt x="42" y="35"/>
                  <a:pt x="42" y="41"/>
                </a:cubicBezTo>
                <a:cubicBezTo>
                  <a:pt x="41" y="42"/>
                  <a:pt x="41" y="44"/>
                  <a:pt x="41" y="45"/>
                </a:cubicBezTo>
                <a:cubicBezTo>
                  <a:pt x="41" y="48"/>
                  <a:pt x="42" y="51"/>
                  <a:pt x="43" y="53"/>
                </a:cubicBezTo>
                <a:cubicBezTo>
                  <a:pt x="49" y="48"/>
                  <a:pt x="49" y="48"/>
                  <a:pt x="49" y="48"/>
                </a:cubicBezTo>
                <a:cubicBezTo>
                  <a:pt x="48" y="47"/>
                  <a:pt x="46" y="45"/>
                  <a:pt x="45" y="43"/>
                </a:cubicBezTo>
                <a:cubicBezTo>
                  <a:pt x="44" y="41"/>
                  <a:pt x="44" y="39"/>
                  <a:pt x="44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4" name="Freeform 33"/>
          <p:cNvSpPr>
            <a:spLocks noEditPoints="1"/>
          </p:cNvSpPr>
          <p:nvPr/>
        </p:nvSpPr>
        <p:spPr bwMode="auto">
          <a:xfrm>
            <a:off x="5125085" y="3027045"/>
            <a:ext cx="239395" cy="245745"/>
          </a:xfrm>
          <a:custGeom>
            <a:avLst/>
            <a:gdLst>
              <a:gd name="T0" fmla="*/ 8 w 52"/>
              <a:gd name="T1" fmla="*/ 19 h 53"/>
              <a:gd name="T2" fmla="*/ 8 w 52"/>
              <a:gd name="T3" fmla="*/ 19 h 53"/>
              <a:gd name="T4" fmla="*/ 8 w 52"/>
              <a:gd name="T5" fmla="*/ 18 h 53"/>
              <a:gd name="T6" fmla="*/ 8 w 52"/>
              <a:gd name="T7" fmla="*/ 17 h 53"/>
              <a:gd name="T8" fmla="*/ 8 w 52"/>
              <a:gd name="T9" fmla="*/ 17 h 53"/>
              <a:gd name="T10" fmla="*/ 15 w 52"/>
              <a:gd name="T11" fmla="*/ 10 h 53"/>
              <a:gd name="T12" fmla="*/ 17 w 52"/>
              <a:gd name="T13" fmla="*/ 10 h 53"/>
              <a:gd name="T14" fmla="*/ 17 w 52"/>
              <a:gd name="T15" fmla="*/ 12 h 53"/>
              <a:gd name="T16" fmla="*/ 13 w 52"/>
              <a:gd name="T17" fmla="*/ 17 h 53"/>
              <a:gd name="T18" fmla="*/ 39 w 52"/>
              <a:gd name="T19" fmla="*/ 17 h 53"/>
              <a:gd name="T20" fmla="*/ 40 w 52"/>
              <a:gd name="T21" fmla="*/ 18 h 53"/>
              <a:gd name="T22" fmla="*/ 39 w 52"/>
              <a:gd name="T23" fmla="*/ 20 h 53"/>
              <a:gd name="T24" fmla="*/ 13 w 52"/>
              <a:gd name="T25" fmla="*/ 20 h 53"/>
              <a:gd name="T26" fmla="*/ 17 w 52"/>
              <a:gd name="T27" fmla="*/ 24 h 53"/>
              <a:gd name="T28" fmla="*/ 17 w 52"/>
              <a:gd name="T29" fmla="*/ 26 h 53"/>
              <a:gd name="T30" fmla="*/ 16 w 52"/>
              <a:gd name="T31" fmla="*/ 26 h 53"/>
              <a:gd name="T32" fmla="*/ 15 w 52"/>
              <a:gd name="T33" fmla="*/ 26 h 53"/>
              <a:gd name="T34" fmla="*/ 8 w 52"/>
              <a:gd name="T35" fmla="*/ 19 h 53"/>
              <a:gd name="T36" fmla="*/ 43 w 52"/>
              <a:gd name="T37" fmla="*/ 34 h 53"/>
              <a:gd name="T38" fmla="*/ 43 w 52"/>
              <a:gd name="T39" fmla="*/ 34 h 53"/>
              <a:gd name="T40" fmla="*/ 36 w 52"/>
              <a:gd name="T41" fmla="*/ 27 h 53"/>
              <a:gd name="T42" fmla="*/ 34 w 52"/>
              <a:gd name="T43" fmla="*/ 27 h 53"/>
              <a:gd name="T44" fmla="*/ 34 w 52"/>
              <a:gd name="T45" fmla="*/ 29 h 53"/>
              <a:gd name="T46" fmla="*/ 39 w 52"/>
              <a:gd name="T47" fmla="*/ 33 h 53"/>
              <a:gd name="T48" fmla="*/ 13 w 52"/>
              <a:gd name="T49" fmla="*/ 33 h 53"/>
              <a:gd name="T50" fmla="*/ 11 w 52"/>
              <a:gd name="T51" fmla="*/ 35 h 53"/>
              <a:gd name="T52" fmla="*/ 13 w 52"/>
              <a:gd name="T53" fmla="*/ 36 h 53"/>
              <a:gd name="T54" fmla="*/ 39 w 52"/>
              <a:gd name="T55" fmla="*/ 36 h 53"/>
              <a:gd name="T56" fmla="*/ 34 w 52"/>
              <a:gd name="T57" fmla="*/ 41 h 53"/>
              <a:gd name="T58" fmla="*/ 34 w 52"/>
              <a:gd name="T59" fmla="*/ 43 h 53"/>
              <a:gd name="T60" fmla="*/ 35 w 52"/>
              <a:gd name="T61" fmla="*/ 43 h 53"/>
              <a:gd name="T62" fmla="*/ 36 w 52"/>
              <a:gd name="T63" fmla="*/ 43 h 53"/>
              <a:gd name="T64" fmla="*/ 43 w 52"/>
              <a:gd name="T65" fmla="*/ 36 h 53"/>
              <a:gd name="T66" fmla="*/ 43 w 52"/>
              <a:gd name="T67" fmla="*/ 36 h 53"/>
              <a:gd name="T68" fmla="*/ 44 w 52"/>
              <a:gd name="T69" fmla="*/ 35 h 53"/>
              <a:gd name="T70" fmla="*/ 43 w 52"/>
              <a:gd name="T71" fmla="*/ 34 h 53"/>
              <a:gd name="T72" fmla="*/ 52 w 52"/>
              <a:gd name="T73" fmla="*/ 7 h 53"/>
              <a:gd name="T74" fmla="*/ 52 w 52"/>
              <a:gd name="T75" fmla="*/ 45 h 53"/>
              <a:gd name="T76" fmla="*/ 45 w 52"/>
              <a:gd name="T77" fmla="*/ 53 h 53"/>
              <a:gd name="T78" fmla="*/ 7 w 52"/>
              <a:gd name="T79" fmla="*/ 53 h 53"/>
              <a:gd name="T80" fmla="*/ 0 w 52"/>
              <a:gd name="T81" fmla="*/ 45 h 53"/>
              <a:gd name="T82" fmla="*/ 0 w 52"/>
              <a:gd name="T83" fmla="*/ 7 h 53"/>
              <a:gd name="T84" fmla="*/ 7 w 52"/>
              <a:gd name="T85" fmla="*/ 0 h 53"/>
              <a:gd name="T86" fmla="*/ 45 w 52"/>
              <a:gd name="T87" fmla="*/ 0 h 53"/>
              <a:gd name="T88" fmla="*/ 52 w 52"/>
              <a:gd name="T89" fmla="*/ 7 h 53"/>
              <a:gd name="T90" fmla="*/ 49 w 52"/>
              <a:gd name="T91" fmla="*/ 7 h 53"/>
              <a:gd name="T92" fmla="*/ 45 w 52"/>
              <a:gd name="T93" fmla="*/ 3 h 53"/>
              <a:gd name="T94" fmla="*/ 7 w 52"/>
              <a:gd name="T95" fmla="*/ 3 h 53"/>
              <a:gd name="T96" fmla="*/ 3 w 52"/>
              <a:gd name="T97" fmla="*/ 7 h 53"/>
              <a:gd name="T98" fmla="*/ 3 w 52"/>
              <a:gd name="T99" fmla="*/ 45 h 53"/>
              <a:gd name="T100" fmla="*/ 7 w 52"/>
              <a:gd name="T101" fmla="*/ 50 h 53"/>
              <a:gd name="T102" fmla="*/ 45 w 52"/>
              <a:gd name="T103" fmla="*/ 50 h 53"/>
              <a:gd name="T104" fmla="*/ 49 w 52"/>
              <a:gd name="T105" fmla="*/ 45 h 53"/>
              <a:gd name="T106" fmla="*/ 49 w 52"/>
              <a:gd name="T107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" h="53">
                <a:moveTo>
                  <a:pt x="8" y="19"/>
                </a:move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6" y="9"/>
                  <a:pt x="17" y="10"/>
                </a:cubicBezTo>
                <a:cubicBezTo>
                  <a:pt x="18" y="11"/>
                  <a:pt x="18" y="12"/>
                  <a:pt x="17" y="12"/>
                </a:cubicBezTo>
                <a:cubicBezTo>
                  <a:pt x="13" y="17"/>
                  <a:pt x="13" y="17"/>
                  <a:pt x="13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7"/>
                  <a:pt x="40" y="17"/>
                  <a:pt x="40" y="18"/>
                </a:cubicBezTo>
                <a:cubicBezTo>
                  <a:pt x="40" y="19"/>
                  <a:pt x="40" y="20"/>
                  <a:pt x="39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5"/>
                  <a:pt x="17" y="26"/>
                </a:cubicBezTo>
                <a:cubicBezTo>
                  <a:pt x="17" y="26"/>
                  <a:pt x="16" y="26"/>
                  <a:pt x="16" y="26"/>
                </a:cubicBezTo>
                <a:cubicBezTo>
                  <a:pt x="16" y="26"/>
                  <a:pt x="15" y="26"/>
                  <a:pt x="15" y="26"/>
                </a:cubicBezTo>
                <a:lnTo>
                  <a:pt x="8" y="19"/>
                </a:lnTo>
                <a:close/>
                <a:moveTo>
                  <a:pt x="43" y="34"/>
                </a:moveTo>
                <a:cubicBezTo>
                  <a:pt x="43" y="34"/>
                  <a:pt x="43" y="34"/>
                  <a:pt x="43" y="34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5" y="26"/>
                  <a:pt x="34" y="27"/>
                </a:cubicBezTo>
                <a:cubicBezTo>
                  <a:pt x="34" y="28"/>
                  <a:pt x="34" y="29"/>
                  <a:pt x="34" y="29"/>
                </a:cubicBezTo>
                <a:cubicBezTo>
                  <a:pt x="39" y="33"/>
                  <a:pt x="39" y="33"/>
                  <a:pt x="39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4"/>
                  <a:pt x="11" y="35"/>
                </a:cubicBezTo>
                <a:cubicBezTo>
                  <a:pt x="11" y="36"/>
                  <a:pt x="12" y="36"/>
                  <a:pt x="13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44" y="35"/>
                  <a:pt x="44" y="34"/>
                  <a:pt x="43" y="34"/>
                </a:cubicBezTo>
                <a:close/>
                <a:moveTo>
                  <a:pt x="52" y="7"/>
                </a:moveTo>
                <a:cubicBezTo>
                  <a:pt x="52" y="45"/>
                  <a:pt x="52" y="45"/>
                  <a:pt x="52" y="45"/>
                </a:cubicBezTo>
                <a:cubicBezTo>
                  <a:pt x="52" y="49"/>
                  <a:pt x="49" y="53"/>
                  <a:pt x="4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49"/>
                  <a:pt x="0" y="45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3" y="0"/>
                  <a:pt x="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4"/>
                  <a:pt x="52" y="7"/>
                </a:cubicBezTo>
                <a:close/>
                <a:moveTo>
                  <a:pt x="49" y="7"/>
                </a:moveTo>
                <a:cubicBezTo>
                  <a:pt x="49" y="5"/>
                  <a:pt x="47" y="3"/>
                  <a:pt x="45" y="3"/>
                </a:cubicBezTo>
                <a:cubicBezTo>
                  <a:pt x="7" y="3"/>
                  <a:pt x="7" y="3"/>
                  <a:pt x="7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8"/>
                  <a:pt x="4" y="50"/>
                  <a:pt x="7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7" y="50"/>
                  <a:pt x="49" y="48"/>
                  <a:pt x="49" y="45"/>
                </a:cubicBezTo>
                <a:lnTo>
                  <a:pt x="49" y="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5" name="Freeform 31"/>
          <p:cNvSpPr>
            <a:spLocks noEditPoints="1"/>
          </p:cNvSpPr>
          <p:nvPr/>
        </p:nvSpPr>
        <p:spPr bwMode="auto">
          <a:xfrm>
            <a:off x="6194425" y="3095625"/>
            <a:ext cx="290830" cy="316230"/>
          </a:xfrm>
          <a:custGeom>
            <a:avLst/>
            <a:gdLst>
              <a:gd name="T0" fmla="*/ 42 w 58"/>
              <a:gd name="T1" fmla="*/ 4 h 63"/>
              <a:gd name="T2" fmla="*/ 41 w 58"/>
              <a:gd name="T3" fmla="*/ 10 h 63"/>
              <a:gd name="T4" fmla="*/ 17 w 58"/>
              <a:gd name="T5" fmla="*/ 47 h 63"/>
              <a:gd name="T6" fmla="*/ 15 w 58"/>
              <a:gd name="T7" fmla="*/ 54 h 63"/>
              <a:gd name="T8" fmla="*/ 19 w 58"/>
              <a:gd name="T9" fmla="*/ 47 h 63"/>
              <a:gd name="T10" fmla="*/ 49 w 58"/>
              <a:gd name="T11" fmla="*/ 19 h 63"/>
              <a:gd name="T12" fmla="*/ 53 w 58"/>
              <a:gd name="T13" fmla="*/ 14 h 63"/>
              <a:gd name="T14" fmla="*/ 48 w 58"/>
              <a:gd name="T15" fmla="*/ 19 h 63"/>
              <a:gd name="T16" fmla="*/ 4 w 58"/>
              <a:gd name="T17" fmla="*/ 43 h 63"/>
              <a:gd name="T18" fmla="*/ 11 w 58"/>
              <a:gd name="T19" fmla="*/ 41 h 63"/>
              <a:gd name="T20" fmla="*/ 57 w 58"/>
              <a:gd name="T21" fmla="*/ 28 h 63"/>
              <a:gd name="T22" fmla="*/ 51 w 58"/>
              <a:gd name="T23" fmla="*/ 30 h 63"/>
              <a:gd name="T24" fmla="*/ 57 w 58"/>
              <a:gd name="T25" fmla="*/ 28 h 63"/>
              <a:gd name="T26" fmla="*/ 1 w 58"/>
              <a:gd name="T27" fmla="*/ 28 h 63"/>
              <a:gd name="T28" fmla="*/ 7 w 58"/>
              <a:gd name="T29" fmla="*/ 30 h 63"/>
              <a:gd name="T30" fmla="*/ 48 w 58"/>
              <a:gd name="T31" fmla="*/ 39 h 63"/>
              <a:gd name="T32" fmla="*/ 54 w 58"/>
              <a:gd name="T33" fmla="*/ 44 h 63"/>
              <a:gd name="T34" fmla="*/ 49 w 58"/>
              <a:gd name="T35" fmla="*/ 39 h 63"/>
              <a:gd name="T36" fmla="*/ 5 w 58"/>
              <a:gd name="T37" fmla="*/ 16 h 63"/>
              <a:gd name="T38" fmla="*/ 11 w 58"/>
              <a:gd name="T39" fmla="*/ 18 h 63"/>
              <a:gd name="T40" fmla="*/ 41 w 58"/>
              <a:gd name="T41" fmla="*/ 47 h 63"/>
              <a:gd name="T42" fmla="*/ 42 w 58"/>
              <a:gd name="T43" fmla="*/ 54 h 63"/>
              <a:gd name="T44" fmla="*/ 44 w 58"/>
              <a:gd name="T45" fmla="*/ 53 h 63"/>
              <a:gd name="T46" fmla="*/ 18 w 58"/>
              <a:gd name="T47" fmla="*/ 11 h 63"/>
              <a:gd name="T48" fmla="*/ 16 w 58"/>
              <a:gd name="T49" fmla="*/ 4 h 63"/>
              <a:gd name="T50" fmla="*/ 17 w 58"/>
              <a:gd name="T51" fmla="*/ 10 h 63"/>
              <a:gd name="T52" fmla="*/ 30 w 58"/>
              <a:gd name="T53" fmla="*/ 1 h 63"/>
              <a:gd name="T54" fmla="*/ 28 w 58"/>
              <a:gd name="T55" fmla="*/ 7 h 63"/>
              <a:gd name="T56" fmla="*/ 40 w 58"/>
              <a:gd name="T57" fmla="*/ 41 h 63"/>
              <a:gd name="T58" fmla="*/ 37 w 58"/>
              <a:gd name="T59" fmla="*/ 51 h 63"/>
              <a:gd name="T60" fmla="*/ 38 w 58"/>
              <a:gd name="T61" fmla="*/ 55 h 63"/>
              <a:gd name="T62" fmla="*/ 35 w 58"/>
              <a:gd name="T63" fmla="*/ 60 h 63"/>
              <a:gd name="T64" fmla="*/ 28 w 58"/>
              <a:gd name="T65" fmla="*/ 63 h 63"/>
              <a:gd name="T66" fmla="*/ 21 w 58"/>
              <a:gd name="T67" fmla="*/ 58 h 63"/>
              <a:gd name="T68" fmla="*/ 22 w 58"/>
              <a:gd name="T69" fmla="*/ 53 h 63"/>
              <a:gd name="T70" fmla="*/ 21 w 58"/>
              <a:gd name="T71" fmla="*/ 49 h 63"/>
              <a:gd name="T72" fmla="*/ 13 w 58"/>
              <a:gd name="T73" fmla="*/ 29 h 63"/>
              <a:gd name="T74" fmla="*/ 33 w 58"/>
              <a:gd name="T75" fmla="*/ 61 h 63"/>
              <a:gd name="T76" fmla="*/ 25 w 58"/>
              <a:gd name="T77" fmla="*/ 61 h 63"/>
              <a:gd name="T78" fmla="*/ 33 w 58"/>
              <a:gd name="T79" fmla="*/ 61 h 63"/>
              <a:gd name="T80" fmla="*/ 23 w 58"/>
              <a:gd name="T81" fmla="*/ 58 h 63"/>
              <a:gd name="T82" fmla="*/ 31 w 58"/>
              <a:gd name="T83" fmla="*/ 58 h 63"/>
              <a:gd name="T84" fmla="*/ 34 w 58"/>
              <a:gd name="T85" fmla="*/ 57 h 63"/>
              <a:gd name="T86" fmla="*/ 23 w 58"/>
              <a:gd name="T87" fmla="*/ 55 h 63"/>
              <a:gd name="T88" fmla="*/ 36 w 58"/>
              <a:gd name="T89" fmla="*/ 55 h 63"/>
              <a:gd name="T90" fmla="*/ 25 w 58"/>
              <a:gd name="T91" fmla="*/ 52 h 63"/>
              <a:gd name="T92" fmla="*/ 34 w 58"/>
              <a:gd name="T93" fmla="*/ 52 h 63"/>
              <a:gd name="T94" fmla="*/ 34 w 58"/>
              <a:gd name="T95" fmla="*/ 50 h 63"/>
              <a:gd name="T96" fmla="*/ 25 w 58"/>
              <a:gd name="T97" fmla="*/ 49 h 63"/>
              <a:gd name="T98" fmla="*/ 34 w 58"/>
              <a:gd name="T99" fmla="*/ 50 h 63"/>
              <a:gd name="T100" fmla="*/ 15 w 58"/>
              <a:gd name="T101" fmla="*/ 29 h 63"/>
              <a:gd name="T102" fmla="*/ 25 w 58"/>
              <a:gd name="T103" fmla="*/ 47 h 63"/>
              <a:gd name="T104" fmla="*/ 24 w 58"/>
              <a:gd name="T105" fmla="*/ 31 h 63"/>
              <a:gd name="T106" fmla="*/ 31 w 58"/>
              <a:gd name="T107" fmla="*/ 47 h 63"/>
              <a:gd name="T108" fmla="*/ 35 w 58"/>
              <a:gd name="T109" fmla="*/ 32 h 63"/>
              <a:gd name="T110" fmla="*/ 35 w 58"/>
              <a:gd name="T111" fmla="*/ 4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6" name="Freeform 85"/>
          <p:cNvSpPr>
            <a:spLocks noEditPoints="1"/>
          </p:cNvSpPr>
          <p:nvPr/>
        </p:nvSpPr>
        <p:spPr bwMode="auto">
          <a:xfrm>
            <a:off x="5908040" y="2334895"/>
            <a:ext cx="250825" cy="188595"/>
          </a:xfrm>
          <a:custGeom>
            <a:avLst/>
            <a:gdLst>
              <a:gd name="T0" fmla="*/ 53 w 71"/>
              <a:gd name="T1" fmla="*/ 5 h 51"/>
              <a:gd name="T2" fmla="*/ 0 w 71"/>
              <a:gd name="T3" fmla="*/ 12 h 51"/>
              <a:gd name="T4" fmla="*/ 8 w 71"/>
              <a:gd name="T5" fmla="*/ 33 h 51"/>
              <a:gd name="T6" fmla="*/ 12 w 71"/>
              <a:gd name="T7" fmla="*/ 43 h 51"/>
              <a:gd name="T8" fmla="*/ 46 w 71"/>
              <a:gd name="T9" fmla="*/ 40 h 51"/>
              <a:gd name="T10" fmla="*/ 11 w 71"/>
              <a:gd name="T11" fmla="*/ 35 h 51"/>
              <a:gd name="T12" fmla="*/ 48 w 71"/>
              <a:gd name="T13" fmla="*/ 31 h 51"/>
              <a:gd name="T14" fmla="*/ 56 w 71"/>
              <a:gd name="T15" fmla="*/ 6 h 51"/>
              <a:gd name="T16" fmla="*/ 71 w 71"/>
              <a:gd name="T17" fmla="*/ 2 h 51"/>
              <a:gd name="T18" fmla="*/ 45 w 71"/>
              <a:gd name="T19" fmla="*/ 18 h 51"/>
              <a:gd name="T20" fmla="*/ 49 w 71"/>
              <a:gd name="T21" fmla="*/ 18 h 51"/>
              <a:gd name="T22" fmla="*/ 45 w 71"/>
              <a:gd name="T23" fmla="*/ 20 h 51"/>
              <a:gd name="T24" fmla="*/ 9 w 71"/>
              <a:gd name="T25" fmla="*/ 30 h 51"/>
              <a:gd name="T26" fmla="*/ 12 w 71"/>
              <a:gd name="T27" fmla="*/ 32 h 51"/>
              <a:gd name="T28" fmla="*/ 28 w 71"/>
              <a:gd name="T29" fmla="*/ 18 h 51"/>
              <a:gd name="T30" fmla="*/ 35 w 71"/>
              <a:gd name="T31" fmla="*/ 18 h 51"/>
              <a:gd name="T32" fmla="*/ 43 w 71"/>
              <a:gd name="T33" fmla="*/ 18 h 51"/>
              <a:gd name="T34" fmla="*/ 28 w 71"/>
              <a:gd name="T35" fmla="*/ 20 h 51"/>
              <a:gd name="T36" fmla="*/ 28 w 71"/>
              <a:gd name="T37" fmla="*/ 25 h 51"/>
              <a:gd name="T38" fmla="*/ 21 w 71"/>
              <a:gd name="T39" fmla="*/ 25 h 51"/>
              <a:gd name="T40" fmla="*/ 26 w 71"/>
              <a:gd name="T41" fmla="*/ 25 h 51"/>
              <a:gd name="T42" fmla="*/ 20 w 71"/>
              <a:gd name="T43" fmla="*/ 13 h 51"/>
              <a:gd name="T44" fmla="*/ 18 w 71"/>
              <a:gd name="T45" fmla="*/ 18 h 51"/>
              <a:gd name="T46" fmla="*/ 18 w 71"/>
              <a:gd name="T47" fmla="*/ 13 h 51"/>
              <a:gd name="T48" fmla="*/ 19 w 71"/>
              <a:gd name="T49" fmla="*/ 25 h 51"/>
              <a:gd name="T50" fmla="*/ 18 w 71"/>
              <a:gd name="T51" fmla="*/ 20 h 51"/>
              <a:gd name="T52" fmla="*/ 5 w 71"/>
              <a:gd name="T53" fmla="*/ 20 h 51"/>
              <a:gd name="T54" fmla="*/ 13 w 71"/>
              <a:gd name="T55" fmla="*/ 27 h 51"/>
              <a:gd name="T56" fmla="*/ 14 w 71"/>
              <a:gd name="T57" fmla="*/ 32 h 51"/>
              <a:gd name="T58" fmla="*/ 26 w 71"/>
              <a:gd name="T59" fmla="*/ 27 h 51"/>
              <a:gd name="T60" fmla="*/ 21 w 71"/>
              <a:gd name="T61" fmla="*/ 27 h 51"/>
              <a:gd name="T62" fmla="*/ 33 w 71"/>
              <a:gd name="T63" fmla="*/ 32 h 51"/>
              <a:gd name="T64" fmla="*/ 36 w 71"/>
              <a:gd name="T65" fmla="*/ 27 h 51"/>
              <a:gd name="T66" fmla="*/ 35 w 71"/>
              <a:gd name="T67" fmla="*/ 32 h 51"/>
              <a:gd name="T68" fmla="*/ 37 w 71"/>
              <a:gd name="T69" fmla="*/ 20 h 51"/>
              <a:gd name="T70" fmla="*/ 36 w 71"/>
              <a:gd name="T71" fmla="*/ 25 h 51"/>
              <a:gd name="T72" fmla="*/ 9 w 71"/>
              <a:gd name="T73" fmla="*/ 13 h 51"/>
              <a:gd name="T74" fmla="*/ 3 w 71"/>
              <a:gd name="T75" fmla="*/ 14 h 51"/>
              <a:gd name="T76" fmla="*/ 42 w 71"/>
              <a:gd name="T77" fmla="*/ 32 h 51"/>
              <a:gd name="T78" fmla="*/ 46 w 71"/>
              <a:gd name="T79" fmla="*/ 27 h 51"/>
              <a:gd name="T80" fmla="*/ 13 w 71"/>
              <a:gd name="T81" fmla="*/ 44 h 51"/>
              <a:gd name="T82" fmla="*/ 17 w 71"/>
              <a:gd name="T83" fmla="*/ 48 h 51"/>
              <a:gd name="T84" fmla="*/ 12 w 71"/>
              <a:gd name="T85" fmla="*/ 48 h 51"/>
              <a:gd name="T86" fmla="*/ 13 w 71"/>
              <a:gd name="T87" fmla="*/ 49 h 51"/>
              <a:gd name="T88" fmla="*/ 40 w 71"/>
              <a:gd name="T89" fmla="*/ 51 h 51"/>
              <a:gd name="T90" fmla="*/ 40 w 71"/>
              <a:gd name="T91" fmla="*/ 49 h 51"/>
              <a:gd name="T92" fmla="*/ 42 w 71"/>
              <a:gd name="T93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" h="51">
                <a:moveTo>
                  <a:pt x="70" y="0"/>
                </a:moveTo>
                <a:cubicBezTo>
                  <a:pt x="59" y="0"/>
                  <a:pt x="59" y="0"/>
                  <a:pt x="59" y="0"/>
                </a:cubicBezTo>
                <a:cubicBezTo>
                  <a:pt x="56" y="0"/>
                  <a:pt x="54" y="2"/>
                  <a:pt x="53" y="5"/>
                </a:cubicBezTo>
                <a:cubicBezTo>
                  <a:pt x="51" y="10"/>
                  <a:pt x="51" y="10"/>
                  <a:pt x="51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0"/>
                  <a:pt x="1" y="11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2"/>
                  <a:pt x="7" y="32"/>
                  <a:pt x="8" y="33"/>
                </a:cubicBezTo>
                <a:cubicBezTo>
                  <a:pt x="8" y="33"/>
                  <a:pt x="8" y="33"/>
                  <a:pt x="8" y="34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41"/>
                  <a:pt x="10" y="43"/>
                  <a:pt x="12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7" y="42"/>
                  <a:pt x="47" y="41"/>
                </a:cubicBezTo>
                <a:cubicBezTo>
                  <a:pt x="47" y="41"/>
                  <a:pt x="46" y="40"/>
                  <a:pt x="46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0"/>
                  <a:pt x="11" y="39"/>
                  <a:pt x="11" y="38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2" y="35"/>
                  <a:pt x="12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35"/>
                  <a:pt x="47" y="33"/>
                  <a:pt x="48" y="31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2"/>
                  <a:pt x="54" y="12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4"/>
                  <a:pt x="58" y="3"/>
                  <a:pt x="59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3"/>
                  <a:pt x="71" y="3"/>
                  <a:pt x="71" y="2"/>
                </a:cubicBezTo>
                <a:cubicBezTo>
                  <a:pt x="71" y="1"/>
                  <a:pt x="70" y="0"/>
                  <a:pt x="70" y="0"/>
                </a:cubicBezTo>
                <a:close/>
                <a:moveTo>
                  <a:pt x="49" y="18"/>
                </a:moveTo>
                <a:cubicBezTo>
                  <a:pt x="45" y="18"/>
                  <a:pt x="45" y="18"/>
                  <a:pt x="45" y="18"/>
                </a:cubicBezTo>
                <a:cubicBezTo>
                  <a:pt x="46" y="13"/>
                  <a:pt x="46" y="13"/>
                  <a:pt x="46" y="13"/>
                </a:cubicBezTo>
                <a:cubicBezTo>
                  <a:pt x="50" y="13"/>
                  <a:pt x="50" y="13"/>
                  <a:pt x="50" y="13"/>
                </a:cubicBezTo>
                <a:lnTo>
                  <a:pt x="49" y="18"/>
                </a:lnTo>
                <a:close/>
                <a:moveTo>
                  <a:pt x="47" y="25"/>
                </a:moveTo>
                <a:cubicBezTo>
                  <a:pt x="44" y="25"/>
                  <a:pt x="44" y="25"/>
                  <a:pt x="44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8" y="20"/>
                  <a:pt x="48" y="20"/>
                  <a:pt x="48" y="20"/>
                </a:cubicBezTo>
                <a:lnTo>
                  <a:pt x="47" y="25"/>
                </a:lnTo>
                <a:close/>
                <a:moveTo>
                  <a:pt x="9" y="30"/>
                </a:move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32"/>
                  <a:pt x="12" y="32"/>
                  <a:pt x="12" y="32"/>
                </a:cubicBezTo>
                <a:cubicBezTo>
                  <a:pt x="11" y="32"/>
                  <a:pt x="10" y="31"/>
                  <a:pt x="9" y="30"/>
                </a:cubicBezTo>
                <a:close/>
                <a:moveTo>
                  <a:pt x="35" y="18"/>
                </a:moveTo>
                <a:cubicBezTo>
                  <a:pt x="28" y="18"/>
                  <a:pt x="28" y="18"/>
                  <a:pt x="28" y="18"/>
                </a:cubicBezTo>
                <a:cubicBezTo>
                  <a:pt x="29" y="13"/>
                  <a:pt x="29" y="13"/>
                  <a:pt x="29" y="13"/>
                </a:cubicBezTo>
                <a:cubicBezTo>
                  <a:pt x="35" y="13"/>
                  <a:pt x="35" y="13"/>
                  <a:pt x="35" y="13"/>
                </a:cubicBezTo>
                <a:lnTo>
                  <a:pt x="35" y="18"/>
                </a:lnTo>
                <a:close/>
                <a:moveTo>
                  <a:pt x="37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18"/>
                  <a:pt x="43" y="18"/>
                  <a:pt x="43" y="18"/>
                </a:cubicBezTo>
                <a:cubicBezTo>
                  <a:pt x="37" y="18"/>
                  <a:pt x="37" y="18"/>
                  <a:pt x="37" y="18"/>
                </a:cubicBezTo>
                <a:lnTo>
                  <a:pt x="37" y="13"/>
                </a:lnTo>
                <a:close/>
                <a:moveTo>
                  <a:pt x="28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4" y="25"/>
                  <a:pt x="34" y="25"/>
                  <a:pt x="34" y="25"/>
                </a:cubicBezTo>
                <a:cubicBezTo>
                  <a:pt x="28" y="25"/>
                  <a:pt x="28" y="25"/>
                  <a:pt x="28" y="25"/>
                </a:cubicBezTo>
                <a:lnTo>
                  <a:pt x="28" y="20"/>
                </a:lnTo>
                <a:close/>
                <a:moveTo>
                  <a:pt x="26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0" y="20"/>
                  <a:pt x="20" y="20"/>
                  <a:pt x="20" y="20"/>
                </a:cubicBezTo>
                <a:cubicBezTo>
                  <a:pt x="26" y="20"/>
                  <a:pt x="26" y="20"/>
                  <a:pt x="26" y="20"/>
                </a:cubicBezTo>
                <a:lnTo>
                  <a:pt x="26" y="25"/>
                </a:lnTo>
                <a:close/>
                <a:moveTo>
                  <a:pt x="26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20" y="13"/>
                  <a:pt x="20" y="13"/>
                  <a:pt x="20" y="13"/>
                </a:cubicBezTo>
                <a:cubicBezTo>
                  <a:pt x="27" y="13"/>
                  <a:pt x="27" y="13"/>
                  <a:pt x="27" y="13"/>
                </a:cubicBezTo>
                <a:lnTo>
                  <a:pt x="26" y="18"/>
                </a:lnTo>
                <a:close/>
                <a:moveTo>
                  <a:pt x="18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1" y="13"/>
                  <a:pt x="11" y="13"/>
                  <a:pt x="11" y="13"/>
                </a:cubicBezTo>
                <a:cubicBezTo>
                  <a:pt x="18" y="13"/>
                  <a:pt x="18" y="13"/>
                  <a:pt x="18" y="13"/>
                </a:cubicBezTo>
                <a:lnTo>
                  <a:pt x="18" y="18"/>
                </a:lnTo>
                <a:close/>
                <a:moveTo>
                  <a:pt x="18" y="20"/>
                </a:moveTo>
                <a:cubicBezTo>
                  <a:pt x="19" y="25"/>
                  <a:pt x="19" y="25"/>
                  <a:pt x="19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0"/>
                  <a:pt x="12" y="20"/>
                  <a:pt x="12" y="20"/>
                </a:cubicBezTo>
                <a:lnTo>
                  <a:pt x="18" y="20"/>
                </a:lnTo>
                <a:close/>
                <a:moveTo>
                  <a:pt x="11" y="25"/>
                </a:moveTo>
                <a:cubicBezTo>
                  <a:pt x="7" y="25"/>
                  <a:pt x="7" y="25"/>
                  <a:pt x="7" y="25"/>
                </a:cubicBezTo>
                <a:cubicBezTo>
                  <a:pt x="5" y="20"/>
                  <a:pt x="5" y="20"/>
                  <a:pt x="5" y="20"/>
                </a:cubicBezTo>
                <a:cubicBezTo>
                  <a:pt x="10" y="20"/>
                  <a:pt x="10" y="20"/>
                  <a:pt x="10" y="20"/>
                </a:cubicBezTo>
                <a:lnTo>
                  <a:pt x="11" y="25"/>
                </a:lnTo>
                <a:close/>
                <a:moveTo>
                  <a:pt x="13" y="27"/>
                </a:moveTo>
                <a:cubicBezTo>
                  <a:pt x="19" y="27"/>
                  <a:pt x="19" y="27"/>
                  <a:pt x="19" y="27"/>
                </a:cubicBezTo>
                <a:cubicBezTo>
                  <a:pt x="19" y="32"/>
                  <a:pt x="19" y="32"/>
                  <a:pt x="19" y="32"/>
                </a:cubicBezTo>
                <a:cubicBezTo>
                  <a:pt x="14" y="32"/>
                  <a:pt x="14" y="32"/>
                  <a:pt x="14" y="32"/>
                </a:cubicBezTo>
                <a:lnTo>
                  <a:pt x="13" y="27"/>
                </a:lnTo>
                <a:close/>
                <a:moveTo>
                  <a:pt x="21" y="27"/>
                </a:moveTo>
                <a:cubicBezTo>
                  <a:pt x="26" y="27"/>
                  <a:pt x="26" y="27"/>
                  <a:pt x="26" y="27"/>
                </a:cubicBezTo>
                <a:cubicBezTo>
                  <a:pt x="26" y="32"/>
                  <a:pt x="26" y="32"/>
                  <a:pt x="26" y="32"/>
                </a:cubicBezTo>
                <a:cubicBezTo>
                  <a:pt x="21" y="32"/>
                  <a:pt x="21" y="32"/>
                  <a:pt x="21" y="32"/>
                </a:cubicBezTo>
                <a:lnTo>
                  <a:pt x="21" y="27"/>
                </a:lnTo>
                <a:close/>
                <a:moveTo>
                  <a:pt x="28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3" y="32"/>
                  <a:pt x="33" y="32"/>
                  <a:pt x="33" y="32"/>
                </a:cubicBezTo>
                <a:cubicBezTo>
                  <a:pt x="28" y="32"/>
                  <a:pt x="28" y="32"/>
                  <a:pt x="28" y="32"/>
                </a:cubicBezTo>
                <a:lnTo>
                  <a:pt x="28" y="27"/>
                </a:lnTo>
                <a:close/>
                <a:moveTo>
                  <a:pt x="36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0" y="32"/>
                  <a:pt x="40" y="32"/>
                  <a:pt x="40" y="32"/>
                </a:cubicBezTo>
                <a:cubicBezTo>
                  <a:pt x="35" y="32"/>
                  <a:pt x="35" y="32"/>
                  <a:pt x="35" y="32"/>
                </a:cubicBezTo>
                <a:lnTo>
                  <a:pt x="36" y="27"/>
                </a:lnTo>
                <a:close/>
                <a:moveTo>
                  <a:pt x="36" y="25"/>
                </a:moveTo>
                <a:cubicBezTo>
                  <a:pt x="37" y="20"/>
                  <a:pt x="37" y="20"/>
                  <a:pt x="37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25"/>
                  <a:pt x="42" y="25"/>
                  <a:pt x="42" y="25"/>
                </a:cubicBezTo>
                <a:lnTo>
                  <a:pt x="36" y="25"/>
                </a:lnTo>
                <a:close/>
                <a:moveTo>
                  <a:pt x="4" y="13"/>
                </a:moveTo>
                <a:cubicBezTo>
                  <a:pt x="4" y="13"/>
                  <a:pt x="4" y="13"/>
                  <a:pt x="4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8"/>
                  <a:pt x="10" y="18"/>
                  <a:pt x="1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3"/>
                  <a:pt x="3" y="13"/>
                  <a:pt x="4" y="13"/>
                </a:cubicBezTo>
                <a:close/>
                <a:moveTo>
                  <a:pt x="42" y="32"/>
                </a:moveTo>
                <a:cubicBezTo>
                  <a:pt x="42" y="32"/>
                  <a:pt x="42" y="32"/>
                  <a:pt x="42" y="32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1"/>
                  <a:pt x="43" y="32"/>
                  <a:pt x="42" y="32"/>
                </a:cubicBezTo>
                <a:close/>
                <a:moveTo>
                  <a:pt x="13" y="44"/>
                </a:moveTo>
                <a:cubicBezTo>
                  <a:pt x="11" y="44"/>
                  <a:pt x="10" y="46"/>
                  <a:pt x="10" y="48"/>
                </a:cubicBezTo>
                <a:cubicBezTo>
                  <a:pt x="10" y="50"/>
                  <a:pt x="11" y="51"/>
                  <a:pt x="13" y="51"/>
                </a:cubicBezTo>
                <a:cubicBezTo>
                  <a:pt x="15" y="51"/>
                  <a:pt x="17" y="50"/>
                  <a:pt x="17" y="48"/>
                </a:cubicBezTo>
                <a:cubicBezTo>
                  <a:pt x="17" y="46"/>
                  <a:pt x="15" y="44"/>
                  <a:pt x="13" y="44"/>
                </a:cubicBezTo>
                <a:close/>
                <a:moveTo>
                  <a:pt x="13" y="49"/>
                </a:moveTo>
                <a:cubicBezTo>
                  <a:pt x="13" y="49"/>
                  <a:pt x="12" y="48"/>
                  <a:pt x="12" y="48"/>
                </a:cubicBezTo>
                <a:cubicBezTo>
                  <a:pt x="12" y="47"/>
                  <a:pt x="13" y="46"/>
                  <a:pt x="13" y="46"/>
                </a:cubicBezTo>
                <a:cubicBezTo>
                  <a:pt x="14" y="46"/>
                  <a:pt x="15" y="47"/>
                  <a:pt x="15" y="48"/>
                </a:cubicBezTo>
                <a:cubicBezTo>
                  <a:pt x="15" y="48"/>
                  <a:pt x="14" y="49"/>
                  <a:pt x="13" y="49"/>
                </a:cubicBezTo>
                <a:close/>
                <a:moveTo>
                  <a:pt x="40" y="44"/>
                </a:moveTo>
                <a:cubicBezTo>
                  <a:pt x="38" y="44"/>
                  <a:pt x="37" y="46"/>
                  <a:pt x="37" y="48"/>
                </a:cubicBezTo>
                <a:cubicBezTo>
                  <a:pt x="37" y="50"/>
                  <a:pt x="38" y="51"/>
                  <a:pt x="40" y="51"/>
                </a:cubicBezTo>
                <a:cubicBezTo>
                  <a:pt x="42" y="51"/>
                  <a:pt x="44" y="50"/>
                  <a:pt x="44" y="48"/>
                </a:cubicBezTo>
                <a:cubicBezTo>
                  <a:pt x="44" y="46"/>
                  <a:pt x="42" y="44"/>
                  <a:pt x="40" y="44"/>
                </a:cubicBezTo>
                <a:close/>
                <a:moveTo>
                  <a:pt x="40" y="49"/>
                </a:moveTo>
                <a:cubicBezTo>
                  <a:pt x="39" y="49"/>
                  <a:pt x="39" y="48"/>
                  <a:pt x="39" y="48"/>
                </a:cubicBezTo>
                <a:cubicBezTo>
                  <a:pt x="39" y="47"/>
                  <a:pt x="39" y="46"/>
                  <a:pt x="40" y="46"/>
                </a:cubicBezTo>
                <a:cubicBezTo>
                  <a:pt x="41" y="46"/>
                  <a:pt x="42" y="47"/>
                  <a:pt x="42" y="48"/>
                </a:cubicBezTo>
                <a:cubicBezTo>
                  <a:pt x="42" y="48"/>
                  <a:pt x="41" y="49"/>
                  <a:pt x="40" y="4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7" name="Freeform 24"/>
          <p:cNvSpPr>
            <a:spLocks noEditPoints="1"/>
          </p:cNvSpPr>
          <p:nvPr/>
        </p:nvSpPr>
        <p:spPr bwMode="auto">
          <a:xfrm>
            <a:off x="6995795" y="1552575"/>
            <a:ext cx="323215" cy="340995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8" name="Freeform 30"/>
          <p:cNvSpPr>
            <a:spLocks noEditPoints="1"/>
          </p:cNvSpPr>
          <p:nvPr/>
        </p:nvSpPr>
        <p:spPr bwMode="auto">
          <a:xfrm>
            <a:off x="5094605" y="5454015"/>
            <a:ext cx="299720" cy="284480"/>
          </a:xfrm>
          <a:custGeom>
            <a:avLst/>
            <a:gdLst>
              <a:gd name="T0" fmla="*/ 75 w 75"/>
              <a:gd name="T1" fmla="*/ 27 h 71"/>
              <a:gd name="T2" fmla="*/ 69 w 75"/>
              <a:gd name="T3" fmla="*/ 14 h 71"/>
              <a:gd name="T4" fmla="*/ 64 w 75"/>
              <a:gd name="T5" fmla="*/ 0 h 71"/>
              <a:gd name="T6" fmla="*/ 5 w 75"/>
              <a:gd name="T7" fmla="*/ 11 h 71"/>
              <a:gd name="T8" fmla="*/ 1 w 75"/>
              <a:gd name="T9" fmla="*/ 26 h 71"/>
              <a:gd name="T10" fmla="*/ 0 w 75"/>
              <a:gd name="T11" fmla="*/ 31 h 71"/>
              <a:gd name="T12" fmla="*/ 1 w 75"/>
              <a:gd name="T13" fmla="*/ 65 h 71"/>
              <a:gd name="T14" fmla="*/ 70 w 75"/>
              <a:gd name="T15" fmla="*/ 71 h 71"/>
              <a:gd name="T16" fmla="*/ 70 w 75"/>
              <a:gd name="T17" fmla="*/ 61 h 71"/>
              <a:gd name="T18" fmla="*/ 4 w 75"/>
              <a:gd name="T19" fmla="*/ 26 h 71"/>
              <a:gd name="T20" fmla="*/ 71 w 75"/>
              <a:gd name="T21" fmla="*/ 26 h 71"/>
              <a:gd name="T22" fmla="*/ 58 w 75"/>
              <a:gd name="T23" fmla="*/ 33 h 71"/>
              <a:gd name="T24" fmla="*/ 54 w 75"/>
              <a:gd name="T25" fmla="*/ 28 h 71"/>
              <a:gd name="T26" fmla="*/ 52 w 75"/>
              <a:gd name="T27" fmla="*/ 31 h 71"/>
              <a:gd name="T28" fmla="*/ 44 w 75"/>
              <a:gd name="T29" fmla="*/ 31 h 71"/>
              <a:gd name="T30" fmla="*/ 52 w 75"/>
              <a:gd name="T31" fmla="*/ 31 h 71"/>
              <a:gd name="T32" fmla="*/ 37 w 75"/>
              <a:gd name="T33" fmla="*/ 33 h 71"/>
              <a:gd name="T34" fmla="*/ 42 w 75"/>
              <a:gd name="T35" fmla="*/ 28 h 71"/>
              <a:gd name="T36" fmla="*/ 28 w 75"/>
              <a:gd name="T37" fmla="*/ 33 h 71"/>
              <a:gd name="T38" fmla="*/ 23 w 75"/>
              <a:gd name="T39" fmla="*/ 28 h 71"/>
              <a:gd name="T40" fmla="*/ 21 w 75"/>
              <a:gd name="T41" fmla="*/ 28 h 71"/>
              <a:gd name="T42" fmla="*/ 17 w 75"/>
              <a:gd name="T43" fmla="*/ 33 h 71"/>
              <a:gd name="T44" fmla="*/ 21 w 75"/>
              <a:gd name="T45" fmla="*/ 28 h 71"/>
              <a:gd name="T46" fmla="*/ 18 w 75"/>
              <a:gd name="T47" fmla="*/ 35 h 71"/>
              <a:gd name="T48" fmla="*/ 28 w 75"/>
              <a:gd name="T49" fmla="*/ 35 h 71"/>
              <a:gd name="T50" fmla="*/ 38 w 75"/>
              <a:gd name="T51" fmla="*/ 35 h 71"/>
              <a:gd name="T52" fmla="*/ 48 w 75"/>
              <a:gd name="T53" fmla="*/ 35 h 71"/>
              <a:gd name="T54" fmla="*/ 58 w 75"/>
              <a:gd name="T55" fmla="*/ 35 h 71"/>
              <a:gd name="T56" fmla="*/ 67 w 75"/>
              <a:gd name="T57" fmla="*/ 62 h 71"/>
              <a:gd name="T58" fmla="*/ 29 w 75"/>
              <a:gd name="T59" fmla="*/ 40 h 71"/>
              <a:gd name="T60" fmla="*/ 13 w 75"/>
              <a:gd name="T61" fmla="*/ 62 h 71"/>
              <a:gd name="T62" fmla="*/ 12 w 75"/>
              <a:gd name="T63" fmla="*/ 33 h 71"/>
              <a:gd name="T64" fmla="*/ 28 w 75"/>
              <a:gd name="T65" fmla="*/ 42 h 71"/>
              <a:gd name="T66" fmla="*/ 68 w 75"/>
              <a:gd name="T67" fmla="*/ 33 h 71"/>
              <a:gd name="T68" fmla="*/ 64 w 75"/>
              <a:gd name="T69" fmla="*/ 28 h 71"/>
              <a:gd name="T70" fmla="*/ 68 w 75"/>
              <a:gd name="T71" fmla="*/ 33 h 71"/>
              <a:gd name="T72" fmla="*/ 11 w 75"/>
              <a:gd name="T73" fmla="*/ 14 h 71"/>
              <a:gd name="T74" fmla="*/ 11 w 75"/>
              <a:gd name="T75" fmla="*/ 3 h 71"/>
              <a:gd name="T76" fmla="*/ 67 w 75"/>
              <a:gd name="T77" fmla="*/ 11 h 71"/>
              <a:gd name="T78" fmla="*/ 11 w 75"/>
              <a:gd name="T79" fmla="*/ 31 h 71"/>
              <a:gd name="T80" fmla="*/ 3 w 75"/>
              <a:gd name="T81" fmla="*/ 31 h 71"/>
              <a:gd name="T82" fmla="*/ 4 w 75"/>
              <a:gd name="T83" fmla="*/ 65 h 71"/>
              <a:gd name="T84" fmla="*/ 29 w 75"/>
              <a:gd name="T85" fmla="*/ 64 h 71"/>
              <a:gd name="T86" fmla="*/ 71 w 75"/>
              <a:gd name="T87" fmla="*/ 67 h 71"/>
              <a:gd name="T88" fmla="*/ 4 w 75"/>
              <a:gd name="T89" fmla="*/ 67 h 71"/>
              <a:gd name="T90" fmla="*/ 62 w 75"/>
              <a:gd name="T91" fmla="*/ 56 h 71"/>
              <a:gd name="T92" fmla="*/ 39 w 75"/>
              <a:gd name="T93" fmla="*/ 40 h 71"/>
              <a:gd name="T94" fmla="*/ 39 w 75"/>
              <a:gd name="T95" fmla="*/ 57 h 71"/>
              <a:gd name="T96" fmla="*/ 60 w 75"/>
              <a:gd name="T97" fmla="*/ 5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5" y="26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4"/>
                  <a:pt x="69" y="14"/>
                </a:cubicBezTo>
                <a:cubicBezTo>
                  <a:pt x="70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6" y="14"/>
                  <a:pt x="6" y="14"/>
                  <a:pt x="5" y="1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6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3" y="36"/>
                  <a:pt x="75" y="33"/>
                  <a:pt x="75" y="31"/>
                </a:cubicBezTo>
                <a:close/>
                <a:moveTo>
                  <a:pt x="4" y="26"/>
                </a:moveTo>
                <a:cubicBezTo>
                  <a:pt x="8" y="16"/>
                  <a:pt x="8" y="16"/>
                  <a:pt x="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71" y="26"/>
                  <a:pt x="71" y="26"/>
                  <a:pt x="71" y="26"/>
                </a:cubicBezTo>
                <a:lnTo>
                  <a:pt x="4" y="26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4" y="32"/>
                  <a:pt x="54" y="31"/>
                </a:cubicBezTo>
                <a:cubicBezTo>
                  <a:pt x="54" y="28"/>
                  <a:pt x="54" y="28"/>
                  <a:pt x="54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52" y="31"/>
                </a:moveTo>
                <a:cubicBezTo>
                  <a:pt x="52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4" y="32"/>
                  <a:pt x="44" y="31"/>
                </a:cubicBezTo>
                <a:cubicBezTo>
                  <a:pt x="44" y="28"/>
                  <a:pt x="44" y="28"/>
                  <a:pt x="44" y="28"/>
                </a:cubicBezTo>
                <a:cubicBezTo>
                  <a:pt x="52" y="28"/>
                  <a:pt x="52" y="28"/>
                  <a:pt x="52" y="28"/>
                </a:cubicBezTo>
                <a:lnTo>
                  <a:pt x="52" y="31"/>
                </a:lnTo>
                <a:close/>
                <a:moveTo>
                  <a:pt x="42" y="31"/>
                </a:moveTo>
                <a:cubicBezTo>
                  <a:pt x="42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4" y="32"/>
                  <a:pt x="34" y="31"/>
                </a:cubicBezTo>
                <a:cubicBezTo>
                  <a:pt x="34" y="28"/>
                  <a:pt x="34" y="28"/>
                  <a:pt x="34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1"/>
                </a:lnTo>
                <a:close/>
                <a:moveTo>
                  <a:pt x="32" y="31"/>
                </a:moveTo>
                <a:cubicBezTo>
                  <a:pt x="32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2" y="28"/>
                  <a:pt x="32" y="28"/>
                  <a:pt x="32" y="28"/>
                </a:cubicBezTo>
                <a:lnTo>
                  <a:pt x="32" y="31"/>
                </a:ln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12" y="33"/>
                </a:move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2" y="35"/>
                  <a:pt x="33" y="33"/>
                </a:cubicBezTo>
                <a:cubicBezTo>
                  <a:pt x="34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2" y="35"/>
                  <a:pt x="43" y="33"/>
                </a:cubicBezTo>
                <a:cubicBezTo>
                  <a:pt x="44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2" y="35"/>
                  <a:pt x="53" y="33"/>
                </a:cubicBezTo>
                <a:cubicBezTo>
                  <a:pt x="54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4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68" y="33"/>
                </a:moveTo>
                <a:cubicBezTo>
                  <a:pt x="67" y="33"/>
                  <a:pt x="67" y="33"/>
                  <a:pt x="67" y="33"/>
                </a:cubicBez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close/>
                <a:moveTo>
                  <a:pt x="67" y="11"/>
                </a:move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lnTo>
                  <a:pt x="67" y="1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4" y="67"/>
                </a:move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5" y="64"/>
                  <a:pt x="6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70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5" y="68"/>
                  <a:pt x="4" y="68"/>
                  <a:pt x="4" y="67"/>
                </a:cubicBez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9" name="Freeform 32"/>
          <p:cNvSpPr>
            <a:spLocks noEditPoints="1"/>
          </p:cNvSpPr>
          <p:nvPr/>
        </p:nvSpPr>
        <p:spPr bwMode="auto">
          <a:xfrm>
            <a:off x="6790055" y="5461635"/>
            <a:ext cx="311150" cy="347345"/>
          </a:xfrm>
          <a:custGeom>
            <a:avLst/>
            <a:gdLst>
              <a:gd name="T0" fmla="*/ 55 w 69"/>
              <a:gd name="T1" fmla="*/ 0 h 77"/>
              <a:gd name="T2" fmla="*/ 45 w 69"/>
              <a:gd name="T3" fmla="*/ 5 h 77"/>
              <a:gd name="T4" fmla="*/ 31 w 69"/>
              <a:gd name="T5" fmla="*/ 7 h 77"/>
              <a:gd name="T6" fmla="*/ 24 w 69"/>
              <a:gd name="T7" fmla="*/ 7 h 77"/>
              <a:gd name="T8" fmla="*/ 10 w 69"/>
              <a:gd name="T9" fmla="*/ 5 h 77"/>
              <a:gd name="T10" fmla="*/ 0 w 69"/>
              <a:gd name="T11" fmla="*/ 69 h 77"/>
              <a:gd name="T12" fmla="*/ 69 w 69"/>
              <a:gd name="T13" fmla="*/ 14 h 77"/>
              <a:gd name="T14" fmla="*/ 10 w 69"/>
              <a:gd name="T15" fmla="*/ 13 h 77"/>
              <a:gd name="T16" fmla="*/ 24 w 69"/>
              <a:gd name="T17" fmla="*/ 10 h 77"/>
              <a:gd name="T18" fmla="*/ 31 w 69"/>
              <a:gd name="T19" fmla="*/ 10 h 77"/>
              <a:gd name="T20" fmla="*/ 45 w 69"/>
              <a:gd name="T21" fmla="*/ 13 h 77"/>
              <a:gd name="T22" fmla="*/ 55 w 69"/>
              <a:gd name="T23" fmla="*/ 17 h 77"/>
              <a:gd name="T24" fmla="*/ 66 w 69"/>
              <a:gd name="T25" fmla="*/ 14 h 77"/>
              <a:gd name="T26" fmla="*/ 7 w 69"/>
              <a:gd name="T27" fmla="*/ 10 h 77"/>
              <a:gd name="T28" fmla="*/ 61 w 69"/>
              <a:gd name="T29" fmla="*/ 74 h 77"/>
              <a:gd name="T30" fmla="*/ 34 w 69"/>
              <a:gd name="T31" fmla="*/ 39 h 77"/>
              <a:gd name="T32" fmla="*/ 34 w 69"/>
              <a:gd name="T33" fmla="*/ 39 h 77"/>
              <a:gd name="T34" fmla="*/ 33 w 69"/>
              <a:gd name="T35" fmla="*/ 36 h 77"/>
              <a:gd name="T36" fmla="*/ 44 w 69"/>
              <a:gd name="T37" fmla="*/ 33 h 77"/>
              <a:gd name="T38" fmla="*/ 45 w 69"/>
              <a:gd name="T39" fmla="*/ 36 h 77"/>
              <a:gd name="T40" fmla="*/ 54 w 69"/>
              <a:gd name="T41" fmla="*/ 39 h 77"/>
              <a:gd name="T42" fmla="*/ 54 w 69"/>
              <a:gd name="T43" fmla="*/ 39 h 77"/>
              <a:gd name="T44" fmla="*/ 53 w 69"/>
              <a:gd name="T45" fmla="*/ 36 h 77"/>
              <a:gd name="T46" fmla="*/ 14 w 69"/>
              <a:gd name="T47" fmla="*/ 43 h 77"/>
              <a:gd name="T48" fmla="*/ 15 w 69"/>
              <a:gd name="T49" fmla="*/ 46 h 77"/>
              <a:gd name="T50" fmla="*/ 24 w 69"/>
              <a:gd name="T51" fmla="*/ 49 h 77"/>
              <a:gd name="T52" fmla="*/ 24 w 69"/>
              <a:gd name="T53" fmla="*/ 49 h 77"/>
              <a:gd name="T54" fmla="*/ 23 w 69"/>
              <a:gd name="T55" fmla="*/ 46 h 77"/>
              <a:gd name="T56" fmla="*/ 34 w 69"/>
              <a:gd name="T57" fmla="*/ 43 h 77"/>
              <a:gd name="T58" fmla="*/ 35 w 69"/>
              <a:gd name="T59" fmla="*/ 46 h 77"/>
              <a:gd name="T60" fmla="*/ 44 w 69"/>
              <a:gd name="T61" fmla="*/ 49 h 77"/>
              <a:gd name="T62" fmla="*/ 44 w 69"/>
              <a:gd name="T63" fmla="*/ 49 h 77"/>
              <a:gd name="T64" fmla="*/ 43 w 69"/>
              <a:gd name="T65" fmla="*/ 46 h 77"/>
              <a:gd name="T66" fmla="*/ 54 w 69"/>
              <a:gd name="T67" fmla="*/ 43 h 77"/>
              <a:gd name="T68" fmla="*/ 55 w 69"/>
              <a:gd name="T69" fmla="*/ 46 h 77"/>
              <a:gd name="T70" fmla="*/ 14 w 69"/>
              <a:gd name="T71" fmla="*/ 59 h 77"/>
              <a:gd name="T72" fmla="*/ 14 w 69"/>
              <a:gd name="T73" fmla="*/ 59 h 77"/>
              <a:gd name="T74" fmla="*/ 13 w 69"/>
              <a:gd name="T75" fmla="*/ 56 h 77"/>
              <a:gd name="T76" fmla="*/ 24 w 69"/>
              <a:gd name="T77" fmla="*/ 53 h 77"/>
              <a:gd name="T78" fmla="*/ 25 w 69"/>
              <a:gd name="T79" fmla="*/ 56 h 77"/>
              <a:gd name="T80" fmla="*/ 34 w 69"/>
              <a:gd name="T81" fmla="*/ 59 h 77"/>
              <a:gd name="T82" fmla="*/ 34 w 69"/>
              <a:gd name="T83" fmla="*/ 59 h 77"/>
              <a:gd name="T84" fmla="*/ 33 w 69"/>
              <a:gd name="T85" fmla="*/ 56 h 77"/>
              <a:gd name="T86" fmla="*/ 44 w 69"/>
              <a:gd name="T87" fmla="*/ 53 h 77"/>
              <a:gd name="T88" fmla="*/ 45 w 69"/>
              <a:gd name="T89" fmla="*/ 56 h 77"/>
              <a:gd name="T90" fmla="*/ 54 w 69"/>
              <a:gd name="T91" fmla="*/ 59 h 77"/>
              <a:gd name="T92" fmla="*/ 54 w 69"/>
              <a:gd name="T93" fmla="*/ 59 h 77"/>
              <a:gd name="T94" fmla="*/ 53 w 69"/>
              <a:gd name="T95" fmla="*/ 56 h 77"/>
              <a:gd name="T96" fmla="*/ 14 w 69"/>
              <a:gd name="T97" fmla="*/ 63 h 77"/>
              <a:gd name="T98" fmla="*/ 15 w 69"/>
              <a:gd name="T99" fmla="*/ 65 h 77"/>
              <a:gd name="T100" fmla="*/ 24 w 69"/>
              <a:gd name="T101" fmla="*/ 68 h 77"/>
              <a:gd name="T102" fmla="*/ 24 w 69"/>
              <a:gd name="T103" fmla="*/ 68 h 77"/>
              <a:gd name="T104" fmla="*/ 23 w 69"/>
              <a:gd name="T10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" h="77">
                <a:moveTo>
                  <a:pt x="61" y="7"/>
                </a:moveTo>
                <a:cubicBezTo>
                  <a:pt x="59" y="7"/>
                  <a:pt x="59" y="7"/>
                  <a:pt x="59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5" y="0"/>
                </a:cubicBezTo>
                <a:cubicBezTo>
                  <a:pt x="53" y="0"/>
                  <a:pt x="51" y="2"/>
                  <a:pt x="51" y="5"/>
                </a:cubicBezTo>
                <a:cubicBezTo>
                  <a:pt x="51" y="7"/>
                  <a:pt x="51" y="7"/>
                  <a:pt x="51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2"/>
                  <a:pt x="43" y="0"/>
                  <a:pt x="41" y="0"/>
                </a:cubicBezTo>
                <a:cubicBezTo>
                  <a:pt x="39" y="0"/>
                  <a:pt x="37" y="2"/>
                  <a:pt x="37" y="5"/>
                </a:cubicBezTo>
                <a:cubicBezTo>
                  <a:pt x="37" y="7"/>
                  <a:pt x="37" y="7"/>
                  <a:pt x="37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2"/>
                  <a:pt x="29" y="0"/>
                  <a:pt x="27" y="0"/>
                </a:cubicBezTo>
                <a:cubicBezTo>
                  <a:pt x="25" y="0"/>
                  <a:pt x="24" y="2"/>
                  <a:pt x="24" y="5"/>
                </a:cubicBezTo>
                <a:cubicBezTo>
                  <a:pt x="24" y="7"/>
                  <a:pt x="24" y="7"/>
                  <a:pt x="24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2"/>
                  <a:pt x="16" y="0"/>
                  <a:pt x="14" y="0"/>
                </a:cubicBezTo>
                <a:cubicBezTo>
                  <a:pt x="11" y="0"/>
                  <a:pt x="10" y="2"/>
                  <a:pt x="10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7"/>
                  <a:pt x="0" y="10"/>
                  <a:pt x="0" y="1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3" y="77"/>
                  <a:pt x="7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5" y="77"/>
                  <a:pt x="69" y="74"/>
                  <a:pt x="69" y="69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0"/>
                  <a:pt x="65" y="7"/>
                  <a:pt x="61" y="7"/>
                </a:cubicBezTo>
                <a:close/>
                <a:moveTo>
                  <a:pt x="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1" y="17"/>
                  <a:pt x="14" y="17"/>
                </a:cubicBezTo>
                <a:cubicBezTo>
                  <a:pt x="16" y="17"/>
                  <a:pt x="17" y="15"/>
                  <a:pt x="17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5"/>
                  <a:pt x="25" y="17"/>
                  <a:pt x="27" y="17"/>
                </a:cubicBezTo>
                <a:cubicBezTo>
                  <a:pt x="29" y="17"/>
                  <a:pt x="31" y="15"/>
                  <a:pt x="31" y="13"/>
                </a:cubicBezTo>
                <a:cubicBezTo>
                  <a:pt x="31" y="10"/>
                  <a:pt x="31" y="10"/>
                  <a:pt x="31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5"/>
                  <a:pt x="39" y="17"/>
                  <a:pt x="41" y="17"/>
                </a:cubicBezTo>
                <a:cubicBezTo>
                  <a:pt x="43" y="17"/>
                  <a:pt x="45" y="15"/>
                  <a:pt x="45" y="13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5"/>
                  <a:pt x="53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9" y="10"/>
                  <a:pt x="59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64" y="10"/>
                  <a:pt x="66" y="12"/>
                  <a:pt x="66" y="14"/>
                </a:cubicBezTo>
                <a:cubicBezTo>
                  <a:pt x="66" y="26"/>
                  <a:pt x="66" y="26"/>
                  <a:pt x="66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2"/>
                  <a:pt x="5" y="10"/>
                  <a:pt x="7" y="10"/>
                </a:cubicBezTo>
                <a:close/>
                <a:moveTo>
                  <a:pt x="3" y="28"/>
                </a:moveTo>
                <a:cubicBezTo>
                  <a:pt x="66" y="28"/>
                  <a:pt x="66" y="28"/>
                  <a:pt x="66" y="28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2"/>
                  <a:pt x="64" y="74"/>
                  <a:pt x="61" y="74"/>
                </a:cubicBezTo>
                <a:cubicBezTo>
                  <a:pt x="7" y="74"/>
                  <a:pt x="7" y="74"/>
                  <a:pt x="7" y="74"/>
                </a:cubicBezTo>
                <a:cubicBezTo>
                  <a:pt x="5" y="74"/>
                  <a:pt x="3" y="72"/>
                  <a:pt x="3" y="69"/>
                </a:cubicBezTo>
                <a:lnTo>
                  <a:pt x="3" y="28"/>
                </a:lnTo>
                <a:close/>
                <a:moveTo>
                  <a:pt x="34" y="39"/>
                </a:moveTo>
                <a:cubicBezTo>
                  <a:pt x="36" y="39"/>
                  <a:pt x="37" y="38"/>
                  <a:pt x="37" y="36"/>
                </a:cubicBezTo>
                <a:cubicBezTo>
                  <a:pt x="37" y="34"/>
                  <a:pt x="36" y="33"/>
                  <a:pt x="34" y="33"/>
                </a:cubicBezTo>
                <a:cubicBezTo>
                  <a:pt x="33" y="33"/>
                  <a:pt x="31" y="34"/>
                  <a:pt x="31" y="36"/>
                </a:cubicBezTo>
                <a:cubicBezTo>
                  <a:pt x="31" y="38"/>
                  <a:pt x="33" y="39"/>
                  <a:pt x="34" y="39"/>
                </a:cubicBezTo>
                <a:close/>
                <a:moveTo>
                  <a:pt x="34" y="35"/>
                </a:move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4" y="37"/>
                </a:cubicBezTo>
                <a:cubicBezTo>
                  <a:pt x="34" y="37"/>
                  <a:pt x="33" y="36"/>
                  <a:pt x="33" y="36"/>
                </a:cubicBezTo>
                <a:cubicBezTo>
                  <a:pt x="33" y="36"/>
                  <a:pt x="34" y="35"/>
                  <a:pt x="34" y="35"/>
                </a:cubicBezTo>
                <a:close/>
                <a:moveTo>
                  <a:pt x="44" y="39"/>
                </a:moveTo>
                <a:cubicBezTo>
                  <a:pt x="46" y="39"/>
                  <a:pt x="47" y="38"/>
                  <a:pt x="47" y="36"/>
                </a:cubicBezTo>
                <a:cubicBezTo>
                  <a:pt x="47" y="34"/>
                  <a:pt x="46" y="33"/>
                  <a:pt x="44" y="33"/>
                </a:cubicBezTo>
                <a:cubicBezTo>
                  <a:pt x="43" y="33"/>
                  <a:pt x="41" y="34"/>
                  <a:pt x="41" y="36"/>
                </a:cubicBezTo>
                <a:cubicBezTo>
                  <a:pt x="41" y="38"/>
                  <a:pt x="43" y="39"/>
                  <a:pt x="44" y="39"/>
                </a:cubicBezTo>
                <a:close/>
                <a:moveTo>
                  <a:pt x="44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45" y="36"/>
                  <a:pt x="45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3" y="36"/>
                  <a:pt x="44" y="35"/>
                  <a:pt x="44" y="35"/>
                </a:cubicBezTo>
                <a:close/>
                <a:moveTo>
                  <a:pt x="54" y="39"/>
                </a:moveTo>
                <a:cubicBezTo>
                  <a:pt x="56" y="39"/>
                  <a:pt x="57" y="38"/>
                  <a:pt x="57" y="36"/>
                </a:cubicBezTo>
                <a:cubicBezTo>
                  <a:pt x="57" y="34"/>
                  <a:pt x="56" y="33"/>
                  <a:pt x="54" y="33"/>
                </a:cubicBezTo>
                <a:cubicBezTo>
                  <a:pt x="52" y="33"/>
                  <a:pt x="51" y="34"/>
                  <a:pt x="51" y="36"/>
                </a:cubicBezTo>
                <a:cubicBezTo>
                  <a:pt x="51" y="38"/>
                  <a:pt x="52" y="39"/>
                  <a:pt x="54" y="39"/>
                </a:cubicBezTo>
                <a:close/>
                <a:moveTo>
                  <a:pt x="54" y="35"/>
                </a:moveTo>
                <a:cubicBezTo>
                  <a:pt x="55" y="35"/>
                  <a:pt x="55" y="36"/>
                  <a:pt x="55" y="36"/>
                </a:cubicBezTo>
                <a:cubicBezTo>
                  <a:pt x="55" y="36"/>
                  <a:pt x="55" y="37"/>
                  <a:pt x="54" y="37"/>
                </a:cubicBezTo>
                <a:cubicBezTo>
                  <a:pt x="54" y="37"/>
                  <a:pt x="53" y="36"/>
                  <a:pt x="53" y="36"/>
                </a:cubicBezTo>
                <a:cubicBezTo>
                  <a:pt x="53" y="36"/>
                  <a:pt x="54" y="35"/>
                  <a:pt x="54" y="35"/>
                </a:cubicBezTo>
                <a:close/>
                <a:moveTo>
                  <a:pt x="14" y="49"/>
                </a:moveTo>
                <a:cubicBezTo>
                  <a:pt x="16" y="49"/>
                  <a:pt x="17" y="47"/>
                  <a:pt x="17" y="46"/>
                </a:cubicBezTo>
                <a:cubicBezTo>
                  <a:pt x="17" y="44"/>
                  <a:pt x="16" y="43"/>
                  <a:pt x="14" y="43"/>
                </a:cubicBezTo>
                <a:cubicBezTo>
                  <a:pt x="13" y="43"/>
                  <a:pt x="11" y="44"/>
                  <a:pt x="11" y="46"/>
                </a:cubicBezTo>
                <a:cubicBezTo>
                  <a:pt x="11" y="47"/>
                  <a:pt x="13" y="49"/>
                  <a:pt x="14" y="49"/>
                </a:cubicBezTo>
                <a:close/>
                <a:moveTo>
                  <a:pt x="14" y="45"/>
                </a:moveTo>
                <a:cubicBezTo>
                  <a:pt x="15" y="45"/>
                  <a:pt x="15" y="45"/>
                  <a:pt x="15" y="46"/>
                </a:cubicBezTo>
                <a:cubicBezTo>
                  <a:pt x="15" y="46"/>
                  <a:pt x="15" y="47"/>
                  <a:pt x="14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5"/>
                  <a:pt x="14" y="45"/>
                  <a:pt x="14" y="45"/>
                </a:cubicBezTo>
                <a:close/>
                <a:moveTo>
                  <a:pt x="24" y="49"/>
                </a:moveTo>
                <a:cubicBezTo>
                  <a:pt x="26" y="49"/>
                  <a:pt x="27" y="47"/>
                  <a:pt x="27" y="46"/>
                </a:cubicBezTo>
                <a:cubicBezTo>
                  <a:pt x="27" y="44"/>
                  <a:pt x="26" y="43"/>
                  <a:pt x="24" y="43"/>
                </a:cubicBezTo>
                <a:cubicBezTo>
                  <a:pt x="23" y="43"/>
                  <a:pt x="21" y="44"/>
                  <a:pt x="21" y="46"/>
                </a:cubicBezTo>
                <a:cubicBezTo>
                  <a:pt x="21" y="47"/>
                  <a:pt x="23" y="49"/>
                  <a:pt x="24" y="49"/>
                </a:cubicBezTo>
                <a:close/>
                <a:moveTo>
                  <a:pt x="24" y="45"/>
                </a:moveTo>
                <a:cubicBezTo>
                  <a:pt x="25" y="45"/>
                  <a:pt x="25" y="45"/>
                  <a:pt x="25" y="46"/>
                </a:cubicBezTo>
                <a:cubicBezTo>
                  <a:pt x="25" y="46"/>
                  <a:pt x="25" y="47"/>
                  <a:pt x="24" y="47"/>
                </a:cubicBezTo>
                <a:cubicBezTo>
                  <a:pt x="24" y="47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lose/>
                <a:moveTo>
                  <a:pt x="34" y="49"/>
                </a:moveTo>
                <a:cubicBezTo>
                  <a:pt x="36" y="49"/>
                  <a:pt x="37" y="47"/>
                  <a:pt x="37" y="46"/>
                </a:cubicBezTo>
                <a:cubicBezTo>
                  <a:pt x="37" y="44"/>
                  <a:pt x="36" y="43"/>
                  <a:pt x="34" y="43"/>
                </a:cubicBezTo>
                <a:cubicBezTo>
                  <a:pt x="33" y="43"/>
                  <a:pt x="31" y="44"/>
                  <a:pt x="31" y="46"/>
                </a:cubicBezTo>
                <a:cubicBezTo>
                  <a:pt x="31" y="47"/>
                  <a:pt x="33" y="49"/>
                  <a:pt x="34" y="49"/>
                </a:cubicBezTo>
                <a:close/>
                <a:moveTo>
                  <a:pt x="34" y="45"/>
                </a:moveTo>
                <a:cubicBezTo>
                  <a:pt x="35" y="45"/>
                  <a:pt x="35" y="45"/>
                  <a:pt x="35" y="46"/>
                </a:cubicBezTo>
                <a:cubicBezTo>
                  <a:pt x="35" y="46"/>
                  <a:pt x="35" y="47"/>
                  <a:pt x="34" y="47"/>
                </a:cubicBezTo>
                <a:cubicBezTo>
                  <a:pt x="34" y="47"/>
                  <a:pt x="33" y="46"/>
                  <a:pt x="33" y="46"/>
                </a:cubicBezTo>
                <a:cubicBezTo>
                  <a:pt x="33" y="45"/>
                  <a:pt x="34" y="45"/>
                  <a:pt x="34" y="45"/>
                </a:cubicBezTo>
                <a:close/>
                <a:moveTo>
                  <a:pt x="44" y="49"/>
                </a:moveTo>
                <a:cubicBezTo>
                  <a:pt x="46" y="49"/>
                  <a:pt x="47" y="47"/>
                  <a:pt x="47" y="46"/>
                </a:cubicBezTo>
                <a:cubicBezTo>
                  <a:pt x="47" y="44"/>
                  <a:pt x="46" y="43"/>
                  <a:pt x="44" y="43"/>
                </a:cubicBezTo>
                <a:cubicBezTo>
                  <a:pt x="43" y="43"/>
                  <a:pt x="41" y="44"/>
                  <a:pt x="41" y="46"/>
                </a:cubicBezTo>
                <a:cubicBezTo>
                  <a:pt x="41" y="47"/>
                  <a:pt x="43" y="49"/>
                  <a:pt x="44" y="49"/>
                </a:cubicBezTo>
                <a:close/>
                <a:moveTo>
                  <a:pt x="44" y="45"/>
                </a:moveTo>
                <a:cubicBezTo>
                  <a:pt x="45" y="45"/>
                  <a:pt x="45" y="45"/>
                  <a:pt x="45" y="46"/>
                </a:cubicBezTo>
                <a:cubicBezTo>
                  <a:pt x="45" y="46"/>
                  <a:pt x="45" y="47"/>
                  <a:pt x="44" y="47"/>
                </a:cubicBezTo>
                <a:cubicBezTo>
                  <a:pt x="44" y="47"/>
                  <a:pt x="43" y="46"/>
                  <a:pt x="43" y="46"/>
                </a:cubicBezTo>
                <a:cubicBezTo>
                  <a:pt x="43" y="45"/>
                  <a:pt x="44" y="45"/>
                  <a:pt x="44" y="45"/>
                </a:cubicBezTo>
                <a:close/>
                <a:moveTo>
                  <a:pt x="54" y="49"/>
                </a:moveTo>
                <a:cubicBezTo>
                  <a:pt x="56" y="49"/>
                  <a:pt x="57" y="47"/>
                  <a:pt x="57" y="46"/>
                </a:cubicBezTo>
                <a:cubicBezTo>
                  <a:pt x="57" y="44"/>
                  <a:pt x="56" y="43"/>
                  <a:pt x="54" y="43"/>
                </a:cubicBezTo>
                <a:cubicBezTo>
                  <a:pt x="52" y="43"/>
                  <a:pt x="51" y="44"/>
                  <a:pt x="51" y="46"/>
                </a:cubicBezTo>
                <a:cubicBezTo>
                  <a:pt x="51" y="47"/>
                  <a:pt x="52" y="49"/>
                  <a:pt x="54" y="49"/>
                </a:cubicBezTo>
                <a:close/>
                <a:moveTo>
                  <a:pt x="54" y="45"/>
                </a:moveTo>
                <a:cubicBezTo>
                  <a:pt x="55" y="45"/>
                  <a:pt x="55" y="45"/>
                  <a:pt x="55" y="46"/>
                </a:cubicBezTo>
                <a:cubicBezTo>
                  <a:pt x="55" y="46"/>
                  <a:pt x="55" y="47"/>
                  <a:pt x="54" y="47"/>
                </a:cubicBezTo>
                <a:cubicBezTo>
                  <a:pt x="54" y="47"/>
                  <a:pt x="53" y="46"/>
                  <a:pt x="53" y="46"/>
                </a:cubicBezTo>
                <a:cubicBezTo>
                  <a:pt x="53" y="45"/>
                  <a:pt x="54" y="45"/>
                  <a:pt x="54" y="45"/>
                </a:cubicBezTo>
                <a:close/>
                <a:moveTo>
                  <a:pt x="14" y="59"/>
                </a:moveTo>
                <a:cubicBezTo>
                  <a:pt x="16" y="59"/>
                  <a:pt x="17" y="57"/>
                  <a:pt x="17" y="56"/>
                </a:cubicBezTo>
                <a:cubicBezTo>
                  <a:pt x="17" y="54"/>
                  <a:pt x="16" y="53"/>
                  <a:pt x="14" y="53"/>
                </a:cubicBezTo>
                <a:cubicBezTo>
                  <a:pt x="13" y="53"/>
                  <a:pt x="11" y="54"/>
                  <a:pt x="11" y="56"/>
                </a:cubicBezTo>
                <a:cubicBezTo>
                  <a:pt x="11" y="57"/>
                  <a:pt x="13" y="59"/>
                  <a:pt x="14" y="59"/>
                </a:cubicBezTo>
                <a:close/>
                <a:moveTo>
                  <a:pt x="14" y="55"/>
                </a:moveTo>
                <a:cubicBezTo>
                  <a:pt x="15" y="55"/>
                  <a:pt x="15" y="55"/>
                  <a:pt x="15" y="56"/>
                </a:cubicBezTo>
                <a:cubicBezTo>
                  <a:pt x="15" y="56"/>
                  <a:pt x="15" y="57"/>
                  <a:pt x="14" y="57"/>
                </a:cubicBezTo>
                <a:cubicBezTo>
                  <a:pt x="14" y="57"/>
                  <a:pt x="13" y="56"/>
                  <a:pt x="13" y="56"/>
                </a:cubicBezTo>
                <a:cubicBezTo>
                  <a:pt x="13" y="55"/>
                  <a:pt x="14" y="55"/>
                  <a:pt x="14" y="55"/>
                </a:cubicBezTo>
                <a:close/>
                <a:moveTo>
                  <a:pt x="24" y="59"/>
                </a:moveTo>
                <a:cubicBezTo>
                  <a:pt x="26" y="59"/>
                  <a:pt x="27" y="57"/>
                  <a:pt x="27" y="56"/>
                </a:cubicBezTo>
                <a:cubicBezTo>
                  <a:pt x="27" y="54"/>
                  <a:pt x="26" y="53"/>
                  <a:pt x="24" y="53"/>
                </a:cubicBezTo>
                <a:cubicBezTo>
                  <a:pt x="23" y="53"/>
                  <a:pt x="21" y="54"/>
                  <a:pt x="21" y="56"/>
                </a:cubicBezTo>
                <a:cubicBezTo>
                  <a:pt x="21" y="57"/>
                  <a:pt x="23" y="59"/>
                  <a:pt x="24" y="59"/>
                </a:cubicBezTo>
                <a:close/>
                <a:moveTo>
                  <a:pt x="24" y="55"/>
                </a:moveTo>
                <a:cubicBezTo>
                  <a:pt x="25" y="55"/>
                  <a:pt x="25" y="55"/>
                  <a:pt x="25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3" y="56"/>
                  <a:pt x="23" y="56"/>
                </a:cubicBezTo>
                <a:cubicBezTo>
                  <a:pt x="23" y="55"/>
                  <a:pt x="24" y="55"/>
                  <a:pt x="24" y="55"/>
                </a:cubicBezTo>
                <a:close/>
                <a:moveTo>
                  <a:pt x="34" y="59"/>
                </a:moveTo>
                <a:cubicBezTo>
                  <a:pt x="36" y="59"/>
                  <a:pt x="37" y="57"/>
                  <a:pt x="37" y="56"/>
                </a:cubicBezTo>
                <a:cubicBezTo>
                  <a:pt x="37" y="54"/>
                  <a:pt x="36" y="53"/>
                  <a:pt x="34" y="53"/>
                </a:cubicBezTo>
                <a:cubicBezTo>
                  <a:pt x="33" y="53"/>
                  <a:pt x="31" y="54"/>
                  <a:pt x="31" y="56"/>
                </a:cubicBezTo>
                <a:cubicBezTo>
                  <a:pt x="31" y="57"/>
                  <a:pt x="33" y="59"/>
                  <a:pt x="34" y="59"/>
                </a:cubicBezTo>
                <a:close/>
                <a:moveTo>
                  <a:pt x="34" y="55"/>
                </a:moveTo>
                <a:cubicBezTo>
                  <a:pt x="35" y="55"/>
                  <a:pt x="35" y="55"/>
                  <a:pt x="35" y="56"/>
                </a:cubicBezTo>
                <a:cubicBezTo>
                  <a:pt x="35" y="56"/>
                  <a:pt x="35" y="57"/>
                  <a:pt x="34" y="57"/>
                </a:cubicBezTo>
                <a:cubicBezTo>
                  <a:pt x="34" y="57"/>
                  <a:pt x="33" y="56"/>
                  <a:pt x="33" y="56"/>
                </a:cubicBezTo>
                <a:cubicBezTo>
                  <a:pt x="33" y="55"/>
                  <a:pt x="34" y="55"/>
                  <a:pt x="34" y="55"/>
                </a:cubicBezTo>
                <a:close/>
                <a:moveTo>
                  <a:pt x="44" y="59"/>
                </a:moveTo>
                <a:cubicBezTo>
                  <a:pt x="46" y="59"/>
                  <a:pt x="47" y="57"/>
                  <a:pt x="47" y="56"/>
                </a:cubicBezTo>
                <a:cubicBezTo>
                  <a:pt x="47" y="54"/>
                  <a:pt x="46" y="53"/>
                  <a:pt x="44" y="53"/>
                </a:cubicBezTo>
                <a:cubicBezTo>
                  <a:pt x="43" y="53"/>
                  <a:pt x="41" y="54"/>
                  <a:pt x="41" y="56"/>
                </a:cubicBezTo>
                <a:cubicBezTo>
                  <a:pt x="41" y="57"/>
                  <a:pt x="43" y="59"/>
                  <a:pt x="44" y="59"/>
                </a:cubicBezTo>
                <a:close/>
                <a:moveTo>
                  <a:pt x="44" y="55"/>
                </a:moveTo>
                <a:cubicBezTo>
                  <a:pt x="45" y="55"/>
                  <a:pt x="45" y="55"/>
                  <a:pt x="45" y="56"/>
                </a:cubicBezTo>
                <a:cubicBezTo>
                  <a:pt x="45" y="56"/>
                  <a:pt x="45" y="57"/>
                  <a:pt x="44" y="57"/>
                </a:cubicBezTo>
                <a:cubicBezTo>
                  <a:pt x="44" y="57"/>
                  <a:pt x="43" y="56"/>
                  <a:pt x="43" y="56"/>
                </a:cubicBezTo>
                <a:cubicBezTo>
                  <a:pt x="43" y="55"/>
                  <a:pt x="44" y="55"/>
                  <a:pt x="44" y="55"/>
                </a:cubicBezTo>
                <a:close/>
                <a:moveTo>
                  <a:pt x="54" y="59"/>
                </a:moveTo>
                <a:cubicBezTo>
                  <a:pt x="56" y="59"/>
                  <a:pt x="57" y="57"/>
                  <a:pt x="57" y="56"/>
                </a:cubicBezTo>
                <a:cubicBezTo>
                  <a:pt x="57" y="54"/>
                  <a:pt x="56" y="53"/>
                  <a:pt x="54" y="53"/>
                </a:cubicBezTo>
                <a:cubicBezTo>
                  <a:pt x="52" y="53"/>
                  <a:pt x="51" y="54"/>
                  <a:pt x="51" y="56"/>
                </a:cubicBezTo>
                <a:cubicBezTo>
                  <a:pt x="51" y="57"/>
                  <a:pt x="52" y="59"/>
                  <a:pt x="54" y="59"/>
                </a:cubicBezTo>
                <a:close/>
                <a:moveTo>
                  <a:pt x="54" y="55"/>
                </a:moveTo>
                <a:cubicBezTo>
                  <a:pt x="55" y="55"/>
                  <a:pt x="55" y="55"/>
                  <a:pt x="55" y="56"/>
                </a:cubicBezTo>
                <a:cubicBezTo>
                  <a:pt x="55" y="56"/>
                  <a:pt x="55" y="57"/>
                  <a:pt x="54" y="57"/>
                </a:cubicBezTo>
                <a:cubicBezTo>
                  <a:pt x="54" y="57"/>
                  <a:pt x="53" y="56"/>
                  <a:pt x="53" y="56"/>
                </a:cubicBezTo>
                <a:cubicBezTo>
                  <a:pt x="53" y="55"/>
                  <a:pt x="54" y="55"/>
                  <a:pt x="54" y="55"/>
                </a:cubicBezTo>
                <a:close/>
                <a:moveTo>
                  <a:pt x="14" y="68"/>
                </a:moveTo>
                <a:cubicBezTo>
                  <a:pt x="16" y="68"/>
                  <a:pt x="17" y="67"/>
                  <a:pt x="17" y="65"/>
                </a:cubicBezTo>
                <a:cubicBezTo>
                  <a:pt x="17" y="64"/>
                  <a:pt x="16" y="63"/>
                  <a:pt x="14" y="63"/>
                </a:cubicBezTo>
                <a:cubicBezTo>
                  <a:pt x="13" y="63"/>
                  <a:pt x="11" y="64"/>
                  <a:pt x="11" y="65"/>
                </a:cubicBezTo>
                <a:cubicBezTo>
                  <a:pt x="11" y="67"/>
                  <a:pt x="13" y="68"/>
                  <a:pt x="14" y="68"/>
                </a:cubicBezTo>
                <a:close/>
                <a:moveTo>
                  <a:pt x="14" y="65"/>
                </a:moveTo>
                <a:cubicBezTo>
                  <a:pt x="15" y="65"/>
                  <a:pt x="15" y="65"/>
                  <a:pt x="15" y="65"/>
                </a:cubicBezTo>
                <a:cubicBezTo>
                  <a:pt x="15" y="66"/>
                  <a:pt x="15" y="66"/>
                  <a:pt x="14" y="66"/>
                </a:cubicBezTo>
                <a:cubicBezTo>
                  <a:pt x="14" y="66"/>
                  <a:pt x="13" y="66"/>
                  <a:pt x="13" y="65"/>
                </a:cubicBezTo>
                <a:cubicBezTo>
                  <a:pt x="13" y="65"/>
                  <a:pt x="14" y="65"/>
                  <a:pt x="14" y="65"/>
                </a:cubicBezTo>
                <a:close/>
                <a:moveTo>
                  <a:pt x="24" y="68"/>
                </a:moveTo>
                <a:cubicBezTo>
                  <a:pt x="26" y="68"/>
                  <a:pt x="27" y="67"/>
                  <a:pt x="27" y="65"/>
                </a:cubicBezTo>
                <a:cubicBezTo>
                  <a:pt x="27" y="64"/>
                  <a:pt x="26" y="63"/>
                  <a:pt x="24" y="63"/>
                </a:cubicBezTo>
                <a:cubicBezTo>
                  <a:pt x="23" y="63"/>
                  <a:pt x="21" y="64"/>
                  <a:pt x="21" y="65"/>
                </a:cubicBezTo>
                <a:cubicBezTo>
                  <a:pt x="21" y="67"/>
                  <a:pt x="23" y="68"/>
                  <a:pt x="24" y="68"/>
                </a:cubicBezTo>
                <a:close/>
                <a:moveTo>
                  <a:pt x="24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66"/>
                  <a:pt x="25" y="66"/>
                  <a:pt x="24" y="66"/>
                </a:cubicBezTo>
                <a:cubicBezTo>
                  <a:pt x="24" y="66"/>
                  <a:pt x="23" y="66"/>
                  <a:pt x="23" y="65"/>
                </a:cubicBezTo>
                <a:cubicBezTo>
                  <a:pt x="23" y="65"/>
                  <a:pt x="24" y="65"/>
                  <a:pt x="24" y="6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0" name="Freeform 41"/>
          <p:cNvSpPr>
            <a:spLocks noEditPoints="1"/>
          </p:cNvSpPr>
          <p:nvPr/>
        </p:nvSpPr>
        <p:spPr bwMode="auto">
          <a:xfrm>
            <a:off x="8573135" y="3468370"/>
            <a:ext cx="328295" cy="317500"/>
          </a:xfrm>
          <a:custGeom>
            <a:avLst/>
            <a:gdLst>
              <a:gd name="T0" fmla="*/ 12 w 63"/>
              <a:gd name="T1" fmla="*/ 10 h 61"/>
              <a:gd name="T2" fmla="*/ 13 w 63"/>
              <a:gd name="T3" fmla="*/ 10 h 61"/>
              <a:gd name="T4" fmla="*/ 13 w 63"/>
              <a:gd name="T5" fmla="*/ 12 h 61"/>
              <a:gd name="T6" fmla="*/ 13 w 63"/>
              <a:gd name="T7" fmla="*/ 29 h 61"/>
              <a:gd name="T8" fmla="*/ 13 w 63"/>
              <a:gd name="T9" fmla="*/ 31 h 61"/>
              <a:gd name="T10" fmla="*/ 13 w 63"/>
              <a:gd name="T11" fmla="*/ 31 h 61"/>
              <a:gd name="T12" fmla="*/ 12 w 63"/>
              <a:gd name="T13" fmla="*/ 31 h 61"/>
              <a:gd name="T14" fmla="*/ 12 w 63"/>
              <a:gd name="T15" fmla="*/ 10 h 61"/>
              <a:gd name="T16" fmla="*/ 61 w 63"/>
              <a:gd name="T17" fmla="*/ 59 h 61"/>
              <a:gd name="T18" fmla="*/ 56 w 63"/>
              <a:gd name="T19" fmla="*/ 61 h 61"/>
              <a:gd name="T20" fmla="*/ 51 w 63"/>
              <a:gd name="T21" fmla="*/ 59 h 61"/>
              <a:gd name="T22" fmla="*/ 38 w 63"/>
              <a:gd name="T23" fmla="*/ 47 h 61"/>
              <a:gd name="T24" fmla="*/ 36 w 63"/>
              <a:gd name="T25" fmla="*/ 42 h 61"/>
              <a:gd name="T26" fmla="*/ 32 w 63"/>
              <a:gd name="T27" fmla="*/ 38 h 61"/>
              <a:gd name="T28" fmla="*/ 22 w 63"/>
              <a:gd name="T29" fmla="*/ 41 h 61"/>
              <a:gd name="T30" fmla="*/ 8 w 63"/>
              <a:gd name="T31" fmla="*/ 35 h 61"/>
              <a:gd name="T32" fmla="*/ 8 w 63"/>
              <a:gd name="T33" fmla="*/ 6 h 61"/>
              <a:gd name="T34" fmla="*/ 22 w 63"/>
              <a:gd name="T35" fmla="*/ 0 h 61"/>
              <a:gd name="T36" fmla="*/ 36 w 63"/>
              <a:gd name="T37" fmla="*/ 6 h 61"/>
              <a:gd name="T38" fmla="*/ 39 w 63"/>
              <a:gd name="T39" fmla="*/ 31 h 61"/>
              <a:gd name="T40" fmla="*/ 43 w 63"/>
              <a:gd name="T41" fmla="*/ 35 h 61"/>
              <a:gd name="T42" fmla="*/ 48 w 63"/>
              <a:gd name="T43" fmla="*/ 37 h 61"/>
              <a:gd name="T44" fmla="*/ 60 w 63"/>
              <a:gd name="T45" fmla="*/ 49 h 61"/>
              <a:gd name="T46" fmla="*/ 61 w 63"/>
              <a:gd name="T47" fmla="*/ 59 h 61"/>
              <a:gd name="T48" fmla="*/ 10 w 63"/>
              <a:gd name="T49" fmla="*/ 8 h 61"/>
              <a:gd name="T50" fmla="*/ 5 w 63"/>
              <a:gd name="T51" fmla="*/ 21 h 61"/>
              <a:gd name="T52" fmla="*/ 10 w 63"/>
              <a:gd name="T53" fmla="*/ 33 h 61"/>
              <a:gd name="T54" fmla="*/ 22 w 63"/>
              <a:gd name="T55" fmla="*/ 38 h 61"/>
              <a:gd name="T56" fmla="*/ 34 w 63"/>
              <a:gd name="T57" fmla="*/ 33 h 61"/>
              <a:gd name="T58" fmla="*/ 39 w 63"/>
              <a:gd name="T59" fmla="*/ 21 h 61"/>
              <a:gd name="T60" fmla="*/ 34 w 63"/>
              <a:gd name="T61" fmla="*/ 8 h 61"/>
              <a:gd name="T62" fmla="*/ 22 w 63"/>
              <a:gd name="T63" fmla="*/ 3 h 61"/>
              <a:gd name="T64" fmla="*/ 10 w 63"/>
              <a:gd name="T65" fmla="*/ 8 h 61"/>
              <a:gd name="T66" fmla="*/ 36 w 63"/>
              <a:gd name="T67" fmla="*/ 34 h 61"/>
              <a:gd name="T68" fmla="*/ 34 w 63"/>
              <a:gd name="T69" fmla="*/ 35 h 61"/>
              <a:gd name="T70" fmla="*/ 38 w 63"/>
              <a:gd name="T71" fmla="*/ 39 h 61"/>
              <a:gd name="T72" fmla="*/ 39 w 63"/>
              <a:gd name="T73" fmla="*/ 37 h 61"/>
              <a:gd name="T74" fmla="*/ 40 w 63"/>
              <a:gd name="T75" fmla="*/ 36 h 61"/>
              <a:gd name="T76" fmla="*/ 37 w 63"/>
              <a:gd name="T77" fmla="*/ 33 h 61"/>
              <a:gd name="T78" fmla="*/ 36 w 63"/>
              <a:gd name="T79" fmla="*/ 34 h 61"/>
              <a:gd name="T80" fmla="*/ 41 w 63"/>
              <a:gd name="T81" fmla="*/ 44 h 61"/>
              <a:gd name="T82" fmla="*/ 53 w 63"/>
              <a:gd name="T83" fmla="*/ 57 h 61"/>
              <a:gd name="T84" fmla="*/ 58 w 63"/>
              <a:gd name="T85" fmla="*/ 57 h 61"/>
              <a:gd name="T86" fmla="*/ 60 w 63"/>
              <a:gd name="T87" fmla="*/ 54 h 61"/>
              <a:gd name="T88" fmla="*/ 58 w 63"/>
              <a:gd name="T89" fmla="*/ 51 h 61"/>
              <a:gd name="T90" fmla="*/ 46 w 63"/>
              <a:gd name="T91" fmla="*/ 39 h 61"/>
              <a:gd name="T92" fmla="*/ 43 w 63"/>
              <a:gd name="T93" fmla="*/ 38 h 61"/>
              <a:gd name="T94" fmla="*/ 42 w 63"/>
              <a:gd name="T95" fmla="*/ 38 h 61"/>
              <a:gd name="T96" fmla="*/ 41 w 63"/>
              <a:gd name="T97" fmla="*/ 38 h 61"/>
              <a:gd name="T98" fmla="*/ 40 w 63"/>
              <a:gd name="T99" fmla="*/ 39 h 61"/>
              <a:gd name="T100" fmla="*/ 40 w 63"/>
              <a:gd name="T101" fmla="*/ 40 h 61"/>
              <a:gd name="T102" fmla="*/ 39 w 63"/>
              <a:gd name="T103" fmla="*/ 40 h 61"/>
              <a:gd name="T104" fmla="*/ 41 w 63"/>
              <a:gd name="T105" fmla="*/ 4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1" name="Freeform 17"/>
          <p:cNvSpPr>
            <a:spLocks noEditPoints="1"/>
          </p:cNvSpPr>
          <p:nvPr/>
        </p:nvSpPr>
        <p:spPr bwMode="auto">
          <a:xfrm>
            <a:off x="4218940" y="4202430"/>
            <a:ext cx="353695" cy="299720"/>
          </a:xfrm>
          <a:custGeom>
            <a:avLst/>
            <a:gdLst>
              <a:gd name="T0" fmla="*/ 70 w 72"/>
              <a:gd name="T1" fmla="*/ 16 h 61"/>
              <a:gd name="T2" fmla="*/ 56 w 72"/>
              <a:gd name="T3" fmla="*/ 18 h 61"/>
              <a:gd name="T4" fmla="*/ 43 w 72"/>
              <a:gd name="T5" fmla="*/ 46 h 61"/>
              <a:gd name="T6" fmla="*/ 12 w 72"/>
              <a:gd name="T7" fmla="*/ 46 h 61"/>
              <a:gd name="T8" fmla="*/ 13 w 72"/>
              <a:gd name="T9" fmla="*/ 49 h 61"/>
              <a:gd name="T10" fmla="*/ 48 w 72"/>
              <a:gd name="T11" fmla="*/ 51 h 61"/>
              <a:gd name="T12" fmla="*/ 13 w 72"/>
              <a:gd name="T13" fmla="*/ 52 h 61"/>
              <a:gd name="T14" fmla="*/ 9 w 72"/>
              <a:gd name="T15" fmla="*/ 45 h 61"/>
              <a:gd name="T16" fmla="*/ 7 w 72"/>
              <a:gd name="T17" fmla="*/ 42 h 61"/>
              <a:gd name="T18" fmla="*/ 1 w 72"/>
              <a:gd name="T19" fmla="*/ 23 h 61"/>
              <a:gd name="T20" fmla="*/ 10 w 72"/>
              <a:gd name="T21" fmla="*/ 41 h 61"/>
              <a:gd name="T22" fmla="*/ 43 w 72"/>
              <a:gd name="T23" fmla="*/ 43 h 61"/>
              <a:gd name="T24" fmla="*/ 54 w 72"/>
              <a:gd name="T25" fmla="*/ 17 h 61"/>
              <a:gd name="T26" fmla="*/ 70 w 72"/>
              <a:gd name="T27" fmla="*/ 13 h 61"/>
              <a:gd name="T28" fmla="*/ 18 w 72"/>
              <a:gd name="T29" fmla="*/ 57 h 61"/>
              <a:gd name="T30" fmla="*/ 11 w 72"/>
              <a:gd name="T31" fmla="*/ 57 h 61"/>
              <a:gd name="T32" fmla="*/ 18 w 72"/>
              <a:gd name="T33" fmla="*/ 57 h 61"/>
              <a:gd name="T34" fmla="*/ 14 w 72"/>
              <a:gd name="T35" fmla="*/ 55 h 61"/>
              <a:gd name="T36" fmla="*/ 14 w 72"/>
              <a:gd name="T37" fmla="*/ 59 h 61"/>
              <a:gd name="T38" fmla="*/ 45 w 72"/>
              <a:gd name="T39" fmla="*/ 57 h 61"/>
              <a:gd name="T40" fmla="*/ 38 w 72"/>
              <a:gd name="T41" fmla="*/ 57 h 61"/>
              <a:gd name="T42" fmla="*/ 45 w 72"/>
              <a:gd name="T43" fmla="*/ 57 h 61"/>
              <a:gd name="T44" fmla="*/ 41 w 72"/>
              <a:gd name="T45" fmla="*/ 55 h 61"/>
              <a:gd name="T46" fmla="*/ 41 w 72"/>
              <a:gd name="T47" fmla="*/ 59 h 61"/>
              <a:gd name="T48" fmla="*/ 12 w 72"/>
              <a:gd name="T49" fmla="*/ 37 h 61"/>
              <a:gd name="T50" fmla="*/ 45 w 72"/>
              <a:gd name="T51" fmla="*/ 36 h 61"/>
              <a:gd name="T52" fmla="*/ 12 w 72"/>
              <a:gd name="T53" fmla="*/ 35 h 61"/>
              <a:gd name="T54" fmla="*/ 12 w 72"/>
              <a:gd name="T55" fmla="*/ 37 h 61"/>
              <a:gd name="T56" fmla="*/ 12 w 72"/>
              <a:gd name="T57" fmla="*/ 40 h 61"/>
              <a:gd name="T58" fmla="*/ 43 w 72"/>
              <a:gd name="T59" fmla="*/ 41 h 61"/>
              <a:gd name="T60" fmla="*/ 43 w 72"/>
              <a:gd name="T61" fmla="*/ 39 h 61"/>
              <a:gd name="T62" fmla="*/ 37 w 72"/>
              <a:gd name="T63" fmla="*/ 31 h 61"/>
              <a:gd name="T64" fmla="*/ 44 w 72"/>
              <a:gd name="T65" fmla="*/ 30 h 61"/>
              <a:gd name="T66" fmla="*/ 43 w 72"/>
              <a:gd name="T67" fmla="*/ 0 h 61"/>
              <a:gd name="T68" fmla="*/ 36 w 72"/>
              <a:gd name="T69" fmla="*/ 0 h 61"/>
              <a:gd name="T70" fmla="*/ 37 w 72"/>
              <a:gd name="T71" fmla="*/ 31 h 61"/>
              <a:gd name="T72" fmla="*/ 31 w 72"/>
              <a:gd name="T73" fmla="*/ 31 h 61"/>
              <a:gd name="T74" fmla="*/ 32 w 72"/>
              <a:gd name="T75" fmla="*/ 8 h 61"/>
              <a:gd name="T76" fmla="*/ 25 w 72"/>
              <a:gd name="T77" fmla="*/ 8 h 61"/>
              <a:gd name="T78" fmla="*/ 24 w 72"/>
              <a:gd name="T79" fmla="*/ 30 h 61"/>
              <a:gd name="T80" fmla="*/ 13 w 72"/>
              <a:gd name="T81" fmla="*/ 31 h 61"/>
              <a:gd name="T82" fmla="*/ 20 w 72"/>
              <a:gd name="T83" fmla="*/ 30 h 61"/>
              <a:gd name="T84" fmla="*/ 20 w 72"/>
              <a:gd name="T85" fmla="*/ 16 h 61"/>
              <a:gd name="T86" fmla="*/ 13 w 72"/>
              <a:gd name="T87" fmla="*/ 16 h 61"/>
              <a:gd name="T88" fmla="*/ 13 w 72"/>
              <a:gd name="T8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" h="61">
                <a:moveTo>
                  <a:pt x="72" y="14"/>
                </a:moveTo>
                <a:cubicBezTo>
                  <a:pt x="72" y="15"/>
                  <a:pt x="71" y="16"/>
                  <a:pt x="70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7" y="17"/>
                  <a:pt x="56" y="18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4"/>
                  <a:pt x="46" y="46"/>
                  <a:pt x="4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2" y="46"/>
                  <a:pt x="12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3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50"/>
                  <a:pt x="48" y="51"/>
                </a:cubicBezTo>
                <a:cubicBezTo>
                  <a:pt x="48" y="52"/>
                  <a:pt x="47" y="52"/>
                  <a:pt x="47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1" y="52"/>
                  <a:pt x="9" y="50"/>
                  <a:pt x="9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4"/>
                  <a:pt x="9" y="44"/>
                </a:cubicBezTo>
                <a:cubicBezTo>
                  <a:pt x="8" y="44"/>
                  <a:pt x="8" y="43"/>
                  <a:pt x="7" y="4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1" y="23"/>
                </a:cubicBezTo>
                <a:cubicBezTo>
                  <a:pt x="1" y="22"/>
                  <a:pt x="2" y="23"/>
                  <a:pt x="3" y="2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2"/>
                  <a:pt x="12" y="43"/>
                  <a:pt x="1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4" y="43"/>
                  <a:pt x="46" y="42"/>
                  <a:pt x="46" y="41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7" y="13"/>
                  <a:pt x="59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3"/>
                  <a:pt x="72" y="13"/>
                  <a:pt x="72" y="14"/>
                </a:cubicBezTo>
                <a:close/>
                <a:moveTo>
                  <a:pt x="18" y="57"/>
                </a:moveTo>
                <a:cubicBezTo>
                  <a:pt x="18" y="59"/>
                  <a:pt x="16" y="61"/>
                  <a:pt x="14" y="61"/>
                </a:cubicBezTo>
                <a:cubicBezTo>
                  <a:pt x="12" y="61"/>
                  <a:pt x="11" y="59"/>
                  <a:pt x="11" y="57"/>
                </a:cubicBezTo>
                <a:cubicBezTo>
                  <a:pt x="11" y="55"/>
                  <a:pt x="12" y="53"/>
                  <a:pt x="14" y="53"/>
                </a:cubicBezTo>
                <a:cubicBezTo>
                  <a:pt x="16" y="53"/>
                  <a:pt x="18" y="55"/>
                  <a:pt x="18" y="57"/>
                </a:cubicBezTo>
                <a:close/>
                <a:moveTo>
                  <a:pt x="16" y="57"/>
                </a:moveTo>
                <a:cubicBezTo>
                  <a:pt x="16" y="56"/>
                  <a:pt x="15" y="55"/>
                  <a:pt x="14" y="55"/>
                </a:cubicBezTo>
                <a:cubicBezTo>
                  <a:pt x="14" y="55"/>
                  <a:pt x="13" y="56"/>
                  <a:pt x="13" y="57"/>
                </a:cubicBezTo>
                <a:cubicBezTo>
                  <a:pt x="13" y="58"/>
                  <a:pt x="14" y="59"/>
                  <a:pt x="14" y="59"/>
                </a:cubicBezTo>
                <a:cubicBezTo>
                  <a:pt x="15" y="59"/>
                  <a:pt x="16" y="58"/>
                  <a:pt x="16" y="57"/>
                </a:cubicBezTo>
                <a:close/>
                <a:moveTo>
                  <a:pt x="45" y="57"/>
                </a:moveTo>
                <a:cubicBezTo>
                  <a:pt x="45" y="59"/>
                  <a:pt x="43" y="61"/>
                  <a:pt x="41" y="61"/>
                </a:cubicBezTo>
                <a:cubicBezTo>
                  <a:pt x="39" y="61"/>
                  <a:pt x="38" y="59"/>
                  <a:pt x="38" y="57"/>
                </a:cubicBezTo>
                <a:cubicBezTo>
                  <a:pt x="38" y="55"/>
                  <a:pt x="39" y="53"/>
                  <a:pt x="41" y="53"/>
                </a:cubicBezTo>
                <a:cubicBezTo>
                  <a:pt x="43" y="53"/>
                  <a:pt x="45" y="55"/>
                  <a:pt x="45" y="57"/>
                </a:cubicBezTo>
                <a:close/>
                <a:moveTo>
                  <a:pt x="43" y="57"/>
                </a:moveTo>
                <a:cubicBezTo>
                  <a:pt x="43" y="56"/>
                  <a:pt x="42" y="55"/>
                  <a:pt x="41" y="55"/>
                </a:cubicBezTo>
                <a:cubicBezTo>
                  <a:pt x="40" y="55"/>
                  <a:pt x="40" y="56"/>
                  <a:pt x="40" y="57"/>
                </a:cubicBezTo>
                <a:cubicBezTo>
                  <a:pt x="40" y="58"/>
                  <a:pt x="40" y="59"/>
                  <a:pt x="41" y="59"/>
                </a:cubicBezTo>
                <a:cubicBezTo>
                  <a:pt x="42" y="59"/>
                  <a:pt x="43" y="58"/>
                  <a:pt x="43" y="57"/>
                </a:cubicBezTo>
                <a:close/>
                <a:moveTo>
                  <a:pt x="12" y="37"/>
                </a:move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6"/>
                  <a:pt x="45" y="36"/>
                </a:cubicBezTo>
                <a:cubicBezTo>
                  <a:pt x="45" y="35"/>
                  <a:pt x="45" y="35"/>
                  <a:pt x="44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1" y="35"/>
                  <a:pt x="11" y="36"/>
                </a:cubicBezTo>
                <a:cubicBezTo>
                  <a:pt x="11" y="36"/>
                  <a:pt x="11" y="37"/>
                  <a:pt x="12" y="37"/>
                </a:cubicBezTo>
                <a:close/>
                <a:moveTo>
                  <a:pt x="13" y="39"/>
                </a:moveTo>
                <a:cubicBezTo>
                  <a:pt x="13" y="39"/>
                  <a:pt x="12" y="40"/>
                  <a:pt x="12" y="40"/>
                </a:cubicBezTo>
                <a:cubicBezTo>
                  <a:pt x="12" y="41"/>
                  <a:pt x="13" y="41"/>
                  <a:pt x="1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1"/>
                  <a:pt x="44" y="41"/>
                  <a:pt x="44" y="40"/>
                </a:cubicBezTo>
                <a:cubicBezTo>
                  <a:pt x="44" y="40"/>
                  <a:pt x="44" y="39"/>
                  <a:pt x="43" y="39"/>
                </a:cubicBezTo>
                <a:lnTo>
                  <a:pt x="13" y="39"/>
                </a:lnTo>
                <a:close/>
                <a:moveTo>
                  <a:pt x="37" y="31"/>
                </a:move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4" y="30"/>
                  <a:pt x="44" y="3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1"/>
                  <a:pt x="37" y="31"/>
                </a:cubicBezTo>
                <a:close/>
                <a:moveTo>
                  <a:pt x="25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1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5" y="31"/>
                  <a:pt x="25" y="31"/>
                </a:cubicBezTo>
                <a:close/>
                <a:moveTo>
                  <a:pt x="13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0"/>
                  <a:pt x="20" y="3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1"/>
                  <a:pt x="13" y="31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2" name="Freeform 52"/>
          <p:cNvSpPr>
            <a:spLocks noEditPoints="1"/>
          </p:cNvSpPr>
          <p:nvPr/>
        </p:nvSpPr>
        <p:spPr bwMode="auto">
          <a:xfrm>
            <a:off x="7361555" y="4449445"/>
            <a:ext cx="427355" cy="402590"/>
          </a:xfrm>
          <a:custGeom>
            <a:avLst/>
            <a:gdLst>
              <a:gd name="T0" fmla="*/ 23 w 68"/>
              <a:gd name="T1" fmla="*/ 5 h 67"/>
              <a:gd name="T2" fmla="*/ 7 w 68"/>
              <a:gd name="T3" fmla="*/ 11 h 67"/>
              <a:gd name="T4" fmla="*/ 7 w 68"/>
              <a:gd name="T5" fmla="*/ 67 h 67"/>
              <a:gd name="T6" fmla="*/ 38 w 68"/>
              <a:gd name="T7" fmla="*/ 62 h 67"/>
              <a:gd name="T8" fmla="*/ 49 w 68"/>
              <a:gd name="T9" fmla="*/ 56 h 67"/>
              <a:gd name="T10" fmla="*/ 64 w 68"/>
              <a:gd name="T11" fmla="*/ 47 h 67"/>
              <a:gd name="T12" fmla="*/ 60 w 68"/>
              <a:gd name="T13" fmla="*/ 0 h 67"/>
              <a:gd name="T14" fmla="*/ 52 w 68"/>
              <a:gd name="T15" fmla="*/ 51 h 67"/>
              <a:gd name="T16" fmla="*/ 59 w 68"/>
              <a:gd name="T17" fmla="*/ 44 h 67"/>
              <a:gd name="T18" fmla="*/ 56 w 68"/>
              <a:gd name="T19" fmla="*/ 41 h 67"/>
              <a:gd name="T20" fmla="*/ 56 w 68"/>
              <a:gd name="T21" fmla="*/ 51 h 67"/>
              <a:gd name="T22" fmla="*/ 50 w 68"/>
              <a:gd name="T23" fmla="*/ 43 h 67"/>
              <a:gd name="T24" fmla="*/ 33 w 68"/>
              <a:gd name="T25" fmla="*/ 45 h 67"/>
              <a:gd name="T26" fmla="*/ 48 w 68"/>
              <a:gd name="T27" fmla="*/ 53 h 67"/>
              <a:gd name="T28" fmla="*/ 26 w 68"/>
              <a:gd name="T29" fmla="*/ 7 h 67"/>
              <a:gd name="T30" fmla="*/ 65 w 68"/>
              <a:gd name="T31" fmla="*/ 7 h 67"/>
              <a:gd name="T32" fmla="*/ 56 w 68"/>
              <a:gd name="T33" fmla="*/ 39 h 67"/>
              <a:gd name="T34" fmla="*/ 9 w 68"/>
              <a:gd name="T35" fmla="*/ 23 h 67"/>
              <a:gd name="T36" fmla="*/ 12 w 68"/>
              <a:gd name="T37" fmla="*/ 30 h 67"/>
              <a:gd name="T38" fmla="*/ 10 w 68"/>
              <a:gd name="T39" fmla="*/ 32 h 67"/>
              <a:gd name="T40" fmla="*/ 10 w 68"/>
              <a:gd name="T41" fmla="*/ 38 h 67"/>
              <a:gd name="T42" fmla="*/ 12 w 68"/>
              <a:gd name="T43" fmla="*/ 40 h 67"/>
              <a:gd name="T44" fmla="*/ 9 w 68"/>
              <a:gd name="T45" fmla="*/ 47 h 67"/>
              <a:gd name="T46" fmla="*/ 12 w 68"/>
              <a:gd name="T47" fmla="*/ 54 h 67"/>
              <a:gd name="T48" fmla="*/ 9 w 68"/>
              <a:gd name="T49" fmla="*/ 55 h 67"/>
              <a:gd name="T50" fmla="*/ 19 w 68"/>
              <a:gd name="T51" fmla="*/ 61 h 67"/>
              <a:gd name="T52" fmla="*/ 25 w 68"/>
              <a:gd name="T53" fmla="*/ 64 h 67"/>
              <a:gd name="T54" fmla="*/ 3 w 68"/>
              <a:gd name="T55" fmla="*/ 19 h 67"/>
              <a:gd name="T56" fmla="*/ 12 w 68"/>
              <a:gd name="T57" fmla="*/ 22 h 67"/>
              <a:gd name="T58" fmla="*/ 34 w 68"/>
              <a:gd name="T59" fmla="*/ 61 h 67"/>
              <a:gd name="T60" fmla="*/ 19 w 68"/>
              <a:gd name="T61" fmla="*/ 59 h 67"/>
              <a:gd name="T62" fmla="*/ 19 w 68"/>
              <a:gd name="T63" fmla="*/ 8 h 67"/>
              <a:gd name="T64" fmla="*/ 21 w 68"/>
              <a:gd name="T65" fmla="*/ 17 h 67"/>
              <a:gd name="T66" fmla="*/ 24 w 68"/>
              <a:gd name="T67" fmla="*/ 19 h 67"/>
              <a:gd name="T68" fmla="*/ 20 w 68"/>
              <a:gd name="T69" fmla="*/ 26 h 67"/>
              <a:gd name="T70" fmla="*/ 24 w 68"/>
              <a:gd name="T71" fmla="*/ 33 h 67"/>
              <a:gd name="T72" fmla="*/ 21 w 68"/>
              <a:gd name="T73" fmla="*/ 35 h 67"/>
              <a:gd name="T74" fmla="*/ 21 w 68"/>
              <a:gd name="T75" fmla="*/ 41 h 67"/>
              <a:gd name="T76" fmla="*/ 24 w 68"/>
              <a:gd name="T77" fmla="*/ 43 h 67"/>
              <a:gd name="T78" fmla="*/ 21 w 68"/>
              <a:gd name="T79" fmla="*/ 49 h 67"/>
              <a:gd name="T80" fmla="*/ 24 w 68"/>
              <a:gd name="T81" fmla="*/ 51 h 67"/>
              <a:gd name="T82" fmla="*/ 38 w 68"/>
              <a:gd name="T83" fmla="*/ 57 h 67"/>
              <a:gd name="T84" fmla="*/ 40 w 68"/>
              <a:gd name="T85" fmla="*/ 58 h 67"/>
              <a:gd name="T86" fmla="*/ 40 w 68"/>
              <a:gd name="T87" fmla="*/ 55 h 67"/>
              <a:gd name="T88" fmla="*/ 40 w 68"/>
              <a:gd name="T89" fmla="*/ 58 h 67"/>
              <a:gd name="T90" fmla="*/ 33 w 68"/>
              <a:gd name="T91" fmla="*/ 13 h 67"/>
              <a:gd name="T92" fmla="*/ 58 w 68"/>
              <a:gd name="T93" fmla="*/ 11 h 67"/>
              <a:gd name="T94" fmla="*/ 58 w 68"/>
              <a:gd name="T95" fmla="*/ 21 h 67"/>
              <a:gd name="T96" fmla="*/ 33 w 68"/>
              <a:gd name="T97" fmla="*/ 19 h 67"/>
              <a:gd name="T98" fmla="*/ 59 w 68"/>
              <a:gd name="T99" fmla="*/ 28 h 67"/>
              <a:gd name="T100" fmla="*/ 32 w 68"/>
              <a:gd name="T101" fmla="*/ 28 h 67"/>
              <a:gd name="T102" fmla="*/ 59 w 68"/>
              <a:gd name="T103" fmla="*/ 28 h 67"/>
              <a:gd name="T104" fmla="*/ 33 w 68"/>
              <a:gd name="T105" fmla="*/ 37 h 67"/>
              <a:gd name="T106" fmla="*/ 58 w 68"/>
              <a:gd name="T107" fmla="*/ 3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60" y="0"/>
                </a:moveTo>
                <a:cubicBezTo>
                  <a:pt x="31" y="0"/>
                  <a:pt x="31" y="0"/>
                  <a:pt x="31" y="0"/>
                </a:cubicBezTo>
                <a:cubicBezTo>
                  <a:pt x="27" y="0"/>
                  <a:pt x="24" y="2"/>
                  <a:pt x="23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5" y="5"/>
                  <a:pt x="13" y="8"/>
                  <a:pt x="12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3" y="11"/>
                  <a:pt x="0" y="14"/>
                  <a:pt x="0" y="1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3" y="67"/>
                  <a:pt x="7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9" y="67"/>
                  <a:pt x="33" y="66"/>
                  <a:pt x="35" y="64"/>
                </a:cubicBezTo>
                <a:cubicBezTo>
                  <a:pt x="38" y="62"/>
                  <a:pt x="38" y="62"/>
                  <a:pt x="38" y="62"/>
                </a:cubicBezTo>
                <a:cubicBezTo>
                  <a:pt x="41" y="62"/>
                  <a:pt x="45" y="60"/>
                  <a:pt x="47" y="59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53" y="56"/>
                  <a:pt x="57" y="55"/>
                  <a:pt x="59" y="53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47"/>
                  <a:pt x="64" y="47"/>
                  <a:pt x="64" y="47"/>
                </a:cubicBezTo>
                <a:cubicBezTo>
                  <a:pt x="66" y="46"/>
                  <a:pt x="68" y="41"/>
                  <a:pt x="68" y="38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64" y="0"/>
                  <a:pt x="60" y="0"/>
                </a:cubicBezTo>
                <a:close/>
                <a:moveTo>
                  <a:pt x="52" y="53"/>
                </a:move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1"/>
                  <a:pt x="52" y="51"/>
                </a:cubicBezTo>
                <a:cubicBezTo>
                  <a:pt x="52" y="45"/>
                  <a:pt x="52" y="45"/>
                  <a:pt x="52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59" y="45"/>
                  <a:pt x="59" y="44"/>
                </a:cubicBezTo>
                <a:cubicBezTo>
                  <a:pt x="59" y="44"/>
                  <a:pt x="59" y="43"/>
                  <a:pt x="58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42"/>
                  <a:pt x="54" y="41"/>
                  <a:pt x="56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3"/>
                  <a:pt x="63" y="45"/>
                  <a:pt x="62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2"/>
                  <a:pt x="54" y="52"/>
                  <a:pt x="52" y="53"/>
                </a:cubicBezTo>
                <a:close/>
                <a:moveTo>
                  <a:pt x="56" y="39"/>
                </a:moveTo>
                <a:cubicBezTo>
                  <a:pt x="53" y="39"/>
                  <a:pt x="51" y="41"/>
                  <a:pt x="50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5"/>
                  <a:pt x="32" y="45"/>
                  <a:pt x="33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51"/>
                  <a:pt x="50" y="51"/>
                  <a:pt x="50" y="51"/>
                </a:cubicBezTo>
                <a:cubicBezTo>
                  <a:pt x="48" y="53"/>
                  <a:pt x="48" y="53"/>
                  <a:pt x="48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28" y="53"/>
                  <a:pt x="26" y="51"/>
                  <a:pt x="26" y="49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5"/>
                  <a:pt x="28" y="3"/>
                  <a:pt x="31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3" y="3"/>
                  <a:pt x="65" y="5"/>
                  <a:pt x="65" y="7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9"/>
                  <a:pt x="65" y="39"/>
                </a:cubicBezTo>
                <a:lnTo>
                  <a:pt x="56" y="39"/>
                </a:lnTo>
                <a:close/>
                <a:moveTo>
                  <a:pt x="12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9" y="23"/>
                  <a:pt x="9" y="23"/>
                </a:cubicBezTo>
                <a:cubicBezTo>
                  <a:pt x="9" y="24"/>
                  <a:pt x="9" y="24"/>
                  <a:pt x="1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1"/>
                  <a:pt x="9" y="31"/>
                </a:cubicBezTo>
                <a:cubicBezTo>
                  <a:pt x="9" y="32"/>
                  <a:pt x="9" y="32"/>
                  <a:pt x="1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40"/>
                  <a:pt x="9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6"/>
                  <a:pt x="12" y="46"/>
                  <a:pt x="12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9" y="47"/>
                  <a:pt x="9" y="47"/>
                </a:cubicBezTo>
                <a:cubicBezTo>
                  <a:pt x="9" y="48"/>
                  <a:pt x="9" y="48"/>
                  <a:pt x="1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6"/>
                  <a:pt x="9" y="56"/>
                  <a:pt x="10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9"/>
                  <a:pt x="16" y="61"/>
                  <a:pt x="19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4"/>
                  <a:pt x="26" y="64"/>
                  <a:pt x="25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4"/>
                  <a:pt x="3" y="62"/>
                  <a:pt x="3" y="60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6"/>
                  <a:pt x="5" y="14"/>
                  <a:pt x="7" y="14"/>
                </a:cubicBezTo>
                <a:cubicBezTo>
                  <a:pt x="12" y="14"/>
                  <a:pt x="12" y="14"/>
                  <a:pt x="12" y="14"/>
                </a:cubicBezTo>
                <a:lnTo>
                  <a:pt x="12" y="22"/>
                </a:lnTo>
                <a:close/>
                <a:moveTo>
                  <a:pt x="29" y="64"/>
                </a:moveTo>
                <a:cubicBezTo>
                  <a:pt x="29" y="61"/>
                  <a:pt x="29" y="61"/>
                  <a:pt x="29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63"/>
                  <a:pt x="31" y="63"/>
                  <a:pt x="29" y="64"/>
                </a:cubicBezTo>
                <a:close/>
                <a:moveTo>
                  <a:pt x="19" y="59"/>
                </a:moveTo>
                <a:cubicBezTo>
                  <a:pt x="16" y="59"/>
                  <a:pt x="14" y="57"/>
                  <a:pt x="14" y="5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0"/>
                  <a:pt x="16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17"/>
                  <a:pt x="24" y="17"/>
                  <a:pt x="24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5"/>
                  <a:pt x="24" y="25"/>
                  <a:pt x="24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0" y="25"/>
                  <a:pt x="20" y="26"/>
                </a:cubicBezTo>
                <a:cubicBezTo>
                  <a:pt x="20" y="26"/>
                  <a:pt x="21" y="27"/>
                  <a:pt x="21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4"/>
                </a:cubicBezTo>
                <a:cubicBezTo>
                  <a:pt x="20" y="34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41"/>
                  <a:pt x="24" y="41"/>
                  <a:pt x="24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0" y="41"/>
                  <a:pt x="20" y="42"/>
                </a:cubicBezTo>
                <a:cubicBezTo>
                  <a:pt x="20" y="42"/>
                  <a:pt x="21" y="43"/>
                  <a:pt x="21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9"/>
                  <a:pt x="20" y="49"/>
                  <a:pt x="20" y="50"/>
                </a:cubicBezTo>
                <a:cubicBezTo>
                  <a:pt x="20" y="50"/>
                  <a:pt x="21" y="51"/>
                  <a:pt x="21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3"/>
                  <a:pt x="28" y="55"/>
                  <a:pt x="31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7"/>
                  <a:pt x="38" y="57"/>
                  <a:pt x="38" y="57"/>
                </a:cubicBezTo>
                <a:cubicBezTo>
                  <a:pt x="37" y="59"/>
                  <a:pt x="37" y="59"/>
                  <a:pt x="37" y="59"/>
                </a:cubicBezTo>
                <a:lnTo>
                  <a:pt x="19" y="59"/>
                </a:ln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1" y="57"/>
                  <a:pt x="41" y="57"/>
                  <a:pt x="40" y="57"/>
                </a:cubicBezTo>
                <a:cubicBezTo>
                  <a:pt x="40" y="55"/>
                  <a:pt x="40" y="55"/>
                  <a:pt x="40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4" y="57"/>
                  <a:pt x="42" y="58"/>
                  <a:pt x="40" y="58"/>
                </a:cubicBezTo>
                <a:close/>
                <a:moveTo>
                  <a:pt x="59" y="12"/>
                </a:moveTo>
                <a:cubicBezTo>
                  <a:pt x="59" y="12"/>
                  <a:pt x="59" y="13"/>
                  <a:pt x="58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2" y="11"/>
                  <a:pt x="32" y="11"/>
                  <a:pt x="33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9" y="11"/>
                  <a:pt x="59" y="11"/>
                  <a:pt x="59" y="12"/>
                </a:cubicBezTo>
                <a:close/>
                <a:moveTo>
                  <a:pt x="59" y="20"/>
                </a:moveTo>
                <a:cubicBezTo>
                  <a:pt x="59" y="21"/>
                  <a:pt x="59" y="21"/>
                  <a:pt x="58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21"/>
                  <a:pt x="32" y="21"/>
                  <a:pt x="32" y="20"/>
                </a:cubicBezTo>
                <a:cubicBezTo>
                  <a:pt x="32" y="19"/>
                  <a:pt x="32" y="19"/>
                  <a:pt x="33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59" y="19"/>
                  <a:pt x="59" y="20"/>
                </a:cubicBezTo>
                <a:close/>
                <a:moveTo>
                  <a:pt x="59" y="28"/>
                </a:moveTo>
                <a:cubicBezTo>
                  <a:pt x="59" y="29"/>
                  <a:pt x="59" y="29"/>
                  <a:pt x="58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7"/>
                  <a:pt x="32" y="27"/>
                  <a:pt x="33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9" y="27"/>
                  <a:pt x="59" y="28"/>
                </a:cubicBezTo>
                <a:close/>
                <a:moveTo>
                  <a:pt x="59" y="36"/>
                </a:moveTo>
                <a:cubicBezTo>
                  <a:pt x="59" y="37"/>
                  <a:pt x="59" y="37"/>
                  <a:pt x="5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7"/>
                  <a:pt x="32" y="36"/>
                </a:cubicBezTo>
                <a:cubicBezTo>
                  <a:pt x="32" y="36"/>
                  <a:pt x="32" y="35"/>
                  <a:pt x="33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9" y="35"/>
                  <a:pt x="59" y="36"/>
                  <a:pt x="59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3" name="Freeform 36"/>
          <p:cNvSpPr>
            <a:spLocks noEditPoints="1"/>
          </p:cNvSpPr>
          <p:nvPr/>
        </p:nvSpPr>
        <p:spPr bwMode="auto">
          <a:xfrm>
            <a:off x="7573010" y="3317875"/>
            <a:ext cx="421640" cy="352425"/>
          </a:xfrm>
          <a:custGeom>
            <a:avLst/>
            <a:gdLst>
              <a:gd name="T0" fmla="*/ 71 w 72"/>
              <a:gd name="T1" fmla="*/ 15 h 60"/>
              <a:gd name="T2" fmla="*/ 57 w 72"/>
              <a:gd name="T3" fmla="*/ 17 h 60"/>
              <a:gd name="T4" fmla="*/ 44 w 72"/>
              <a:gd name="T5" fmla="*/ 45 h 60"/>
              <a:gd name="T6" fmla="*/ 12 w 72"/>
              <a:gd name="T7" fmla="*/ 45 h 60"/>
              <a:gd name="T8" fmla="*/ 14 w 72"/>
              <a:gd name="T9" fmla="*/ 48 h 60"/>
              <a:gd name="T10" fmla="*/ 48 w 72"/>
              <a:gd name="T11" fmla="*/ 50 h 60"/>
              <a:gd name="T12" fmla="*/ 14 w 72"/>
              <a:gd name="T13" fmla="*/ 51 h 60"/>
              <a:gd name="T14" fmla="*/ 9 w 72"/>
              <a:gd name="T15" fmla="*/ 44 h 60"/>
              <a:gd name="T16" fmla="*/ 8 w 72"/>
              <a:gd name="T17" fmla="*/ 41 h 60"/>
              <a:gd name="T18" fmla="*/ 1 w 72"/>
              <a:gd name="T19" fmla="*/ 22 h 60"/>
              <a:gd name="T20" fmla="*/ 11 w 72"/>
              <a:gd name="T21" fmla="*/ 40 h 60"/>
              <a:gd name="T22" fmla="*/ 44 w 72"/>
              <a:gd name="T23" fmla="*/ 42 h 60"/>
              <a:gd name="T24" fmla="*/ 54 w 72"/>
              <a:gd name="T25" fmla="*/ 16 h 60"/>
              <a:gd name="T26" fmla="*/ 71 w 72"/>
              <a:gd name="T27" fmla="*/ 12 h 60"/>
              <a:gd name="T28" fmla="*/ 18 w 72"/>
              <a:gd name="T29" fmla="*/ 56 h 60"/>
              <a:gd name="T30" fmla="*/ 11 w 72"/>
              <a:gd name="T31" fmla="*/ 56 h 60"/>
              <a:gd name="T32" fmla="*/ 18 w 72"/>
              <a:gd name="T33" fmla="*/ 56 h 60"/>
              <a:gd name="T34" fmla="*/ 15 w 72"/>
              <a:gd name="T35" fmla="*/ 54 h 60"/>
              <a:gd name="T36" fmla="*/ 15 w 72"/>
              <a:gd name="T37" fmla="*/ 58 h 60"/>
              <a:gd name="T38" fmla="*/ 45 w 72"/>
              <a:gd name="T39" fmla="*/ 56 h 60"/>
              <a:gd name="T40" fmla="*/ 38 w 72"/>
              <a:gd name="T41" fmla="*/ 56 h 60"/>
              <a:gd name="T42" fmla="*/ 45 w 72"/>
              <a:gd name="T43" fmla="*/ 56 h 60"/>
              <a:gd name="T44" fmla="*/ 42 w 72"/>
              <a:gd name="T45" fmla="*/ 54 h 60"/>
              <a:gd name="T46" fmla="*/ 42 w 72"/>
              <a:gd name="T47" fmla="*/ 58 h 60"/>
              <a:gd name="T48" fmla="*/ 46 w 72"/>
              <a:gd name="T49" fmla="*/ 35 h 60"/>
              <a:gd name="T50" fmla="*/ 12 w 72"/>
              <a:gd name="T51" fmla="*/ 34 h 60"/>
              <a:gd name="T52" fmla="*/ 12 w 72"/>
              <a:gd name="T53" fmla="*/ 36 h 60"/>
              <a:gd name="T54" fmla="*/ 46 w 72"/>
              <a:gd name="T55" fmla="*/ 35 h 60"/>
              <a:gd name="T56" fmla="*/ 12 w 72"/>
              <a:gd name="T57" fmla="*/ 39 h 60"/>
              <a:gd name="T58" fmla="*/ 43 w 72"/>
              <a:gd name="T59" fmla="*/ 40 h 60"/>
              <a:gd name="T60" fmla="*/ 43 w 72"/>
              <a:gd name="T61" fmla="*/ 38 h 60"/>
              <a:gd name="T62" fmla="*/ 13 w 72"/>
              <a:gd name="T63" fmla="*/ 28 h 60"/>
              <a:gd name="T64" fmla="*/ 16 w 72"/>
              <a:gd name="T65" fmla="*/ 23 h 60"/>
              <a:gd name="T66" fmla="*/ 28 w 72"/>
              <a:gd name="T67" fmla="*/ 14 h 60"/>
              <a:gd name="T68" fmla="*/ 33 w 72"/>
              <a:gd name="T69" fmla="*/ 17 h 60"/>
              <a:gd name="T70" fmla="*/ 36 w 72"/>
              <a:gd name="T71" fmla="*/ 22 h 60"/>
              <a:gd name="T72" fmla="*/ 39 w 72"/>
              <a:gd name="T73" fmla="*/ 17 h 60"/>
              <a:gd name="T74" fmla="*/ 51 w 72"/>
              <a:gd name="T75" fmla="*/ 7 h 60"/>
              <a:gd name="T76" fmla="*/ 51 w 72"/>
              <a:gd name="T77" fmla="*/ 0 h 60"/>
              <a:gd name="T78" fmla="*/ 49 w 72"/>
              <a:gd name="T79" fmla="*/ 5 h 60"/>
              <a:gd name="T80" fmla="*/ 36 w 72"/>
              <a:gd name="T81" fmla="*/ 15 h 60"/>
              <a:gd name="T82" fmla="*/ 31 w 72"/>
              <a:gd name="T83" fmla="*/ 12 h 60"/>
              <a:gd name="T84" fmla="*/ 28 w 72"/>
              <a:gd name="T85" fmla="*/ 7 h 60"/>
              <a:gd name="T86" fmla="*/ 25 w 72"/>
              <a:gd name="T87" fmla="*/ 11 h 60"/>
              <a:gd name="T88" fmla="*/ 13 w 72"/>
              <a:gd name="T89" fmla="*/ 22 h 60"/>
              <a:gd name="T90" fmla="*/ 13 w 72"/>
              <a:gd name="T91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" h="60">
                <a:moveTo>
                  <a:pt x="72" y="13"/>
                </a:moveTo>
                <a:cubicBezTo>
                  <a:pt x="72" y="14"/>
                  <a:pt x="71" y="15"/>
                  <a:pt x="71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5"/>
                  <a:pt x="57" y="16"/>
                  <a:pt x="57" y="17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3"/>
                  <a:pt x="46" y="45"/>
                  <a:pt x="4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5"/>
                  <a:pt x="13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3" y="48"/>
                  <a:pt x="14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8" y="48"/>
                  <a:pt x="48" y="49"/>
                  <a:pt x="48" y="50"/>
                </a:cubicBezTo>
                <a:cubicBezTo>
                  <a:pt x="48" y="50"/>
                  <a:pt x="48" y="51"/>
                  <a:pt x="47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1" y="51"/>
                  <a:pt x="9" y="49"/>
                  <a:pt x="9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8" y="42"/>
                  <a:pt x="8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2"/>
                  <a:pt x="1" y="22"/>
                </a:cubicBezTo>
                <a:cubicBezTo>
                  <a:pt x="2" y="21"/>
                  <a:pt x="3" y="22"/>
                  <a:pt x="3" y="22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3" y="42"/>
                  <a:pt x="1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7" y="40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3"/>
                  <a:pt x="57" y="12"/>
                  <a:pt x="60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2"/>
                  <a:pt x="72" y="12"/>
                  <a:pt x="72" y="13"/>
                </a:cubicBezTo>
                <a:close/>
                <a:moveTo>
                  <a:pt x="18" y="56"/>
                </a:moveTo>
                <a:cubicBezTo>
                  <a:pt x="18" y="58"/>
                  <a:pt x="17" y="60"/>
                  <a:pt x="15" y="60"/>
                </a:cubicBezTo>
                <a:cubicBezTo>
                  <a:pt x="13" y="60"/>
                  <a:pt x="11" y="58"/>
                  <a:pt x="11" y="56"/>
                </a:cubicBezTo>
                <a:cubicBezTo>
                  <a:pt x="11" y="54"/>
                  <a:pt x="13" y="52"/>
                  <a:pt x="15" y="52"/>
                </a:cubicBezTo>
                <a:cubicBezTo>
                  <a:pt x="17" y="52"/>
                  <a:pt x="18" y="54"/>
                  <a:pt x="18" y="56"/>
                </a:cubicBezTo>
                <a:close/>
                <a:moveTo>
                  <a:pt x="16" y="56"/>
                </a:moveTo>
                <a:cubicBezTo>
                  <a:pt x="16" y="55"/>
                  <a:pt x="16" y="54"/>
                  <a:pt x="15" y="54"/>
                </a:cubicBezTo>
                <a:cubicBezTo>
                  <a:pt x="14" y="54"/>
                  <a:pt x="13" y="55"/>
                  <a:pt x="13" y="56"/>
                </a:cubicBezTo>
                <a:cubicBezTo>
                  <a:pt x="13" y="57"/>
                  <a:pt x="14" y="58"/>
                  <a:pt x="15" y="58"/>
                </a:cubicBezTo>
                <a:cubicBezTo>
                  <a:pt x="16" y="58"/>
                  <a:pt x="16" y="57"/>
                  <a:pt x="16" y="56"/>
                </a:cubicBezTo>
                <a:close/>
                <a:moveTo>
                  <a:pt x="45" y="56"/>
                </a:moveTo>
                <a:cubicBezTo>
                  <a:pt x="45" y="58"/>
                  <a:pt x="44" y="60"/>
                  <a:pt x="42" y="60"/>
                </a:cubicBezTo>
                <a:cubicBezTo>
                  <a:pt x="40" y="60"/>
                  <a:pt x="38" y="58"/>
                  <a:pt x="38" y="56"/>
                </a:cubicBezTo>
                <a:cubicBezTo>
                  <a:pt x="38" y="54"/>
                  <a:pt x="40" y="52"/>
                  <a:pt x="42" y="52"/>
                </a:cubicBezTo>
                <a:cubicBezTo>
                  <a:pt x="44" y="52"/>
                  <a:pt x="45" y="54"/>
                  <a:pt x="45" y="56"/>
                </a:cubicBezTo>
                <a:close/>
                <a:moveTo>
                  <a:pt x="43" y="56"/>
                </a:moveTo>
                <a:cubicBezTo>
                  <a:pt x="43" y="55"/>
                  <a:pt x="43" y="54"/>
                  <a:pt x="42" y="54"/>
                </a:cubicBezTo>
                <a:cubicBezTo>
                  <a:pt x="41" y="54"/>
                  <a:pt x="40" y="55"/>
                  <a:pt x="40" y="56"/>
                </a:cubicBezTo>
                <a:cubicBezTo>
                  <a:pt x="40" y="57"/>
                  <a:pt x="41" y="58"/>
                  <a:pt x="42" y="58"/>
                </a:cubicBezTo>
                <a:cubicBezTo>
                  <a:pt x="43" y="58"/>
                  <a:pt x="43" y="57"/>
                  <a:pt x="43" y="56"/>
                </a:cubicBezTo>
                <a:close/>
                <a:moveTo>
                  <a:pt x="46" y="35"/>
                </a:moveTo>
                <a:cubicBezTo>
                  <a:pt x="46" y="34"/>
                  <a:pt x="45" y="34"/>
                  <a:pt x="45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lose/>
                <a:moveTo>
                  <a:pt x="13" y="38"/>
                </a:moveTo>
                <a:cubicBezTo>
                  <a:pt x="13" y="38"/>
                  <a:pt x="12" y="39"/>
                  <a:pt x="12" y="39"/>
                </a:cubicBezTo>
                <a:cubicBezTo>
                  <a:pt x="12" y="40"/>
                  <a:pt x="13" y="40"/>
                  <a:pt x="1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4" y="40"/>
                  <a:pt x="44" y="39"/>
                </a:cubicBezTo>
                <a:cubicBezTo>
                  <a:pt x="44" y="39"/>
                  <a:pt x="44" y="38"/>
                  <a:pt x="43" y="38"/>
                </a:cubicBezTo>
                <a:lnTo>
                  <a:pt x="13" y="38"/>
                </a:lnTo>
                <a:close/>
                <a:moveTo>
                  <a:pt x="13" y="28"/>
                </a:moveTo>
                <a:cubicBezTo>
                  <a:pt x="14" y="28"/>
                  <a:pt x="16" y="27"/>
                  <a:pt x="16" y="25"/>
                </a:cubicBezTo>
                <a:cubicBezTo>
                  <a:pt x="16" y="24"/>
                  <a:pt x="16" y="24"/>
                  <a:pt x="1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4"/>
                  <a:pt x="28" y="14"/>
                </a:cubicBezTo>
                <a:cubicBezTo>
                  <a:pt x="28" y="14"/>
                  <a:pt x="29" y="13"/>
                  <a:pt x="29" y="13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3" y="18"/>
                  <a:pt x="33" y="19"/>
                </a:cubicBezTo>
                <a:cubicBezTo>
                  <a:pt x="33" y="20"/>
                  <a:pt x="34" y="22"/>
                  <a:pt x="36" y="22"/>
                </a:cubicBezTo>
                <a:cubicBezTo>
                  <a:pt x="38" y="22"/>
                  <a:pt x="39" y="20"/>
                  <a:pt x="39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1" y="7"/>
                  <a:pt x="51" y="7"/>
                </a:cubicBezTo>
                <a:cubicBezTo>
                  <a:pt x="53" y="7"/>
                  <a:pt x="54" y="5"/>
                  <a:pt x="54" y="4"/>
                </a:cubicBezTo>
                <a:cubicBezTo>
                  <a:pt x="54" y="2"/>
                  <a:pt x="53" y="0"/>
                  <a:pt x="51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4"/>
                  <a:pt x="48" y="5"/>
                  <a:pt x="49" y="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5"/>
                  <a:pt x="36" y="15"/>
                </a:cubicBezTo>
                <a:cubicBezTo>
                  <a:pt x="36" y="15"/>
                  <a:pt x="35" y="16"/>
                  <a:pt x="35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0" y="7"/>
                  <a:pt x="28" y="7"/>
                </a:cubicBezTo>
                <a:cubicBezTo>
                  <a:pt x="26" y="7"/>
                  <a:pt x="25" y="9"/>
                  <a:pt x="25" y="10"/>
                </a:cubicBezTo>
                <a:cubicBezTo>
                  <a:pt x="25" y="11"/>
                  <a:pt x="25" y="11"/>
                  <a:pt x="25" y="1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2"/>
                  <a:pt x="13" y="22"/>
                </a:cubicBezTo>
                <a:cubicBezTo>
                  <a:pt x="11" y="22"/>
                  <a:pt x="10" y="23"/>
                  <a:pt x="10" y="25"/>
                </a:cubicBezTo>
                <a:cubicBezTo>
                  <a:pt x="10" y="27"/>
                  <a:pt x="11" y="28"/>
                  <a:pt x="13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" name="Freeform 24"/>
          <p:cNvSpPr>
            <a:spLocks noEditPoints="1"/>
          </p:cNvSpPr>
          <p:nvPr/>
        </p:nvSpPr>
        <p:spPr bwMode="auto">
          <a:xfrm>
            <a:off x="5603240" y="1619250"/>
            <a:ext cx="288290" cy="304165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5" name="Freeform 54"/>
          <p:cNvSpPr>
            <a:spLocks noEditPoints="1"/>
          </p:cNvSpPr>
          <p:nvPr/>
        </p:nvSpPr>
        <p:spPr bwMode="auto">
          <a:xfrm>
            <a:off x="4739005" y="5136515"/>
            <a:ext cx="328930" cy="382270"/>
          </a:xfrm>
          <a:custGeom>
            <a:avLst/>
            <a:gdLst>
              <a:gd name="T0" fmla="*/ 31 w 62"/>
              <a:gd name="T1" fmla="*/ 49 h 70"/>
              <a:gd name="T2" fmla="*/ 45 w 62"/>
              <a:gd name="T3" fmla="*/ 35 h 70"/>
              <a:gd name="T4" fmla="*/ 45 w 62"/>
              <a:gd name="T5" fmla="*/ 8 h 70"/>
              <a:gd name="T6" fmla="*/ 17 w 62"/>
              <a:gd name="T7" fmla="*/ 8 h 70"/>
              <a:gd name="T8" fmla="*/ 17 w 62"/>
              <a:gd name="T9" fmla="*/ 35 h 70"/>
              <a:gd name="T10" fmla="*/ 31 w 62"/>
              <a:gd name="T11" fmla="*/ 49 h 70"/>
              <a:gd name="T12" fmla="*/ 31 w 62"/>
              <a:gd name="T13" fmla="*/ 8 h 70"/>
              <a:gd name="T14" fmla="*/ 44 w 62"/>
              <a:gd name="T15" fmla="*/ 21 h 70"/>
              <a:gd name="T16" fmla="*/ 31 w 62"/>
              <a:gd name="T17" fmla="*/ 34 h 70"/>
              <a:gd name="T18" fmla="*/ 18 w 62"/>
              <a:gd name="T19" fmla="*/ 21 h 70"/>
              <a:gd name="T20" fmla="*/ 31 w 62"/>
              <a:gd name="T21" fmla="*/ 8 h 70"/>
              <a:gd name="T22" fmla="*/ 25 w 62"/>
              <a:gd name="T23" fmla="*/ 50 h 70"/>
              <a:gd name="T24" fmla="*/ 27 w 62"/>
              <a:gd name="T25" fmla="*/ 48 h 70"/>
              <a:gd name="T26" fmla="*/ 30 w 62"/>
              <a:gd name="T27" fmla="*/ 50 h 70"/>
              <a:gd name="T28" fmla="*/ 31 w 62"/>
              <a:gd name="T29" fmla="*/ 51 h 70"/>
              <a:gd name="T30" fmla="*/ 32 w 62"/>
              <a:gd name="T31" fmla="*/ 50 h 70"/>
              <a:gd name="T32" fmla="*/ 34 w 62"/>
              <a:gd name="T33" fmla="*/ 48 h 70"/>
              <a:gd name="T34" fmla="*/ 37 w 62"/>
              <a:gd name="T35" fmla="*/ 50 h 70"/>
              <a:gd name="T36" fmla="*/ 31 w 62"/>
              <a:gd name="T37" fmla="*/ 53 h 70"/>
              <a:gd name="T38" fmla="*/ 25 w 62"/>
              <a:gd name="T39" fmla="*/ 50 h 70"/>
              <a:gd name="T40" fmla="*/ 8 w 62"/>
              <a:gd name="T41" fmla="*/ 53 h 70"/>
              <a:gd name="T42" fmla="*/ 31 w 62"/>
              <a:gd name="T43" fmla="*/ 62 h 70"/>
              <a:gd name="T44" fmla="*/ 54 w 62"/>
              <a:gd name="T45" fmla="*/ 53 h 70"/>
              <a:gd name="T46" fmla="*/ 39 w 62"/>
              <a:gd name="T47" fmla="*/ 44 h 70"/>
              <a:gd name="T48" fmla="*/ 35 w 62"/>
              <a:gd name="T49" fmla="*/ 47 h 70"/>
              <a:gd name="T50" fmla="*/ 44 w 62"/>
              <a:gd name="T51" fmla="*/ 51 h 70"/>
              <a:gd name="T52" fmla="*/ 31 w 62"/>
              <a:gd name="T53" fmla="*/ 54 h 70"/>
              <a:gd name="T54" fmla="*/ 18 w 62"/>
              <a:gd name="T55" fmla="*/ 51 h 70"/>
              <a:gd name="T56" fmla="*/ 26 w 62"/>
              <a:gd name="T57" fmla="*/ 47 h 70"/>
              <a:gd name="T58" fmla="*/ 23 w 62"/>
              <a:gd name="T59" fmla="*/ 44 h 70"/>
              <a:gd name="T60" fmla="*/ 8 w 62"/>
              <a:gd name="T61" fmla="*/ 53 h 70"/>
              <a:gd name="T62" fmla="*/ 16 w 62"/>
              <a:gd name="T63" fmla="*/ 51 h 70"/>
              <a:gd name="T64" fmla="*/ 31 w 62"/>
              <a:gd name="T65" fmla="*/ 56 h 70"/>
              <a:gd name="T66" fmla="*/ 46 w 62"/>
              <a:gd name="T67" fmla="*/ 51 h 70"/>
              <a:gd name="T68" fmla="*/ 42 w 62"/>
              <a:gd name="T69" fmla="*/ 47 h 70"/>
              <a:gd name="T70" fmla="*/ 52 w 62"/>
              <a:gd name="T71" fmla="*/ 53 h 70"/>
              <a:gd name="T72" fmla="*/ 31 w 62"/>
              <a:gd name="T73" fmla="*/ 60 h 70"/>
              <a:gd name="T74" fmla="*/ 10 w 62"/>
              <a:gd name="T75" fmla="*/ 53 h 70"/>
              <a:gd name="T76" fmla="*/ 20 w 62"/>
              <a:gd name="T77" fmla="*/ 47 h 70"/>
              <a:gd name="T78" fmla="*/ 16 w 62"/>
              <a:gd name="T79" fmla="*/ 51 h 70"/>
              <a:gd name="T80" fmla="*/ 62 w 62"/>
              <a:gd name="T81" fmla="*/ 55 h 70"/>
              <a:gd name="T82" fmla="*/ 31 w 62"/>
              <a:gd name="T83" fmla="*/ 70 h 70"/>
              <a:gd name="T84" fmla="*/ 0 w 62"/>
              <a:gd name="T85" fmla="*/ 55 h 70"/>
              <a:gd name="T86" fmla="*/ 20 w 62"/>
              <a:gd name="T87" fmla="*/ 41 h 70"/>
              <a:gd name="T88" fmla="*/ 23 w 62"/>
              <a:gd name="T89" fmla="*/ 44 h 70"/>
              <a:gd name="T90" fmla="*/ 3 w 62"/>
              <a:gd name="T91" fmla="*/ 55 h 70"/>
              <a:gd name="T92" fmla="*/ 31 w 62"/>
              <a:gd name="T93" fmla="*/ 67 h 70"/>
              <a:gd name="T94" fmla="*/ 59 w 62"/>
              <a:gd name="T95" fmla="*/ 55 h 70"/>
              <a:gd name="T96" fmla="*/ 39 w 62"/>
              <a:gd name="T97" fmla="*/ 44 h 70"/>
              <a:gd name="T98" fmla="*/ 42 w 62"/>
              <a:gd name="T99" fmla="*/ 41 h 70"/>
              <a:gd name="T100" fmla="*/ 62 w 62"/>
              <a:gd name="T101" fmla="*/ 5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" h="70">
                <a:moveTo>
                  <a:pt x="31" y="49"/>
                </a:moveTo>
                <a:cubicBezTo>
                  <a:pt x="45" y="35"/>
                  <a:pt x="45" y="35"/>
                  <a:pt x="45" y="35"/>
                </a:cubicBezTo>
                <a:cubicBezTo>
                  <a:pt x="52" y="27"/>
                  <a:pt x="52" y="15"/>
                  <a:pt x="45" y="8"/>
                </a:cubicBezTo>
                <a:cubicBezTo>
                  <a:pt x="37" y="0"/>
                  <a:pt x="25" y="0"/>
                  <a:pt x="17" y="8"/>
                </a:cubicBezTo>
                <a:cubicBezTo>
                  <a:pt x="10" y="15"/>
                  <a:pt x="10" y="27"/>
                  <a:pt x="17" y="35"/>
                </a:cubicBezTo>
                <a:lnTo>
                  <a:pt x="31" y="49"/>
                </a:lnTo>
                <a:close/>
                <a:moveTo>
                  <a:pt x="31" y="8"/>
                </a:moveTo>
                <a:cubicBezTo>
                  <a:pt x="38" y="8"/>
                  <a:pt x="44" y="14"/>
                  <a:pt x="44" y="21"/>
                </a:cubicBezTo>
                <a:cubicBezTo>
                  <a:pt x="44" y="29"/>
                  <a:pt x="38" y="34"/>
                  <a:pt x="31" y="34"/>
                </a:cubicBezTo>
                <a:cubicBezTo>
                  <a:pt x="24" y="34"/>
                  <a:pt x="18" y="29"/>
                  <a:pt x="18" y="21"/>
                </a:cubicBezTo>
                <a:cubicBezTo>
                  <a:pt x="18" y="14"/>
                  <a:pt x="24" y="8"/>
                  <a:pt x="31" y="8"/>
                </a:cubicBezTo>
                <a:close/>
                <a:moveTo>
                  <a:pt x="25" y="50"/>
                </a:moveTo>
                <a:cubicBezTo>
                  <a:pt x="25" y="49"/>
                  <a:pt x="26" y="49"/>
                  <a:pt x="27" y="48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1"/>
                  <a:pt x="30" y="51"/>
                  <a:pt x="31" y="51"/>
                </a:cubicBezTo>
                <a:cubicBezTo>
                  <a:pt x="31" y="51"/>
                  <a:pt x="32" y="51"/>
                  <a:pt x="32" y="50"/>
                </a:cubicBezTo>
                <a:cubicBezTo>
                  <a:pt x="34" y="48"/>
                  <a:pt x="34" y="48"/>
                  <a:pt x="34" y="48"/>
                </a:cubicBezTo>
                <a:cubicBezTo>
                  <a:pt x="36" y="49"/>
                  <a:pt x="37" y="49"/>
                  <a:pt x="37" y="50"/>
                </a:cubicBezTo>
                <a:cubicBezTo>
                  <a:pt x="37" y="52"/>
                  <a:pt x="34" y="53"/>
                  <a:pt x="31" y="53"/>
                </a:cubicBezTo>
                <a:cubicBezTo>
                  <a:pt x="28" y="53"/>
                  <a:pt x="25" y="52"/>
                  <a:pt x="25" y="50"/>
                </a:cubicBezTo>
                <a:close/>
                <a:moveTo>
                  <a:pt x="8" y="53"/>
                </a:moveTo>
                <a:cubicBezTo>
                  <a:pt x="8" y="58"/>
                  <a:pt x="18" y="62"/>
                  <a:pt x="31" y="62"/>
                </a:cubicBezTo>
                <a:cubicBezTo>
                  <a:pt x="44" y="62"/>
                  <a:pt x="54" y="58"/>
                  <a:pt x="54" y="53"/>
                </a:cubicBezTo>
                <a:cubicBezTo>
                  <a:pt x="54" y="49"/>
                  <a:pt x="48" y="45"/>
                  <a:pt x="39" y="44"/>
                </a:cubicBezTo>
                <a:cubicBezTo>
                  <a:pt x="35" y="47"/>
                  <a:pt x="35" y="47"/>
                  <a:pt x="35" y="47"/>
                </a:cubicBezTo>
                <a:cubicBezTo>
                  <a:pt x="41" y="48"/>
                  <a:pt x="44" y="49"/>
                  <a:pt x="44" y="51"/>
                </a:cubicBezTo>
                <a:cubicBezTo>
                  <a:pt x="44" y="52"/>
                  <a:pt x="39" y="54"/>
                  <a:pt x="31" y="54"/>
                </a:cubicBezTo>
                <a:cubicBezTo>
                  <a:pt x="23" y="54"/>
                  <a:pt x="18" y="52"/>
                  <a:pt x="18" y="51"/>
                </a:cubicBezTo>
                <a:cubicBezTo>
                  <a:pt x="18" y="49"/>
                  <a:pt x="21" y="48"/>
                  <a:pt x="26" y="47"/>
                </a:cubicBezTo>
                <a:cubicBezTo>
                  <a:pt x="23" y="44"/>
                  <a:pt x="23" y="44"/>
                  <a:pt x="23" y="44"/>
                </a:cubicBezTo>
                <a:cubicBezTo>
                  <a:pt x="14" y="45"/>
                  <a:pt x="8" y="49"/>
                  <a:pt x="8" y="53"/>
                </a:cubicBezTo>
                <a:close/>
                <a:moveTo>
                  <a:pt x="16" y="51"/>
                </a:moveTo>
                <a:cubicBezTo>
                  <a:pt x="16" y="54"/>
                  <a:pt x="23" y="56"/>
                  <a:pt x="31" y="56"/>
                </a:cubicBezTo>
                <a:cubicBezTo>
                  <a:pt x="39" y="56"/>
                  <a:pt x="46" y="54"/>
                  <a:pt x="46" y="51"/>
                </a:cubicBezTo>
                <a:cubicBezTo>
                  <a:pt x="46" y="49"/>
                  <a:pt x="44" y="47"/>
                  <a:pt x="42" y="47"/>
                </a:cubicBezTo>
                <a:cubicBezTo>
                  <a:pt x="48" y="48"/>
                  <a:pt x="52" y="50"/>
                  <a:pt x="52" y="53"/>
                </a:cubicBezTo>
                <a:cubicBezTo>
                  <a:pt x="52" y="56"/>
                  <a:pt x="43" y="60"/>
                  <a:pt x="31" y="60"/>
                </a:cubicBezTo>
                <a:cubicBezTo>
                  <a:pt x="19" y="60"/>
                  <a:pt x="10" y="56"/>
                  <a:pt x="10" y="53"/>
                </a:cubicBezTo>
                <a:cubicBezTo>
                  <a:pt x="10" y="50"/>
                  <a:pt x="14" y="48"/>
                  <a:pt x="20" y="47"/>
                </a:cubicBezTo>
                <a:cubicBezTo>
                  <a:pt x="17" y="47"/>
                  <a:pt x="16" y="49"/>
                  <a:pt x="16" y="51"/>
                </a:cubicBezTo>
                <a:close/>
                <a:moveTo>
                  <a:pt x="62" y="55"/>
                </a:moveTo>
                <a:cubicBezTo>
                  <a:pt x="62" y="64"/>
                  <a:pt x="49" y="70"/>
                  <a:pt x="31" y="70"/>
                </a:cubicBezTo>
                <a:cubicBezTo>
                  <a:pt x="13" y="70"/>
                  <a:pt x="0" y="64"/>
                  <a:pt x="0" y="55"/>
                </a:cubicBezTo>
                <a:cubicBezTo>
                  <a:pt x="0" y="49"/>
                  <a:pt x="8" y="43"/>
                  <a:pt x="20" y="41"/>
                </a:cubicBezTo>
                <a:cubicBezTo>
                  <a:pt x="23" y="44"/>
                  <a:pt x="23" y="44"/>
                  <a:pt x="23" y="44"/>
                </a:cubicBezTo>
                <a:cubicBezTo>
                  <a:pt x="10" y="45"/>
                  <a:pt x="3" y="50"/>
                  <a:pt x="3" y="55"/>
                </a:cubicBezTo>
                <a:cubicBezTo>
                  <a:pt x="3" y="61"/>
                  <a:pt x="14" y="67"/>
                  <a:pt x="31" y="67"/>
                </a:cubicBezTo>
                <a:cubicBezTo>
                  <a:pt x="48" y="67"/>
                  <a:pt x="59" y="61"/>
                  <a:pt x="59" y="55"/>
                </a:cubicBezTo>
                <a:cubicBezTo>
                  <a:pt x="59" y="50"/>
                  <a:pt x="51" y="45"/>
                  <a:pt x="39" y="44"/>
                </a:cubicBezTo>
                <a:cubicBezTo>
                  <a:pt x="42" y="41"/>
                  <a:pt x="42" y="41"/>
                  <a:pt x="42" y="41"/>
                </a:cubicBezTo>
                <a:cubicBezTo>
                  <a:pt x="54" y="43"/>
                  <a:pt x="62" y="49"/>
                  <a:pt x="62" y="5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6" name="Freeform 55"/>
          <p:cNvSpPr>
            <a:spLocks noEditPoints="1"/>
          </p:cNvSpPr>
          <p:nvPr/>
        </p:nvSpPr>
        <p:spPr bwMode="auto">
          <a:xfrm>
            <a:off x="8752840" y="3933825"/>
            <a:ext cx="339725" cy="372745"/>
          </a:xfrm>
          <a:custGeom>
            <a:avLst/>
            <a:gdLst>
              <a:gd name="T0" fmla="*/ 31 w 63"/>
              <a:gd name="T1" fmla="*/ 45 h 67"/>
              <a:gd name="T2" fmla="*/ 42 w 63"/>
              <a:gd name="T3" fmla="*/ 33 h 67"/>
              <a:gd name="T4" fmla="*/ 52 w 63"/>
              <a:gd name="T5" fmla="*/ 33 h 67"/>
              <a:gd name="T6" fmla="*/ 52 w 63"/>
              <a:gd name="T7" fmla="*/ 0 h 67"/>
              <a:gd name="T8" fmla="*/ 11 w 63"/>
              <a:gd name="T9" fmla="*/ 0 h 67"/>
              <a:gd name="T10" fmla="*/ 11 w 63"/>
              <a:gd name="T11" fmla="*/ 33 h 67"/>
              <a:gd name="T12" fmla="*/ 21 w 63"/>
              <a:gd name="T13" fmla="*/ 33 h 67"/>
              <a:gd name="T14" fmla="*/ 31 w 63"/>
              <a:gd name="T15" fmla="*/ 45 h 67"/>
              <a:gd name="T16" fmla="*/ 15 w 63"/>
              <a:gd name="T17" fmla="*/ 29 h 67"/>
              <a:gd name="T18" fmla="*/ 15 w 63"/>
              <a:gd name="T19" fmla="*/ 4 h 67"/>
              <a:gd name="T20" fmla="*/ 48 w 63"/>
              <a:gd name="T21" fmla="*/ 4 h 67"/>
              <a:gd name="T22" fmla="*/ 48 w 63"/>
              <a:gd name="T23" fmla="*/ 29 h 67"/>
              <a:gd name="T24" fmla="*/ 45 w 63"/>
              <a:gd name="T25" fmla="*/ 29 h 67"/>
              <a:gd name="T26" fmla="*/ 17 w 63"/>
              <a:gd name="T27" fmla="*/ 29 h 67"/>
              <a:gd name="T28" fmla="*/ 15 w 63"/>
              <a:gd name="T29" fmla="*/ 29 h 67"/>
              <a:gd name="T30" fmla="*/ 25 w 63"/>
              <a:gd name="T31" fmla="*/ 47 h 67"/>
              <a:gd name="T32" fmla="*/ 29 w 63"/>
              <a:gd name="T33" fmla="*/ 45 h 67"/>
              <a:gd name="T34" fmla="*/ 30 w 63"/>
              <a:gd name="T35" fmla="*/ 46 h 67"/>
              <a:gd name="T36" fmla="*/ 31 w 63"/>
              <a:gd name="T37" fmla="*/ 47 h 67"/>
              <a:gd name="T38" fmla="*/ 33 w 63"/>
              <a:gd name="T39" fmla="*/ 46 h 67"/>
              <a:gd name="T40" fmla="*/ 34 w 63"/>
              <a:gd name="T41" fmla="*/ 45 h 67"/>
              <a:gd name="T42" fmla="*/ 37 w 63"/>
              <a:gd name="T43" fmla="*/ 47 h 67"/>
              <a:gd name="T44" fmla="*/ 31 w 63"/>
              <a:gd name="T45" fmla="*/ 50 h 67"/>
              <a:gd name="T46" fmla="*/ 25 w 63"/>
              <a:gd name="T47" fmla="*/ 47 h 67"/>
              <a:gd name="T48" fmla="*/ 8 w 63"/>
              <a:gd name="T49" fmla="*/ 50 h 67"/>
              <a:gd name="T50" fmla="*/ 31 w 63"/>
              <a:gd name="T51" fmla="*/ 59 h 67"/>
              <a:gd name="T52" fmla="*/ 54 w 63"/>
              <a:gd name="T53" fmla="*/ 50 h 67"/>
              <a:gd name="T54" fmla="*/ 37 w 63"/>
              <a:gd name="T55" fmla="*/ 41 h 67"/>
              <a:gd name="T56" fmla="*/ 34 w 63"/>
              <a:gd name="T57" fmla="*/ 44 h 67"/>
              <a:gd name="T58" fmla="*/ 44 w 63"/>
              <a:gd name="T59" fmla="*/ 48 h 67"/>
              <a:gd name="T60" fmla="*/ 31 w 63"/>
              <a:gd name="T61" fmla="*/ 51 h 67"/>
              <a:gd name="T62" fmla="*/ 18 w 63"/>
              <a:gd name="T63" fmla="*/ 48 h 67"/>
              <a:gd name="T64" fmla="*/ 28 w 63"/>
              <a:gd name="T65" fmla="*/ 44 h 67"/>
              <a:gd name="T66" fmla="*/ 25 w 63"/>
              <a:gd name="T67" fmla="*/ 41 h 67"/>
              <a:gd name="T68" fmla="*/ 8 w 63"/>
              <a:gd name="T69" fmla="*/ 50 h 67"/>
              <a:gd name="T70" fmla="*/ 16 w 63"/>
              <a:gd name="T71" fmla="*/ 48 h 67"/>
              <a:gd name="T72" fmla="*/ 31 w 63"/>
              <a:gd name="T73" fmla="*/ 53 h 67"/>
              <a:gd name="T74" fmla="*/ 46 w 63"/>
              <a:gd name="T75" fmla="*/ 48 h 67"/>
              <a:gd name="T76" fmla="*/ 42 w 63"/>
              <a:gd name="T77" fmla="*/ 44 h 67"/>
              <a:gd name="T78" fmla="*/ 52 w 63"/>
              <a:gd name="T79" fmla="*/ 50 h 67"/>
              <a:gd name="T80" fmla="*/ 31 w 63"/>
              <a:gd name="T81" fmla="*/ 57 h 67"/>
              <a:gd name="T82" fmla="*/ 10 w 63"/>
              <a:gd name="T83" fmla="*/ 50 h 67"/>
              <a:gd name="T84" fmla="*/ 20 w 63"/>
              <a:gd name="T85" fmla="*/ 44 h 67"/>
              <a:gd name="T86" fmla="*/ 16 w 63"/>
              <a:gd name="T87" fmla="*/ 48 h 67"/>
              <a:gd name="T88" fmla="*/ 63 w 63"/>
              <a:gd name="T89" fmla="*/ 52 h 67"/>
              <a:gd name="T90" fmla="*/ 31 w 63"/>
              <a:gd name="T91" fmla="*/ 67 h 67"/>
              <a:gd name="T92" fmla="*/ 0 w 63"/>
              <a:gd name="T93" fmla="*/ 52 h 67"/>
              <a:gd name="T94" fmla="*/ 22 w 63"/>
              <a:gd name="T95" fmla="*/ 38 h 67"/>
              <a:gd name="T96" fmla="*/ 25 w 63"/>
              <a:gd name="T97" fmla="*/ 40 h 67"/>
              <a:gd name="T98" fmla="*/ 3 w 63"/>
              <a:gd name="T99" fmla="*/ 52 h 67"/>
              <a:gd name="T100" fmla="*/ 31 w 63"/>
              <a:gd name="T101" fmla="*/ 64 h 67"/>
              <a:gd name="T102" fmla="*/ 60 w 63"/>
              <a:gd name="T103" fmla="*/ 52 h 67"/>
              <a:gd name="T104" fmla="*/ 38 w 63"/>
              <a:gd name="T105" fmla="*/ 40 h 67"/>
              <a:gd name="T106" fmla="*/ 40 w 63"/>
              <a:gd name="T107" fmla="*/ 38 h 67"/>
              <a:gd name="T108" fmla="*/ 63 w 63"/>
              <a:gd name="T109" fmla="*/ 5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3" h="67">
                <a:moveTo>
                  <a:pt x="31" y="45"/>
                </a:moveTo>
                <a:cubicBezTo>
                  <a:pt x="42" y="33"/>
                  <a:pt x="42" y="33"/>
                  <a:pt x="4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0"/>
                  <a:pt x="52" y="0"/>
                  <a:pt x="5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33"/>
                  <a:pt x="11" y="33"/>
                  <a:pt x="1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1" y="45"/>
                </a:lnTo>
                <a:close/>
                <a:moveTo>
                  <a:pt x="15" y="29"/>
                </a:moveTo>
                <a:cubicBezTo>
                  <a:pt x="15" y="4"/>
                  <a:pt x="15" y="4"/>
                  <a:pt x="15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9"/>
                  <a:pt x="48" y="29"/>
                  <a:pt x="48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17" y="29"/>
                  <a:pt x="17" y="29"/>
                  <a:pt x="17" y="29"/>
                </a:cubicBezTo>
                <a:lnTo>
                  <a:pt x="15" y="29"/>
                </a:lnTo>
                <a:close/>
                <a:moveTo>
                  <a:pt x="25" y="47"/>
                </a:moveTo>
                <a:cubicBezTo>
                  <a:pt x="25" y="46"/>
                  <a:pt x="27" y="45"/>
                  <a:pt x="29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1" y="47"/>
                  <a:pt x="31" y="47"/>
                </a:cubicBezTo>
                <a:cubicBezTo>
                  <a:pt x="32" y="47"/>
                  <a:pt x="32" y="46"/>
                  <a:pt x="33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6" y="45"/>
                  <a:pt x="37" y="46"/>
                  <a:pt x="37" y="47"/>
                </a:cubicBezTo>
                <a:cubicBezTo>
                  <a:pt x="37" y="49"/>
                  <a:pt x="34" y="50"/>
                  <a:pt x="31" y="50"/>
                </a:cubicBezTo>
                <a:cubicBezTo>
                  <a:pt x="28" y="50"/>
                  <a:pt x="25" y="49"/>
                  <a:pt x="25" y="47"/>
                </a:cubicBezTo>
                <a:close/>
                <a:moveTo>
                  <a:pt x="8" y="50"/>
                </a:moveTo>
                <a:cubicBezTo>
                  <a:pt x="8" y="55"/>
                  <a:pt x="18" y="59"/>
                  <a:pt x="31" y="59"/>
                </a:cubicBezTo>
                <a:cubicBezTo>
                  <a:pt x="44" y="59"/>
                  <a:pt x="54" y="55"/>
                  <a:pt x="54" y="50"/>
                </a:cubicBezTo>
                <a:cubicBezTo>
                  <a:pt x="54" y="45"/>
                  <a:pt x="47" y="42"/>
                  <a:pt x="37" y="41"/>
                </a:cubicBezTo>
                <a:cubicBezTo>
                  <a:pt x="34" y="44"/>
                  <a:pt x="34" y="44"/>
                  <a:pt x="34" y="44"/>
                </a:cubicBezTo>
                <a:cubicBezTo>
                  <a:pt x="41" y="45"/>
                  <a:pt x="44" y="46"/>
                  <a:pt x="44" y="48"/>
                </a:cubicBezTo>
                <a:cubicBezTo>
                  <a:pt x="44" y="49"/>
                  <a:pt x="39" y="51"/>
                  <a:pt x="31" y="51"/>
                </a:cubicBezTo>
                <a:cubicBezTo>
                  <a:pt x="23" y="51"/>
                  <a:pt x="18" y="49"/>
                  <a:pt x="18" y="48"/>
                </a:cubicBezTo>
                <a:cubicBezTo>
                  <a:pt x="18" y="46"/>
                  <a:pt x="22" y="45"/>
                  <a:pt x="28" y="44"/>
                </a:cubicBezTo>
                <a:cubicBezTo>
                  <a:pt x="25" y="41"/>
                  <a:pt x="25" y="41"/>
                  <a:pt x="25" y="41"/>
                </a:cubicBezTo>
                <a:cubicBezTo>
                  <a:pt x="15" y="42"/>
                  <a:pt x="8" y="45"/>
                  <a:pt x="8" y="50"/>
                </a:cubicBezTo>
                <a:close/>
                <a:moveTo>
                  <a:pt x="16" y="48"/>
                </a:moveTo>
                <a:cubicBezTo>
                  <a:pt x="16" y="51"/>
                  <a:pt x="24" y="53"/>
                  <a:pt x="31" y="53"/>
                </a:cubicBezTo>
                <a:cubicBezTo>
                  <a:pt x="39" y="53"/>
                  <a:pt x="46" y="51"/>
                  <a:pt x="46" y="48"/>
                </a:cubicBezTo>
                <a:cubicBezTo>
                  <a:pt x="46" y="46"/>
                  <a:pt x="45" y="44"/>
                  <a:pt x="42" y="44"/>
                </a:cubicBezTo>
                <a:cubicBezTo>
                  <a:pt x="48" y="45"/>
                  <a:pt x="52" y="47"/>
                  <a:pt x="52" y="50"/>
                </a:cubicBezTo>
                <a:cubicBezTo>
                  <a:pt x="52" y="53"/>
                  <a:pt x="44" y="57"/>
                  <a:pt x="31" y="57"/>
                </a:cubicBezTo>
                <a:cubicBezTo>
                  <a:pt x="19" y="57"/>
                  <a:pt x="10" y="53"/>
                  <a:pt x="10" y="50"/>
                </a:cubicBezTo>
                <a:cubicBezTo>
                  <a:pt x="10" y="47"/>
                  <a:pt x="14" y="45"/>
                  <a:pt x="20" y="44"/>
                </a:cubicBezTo>
                <a:cubicBezTo>
                  <a:pt x="18" y="44"/>
                  <a:pt x="16" y="46"/>
                  <a:pt x="16" y="48"/>
                </a:cubicBezTo>
                <a:close/>
                <a:moveTo>
                  <a:pt x="63" y="52"/>
                </a:moveTo>
                <a:cubicBezTo>
                  <a:pt x="63" y="61"/>
                  <a:pt x="49" y="67"/>
                  <a:pt x="31" y="67"/>
                </a:cubicBezTo>
                <a:cubicBezTo>
                  <a:pt x="14" y="67"/>
                  <a:pt x="0" y="61"/>
                  <a:pt x="0" y="52"/>
                </a:cubicBezTo>
                <a:cubicBezTo>
                  <a:pt x="0" y="45"/>
                  <a:pt x="9" y="40"/>
                  <a:pt x="22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11" y="42"/>
                  <a:pt x="3" y="47"/>
                  <a:pt x="3" y="52"/>
                </a:cubicBezTo>
                <a:cubicBezTo>
                  <a:pt x="3" y="58"/>
                  <a:pt x="14" y="64"/>
                  <a:pt x="31" y="64"/>
                </a:cubicBezTo>
                <a:cubicBezTo>
                  <a:pt x="48" y="64"/>
                  <a:pt x="60" y="58"/>
                  <a:pt x="60" y="52"/>
                </a:cubicBezTo>
                <a:cubicBezTo>
                  <a:pt x="60" y="47"/>
                  <a:pt x="51" y="42"/>
                  <a:pt x="38" y="40"/>
                </a:cubicBezTo>
                <a:cubicBezTo>
                  <a:pt x="40" y="38"/>
                  <a:pt x="40" y="38"/>
                  <a:pt x="40" y="38"/>
                </a:cubicBezTo>
                <a:cubicBezTo>
                  <a:pt x="53" y="40"/>
                  <a:pt x="63" y="45"/>
                  <a:pt x="63" y="5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" name="Freeform 55"/>
          <p:cNvSpPr>
            <a:spLocks noEditPoints="1"/>
          </p:cNvSpPr>
          <p:nvPr/>
        </p:nvSpPr>
        <p:spPr bwMode="auto">
          <a:xfrm>
            <a:off x="3561080" y="1940560"/>
            <a:ext cx="267970" cy="294005"/>
          </a:xfrm>
          <a:custGeom>
            <a:avLst/>
            <a:gdLst>
              <a:gd name="T0" fmla="*/ 31 w 63"/>
              <a:gd name="T1" fmla="*/ 45 h 67"/>
              <a:gd name="T2" fmla="*/ 42 w 63"/>
              <a:gd name="T3" fmla="*/ 33 h 67"/>
              <a:gd name="T4" fmla="*/ 52 w 63"/>
              <a:gd name="T5" fmla="*/ 33 h 67"/>
              <a:gd name="T6" fmla="*/ 52 w 63"/>
              <a:gd name="T7" fmla="*/ 0 h 67"/>
              <a:gd name="T8" fmla="*/ 11 w 63"/>
              <a:gd name="T9" fmla="*/ 0 h 67"/>
              <a:gd name="T10" fmla="*/ 11 w 63"/>
              <a:gd name="T11" fmla="*/ 33 h 67"/>
              <a:gd name="T12" fmla="*/ 21 w 63"/>
              <a:gd name="T13" fmla="*/ 33 h 67"/>
              <a:gd name="T14" fmla="*/ 31 w 63"/>
              <a:gd name="T15" fmla="*/ 45 h 67"/>
              <a:gd name="T16" fmla="*/ 15 w 63"/>
              <a:gd name="T17" fmla="*/ 29 h 67"/>
              <a:gd name="T18" fmla="*/ 15 w 63"/>
              <a:gd name="T19" fmla="*/ 4 h 67"/>
              <a:gd name="T20" fmla="*/ 48 w 63"/>
              <a:gd name="T21" fmla="*/ 4 h 67"/>
              <a:gd name="T22" fmla="*/ 48 w 63"/>
              <a:gd name="T23" fmla="*/ 29 h 67"/>
              <a:gd name="T24" fmla="*/ 45 w 63"/>
              <a:gd name="T25" fmla="*/ 29 h 67"/>
              <a:gd name="T26" fmla="*/ 17 w 63"/>
              <a:gd name="T27" fmla="*/ 29 h 67"/>
              <a:gd name="T28" fmla="*/ 15 w 63"/>
              <a:gd name="T29" fmla="*/ 29 h 67"/>
              <a:gd name="T30" fmla="*/ 25 w 63"/>
              <a:gd name="T31" fmla="*/ 47 h 67"/>
              <a:gd name="T32" fmla="*/ 29 w 63"/>
              <a:gd name="T33" fmla="*/ 45 h 67"/>
              <a:gd name="T34" fmla="*/ 30 w 63"/>
              <a:gd name="T35" fmla="*/ 46 h 67"/>
              <a:gd name="T36" fmla="*/ 31 w 63"/>
              <a:gd name="T37" fmla="*/ 47 h 67"/>
              <a:gd name="T38" fmla="*/ 33 w 63"/>
              <a:gd name="T39" fmla="*/ 46 h 67"/>
              <a:gd name="T40" fmla="*/ 34 w 63"/>
              <a:gd name="T41" fmla="*/ 45 h 67"/>
              <a:gd name="T42" fmla="*/ 37 w 63"/>
              <a:gd name="T43" fmla="*/ 47 h 67"/>
              <a:gd name="T44" fmla="*/ 31 w 63"/>
              <a:gd name="T45" fmla="*/ 50 h 67"/>
              <a:gd name="T46" fmla="*/ 25 w 63"/>
              <a:gd name="T47" fmla="*/ 47 h 67"/>
              <a:gd name="T48" fmla="*/ 8 w 63"/>
              <a:gd name="T49" fmla="*/ 50 h 67"/>
              <a:gd name="T50" fmla="*/ 31 w 63"/>
              <a:gd name="T51" fmla="*/ 59 h 67"/>
              <a:gd name="T52" fmla="*/ 54 w 63"/>
              <a:gd name="T53" fmla="*/ 50 h 67"/>
              <a:gd name="T54" fmla="*/ 37 w 63"/>
              <a:gd name="T55" fmla="*/ 41 h 67"/>
              <a:gd name="T56" fmla="*/ 34 w 63"/>
              <a:gd name="T57" fmla="*/ 44 h 67"/>
              <a:gd name="T58" fmla="*/ 44 w 63"/>
              <a:gd name="T59" fmla="*/ 48 h 67"/>
              <a:gd name="T60" fmla="*/ 31 w 63"/>
              <a:gd name="T61" fmla="*/ 51 h 67"/>
              <a:gd name="T62" fmla="*/ 18 w 63"/>
              <a:gd name="T63" fmla="*/ 48 h 67"/>
              <a:gd name="T64" fmla="*/ 28 w 63"/>
              <a:gd name="T65" fmla="*/ 44 h 67"/>
              <a:gd name="T66" fmla="*/ 25 w 63"/>
              <a:gd name="T67" fmla="*/ 41 h 67"/>
              <a:gd name="T68" fmla="*/ 8 w 63"/>
              <a:gd name="T69" fmla="*/ 50 h 67"/>
              <a:gd name="T70" fmla="*/ 16 w 63"/>
              <a:gd name="T71" fmla="*/ 48 h 67"/>
              <a:gd name="T72" fmla="*/ 31 w 63"/>
              <a:gd name="T73" fmla="*/ 53 h 67"/>
              <a:gd name="T74" fmla="*/ 46 w 63"/>
              <a:gd name="T75" fmla="*/ 48 h 67"/>
              <a:gd name="T76" fmla="*/ 42 w 63"/>
              <a:gd name="T77" fmla="*/ 44 h 67"/>
              <a:gd name="T78" fmla="*/ 52 w 63"/>
              <a:gd name="T79" fmla="*/ 50 h 67"/>
              <a:gd name="T80" fmla="*/ 31 w 63"/>
              <a:gd name="T81" fmla="*/ 57 h 67"/>
              <a:gd name="T82" fmla="*/ 10 w 63"/>
              <a:gd name="T83" fmla="*/ 50 h 67"/>
              <a:gd name="T84" fmla="*/ 20 w 63"/>
              <a:gd name="T85" fmla="*/ 44 h 67"/>
              <a:gd name="T86" fmla="*/ 16 w 63"/>
              <a:gd name="T87" fmla="*/ 48 h 67"/>
              <a:gd name="T88" fmla="*/ 63 w 63"/>
              <a:gd name="T89" fmla="*/ 52 h 67"/>
              <a:gd name="T90" fmla="*/ 31 w 63"/>
              <a:gd name="T91" fmla="*/ 67 h 67"/>
              <a:gd name="T92" fmla="*/ 0 w 63"/>
              <a:gd name="T93" fmla="*/ 52 h 67"/>
              <a:gd name="T94" fmla="*/ 22 w 63"/>
              <a:gd name="T95" fmla="*/ 38 h 67"/>
              <a:gd name="T96" fmla="*/ 25 w 63"/>
              <a:gd name="T97" fmla="*/ 40 h 67"/>
              <a:gd name="T98" fmla="*/ 3 w 63"/>
              <a:gd name="T99" fmla="*/ 52 h 67"/>
              <a:gd name="T100" fmla="*/ 31 w 63"/>
              <a:gd name="T101" fmla="*/ 64 h 67"/>
              <a:gd name="T102" fmla="*/ 60 w 63"/>
              <a:gd name="T103" fmla="*/ 52 h 67"/>
              <a:gd name="T104" fmla="*/ 38 w 63"/>
              <a:gd name="T105" fmla="*/ 40 h 67"/>
              <a:gd name="T106" fmla="*/ 40 w 63"/>
              <a:gd name="T107" fmla="*/ 38 h 67"/>
              <a:gd name="T108" fmla="*/ 63 w 63"/>
              <a:gd name="T109" fmla="*/ 5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3" h="67">
                <a:moveTo>
                  <a:pt x="31" y="45"/>
                </a:moveTo>
                <a:cubicBezTo>
                  <a:pt x="42" y="33"/>
                  <a:pt x="42" y="33"/>
                  <a:pt x="4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0"/>
                  <a:pt x="52" y="0"/>
                  <a:pt x="5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33"/>
                  <a:pt x="11" y="33"/>
                  <a:pt x="1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1" y="45"/>
                </a:lnTo>
                <a:close/>
                <a:moveTo>
                  <a:pt x="15" y="29"/>
                </a:moveTo>
                <a:cubicBezTo>
                  <a:pt x="15" y="4"/>
                  <a:pt x="15" y="4"/>
                  <a:pt x="15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9"/>
                  <a:pt x="48" y="29"/>
                  <a:pt x="48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17" y="29"/>
                  <a:pt x="17" y="29"/>
                  <a:pt x="17" y="29"/>
                </a:cubicBezTo>
                <a:lnTo>
                  <a:pt x="15" y="29"/>
                </a:lnTo>
                <a:close/>
                <a:moveTo>
                  <a:pt x="25" y="47"/>
                </a:moveTo>
                <a:cubicBezTo>
                  <a:pt x="25" y="46"/>
                  <a:pt x="27" y="45"/>
                  <a:pt x="29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1" y="47"/>
                  <a:pt x="31" y="47"/>
                </a:cubicBezTo>
                <a:cubicBezTo>
                  <a:pt x="32" y="47"/>
                  <a:pt x="32" y="46"/>
                  <a:pt x="33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6" y="45"/>
                  <a:pt x="37" y="46"/>
                  <a:pt x="37" y="47"/>
                </a:cubicBezTo>
                <a:cubicBezTo>
                  <a:pt x="37" y="49"/>
                  <a:pt x="34" y="50"/>
                  <a:pt x="31" y="50"/>
                </a:cubicBezTo>
                <a:cubicBezTo>
                  <a:pt x="28" y="50"/>
                  <a:pt x="25" y="49"/>
                  <a:pt x="25" y="47"/>
                </a:cubicBezTo>
                <a:close/>
                <a:moveTo>
                  <a:pt x="8" y="50"/>
                </a:moveTo>
                <a:cubicBezTo>
                  <a:pt x="8" y="55"/>
                  <a:pt x="18" y="59"/>
                  <a:pt x="31" y="59"/>
                </a:cubicBezTo>
                <a:cubicBezTo>
                  <a:pt x="44" y="59"/>
                  <a:pt x="54" y="55"/>
                  <a:pt x="54" y="50"/>
                </a:cubicBezTo>
                <a:cubicBezTo>
                  <a:pt x="54" y="45"/>
                  <a:pt x="47" y="42"/>
                  <a:pt x="37" y="41"/>
                </a:cubicBezTo>
                <a:cubicBezTo>
                  <a:pt x="34" y="44"/>
                  <a:pt x="34" y="44"/>
                  <a:pt x="34" y="44"/>
                </a:cubicBezTo>
                <a:cubicBezTo>
                  <a:pt x="41" y="45"/>
                  <a:pt x="44" y="46"/>
                  <a:pt x="44" y="48"/>
                </a:cubicBezTo>
                <a:cubicBezTo>
                  <a:pt x="44" y="49"/>
                  <a:pt x="39" y="51"/>
                  <a:pt x="31" y="51"/>
                </a:cubicBezTo>
                <a:cubicBezTo>
                  <a:pt x="23" y="51"/>
                  <a:pt x="18" y="49"/>
                  <a:pt x="18" y="48"/>
                </a:cubicBezTo>
                <a:cubicBezTo>
                  <a:pt x="18" y="46"/>
                  <a:pt x="22" y="45"/>
                  <a:pt x="28" y="44"/>
                </a:cubicBezTo>
                <a:cubicBezTo>
                  <a:pt x="25" y="41"/>
                  <a:pt x="25" y="41"/>
                  <a:pt x="25" y="41"/>
                </a:cubicBezTo>
                <a:cubicBezTo>
                  <a:pt x="15" y="42"/>
                  <a:pt x="8" y="45"/>
                  <a:pt x="8" y="50"/>
                </a:cubicBezTo>
                <a:close/>
                <a:moveTo>
                  <a:pt x="16" y="48"/>
                </a:moveTo>
                <a:cubicBezTo>
                  <a:pt x="16" y="51"/>
                  <a:pt x="24" y="53"/>
                  <a:pt x="31" y="53"/>
                </a:cubicBezTo>
                <a:cubicBezTo>
                  <a:pt x="39" y="53"/>
                  <a:pt x="46" y="51"/>
                  <a:pt x="46" y="48"/>
                </a:cubicBezTo>
                <a:cubicBezTo>
                  <a:pt x="46" y="46"/>
                  <a:pt x="45" y="44"/>
                  <a:pt x="42" y="44"/>
                </a:cubicBezTo>
                <a:cubicBezTo>
                  <a:pt x="48" y="45"/>
                  <a:pt x="52" y="47"/>
                  <a:pt x="52" y="50"/>
                </a:cubicBezTo>
                <a:cubicBezTo>
                  <a:pt x="52" y="53"/>
                  <a:pt x="44" y="57"/>
                  <a:pt x="31" y="57"/>
                </a:cubicBezTo>
                <a:cubicBezTo>
                  <a:pt x="19" y="57"/>
                  <a:pt x="10" y="53"/>
                  <a:pt x="10" y="50"/>
                </a:cubicBezTo>
                <a:cubicBezTo>
                  <a:pt x="10" y="47"/>
                  <a:pt x="14" y="45"/>
                  <a:pt x="20" y="44"/>
                </a:cubicBezTo>
                <a:cubicBezTo>
                  <a:pt x="18" y="44"/>
                  <a:pt x="16" y="46"/>
                  <a:pt x="16" y="48"/>
                </a:cubicBezTo>
                <a:close/>
                <a:moveTo>
                  <a:pt x="63" y="52"/>
                </a:moveTo>
                <a:cubicBezTo>
                  <a:pt x="63" y="61"/>
                  <a:pt x="49" y="67"/>
                  <a:pt x="31" y="67"/>
                </a:cubicBezTo>
                <a:cubicBezTo>
                  <a:pt x="14" y="67"/>
                  <a:pt x="0" y="61"/>
                  <a:pt x="0" y="52"/>
                </a:cubicBezTo>
                <a:cubicBezTo>
                  <a:pt x="0" y="45"/>
                  <a:pt x="9" y="40"/>
                  <a:pt x="22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11" y="42"/>
                  <a:pt x="3" y="47"/>
                  <a:pt x="3" y="52"/>
                </a:cubicBezTo>
                <a:cubicBezTo>
                  <a:pt x="3" y="58"/>
                  <a:pt x="14" y="64"/>
                  <a:pt x="31" y="64"/>
                </a:cubicBezTo>
                <a:cubicBezTo>
                  <a:pt x="48" y="64"/>
                  <a:pt x="60" y="58"/>
                  <a:pt x="60" y="52"/>
                </a:cubicBezTo>
                <a:cubicBezTo>
                  <a:pt x="60" y="47"/>
                  <a:pt x="51" y="42"/>
                  <a:pt x="38" y="40"/>
                </a:cubicBezTo>
                <a:cubicBezTo>
                  <a:pt x="40" y="38"/>
                  <a:pt x="40" y="38"/>
                  <a:pt x="40" y="38"/>
                </a:cubicBezTo>
                <a:cubicBezTo>
                  <a:pt x="53" y="40"/>
                  <a:pt x="63" y="45"/>
                  <a:pt x="63" y="5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8" name="Freeform 91"/>
          <p:cNvSpPr>
            <a:spLocks noEditPoints="1"/>
          </p:cNvSpPr>
          <p:nvPr/>
        </p:nvSpPr>
        <p:spPr bwMode="auto">
          <a:xfrm>
            <a:off x="6804025" y="1826260"/>
            <a:ext cx="255905" cy="255905"/>
          </a:xfrm>
          <a:custGeom>
            <a:avLst/>
            <a:gdLst>
              <a:gd name="T0" fmla="*/ 45 w 62"/>
              <a:gd name="T1" fmla="*/ 4 h 62"/>
              <a:gd name="T2" fmla="*/ 45 w 62"/>
              <a:gd name="T3" fmla="*/ 9 h 62"/>
              <a:gd name="T4" fmla="*/ 17 w 62"/>
              <a:gd name="T5" fmla="*/ 52 h 62"/>
              <a:gd name="T6" fmla="*/ 16 w 62"/>
              <a:gd name="T7" fmla="*/ 58 h 62"/>
              <a:gd name="T8" fmla="*/ 19 w 62"/>
              <a:gd name="T9" fmla="*/ 52 h 62"/>
              <a:gd name="T10" fmla="*/ 54 w 62"/>
              <a:gd name="T11" fmla="*/ 19 h 62"/>
              <a:gd name="T12" fmla="*/ 56 w 62"/>
              <a:gd name="T13" fmla="*/ 15 h 62"/>
              <a:gd name="T14" fmla="*/ 53 w 62"/>
              <a:gd name="T15" fmla="*/ 19 h 62"/>
              <a:gd name="T16" fmla="*/ 4 w 62"/>
              <a:gd name="T17" fmla="*/ 46 h 62"/>
              <a:gd name="T18" fmla="*/ 9 w 62"/>
              <a:gd name="T19" fmla="*/ 44 h 62"/>
              <a:gd name="T20" fmla="*/ 61 w 62"/>
              <a:gd name="T21" fmla="*/ 30 h 62"/>
              <a:gd name="T22" fmla="*/ 56 w 62"/>
              <a:gd name="T23" fmla="*/ 32 h 62"/>
              <a:gd name="T24" fmla="*/ 61 w 62"/>
              <a:gd name="T25" fmla="*/ 30 h 62"/>
              <a:gd name="T26" fmla="*/ 1 w 62"/>
              <a:gd name="T27" fmla="*/ 30 h 62"/>
              <a:gd name="T28" fmla="*/ 5 w 62"/>
              <a:gd name="T29" fmla="*/ 32 h 62"/>
              <a:gd name="T30" fmla="*/ 52 w 62"/>
              <a:gd name="T31" fmla="*/ 43 h 62"/>
              <a:gd name="T32" fmla="*/ 57 w 62"/>
              <a:gd name="T33" fmla="*/ 47 h 62"/>
              <a:gd name="T34" fmla="*/ 54 w 62"/>
              <a:gd name="T35" fmla="*/ 43 h 62"/>
              <a:gd name="T36" fmla="*/ 10 w 62"/>
              <a:gd name="T37" fmla="*/ 18 h 62"/>
              <a:gd name="T38" fmla="*/ 4 w 62"/>
              <a:gd name="T39" fmla="*/ 15 h 62"/>
              <a:gd name="T40" fmla="*/ 45 w 62"/>
              <a:gd name="T41" fmla="*/ 52 h 62"/>
              <a:gd name="T42" fmla="*/ 45 w 62"/>
              <a:gd name="T43" fmla="*/ 57 h 62"/>
              <a:gd name="T44" fmla="*/ 47 w 62"/>
              <a:gd name="T45" fmla="*/ 56 h 62"/>
              <a:gd name="T46" fmla="*/ 30 w 62"/>
              <a:gd name="T47" fmla="*/ 56 h 62"/>
              <a:gd name="T48" fmla="*/ 32 w 62"/>
              <a:gd name="T49" fmla="*/ 61 h 62"/>
              <a:gd name="T50" fmla="*/ 17 w 62"/>
              <a:gd name="T51" fmla="*/ 9 h 62"/>
              <a:gd name="T52" fmla="*/ 19 w 62"/>
              <a:gd name="T53" fmla="*/ 8 h 62"/>
              <a:gd name="T54" fmla="*/ 15 w 62"/>
              <a:gd name="T55" fmla="*/ 5 h 62"/>
              <a:gd name="T56" fmla="*/ 32 w 62"/>
              <a:gd name="T57" fmla="*/ 5 h 62"/>
              <a:gd name="T58" fmla="*/ 30 w 62"/>
              <a:gd name="T59" fmla="*/ 1 h 62"/>
              <a:gd name="T60" fmla="*/ 53 w 62"/>
              <a:gd name="T61" fmla="*/ 30 h 62"/>
              <a:gd name="T62" fmla="*/ 29 w 62"/>
              <a:gd name="T63" fmla="*/ 53 h 62"/>
              <a:gd name="T64" fmla="*/ 14 w 62"/>
              <a:gd name="T65" fmla="*/ 19 h 62"/>
              <a:gd name="T66" fmla="*/ 48 w 62"/>
              <a:gd name="T67" fmla="*/ 19 h 62"/>
              <a:gd name="T68" fmla="*/ 46 w 62"/>
              <a:gd name="T69" fmla="*/ 22 h 62"/>
              <a:gd name="T70" fmla="*/ 46 w 62"/>
              <a:gd name="T71" fmla="*/ 22 h 62"/>
              <a:gd name="T72" fmla="*/ 39 w 62"/>
              <a:gd name="T73" fmla="*/ 27 h 62"/>
              <a:gd name="T74" fmla="*/ 31 w 62"/>
              <a:gd name="T75" fmla="*/ 48 h 62"/>
              <a:gd name="T76" fmla="*/ 36 w 62"/>
              <a:gd name="T77" fmla="*/ 27 h 62"/>
              <a:gd name="T78" fmla="*/ 36 w 62"/>
              <a:gd name="T79" fmla="*/ 27 h 62"/>
              <a:gd name="T80" fmla="*/ 23 w 62"/>
              <a:gd name="T81" fmla="*/ 27 h 62"/>
              <a:gd name="T82" fmla="*/ 21 w 62"/>
              <a:gd name="T83" fmla="*/ 27 h 62"/>
              <a:gd name="T84" fmla="*/ 28 w 62"/>
              <a:gd name="T85" fmla="*/ 47 h 62"/>
              <a:gd name="T86" fmla="*/ 28 w 62"/>
              <a:gd name="T87" fmla="*/ 47 h 62"/>
              <a:gd name="T88" fmla="*/ 39 w 62"/>
              <a:gd name="T89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62">
                <a:moveTo>
                  <a:pt x="43" y="9"/>
                </a:moveTo>
                <a:cubicBezTo>
                  <a:pt x="43" y="9"/>
                  <a:pt x="43" y="9"/>
                  <a:pt x="43" y="8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6" y="4"/>
                  <a:pt x="46" y="4"/>
                </a:cubicBezTo>
                <a:cubicBezTo>
                  <a:pt x="47" y="4"/>
                  <a:pt x="47" y="5"/>
                  <a:pt x="47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3" y="10"/>
                  <a:pt x="43" y="9"/>
                  <a:pt x="43" y="9"/>
                </a:cubicBezTo>
                <a:close/>
                <a:moveTo>
                  <a:pt x="17" y="52"/>
                </a:moveTo>
                <a:cubicBezTo>
                  <a:pt x="15" y="56"/>
                  <a:pt x="15" y="56"/>
                  <a:pt x="15" y="56"/>
                </a:cubicBezTo>
                <a:cubicBezTo>
                  <a:pt x="15" y="57"/>
                  <a:pt x="15" y="57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2"/>
                  <a:pt x="19" y="52"/>
                </a:cubicBezTo>
                <a:cubicBezTo>
                  <a:pt x="18" y="52"/>
                  <a:pt x="18" y="52"/>
                  <a:pt x="17" y="52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4" y="19"/>
                </a:cubicBezTo>
                <a:cubicBezTo>
                  <a:pt x="57" y="17"/>
                  <a:pt x="57" y="17"/>
                  <a:pt x="57" y="17"/>
                </a:cubicBezTo>
                <a:cubicBezTo>
                  <a:pt x="58" y="16"/>
                  <a:pt x="58" y="16"/>
                  <a:pt x="58" y="15"/>
                </a:cubicBezTo>
                <a:cubicBezTo>
                  <a:pt x="57" y="15"/>
                  <a:pt x="57" y="14"/>
                  <a:pt x="56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2" y="18"/>
                  <a:pt x="52" y="18"/>
                </a:cubicBezTo>
                <a:cubicBezTo>
                  <a:pt x="52" y="19"/>
                  <a:pt x="53" y="19"/>
                  <a:pt x="53" y="19"/>
                </a:cubicBezTo>
                <a:close/>
                <a:moveTo>
                  <a:pt x="8" y="43"/>
                </a:move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3"/>
                  <a:pt x="10" y="43"/>
                </a:cubicBezTo>
                <a:cubicBezTo>
                  <a:pt x="9" y="42"/>
                  <a:pt x="9" y="42"/>
                  <a:pt x="8" y="43"/>
                </a:cubicBezTo>
                <a:close/>
                <a:moveTo>
                  <a:pt x="61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5" y="30"/>
                  <a:pt x="55" y="31"/>
                </a:cubicBezTo>
                <a:cubicBezTo>
                  <a:pt x="55" y="31"/>
                  <a:pt x="56" y="32"/>
                  <a:pt x="5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2" y="31"/>
                  <a:pt x="62" y="31"/>
                </a:cubicBezTo>
                <a:cubicBezTo>
                  <a:pt x="62" y="30"/>
                  <a:pt x="61" y="30"/>
                  <a:pt x="61" y="30"/>
                </a:cubicBezTo>
                <a:close/>
                <a:moveTo>
                  <a:pt x="6" y="31"/>
                </a:moveTo>
                <a:cubicBezTo>
                  <a:pt x="6" y="30"/>
                  <a:pt x="6" y="30"/>
                  <a:pt x="5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2"/>
                  <a:pt x="1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6" y="32"/>
                  <a:pt x="6" y="31"/>
                  <a:pt x="6" y="31"/>
                </a:cubicBezTo>
                <a:close/>
                <a:moveTo>
                  <a:pt x="54" y="43"/>
                </a:moveTo>
                <a:cubicBezTo>
                  <a:pt x="53" y="42"/>
                  <a:pt x="52" y="42"/>
                  <a:pt x="52" y="43"/>
                </a:cubicBezTo>
                <a:cubicBezTo>
                  <a:pt x="52" y="43"/>
                  <a:pt x="52" y="44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8" y="46"/>
                  <a:pt x="58" y="46"/>
                </a:cubicBezTo>
                <a:cubicBezTo>
                  <a:pt x="58" y="46"/>
                  <a:pt x="58" y="45"/>
                  <a:pt x="57" y="45"/>
                </a:cubicBezTo>
                <a:lnTo>
                  <a:pt x="54" y="43"/>
                </a:lnTo>
                <a:close/>
                <a:moveTo>
                  <a:pt x="8" y="19"/>
                </a:move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10" y="18"/>
                </a:cubicBezTo>
                <a:cubicBezTo>
                  <a:pt x="10" y="18"/>
                  <a:pt x="10" y="17"/>
                  <a:pt x="9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5"/>
                  <a:pt x="4" y="15"/>
                </a:cubicBezTo>
                <a:cubicBezTo>
                  <a:pt x="4" y="16"/>
                  <a:pt x="4" y="16"/>
                  <a:pt x="4" y="17"/>
                </a:cubicBezTo>
                <a:lnTo>
                  <a:pt x="8" y="19"/>
                </a:lnTo>
                <a:close/>
                <a:moveTo>
                  <a:pt x="45" y="52"/>
                </a:moveTo>
                <a:cubicBezTo>
                  <a:pt x="44" y="52"/>
                  <a:pt x="44" y="52"/>
                  <a:pt x="43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57"/>
                  <a:pt x="47" y="57"/>
                  <a:pt x="47" y="56"/>
                </a:cubicBezTo>
                <a:lnTo>
                  <a:pt x="45" y="52"/>
                </a:lnTo>
                <a:close/>
                <a:moveTo>
                  <a:pt x="31" y="55"/>
                </a:moveTo>
                <a:cubicBezTo>
                  <a:pt x="30" y="55"/>
                  <a:pt x="30" y="56"/>
                  <a:pt x="30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31" y="62"/>
                </a:cubicBezTo>
                <a:cubicBezTo>
                  <a:pt x="31" y="62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1" y="55"/>
                  <a:pt x="31" y="55"/>
                </a:cubicBezTo>
                <a:close/>
                <a:moveTo>
                  <a:pt x="17" y="9"/>
                </a:moveTo>
                <a:cubicBezTo>
                  <a:pt x="17" y="9"/>
                  <a:pt x="18" y="10"/>
                  <a:pt x="18" y="10"/>
                </a:cubicBezTo>
                <a:cubicBezTo>
                  <a:pt x="18" y="10"/>
                  <a:pt x="18" y="9"/>
                  <a:pt x="19" y="9"/>
                </a:cubicBezTo>
                <a:cubicBezTo>
                  <a:pt x="19" y="9"/>
                  <a:pt x="19" y="9"/>
                  <a:pt x="19" y="8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5" y="5"/>
                  <a:pt x="15" y="5"/>
                </a:cubicBezTo>
                <a:lnTo>
                  <a:pt x="17" y="9"/>
                </a:lnTo>
                <a:close/>
                <a:moveTo>
                  <a:pt x="31" y="6"/>
                </a:moveTo>
                <a:cubicBezTo>
                  <a:pt x="31" y="6"/>
                  <a:pt x="32" y="6"/>
                  <a:pt x="32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0" y="0"/>
                  <a:pt x="30" y="0"/>
                  <a:pt x="30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1" y="6"/>
                </a:cubicBezTo>
                <a:close/>
                <a:moveTo>
                  <a:pt x="53" y="30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1" y="53"/>
                  <a:pt x="31" y="53"/>
                </a:cubicBezTo>
                <a:cubicBezTo>
                  <a:pt x="30" y="53"/>
                  <a:pt x="30" y="53"/>
                  <a:pt x="29" y="53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29"/>
                  <a:pt x="8" y="28"/>
                  <a:pt x="9" y="27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8"/>
                  <a:pt x="1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9"/>
                  <a:pt x="48" y="19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4" y="29"/>
                  <a:pt x="53" y="30"/>
                </a:cubicBezTo>
                <a:close/>
                <a:moveTo>
                  <a:pt x="46" y="22"/>
                </a:moveTo>
                <a:cubicBezTo>
                  <a:pt x="41" y="27"/>
                  <a:pt x="41" y="27"/>
                  <a:pt x="41" y="27"/>
                </a:cubicBezTo>
                <a:cubicBezTo>
                  <a:pt x="50" y="27"/>
                  <a:pt x="50" y="27"/>
                  <a:pt x="50" y="27"/>
                </a:cubicBezTo>
                <a:lnTo>
                  <a:pt x="46" y="22"/>
                </a:lnTo>
                <a:close/>
                <a:moveTo>
                  <a:pt x="44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9" y="27"/>
                  <a:pt x="39" y="27"/>
                  <a:pt x="39" y="27"/>
                </a:cubicBezTo>
                <a:lnTo>
                  <a:pt x="44" y="21"/>
                </a:lnTo>
                <a:close/>
                <a:moveTo>
                  <a:pt x="25" y="29"/>
                </a:moveTo>
                <a:cubicBezTo>
                  <a:pt x="31" y="48"/>
                  <a:pt x="31" y="48"/>
                  <a:pt x="31" y="48"/>
                </a:cubicBezTo>
                <a:cubicBezTo>
                  <a:pt x="37" y="29"/>
                  <a:pt x="37" y="29"/>
                  <a:pt x="37" y="29"/>
                </a:cubicBezTo>
                <a:lnTo>
                  <a:pt x="25" y="29"/>
                </a:lnTo>
                <a:close/>
                <a:moveTo>
                  <a:pt x="36" y="27"/>
                </a:moveTo>
                <a:cubicBezTo>
                  <a:pt x="31" y="22"/>
                  <a:pt x="31" y="22"/>
                  <a:pt x="31" y="22"/>
                </a:cubicBezTo>
                <a:cubicBezTo>
                  <a:pt x="26" y="27"/>
                  <a:pt x="26" y="27"/>
                  <a:pt x="26" y="27"/>
                </a:cubicBezTo>
                <a:lnTo>
                  <a:pt x="36" y="27"/>
                </a:lnTo>
                <a:close/>
                <a:moveTo>
                  <a:pt x="2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3" y="27"/>
                  <a:pt x="23" y="27"/>
                  <a:pt x="23" y="27"/>
                </a:cubicBezTo>
                <a:lnTo>
                  <a:pt x="28" y="21"/>
                </a:lnTo>
                <a:close/>
                <a:moveTo>
                  <a:pt x="12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16" y="22"/>
                  <a:pt x="16" y="22"/>
                  <a:pt x="16" y="22"/>
                </a:cubicBezTo>
                <a:lnTo>
                  <a:pt x="12" y="27"/>
                </a:lnTo>
                <a:close/>
                <a:moveTo>
                  <a:pt x="28" y="47"/>
                </a:moveTo>
                <a:cubicBezTo>
                  <a:pt x="22" y="29"/>
                  <a:pt x="22" y="29"/>
                  <a:pt x="22" y="29"/>
                </a:cubicBezTo>
                <a:cubicBezTo>
                  <a:pt x="12" y="29"/>
                  <a:pt x="12" y="29"/>
                  <a:pt x="12" y="29"/>
                </a:cubicBezTo>
                <a:lnTo>
                  <a:pt x="28" y="47"/>
                </a:lnTo>
                <a:close/>
                <a:moveTo>
                  <a:pt x="33" y="47"/>
                </a:moveTo>
                <a:cubicBezTo>
                  <a:pt x="49" y="29"/>
                  <a:pt x="49" y="29"/>
                  <a:pt x="49" y="29"/>
                </a:cubicBezTo>
                <a:cubicBezTo>
                  <a:pt x="39" y="29"/>
                  <a:pt x="39" y="29"/>
                  <a:pt x="39" y="29"/>
                </a:cubicBezTo>
                <a:lnTo>
                  <a:pt x="33" y="4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9" name="Freeform 54"/>
          <p:cNvSpPr>
            <a:spLocks noEditPoints="1"/>
          </p:cNvSpPr>
          <p:nvPr/>
        </p:nvSpPr>
        <p:spPr bwMode="auto">
          <a:xfrm>
            <a:off x="7195185" y="3724910"/>
            <a:ext cx="258445" cy="300355"/>
          </a:xfrm>
          <a:custGeom>
            <a:avLst/>
            <a:gdLst>
              <a:gd name="T0" fmla="*/ 31 w 62"/>
              <a:gd name="T1" fmla="*/ 49 h 70"/>
              <a:gd name="T2" fmla="*/ 45 w 62"/>
              <a:gd name="T3" fmla="*/ 35 h 70"/>
              <a:gd name="T4" fmla="*/ 45 w 62"/>
              <a:gd name="T5" fmla="*/ 8 h 70"/>
              <a:gd name="T6" fmla="*/ 17 w 62"/>
              <a:gd name="T7" fmla="*/ 8 h 70"/>
              <a:gd name="T8" fmla="*/ 17 w 62"/>
              <a:gd name="T9" fmla="*/ 35 h 70"/>
              <a:gd name="T10" fmla="*/ 31 w 62"/>
              <a:gd name="T11" fmla="*/ 49 h 70"/>
              <a:gd name="T12" fmla="*/ 31 w 62"/>
              <a:gd name="T13" fmla="*/ 8 h 70"/>
              <a:gd name="T14" fmla="*/ 44 w 62"/>
              <a:gd name="T15" fmla="*/ 21 h 70"/>
              <a:gd name="T16" fmla="*/ 31 w 62"/>
              <a:gd name="T17" fmla="*/ 34 h 70"/>
              <a:gd name="T18" fmla="*/ 18 w 62"/>
              <a:gd name="T19" fmla="*/ 21 h 70"/>
              <a:gd name="T20" fmla="*/ 31 w 62"/>
              <a:gd name="T21" fmla="*/ 8 h 70"/>
              <a:gd name="T22" fmla="*/ 25 w 62"/>
              <a:gd name="T23" fmla="*/ 50 h 70"/>
              <a:gd name="T24" fmla="*/ 27 w 62"/>
              <a:gd name="T25" fmla="*/ 48 h 70"/>
              <a:gd name="T26" fmla="*/ 30 w 62"/>
              <a:gd name="T27" fmla="*/ 50 h 70"/>
              <a:gd name="T28" fmla="*/ 31 w 62"/>
              <a:gd name="T29" fmla="*/ 51 h 70"/>
              <a:gd name="T30" fmla="*/ 32 w 62"/>
              <a:gd name="T31" fmla="*/ 50 h 70"/>
              <a:gd name="T32" fmla="*/ 34 w 62"/>
              <a:gd name="T33" fmla="*/ 48 h 70"/>
              <a:gd name="T34" fmla="*/ 37 w 62"/>
              <a:gd name="T35" fmla="*/ 50 h 70"/>
              <a:gd name="T36" fmla="*/ 31 w 62"/>
              <a:gd name="T37" fmla="*/ 53 h 70"/>
              <a:gd name="T38" fmla="*/ 25 w 62"/>
              <a:gd name="T39" fmla="*/ 50 h 70"/>
              <a:gd name="T40" fmla="*/ 8 w 62"/>
              <a:gd name="T41" fmla="*/ 53 h 70"/>
              <a:gd name="T42" fmla="*/ 31 w 62"/>
              <a:gd name="T43" fmla="*/ 62 h 70"/>
              <a:gd name="T44" fmla="*/ 54 w 62"/>
              <a:gd name="T45" fmla="*/ 53 h 70"/>
              <a:gd name="T46" fmla="*/ 39 w 62"/>
              <a:gd name="T47" fmla="*/ 44 h 70"/>
              <a:gd name="T48" fmla="*/ 35 w 62"/>
              <a:gd name="T49" fmla="*/ 47 h 70"/>
              <a:gd name="T50" fmla="*/ 44 w 62"/>
              <a:gd name="T51" fmla="*/ 51 h 70"/>
              <a:gd name="T52" fmla="*/ 31 w 62"/>
              <a:gd name="T53" fmla="*/ 54 h 70"/>
              <a:gd name="T54" fmla="*/ 18 w 62"/>
              <a:gd name="T55" fmla="*/ 51 h 70"/>
              <a:gd name="T56" fmla="*/ 26 w 62"/>
              <a:gd name="T57" fmla="*/ 47 h 70"/>
              <a:gd name="T58" fmla="*/ 23 w 62"/>
              <a:gd name="T59" fmla="*/ 44 h 70"/>
              <a:gd name="T60" fmla="*/ 8 w 62"/>
              <a:gd name="T61" fmla="*/ 53 h 70"/>
              <a:gd name="T62" fmla="*/ 16 w 62"/>
              <a:gd name="T63" fmla="*/ 51 h 70"/>
              <a:gd name="T64" fmla="*/ 31 w 62"/>
              <a:gd name="T65" fmla="*/ 56 h 70"/>
              <a:gd name="T66" fmla="*/ 46 w 62"/>
              <a:gd name="T67" fmla="*/ 51 h 70"/>
              <a:gd name="T68" fmla="*/ 42 w 62"/>
              <a:gd name="T69" fmla="*/ 47 h 70"/>
              <a:gd name="T70" fmla="*/ 52 w 62"/>
              <a:gd name="T71" fmla="*/ 53 h 70"/>
              <a:gd name="T72" fmla="*/ 31 w 62"/>
              <a:gd name="T73" fmla="*/ 60 h 70"/>
              <a:gd name="T74" fmla="*/ 10 w 62"/>
              <a:gd name="T75" fmla="*/ 53 h 70"/>
              <a:gd name="T76" fmla="*/ 20 w 62"/>
              <a:gd name="T77" fmla="*/ 47 h 70"/>
              <a:gd name="T78" fmla="*/ 16 w 62"/>
              <a:gd name="T79" fmla="*/ 51 h 70"/>
              <a:gd name="T80" fmla="*/ 62 w 62"/>
              <a:gd name="T81" fmla="*/ 55 h 70"/>
              <a:gd name="T82" fmla="*/ 31 w 62"/>
              <a:gd name="T83" fmla="*/ 70 h 70"/>
              <a:gd name="T84" fmla="*/ 0 w 62"/>
              <a:gd name="T85" fmla="*/ 55 h 70"/>
              <a:gd name="T86" fmla="*/ 20 w 62"/>
              <a:gd name="T87" fmla="*/ 41 h 70"/>
              <a:gd name="T88" fmla="*/ 23 w 62"/>
              <a:gd name="T89" fmla="*/ 44 h 70"/>
              <a:gd name="T90" fmla="*/ 3 w 62"/>
              <a:gd name="T91" fmla="*/ 55 h 70"/>
              <a:gd name="T92" fmla="*/ 31 w 62"/>
              <a:gd name="T93" fmla="*/ 67 h 70"/>
              <a:gd name="T94" fmla="*/ 59 w 62"/>
              <a:gd name="T95" fmla="*/ 55 h 70"/>
              <a:gd name="T96" fmla="*/ 39 w 62"/>
              <a:gd name="T97" fmla="*/ 44 h 70"/>
              <a:gd name="T98" fmla="*/ 42 w 62"/>
              <a:gd name="T99" fmla="*/ 41 h 70"/>
              <a:gd name="T100" fmla="*/ 62 w 62"/>
              <a:gd name="T101" fmla="*/ 5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" h="70">
                <a:moveTo>
                  <a:pt x="31" y="49"/>
                </a:moveTo>
                <a:cubicBezTo>
                  <a:pt x="45" y="35"/>
                  <a:pt x="45" y="35"/>
                  <a:pt x="45" y="35"/>
                </a:cubicBezTo>
                <a:cubicBezTo>
                  <a:pt x="52" y="27"/>
                  <a:pt x="52" y="15"/>
                  <a:pt x="45" y="8"/>
                </a:cubicBezTo>
                <a:cubicBezTo>
                  <a:pt x="37" y="0"/>
                  <a:pt x="25" y="0"/>
                  <a:pt x="17" y="8"/>
                </a:cubicBezTo>
                <a:cubicBezTo>
                  <a:pt x="10" y="15"/>
                  <a:pt x="10" y="27"/>
                  <a:pt x="17" y="35"/>
                </a:cubicBezTo>
                <a:lnTo>
                  <a:pt x="31" y="49"/>
                </a:lnTo>
                <a:close/>
                <a:moveTo>
                  <a:pt x="31" y="8"/>
                </a:moveTo>
                <a:cubicBezTo>
                  <a:pt x="38" y="8"/>
                  <a:pt x="44" y="14"/>
                  <a:pt x="44" y="21"/>
                </a:cubicBezTo>
                <a:cubicBezTo>
                  <a:pt x="44" y="29"/>
                  <a:pt x="38" y="34"/>
                  <a:pt x="31" y="34"/>
                </a:cubicBezTo>
                <a:cubicBezTo>
                  <a:pt x="24" y="34"/>
                  <a:pt x="18" y="29"/>
                  <a:pt x="18" y="21"/>
                </a:cubicBezTo>
                <a:cubicBezTo>
                  <a:pt x="18" y="14"/>
                  <a:pt x="24" y="8"/>
                  <a:pt x="31" y="8"/>
                </a:cubicBezTo>
                <a:close/>
                <a:moveTo>
                  <a:pt x="25" y="50"/>
                </a:moveTo>
                <a:cubicBezTo>
                  <a:pt x="25" y="49"/>
                  <a:pt x="26" y="49"/>
                  <a:pt x="27" y="48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1"/>
                  <a:pt x="30" y="51"/>
                  <a:pt x="31" y="51"/>
                </a:cubicBezTo>
                <a:cubicBezTo>
                  <a:pt x="31" y="51"/>
                  <a:pt x="32" y="51"/>
                  <a:pt x="32" y="50"/>
                </a:cubicBezTo>
                <a:cubicBezTo>
                  <a:pt x="34" y="48"/>
                  <a:pt x="34" y="48"/>
                  <a:pt x="34" y="48"/>
                </a:cubicBezTo>
                <a:cubicBezTo>
                  <a:pt x="36" y="49"/>
                  <a:pt x="37" y="49"/>
                  <a:pt x="37" y="50"/>
                </a:cubicBezTo>
                <a:cubicBezTo>
                  <a:pt x="37" y="52"/>
                  <a:pt x="34" y="53"/>
                  <a:pt x="31" y="53"/>
                </a:cubicBezTo>
                <a:cubicBezTo>
                  <a:pt x="28" y="53"/>
                  <a:pt x="25" y="52"/>
                  <a:pt x="25" y="50"/>
                </a:cubicBezTo>
                <a:close/>
                <a:moveTo>
                  <a:pt x="8" y="53"/>
                </a:moveTo>
                <a:cubicBezTo>
                  <a:pt x="8" y="58"/>
                  <a:pt x="18" y="62"/>
                  <a:pt x="31" y="62"/>
                </a:cubicBezTo>
                <a:cubicBezTo>
                  <a:pt x="44" y="62"/>
                  <a:pt x="54" y="58"/>
                  <a:pt x="54" y="53"/>
                </a:cubicBezTo>
                <a:cubicBezTo>
                  <a:pt x="54" y="49"/>
                  <a:pt x="48" y="45"/>
                  <a:pt x="39" y="44"/>
                </a:cubicBezTo>
                <a:cubicBezTo>
                  <a:pt x="35" y="47"/>
                  <a:pt x="35" y="47"/>
                  <a:pt x="35" y="47"/>
                </a:cubicBezTo>
                <a:cubicBezTo>
                  <a:pt x="41" y="48"/>
                  <a:pt x="44" y="49"/>
                  <a:pt x="44" y="51"/>
                </a:cubicBezTo>
                <a:cubicBezTo>
                  <a:pt x="44" y="52"/>
                  <a:pt x="39" y="54"/>
                  <a:pt x="31" y="54"/>
                </a:cubicBezTo>
                <a:cubicBezTo>
                  <a:pt x="23" y="54"/>
                  <a:pt x="18" y="52"/>
                  <a:pt x="18" y="51"/>
                </a:cubicBezTo>
                <a:cubicBezTo>
                  <a:pt x="18" y="49"/>
                  <a:pt x="21" y="48"/>
                  <a:pt x="26" y="47"/>
                </a:cubicBezTo>
                <a:cubicBezTo>
                  <a:pt x="23" y="44"/>
                  <a:pt x="23" y="44"/>
                  <a:pt x="23" y="44"/>
                </a:cubicBezTo>
                <a:cubicBezTo>
                  <a:pt x="14" y="45"/>
                  <a:pt x="8" y="49"/>
                  <a:pt x="8" y="53"/>
                </a:cubicBezTo>
                <a:close/>
                <a:moveTo>
                  <a:pt x="16" y="51"/>
                </a:moveTo>
                <a:cubicBezTo>
                  <a:pt x="16" y="54"/>
                  <a:pt x="23" y="56"/>
                  <a:pt x="31" y="56"/>
                </a:cubicBezTo>
                <a:cubicBezTo>
                  <a:pt x="39" y="56"/>
                  <a:pt x="46" y="54"/>
                  <a:pt x="46" y="51"/>
                </a:cubicBezTo>
                <a:cubicBezTo>
                  <a:pt x="46" y="49"/>
                  <a:pt x="44" y="47"/>
                  <a:pt x="42" y="47"/>
                </a:cubicBezTo>
                <a:cubicBezTo>
                  <a:pt x="48" y="48"/>
                  <a:pt x="52" y="50"/>
                  <a:pt x="52" y="53"/>
                </a:cubicBezTo>
                <a:cubicBezTo>
                  <a:pt x="52" y="56"/>
                  <a:pt x="43" y="60"/>
                  <a:pt x="31" y="60"/>
                </a:cubicBezTo>
                <a:cubicBezTo>
                  <a:pt x="19" y="60"/>
                  <a:pt x="10" y="56"/>
                  <a:pt x="10" y="53"/>
                </a:cubicBezTo>
                <a:cubicBezTo>
                  <a:pt x="10" y="50"/>
                  <a:pt x="14" y="48"/>
                  <a:pt x="20" y="47"/>
                </a:cubicBezTo>
                <a:cubicBezTo>
                  <a:pt x="17" y="47"/>
                  <a:pt x="16" y="49"/>
                  <a:pt x="16" y="51"/>
                </a:cubicBezTo>
                <a:close/>
                <a:moveTo>
                  <a:pt x="62" y="55"/>
                </a:moveTo>
                <a:cubicBezTo>
                  <a:pt x="62" y="64"/>
                  <a:pt x="49" y="70"/>
                  <a:pt x="31" y="70"/>
                </a:cubicBezTo>
                <a:cubicBezTo>
                  <a:pt x="13" y="70"/>
                  <a:pt x="0" y="64"/>
                  <a:pt x="0" y="55"/>
                </a:cubicBezTo>
                <a:cubicBezTo>
                  <a:pt x="0" y="49"/>
                  <a:pt x="8" y="43"/>
                  <a:pt x="20" y="41"/>
                </a:cubicBezTo>
                <a:cubicBezTo>
                  <a:pt x="23" y="44"/>
                  <a:pt x="23" y="44"/>
                  <a:pt x="23" y="44"/>
                </a:cubicBezTo>
                <a:cubicBezTo>
                  <a:pt x="10" y="45"/>
                  <a:pt x="3" y="50"/>
                  <a:pt x="3" y="55"/>
                </a:cubicBezTo>
                <a:cubicBezTo>
                  <a:pt x="3" y="61"/>
                  <a:pt x="14" y="67"/>
                  <a:pt x="31" y="67"/>
                </a:cubicBezTo>
                <a:cubicBezTo>
                  <a:pt x="48" y="67"/>
                  <a:pt x="59" y="61"/>
                  <a:pt x="59" y="55"/>
                </a:cubicBezTo>
                <a:cubicBezTo>
                  <a:pt x="59" y="50"/>
                  <a:pt x="51" y="45"/>
                  <a:pt x="39" y="44"/>
                </a:cubicBezTo>
                <a:cubicBezTo>
                  <a:pt x="42" y="41"/>
                  <a:pt x="42" y="41"/>
                  <a:pt x="42" y="41"/>
                </a:cubicBezTo>
                <a:cubicBezTo>
                  <a:pt x="54" y="43"/>
                  <a:pt x="62" y="49"/>
                  <a:pt x="62" y="5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0" name="Freeform 96"/>
          <p:cNvSpPr>
            <a:spLocks noEditPoints="1"/>
          </p:cNvSpPr>
          <p:nvPr/>
        </p:nvSpPr>
        <p:spPr bwMode="auto">
          <a:xfrm>
            <a:off x="6752590" y="4911725"/>
            <a:ext cx="282575" cy="282575"/>
          </a:xfrm>
          <a:custGeom>
            <a:avLst/>
            <a:gdLst>
              <a:gd name="T0" fmla="*/ 45 w 62"/>
              <a:gd name="T1" fmla="*/ 4 h 62"/>
              <a:gd name="T2" fmla="*/ 45 w 62"/>
              <a:gd name="T3" fmla="*/ 9 h 62"/>
              <a:gd name="T4" fmla="*/ 17 w 62"/>
              <a:gd name="T5" fmla="*/ 52 h 62"/>
              <a:gd name="T6" fmla="*/ 16 w 62"/>
              <a:gd name="T7" fmla="*/ 58 h 62"/>
              <a:gd name="T8" fmla="*/ 19 w 62"/>
              <a:gd name="T9" fmla="*/ 52 h 62"/>
              <a:gd name="T10" fmla="*/ 54 w 62"/>
              <a:gd name="T11" fmla="*/ 19 h 62"/>
              <a:gd name="T12" fmla="*/ 56 w 62"/>
              <a:gd name="T13" fmla="*/ 15 h 62"/>
              <a:gd name="T14" fmla="*/ 53 w 62"/>
              <a:gd name="T15" fmla="*/ 19 h 62"/>
              <a:gd name="T16" fmla="*/ 4 w 62"/>
              <a:gd name="T17" fmla="*/ 46 h 62"/>
              <a:gd name="T18" fmla="*/ 9 w 62"/>
              <a:gd name="T19" fmla="*/ 44 h 62"/>
              <a:gd name="T20" fmla="*/ 61 w 62"/>
              <a:gd name="T21" fmla="*/ 30 h 62"/>
              <a:gd name="T22" fmla="*/ 56 w 62"/>
              <a:gd name="T23" fmla="*/ 32 h 62"/>
              <a:gd name="T24" fmla="*/ 61 w 62"/>
              <a:gd name="T25" fmla="*/ 30 h 62"/>
              <a:gd name="T26" fmla="*/ 1 w 62"/>
              <a:gd name="T27" fmla="*/ 30 h 62"/>
              <a:gd name="T28" fmla="*/ 5 w 62"/>
              <a:gd name="T29" fmla="*/ 32 h 62"/>
              <a:gd name="T30" fmla="*/ 52 w 62"/>
              <a:gd name="T31" fmla="*/ 43 h 62"/>
              <a:gd name="T32" fmla="*/ 57 w 62"/>
              <a:gd name="T33" fmla="*/ 47 h 62"/>
              <a:gd name="T34" fmla="*/ 54 w 62"/>
              <a:gd name="T35" fmla="*/ 43 h 62"/>
              <a:gd name="T36" fmla="*/ 10 w 62"/>
              <a:gd name="T37" fmla="*/ 18 h 62"/>
              <a:gd name="T38" fmla="*/ 4 w 62"/>
              <a:gd name="T39" fmla="*/ 15 h 62"/>
              <a:gd name="T40" fmla="*/ 45 w 62"/>
              <a:gd name="T41" fmla="*/ 52 h 62"/>
              <a:gd name="T42" fmla="*/ 45 w 62"/>
              <a:gd name="T43" fmla="*/ 57 h 62"/>
              <a:gd name="T44" fmla="*/ 47 w 62"/>
              <a:gd name="T45" fmla="*/ 56 h 62"/>
              <a:gd name="T46" fmla="*/ 30 w 62"/>
              <a:gd name="T47" fmla="*/ 56 h 62"/>
              <a:gd name="T48" fmla="*/ 32 w 62"/>
              <a:gd name="T49" fmla="*/ 61 h 62"/>
              <a:gd name="T50" fmla="*/ 17 w 62"/>
              <a:gd name="T51" fmla="*/ 9 h 62"/>
              <a:gd name="T52" fmla="*/ 19 w 62"/>
              <a:gd name="T53" fmla="*/ 8 h 62"/>
              <a:gd name="T54" fmla="*/ 15 w 62"/>
              <a:gd name="T55" fmla="*/ 5 h 62"/>
              <a:gd name="T56" fmla="*/ 32 w 62"/>
              <a:gd name="T57" fmla="*/ 5 h 62"/>
              <a:gd name="T58" fmla="*/ 30 w 62"/>
              <a:gd name="T59" fmla="*/ 1 h 62"/>
              <a:gd name="T60" fmla="*/ 53 w 62"/>
              <a:gd name="T61" fmla="*/ 30 h 62"/>
              <a:gd name="T62" fmla="*/ 29 w 62"/>
              <a:gd name="T63" fmla="*/ 53 h 62"/>
              <a:gd name="T64" fmla="*/ 14 w 62"/>
              <a:gd name="T65" fmla="*/ 19 h 62"/>
              <a:gd name="T66" fmla="*/ 48 w 62"/>
              <a:gd name="T67" fmla="*/ 19 h 62"/>
              <a:gd name="T68" fmla="*/ 46 w 62"/>
              <a:gd name="T69" fmla="*/ 22 h 62"/>
              <a:gd name="T70" fmla="*/ 46 w 62"/>
              <a:gd name="T71" fmla="*/ 22 h 62"/>
              <a:gd name="T72" fmla="*/ 39 w 62"/>
              <a:gd name="T73" fmla="*/ 27 h 62"/>
              <a:gd name="T74" fmla="*/ 31 w 62"/>
              <a:gd name="T75" fmla="*/ 48 h 62"/>
              <a:gd name="T76" fmla="*/ 36 w 62"/>
              <a:gd name="T77" fmla="*/ 27 h 62"/>
              <a:gd name="T78" fmla="*/ 36 w 62"/>
              <a:gd name="T79" fmla="*/ 27 h 62"/>
              <a:gd name="T80" fmla="*/ 23 w 62"/>
              <a:gd name="T81" fmla="*/ 27 h 62"/>
              <a:gd name="T82" fmla="*/ 21 w 62"/>
              <a:gd name="T83" fmla="*/ 27 h 62"/>
              <a:gd name="T84" fmla="*/ 28 w 62"/>
              <a:gd name="T85" fmla="*/ 47 h 62"/>
              <a:gd name="T86" fmla="*/ 28 w 62"/>
              <a:gd name="T87" fmla="*/ 47 h 62"/>
              <a:gd name="T88" fmla="*/ 39 w 62"/>
              <a:gd name="T89" fmla="*/ 2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" h="62">
                <a:moveTo>
                  <a:pt x="43" y="9"/>
                </a:moveTo>
                <a:cubicBezTo>
                  <a:pt x="43" y="9"/>
                  <a:pt x="43" y="9"/>
                  <a:pt x="43" y="8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6" y="4"/>
                  <a:pt x="46" y="4"/>
                </a:cubicBezTo>
                <a:cubicBezTo>
                  <a:pt x="47" y="4"/>
                  <a:pt x="47" y="5"/>
                  <a:pt x="47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3" y="10"/>
                  <a:pt x="43" y="9"/>
                  <a:pt x="43" y="9"/>
                </a:cubicBezTo>
                <a:close/>
                <a:moveTo>
                  <a:pt x="17" y="52"/>
                </a:moveTo>
                <a:cubicBezTo>
                  <a:pt x="15" y="56"/>
                  <a:pt x="15" y="56"/>
                  <a:pt x="15" y="56"/>
                </a:cubicBezTo>
                <a:cubicBezTo>
                  <a:pt x="15" y="57"/>
                  <a:pt x="15" y="57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19" y="52"/>
                  <a:pt x="19" y="52"/>
                </a:cubicBezTo>
                <a:cubicBezTo>
                  <a:pt x="18" y="52"/>
                  <a:pt x="18" y="52"/>
                  <a:pt x="17" y="52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4" y="19"/>
                </a:cubicBezTo>
                <a:cubicBezTo>
                  <a:pt x="57" y="17"/>
                  <a:pt x="57" y="17"/>
                  <a:pt x="57" y="17"/>
                </a:cubicBezTo>
                <a:cubicBezTo>
                  <a:pt x="58" y="16"/>
                  <a:pt x="58" y="16"/>
                  <a:pt x="58" y="15"/>
                </a:cubicBezTo>
                <a:cubicBezTo>
                  <a:pt x="57" y="15"/>
                  <a:pt x="57" y="14"/>
                  <a:pt x="56" y="15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2" y="18"/>
                  <a:pt x="52" y="18"/>
                </a:cubicBezTo>
                <a:cubicBezTo>
                  <a:pt x="52" y="19"/>
                  <a:pt x="53" y="19"/>
                  <a:pt x="53" y="19"/>
                </a:cubicBezTo>
                <a:close/>
                <a:moveTo>
                  <a:pt x="8" y="43"/>
                </a:move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3"/>
                  <a:pt x="10" y="43"/>
                </a:cubicBezTo>
                <a:cubicBezTo>
                  <a:pt x="9" y="42"/>
                  <a:pt x="9" y="42"/>
                  <a:pt x="8" y="43"/>
                </a:cubicBezTo>
                <a:close/>
                <a:moveTo>
                  <a:pt x="61" y="30"/>
                </a:move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5" y="30"/>
                  <a:pt x="55" y="31"/>
                </a:cubicBezTo>
                <a:cubicBezTo>
                  <a:pt x="55" y="31"/>
                  <a:pt x="56" y="32"/>
                  <a:pt x="5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2" y="31"/>
                  <a:pt x="62" y="31"/>
                </a:cubicBezTo>
                <a:cubicBezTo>
                  <a:pt x="62" y="30"/>
                  <a:pt x="61" y="30"/>
                  <a:pt x="61" y="30"/>
                </a:cubicBezTo>
                <a:close/>
                <a:moveTo>
                  <a:pt x="6" y="31"/>
                </a:moveTo>
                <a:cubicBezTo>
                  <a:pt x="6" y="30"/>
                  <a:pt x="6" y="30"/>
                  <a:pt x="5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2"/>
                  <a:pt x="1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6" y="32"/>
                  <a:pt x="6" y="31"/>
                  <a:pt x="6" y="31"/>
                </a:cubicBezTo>
                <a:close/>
                <a:moveTo>
                  <a:pt x="54" y="43"/>
                </a:moveTo>
                <a:cubicBezTo>
                  <a:pt x="53" y="42"/>
                  <a:pt x="52" y="42"/>
                  <a:pt x="52" y="43"/>
                </a:cubicBezTo>
                <a:cubicBezTo>
                  <a:pt x="52" y="43"/>
                  <a:pt x="52" y="44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7"/>
                  <a:pt x="58" y="46"/>
                  <a:pt x="58" y="46"/>
                </a:cubicBezTo>
                <a:cubicBezTo>
                  <a:pt x="58" y="46"/>
                  <a:pt x="58" y="45"/>
                  <a:pt x="57" y="45"/>
                </a:cubicBezTo>
                <a:lnTo>
                  <a:pt x="54" y="43"/>
                </a:lnTo>
                <a:close/>
                <a:moveTo>
                  <a:pt x="8" y="19"/>
                </a:moveTo>
                <a:cubicBezTo>
                  <a:pt x="8" y="19"/>
                  <a:pt x="9" y="19"/>
                  <a:pt x="9" y="19"/>
                </a:cubicBezTo>
                <a:cubicBezTo>
                  <a:pt x="9" y="19"/>
                  <a:pt x="9" y="19"/>
                  <a:pt x="10" y="18"/>
                </a:cubicBezTo>
                <a:cubicBezTo>
                  <a:pt x="10" y="18"/>
                  <a:pt x="10" y="17"/>
                  <a:pt x="9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5"/>
                  <a:pt x="4" y="15"/>
                </a:cubicBezTo>
                <a:cubicBezTo>
                  <a:pt x="4" y="16"/>
                  <a:pt x="4" y="16"/>
                  <a:pt x="4" y="17"/>
                </a:cubicBezTo>
                <a:lnTo>
                  <a:pt x="8" y="19"/>
                </a:lnTo>
                <a:close/>
                <a:moveTo>
                  <a:pt x="45" y="52"/>
                </a:moveTo>
                <a:cubicBezTo>
                  <a:pt x="44" y="52"/>
                  <a:pt x="44" y="52"/>
                  <a:pt x="43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57"/>
                  <a:pt x="47" y="57"/>
                  <a:pt x="47" y="56"/>
                </a:cubicBezTo>
                <a:lnTo>
                  <a:pt x="45" y="52"/>
                </a:lnTo>
                <a:close/>
                <a:moveTo>
                  <a:pt x="31" y="55"/>
                </a:moveTo>
                <a:cubicBezTo>
                  <a:pt x="30" y="55"/>
                  <a:pt x="30" y="56"/>
                  <a:pt x="30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31" y="62"/>
                </a:cubicBezTo>
                <a:cubicBezTo>
                  <a:pt x="31" y="62"/>
                  <a:pt x="32" y="61"/>
                  <a:pt x="32" y="61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1" y="55"/>
                  <a:pt x="31" y="55"/>
                </a:cubicBezTo>
                <a:close/>
                <a:moveTo>
                  <a:pt x="17" y="9"/>
                </a:moveTo>
                <a:cubicBezTo>
                  <a:pt x="17" y="9"/>
                  <a:pt x="18" y="10"/>
                  <a:pt x="18" y="10"/>
                </a:cubicBezTo>
                <a:cubicBezTo>
                  <a:pt x="18" y="10"/>
                  <a:pt x="18" y="9"/>
                  <a:pt x="19" y="9"/>
                </a:cubicBezTo>
                <a:cubicBezTo>
                  <a:pt x="19" y="9"/>
                  <a:pt x="19" y="9"/>
                  <a:pt x="19" y="8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5" y="5"/>
                  <a:pt x="15" y="5"/>
                </a:cubicBezTo>
                <a:lnTo>
                  <a:pt x="17" y="9"/>
                </a:lnTo>
                <a:close/>
                <a:moveTo>
                  <a:pt x="31" y="6"/>
                </a:moveTo>
                <a:cubicBezTo>
                  <a:pt x="31" y="6"/>
                  <a:pt x="32" y="6"/>
                  <a:pt x="32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1" y="0"/>
                  <a:pt x="31" y="0"/>
                </a:cubicBezTo>
                <a:cubicBezTo>
                  <a:pt x="30" y="0"/>
                  <a:pt x="30" y="0"/>
                  <a:pt x="30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1" y="6"/>
                </a:cubicBezTo>
                <a:close/>
                <a:moveTo>
                  <a:pt x="53" y="30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1" y="53"/>
                  <a:pt x="31" y="53"/>
                </a:cubicBezTo>
                <a:cubicBezTo>
                  <a:pt x="30" y="53"/>
                  <a:pt x="30" y="53"/>
                  <a:pt x="29" y="53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29"/>
                  <a:pt x="8" y="28"/>
                  <a:pt x="9" y="27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8"/>
                  <a:pt x="1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9"/>
                  <a:pt x="48" y="19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4" y="29"/>
                  <a:pt x="53" y="30"/>
                </a:cubicBezTo>
                <a:close/>
                <a:moveTo>
                  <a:pt x="46" y="22"/>
                </a:moveTo>
                <a:cubicBezTo>
                  <a:pt x="41" y="27"/>
                  <a:pt x="41" y="27"/>
                  <a:pt x="41" y="27"/>
                </a:cubicBezTo>
                <a:cubicBezTo>
                  <a:pt x="50" y="27"/>
                  <a:pt x="50" y="27"/>
                  <a:pt x="50" y="27"/>
                </a:cubicBezTo>
                <a:lnTo>
                  <a:pt x="46" y="22"/>
                </a:lnTo>
                <a:close/>
                <a:moveTo>
                  <a:pt x="44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9" y="27"/>
                  <a:pt x="39" y="27"/>
                  <a:pt x="39" y="27"/>
                </a:cubicBezTo>
                <a:lnTo>
                  <a:pt x="44" y="21"/>
                </a:lnTo>
                <a:close/>
                <a:moveTo>
                  <a:pt x="25" y="29"/>
                </a:moveTo>
                <a:cubicBezTo>
                  <a:pt x="31" y="48"/>
                  <a:pt x="31" y="48"/>
                  <a:pt x="31" y="48"/>
                </a:cubicBezTo>
                <a:cubicBezTo>
                  <a:pt x="37" y="29"/>
                  <a:pt x="37" y="29"/>
                  <a:pt x="37" y="29"/>
                </a:cubicBezTo>
                <a:lnTo>
                  <a:pt x="25" y="29"/>
                </a:lnTo>
                <a:close/>
                <a:moveTo>
                  <a:pt x="36" y="27"/>
                </a:moveTo>
                <a:cubicBezTo>
                  <a:pt x="31" y="22"/>
                  <a:pt x="31" y="22"/>
                  <a:pt x="31" y="22"/>
                </a:cubicBezTo>
                <a:cubicBezTo>
                  <a:pt x="26" y="27"/>
                  <a:pt x="26" y="27"/>
                  <a:pt x="26" y="27"/>
                </a:cubicBezTo>
                <a:lnTo>
                  <a:pt x="36" y="27"/>
                </a:lnTo>
                <a:close/>
                <a:moveTo>
                  <a:pt x="2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3" y="27"/>
                  <a:pt x="23" y="27"/>
                  <a:pt x="23" y="27"/>
                </a:cubicBezTo>
                <a:lnTo>
                  <a:pt x="28" y="21"/>
                </a:lnTo>
                <a:close/>
                <a:moveTo>
                  <a:pt x="12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16" y="22"/>
                  <a:pt x="16" y="22"/>
                  <a:pt x="16" y="22"/>
                </a:cubicBezTo>
                <a:lnTo>
                  <a:pt x="12" y="27"/>
                </a:lnTo>
                <a:close/>
                <a:moveTo>
                  <a:pt x="28" y="47"/>
                </a:moveTo>
                <a:cubicBezTo>
                  <a:pt x="22" y="29"/>
                  <a:pt x="22" y="29"/>
                  <a:pt x="22" y="29"/>
                </a:cubicBezTo>
                <a:cubicBezTo>
                  <a:pt x="12" y="29"/>
                  <a:pt x="12" y="29"/>
                  <a:pt x="12" y="29"/>
                </a:cubicBezTo>
                <a:lnTo>
                  <a:pt x="28" y="47"/>
                </a:lnTo>
                <a:close/>
                <a:moveTo>
                  <a:pt x="33" y="47"/>
                </a:moveTo>
                <a:cubicBezTo>
                  <a:pt x="49" y="29"/>
                  <a:pt x="49" y="29"/>
                  <a:pt x="49" y="29"/>
                </a:cubicBezTo>
                <a:cubicBezTo>
                  <a:pt x="39" y="29"/>
                  <a:pt x="39" y="29"/>
                  <a:pt x="39" y="29"/>
                </a:cubicBezTo>
                <a:lnTo>
                  <a:pt x="33" y="4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1" name="Freeform 52"/>
          <p:cNvSpPr>
            <a:spLocks noEditPoints="1"/>
          </p:cNvSpPr>
          <p:nvPr/>
        </p:nvSpPr>
        <p:spPr bwMode="auto">
          <a:xfrm>
            <a:off x="5447030" y="5329555"/>
            <a:ext cx="269240" cy="253365"/>
          </a:xfrm>
          <a:custGeom>
            <a:avLst/>
            <a:gdLst>
              <a:gd name="T0" fmla="*/ 23 w 68"/>
              <a:gd name="T1" fmla="*/ 5 h 67"/>
              <a:gd name="T2" fmla="*/ 7 w 68"/>
              <a:gd name="T3" fmla="*/ 11 h 67"/>
              <a:gd name="T4" fmla="*/ 7 w 68"/>
              <a:gd name="T5" fmla="*/ 67 h 67"/>
              <a:gd name="T6" fmla="*/ 38 w 68"/>
              <a:gd name="T7" fmla="*/ 62 h 67"/>
              <a:gd name="T8" fmla="*/ 49 w 68"/>
              <a:gd name="T9" fmla="*/ 56 h 67"/>
              <a:gd name="T10" fmla="*/ 64 w 68"/>
              <a:gd name="T11" fmla="*/ 47 h 67"/>
              <a:gd name="T12" fmla="*/ 60 w 68"/>
              <a:gd name="T13" fmla="*/ 0 h 67"/>
              <a:gd name="T14" fmla="*/ 52 w 68"/>
              <a:gd name="T15" fmla="*/ 51 h 67"/>
              <a:gd name="T16" fmla="*/ 59 w 68"/>
              <a:gd name="T17" fmla="*/ 44 h 67"/>
              <a:gd name="T18" fmla="*/ 56 w 68"/>
              <a:gd name="T19" fmla="*/ 41 h 67"/>
              <a:gd name="T20" fmla="*/ 56 w 68"/>
              <a:gd name="T21" fmla="*/ 51 h 67"/>
              <a:gd name="T22" fmla="*/ 50 w 68"/>
              <a:gd name="T23" fmla="*/ 43 h 67"/>
              <a:gd name="T24" fmla="*/ 33 w 68"/>
              <a:gd name="T25" fmla="*/ 45 h 67"/>
              <a:gd name="T26" fmla="*/ 48 w 68"/>
              <a:gd name="T27" fmla="*/ 53 h 67"/>
              <a:gd name="T28" fmla="*/ 26 w 68"/>
              <a:gd name="T29" fmla="*/ 7 h 67"/>
              <a:gd name="T30" fmla="*/ 65 w 68"/>
              <a:gd name="T31" fmla="*/ 7 h 67"/>
              <a:gd name="T32" fmla="*/ 56 w 68"/>
              <a:gd name="T33" fmla="*/ 39 h 67"/>
              <a:gd name="T34" fmla="*/ 9 w 68"/>
              <a:gd name="T35" fmla="*/ 23 h 67"/>
              <a:gd name="T36" fmla="*/ 12 w 68"/>
              <a:gd name="T37" fmla="*/ 30 h 67"/>
              <a:gd name="T38" fmla="*/ 10 w 68"/>
              <a:gd name="T39" fmla="*/ 32 h 67"/>
              <a:gd name="T40" fmla="*/ 10 w 68"/>
              <a:gd name="T41" fmla="*/ 38 h 67"/>
              <a:gd name="T42" fmla="*/ 12 w 68"/>
              <a:gd name="T43" fmla="*/ 40 h 67"/>
              <a:gd name="T44" fmla="*/ 9 w 68"/>
              <a:gd name="T45" fmla="*/ 47 h 67"/>
              <a:gd name="T46" fmla="*/ 12 w 68"/>
              <a:gd name="T47" fmla="*/ 54 h 67"/>
              <a:gd name="T48" fmla="*/ 9 w 68"/>
              <a:gd name="T49" fmla="*/ 55 h 67"/>
              <a:gd name="T50" fmla="*/ 19 w 68"/>
              <a:gd name="T51" fmla="*/ 61 h 67"/>
              <a:gd name="T52" fmla="*/ 25 w 68"/>
              <a:gd name="T53" fmla="*/ 64 h 67"/>
              <a:gd name="T54" fmla="*/ 3 w 68"/>
              <a:gd name="T55" fmla="*/ 19 h 67"/>
              <a:gd name="T56" fmla="*/ 12 w 68"/>
              <a:gd name="T57" fmla="*/ 22 h 67"/>
              <a:gd name="T58" fmla="*/ 34 w 68"/>
              <a:gd name="T59" fmla="*/ 61 h 67"/>
              <a:gd name="T60" fmla="*/ 19 w 68"/>
              <a:gd name="T61" fmla="*/ 59 h 67"/>
              <a:gd name="T62" fmla="*/ 19 w 68"/>
              <a:gd name="T63" fmla="*/ 8 h 67"/>
              <a:gd name="T64" fmla="*/ 21 w 68"/>
              <a:gd name="T65" fmla="*/ 17 h 67"/>
              <a:gd name="T66" fmla="*/ 24 w 68"/>
              <a:gd name="T67" fmla="*/ 19 h 67"/>
              <a:gd name="T68" fmla="*/ 20 w 68"/>
              <a:gd name="T69" fmla="*/ 26 h 67"/>
              <a:gd name="T70" fmla="*/ 24 w 68"/>
              <a:gd name="T71" fmla="*/ 33 h 67"/>
              <a:gd name="T72" fmla="*/ 21 w 68"/>
              <a:gd name="T73" fmla="*/ 35 h 67"/>
              <a:gd name="T74" fmla="*/ 21 w 68"/>
              <a:gd name="T75" fmla="*/ 41 h 67"/>
              <a:gd name="T76" fmla="*/ 24 w 68"/>
              <a:gd name="T77" fmla="*/ 43 h 67"/>
              <a:gd name="T78" fmla="*/ 21 w 68"/>
              <a:gd name="T79" fmla="*/ 49 h 67"/>
              <a:gd name="T80" fmla="*/ 24 w 68"/>
              <a:gd name="T81" fmla="*/ 51 h 67"/>
              <a:gd name="T82" fmla="*/ 38 w 68"/>
              <a:gd name="T83" fmla="*/ 57 h 67"/>
              <a:gd name="T84" fmla="*/ 40 w 68"/>
              <a:gd name="T85" fmla="*/ 58 h 67"/>
              <a:gd name="T86" fmla="*/ 40 w 68"/>
              <a:gd name="T87" fmla="*/ 55 h 67"/>
              <a:gd name="T88" fmla="*/ 40 w 68"/>
              <a:gd name="T89" fmla="*/ 58 h 67"/>
              <a:gd name="T90" fmla="*/ 33 w 68"/>
              <a:gd name="T91" fmla="*/ 13 h 67"/>
              <a:gd name="T92" fmla="*/ 58 w 68"/>
              <a:gd name="T93" fmla="*/ 11 h 67"/>
              <a:gd name="T94" fmla="*/ 58 w 68"/>
              <a:gd name="T95" fmla="*/ 21 h 67"/>
              <a:gd name="T96" fmla="*/ 33 w 68"/>
              <a:gd name="T97" fmla="*/ 19 h 67"/>
              <a:gd name="T98" fmla="*/ 59 w 68"/>
              <a:gd name="T99" fmla="*/ 28 h 67"/>
              <a:gd name="T100" fmla="*/ 32 w 68"/>
              <a:gd name="T101" fmla="*/ 28 h 67"/>
              <a:gd name="T102" fmla="*/ 59 w 68"/>
              <a:gd name="T103" fmla="*/ 28 h 67"/>
              <a:gd name="T104" fmla="*/ 33 w 68"/>
              <a:gd name="T105" fmla="*/ 37 h 67"/>
              <a:gd name="T106" fmla="*/ 58 w 68"/>
              <a:gd name="T107" fmla="*/ 3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" h="67">
                <a:moveTo>
                  <a:pt x="60" y="0"/>
                </a:moveTo>
                <a:cubicBezTo>
                  <a:pt x="31" y="0"/>
                  <a:pt x="31" y="0"/>
                  <a:pt x="31" y="0"/>
                </a:cubicBezTo>
                <a:cubicBezTo>
                  <a:pt x="27" y="0"/>
                  <a:pt x="24" y="2"/>
                  <a:pt x="23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5" y="5"/>
                  <a:pt x="13" y="8"/>
                  <a:pt x="12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3" y="11"/>
                  <a:pt x="0" y="14"/>
                  <a:pt x="0" y="1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3" y="67"/>
                  <a:pt x="7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9" y="67"/>
                  <a:pt x="33" y="66"/>
                  <a:pt x="35" y="64"/>
                </a:cubicBezTo>
                <a:cubicBezTo>
                  <a:pt x="38" y="62"/>
                  <a:pt x="38" y="62"/>
                  <a:pt x="38" y="62"/>
                </a:cubicBezTo>
                <a:cubicBezTo>
                  <a:pt x="41" y="62"/>
                  <a:pt x="45" y="60"/>
                  <a:pt x="47" y="59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49" y="56"/>
                  <a:pt x="49" y="56"/>
                </a:cubicBezTo>
                <a:cubicBezTo>
                  <a:pt x="53" y="56"/>
                  <a:pt x="57" y="55"/>
                  <a:pt x="59" y="53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47"/>
                  <a:pt x="64" y="47"/>
                  <a:pt x="64" y="47"/>
                </a:cubicBezTo>
                <a:cubicBezTo>
                  <a:pt x="66" y="46"/>
                  <a:pt x="68" y="41"/>
                  <a:pt x="68" y="38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64" y="0"/>
                  <a:pt x="60" y="0"/>
                </a:cubicBezTo>
                <a:close/>
                <a:moveTo>
                  <a:pt x="52" y="53"/>
                </a:move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1"/>
                  <a:pt x="52" y="51"/>
                </a:cubicBezTo>
                <a:cubicBezTo>
                  <a:pt x="52" y="45"/>
                  <a:pt x="52" y="45"/>
                  <a:pt x="52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59" y="45"/>
                  <a:pt x="59" y="44"/>
                </a:cubicBezTo>
                <a:cubicBezTo>
                  <a:pt x="59" y="44"/>
                  <a:pt x="59" y="43"/>
                  <a:pt x="58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42"/>
                  <a:pt x="54" y="41"/>
                  <a:pt x="56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3"/>
                  <a:pt x="63" y="45"/>
                  <a:pt x="62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2"/>
                  <a:pt x="54" y="52"/>
                  <a:pt x="52" y="53"/>
                </a:cubicBezTo>
                <a:close/>
                <a:moveTo>
                  <a:pt x="56" y="39"/>
                </a:moveTo>
                <a:cubicBezTo>
                  <a:pt x="53" y="39"/>
                  <a:pt x="51" y="41"/>
                  <a:pt x="50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5"/>
                  <a:pt x="32" y="45"/>
                  <a:pt x="33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51"/>
                  <a:pt x="50" y="51"/>
                  <a:pt x="50" y="51"/>
                </a:cubicBezTo>
                <a:cubicBezTo>
                  <a:pt x="48" y="53"/>
                  <a:pt x="48" y="53"/>
                  <a:pt x="48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28" y="53"/>
                  <a:pt x="26" y="51"/>
                  <a:pt x="26" y="49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5"/>
                  <a:pt x="28" y="3"/>
                  <a:pt x="31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3" y="3"/>
                  <a:pt x="65" y="5"/>
                  <a:pt x="65" y="7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9"/>
                  <a:pt x="65" y="39"/>
                </a:cubicBezTo>
                <a:lnTo>
                  <a:pt x="56" y="39"/>
                </a:lnTo>
                <a:close/>
                <a:moveTo>
                  <a:pt x="12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9" y="23"/>
                  <a:pt x="9" y="23"/>
                </a:cubicBezTo>
                <a:cubicBezTo>
                  <a:pt x="9" y="24"/>
                  <a:pt x="9" y="24"/>
                  <a:pt x="1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1"/>
                  <a:pt x="9" y="31"/>
                </a:cubicBezTo>
                <a:cubicBezTo>
                  <a:pt x="9" y="32"/>
                  <a:pt x="9" y="32"/>
                  <a:pt x="1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40"/>
                  <a:pt x="9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6"/>
                  <a:pt x="12" y="46"/>
                  <a:pt x="12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9" y="47"/>
                  <a:pt x="9" y="47"/>
                </a:cubicBezTo>
                <a:cubicBezTo>
                  <a:pt x="9" y="48"/>
                  <a:pt x="9" y="48"/>
                  <a:pt x="10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6"/>
                  <a:pt x="9" y="56"/>
                  <a:pt x="10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9"/>
                  <a:pt x="16" y="61"/>
                  <a:pt x="19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4"/>
                  <a:pt x="26" y="64"/>
                  <a:pt x="25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4"/>
                  <a:pt x="3" y="62"/>
                  <a:pt x="3" y="60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6"/>
                  <a:pt x="5" y="14"/>
                  <a:pt x="7" y="14"/>
                </a:cubicBezTo>
                <a:cubicBezTo>
                  <a:pt x="12" y="14"/>
                  <a:pt x="12" y="14"/>
                  <a:pt x="12" y="14"/>
                </a:cubicBezTo>
                <a:lnTo>
                  <a:pt x="12" y="22"/>
                </a:lnTo>
                <a:close/>
                <a:moveTo>
                  <a:pt x="29" y="64"/>
                </a:moveTo>
                <a:cubicBezTo>
                  <a:pt x="29" y="61"/>
                  <a:pt x="29" y="61"/>
                  <a:pt x="29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63"/>
                  <a:pt x="31" y="63"/>
                  <a:pt x="29" y="64"/>
                </a:cubicBezTo>
                <a:close/>
                <a:moveTo>
                  <a:pt x="19" y="59"/>
                </a:moveTo>
                <a:cubicBezTo>
                  <a:pt x="16" y="59"/>
                  <a:pt x="14" y="57"/>
                  <a:pt x="14" y="5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0"/>
                  <a:pt x="16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17"/>
                  <a:pt x="24" y="17"/>
                  <a:pt x="24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5"/>
                  <a:pt x="24" y="25"/>
                  <a:pt x="24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0" y="25"/>
                  <a:pt x="20" y="26"/>
                </a:cubicBezTo>
                <a:cubicBezTo>
                  <a:pt x="20" y="26"/>
                  <a:pt x="21" y="27"/>
                  <a:pt x="21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0" y="33"/>
                  <a:pt x="20" y="34"/>
                </a:cubicBezTo>
                <a:cubicBezTo>
                  <a:pt x="20" y="34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41"/>
                  <a:pt x="24" y="41"/>
                  <a:pt x="24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0" y="41"/>
                  <a:pt x="20" y="42"/>
                </a:cubicBezTo>
                <a:cubicBezTo>
                  <a:pt x="20" y="42"/>
                  <a:pt x="21" y="43"/>
                  <a:pt x="21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9"/>
                  <a:pt x="20" y="49"/>
                  <a:pt x="20" y="50"/>
                </a:cubicBezTo>
                <a:cubicBezTo>
                  <a:pt x="20" y="50"/>
                  <a:pt x="21" y="51"/>
                  <a:pt x="21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3"/>
                  <a:pt x="28" y="55"/>
                  <a:pt x="31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7"/>
                  <a:pt x="38" y="57"/>
                  <a:pt x="38" y="57"/>
                </a:cubicBezTo>
                <a:cubicBezTo>
                  <a:pt x="37" y="59"/>
                  <a:pt x="37" y="59"/>
                  <a:pt x="37" y="59"/>
                </a:cubicBezTo>
                <a:lnTo>
                  <a:pt x="19" y="59"/>
                </a:ln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41" y="57"/>
                  <a:pt x="41" y="57"/>
                  <a:pt x="40" y="57"/>
                </a:cubicBezTo>
                <a:cubicBezTo>
                  <a:pt x="40" y="55"/>
                  <a:pt x="40" y="55"/>
                  <a:pt x="40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4" y="57"/>
                  <a:pt x="42" y="58"/>
                  <a:pt x="40" y="58"/>
                </a:cubicBezTo>
                <a:close/>
                <a:moveTo>
                  <a:pt x="59" y="12"/>
                </a:moveTo>
                <a:cubicBezTo>
                  <a:pt x="59" y="12"/>
                  <a:pt x="59" y="13"/>
                  <a:pt x="58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2" y="11"/>
                  <a:pt x="32" y="11"/>
                  <a:pt x="33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9" y="11"/>
                  <a:pt x="59" y="11"/>
                  <a:pt x="59" y="12"/>
                </a:cubicBezTo>
                <a:close/>
                <a:moveTo>
                  <a:pt x="59" y="20"/>
                </a:moveTo>
                <a:cubicBezTo>
                  <a:pt x="59" y="21"/>
                  <a:pt x="59" y="21"/>
                  <a:pt x="58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21"/>
                  <a:pt x="32" y="21"/>
                  <a:pt x="32" y="20"/>
                </a:cubicBezTo>
                <a:cubicBezTo>
                  <a:pt x="32" y="19"/>
                  <a:pt x="32" y="19"/>
                  <a:pt x="33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59" y="19"/>
                  <a:pt x="59" y="20"/>
                </a:cubicBezTo>
                <a:close/>
                <a:moveTo>
                  <a:pt x="59" y="28"/>
                </a:moveTo>
                <a:cubicBezTo>
                  <a:pt x="59" y="29"/>
                  <a:pt x="59" y="29"/>
                  <a:pt x="58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7"/>
                  <a:pt x="32" y="27"/>
                  <a:pt x="33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9" y="27"/>
                  <a:pt x="59" y="28"/>
                </a:cubicBezTo>
                <a:close/>
                <a:moveTo>
                  <a:pt x="59" y="36"/>
                </a:moveTo>
                <a:cubicBezTo>
                  <a:pt x="59" y="37"/>
                  <a:pt x="59" y="37"/>
                  <a:pt x="5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7"/>
                  <a:pt x="32" y="36"/>
                </a:cubicBezTo>
                <a:cubicBezTo>
                  <a:pt x="32" y="36"/>
                  <a:pt x="32" y="35"/>
                  <a:pt x="33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9" y="35"/>
                  <a:pt x="59" y="36"/>
                  <a:pt x="59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2" name="Freeform 28"/>
          <p:cNvSpPr>
            <a:spLocks noEditPoints="1"/>
          </p:cNvSpPr>
          <p:nvPr/>
        </p:nvSpPr>
        <p:spPr bwMode="auto">
          <a:xfrm>
            <a:off x="6651625" y="3888105"/>
            <a:ext cx="450215" cy="365760"/>
          </a:xfrm>
          <a:custGeom>
            <a:avLst/>
            <a:gdLst>
              <a:gd name="T0" fmla="*/ 26 w 74"/>
              <a:gd name="T1" fmla="*/ 0 h 60"/>
              <a:gd name="T2" fmla="*/ 19 w 74"/>
              <a:gd name="T3" fmla="*/ 53 h 60"/>
              <a:gd name="T4" fmla="*/ 49 w 74"/>
              <a:gd name="T5" fmla="*/ 60 h 60"/>
              <a:gd name="T6" fmla="*/ 56 w 74"/>
              <a:gd name="T7" fmla="*/ 7 h 60"/>
              <a:gd name="T8" fmla="*/ 53 w 74"/>
              <a:gd name="T9" fmla="*/ 7 h 60"/>
              <a:gd name="T10" fmla="*/ 49 w 74"/>
              <a:gd name="T11" fmla="*/ 57 h 60"/>
              <a:gd name="T12" fmla="*/ 22 w 74"/>
              <a:gd name="T13" fmla="*/ 53 h 60"/>
              <a:gd name="T14" fmla="*/ 26 w 74"/>
              <a:gd name="T15" fmla="*/ 3 h 60"/>
              <a:gd name="T16" fmla="*/ 53 w 74"/>
              <a:gd name="T17" fmla="*/ 7 h 60"/>
              <a:gd name="T18" fmla="*/ 25 w 74"/>
              <a:gd name="T19" fmla="*/ 6 h 60"/>
              <a:gd name="T20" fmla="*/ 24 w 74"/>
              <a:gd name="T21" fmla="*/ 50 h 60"/>
              <a:gd name="T22" fmla="*/ 50 w 74"/>
              <a:gd name="T23" fmla="*/ 51 h 60"/>
              <a:gd name="T24" fmla="*/ 51 w 74"/>
              <a:gd name="T25" fmla="*/ 7 h 60"/>
              <a:gd name="T26" fmla="*/ 49 w 74"/>
              <a:gd name="T27" fmla="*/ 49 h 60"/>
              <a:gd name="T28" fmla="*/ 26 w 74"/>
              <a:gd name="T29" fmla="*/ 8 h 60"/>
              <a:gd name="T30" fmla="*/ 49 w 74"/>
              <a:gd name="T31" fmla="*/ 49 h 60"/>
              <a:gd name="T32" fmla="*/ 37 w 74"/>
              <a:gd name="T33" fmla="*/ 56 h 60"/>
              <a:gd name="T34" fmla="*/ 37 w 74"/>
              <a:gd name="T35" fmla="*/ 52 h 60"/>
              <a:gd name="T36" fmla="*/ 74 w 74"/>
              <a:gd name="T37" fmla="*/ 23 h 60"/>
              <a:gd name="T38" fmla="*/ 67 w 74"/>
              <a:gd name="T39" fmla="*/ 41 h 60"/>
              <a:gd name="T40" fmla="*/ 66 w 74"/>
              <a:gd name="T41" fmla="*/ 39 h 60"/>
              <a:gd name="T42" fmla="*/ 66 w 74"/>
              <a:gd name="T43" fmla="*/ 7 h 60"/>
              <a:gd name="T44" fmla="*/ 68 w 74"/>
              <a:gd name="T45" fmla="*/ 6 h 60"/>
              <a:gd name="T46" fmla="*/ 69 w 74"/>
              <a:gd name="T47" fmla="*/ 23 h 60"/>
              <a:gd name="T48" fmla="*/ 64 w 74"/>
              <a:gd name="T49" fmla="*/ 37 h 60"/>
              <a:gd name="T50" fmla="*/ 63 w 74"/>
              <a:gd name="T51" fmla="*/ 35 h 60"/>
              <a:gd name="T52" fmla="*/ 63 w 74"/>
              <a:gd name="T53" fmla="*/ 11 h 60"/>
              <a:gd name="T54" fmla="*/ 65 w 74"/>
              <a:gd name="T55" fmla="*/ 10 h 60"/>
              <a:gd name="T56" fmla="*/ 64 w 74"/>
              <a:gd name="T57" fmla="*/ 23 h 60"/>
              <a:gd name="T58" fmla="*/ 60 w 74"/>
              <a:gd name="T59" fmla="*/ 33 h 60"/>
              <a:gd name="T60" fmla="*/ 60 w 74"/>
              <a:gd name="T61" fmla="*/ 31 h 60"/>
              <a:gd name="T62" fmla="*/ 60 w 74"/>
              <a:gd name="T63" fmla="*/ 15 h 60"/>
              <a:gd name="T64" fmla="*/ 61 w 74"/>
              <a:gd name="T65" fmla="*/ 14 h 60"/>
              <a:gd name="T66" fmla="*/ 8 w 74"/>
              <a:gd name="T67" fmla="*/ 39 h 60"/>
              <a:gd name="T68" fmla="*/ 7 w 74"/>
              <a:gd name="T69" fmla="*/ 41 h 60"/>
              <a:gd name="T70" fmla="*/ 0 w 74"/>
              <a:gd name="T71" fmla="*/ 23 h 60"/>
              <a:gd name="T72" fmla="*/ 8 w 74"/>
              <a:gd name="T73" fmla="*/ 6 h 60"/>
              <a:gd name="T74" fmla="*/ 2 w 74"/>
              <a:gd name="T75" fmla="*/ 23 h 60"/>
              <a:gd name="T76" fmla="*/ 12 w 74"/>
              <a:gd name="T77" fmla="*/ 35 h 60"/>
              <a:gd name="T78" fmla="*/ 11 w 74"/>
              <a:gd name="T79" fmla="*/ 37 h 60"/>
              <a:gd name="T80" fmla="*/ 6 w 74"/>
              <a:gd name="T81" fmla="*/ 23 h 60"/>
              <a:gd name="T82" fmla="*/ 11 w 74"/>
              <a:gd name="T83" fmla="*/ 10 h 60"/>
              <a:gd name="T84" fmla="*/ 8 w 74"/>
              <a:gd name="T85" fmla="*/ 23 h 60"/>
              <a:gd name="T86" fmla="*/ 15 w 74"/>
              <a:gd name="T87" fmla="*/ 15 h 60"/>
              <a:gd name="T88" fmla="*/ 15 w 74"/>
              <a:gd name="T89" fmla="*/ 31 h 60"/>
              <a:gd name="T90" fmla="*/ 14 w 74"/>
              <a:gd name="T91" fmla="*/ 33 h 60"/>
              <a:gd name="T92" fmla="*/ 11 w 74"/>
              <a:gd name="T93" fmla="*/ 23 h 60"/>
              <a:gd name="T94" fmla="*/ 15 w 74"/>
              <a:gd name="T95" fmla="*/ 1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" h="60">
                <a:moveTo>
                  <a:pt x="49" y="0"/>
                </a:moveTo>
                <a:cubicBezTo>
                  <a:pt x="26" y="0"/>
                  <a:pt x="26" y="0"/>
                  <a:pt x="26" y="0"/>
                </a:cubicBezTo>
                <a:cubicBezTo>
                  <a:pt x="22" y="0"/>
                  <a:pt x="19" y="3"/>
                  <a:pt x="19" y="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6"/>
                  <a:pt x="22" y="60"/>
                  <a:pt x="26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53" y="60"/>
                  <a:pt x="56" y="56"/>
                  <a:pt x="56" y="53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3"/>
                  <a:pt x="53" y="0"/>
                  <a:pt x="49" y="0"/>
                </a:cubicBezTo>
                <a:close/>
                <a:moveTo>
                  <a:pt x="53" y="7"/>
                </a:moveTo>
                <a:cubicBezTo>
                  <a:pt x="53" y="53"/>
                  <a:pt x="53" y="53"/>
                  <a:pt x="53" y="53"/>
                </a:cubicBezTo>
                <a:cubicBezTo>
                  <a:pt x="53" y="55"/>
                  <a:pt x="51" y="57"/>
                  <a:pt x="49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4" y="57"/>
                  <a:pt x="22" y="55"/>
                  <a:pt x="22" y="53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5"/>
                  <a:pt x="24" y="3"/>
                  <a:pt x="26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close/>
                <a:moveTo>
                  <a:pt x="50" y="6"/>
                </a:move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4" y="6"/>
                  <a:pt x="24" y="7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1"/>
                  <a:pt x="24" y="51"/>
                  <a:pt x="25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1" y="51"/>
                  <a:pt x="51" y="50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6"/>
                  <a:pt x="50" y="6"/>
                  <a:pt x="50" y="6"/>
                </a:cubicBezTo>
                <a:close/>
                <a:moveTo>
                  <a:pt x="49" y="49"/>
                </a:moveTo>
                <a:cubicBezTo>
                  <a:pt x="26" y="49"/>
                  <a:pt x="26" y="49"/>
                  <a:pt x="26" y="49"/>
                </a:cubicBezTo>
                <a:cubicBezTo>
                  <a:pt x="26" y="8"/>
                  <a:pt x="26" y="8"/>
                  <a:pt x="26" y="8"/>
                </a:cubicBezTo>
                <a:cubicBezTo>
                  <a:pt x="49" y="8"/>
                  <a:pt x="49" y="8"/>
                  <a:pt x="49" y="8"/>
                </a:cubicBezTo>
                <a:lnTo>
                  <a:pt x="49" y="49"/>
                </a:lnTo>
                <a:close/>
                <a:moveTo>
                  <a:pt x="39" y="54"/>
                </a:moveTo>
                <a:cubicBezTo>
                  <a:pt x="39" y="55"/>
                  <a:pt x="38" y="56"/>
                  <a:pt x="37" y="56"/>
                </a:cubicBezTo>
                <a:cubicBezTo>
                  <a:pt x="36" y="56"/>
                  <a:pt x="35" y="55"/>
                  <a:pt x="35" y="54"/>
                </a:cubicBezTo>
                <a:cubicBezTo>
                  <a:pt x="35" y="53"/>
                  <a:pt x="36" y="52"/>
                  <a:pt x="37" y="52"/>
                </a:cubicBezTo>
                <a:cubicBezTo>
                  <a:pt x="38" y="52"/>
                  <a:pt x="39" y="53"/>
                  <a:pt x="39" y="54"/>
                </a:cubicBezTo>
                <a:close/>
                <a:moveTo>
                  <a:pt x="74" y="23"/>
                </a:moveTo>
                <a:cubicBezTo>
                  <a:pt x="74" y="30"/>
                  <a:pt x="72" y="36"/>
                  <a:pt x="68" y="41"/>
                </a:cubicBezTo>
                <a:cubicBezTo>
                  <a:pt x="68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6" y="40"/>
                  <a:pt x="66" y="40"/>
                  <a:pt x="66" y="39"/>
                </a:cubicBezTo>
                <a:cubicBezTo>
                  <a:pt x="70" y="35"/>
                  <a:pt x="72" y="29"/>
                  <a:pt x="72" y="23"/>
                </a:cubicBezTo>
                <a:cubicBezTo>
                  <a:pt x="72" y="17"/>
                  <a:pt x="70" y="12"/>
                  <a:pt x="66" y="7"/>
                </a:cubicBezTo>
                <a:cubicBezTo>
                  <a:pt x="66" y="7"/>
                  <a:pt x="66" y="6"/>
                  <a:pt x="67" y="6"/>
                </a:cubicBezTo>
                <a:cubicBezTo>
                  <a:pt x="67" y="5"/>
                  <a:pt x="68" y="6"/>
                  <a:pt x="68" y="6"/>
                </a:cubicBezTo>
                <a:cubicBezTo>
                  <a:pt x="72" y="11"/>
                  <a:pt x="74" y="17"/>
                  <a:pt x="74" y="23"/>
                </a:cubicBezTo>
                <a:close/>
                <a:moveTo>
                  <a:pt x="69" y="23"/>
                </a:moveTo>
                <a:cubicBezTo>
                  <a:pt x="69" y="28"/>
                  <a:pt x="67" y="33"/>
                  <a:pt x="65" y="36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37"/>
                  <a:pt x="63" y="37"/>
                  <a:pt x="63" y="37"/>
                </a:cubicBezTo>
                <a:cubicBezTo>
                  <a:pt x="63" y="36"/>
                  <a:pt x="63" y="36"/>
                  <a:pt x="63" y="35"/>
                </a:cubicBezTo>
                <a:cubicBezTo>
                  <a:pt x="66" y="32"/>
                  <a:pt x="67" y="28"/>
                  <a:pt x="67" y="23"/>
                </a:cubicBezTo>
                <a:cubicBezTo>
                  <a:pt x="67" y="19"/>
                  <a:pt x="66" y="15"/>
                  <a:pt x="63" y="11"/>
                </a:cubicBezTo>
                <a:cubicBezTo>
                  <a:pt x="63" y="11"/>
                  <a:pt x="63" y="10"/>
                  <a:pt x="63" y="10"/>
                </a:cubicBezTo>
                <a:cubicBezTo>
                  <a:pt x="64" y="10"/>
                  <a:pt x="64" y="10"/>
                  <a:pt x="65" y="10"/>
                </a:cubicBezTo>
                <a:cubicBezTo>
                  <a:pt x="67" y="14"/>
                  <a:pt x="69" y="19"/>
                  <a:pt x="69" y="23"/>
                </a:cubicBezTo>
                <a:close/>
                <a:moveTo>
                  <a:pt x="64" y="23"/>
                </a:moveTo>
                <a:cubicBezTo>
                  <a:pt x="64" y="26"/>
                  <a:pt x="63" y="29"/>
                  <a:pt x="61" y="32"/>
                </a:cubicBezTo>
                <a:cubicBezTo>
                  <a:pt x="61" y="32"/>
                  <a:pt x="61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9" y="32"/>
                  <a:pt x="59" y="32"/>
                  <a:pt x="60" y="31"/>
                </a:cubicBezTo>
                <a:cubicBezTo>
                  <a:pt x="61" y="29"/>
                  <a:pt x="62" y="26"/>
                  <a:pt x="62" y="23"/>
                </a:cubicBezTo>
                <a:cubicBezTo>
                  <a:pt x="62" y="21"/>
                  <a:pt x="61" y="18"/>
                  <a:pt x="60" y="15"/>
                </a:cubicBezTo>
                <a:cubicBezTo>
                  <a:pt x="59" y="15"/>
                  <a:pt x="59" y="14"/>
                  <a:pt x="60" y="14"/>
                </a:cubicBezTo>
                <a:cubicBezTo>
                  <a:pt x="60" y="14"/>
                  <a:pt x="61" y="14"/>
                  <a:pt x="61" y="14"/>
                </a:cubicBezTo>
                <a:cubicBezTo>
                  <a:pt x="63" y="17"/>
                  <a:pt x="64" y="20"/>
                  <a:pt x="64" y="23"/>
                </a:cubicBezTo>
                <a:close/>
                <a:moveTo>
                  <a:pt x="8" y="39"/>
                </a:moveTo>
                <a:cubicBezTo>
                  <a:pt x="9" y="40"/>
                  <a:pt x="8" y="40"/>
                  <a:pt x="8" y="41"/>
                </a:cubicBezTo>
                <a:cubicBezTo>
                  <a:pt x="8" y="41"/>
                  <a:pt x="8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36"/>
                  <a:pt x="0" y="30"/>
                  <a:pt x="0" y="23"/>
                </a:cubicBezTo>
                <a:cubicBezTo>
                  <a:pt x="0" y="17"/>
                  <a:pt x="3" y="11"/>
                  <a:pt x="7" y="6"/>
                </a:cubicBezTo>
                <a:cubicBezTo>
                  <a:pt x="7" y="6"/>
                  <a:pt x="8" y="5"/>
                  <a:pt x="8" y="6"/>
                </a:cubicBezTo>
                <a:cubicBezTo>
                  <a:pt x="8" y="6"/>
                  <a:pt x="9" y="7"/>
                  <a:pt x="8" y="7"/>
                </a:cubicBezTo>
                <a:cubicBezTo>
                  <a:pt x="5" y="12"/>
                  <a:pt x="2" y="17"/>
                  <a:pt x="2" y="23"/>
                </a:cubicBezTo>
                <a:cubicBezTo>
                  <a:pt x="2" y="29"/>
                  <a:pt x="5" y="35"/>
                  <a:pt x="8" y="39"/>
                </a:cubicBezTo>
                <a:close/>
                <a:moveTo>
                  <a:pt x="12" y="35"/>
                </a:moveTo>
                <a:cubicBezTo>
                  <a:pt x="12" y="36"/>
                  <a:pt x="12" y="36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0" y="37"/>
                  <a:pt x="10" y="37"/>
                  <a:pt x="10" y="36"/>
                </a:cubicBezTo>
                <a:cubicBezTo>
                  <a:pt x="7" y="33"/>
                  <a:pt x="6" y="28"/>
                  <a:pt x="6" y="23"/>
                </a:cubicBezTo>
                <a:cubicBezTo>
                  <a:pt x="6" y="19"/>
                  <a:pt x="7" y="14"/>
                  <a:pt x="10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2" y="10"/>
                  <a:pt x="12" y="11"/>
                  <a:pt x="12" y="11"/>
                </a:cubicBezTo>
                <a:cubicBezTo>
                  <a:pt x="9" y="15"/>
                  <a:pt x="8" y="19"/>
                  <a:pt x="8" y="23"/>
                </a:cubicBezTo>
                <a:cubicBezTo>
                  <a:pt x="8" y="28"/>
                  <a:pt x="9" y="32"/>
                  <a:pt x="12" y="35"/>
                </a:cubicBezTo>
                <a:close/>
                <a:moveTo>
                  <a:pt x="15" y="15"/>
                </a:moveTo>
                <a:cubicBezTo>
                  <a:pt x="14" y="18"/>
                  <a:pt x="13" y="21"/>
                  <a:pt x="13" y="23"/>
                </a:cubicBezTo>
                <a:cubicBezTo>
                  <a:pt x="13" y="26"/>
                  <a:pt x="14" y="29"/>
                  <a:pt x="15" y="31"/>
                </a:cubicBezTo>
                <a:cubicBezTo>
                  <a:pt x="15" y="32"/>
                  <a:pt x="15" y="32"/>
                  <a:pt x="15" y="33"/>
                </a:cubicBezTo>
                <a:cubicBezTo>
                  <a:pt x="15" y="33"/>
                  <a:pt x="14" y="33"/>
                  <a:pt x="14" y="33"/>
                </a:cubicBezTo>
                <a:cubicBezTo>
                  <a:pt x="14" y="33"/>
                  <a:pt x="14" y="32"/>
                  <a:pt x="13" y="32"/>
                </a:cubicBezTo>
                <a:cubicBezTo>
                  <a:pt x="12" y="29"/>
                  <a:pt x="11" y="26"/>
                  <a:pt x="11" y="23"/>
                </a:cubicBezTo>
                <a:cubicBezTo>
                  <a:pt x="11" y="20"/>
                  <a:pt x="12" y="17"/>
                  <a:pt x="13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5"/>
                  <a:pt x="15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3" name="Freeform 36"/>
          <p:cNvSpPr>
            <a:spLocks noEditPoints="1"/>
          </p:cNvSpPr>
          <p:nvPr/>
        </p:nvSpPr>
        <p:spPr bwMode="auto">
          <a:xfrm>
            <a:off x="5729605" y="3919855"/>
            <a:ext cx="154305" cy="154305"/>
          </a:xfrm>
          <a:custGeom>
            <a:avLst/>
            <a:gdLst>
              <a:gd name="T0" fmla="*/ 18 w 35"/>
              <a:gd name="T1" fmla="*/ 0 h 35"/>
              <a:gd name="T2" fmla="*/ 0 w 35"/>
              <a:gd name="T3" fmla="*/ 18 h 35"/>
              <a:gd name="T4" fmla="*/ 18 w 35"/>
              <a:gd name="T5" fmla="*/ 35 h 35"/>
              <a:gd name="T6" fmla="*/ 35 w 35"/>
              <a:gd name="T7" fmla="*/ 18 h 35"/>
              <a:gd name="T8" fmla="*/ 18 w 35"/>
              <a:gd name="T9" fmla="*/ 0 h 35"/>
              <a:gd name="T10" fmla="*/ 18 w 35"/>
              <a:gd name="T11" fmla="*/ 32 h 35"/>
              <a:gd name="T12" fmla="*/ 3 w 35"/>
              <a:gd name="T13" fmla="*/ 18 h 35"/>
              <a:gd name="T14" fmla="*/ 18 w 35"/>
              <a:gd name="T15" fmla="*/ 3 h 35"/>
              <a:gd name="T16" fmla="*/ 32 w 35"/>
              <a:gd name="T17" fmla="*/ 18 h 35"/>
              <a:gd name="T18" fmla="*/ 18 w 35"/>
              <a:gd name="T19" fmla="*/ 32 h 35"/>
              <a:gd name="T20" fmla="*/ 27 w 35"/>
              <a:gd name="T21" fmla="*/ 12 h 35"/>
              <a:gd name="T22" fmla="*/ 27 w 35"/>
              <a:gd name="T23" fmla="*/ 14 h 35"/>
              <a:gd name="T24" fmla="*/ 16 w 35"/>
              <a:gd name="T25" fmla="*/ 23 h 35"/>
              <a:gd name="T26" fmla="*/ 16 w 35"/>
              <a:gd name="T27" fmla="*/ 23 h 35"/>
              <a:gd name="T28" fmla="*/ 15 w 35"/>
              <a:gd name="T29" fmla="*/ 23 h 35"/>
              <a:gd name="T30" fmla="*/ 9 w 35"/>
              <a:gd name="T31" fmla="*/ 18 h 35"/>
              <a:gd name="T32" fmla="*/ 9 w 35"/>
              <a:gd name="T33" fmla="*/ 16 h 35"/>
              <a:gd name="T34" fmla="*/ 10 w 35"/>
              <a:gd name="T35" fmla="*/ 16 h 35"/>
              <a:gd name="T36" fmla="*/ 16 w 35"/>
              <a:gd name="T37" fmla="*/ 21 h 35"/>
              <a:gd name="T38" fmla="*/ 26 w 35"/>
              <a:gd name="T39" fmla="*/ 12 h 35"/>
              <a:gd name="T40" fmla="*/ 27 w 35"/>
              <a:gd name="T41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8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32"/>
                </a:moveTo>
                <a:cubicBezTo>
                  <a:pt x="10" y="32"/>
                  <a:pt x="3" y="26"/>
                  <a:pt x="3" y="18"/>
                </a:cubicBezTo>
                <a:cubicBezTo>
                  <a:pt x="3" y="10"/>
                  <a:pt x="10" y="3"/>
                  <a:pt x="18" y="3"/>
                </a:cubicBezTo>
                <a:cubicBezTo>
                  <a:pt x="26" y="3"/>
                  <a:pt x="32" y="10"/>
                  <a:pt x="32" y="18"/>
                </a:cubicBezTo>
                <a:cubicBezTo>
                  <a:pt x="32" y="26"/>
                  <a:pt x="26" y="32"/>
                  <a:pt x="18" y="32"/>
                </a:cubicBezTo>
                <a:close/>
                <a:moveTo>
                  <a:pt x="27" y="12"/>
                </a:moveTo>
                <a:cubicBezTo>
                  <a:pt x="28" y="13"/>
                  <a:pt x="28" y="13"/>
                  <a:pt x="27" y="1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4" name="Freeform 24"/>
          <p:cNvSpPr>
            <a:spLocks noEditPoints="1"/>
          </p:cNvSpPr>
          <p:nvPr/>
        </p:nvSpPr>
        <p:spPr bwMode="auto">
          <a:xfrm>
            <a:off x="5123815" y="4945380"/>
            <a:ext cx="432435" cy="455930"/>
          </a:xfrm>
          <a:custGeom>
            <a:avLst/>
            <a:gdLst>
              <a:gd name="T0" fmla="*/ 22 w 62"/>
              <a:gd name="T1" fmla="*/ 32 h 65"/>
              <a:gd name="T2" fmla="*/ 22 w 62"/>
              <a:gd name="T3" fmla="*/ 52 h 65"/>
              <a:gd name="T4" fmla="*/ 26 w 62"/>
              <a:gd name="T5" fmla="*/ 43 h 65"/>
              <a:gd name="T6" fmla="*/ 47 w 62"/>
              <a:gd name="T7" fmla="*/ 7 h 65"/>
              <a:gd name="T8" fmla="*/ 47 w 62"/>
              <a:gd name="T9" fmla="*/ 19 h 65"/>
              <a:gd name="T10" fmla="*/ 40 w 62"/>
              <a:gd name="T11" fmla="*/ 37 h 65"/>
              <a:gd name="T12" fmla="*/ 36 w 62"/>
              <a:gd name="T13" fmla="*/ 27 h 65"/>
              <a:gd name="T14" fmla="*/ 32 w 62"/>
              <a:gd name="T15" fmla="*/ 26 h 65"/>
              <a:gd name="T16" fmla="*/ 24 w 62"/>
              <a:gd name="T17" fmla="*/ 22 h 65"/>
              <a:gd name="T18" fmla="*/ 18 w 62"/>
              <a:gd name="T19" fmla="*/ 21 h 65"/>
              <a:gd name="T20" fmla="*/ 11 w 62"/>
              <a:gd name="T21" fmla="*/ 28 h 65"/>
              <a:gd name="T22" fmla="*/ 6 w 62"/>
              <a:gd name="T23" fmla="*/ 28 h 65"/>
              <a:gd name="T24" fmla="*/ 3 w 62"/>
              <a:gd name="T25" fmla="*/ 38 h 65"/>
              <a:gd name="T26" fmla="*/ 0 w 62"/>
              <a:gd name="T27" fmla="*/ 43 h 65"/>
              <a:gd name="T28" fmla="*/ 3 w 62"/>
              <a:gd name="T29" fmla="*/ 47 h 65"/>
              <a:gd name="T30" fmla="*/ 6 w 62"/>
              <a:gd name="T31" fmla="*/ 58 h 65"/>
              <a:gd name="T32" fmla="*/ 11 w 62"/>
              <a:gd name="T33" fmla="*/ 58 h 65"/>
              <a:gd name="T34" fmla="*/ 18 w 62"/>
              <a:gd name="T35" fmla="*/ 65 h 65"/>
              <a:gd name="T36" fmla="*/ 24 w 62"/>
              <a:gd name="T37" fmla="*/ 64 h 65"/>
              <a:gd name="T38" fmla="*/ 32 w 62"/>
              <a:gd name="T39" fmla="*/ 60 h 65"/>
              <a:gd name="T40" fmla="*/ 36 w 62"/>
              <a:gd name="T41" fmla="*/ 59 h 65"/>
              <a:gd name="T42" fmla="*/ 40 w 62"/>
              <a:gd name="T43" fmla="*/ 49 h 65"/>
              <a:gd name="T44" fmla="*/ 44 w 62"/>
              <a:gd name="T45" fmla="*/ 46 h 65"/>
              <a:gd name="T46" fmla="*/ 38 w 62"/>
              <a:gd name="T47" fmla="*/ 53 h 65"/>
              <a:gd name="T48" fmla="*/ 22 w 62"/>
              <a:gd name="T49" fmla="*/ 58 h 65"/>
              <a:gd name="T50" fmla="*/ 6 w 62"/>
              <a:gd name="T51" fmla="*/ 53 h 65"/>
              <a:gd name="T52" fmla="*/ 7 w 62"/>
              <a:gd name="T53" fmla="*/ 38 h 65"/>
              <a:gd name="T54" fmla="*/ 18 w 62"/>
              <a:gd name="T55" fmla="*/ 24 h 65"/>
              <a:gd name="T56" fmla="*/ 36 w 62"/>
              <a:gd name="T57" fmla="*/ 30 h 65"/>
              <a:gd name="T58" fmla="*/ 41 w 62"/>
              <a:gd name="T59" fmla="*/ 44 h 65"/>
              <a:gd name="T60" fmla="*/ 59 w 62"/>
              <a:gd name="T61" fmla="*/ 11 h 65"/>
              <a:gd name="T62" fmla="*/ 60 w 62"/>
              <a:gd name="T63" fmla="*/ 7 h 65"/>
              <a:gd name="T64" fmla="*/ 54 w 62"/>
              <a:gd name="T65" fmla="*/ 4 h 65"/>
              <a:gd name="T66" fmla="*/ 49 w 62"/>
              <a:gd name="T67" fmla="*/ 0 h 65"/>
              <a:gd name="T68" fmla="*/ 46 w 62"/>
              <a:gd name="T69" fmla="*/ 0 h 65"/>
              <a:gd name="T70" fmla="*/ 40 w 62"/>
              <a:gd name="T71" fmla="*/ 4 h 65"/>
              <a:gd name="T72" fmla="*/ 38 w 62"/>
              <a:gd name="T73" fmla="*/ 4 h 65"/>
              <a:gd name="T74" fmla="*/ 35 w 62"/>
              <a:gd name="T75" fmla="*/ 11 h 65"/>
              <a:gd name="T76" fmla="*/ 33 w 62"/>
              <a:gd name="T77" fmla="*/ 14 h 65"/>
              <a:gd name="T78" fmla="*/ 35 w 62"/>
              <a:gd name="T79" fmla="*/ 18 h 65"/>
              <a:gd name="T80" fmla="*/ 37 w 62"/>
              <a:gd name="T81" fmla="*/ 24 h 65"/>
              <a:gd name="T82" fmla="*/ 40 w 62"/>
              <a:gd name="T83" fmla="*/ 25 h 65"/>
              <a:gd name="T84" fmla="*/ 46 w 62"/>
              <a:gd name="T85" fmla="*/ 28 h 65"/>
              <a:gd name="T86" fmla="*/ 49 w 62"/>
              <a:gd name="T87" fmla="*/ 29 h 65"/>
              <a:gd name="T88" fmla="*/ 54 w 62"/>
              <a:gd name="T89" fmla="*/ 24 h 65"/>
              <a:gd name="T90" fmla="*/ 57 w 62"/>
              <a:gd name="T91" fmla="*/ 24 h 65"/>
              <a:gd name="T92" fmla="*/ 59 w 62"/>
              <a:gd name="T93" fmla="*/ 18 h 65"/>
              <a:gd name="T94" fmla="*/ 61 w 62"/>
              <a:gd name="T95" fmla="*/ 12 h 65"/>
              <a:gd name="T96" fmla="*/ 52 w 62"/>
              <a:gd name="T97" fmla="*/ 22 h 65"/>
              <a:gd name="T98" fmla="*/ 43 w 62"/>
              <a:gd name="T99" fmla="*/ 25 h 65"/>
              <a:gd name="T100" fmla="*/ 36 w 62"/>
              <a:gd name="T101" fmla="*/ 15 h 65"/>
              <a:gd name="T102" fmla="*/ 38 w 62"/>
              <a:gd name="T103" fmla="*/ 7 h 65"/>
              <a:gd name="T104" fmla="*/ 50 w 62"/>
              <a:gd name="T105" fmla="*/ 3 h 65"/>
              <a:gd name="T106" fmla="*/ 56 w 62"/>
              <a:gd name="T107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5" name="Freeform 33"/>
          <p:cNvSpPr>
            <a:spLocks noEditPoints="1"/>
          </p:cNvSpPr>
          <p:nvPr/>
        </p:nvSpPr>
        <p:spPr bwMode="auto">
          <a:xfrm>
            <a:off x="8228965" y="3493770"/>
            <a:ext cx="277495" cy="284480"/>
          </a:xfrm>
          <a:custGeom>
            <a:avLst/>
            <a:gdLst>
              <a:gd name="T0" fmla="*/ 8 w 52"/>
              <a:gd name="T1" fmla="*/ 19 h 53"/>
              <a:gd name="T2" fmla="*/ 8 w 52"/>
              <a:gd name="T3" fmla="*/ 19 h 53"/>
              <a:gd name="T4" fmla="*/ 8 w 52"/>
              <a:gd name="T5" fmla="*/ 18 h 53"/>
              <a:gd name="T6" fmla="*/ 8 w 52"/>
              <a:gd name="T7" fmla="*/ 17 h 53"/>
              <a:gd name="T8" fmla="*/ 8 w 52"/>
              <a:gd name="T9" fmla="*/ 17 h 53"/>
              <a:gd name="T10" fmla="*/ 15 w 52"/>
              <a:gd name="T11" fmla="*/ 10 h 53"/>
              <a:gd name="T12" fmla="*/ 17 w 52"/>
              <a:gd name="T13" fmla="*/ 10 h 53"/>
              <a:gd name="T14" fmla="*/ 17 w 52"/>
              <a:gd name="T15" fmla="*/ 12 h 53"/>
              <a:gd name="T16" fmla="*/ 13 w 52"/>
              <a:gd name="T17" fmla="*/ 17 h 53"/>
              <a:gd name="T18" fmla="*/ 39 w 52"/>
              <a:gd name="T19" fmla="*/ 17 h 53"/>
              <a:gd name="T20" fmla="*/ 40 w 52"/>
              <a:gd name="T21" fmla="*/ 18 h 53"/>
              <a:gd name="T22" fmla="*/ 39 w 52"/>
              <a:gd name="T23" fmla="*/ 20 h 53"/>
              <a:gd name="T24" fmla="*/ 13 w 52"/>
              <a:gd name="T25" fmla="*/ 20 h 53"/>
              <a:gd name="T26" fmla="*/ 17 w 52"/>
              <a:gd name="T27" fmla="*/ 24 h 53"/>
              <a:gd name="T28" fmla="*/ 17 w 52"/>
              <a:gd name="T29" fmla="*/ 26 h 53"/>
              <a:gd name="T30" fmla="*/ 16 w 52"/>
              <a:gd name="T31" fmla="*/ 26 h 53"/>
              <a:gd name="T32" fmla="*/ 15 w 52"/>
              <a:gd name="T33" fmla="*/ 26 h 53"/>
              <a:gd name="T34" fmla="*/ 8 w 52"/>
              <a:gd name="T35" fmla="*/ 19 h 53"/>
              <a:gd name="T36" fmla="*/ 43 w 52"/>
              <a:gd name="T37" fmla="*/ 34 h 53"/>
              <a:gd name="T38" fmla="*/ 43 w 52"/>
              <a:gd name="T39" fmla="*/ 34 h 53"/>
              <a:gd name="T40" fmla="*/ 36 w 52"/>
              <a:gd name="T41" fmla="*/ 27 h 53"/>
              <a:gd name="T42" fmla="*/ 34 w 52"/>
              <a:gd name="T43" fmla="*/ 27 h 53"/>
              <a:gd name="T44" fmla="*/ 34 w 52"/>
              <a:gd name="T45" fmla="*/ 29 h 53"/>
              <a:gd name="T46" fmla="*/ 39 w 52"/>
              <a:gd name="T47" fmla="*/ 33 h 53"/>
              <a:gd name="T48" fmla="*/ 13 w 52"/>
              <a:gd name="T49" fmla="*/ 33 h 53"/>
              <a:gd name="T50" fmla="*/ 11 w 52"/>
              <a:gd name="T51" fmla="*/ 35 h 53"/>
              <a:gd name="T52" fmla="*/ 13 w 52"/>
              <a:gd name="T53" fmla="*/ 36 h 53"/>
              <a:gd name="T54" fmla="*/ 39 w 52"/>
              <a:gd name="T55" fmla="*/ 36 h 53"/>
              <a:gd name="T56" fmla="*/ 34 w 52"/>
              <a:gd name="T57" fmla="*/ 41 h 53"/>
              <a:gd name="T58" fmla="*/ 34 w 52"/>
              <a:gd name="T59" fmla="*/ 43 h 53"/>
              <a:gd name="T60" fmla="*/ 35 w 52"/>
              <a:gd name="T61" fmla="*/ 43 h 53"/>
              <a:gd name="T62" fmla="*/ 36 w 52"/>
              <a:gd name="T63" fmla="*/ 43 h 53"/>
              <a:gd name="T64" fmla="*/ 43 w 52"/>
              <a:gd name="T65" fmla="*/ 36 h 53"/>
              <a:gd name="T66" fmla="*/ 43 w 52"/>
              <a:gd name="T67" fmla="*/ 36 h 53"/>
              <a:gd name="T68" fmla="*/ 44 w 52"/>
              <a:gd name="T69" fmla="*/ 35 h 53"/>
              <a:gd name="T70" fmla="*/ 43 w 52"/>
              <a:gd name="T71" fmla="*/ 34 h 53"/>
              <a:gd name="T72" fmla="*/ 52 w 52"/>
              <a:gd name="T73" fmla="*/ 7 h 53"/>
              <a:gd name="T74" fmla="*/ 52 w 52"/>
              <a:gd name="T75" fmla="*/ 45 h 53"/>
              <a:gd name="T76" fmla="*/ 45 w 52"/>
              <a:gd name="T77" fmla="*/ 53 h 53"/>
              <a:gd name="T78" fmla="*/ 7 w 52"/>
              <a:gd name="T79" fmla="*/ 53 h 53"/>
              <a:gd name="T80" fmla="*/ 0 w 52"/>
              <a:gd name="T81" fmla="*/ 45 h 53"/>
              <a:gd name="T82" fmla="*/ 0 w 52"/>
              <a:gd name="T83" fmla="*/ 7 h 53"/>
              <a:gd name="T84" fmla="*/ 7 w 52"/>
              <a:gd name="T85" fmla="*/ 0 h 53"/>
              <a:gd name="T86" fmla="*/ 45 w 52"/>
              <a:gd name="T87" fmla="*/ 0 h 53"/>
              <a:gd name="T88" fmla="*/ 52 w 52"/>
              <a:gd name="T89" fmla="*/ 7 h 53"/>
              <a:gd name="T90" fmla="*/ 49 w 52"/>
              <a:gd name="T91" fmla="*/ 7 h 53"/>
              <a:gd name="T92" fmla="*/ 45 w 52"/>
              <a:gd name="T93" fmla="*/ 3 h 53"/>
              <a:gd name="T94" fmla="*/ 7 w 52"/>
              <a:gd name="T95" fmla="*/ 3 h 53"/>
              <a:gd name="T96" fmla="*/ 3 w 52"/>
              <a:gd name="T97" fmla="*/ 7 h 53"/>
              <a:gd name="T98" fmla="*/ 3 w 52"/>
              <a:gd name="T99" fmla="*/ 45 h 53"/>
              <a:gd name="T100" fmla="*/ 7 w 52"/>
              <a:gd name="T101" fmla="*/ 50 h 53"/>
              <a:gd name="T102" fmla="*/ 45 w 52"/>
              <a:gd name="T103" fmla="*/ 50 h 53"/>
              <a:gd name="T104" fmla="*/ 49 w 52"/>
              <a:gd name="T105" fmla="*/ 45 h 53"/>
              <a:gd name="T106" fmla="*/ 49 w 52"/>
              <a:gd name="T107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" h="53">
                <a:moveTo>
                  <a:pt x="8" y="19"/>
                </a:move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6" y="9"/>
                  <a:pt x="17" y="10"/>
                </a:cubicBezTo>
                <a:cubicBezTo>
                  <a:pt x="18" y="11"/>
                  <a:pt x="18" y="12"/>
                  <a:pt x="17" y="12"/>
                </a:cubicBezTo>
                <a:cubicBezTo>
                  <a:pt x="13" y="17"/>
                  <a:pt x="13" y="17"/>
                  <a:pt x="13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7"/>
                  <a:pt x="40" y="17"/>
                  <a:pt x="40" y="18"/>
                </a:cubicBezTo>
                <a:cubicBezTo>
                  <a:pt x="40" y="19"/>
                  <a:pt x="40" y="20"/>
                  <a:pt x="39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5"/>
                  <a:pt x="17" y="26"/>
                </a:cubicBezTo>
                <a:cubicBezTo>
                  <a:pt x="17" y="26"/>
                  <a:pt x="16" y="26"/>
                  <a:pt x="16" y="26"/>
                </a:cubicBezTo>
                <a:cubicBezTo>
                  <a:pt x="16" y="26"/>
                  <a:pt x="15" y="26"/>
                  <a:pt x="15" y="26"/>
                </a:cubicBezTo>
                <a:lnTo>
                  <a:pt x="8" y="19"/>
                </a:lnTo>
                <a:close/>
                <a:moveTo>
                  <a:pt x="43" y="34"/>
                </a:moveTo>
                <a:cubicBezTo>
                  <a:pt x="43" y="34"/>
                  <a:pt x="43" y="34"/>
                  <a:pt x="43" y="34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5" y="26"/>
                  <a:pt x="34" y="27"/>
                </a:cubicBezTo>
                <a:cubicBezTo>
                  <a:pt x="34" y="28"/>
                  <a:pt x="34" y="29"/>
                  <a:pt x="34" y="29"/>
                </a:cubicBezTo>
                <a:cubicBezTo>
                  <a:pt x="39" y="33"/>
                  <a:pt x="39" y="33"/>
                  <a:pt x="39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4"/>
                  <a:pt x="11" y="35"/>
                </a:cubicBezTo>
                <a:cubicBezTo>
                  <a:pt x="11" y="36"/>
                  <a:pt x="12" y="36"/>
                  <a:pt x="13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44" y="35"/>
                  <a:pt x="44" y="34"/>
                  <a:pt x="43" y="34"/>
                </a:cubicBezTo>
                <a:close/>
                <a:moveTo>
                  <a:pt x="52" y="7"/>
                </a:moveTo>
                <a:cubicBezTo>
                  <a:pt x="52" y="45"/>
                  <a:pt x="52" y="45"/>
                  <a:pt x="52" y="45"/>
                </a:cubicBezTo>
                <a:cubicBezTo>
                  <a:pt x="52" y="49"/>
                  <a:pt x="49" y="53"/>
                  <a:pt x="4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49"/>
                  <a:pt x="0" y="45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3" y="0"/>
                  <a:pt x="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4"/>
                  <a:pt x="52" y="7"/>
                </a:cubicBezTo>
                <a:close/>
                <a:moveTo>
                  <a:pt x="49" y="7"/>
                </a:moveTo>
                <a:cubicBezTo>
                  <a:pt x="49" y="5"/>
                  <a:pt x="47" y="3"/>
                  <a:pt x="45" y="3"/>
                </a:cubicBezTo>
                <a:cubicBezTo>
                  <a:pt x="7" y="3"/>
                  <a:pt x="7" y="3"/>
                  <a:pt x="7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8"/>
                  <a:pt x="4" y="50"/>
                  <a:pt x="7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7" y="50"/>
                  <a:pt x="49" y="48"/>
                  <a:pt x="49" y="45"/>
                </a:cubicBezTo>
                <a:lnTo>
                  <a:pt x="49" y="7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6" name="Freeform 16"/>
          <p:cNvSpPr>
            <a:spLocks noEditPoints="1"/>
          </p:cNvSpPr>
          <p:nvPr/>
        </p:nvSpPr>
        <p:spPr bwMode="auto">
          <a:xfrm>
            <a:off x="4525010" y="4632325"/>
            <a:ext cx="304165" cy="335280"/>
          </a:xfrm>
          <a:custGeom>
            <a:avLst/>
            <a:gdLst>
              <a:gd name="T0" fmla="*/ 33 w 66"/>
              <a:gd name="T1" fmla="*/ 0 h 73"/>
              <a:gd name="T2" fmla="*/ 26 w 66"/>
              <a:gd name="T3" fmla="*/ 6 h 73"/>
              <a:gd name="T4" fmla="*/ 39 w 66"/>
              <a:gd name="T5" fmla="*/ 7 h 73"/>
              <a:gd name="T6" fmla="*/ 28 w 66"/>
              <a:gd name="T7" fmla="*/ 5 h 73"/>
              <a:gd name="T8" fmla="*/ 33 w 66"/>
              <a:gd name="T9" fmla="*/ 1 h 73"/>
              <a:gd name="T10" fmla="*/ 28 w 66"/>
              <a:gd name="T11" fmla="*/ 5 h 73"/>
              <a:gd name="T12" fmla="*/ 50 w 66"/>
              <a:gd name="T13" fmla="*/ 13 h 73"/>
              <a:gd name="T14" fmla="*/ 55 w 66"/>
              <a:gd name="T15" fmla="*/ 15 h 73"/>
              <a:gd name="T16" fmla="*/ 54 w 66"/>
              <a:gd name="T17" fmla="*/ 8 h 73"/>
              <a:gd name="T18" fmla="*/ 45 w 66"/>
              <a:gd name="T19" fmla="*/ 8 h 73"/>
              <a:gd name="T20" fmla="*/ 49 w 66"/>
              <a:gd name="T21" fmla="*/ 11 h 73"/>
              <a:gd name="T22" fmla="*/ 33 w 66"/>
              <a:gd name="T23" fmla="*/ 7 h 73"/>
              <a:gd name="T24" fmla="*/ 17 w 66"/>
              <a:gd name="T25" fmla="*/ 12 h 73"/>
              <a:gd name="T26" fmla="*/ 21 w 66"/>
              <a:gd name="T27" fmla="*/ 8 h 73"/>
              <a:gd name="T28" fmla="*/ 14 w 66"/>
              <a:gd name="T29" fmla="*/ 6 h 73"/>
              <a:gd name="T30" fmla="*/ 10 w 66"/>
              <a:gd name="T31" fmla="*/ 15 h 73"/>
              <a:gd name="T32" fmla="*/ 15 w 66"/>
              <a:gd name="T33" fmla="*/ 12 h 73"/>
              <a:gd name="T34" fmla="*/ 15 w 66"/>
              <a:gd name="T35" fmla="*/ 13 h 73"/>
              <a:gd name="T36" fmla="*/ 0 w 66"/>
              <a:gd name="T37" fmla="*/ 35 h 73"/>
              <a:gd name="T38" fmla="*/ 4 w 66"/>
              <a:gd name="T39" fmla="*/ 43 h 73"/>
              <a:gd name="T40" fmla="*/ 14 w 66"/>
              <a:gd name="T41" fmla="*/ 60 h 73"/>
              <a:gd name="T42" fmla="*/ 11 w 66"/>
              <a:gd name="T43" fmla="*/ 68 h 73"/>
              <a:gd name="T44" fmla="*/ 12 w 66"/>
              <a:gd name="T45" fmla="*/ 73 h 73"/>
              <a:gd name="T46" fmla="*/ 15 w 66"/>
              <a:gd name="T47" fmla="*/ 70 h 73"/>
              <a:gd name="T48" fmla="*/ 20 w 66"/>
              <a:gd name="T49" fmla="*/ 63 h 73"/>
              <a:gd name="T50" fmla="*/ 46 w 66"/>
              <a:gd name="T51" fmla="*/ 63 h 73"/>
              <a:gd name="T52" fmla="*/ 52 w 66"/>
              <a:gd name="T53" fmla="*/ 70 h 73"/>
              <a:gd name="T54" fmla="*/ 57 w 66"/>
              <a:gd name="T55" fmla="*/ 71 h 73"/>
              <a:gd name="T56" fmla="*/ 56 w 66"/>
              <a:gd name="T57" fmla="*/ 67 h 73"/>
              <a:gd name="T58" fmla="*/ 62 w 66"/>
              <a:gd name="T59" fmla="*/ 43 h 73"/>
              <a:gd name="T60" fmla="*/ 66 w 66"/>
              <a:gd name="T61" fmla="*/ 35 h 73"/>
              <a:gd name="T62" fmla="*/ 2 w 66"/>
              <a:gd name="T63" fmla="*/ 38 h 73"/>
              <a:gd name="T64" fmla="*/ 3 w 66"/>
              <a:gd name="T65" fmla="*/ 32 h 73"/>
              <a:gd name="T66" fmla="*/ 3 w 66"/>
              <a:gd name="T67" fmla="*/ 41 h 73"/>
              <a:gd name="T68" fmla="*/ 47 w 66"/>
              <a:gd name="T69" fmla="*/ 8 h 73"/>
              <a:gd name="T70" fmla="*/ 53 w 66"/>
              <a:gd name="T71" fmla="*/ 10 h 73"/>
              <a:gd name="T72" fmla="*/ 47 w 66"/>
              <a:gd name="T73" fmla="*/ 8 h 73"/>
              <a:gd name="T74" fmla="*/ 12 w 66"/>
              <a:gd name="T75" fmla="*/ 10 h 73"/>
              <a:gd name="T76" fmla="*/ 17 w 66"/>
              <a:gd name="T77" fmla="*/ 7 h 73"/>
              <a:gd name="T78" fmla="*/ 11 w 66"/>
              <a:gd name="T79" fmla="*/ 13 h 73"/>
              <a:gd name="T80" fmla="*/ 12 w 66"/>
              <a:gd name="T81" fmla="*/ 66 h 73"/>
              <a:gd name="T82" fmla="*/ 17 w 66"/>
              <a:gd name="T83" fmla="*/ 64 h 73"/>
              <a:gd name="T84" fmla="*/ 53 w 66"/>
              <a:gd name="T85" fmla="*/ 66 h 73"/>
              <a:gd name="T86" fmla="*/ 48 w 66"/>
              <a:gd name="T87" fmla="*/ 64 h 73"/>
              <a:gd name="T88" fmla="*/ 53 w 66"/>
              <a:gd name="T89" fmla="*/ 66 h 73"/>
              <a:gd name="T90" fmla="*/ 6 w 66"/>
              <a:gd name="T91" fmla="*/ 37 h 73"/>
              <a:gd name="T92" fmla="*/ 60 w 66"/>
              <a:gd name="T93" fmla="*/ 37 h 73"/>
              <a:gd name="T94" fmla="*/ 64 w 66"/>
              <a:gd name="T95" fmla="*/ 38 h 73"/>
              <a:gd name="T96" fmla="*/ 62 w 66"/>
              <a:gd name="T97" fmla="*/ 37 h 73"/>
              <a:gd name="T98" fmla="*/ 64 w 66"/>
              <a:gd name="T99" fmla="*/ 35 h 73"/>
              <a:gd name="T100" fmla="*/ 33 w 66"/>
              <a:gd name="T101" fmla="*/ 12 h 73"/>
              <a:gd name="T102" fmla="*/ 33 w 66"/>
              <a:gd name="T103" fmla="*/ 61 h 73"/>
              <a:gd name="T104" fmla="*/ 33 w 66"/>
              <a:gd name="T105" fmla="*/ 12 h 73"/>
              <a:gd name="T106" fmla="*/ 10 w 66"/>
              <a:gd name="T107" fmla="*/ 37 h 73"/>
              <a:gd name="T108" fmla="*/ 56 w 66"/>
              <a:gd name="T109" fmla="*/ 37 h 73"/>
              <a:gd name="T110" fmla="*/ 36 w 66"/>
              <a:gd name="T111" fmla="*/ 35 h 73"/>
              <a:gd name="T112" fmla="*/ 49 w 66"/>
              <a:gd name="T113" fmla="*/ 38 h 73"/>
              <a:gd name="T114" fmla="*/ 32 w 66"/>
              <a:gd name="T115" fmla="*/ 40 h 73"/>
              <a:gd name="T116" fmla="*/ 31 w 66"/>
              <a:gd name="T117" fmla="*/ 32 h 73"/>
              <a:gd name="T118" fmla="*/ 34 w 66"/>
              <a:gd name="T119" fmla="*/ 16 h 73"/>
              <a:gd name="T120" fmla="*/ 36 w 66"/>
              <a:gd name="T12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6" h="73">
                <a:moveTo>
                  <a:pt x="39" y="6"/>
                </a:moveTo>
                <a:cubicBezTo>
                  <a:pt x="39" y="2"/>
                  <a:pt x="37" y="0"/>
                  <a:pt x="3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0"/>
                  <a:pt x="26" y="2"/>
                  <a:pt x="26" y="6"/>
                </a:cubicBezTo>
                <a:cubicBezTo>
                  <a:pt x="26" y="7"/>
                  <a:pt x="26" y="7"/>
                  <a:pt x="26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6"/>
                </a:lnTo>
                <a:close/>
                <a:moveTo>
                  <a:pt x="28" y="5"/>
                </a:moveTo>
                <a:cubicBezTo>
                  <a:pt x="28" y="3"/>
                  <a:pt x="30" y="1"/>
                  <a:pt x="32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5" y="1"/>
                  <a:pt x="37" y="3"/>
                  <a:pt x="38" y="5"/>
                </a:cubicBezTo>
                <a:lnTo>
                  <a:pt x="28" y="5"/>
                </a:lnTo>
                <a:close/>
                <a:moveTo>
                  <a:pt x="62" y="30"/>
                </a:moveTo>
                <a:cubicBezTo>
                  <a:pt x="60" y="23"/>
                  <a:pt x="56" y="17"/>
                  <a:pt x="50" y="13"/>
                </a:cubicBezTo>
                <a:cubicBezTo>
                  <a:pt x="50" y="12"/>
                  <a:pt x="50" y="12"/>
                  <a:pt x="50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7" y="13"/>
                  <a:pt x="56" y="10"/>
                  <a:pt x="54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9" y="5"/>
                  <a:pt x="46" y="6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9"/>
                  <a:pt x="39" y="7"/>
                  <a:pt x="33" y="7"/>
                </a:cubicBezTo>
                <a:cubicBezTo>
                  <a:pt x="27" y="7"/>
                  <a:pt x="21" y="9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6"/>
                  <a:pt x="17" y="5"/>
                  <a:pt x="14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10"/>
                  <a:pt x="9" y="13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0" y="17"/>
                  <a:pt x="5" y="23"/>
                  <a:pt x="4" y="30"/>
                </a:cubicBezTo>
                <a:cubicBezTo>
                  <a:pt x="2" y="31"/>
                  <a:pt x="0" y="33"/>
                  <a:pt x="0" y="35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2" y="43"/>
                  <a:pt x="4" y="43"/>
                </a:cubicBezTo>
                <a:cubicBezTo>
                  <a:pt x="5" y="50"/>
                  <a:pt x="9" y="56"/>
                  <a:pt x="1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0" y="67"/>
                  <a:pt x="10" y="67"/>
                  <a:pt x="10" y="67"/>
                </a:cubicBezTo>
                <a:cubicBezTo>
                  <a:pt x="11" y="68"/>
                  <a:pt x="11" y="68"/>
                  <a:pt x="11" y="68"/>
                </a:cubicBezTo>
                <a:cubicBezTo>
                  <a:pt x="9" y="71"/>
                  <a:pt x="9" y="71"/>
                  <a:pt x="9" y="71"/>
                </a:cubicBezTo>
                <a:cubicBezTo>
                  <a:pt x="12" y="73"/>
                  <a:pt x="12" y="73"/>
                  <a:pt x="12" y="73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4" y="65"/>
                  <a:pt x="28" y="66"/>
                  <a:pt x="33" y="66"/>
                </a:cubicBezTo>
                <a:cubicBezTo>
                  <a:pt x="37" y="66"/>
                  <a:pt x="42" y="65"/>
                  <a:pt x="46" y="63"/>
                </a:cubicBezTo>
                <a:cubicBezTo>
                  <a:pt x="50" y="70"/>
                  <a:pt x="50" y="70"/>
                  <a:pt x="50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4" y="73"/>
                  <a:pt x="54" y="73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7"/>
                  <a:pt x="56" y="67"/>
                </a:cubicBezTo>
                <a:cubicBezTo>
                  <a:pt x="51" y="60"/>
                  <a:pt x="51" y="60"/>
                  <a:pt x="51" y="60"/>
                </a:cubicBezTo>
                <a:cubicBezTo>
                  <a:pt x="57" y="56"/>
                  <a:pt x="60" y="50"/>
                  <a:pt x="62" y="43"/>
                </a:cubicBezTo>
                <a:cubicBezTo>
                  <a:pt x="64" y="43"/>
                  <a:pt x="66" y="41"/>
                  <a:pt x="66" y="38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4" y="31"/>
                  <a:pt x="62" y="30"/>
                </a:cubicBezTo>
                <a:close/>
                <a:moveTo>
                  <a:pt x="2" y="38"/>
                </a:moveTo>
                <a:cubicBezTo>
                  <a:pt x="2" y="35"/>
                  <a:pt x="2" y="35"/>
                  <a:pt x="2" y="35"/>
                </a:cubicBezTo>
                <a:cubicBezTo>
                  <a:pt x="2" y="34"/>
                  <a:pt x="2" y="33"/>
                  <a:pt x="3" y="32"/>
                </a:cubicBezTo>
                <a:cubicBezTo>
                  <a:pt x="3" y="34"/>
                  <a:pt x="3" y="35"/>
                  <a:pt x="3" y="37"/>
                </a:cubicBezTo>
                <a:cubicBezTo>
                  <a:pt x="3" y="38"/>
                  <a:pt x="3" y="40"/>
                  <a:pt x="3" y="41"/>
                </a:cubicBezTo>
                <a:cubicBezTo>
                  <a:pt x="2" y="41"/>
                  <a:pt x="2" y="40"/>
                  <a:pt x="2" y="38"/>
                </a:cubicBezTo>
                <a:close/>
                <a:moveTo>
                  <a:pt x="47" y="8"/>
                </a:moveTo>
                <a:cubicBezTo>
                  <a:pt x="48" y="7"/>
                  <a:pt x="49" y="7"/>
                  <a:pt x="50" y="8"/>
                </a:cubicBezTo>
                <a:cubicBezTo>
                  <a:pt x="53" y="10"/>
                  <a:pt x="53" y="10"/>
                  <a:pt x="53" y="10"/>
                </a:cubicBezTo>
                <a:cubicBezTo>
                  <a:pt x="54" y="10"/>
                  <a:pt x="55" y="12"/>
                  <a:pt x="54" y="13"/>
                </a:cubicBezTo>
                <a:lnTo>
                  <a:pt x="47" y="8"/>
                </a:lnTo>
                <a:close/>
                <a:moveTo>
                  <a:pt x="11" y="13"/>
                </a:moveTo>
                <a:cubicBezTo>
                  <a:pt x="11" y="12"/>
                  <a:pt x="11" y="10"/>
                  <a:pt x="12" y="10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7"/>
                  <a:pt x="16" y="7"/>
                  <a:pt x="17" y="7"/>
                </a:cubicBezTo>
                <a:cubicBezTo>
                  <a:pt x="18" y="7"/>
                  <a:pt x="18" y="8"/>
                  <a:pt x="19" y="8"/>
                </a:cubicBezTo>
                <a:lnTo>
                  <a:pt x="11" y="13"/>
                </a:lnTo>
                <a:close/>
                <a:moveTo>
                  <a:pt x="15" y="68"/>
                </a:moveTo>
                <a:cubicBezTo>
                  <a:pt x="12" y="66"/>
                  <a:pt x="12" y="66"/>
                  <a:pt x="12" y="66"/>
                </a:cubicBezTo>
                <a:cubicBezTo>
                  <a:pt x="15" y="62"/>
                  <a:pt x="15" y="62"/>
                  <a:pt x="15" y="62"/>
                </a:cubicBezTo>
                <a:cubicBezTo>
                  <a:pt x="17" y="64"/>
                  <a:pt x="17" y="64"/>
                  <a:pt x="17" y="64"/>
                </a:cubicBezTo>
                <a:lnTo>
                  <a:pt x="15" y="68"/>
                </a:lnTo>
                <a:close/>
                <a:moveTo>
                  <a:pt x="53" y="66"/>
                </a:moveTo>
                <a:cubicBezTo>
                  <a:pt x="51" y="68"/>
                  <a:pt x="51" y="68"/>
                  <a:pt x="51" y="68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2"/>
                  <a:pt x="50" y="62"/>
                  <a:pt x="50" y="62"/>
                </a:cubicBezTo>
                <a:lnTo>
                  <a:pt x="53" y="66"/>
                </a:lnTo>
                <a:close/>
                <a:moveTo>
                  <a:pt x="33" y="64"/>
                </a:moveTo>
                <a:cubicBezTo>
                  <a:pt x="18" y="64"/>
                  <a:pt x="6" y="52"/>
                  <a:pt x="6" y="37"/>
                </a:cubicBezTo>
                <a:cubicBezTo>
                  <a:pt x="6" y="22"/>
                  <a:pt x="18" y="10"/>
                  <a:pt x="33" y="10"/>
                </a:cubicBezTo>
                <a:cubicBezTo>
                  <a:pt x="48" y="10"/>
                  <a:pt x="60" y="22"/>
                  <a:pt x="60" y="37"/>
                </a:cubicBezTo>
                <a:cubicBezTo>
                  <a:pt x="60" y="52"/>
                  <a:pt x="48" y="64"/>
                  <a:pt x="33" y="64"/>
                </a:cubicBezTo>
                <a:close/>
                <a:moveTo>
                  <a:pt x="64" y="38"/>
                </a:moveTo>
                <a:cubicBezTo>
                  <a:pt x="64" y="40"/>
                  <a:pt x="63" y="41"/>
                  <a:pt x="62" y="41"/>
                </a:cubicBezTo>
                <a:cubicBezTo>
                  <a:pt x="62" y="40"/>
                  <a:pt x="62" y="38"/>
                  <a:pt x="62" y="37"/>
                </a:cubicBezTo>
                <a:cubicBezTo>
                  <a:pt x="62" y="35"/>
                  <a:pt x="62" y="34"/>
                  <a:pt x="62" y="32"/>
                </a:cubicBezTo>
                <a:cubicBezTo>
                  <a:pt x="63" y="33"/>
                  <a:pt x="64" y="34"/>
                  <a:pt x="64" y="35"/>
                </a:cubicBezTo>
                <a:lnTo>
                  <a:pt x="64" y="38"/>
                </a:lnTo>
                <a:close/>
                <a:moveTo>
                  <a:pt x="33" y="12"/>
                </a:moveTo>
                <a:cubicBezTo>
                  <a:pt x="19" y="12"/>
                  <a:pt x="8" y="23"/>
                  <a:pt x="8" y="37"/>
                </a:cubicBezTo>
                <a:cubicBezTo>
                  <a:pt x="8" y="50"/>
                  <a:pt x="19" y="61"/>
                  <a:pt x="33" y="61"/>
                </a:cubicBezTo>
                <a:cubicBezTo>
                  <a:pt x="46" y="61"/>
                  <a:pt x="57" y="50"/>
                  <a:pt x="57" y="37"/>
                </a:cubicBezTo>
                <a:cubicBezTo>
                  <a:pt x="57" y="23"/>
                  <a:pt x="46" y="12"/>
                  <a:pt x="33" y="12"/>
                </a:cubicBezTo>
                <a:close/>
                <a:moveTo>
                  <a:pt x="33" y="60"/>
                </a:moveTo>
                <a:cubicBezTo>
                  <a:pt x="20" y="60"/>
                  <a:pt x="10" y="49"/>
                  <a:pt x="10" y="37"/>
                </a:cubicBezTo>
                <a:cubicBezTo>
                  <a:pt x="10" y="24"/>
                  <a:pt x="20" y="14"/>
                  <a:pt x="33" y="14"/>
                </a:cubicBezTo>
                <a:cubicBezTo>
                  <a:pt x="45" y="14"/>
                  <a:pt x="56" y="24"/>
                  <a:pt x="56" y="37"/>
                </a:cubicBezTo>
                <a:cubicBezTo>
                  <a:pt x="56" y="49"/>
                  <a:pt x="45" y="60"/>
                  <a:pt x="33" y="60"/>
                </a:cubicBezTo>
                <a:close/>
                <a:moveTo>
                  <a:pt x="36" y="35"/>
                </a:moveTo>
                <a:cubicBezTo>
                  <a:pt x="49" y="35"/>
                  <a:pt x="49" y="35"/>
                  <a:pt x="49" y="35"/>
                </a:cubicBezTo>
                <a:cubicBezTo>
                  <a:pt x="49" y="38"/>
                  <a:pt x="49" y="38"/>
                  <a:pt x="49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40"/>
                  <a:pt x="34" y="40"/>
                  <a:pt x="32" y="40"/>
                </a:cubicBezTo>
                <a:cubicBezTo>
                  <a:pt x="30" y="40"/>
                  <a:pt x="28" y="39"/>
                  <a:pt x="28" y="36"/>
                </a:cubicBezTo>
                <a:cubicBezTo>
                  <a:pt x="28" y="34"/>
                  <a:pt x="29" y="33"/>
                  <a:pt x="31" y="32"/>
                </a:cubicBezTo>
                <a:cubicBezTo>
                  <a:pt x="31" y="16"/>
                  <a:pt x="31" y="16"/>
                  <a:pt x="31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6" y="34"/>
                  <a:pt x="36" y="35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7" name="Freeform 30"/>
          <p:cNvSpPr>
            <a:spLocks noEditPoints="1"/>
          </p:cNvSpPr>
          <p:nvPr/>
        </p:nvSpPr>
        <p:spPr bwMode="auto">
          <a:xfrm>
            <a:off x="4072255" y="4559300"/>
            <a:ext cx="323215" cy="307340"/>
          </a:xfrm>
          <a:custGeom>
            <a:avLst/>
            <a:gdLst>
              <a:gd name="T0" fmla="*/ 75 w 75"/>
              <a:gd name="T1" fmla="*/ 27 h 71"/>
              <a:gd name="T2" fmla="*/ 69 w 75"/>
              <a:gd name="T3" fmla="*/ 14 h 71"/>
              <a:gd name="T4" fmla="*/ 64 w 75"/>
              <a:gd name="T5" fmla="*/ 0 h 71"/>
              <a:gd name="T6" fmla="*/ 5 w 75"/>
              <a:gd name="T7" fmla="*/ 11 h 71"/>
              <a:gd name="T8" fmla="*/ 1 w 75"/>
              <a:gd name="T9" fmla="*/ 26 h 71"/>
              <a:gd name="T10" fmla="*/ 0 w 75"/>
              <a:gd name="T11" fmla="*/ 31 h 71"/>
              <a:gd name="T12" fmla="*/ 1 w 75"/>
              <a:gd name="T13" fmla="*/ 65 h 71"/>
              <a:gd name="T14" fmla="*/ 70 w 75"/>
              <a:gd name="T15" fmla="*/ 71 h 71"/>
              <a:gd name="T16" fmla="*/ 70 w 75"/>
              <a:gd name="T17" fmla="*/ 61 h 71"/>
              <a:gd name="T18" fmla="*/ 4 w 75"/>
              <a:gd name="T19" fmla="*/ 26 h 71"/>
              <a:gd name="T20" fmla="*/ 71 w 75"/>
              <a:gd name="T21" fmla="*/ 26 h 71"/>
              <a:gd name="T22" fmla="*/ 58 w 75"/>
              <a:gd name="T23" fmla="*/ 33 h 71"/>
              <a:gd name="T24" fmla="*/ 54 w 75"/>
              <a:gd name="T25" fmla="*/ 28 h 71"/>
              <a:gd name="T26" fmla="*/ 52 w 75"/>
              <a:gd name="T27" fmla="*/ 31 h 71"/>
              <a:gd name="T28" fmla="*/ 44 w 75"/>
              <a:gd name="T29" fmla="*/ 31 h 71"/>
              <a:gd name="T30" fmla="*/ 52 w 75"/>
              <a:gd name="T31" fmla="*/ 31 h 71"/>
              <a:gd name="T32" fmla="*/ 37 w 75"/>
              <a:gd name="T33" fmla="*/ 33 h 71"/>
              <a:gd name="T34" fmla="*/ 42 w 75"/>
              <a:gd name="T35" fmla="*/ 28 h 71"/>
              <a:gd name="T36" fmla="*/ 28 w 75"/>
              <a:gd name="T37" fmla="*/ 33 h 71"/>
              <a:gd name="T38" fmla="*/ 23 w 75"/>
              <a:gd name="T39" fmla="*/ 28 h 71"/>
              <a:gd name="T40" fmla="*/ 21 w 75"/>
              <a:gd name="T41" fmla="*/ 28 h 71"/>
              <a:gd name="T42" fmla="*/ 17 w 75"/>
              <a:gd name="T43" fmla="*/ 33 h 71"/>
              <a:gd name="T44" fmla="*/ 21 w 75"/>
              <a:gd name="T45" fmla="*/ 28 h 71"/>
              <a:gd name="T46" fmla="*/ 18 w 75"/>
              <a:gd name="T47" fmla="*/ 35 h 71"/>
              <a:gd name="T48" fmla="*/ 28 w 75"/>
              <a:gd name="T49" fmla="*/ 35 h 71"/>
              <a:gd name="T50" fmla="*/ 38 w 75"/>
              <a:gd name="T51" fmla="*/ 35 h 71"/>
              <a:gd name="T52" fmla="*/ 48 w 75"/>
              <a:gd name="T53" fmla="*/ 35 h 71"/>
              <a:gd name="T54" fmla="*/ 58 w 75"/>
              <a:gd name="T55" fmla="*/ 35 h 71"/>
              <a:gd name="T56" fmla="*/ 67 w 75"/>
              <a:gd name="T57" fmla="*/ 62 h 71"/>
              <a:gd name="T58" fmla="*/ 29 w 75"/>
              <a:gd name="T59" fmla="*/ 40 h 71"/>
              <a:gd name="T60" fmla="*/ 13 w 75"/>
              <a:gd name="T61" fmla="*/ 62 h 71"/>
              <a:gd name="T62" fmla="*/ 12 w 75"/>
              <a:gd name="T63" fmla="*/ 33 h 71"/>
              <a:gd name="T64" fmla="*/ 28 w 75"/>
              <a:gd name="T65" fmla="*/ 42 h 71"/>
              <a:gd name="T66" fmla="*/ 68 w 75"/>
              <a:gd name="T67" fmla="*/ 33 h 71"/>
              <a:gd name="T68" fmla="*/ 64 w 75"/>
              <a:gd name="T69" fmla="*/ 28 h 71"/>
              <a:gd name="T70" fmla="*/ 68 w 75"/>
              <a:gd name="T71" fmla="*/ 33 h 71"/>
              <a:gd name="T72" fmla="*/ 11 w 75"/>
              <a:gd name="T73" fmla="*/ 14 h 71"/>
              <a:gd name="T74" fmla="*/ 11 w 75"/>
              <a:gd name="T75" fmla="*/ 3 h 71"/>
              <a:gd name="T76" fmla="*/ 67 w 75"/>
              <a:gd name="T77" fmla="*/ 11 h 71"/>
              <a:gd name="T78" fmla="*/ 11 w 75"/>
              <a:gd name="T79" fmla="*/ 31 h 71"/>
              <a:gd name="T80" fmla="*/ 3 w 75"/>
              <a:gd name="T81" fmla="*/ 31 h 71"/>
              <a:gd name="T82" fmla="*/ 4 w 75"/>
              <a:gd name="T83" fmla="*/ 65 h 71"/>
              <a:gd name="T84" fmla="*/ 29 w 75"/>
              <a:gd name="T85" fmla="*/ 64 h 71"/>
              <a:gd name="T86" fmla="*/ 71 w 75"/>
              <a:gd name="T87" fmla="*/ 67 h 71"/>
              <a:gd name="T88" fmla="*/ 4 w 75"/>
              <a:gd name="T89" fmla="*/ 67 h 71"/>
              <a:gd name="T90" fmla="*/ 62 w 75"/>
              <a:gd name="T91" fmla="*/ 56 h 71"/>
              <a:gd name="T92" fmla="*/ 39 w 75"/>
              <a:gd name="T93" fmla="*/ 40 h 71"/>
              <a:gd name="T94" fmla="*/ 39 w 75"/>
              <a:gd name="T95" fmla="*/ 57 h 71"/>
              <a:gd name="T96" fmla="*/ 60 w 75"/>
              <a:gd name="T97" fmla="*/ 5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5" y="26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4"/>
                  <a:pt x="69" y="14"/>
                </a:cubicBezTo>
                <a:cubicBezTo>
                  <a:pt x="70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6" y="14"/>
                  <a:pt x="6" y="14"/>
                  <a:pt x="5" y="1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6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3" y="36"/>
                  <a:pt x="75" y="33"/>
                  <a:pt x="75" y="31"/>
                </a:cubicBezTo>
                <a:close/>
                <a:moveTo>
                  <a:pt x="4" y="26"/>
                </a:moveTo>
                <a:cubicBezTo>
                  <a:pt x="8" y="16"/>
                  <a:pt x="8" y="16"/>
                  <a:pt x="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71" y="26"/>
                  <a:pt x="71" y="26"/>
                  <a:pt x="71" y="26"/>
                </a:cubicBezTo>
                <a:lnTo>
                  <a:pt x="4" y="26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4" y="32"/>
                  <a:pt x="54" y="31"/>
                </a:cubicBezTo>
                <a:cubicBezTo>
                  <a:pt x="54" y="28"/>
                  <a:pt x="54" y="28"/>
                  <a:pt x="54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52" y="31"/>
                </a:moveTo>
                <a:cubicBezTo>
                  <a:pt x="52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4" y="32"/>
                  <a:pt x="44" y="31"/>
                </a:cubicBezTo>
                <a:cubicBezTo>
                  <a:pt x="44" y="28"/>
                  <a:pt x="44" y="28"/>
                  <a:pt x="44" y="28"/>
                </a:cubicBezTo>
                <a:cubicBezTo>
                  <a:pt x="52" y="28"/>
                  <a:pt x="52" y="28"/>
                  <a:pt x="52" y="28"/>
                </a:cubicBezTo>
                <a:lnTo>
                  <a:pt x="52" y="31"/>
                </a:lnTo>
                <a:close/>
                <a:moveTo>
                  <a:pt x="42" y="31"/>
                </a:moveTo>
                <a:cubicBezTo>
                  <a:pt x="42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4" y="32"/>
                  <a:pt x="34" y="31"/>
                </a:cubicBezTo>
                <a:cubicBezTo>
                  <a:pt x="34" y="28"/>
                  <a:pt x="34" y="28"/>
                  <a:pt x="34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1"/>
                </a:lnTo>
                <a:close/>
                <a:moveTo>
                  <a:pt x="32" y="31"/>
                </a:moveTo>
                <a:cubicBezTo>
                  <a:pt x="32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2" y="28"/>
                  <a:pt x="32" y="28"/>
                  <a:pt x="32" y="28"/>
                </a:cubicBezTo>
                <a:lnTo>
                  <a:pt x="32" y="31"/>
                </a:ln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12" y="33"/>
                </a:move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2" y="35"/>
                  <a:pt x="33" y="33"/>
                </a:cubicBezTo>
                <a:cubicBezTo>
                  <a:pt x="34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2" y="35"/>
                  <a:pt x="43" y="33"/>
                </a:cubicBezTo>
                <a:cubicBezTo>
                  <a:pt x="44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2" y="35"/>
                  <a:pt x="53" y="33"/>
                </a:cubicBezTo>
                <a:cubicBezTo>
                  <a:pt x="54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4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68" y="33"/>
                </a:moveTo>
                <a:cubicBezTo>
                  <a:pt x="67" y="33"/>
                  <a:pt x="67" y="33"/>
                  <a:pt x="67" y="33"/>
                </a:cubicBez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close/>
                <a:moveTo>
                  <a:pt x="67" y="11"/>
                </a:move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lnTo>
                  <a:pt x="67" y="1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4" y="67"/>
                </a:move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5" y="64"/>
                  <a:pt x="6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70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5" y="68"/>
                  <a:pt x="4" y="68"/>
                  <a:pt x="4" y="67"/>
                </a:cubicBez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8" name="Freeform 17"/>
          <p:cNvSpPr>
            <a:spLocks noEditPoints="1"/>
          </p:cNvSpPr>
          <p:nvPr/>
        </p:nvSpPr>
        <p:spPr bwMode="auto">
          <a:xfrm>
            <a:off x="8185150" y="4177665"/>
            <a:ext cx="395605" cy="335280"/>
          </a:xfrm>
          <a:custGeom>
            <a:avLst/>
            <a:gdLst>
              <a:gd name="T0" fmla="*/ 70 w 72"/>
              <a:gd name="T1" fmla="*/ 16 h 61"/>
              <a:gd name="T2" fmla="*/ 56 w 72"/>
              <a:gd name="T3" fmla="*/ 18 h 61"/>
              <a:gd name="T4" fmla="*/ 43 w 72"/>
              <a:gd name="T5" fmla="*/ 46 h 61"/>
              <a:gd name="T6" fmla="*/ 12 w 72"/>
              <a:gd name="T7" fmla="*/ 46 h 61"/>
              <a:gd name="T8" fmla="*/ 13 w 72"/>
              <a:gd name="T9" fmla="*/ 49 h 61"/>
              <a:gd name="T10" fmla="*/ 48 w 72"/>
              <a:gd name="T11" fmla="*/ 51 h 61"/>
              <a:gd name="T12" fmla="*/ 13 w 72"/>
              <a:gd name="T13" fmla="*/ 52 h 61"/>
              <a:gd name="T14" fmla="*/ 9 w 72"/>
              <a:gd name="T15" fmla="*/ 45 h 61"/>
              <a:gd name="T16" fmla="*/ 7 w 72"/>
              <a:gd name="T17" fmla="*/ 42 h 61"/>
              <a:gd name="T18" fmla="*/ 1 w 72"/>
              <a:gd name="T19" fmla="*/ 23 h 61"/>
              <a:gd name="T20" fmla="*/ 10 w 72"/>
              <a:gd name="T21" fmla="*/ 41 h 61"/>
              <a:gd name="T22" fmla="*/ 43 w 72"/>
              <a:gd name="T23" fmla="*/ 43 h 61"/>
              <a:gd name="T24" fmla="*/ 54 w 72"/>
              <a:gd name="T25" fmla="*/ 17 h 61"/>
              <a:gd name="T26" fmla="*/ 70 w 72"/>
              <a:gd name="T27" fmla="*/ 13 h 61"/>
              <a:gd name="T28" fmla="*/ 18 w 72"/>
              <a:gd name="T29" fmla="*/ 57 h 61"/>
              <a:gd name="T30" fmla="*/ 11 w 72"/>
              <a:gd name="T31" fmla="*/ 57 h 61"/>
              <a:gd name="T32" fmla="*/ 18 w 72"/>
              <a:gd name="T33" fmla="*/ 57 h 61"/>
              <a:gd name="T34" fmla="*/ 14 w 72"/>
              <a:gd name="T35" fmla="*/ 55 h 61"/>
              <a:gd name="T36" fmla="*/ 14 w 72"/>
              <a:gd name="T37" fmla="*/ 59 h 61"/>
              <a:gd name="T38" fmla="*/ 45 w 72"/>
              <a:gd name="T39" fmla="*/ 57 h 61"/>
              <a:gd name="T40" fmla="*/ 38 w 72"/>
              <a:gd name="T41" fmla="*/ 57 h 61"/>
              <a:gd name="T42" fmla="*/ 45 w 72"/>
              <a:gd name="T43" fmla="*/ 57 h 61"/>
              <a:gd name="T44" fmla="*/ 41 w 72"/>
              <a:gd name="T45" fmla="*/ 55 h 61"/>
              <a:gd name="T46" fmla="*/ 41 w 72"/>
              <a:gd name="T47" fmla="*/ 59 h 61"/>
              <a:gd name="T48" fmla="*/ 12 w 72"/>
              <a:gd name="T49" fmla="*/ 37 h 61"/>
              <a:gd name="T50" fmla="*/ 45 w 72"/>
              <a:gd name="T51" fmla="*/ 36 h 61"/>
              <a:gd name="T52" fmla="*/ 12 w 72"/>
              <a:gd name="T53" fmla="*/ 35 h 61"/>
              <a:gd name="T54" fmla="*/ 12 w 72"/>
              <a:gd name="T55" fmla="*/ 37 h 61"/>
              <a:gd name="T56" fmla="*/ 12 w 72"/>
              <a:gd name="T57" fmla="*/ 40 h 61"/>
              <a:gd name="T58" fmla="*/ 43 w 72"/>
              <a:gd name="T59" fmla="*/ 41 h 61"/>
              <a:gd name="T60" fmla="*/ 43 w 72"/>
              <a:gd name="T61" fmla="*/ 39 h 61"/>
              <a:gd name="T62" fmla="*/ 37 w 72"/>
              <a:gd name="T63" fmla="*/ 31 h 61"/>
              <a:gd name="T64" fmla="*/ 44 w 72"/>
              <a:gd name="T65" fmla="*/ 30 h 61"/>
              <a:gd name="T66" fmla="*/ 43 w 72"/>
              <a:gd name="T67" fmla="*/ 0 h 61"/>
              <a:gd name="T68" fmla="*/ 36 w 72"/>
              <a:gd name="T69" fmla="*/ 0 h 61"/>
              <a:gd name="T70" fmla="*/ 37 w 72"/>
              <a:gd name="T71" fmla="*/ 31 h 61"/>
              <a:gd name="T72" fmla="*/ 31 w 72"/>
              <a:gd name="T73" fmla="*/ 31 h 61"/>
              <a:gd name="T74" fmla="*/ 32 w 72"/>
              <a:gd name="T75" fmla="*/ 8 h 61"/>
              <a:gd name="T76" fmla="*/ 25 w 72"/>
              <a:gd name="T77" fmla="*/ 8 h 61"/>
              <a:gd name="T78" fmla="*/ 24 w 72"/>
              <a:gd name="T79" fmla="*/ 30 h 61"/>
              <a:gd name="T80" fmla="*/ 13 w 72"/>
              <a:gd name="T81" fmla="*/ 31 h 61"/>
              <a:gd name="T82" fmla="*/ 20 w 72"/>
              <a:gd name="T83" fmla="*/ 30 h 61"/>
              <a:gd name="T84" fmla="*/ 20 w 72"/>
              <a:gd name="T85" fmla="*/ 16 h 61"/>
              <a:gd name="T86" fmla="*/ 13 w 72"/>
              <a:gd name="T87" fmla="*/ 16 h 61"/>
              <a:gd name="T88" fmla="*/ 13 w 72"/>
              <a:gd name="T89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" h="61">
                <a:moveTo>
                  <a:pt x="72" y="14"/>
                </a:moveTo>
                <a:cubicBezTo>
                  <a:pt x="72" y="15"/>
                  <a:pt x="71" y="16"/>
                  <a:pt x="70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7" y="17"/>
                  <a:pt x="56" y="18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4"/>
                  <a:pt x="46" y="46"/>
                  <a:pt x="4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2" y="46"/>
                  <a:pt x="12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3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50"/>
                  <a:pt x="48" y="51"/>
                </a:cubicBezTo>
                <a:cubicBezTo>
                  <a:pt x="48" y="52"/>
                  <a:pt x="47" y="52"/>
                  <a:pt x="47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1" y="52"/>
                  <a:pt x="9" y="50"/>
                  <a:pt x="9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4"/>
                  <a:pt x="9" y="44"/>
                </a:cubicBezTo>
                <a:cubicBezTo>
                  <a:pt x="8" y="44"/>
                  <a:pt x="8" y="43"/>
                  <a:pt x="7" y="4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1" y="23"/>
                </a:cubicBezTo>
                <a:cubicBezTo>
                  <a:pt x="1" y="22"/>
                  <a:pt x="2" y="23"/>
                  <a:pt x="3" y="24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2"/>
                  <a:pt x="12" y="43"/>
                  <a:pt x="1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4" y="43"/>
                  <a:pt x="46" y="42"/>
                  <a:pt x="46" y="41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7" y="13"/>
                  <a:pt x="59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3"/>
                  <a:pt x="72" y="13"/>
                  <a:pt x="72" y="14"/>
                </a:cubicBezTo>
                <a:close/>
                <a:moveTo>
                  <a:pt x="18" y="57"/>
                </a:moveTo>
                <a:cubicBezTo>
                  <a:pt x="18" y="59"/>
                  <a:pt x="16" y="61"/>
                  <a:pt x="14" y="61"/>
                </a:cubicBezTo>
                <a:cubicBezTo>
                  <a:pt x="12" y="61"/>
                  <a:pt x="11" y="59"/>
                  <a:pt x="11" y="57"/>
                </a:cubicBezTo>
                <a:cubicBezTo>
                  <a:pt x="11" y="55"/>
                  <a:pt x="12" y="53"/>
                  <a:pt x="14" y="53"/>
                </a:cubicBezTo>
                <a:cubicBezTo>
                  <a:pt x="16" y="53"/>
                  <a:pt x="18" y="55"/>
                  <a:pt x="18" y="57"/>
                </a:cubicBezTo>
                <a:close/>
                <a:moveTo>
                  <a:pt x="16" y="57"/>
                </a:moveTo>
                <a:cubicBezTo>
                  <a:pt x="16" y="56"/>
                  <a:pt x="15" y="55"/>
                  <a:pt x="14" y="55"/>
                </a:cubicBezTo>
                <a:cubicBezTo>
                  <a:pt x="14" y="55"/>
                  <a:pt x="13" y="56"/>
                  <a:pt x="13" y="57"/>
                </a:cubicBezTo>
                <a:cubicBezTo>
                  <a:pt x="13" y="58"/>
                  <a:pt x="14" y="59"/>
                  <a:pt x="14" y="59"/>
                </a:cubicBezTo>
                <a:cubicBezTo>
                  <a:pt x="15" y="59"/>
                  <a:pt x="16" y="58"/>
                  <a:pt x="16" y="57"/>
                </a:cubicBezTo>
                <a:close/>
                <a:moveTo>
                  <a:pt x="45" y="57"/>
                </a:moveTo>
                <a:cubicBezTo>
                  <a:pt x="45" y="59"/>
                  <a:pt x="43" y="61"/>
                  <a:pt x="41" y="61"/>
                </a:cubicBezTo>
                <a:cubicBezTo>
                  <a:pt x="39" y="61"/>
                  <a:pt x="38" y="59"/>
                  <a:pt x="38" y="57"/>
                </a:cubicBezTo>
                <a:cubicBezTo>
                  <a:pt x="38" y="55"/>
                  <a:pt x="39" y="53"/>
                  <a:pt x="41" y="53"/>
                </a:cubicBezTo>
                <a:cubicBezTo>
                  <a:pt x="43" y="53"/>
                  <a:pt x="45" y="55"/>
                  <a:pt x="45" y="57"/>
                </a:cubicBezTo>
                <a:close/>
                <a:moveTo>
                  <a:pt x="43" y="57"/>
                </a:moveTo>
                <a:cubicBezTo>
                  <a:pt x="43" y="56"/>
                  <a:pt x="42" y="55"/>
                  <a:pt x="41" y="55"/>
                </a:cubicBezTo>
                <a:cubicBezTo>
                  <a:pt x="40" y="55"/>
                  <a:pt x="40" y="56"/>
                  <a:pt x="40" y="57"/>
                </a:cubicBezTo>
                <a:cubicBezTo>
                  <a:pt x="40" y="58"/>
                  <a:pt x="40" y="59"/>
                  <a:pt x="41" y="59"/>
                </a:cubicBezTo>
                <a:cubicBezTo>
                  <a:pt x="42" y="59"/>
                  <a:pt x="43" y="58"/>
                  <a:pt x="43" y="57"/>
                </a:cubicBezTo>
                <a:close/>
                <a:moveTo>
                  <a:pt x="12" y="37"/>
                </a:move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6"/>
                  <a:pt x="45" y="36"/>
                </a:cubicBezTo>
                <a:cubicBezTo>
                  <a:pt x="45" y="35"/>
                  <a:pt x="45" y="35"/>
                  <a:pt x="44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1" y="35"/>
                  <a:pt x="11" y="36"/>
                </a:cubicBezTo>
                <a:cubicBezTo>
                  <a:pt x="11" y="36"/>
                  <a:pt x="11" y="37"/>
                  <a:pt x="12" y="37"/>
                </a:cubicBezTo>
                <a:close/>
                <a:moveTo>
                  <a:pt x="13" y="39"/>
                </a:moveTo>
                <a:cubicBezTo>
                  <a:pt x="13" y="39"/>
                  <a:pt x="12" y="40"/>
                  <a:pt x="12" y="40"/>
                </a:cubicBezTo>
                <a:cubicBezTo>
                  <a:pt x="12" y="41"/>
                  <a:pt x="13" y="41"/>
                  <a:pt x="1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1"/>
                  <a:pt x="44" y="41"/>
                  <a:pt x="44" y="40"/>
                </a:cubicBezTo>
                <a:cubicBezTo>
                  <a:pt x="44" y="40"/>
                  <a:pt x="44" y="39"/>
                  <a:pt x="43" y="39"/>
                </a:cubicBezTo>
                <a:lnTo>
                  <a:pt x="13" y="39"/>
                </a:lnTo>
                <a:close/>
                <a:moveTo>
                  <a:pt x="37" y="31"/>
                </a:move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4" y="30"/>
                  <a:pt x="44" y="3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1"/>
                  <a:pt x="37" y="31"/>
                </a:cubicBezTo>
                <a:close/>
                <a:moveTo>
                  <a:pt x="25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1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4" y="8"/>
                  <a:pt x="24" y="8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5" y="31"/>
                  <a:pt x="25" y="31"/>
                </a:cubicBezTo>
                <a:close/>
                <a:moveTo>
                  <a:pt x="13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0"/>
                  <a:pt x="20" y="3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1"/>
                  <a:pt x="13" y="31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9" name="Freeform 32"/>
          <p:cNvSpPr>
            <a:spLocks noEditPoints="1"/>
          </p:cNvSpPr>
          <p:nvPr/>
        </p:nvSpPr>
        <p:spPr bwMode="auto">
          <a:xfrm>
            <a:off x="7656830" y="3914140"/>
            <a:ext cx="267335" cy="299085"/>
          </a:xfrm>
          <a:custGeom>
            <a:avLst/>
            <a:gdLst>
              <a:gd name="T0" fmla="*/ 55 w 69"/>
              <a:gd name="T1" fmla="*/ 0 h 77"/>
              <a:gd name="T2" fmla="*/ 45 w 69"/>
              <a:gd name="T3" fmla="*/ 5 h 77"/>
              <a:gd name="T4" fmla="*/ 31 w 69"/>
              <a:gd name="T5" fmla="*/ 7 h 77"/>
              <a:gd name="T6" fmla="*/ 24 w 69"/>
              <a:gd name="T7" fmla="*/ 7 h 77"/>
              <a:gd name="T8" fmla="*/ 10 w 69"/>
              <a:gd name="T9" fmla="*/ 5 h 77"/>
              <a:gd name="T10" fmla="*/ 0 w 69"/>
              <a:gd name="T11" fmla="*/ 69 h 77"/>
              <a:gd name="T12" fmla="*/ 69 w 69"/>
              <a:gd name="T13" fmla="*/ 14 h 77"/>
              <a:gd name="T14" fmla="*/ 10 w 69"/>
              <a:gd name="T15" fmla="*/ 13 h 77"/>
              <a:gd name="T16" fmla="*/ 24 w 69"/>
              <a:gd name="T17" fmla="*/ 10 h 77"/>
              <a:gd name="T18" fmla="*/ 31 w 69"/>
              <a:gd name="T19" fmla="*/ 10 h 77"/>
              <a:gd name="T20" fmla="*/ 45 w 69"/>
              <a:gd name="T21" fmla="*/ 13 h 77"/>
              <a:gd name="T22" fmla="*/ 55 w 69"/>
              <a:gd name="T23" fmla="*/ 17 h 77"/>
              <a:gd name="T24" fmla="*/ 66 w 69"/>
              <a:gd name="T25" fmla="*/ 14 h 77"/>
              <a:gd name="T26" fmla="*/ 7 w 69"/>
              <a:gd name="T27" fmla="*/ 10 h 77"/>
              <a:gd name="T28" fmla="*/ 61 w 69"/>
              <a:gd name="T29" fmla="*/ 74 h 77"/>
              <a:gd name="T30" fmla="*/ 34 w 69"/>
              <a:gd name="T31" fmla="*/ 39 h 77"/>
              <a:gd name="T32" fmla="*/ 34 w 69"/>
              <a:gd name="T33" fmla="*/ 39 h 77"/>
              <a:gd name="T34" fmla="*/ 33 w 69"/>
              <a:gd name="T35" fmla="*/ 36 h 77"/>
              <a:gd name="T36" fmla="*/ 44 w 69"/>
              <a:gd name="T37" fmla="*/ 33 h 77"/>
              <a:gd name="T38" fmla="*/ 45 w 69"/>
              <a:gd name="T39" fmla="*/ 36 h 77"/>
              <a:gd name="T40" fmla="*/ 54 w 69"/>
              <a:gd name="T41" fmla="*/ 39 h 77"/>
              <a:gd name="T42" fmla="*/ 54 w 69"/>
              <a:gd name="T43" fmla="*/ 39 h 77"/>
              <a:gd name="T44" fmla="*/ 53 w 69"/>
              <a:gd name="T45" fmla="*/ 36 h 77"/>
              <a:gd name="T46" fmla="*/ 14 w 69"/>
              <a:gd name="T47" fmla="*/ 43 h 77"/>
              <a:gd name="T48" fmla="*/ 15 w 69"/>
              <a:gd name="T49" fmla="*/ 46 h 77"/>
              <a:gd name="T50" fmla="*/ 24 w 69"/>
              <a:gd name="T51" fmla="*/ 49 h 77"/>
              <a:gd name="T52" fmla="*/ 24 w 69"/>
              <a:gd name="T53" fmla="*/ 49 h 77"/>
              <a:gd name="T54" fmla="*/ 23 w 69"/>
              <a:gd name="T55" fmla="*/ 46 h 77"/>
              <a:gd name="T56" fmla="*/ 34 w 69"/>
              <a:gd name="T57" fmla="*/ 43 h 77"/>
              <a:gd name="T58" fmla="*/ 35 w 69"/>
              <a:gd name="T59" fmla="*/ 46 h 77"/>
              <a:gd name="T60" fmla="*/ 44 w 69"/>
              <a:gd name="T61" fmla="*/ 49 h 77"/>
              <a:gd name="T62" fmla="*/ 44 w 69"/>
              <a:gd name="T63" fmla="*/ 49 h 77"/>
              <a:gd name="T64" fmla="*/ 43 w 69"/>
              <a:gd name="T65" fmla="*/ 46 h 77"/>
              <a:gd name="T66" fmla="*/ 54 w 69"/>
              <a:gd name="T67" fmla="*/ 43 h 77"/>
              <a:gd name="T68" fmla="*/ 55 w 69"/>
              <a:gd name="T69" fmla="*/ 46 h 77"/>
              <a:gd name="T70" fmla="*/ 14 w 69"/>
              <a:gd name="T71" fmla="*/ 59 h 77"/>
              <a:gd name="T72" fmla="*/ 14 w 69"/>
              <a:gd name="T73" fmla="*/ 59 h 77"/>
              <a:gd name="T74" fmla="*/ 13 w 69"/>
              <a:gd name="T75" fmla="*/ 56 h 77"/>
              <a:gd name="T76" fmla="*/ 24 w 69"/>
              <a:gd name="T77" fmla="*/ 53 h 77"/>
              <a:gd name="T78" fmla="*/ 25 w 69"/>
              <a:gd name="T79" fmla="*/ 56 h 77"/>
              <a:gd name="T80" fmla="*/ 34 w 69"/>
              <a:gd name="T81" fmla="*/ 59 h 77"/>
              <a:gd name="T82" fmla="*/ 34 w 69"/>
              <a:gd name="T83" fmla="*/ 59 h 77"/>
              <a:gd name="T84" fmla="*/ 33 w 69"/>
              <a:gd name="T85" fmla="*/ 56 h 77"/>
              <a:gd name="T86" fmla="*/ 44 w 69"/>
              <a:gd name="T87" fmla="*/ 53 h 77"/>
              <a:gd name="T88" fmla="*/ 45 w 69"/>
              <a:gd name="T89" fmla="*/ 56 h 77"/>
              <a:gd name="T90" fmla="*/ 54 w 69"/>
              <a:gd name="T91" fmla="*/ 59 h 77"/>
              <a:gd name="T92" fmla="*/ 54 w 69"/>
              <a:gd name="T93" fmla="*/ 59 h 77"/>
              <a:gd name="T94" fmla="*/ 53 w 69"/>
              <a:gd name="T95" fmla="*/ 56 h 77"/>
              <a:gd name="T96" fmla="*/ 14 w 69"/>
              <a:gd name="T97" fmla="*/ 63 h 77"/>
              <a:gd name="T98" fmla="*/ 15 w 69"/>
              <a:gd name="T99" fmla="*/ 65 h 77"/>
              <a:gd name="T100" fmla="*/ 24 w 69"/>
              <a:gd name="T101" fmla="*/ 68 h 77"/>
              <a:gd name="T102" fmla="*/ 24 w 69"/>
              <a:gd name="T103" fmla="*/ 68 h 77"/>
              <a:gd name="T104" fmla="*/ 23 w 69"/>
              <a:gd name="T10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" h="77">
                <a:moveTo>
                  <a:pt x="61" y="7"/>
                </a:moveTo>
                <a:cubicBezTo>
                  <a:pt x="59" y="7"/>
                  <a:pt x="59" y="7"/>
                  <a:pt x="59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5" y="0"/>
                </a:cubicBezTo>
                <a:cubicBezTo>
                  <a:pt x="53" y="0"/>
                  <a:pt x="51" y="2"/>
                  <a:pt x="51" y="5"/>
                </a:cubicBezTo>
                <a:cubicBezTo>
                  <a:pt x="51" y="7"/>
                  <a:pt x="51" y="7"/>
                  <a:pt x="51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2"/>
                  <a:pt x="43" y="0"/>
                  <a:pt x="41" y="0"/>
                </a:cubicBezTo>
                <a:cubicBezTo>
                  <a:pt x="39" y="0"/>
                  <a:pt x="37" y="2"/>
                  <a:pt x="37" y="5"/>
                </a:cubicBezTo>
                <a:cubicBezTo>
                  <a:pt x="37" y="7"/>
                  <a:pt x="37" y="7"/>
                  <a:pt x="37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2"/>
                  <a:pt x="29" y="0"/>
                  <a:pt x="27" y="0"/>
                </a:cubicBezTo>
                <a:cubicBezTo>
                  <a:pt x="25" y="0"/>
                  <a:pt x="24" y="2"/>
                  <a:pt x="24" y="5"/>
                </a:cubicBezTo>
                <a:cubicBezTo>
                  <a:pt x="24" y="7"/>
                  <a:pt x="24" y="7"/>
                  <a:pt x="24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2"/>
                  <a:pt x="16" y="0"/>
                  <a:pt x="14" y="0"/>
                </a:cubicBezTo>
                <a:cubicBezTo>
                  <a:pt x="11" y="0"/>
                  <a:pt x="10" y="2"/>
                  <a:pt x="10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7" y="7"/>
                  <a:pt x="7" y="7"/>
                  <a:pt x="7" y="7"/>
                </a:cubicBezTo>
                <a:cubicBezTo>
                  <a:pt x="3" y="7"/>
                  <a:pt x="0" y="10"/>
                  <a:pt x="0" y="1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3" y="77"/>
                  <a:pt x="7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5" y="77"/>
                  <a:pt x="69" y="74"/>
                  <a:pt x="69" y="69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0"/>
                  <a:pt x="65" y="7"/>
                  <a:pt x="61" y="7"/>
                </a:cubicBezTo>
                <a:close/>
                <a:moveTo>
                  <a:pt x="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1" y="17"/>
                  <a:pt x="14" y="17"/>
                </a:cubicBezTo>
                <a:cubicBezTo>
                  <a:pt x="16" y="17"/>
                  <a:pt x="17" y="15"/>
                  <a:pt x="17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5"/>
                  <a:pt x="25" y="17"/>
                  <a:pt x="27" y="17"/>
                </a:cubicBezTo>
                <a:cubicBezTo>
                  <a:pt x="29" y="17"/>
                  <a:pt x="31" y="15"/>
                  <a:pt x="31" y="13"/>
                </a:cubicBezTo>
                <a:cubicBezTo>
                  <a:pt x="31" y="10"/>
                  <a:pt x="31" y="10"/>
                  <a:pt x="31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5"/>
                  <a:pt x="39" y="17"/>
                  <a:pt x="41" y="17"/>
                </a:cubicBezTo>
                <a:cubicBezTo>
                  <a:pt x="43" y="17"/>
                  <a:pt x="45" y="15"/>
                  <a:pt x="45" y="13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5"/>
                  <a:pt x="53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9" y="10"/>
                  <a:pt x="59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64" y="10"/>
                  <a:pt x="66" y="12"/>
                  <a:pt x="66" y="14"/>
                </a:cubicBezTo>
                <a:cubicBezTo>
                  <a:pt x="66" y="26"/>
                  <a:pt x="66" y="26"/>
                  <a:pt x="66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2"/>
                  <a:pt x="5" y="10"/>
                  <a:pt x="7" y="10"/>
                </a:cubicBezTo>
                <a:close/>
                <a:moveTo>
                  <a:pt x="3" y="28"/>
                </a:moveTo>
                <a:cubicBezTo>
                  <a:pt x="66" y="28"/>
                  <a:pt x="66" y="28"/>
                  <a:pt x="66" y="28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2"/>
                  <a:pt x="64" y="74"/>
                  <a:pt x="61" y="74"/>
                </a:cubicBezTo>
                <a:cubicBezTo>
                  <a:pt x="7" y="74"/>
                  <a:pt x="7" y="74"/>
                  <a:pt x="7" y="74"/>
                </a:cubicBezTo>
                <a:cubicBezTo>
                  <a:pt x="5" y="74"/>
                  <a:pt x="3" y="72"/>
                  <a:pt x="3" y="69"/>
                </a:cubicBezTo>
                <a:lnTo>
                  <a:pt x="3" y="28"/>
                </a:lnTo>
                <a:close/>
                <a:moveTo>
                  <a:pt x="34" y="39"/>
                </a:moveTo>
                <a:cubicBezTo>
                  <a:pt x="36" y="39"/>
                  <a:pt x="37" y="38"/>
                  <a:pt x="37" y="36"/>
                </a:cubicBezTo>
                <a:cubicBezTo>
                  <a:pt x="37" y="34"/>
                  <a:pt x="36" y="33"/>
                  <a:pt x="34" y="33"/>
                </a:cubicBezTo>
                <a:cubicBezTo>
                  <a:pt x="33" y="33"/>
                  <a:pt x="31" y="34"/>
                  <a:pt x="31" y="36"/>
                </a:cubicBezTo>
                <a:cubicBezTo>
                  <a:pt x="31" y="38"/>
                  <a:pt x="33" y="39"/>
                  <a:pt x="34" y="39"/>
                </a:cubicBezTo>
                <a:close/>
                <a:moveTo>
                  <a:pt x="34" y="35"/>
                </a:move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4" y="37"/>
                </a:cubicBezTo>
                <a:cubicBezTo>
                  <a:pt x="34" y="37"/>
                  <a:pt x="33" y="36"/>
                  <a:pt x="33" y="36"/>
                </a:cubicBezTo>
                <a:cubicBezTo>
                  <a:pt x="33" y="36"/>
                  <a:pt x="34" y="35"/>
                  <a:pt x="34" y="35"/>
                </a:cubicBezTo>
                <a:close/>
                <a:moveTo>
                  <a:pt x="44" y="39"/>
                </a:moveTo>
                <a:cubicBezTo>
                  <a:pt x="46" y="39"/>
                  <a:pt x="47" y="38"/>
                  <a:pt x="47" y="36"/>
                </a:cubicBezTo>
                <a:cubicBezTo>
                  <a:pt x="47" y="34"/>
                  <a:pt x="46" y="33"/>
                  <a:pt x="44" y="33"/>
                </a:cubicBezTo>
                <a:cubicBezTo>
                  <a:pt x="43" y="33"/>
                  <a:pt x="41" y="34"/>
                  <a:pt x="41" y="36"/>
                </a:cubicBezTo>
                <a:cubicBezTo>
                  <a:pt x="41" y="38"/>
                  <a:pt x="43" y="39"/>
                  <a:pt x="44" y="39"/>
                </a:cubicBezTo>
                <a:close/>
                <a:moveTo>
                  <a:pt x="44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45" y="36"/>
                  <a:pt x="45" y="37"/>
                  <a:pt x="44" y="37"/>
                </a:cubicBezTo>
                <a:cubicBezTo>
                  <a:pt x="44" y="37"/>
                  <a:pt x="43" y="36"/>
                  <a:pt x="43" y="36"/>
                </a:cubicBezTo>
                <a:cubicBezTo>
                  <a:pt x="43" y="36"/>
                  <a:pt x="44" y="35"/>
                  <a:pt x="44" y="35"/>
                </a:cubicBezTo>
                <a:close/>
                <a:moveTo>
                  <a:pt x="54" y="39"/>
                </a:moveTo>
                <a:cubicBezTo>
                  <a:pt x="56" y="39"/>
                  <a:pt x="57" y="38"/>
                  <a:pt x="57" y="36"/>
                </a:cubicBezTo>
                <a:cubicBezTo>
                  <a:pt x="57" y="34"/>
                  <a:pt x="56" y="33"/>
                  <a:pt x="54" y="33"/>
                </a:cubicBezTo>
                <a:cubicBezTo>
                  <a:pt x="52" y="33"/>
                  <a:pt x="51" y="34"/>
                  <a:pt x="51" y="36"/>
                </a:cubicBezTo>
                <a:cubicBezTo>
                  <a:pt x="51" y="38"/>
                  <a:pt x="52" y="39"/>
                  <a:pt x="54" y="39"/>
                </a:cubicBezTo>
                <a:close/>
                <a:moveTo>
                  <a:pt x="54" y="35"/>
                </a:moveTo>
                <a:cubicBezTo>
                  <a:pt x="55" y="35"/>
                  <a:pt x="55" y="36"/>
                  <a:pt x="55" y="36"/>
                </a:cubicBezTo>
                <a:cubicBezTo>
                  <a:pt x="55" y="36"/>
                  <a:pt x="55" y="37"/>
                  <a:pt x="54" y="37"/>
                </a:cubicBezTo>
                <a:cubicBezTo>
                  <a:pt x="54" y="37"/>
                  <a:pt x="53" y="36"/>
                  <a:pt x="53" y="36"/>
                </a:cubicBezTo>
                <a:cubicBezTo>
                  <a:pt x="53" y="36"/>
                  <a:pt x="54" y="35"/>
                  <a:pt x="54" y="35"/>
                </a:cubicBezTo>
                <a:close/>
                <a:moveTo>
                  <a:pt x="14" y="49"/>
                </a:moveTo>
                <a:cubicBezTo>
                  <a:pt x="16" y="49"/>
                  <a:pt x="17" y="47"/>
                  <a:pt x="17" y="46"/>
                </a:cubicBezTo>
                <a:cubicBezTo>
                  <a:pt x="17" y="44"/>
                  <a:pt x="16" y="43"/>
                  <a:pt x="14" y="43"/>
                </a:cubicBezTo>
                <a:cubicBezTo>
                  <a:pt x="13" y="43"/>
                  <a:pt x="11" y="44"/>
                  <a:pt x="11" y="46"/>
                </a:cubicBezTo>
                <a:cubicBezTo>
                  <a:pt x="11" y="47"/>
                  <a:pt x="13" y="49"/>
                  <a:pt x="14" y="49"/>
                </a:cubicBezTo>
                <a:close/>
                <a:moveTo>
                  <a:pt x="14" y="45"/>
                </a:moveTo>
                <a:cubicBezTo>
                  <a:pt x="15" y="45"/>
                  <a:pt x="15" y="45"/>
                  <a:pt x="15" y="46"/>
                </a:cubicBezTo>
                <a:cubicBezTo>
                  <a:pt x="15" y="46"/>
                  <a:pt x="15" y="47"/>
                  <a:pt x="14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5"/>
                  <a:pt x="14" y="45"/>
                  <a:pt x="14" y="45"/>
                </a:cubicBezTo>
                <a:close/>
                <a:moveTo>
                  <a:pt x="24" y="49"/>
                </a:moveTo>
                <a:cubicBezTo>
                  <a:pt x="26" y="49"/>
                  <a:pt x="27" y="47"/>
                  <a:pt x="27" y="46"/>
                </a:cubicBezTo>
                <a:cubicBezTo>
                  <a:pt x="27" y="44"/>
                  <a:pt x="26" y="43"/>
                  <a:pt x="24" y="43"/>
                </a:cubicBezTo>
                <a:cubicBezTo>
                  <a:pt x="23" y="43"/>
                  <a:pt x="21" y="44"/>
                  <a:pt x="21" y="46"/>
                </a:cubicBezTo>
                <a:cubicBezTo>
                  <a:pt x="21" y="47"/>
                  <a:pt x="23" y="49"/>
                  <a:pt x="24" y="49"/>
                </a:cubicBezTo>
                <a:close/>
                <a:moveTo>
                  <a:pt x="24" y="45"/>
                </a:moveTo>
                <a:cubicBezTo>
                  <a:pt x="25" y="45"/>
                  <a:pt x="25" y="45"/>
                  <a:pt x="25" y="46"/>
                </a:cubicBezTo>
                <a:cubicBezTo>
                  <a:pt x="25" y="46"/>
                  <a:pt x="25" y="47"/>
                  <a:pt x="24" y="47"/>
                </a:cubicBezTo>
                <a:cubicBezTo>
                  <a:pt x="24" y="47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lose/>
                <a:moveTo>
                  <a:pt x="34" y="49"/>
                </a:moveTo>
                <a:cubicBezTo>
                  <a:pt x="36" y="49"/>
                  <a:pt x="37" y="47"/>
                  <a:pt x="37" y="46"/>
                </a:cubicBezTo>
                <a:cubicBezTo>
                  <a:pt x="37" y="44"/>
                  <a:pt x="36" y="43"/>
                  <a:pt x="34" y="43"/>
                </a:cubicBezTo>
                <a:cubicBezTo>
                  <a:pt x="33" y="43"/>
                  <a:pt x="31" y="44"/>
                  <a:pt x="31" y="46"/>
                </a:cubicBezTo>
                <a:cubicBezTo>
                  <a:pt x="31" y="47"/>
                  <a:pt x="33" y="49"/>
                  <a:pt x="34" y="49"/>
                </a:cubicBezTo>
                <a:close/>
                <a:moveTo>
                  <a:pt x="34" y="45"/>
                </a:moveTo>
                <a:cubicBezTo>
                  <a:pt x="35" y="45"/>
                  <a:pt x="35" y="45"/>
                  <a:pt x="35" y="46"/>
                </a:cubicBezTo>
                <a:cubicBezTo>
                  <a:pt x="35" y="46"/>
                  <a:pt x="35" y="47"/>
                  <a:pt x="34" y="47"/>
                </a:cubicBezTo>
                <a:cubicBezTo>
                  <a:pt x="34" y="47"/>
                  <a:pt x="33" y="46"/>
                  <a:pt x="33" y="46"/>
                </a:cubicBezTo>
                <a:cubicBezTo>
                  <a:pt x="33" y="45"/>
                  <a:pt x="34" y="45"/>
                  <a:pt x="34" y="45"/>
                </a:cubicBezTo>
                <a:close/>
                <a:moveTo>
                  <a:pt x="44" y="49"/>
                </a:moveTo>
                <a:cubicBezTo>
                  <a:pt x="46" y="49"/>
                  <a:pt x="47" y="47"/>
                  <a:pt x="47" y="46"/>
                </a:cubicBezTo>
                <a:cubicBezTo>
                  <a:pt x="47" y="44"/>
                  <a:pt x="46" y="43"/>
                  <a:pt x="44" y="43"/>
                </a:cubicBezTo>
                <a:cubicBezTo>
                  <a:pt x="43" y="43"/>
                  <a:pt x="41" y="44"/>
                  <a:pt x="41" y="46"/>
                </a:cubicBezTo>
                <a:cubicBezTo>
                  <a:pt x="41" y="47"/>
                  <a:pt x="43" y="49"/>
                  <a:pt x="44" y="49"/>
                </a:cubicBezTo>
                <a:close/>
                <a:moveTo>
                  <a:pt x="44" y="45"/>
                </a:moveTo>
                <a:cubicBezTo>
                  <a:pt x="45" y="45"/>
                  <a:pt x="45" y="45"/>
                  <a:pt x="45" y="46"/>
                </a:cubicBezTo>
                <a:cubicBezTo>
                  <a:pt x="45" y="46"/>
                  <a:pt x="45" y="47"/>
                  <a:pt x="44" y="47"/>
                </a:cubicBezTo>
                <a:cubicBezTo>
                  <a:pt x="44" y="47"/>
                  <a:pt x="43" y="46"/>
                  <a:pt x="43" y="46"/>
                </a:cubicBezTo>
                <a:cubicBezTo>
                  <a:pt x="43" y="45"/>
                  <a:pt x="44" y="45"/>
                  <a:pt x="44" y="45"/>
                </a:cubicBezTo>
                <a:close/>
                <a:moveTo>
                  <a:pt x="54" y="49"/>
                </a:moveTo>
                <a:cubicBezTo>
                  <a:pt x="56" y="49"/>
                  <a:pt x="57" y="47"/>
                  <a:pt x="57" y="46"/>
                </a:cubicBezTo>
                <a:cubicBezTo>
                  <a:pt x="57" y="44"/>
                  <a:pt x="56" y="43"/>
                  <a:pt x="54" y="43"/>
                </a:cubicBezTo>
                <a:cubicBezTo>
                  <a:pt x="52" y="43"/>
                  <a:pt x="51" y="44"/>
                  <a:pt x="51" y="46"/>
                </a:cubicBezTo>
                <a:cubicBezTo>
                  <a:pt x="51" y="47"/>
                  <a:pt x="52" y="49"/>
                  <a:pt x="54" y="49"/>
                </a:cubicBezTo>
                <a:close/>
                <a:moveTo>
                  <a:pt x="54" y="45"/>
                </a:moveTo>
                <a:cubicBezTo>
                  <a:pt x="55" y="45"/>
                  <a:pt x="55" y="45"/>
                  <a:pt x="55" y="46"/>
                </a:cubicBezTo>
                <a:cubicBezTo>
                  <a:pt x="55" y="46"/>
                  <a:pt x="55" y="47"/>
                  <a:pt x="54" y="47"/>
                </a:cubicBezTo>
                <a:cubicBezTo>
                  <a:pt x="54" y="47"/>
                  <a:pt x="53" y="46"/>
                  <a:pt x="53" y="46"/>
                </a:cubicBezTo>
                <a:cubicBezTo>
                  <a:pt x="53" y="45"/>
                  <a:pt x="54" y="45"/>
                  <a:pt x="54" y="45"/>
                </a:cubicBezTo>
                <a:close/>
                <a:moveTo>
                  <a:pt x="14" y="59"/>
                </a:moveTo>
                <a:cubicBezTo>
                  <a:pt x="16" y="59"/>
                  <a:pt x="17" y="57"/>
                  <a:pt x="17" y="56"/>
                </a:cubicBezTo>
                <a:cubicBezTo>
                  <a:pt x="17" y="54"/>
                  <a:pt x="16" y="53"/>
                  <a:pt x="14" y="53"/>
                </a:cubicBezTo>
                <a:cubicBezTo>
                  <a:pt x="13" y="53"/>
                  <a:pt x="11" y="54"/>
                  <a:pt x="11" y="56"/>
                </a:cubicBezTo>
                <a:cubicBezTo>
                  <a:pt x="11" y="57"/>
                  <a:pt x="13" y="59"/>
                  <a:pt x="14" y="59"/>
                </a:cubicBezTo>
                <a:close/>
                <a:moveTo>
                  <a:pt x="14" y="55"/>
                </a:moveTo>
                <a:cubicBezTo>
                  <a:pt x="15" y="55"/>
                  <a:pt x="15" y="55"/>
                  <a:pt x="15" y="56"/>
                </a:cubicBezTo>
                <a:cubicBezTo>
                  <a:pt x="15" y="56"/>
                  <a:pt x="15" y="57"/>
                  <a:pt x="14" y="57"/>
                </a:cubicBezTo>
                <a:cubicBezTo>
                  <a:pt x="14" y="57"/>
                  <a:pt x="13" y="56"/>
                  <a:pt x="13" y="56"/>
                </a:cubicBezTo>
                <a:cubicBezTo>
                  <a:pt x="13" y="55"/>
                  <a:pt x="14" y="55"/>
                  <a:pt x="14" y="55"/>
                </a:cubicBezTo>
                <a:close/>
                <a:moveTo>
                  <a:pt x="24" y="59"/>
                </a:moveTo>
                <a:cubicBezTo>
                  <a:pt x="26" y="59"/>
                  <a:pt x="27" y="57"/>
                  <a:pt x="27" y="56"/>
                </a:cubicBezTo>
                <a:cubicBezTo>
                  <a:pt x="27" y="54"/>
                  <a:pt x="26" y="53"/>
                  <a:pt x="24" y="53"/>
                </a:cubicBezTo>
                <a:cubicBezTo>
                  <a:pt x="23" y="53"/>
                  <a:pt x="21" y="54"/>
                  <a:pt x="21" y="56"/>
                </a:cubicBezTo>
                <a:cubicBezTo>
                  <a:pt x="21" y="57"/>
                  <a:pt x="23" y="59"/>
                  <a:pt x="24" y="59"/>
                </a:cubicBezTo>
                <a:close/>
                <a:moveTo>
                  <a:pt x="24" y="55"/>
                </a:moveTo>
                <a:cubicBezTo>
                  <a:pt x="25" y="55"/>
                  <a:pt x="25" y="55"/>
                  <a:pt x="25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3" y="56"/>
                  <a:pt x="23" y="56"/>
                </a:cubicBezTo>
                <a:cubicBezTo>
                  <a:pt x="23" y="55"/>
                  <a:pt x="24" y="55"/>
                  <a:pt x="24" y="55"/>
                </a:cubicBezTo>
                <a:close/>
                <a:moveTo>
                  <a:pt x="34" y="59"/>
                </a:moveTo>
                <a:cubicBezTo>
                  <a:pt x="36" y="59"/>
                  <a:pt x="37" y="57"/>
                  <a:pt x="37" y="56"/>
                </a:cubicBezTo>
                <a:cubicBezTo>
                  <a:pt x="37" y="54"/>
                  <a:pt x="36" y="53"/>
                  <a:pt x="34" y="53"/>
                </a:cubicBezTo>
                <a:cubicBezTo>
                  <a:pt x="33" y="53"/>
                  <a:pt x="31" y="54"/>
                  <a:pt x="31" y="56"/>
                </a:cubicBezTo>
                <a:cubicBezTo>
                  <a:pt x="31" y="57"/>
                  <a:pt x="33" y="59"/>
                  <a:pt x="34" y="59"/>
                </a:cubicBezTo>
                <a:close/>
                <a:moveTo>
                  <a:pt x="34" y="55"/>
                </a:moveTo>
                <a:cubicBezTo>
                  <a:pt x="35" y="55"/>
                  <a:pt x="35" y="55"/>
                  <a:pt x="35" y="56"/>
                </a:cubicBezTo>
                <a:cubicBezTo>
                  <a:pt x="35" y="56"/>
                  <a:pt x="35" y="57"/>
                  <a:pt x="34" y="57"/>
                </a:cubicBezTo>
                <a:cubicBezTo>
                  <a:pt x="34" y="57"/>
                  <a:pt x="33" y="56"/>
                  <a:pt x="33" y="56"/>
                </a:cubicBezTo>
                <a:cubicBezTo>
                  <a:pt x="33" y="55"/>
                  <a:pt x="34" y="55"/>
                  <a:pt x="34" y="55"/>
                </a:cubicBezTo>
                <a:close/>
                <a:moveTo>
                  <a:pt x="44" y="59"/>
                </a:moveTo>
                <a:cubicBezTo>
                  <a:pt x="46" y="59"/>
                  <a:pt x="47" y="57"/>
                  <a:pt x="47" y="56"/>
                </a:cubicBezTo>
                <a:cubicBezTo>
                  <a:pt x="47" y="54"/>
                  <a:pt x="46" y="53"/>
                  <a:pt x="44" y="53"/>
                </a:cubicBezTo>
                <a:cubicBezTo>
                  <a:pt x="43" y="53"/>
                  <a:pt x="41" y="54"/>
                  <a:pt x="41" y="56"/>
                </a:cubicBezTo>
                <a:cubicBezTo>
                  <a:pt x="41" y="57"/>
                  <a:pt x="43" y="59"/>
                  <a:pt x="44" y="59"/>
                </a:cubicBezTo>
                <a:close/>
                <a:moveTo>
                  <a:pt x="44" y="55"/>
                </a:moveTo>
                <a:cubicBezTo>
                  <a:pt x="45" y="55"/>
                  <a:pt x="45" y="55"/>
                  <a:pt x="45" y="56"/>
                </a:cubicBezTo>
                <a:cubicBezTo>
                  <a:pt x="45" y="56"/>
                  <a:pt x="45" y="57"/>
                  <a:pt x="44" y="57"/>
                </a:cubicBezTo>
                <a:cubicBezTo>
                  <a:pt x="44" y="57"/>
                  <a:pt x="43" y="56"/>
                  <a:pt x="43" y="56"/>
                </a:cubicBezTo>
                <a:cubicBezTo>
                  <a:pt x="43" y="55"/>
                  <a:pt x="44" y="55"/>
                  <a:pt x="44" y="55"/>
                </a:cubicBezTo>
                <a:close/>
                <a:moveTo>
                  <a:pt x="54" y="59"/>
                </a:moveTo>
                <a:cubicBezTo>
                  <a:pt x="56" y="59"/>
                  <a:pt x="57" y="57"/>
                  <a:pt x="57" y="56"/>
                </a:cubicBezTo>
                <a:cubicBezTo>
                  <a:pt x="57" y="54"/>
                  <a:pt x="56" y="53"/>
                  <a:pt x="54" y="53"/>
                </a:cubicBezTo>
                <a:cubicBezTo>
                  <a:pt x="52" y="53"/>
                  <a:pt x="51" y="54"/>
                  <a:pt x="51" y="56"/>
                </a:cubicBezTo>
                <a:cubicBezTo>
                  <a:pt x="51" y="57"/>
                  <a:pt x="52" y="59"/>
                  <a:pt x="54" y="59"/>
                </a:cubicBezTo>
                <a:close/>
                <a:moveTo>
                  <a:pt x="54" y="55"/>
                </a:moveTo>
                <a:cubicBezTo>
                  <a:pt x="55" y="55"/>
                  <a:pt x="55" y="55"/>
                  <a:pt x="55" y="56"/>
                </a:cubicBezTo>
                <a:cubicBezTo>
                  <a:pt x="55" y="56"/>
                  <a:pt x="55" y="57"/>
                  <a:pt x="54" y="57"/>
                </a:cubicBezTo>
                <a:cubicBezTo>
                  <a:pt x="54" y="57"/>
                  <a:pt x="53" y="56"/>
                  <a:pt x="53" y="56"/>
                </a:cubicBezTo>
                <a:cubicBezTo>
                  <a:pt x="53" y="55"/>
                  <a:pt x="54" y="55"/>
                  <a:pt x="54" y="55"/>
                </a:cubicBezTo>
                <a:close/>
                <a:moveTo>
                  <a:pt x="14" y="68"/>
                </a:moveTo>
                <a:cubicBezTo>
                  <a:pt x="16" y="68"/>
                  <a:pt x="17" y="67"/>
                  <a:pt x="17" y="65"/>
                </a:cubicBezTo>
                <a:cubicBezTo>
                  <a:pt x="17" y="64"/>
                  <a:pt x="16" y="63"/>
                  <a:pt x="14" y="63"/>
                </a:cubicBezTo>
                <a:cubicBezTo>
                  <a:pt x="13" y="63"/>
                  <a:pt x="11" y="64"/>
                  <a:pt x="11" y="65"/>
                </a:cubicBezTo>
                <a:cubicBezTo>
                  <a:pt x="11" y="67"/>
                  <a:pt x="13" y="68"/>
                  <a:pt x="14" y="68"/>
                </a:cubicBezTo>
                <a:close/>
                <a:moveTo>
                  <a:pt x="14" y="65"/>
                </a:moveTo>
                <a:cubicBezTo>
                  <a:pt x="15" y="65"/>
                  <a:pt x="15" y="65"/>
                  <a:pt x="15" y="65"/>
                </a:cubicBezTo>
                <a:cubicBezTo>
                  <a:pt x="15" y="66"/>
                  <a:pt x="15" y="66"/>
                  <a:pt x="14" y="66"/>
                </a:cubicBezTo>
                <a:cubicBezTo>
                  <a:pt x="14" y="66"/>
                  <a:pt x="13" y="66"/>
                  <a:pt x="13" y="65"/>
                </a:cubicBezTo>
                <a:cubicBezTo>
                  <a:pt x="13" y="65"/>
                  <a:pt x="14" y="65"/>
                  <a:pt x="14" y="65"/>
                </a:cubicBezTo>
                <a:close/>
                <a:moveTo>
                  <a:pt x="24" y="68"/>
                </a:moveTo>
                <a:cubicBezTo>
                  <a:pt x="26" y="68"/>
                  <a:pt x="27" y="67"/>
                  <a:pt x="27" y="65"/>
                </a:cubicBezTo>
                <a:cubicBezTo>
                  <a:pt x="27" y="64"/>
                  <a:pt x="26" y="63"/>
                  <a:pt x="24" y="63"/>
                </a:cubicBezTo>
                <a:cubicBezTo>
                  <a:pt x="23" y="63"/>
                  <a:pt x="21" y="64"/>
                  <a:pt x="21" y="65"/>
                </a:cubicBezTo>
                <a:cubicBezTo>
                  <a:pt x="21" y="67"/>
                  <a:pt x="23" y="68"/>
                  <a:pt x="24" y="68"/>
                </a:cubicBezTo>
                <a:close/>
                <a:moveTo>
                  <a:pt x="24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66"/>
                  <a:pt x="25" y="66"/>
                  <a:pt x="24" y="66"/>
                </a:cubicBezTo>
                <a:cubicBezTo>
                  <a:pt x="24" y="66"/>
                  <a:pt x="23" y="66"/>
                  <a:pt x="23" y="65"/>
                </a:cubicBezTo>
                <a:cubicBezTo>
                  <a:pt x="23" y="65"/>
                  <a:pt x="24" y="65"/>
                  <a:pt x="24" y="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0" name="Freeform 60"/>
          <p:cNvSpPr>
            <a:spLocks noEditPoints="1"/>
          </p:cNvSpPr>
          <p:nvPr/>
        </p:nvSpPr>
        <p:spPr bwMode="auto">
          <a:xfrm>
            <a:off x="4954905" y="1784350"/>
            <a:ext cx="299720" cy="195580"/>
          </a:xfrm>
          <a:custGeom>
            <a:avLst/>
            <a:gdLst>
              <a:gd name="T0" fmla="*/ 28 w 77"/>
              <a:gd name="T1" fmla="*/ 2 h 48"/>
              <a:gd name="T2" fmla="*/ 10 w 77"/>
              <a:gd name="T3" fmla="*/ 9 h 48"/>
              <a:gd name="T4" fmla="*/ 0 w 77"/>
              <a:gd name="T5" fmla="*/ 34 h 48"/>
              <a:gd name="T6" fmla="*/ 9 w 77"/>
              <a:gd name="T7" fmla="*/ 42 h 48"/>
              <a:gd name="T8" fmla="*/ 10 w 77"/>
              <a:gd name="T9" fmla="*/ 44 h 48"/>
              <a:gd name="T10" fmla="*/ 11 w 77"/>
              <a:gd name="T11" fmla="*/ 46 h 48"/>
              <a:gd name="T12" fmla="*/ 13 w 77"/>
              <a:gd name="T13" fmla="*/ 47 h 48"/>
              <a:gd name="T14" fmla="*/ 15 w 77"/>
              <a:gd name="T15" fmla="*/ 48 h 48"/>
              <a:gd name="T16" fmla="*/ 19 w 77"/>
              <a:gd name="T17" fmla="*/ 48 h 48"/>
              <a:gd name="T18" fmla="*/ 21 w 77"/>
              <a:gd name="T19" fmla="*/ 47 h 48"/>
              <a:gd name="T20" fmla="*/ 23 w 77"/>
              <a:gd name="T21" fmla="*/ 46 h 48"/>
              <a:gd name="T22" fmla="*/ 25 w 77"/>
              <a:gd name="T23" fmla="*/ 43 h 48"/>
              <a:gd name="T24" fmla="*/ 49 w 77"/>
              <a:gd name="T25" fmla="*/ 42 h 48"/>
              <a:gd name="T26" fmla="*/ 50 w 77"/>
              <a:gd name="T27" fmla="*/ 44 h 48"/>
              <a:gd name="T28" fmla="*/ 52 w 77"/>
              <a:gd name="T29" fmla="*/ 46 h 48"/>
              <a:gd name="T30" fmla="*/ 54 w 77"/>
              <a:gd name="T31" fmla="*/ 47 h 48"/>
              <a:gd name="T32" fmla="*/ 56 w 77"/>
              <a:gd name="T33" fmla="*/ 48 h 48"/>
              <a:gd name="T34" fmla="*/ 60 w 77"/>
              <a:gd name="T35" fmla="*/ 48 h 48"/>
              <a:gd name="T36" fmla="*/ 62 w 77"/>
              <a:gd name="T37" fmla="*/ 47 h 48"/>
              <a:gd name="T38" fmla="*/ 64 w 77"/>
              <a:gd name="T39" fmla="*/ 46 h 48"/>
              <a:gd name="T40" fmla="*/ 65 w 77"/>
              <a:gd name="T41" fmla="*/ 43 h 48"/>
              <a:gd name="T42" fmla="*/ 75 w 77"/>
              <a:gd name="T43" fmla="*/ 42 h 48"/>
              <a:gd name="T44" fmla="*/ 77 w 77"/>
              <a:gd name="T45" fmla="*/ 2 h 48"/>
              <a:gd name="T46" fmla="*/ 3 w 77"/>
              <a:gd name="T47" fmla="*/ 39 h 48"/>
              <a:gd name="T48" fmla="*/ 10 w 77"/>
              <a:gd name="T49" fmla="*/ 35 h 48"/>
              <a:gd name="T50" fmla="*/ 21 w 77"/>
              <a:gd name="T51" fmla="*/ 42 h 48"/>
              <a:gd name="T52" fmla="*/ 19 w 77"/>
              <a:gd name="T53" fmla="*/ 43 h 48"/>
              <a:gd name="T54" fmla="*/ 15 w 77"/>
              <a:gd name="T55" fmla="*/ 44 h 48"/>
              <a:gd name="T56" fmla="*/ 13 w 77"/>
              <a:gd name="T57" fmla="*/ 42 h 48"/>
              <a:gd name="T58" fmla="*/ 12 w 77"/>
              <a:gd name="T59" fmla="*/ 40 h 48"/>
              <a:gd name="T60" fmla="*/ 14 w 77"/>
              <a:gd name="T61" fmla="*/ 36 h 48"/>
              <a:gd name="T62" fmla="*/ 17 w 77"/>
              <a:gd name="T63" fmla="*/ 35 h 48"/>
              <a:gd name="T64" fmla="*/ 20 w 77"/>
              <a:gd name="T65" fmla="*/ 36 h 48"/>
              <a:gd name="T66" fmla="*/ 21 w 77"/>
              <a:gd name="T67" fmla="*/ 40 h 48"/>
              <a:gd name="T68" fmla="*/ 17 w 77"/>
              <a:gd name="T69" fmla="*/ 31 h 48"/>
              <a:gd name="T70" fmla="*/ 3 w 77"/>
              <a:gd name="T71" fmla="*/ 32 h 48"/>
              <a:gd name="T72" fmla="*/ 11 w 77"/>
              <a:gd name="T73" fmla="*/ 12 h 48"/>
              <a:gd name="T74" fmla="*/ 29 w 77"/>
              <a:gd name="T75" fmla="*/ 12 h 48"/>
              <a:gd name="T76" fmla="*/ 22 w 77"/>
              <a:gd name="T77" fmla="*/ 33 h 48"/>
              <a:gd name="T78" fmla="*/ 24 w 77"/>
              <a:gd name="T79" fmla="*/ 35 h 48"/>
              <a:gd name="T80" fmla="*/ 50 w 77"/>
              <a:gd name="T81" fmla="*/ 35 h 48"/>
              <a:gd name="T82" fmla="*/ 61 w 77"/>
              <a:gd name="T83" fmla="*/ 42 h 48"/>
              <a:gd name="T84" fmla="*/ 60 w 77"/>
              <a:gd name="T85" fmla="*/ 43 h 48"/>
              <a:gd name="T86" fmla="*/ 56 w 77"/>
              <a:gd name="T87" fmla="*/ 44 h 48"/>
              <a:gd name="T88" fmla="*/ 54 w 77"/>
              <a:gd name="T89" fmla="*/ 42 h 48"/>
              <a:gd name="T90" fmla="*/ 53 w 77"/>
              <a:gd name="T91" fmla="*/ 40 h 48"/>
              <a:gd name="T92" fmla="*/ 55 w 77"/>
              <a:gd name="T93" fmla="*/ 36 h 48"/>
              <a:gd name="T94" fmla="*/ 58 w 77"/>
              <a:gd name="T95" fmla="*/ 35 h 48"/>
              <a:gd name="T96" fmla="*/ 60 w 77"/>
              <a:gd name="T97" fmla="*/ 36 h 48"/>
              <a:gd name="T98" fmla="*/ 62 w 77"/>
              <a:gd name="T99" fmla="*/ 40 h 48"/>
              <a:gd name="T100" fmla="*/ 66 w 77"/>
              <a:gd name="T101" fmla="*/ 39 h 48"/>
              <a:gd name="T102" fmla="*/ 74 w 77"/>
              <a:gd name="T103" fmla="*/ 39 h 48"/>
              <a:gd name="T104" fmla="*/ 12 w 77"/>
              <a:gd name="T105" fmla="*/ 14 h 48"/>
              <a:gd name="T106" fmla="*/ 7 w 77"/>
              <a:gd name="T107" fmla="*/ 25 h 48"/>
              <a:gd name="T108" fmla="*/ 27 w 77"/>
              <a:gd name="T109" fmla="*/ 14 h 48"/>
              <a:gd name="T110" fmla="*/ 8 w 77"/>
              <a:gd name="T111" fmla="*/ 23 h 48"/>
              <a:gd name="T112" fmla="*/ 25 w 77"/>
              <a:gd name="T113" fmla="*/ 23 h 48"/>
              <a:gd name="T114" fmla="*/ 14 w 77"/>
              <a:gd name="T115" fmla="*/ 29 h 48"/>
              <a:gd name="T116" fmla="*/ 17 w 77"/>
              <a:gd name="T117" fmla="*/ 2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" h="48">
                <a:moveTo>
                  <a:pt x="75" y="0"/>
                </a:move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8"/>
                  <a:pt x="28" y="8"/>
                  <a:pt x="28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9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1"/>
                  <a:pt x="1" y="42"/>
                  <a:pt x="2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1" y="45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8"/>
                  <a:pt x="14" y="48"/>
                  <a:pt x="14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8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20" y="48"/>
                  <a:pt x="20" y="48"/>
                </a:cubicBezTo>
                <a:cubicBezTo>
                  <a:pt x="20" y="48"/>
                  <a:pt x="20" y="48"/>
                  <a:pt x="21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6"/>
                  <a:pt x="22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ubicBezTo>
                  <a:pt x="24" y="45"/>
                  <a:pt x="24" y="45"/>
                  <a:pt x="24" y="44"/>
                </a:cubicBezTo>
                <a:cubicBezTo>
                  <a:pt x="24" y="44"/>
                  <a:pt x="25" y="44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2"/>
                  <a:pt x="25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7" y="48"/>
                  <a:pt x="58" y="48"/>
                </a:cubicBezTo>
                <a:cubicBezTo>
                  <a:pt x="58" y="48"/>
                  <a:pt x="59" y="48"/>
                  <a:pt x="59" y="48"/>
                </a:cubicBezTo>
                <a:cubicBezTo>
                  <a:pt x="59" y="48"/>
                  <a:pt x="59" y="48"/>
                  <a:pt x="60" y="48"/>
                </a:cubicBezTo>
                <a:cubicBezTo>
                  <a:pt x="60" y="48"/>
                  <a:pt x="60" y="48"/>
                  <a:pt x="61" y="48"/>
                </a:cubicBezTo>
                <a:cubicBezTo>
                  <a:pt x="61" y="48"/>
                  <a:pt x="61" y="48"/>
                  <a:pt x="61" y="47"/>
                </a:cubicBezTo>
                <a:cubicBezTo>
                  <a:pt x="61" y="47"/>
                  <a:pt x="62" y="47"/>
                  <a:pt x="62" y="47"/>
                </a:cubicBezTo>
                <a:cubicBezTo>
                  <a:pt x="62" y="47"/>
                  <a:pt x="62" y="47"/>
                  <a:pt x="63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6"/>
                  <a:pt x="64" y="46"/>
                  <a:pt x="64" y="46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5"/>
                  <a:pt x="65" y="45"/>
                  <a:pt x="65" y="44"/>
                </a:cubicBezTo>
                <a:cubicBezTo>
                  <a:pt x="65" y="44"/>
                  <a:pt x="65" y="44"/>
                  <a:pt x="65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6" y="43"/>
                  <a:pt x="66" y="42"/>
                  <a:pt x="66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76" y="42"/>
                  <a:pt x="77" y="41"/>
                  <a:pt x="77" y="40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"/>
                  <a:pt x="77" y="2"/>
                  <a:pt x="77" y="2"/>
                </a:cubicBezTo>
                <a:cubicBezTo>
                  <a:pt x="77" y="1"/>
                  <a:pt x="76" y="0"/>
                  <a:pt x="75" y="0"/>
                </a:cubicBezTo>
                <a:close/>
                <a:moveTo>
                  <a:pt x="8" y="39"/>
                </a:moveTo>
                <a:cubicBezTo>
                  <a:pt x="3" y="39"/>
                  <a:pt x="3" y="39"/>
                  <a:pt x="3" y="39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6"/>
                  <a:pt x="9" y="37"/>
                  <a:pt x="8" y="39"/>
                </a:cubicBezTo>
                <a:close/>
                <a:moveTo>
                  <a:pt x="21" y="41"/>
                </a:moveTo>
                <a:cubicBezTo>
                  <a:pt x="21" y="41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19" y="43"/>
                  <a:pt x="19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ubicBezTo>
                  <a:pt x="15" y="44"/>
                  <a:pt x="15" y="44"/>
                  <a:pt x="15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3" y="43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1"/>
                  <a:pt x="13" y="41"/>
                </a:cubicBezTo>
                <a:cubicBezTo>
                  <a:pt x="13" y="40"/>
                  <a:pt x="12" y="40"/>
                  <a:pt x="12" y="40"/>
                </a:cubicBezTo>
                <a:cubicBezTo>
                  <a:pt x="12" y="39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7"/>
                  <a:pt x="14" y="36"/>
                </a:cubicBezTo>
                <a:cubicBezTo>
                  <a:pt x="14" y="36"/>
                  <a:pt x="14" y="36"/>
                  <a:pt x="15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5"/>
                  <a:pt x="16" y="35"/>
                  <a:pt x="17" y="35"/>
                </a:cubicBezTo>
                <a:cubicBezTo>
                  <a:pt x="17" y="35"/>
                  <a:pt x="18" y="35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20" y="36"/>
                  <a:pt x="20" y="36"/>
                </a:cubicBezTo>
                <a:cubicBezTo>
                  <a:pt x="20" y="37"/>
                  <a:pt x="20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8"/>
                  <a:pt x="21" y="39"/>
                  <a:pt x="21" y="40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22" y="33"/>
                </a:moveTo>
                <a:cubicBezTo>
                  <a:pt x="21" y="32"/>
                  <a:pt x="19" y="31"/>
                  <a:pt x="17" y="31"/>
                </a:cubicBezTo>
                <a:cubicBezTo>
                  <a:pt x="15" y="31"/>
                  <a:pt x="13" y="32"/>
                  <a:pt x="12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3"/>
                  <a:pt x="3" y="33"/>
                  <a:pt x="3" y="32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4"/>
                  <a:pt x="3" y="23"/>
                  <a:pt x="4" y="22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1"/>
                  <a:pt x="13" y="11"/>
                  <a:pt x="13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9" y="11"/>
                  <a:pt x="29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28" y="33"/>
                  <a:pt x="28" y="33"/>
                </a:cubicBezTo>
                <a:lnTo>
                  <a:pt x="22" y="33"/>
                </a:lnTo>
                <a:close/>
                <a:moveTo>
                  <a:pt x="49" y="39"/>
                </a:moveTo>
                <a:cubicBezTo>
                  <a:pt x="25" y="39"/>
                  <a:pt x="25" y="39"/>
                  <a:pt x="25" y="39"/>
                </a:cubicBezTo>
                <a:cubicBezTo>
                  <a:pt x="25" y="37"/>
                  <a:pt x="25" y="36"/>
                  <a:pt x="24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9" y="37"/>
                  <a:pt x="49" y="39"/>
                </a:cubicBezTo>
                <a:close/>
                <a:moveTo>
                  <a:pt x="62" y="41"/>
                </a:moveTo>
                <a:cubicBezTo>
                  <a:pt x="62" y="41"/>
                  <a:pt x="62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59" y="44"/>
                  <a:pt x="59" y="44"/>
                </a:cubicBezTo>
                <a:cubicBezTo>
                  <a:pt x="59" y="44"/>
                  <a:pt x="58" y="44"/>
                  <a:pt x="58" y="44"/>
                </a:cubicBezTo>
                <a:cubicBezTo>
                  <a:pt x="57" y="44"/>
                  <a:pt x="56" y="44"/>
                  <a:pt x="56" y="44"/>
                </a:cubicBezTo>
                <a:cubicBezTo>
                  <a:pt x="56" y="44"/>
                  <a:pt x="55" y="44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4" y="43"/>
                  <a:pt x="54" y="43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3" y="41"/>
                  <a:pt x="53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8"/>
                  <a:pt x="54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7"/>
                  <a:pt x="54" y="37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6" y="36"/>
                  <a:pt x="56" y="36"/>
                </a:cubicBezTo>
                <a:cubicBezTo>
                  <a:pt x="56" y="35"/>
                  <a:pt x="57" y="35"/>
                  <a:pt x="58" y="35"/>
                </a:cubicBezTo>
                <a:cubicBezTo>
                  <a:pt x="58" y="35"/>
                  <a:pt x="59" y="35"/>
                  <a:pt x="59" y="36"/>
                </a:cubicBezTo>
                <a:cubicBezTo>
                  <a:pt x="59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7"/>
                  <a:pt x="61" y="37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2" y="38"/>
                  <a:pt x="62" y="39"/>
                  <a:pt x="62" y="40"/>
                </a:cubicBezTo>
                <a:cubicBezTo>
                  <a:pt x="62" y="40"/>
                  <a:pt x="62" y="40"/>
                  <a:pt x="62" y="41"/>
                </a:cubicBezTo>
                <a:close/>
                <a:moveTo>
                  <a:pt x="74" y="39"/>
                </a:moveTo>
                <a:cubicBezTo>
                  <a:pt x="66" y="39"/>
                  <a:pt x="66" y="39"/>
                  <a:pt x="66" y="39"/>
                </a:cubicBezTo>
                <a:cubicBezTo>
                  <a:pt x="66" y="37"/>
                  <a:pt x="65" y="36"/>
                  <a:pt x="65" y="35"/>
                </a:cubicBezTo>
                <a:cubicBezTo>
                  <a:pt x="74" y="35"/>
                  <a:pt x="74" y="35"/>
                  <a:pt x="74" y="35"/>
                </a:cubicBezTo>
                <a:lnTo>
                  <a:pt x="74" y="39"/>
                </a:lnTo>
                <a:close/>
                <a:moveTo>
                  <a:pt x="26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4"/>
                  <a:pt x="12" y="14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4"/>
                  <a:pt x="5" y="24"/>
                  <a:pt x="6" y="24"/>
                </a:cubicBezTo>
                <a:cubicBezTo>
                  <a:pt x="6" y="25"/>
                  <a:pt x="6" y="25"/>
                  <a:pt x="7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7" y="25"/>
                  <a:pt x="27" y="2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6" y="13"/>
                  <a:pt x="26" y="13"/>
                </a:cubicBezTo>
                <a:close/>
                <a:moveTo>
                  <a:pt x="25" y="23"/>
                </a:moveTo>
                <a:cubicBezTo>
                  <a:pt x="8" y="23"/>
                  <a:pt x="8" y="23"/>
                  <a:pt x="8" y="23"/>
                </a:cubicBezTo>
                <a:cubicBezTo>
                  <a:pt x="13" y="15"/>
                  <a:pt x="13" y="15"/>
                  <a:pt x="13" y="15"/>
                </a:cubicBezTo>
                <a:cubicBezTo>
                  <a:pt x="25" y="15"/>
                  <a:pt x="25" y="15"/>
                  <a:pt x="25" y="15"/>
                </a:cubicBezTo>
                <a:lnTo>
                  <a:pt x="25" y="23"/>
                </a:lnTo>
                <a:close/>
                <a:moveTo>
                  <a:pt x="18" y="28"/>
                </a:moveTo>
                <a:cubicBezTo>
                  <a:pt x="18" y="28"/>
                  <a:pt x="18" y="29"/>
                  <a:pt x="17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8"/>
                  <a:pt x="13" y="28"/>
                </a:cubicBezTo>
                <a:cubicBezTo>
                  <a:pt x="13" y="27"/>
                  <a:pt x="13" y="27"/>
                  <a:pt x="14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8" y="27"/>
                  <a:pt x="18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1" name="Freeform 60"/>
          <p:cNvSpPr>
            <a:spLocks noEditPoints="1"/>
          </p:cNvSpPr>
          <p:nvPr/>
        </p:nvSpPr>
        <p:spPr bwMode="auto">
          <a:xfrm>
            <a:off x="3616325" y="4970780"/>
            <a:ext cx="299720" cy="195580"/>
          </a:xfrm>
          <a:custGeom>
            <a:avLst/>
            <a:gdLst>
              <a:gd name="T0" fmla="*/ 28 w 77"/>
              <a:gd name="T1" fmla="*/ 2 h 48"/>
              <a:gd name="T2" fmla="*/ 10 w 77"/>
              <a:gd name="T3" fmla="*/ 9 h 48"/>
              <a:gd name="T4" fmla="*/ 0 w 77"/>
              <a:gd name="T5" fmla="*/ 34 h 48"/>
              <a:gd name="T6" fmla="*/ 9 w 77"/>
              <a:gd name="T7" fmla="*/ 42 h 48"/>
              <a:gd name="T8" fmla="*/ 10 w 77"/>
              <a:gd name="T9" fmla="*/ 44 h 48"/>
              <a:gd name="T10" fmla="*/ 11 w 77"/>
              <a:gd name="T11" fmla="*/ 46 h 48"/>
              <a:gd name="T12" fmla="*/ 13 w 77"/>
              <a:gd name="T13" fmla="*/ 47 h 48"/>
              <a:gd name="T14" fmla="*/ 15 w 77"/>
              <a:gd name="T15" fmla="*/ 48 h 48"/>
              <a:gd name="T16" fmla="*/ 19 w 77"/>
              <a:gd name="T17" fmla="*/ 48 h 48"/>
              <a:gd name="T18" fmla="*/ 21 w 77"/>
              <a:gd name="T19" fmla="*/ 47 h 48"/>
              <a:gd name="T20" fmla="*/ 23 w 77"/>
              <a:gd name="T21" fmla="*/ 46 h 48"/>
              <a:gd name="T22" fmla="*/ 25 w 77"/>
              <a:gd name="T23" fmla="*/ 43 h 48"/>
              <a:gd name="T24" fmla="*/ 49 w 77"/>
              <a:gd name="T25" fmla="*/ 42 h 48"/>
              <a:gd name="T26" fmla="*/ 50 w 77"/>
              <a:gd name="T27" fmla="*/ 44 h 48"/>
              <a:gd name="T28" fmla="*/ 52 w 77"/>
              <a:gd name="T29" fmla="*/ 46 h 48"/>
              <a:gd name="T30" fmla="*/ 54 w 77"/>
              <a:gd name="T31" fmla="*/ 47 h 48"/>
              <a:gd name="T32" fmla="*/ 56 w 77"/>
              <a:gd name="T33" fmla="*/ 48 h 48"/>
              <a:gd name="T34" fmla="*/ 60 w 77"/>
              <a:gd name="T35" fmla="*/ 48 h 48"/>
              <a:gd name="T36" fmla="*/ 62 w 77"/>
              <a:gd name="T37" fmla="*/ 47 h 48"/>
              <a:gd name="T38" fmla="*/ 64 w 77"/>
              <a:gd name="T39" fmla="*/ 46 h 48"/>
              <a:gd name="T40" fmla="*/ 65 w 77"/>
              <a:gd name="T41" fmla="*/ 43 h 48"/>
              <a:gd name="T42" fmla="*/ 75 w 77"/>
              <a:gd name="T43" fmla="*/ 42 h 48"/>
              <a:gd name="T44" fmla="*/ 77 w 77"/>
              <a:gd name="T45" fmla="*/ 2 h 48"/>
              <a:gd name="T46" fmla="*/ 3 w 77"/>
              <a:gd name="T47" fmla="*/ 39 h 48"/>
              <a:gd name="T48" fmla="*/ 10 w 77"/>
              <a:gd name="T49" fmla="*/ 35 h 48"/>
              <a:gd name="T50" fmla="*/ 21 w 77"/>
              <a:gd name="T51" fmla="*/ 42 h 48"/>
              <a:gd name="T52" fmla="*/ 19 w 77"/>
              <a:gd name="T53" fmla="*/ 43 h 48"/>
              <a:gd name="T54" fmla="*/ 15 w 77"/>
              <a:gd name="T55" fmla="*/ 44 h 48"/>
              <a:gd name="T56" fmla="*/ 13 w 77"/>
              <a:gd name="T57" fmla="*/ 42 h 48"/>
              <a:gd name="T58" fmla="*/ 12 w 77"/>
              <a:gd name="T59" fmla="*/ 40 h 48"/>
              <a:gd name="T60" fmla="*/ 14 w 77"/>
              <a:gd name="T61" fmla="*/ 36 h 48"/>
              <a:gd name="T62" fmla="*/ 17 w 77"/>
              <a:gd name="T63" fmla="*/ 35 h 48"/>
              <a:gd name="T64" fmla="*/ 20 w 77"/>
              <a:gd name="T65" fmla="*/ 36 h 48"/>
              <a:gd name="T66" fmla="*/ 21 w 77"/>
              <a:gd name="T67" fmla="*/ 40 h 48"/>
              <a:gd name="T68" fmla="*/ 17 w 77"/>
              <a:gd name="T69" fmla="*/ 31 h 48"/>
              <a:gd name="T70" fmla="*/ 3 w 77"/>
              <a:gd name="T71" fmla="*/ 32 h 48"/>
              <a:gd name="T72" fmla="*/ 11 w 77"/>
              <a:gd name="T73" fmla="*/ 12 h 48"/>
              <a:gd name="T74" fmla="*/ 29 w 77"/>
              <a:gd name="T75" fmla="*/ 12 h 48"/>
              <a:gd name="T76" fmla="*/ 22 w 77"/>
              <a:gd name="T77" fmla="*/ 33 h 48"/>
              <a:gd name="T78" fmla="*/ 24 w 77"/>
              <a:gd name="T79" fmla="*/ 35 h 48"/>
              <a:gd name="T80" fmla="*/ 50 w 77"/>
              <a:gd name="T81" fmla="*/ 35 h 48"/>
              <a:gd name="T82" fmla="*/ 61 w 77"/>
              <a:gd name="T83" fmla="*/ 42 h 48"/>
              <a:gd name="T84" fmla="*/ 60 w 77"/>
              <a:gd name="T85" fmla="*/ 43 h 48"/>
              <a:gd name="T86" fmla="*/ 56 w 77"/>
              <a:gd name="T87" fmla="*/ 44 h 48"/>
              <a:gd name="T88" fmla="*/ 54 w 77"/>
              <a:gd name="T89" fmla="*/ 42 h 48"/>
              <a:gd name="T90" fmla="*/ 53 w 77"/>
              <a:gd name="T91" fmla="*/ 40 h 48"/>
              <a:gd name="T92" fmla="*/ 55 w 77"/>
              <a:gd name="T93" fmla="*/ 36 h 48"/>
              <a:gd name="T94" fmla="*/ 58 w 77"/>
              <a:gd name="T95" fmla="*/ 35 h 48"/>
              <a:gd name="T96" fmla="*/ 60 w 77"/>
              <a:gd name="T97" fmla="*/ 36 h 48"/>
              <a:gd name="T98" fmla="*/ 62 w 77"/>
              <a:gd name="T99" fmla="*/ 40 h 48"/>
              <a:gd name="T100" fmla="*/ 66 w 77"/>
              <a:gd name="T101" fmla="*/ 39 h 48"/>
              <a:gd name="T102" fmla="*/ 74 w 77"/>
              <a:gd name="T103" fmla="*/ 39 h 48"/>
              <a:gd name="T104" fmla="*/ 12 w 77"/>
              <a:gd name="T105" fmla="*/ 14 h 48"/>
              <a:gd name="T106" fmla="*/ 7 w 77"/>
              <a:gd name="T107" fmla="*/ 25 h 48"/>
              <a:gd name="T108" fmla="*/ 27 w 77"/>
              <a:gd name="T109" fmla="*/ 14 h 48"/>
              <a:gd name="T110" fmla="*/ 8 w 77"/>
              <a:gd name="T111" fmla="*/ 23 h 48"/>
              <a:gd name="T112" fmla="*/ 25 w 77"/>
              <a:gd name="T113" fmla="*/ 23 h 48"/>
              <a:gd name="T114" fmla="*/ 14 w 77"/>
              <a:gd name="T115" fmla="*/ 29 h 48"/>
              <a:gd name="T116" fmla="*/ 17 w 77"/>
              <a:gd name="T117" fmla="*/ 2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" h="48">
                <a:moveTo>
                  <a:pt x="75" y="0"/>
                </a:move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8"/>
                  <a:pt x="28" y="8"/>
                  <a:pt x="28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9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1"/>
                  <a:pt x="1" y="42"/>
                  <a:pt x="2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1" y="45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8"/>
                  <a:pt x="14" y="48"/>
                  <a:pt x="14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8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20" y="48"/>
                  <a:pt x="20" y="48"/>
                </a:cubicBezTo>
                <a:cubicBezTo>
                  <a:pt x="20" y="48"/>
                  <a:pt x="20" y="48"/>
                  <a:pt x="21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6"/>
                  <a:pt x="22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5"/>
                  <a:pt x="24" y="45"/>
                  <a:pt x="24" y="45"/>
                </a:cubicBezTo>
                <a:cubicBezTo>
                  <a:pt x="24" y="45"/>
                  <a:pt x="24" y="45"/>
                  <a:pt x="24" y="44"/>
                </a:cubicBezTo>
                <a:cubicBezTo>
                  <a:pt x="24" y="44"/>
                  <a:pt x="25" y="44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2"/>
                  <a:pt x="25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9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4" y="47"/>
                  <a:pt x="54" y="47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7" y="48"/>
                  <a:pt x="58" y="48"/>
                </a:cubicBezTo>
                <a:cubicBezTo>
                  <a:pt x="58" y="48"/>
                  <a:pt x="59" y="48"/>
                  <a:pt x="59" y="48"/>
                </a:cubicBezTo>
                <a:cubicBezTo>
                  <a:pt x="59" y="48"/>
                  <a:pt x="59" y="48"/>
                  <a:pt x="60" y="48"/>
                </a:cubicBezTo>
                <a:cubicBezTo>
                  <a:pt x="60" y="48"/>
                  <a:pt x="60" y="48"/>
                  <a:pt x="61" y="48"/>
                </a:cubicBezTo>
                <a:cubicBezTo>
                  <a:pt x="61" y="48"/>
                  <a:pt x="61" y="48"/>
                  <a:pt x="61" y="47"/>
                </a:cubicBezTo>
                <a:cubicBezTo>
                  <a:pt x="61" y="47"/>
                  <a:pt x="62" y="47"/>
                  <a:pt x="62" y="47"/>
                </a:cubicBezTo>
                <a:cubicBezTo>
                  <a:pt x="62" y="47"/>
                  <a:pt x="62" y="47"/>
                  <a:pt x="63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6"/>
                  <a:pt x="64" y="46"/>
                  <a:pt x="64" y="46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5"/>
                  <a:pt x="65" y="45"/>
                  <a:pt x="65" y="44"/>
                </a:cubicBezTo>
                <a:cubicBezTo>
                  <a:pt x="65" y="44"/>
                  <a:pt x="65" y="44"/>
                  <a:pt x="65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6" y="43"/>
                  <a:pt x="66" y="42"/>
                  <a:pt x="66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76" y="42"/>
                  <a:pt x="77" y="41"/>
                  <a:pt x="77" y="40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"/>
                  <a:pt x="77" y="2"/>
                  <a:pt x="77" y="2"/>
                </a:cubicBezTo>
                <a:cubicBezTo>
                  <a:pt x="77" y="1"/>
                  <a:pt x="76" y="0"/>
                  <a:pt x="75" y="0"/>
                </a:cubicBezTo>
                <a:close/>
                <a:moveTo>
                  <a:pt x="8" y="39"/>
                </a:moveTo>
                <a:cubicBezTo>
                  <a:pt x="3" y="39"/>
                  <a:pt x="3" y="39"/>
                  <a:pt x="3" y="39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6"/>
                  <a:pt x="9" y="37"/>
                  <a:pt x="8" y="39"/>
                </a:cubicBezTo>
                <a:close/>
                <a:moveTo>
                  <a:pt x="21" y="41"/>
                </a:moveTo>
                <a:cubicBezTo>
                  <a:pt x="21" y="41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19" y="43"/>
                  <a:pt x="19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ubicBezTo>
                  <a:pt x="15" y="44"/>
                  <a:pt x="15" y="44"/>
                  <a:pt x="15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3" y="43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1"/>
                  <a:pt x="13" y="41"/>
                </a:cubicBezTo>
                <a:cubicBezTo>
                  <a:pt x="13" y="40"/>
                  <a:pt x="12" y="40"/>
                  <a:pt x="12" y="40"/>
                </a:cubicBezTo>
                <a:cubicBezTo>
                  <a:pt x="12" y="39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7"/>
                  <a:pt x="14" y="36"/>
                </a:cubicBezTo>
                <a:cubicBezTo>
                  <a:pt x="14" y="36"/>
                  <a:pt x="14" y="36"/>
                  <a:pt x="15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5"/>
                  <a:pt x="16" y="35"/>
                  <a:pt x="17" y="35"/>
                </a:cubicBezTo>
                <a:cubicBezTo>
                  <a:pt x="17" y="35"/>
                  <a:pt x="18" y="35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20" y="36"/>
                  <a:pt x="20" y="36"/>
                </a:cubicBezTo>
                <a:cubicBezTo>
                  <a:pt x="20" y="37"/>
                  <a:pt x="20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8"/>
                  <a:pt x="21" y="39"/>
                  <a:pt x="21" y="40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22" y="33"/>
                </a:moveTo>
                <a:cubicBezTo>
                  <a:pt x="21" y="32"/>
                  <a:pt x="19" y="31"/>
                  <a:pt x="17" y="31"/>
                </a:cubicBezTo>
                <a:cubicBezTo>
                  <a:pt x="15" y="31"/>
                  <a:pt x="13" y="32"/>
                  <a:pt x="12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3"/>
                  <a:pt x="3" y="33"/>
                  <a:pt x="3" y="32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4"/>
                  <a:pt x="3" y="23"/>
                  <a:pt x="4" y="22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1"/>
                  <a:pt x="13" y="11"/>
                  <a:pt x="13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9" y="11"/>
                  <a:pt x="29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28" y="33"/>
                  <a:pt x="28" y="33"/>
                </a:cubicBezTo>
                <a:lnTo>
                  <a:pt x="22" y="33"/>
                </a:lnTo>
                <a:close/>
                <a:moveTo>
                  <a:pt x="49" y="39"/>
                </a:moveTo>
                <a:cubicBezTo>
                  <a:pt x="25" y="39"/>
                  <a:pt x="25" y="39"/>
                  <a:pt x="25" y="39"/>
                </a:cubicBezTo>
                <a:cubicBezTo>
                  <a:pt x="25" y="37"/>
                  <a:pt x="25" y="36"/>
                  <a:pt x="24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9" y="37"/>
                  <a:pt x="49" y="39"/>
                </a:cubicBezTo>
                <a:close/>
                <a:moveTo>
                  <a:pt x="62" y="41"/>
                </a:moveTo>
                <a:cubicBezTo>
                  <a:pt x="62" y="41"/>
                  <a:pt x="62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59" y="44"/>
                  <a:pt x="59" y="44"/>
                </a:cubicBezTo>
                <a:cubicBezTo>
                  <a:pt x="59" y="44"/>
                  <a:pt x="58" y="44"/>
                  <a:pt x="58" y="44"/>
                </a:cubicBezTo>
                <a:cubicBezTo>
                  <a:pt x="57" y="44"/>
                  <a:pt x="56" y="44"/>
                  <a:pt x="56" y="44"/>
                </a:cubicBezTo>
                <a:cubicBezTo>
                  <a:pt x="56" y="44"/>
                  <a:pt x="55" y="44"/>
                  <a:pt x="55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4" y="43"/>
                  <a:pt x="54" y="43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3" y="41"/>
                  <a:pt x="53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8"/>
                  <a:pt x="54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7"/>
                  <a:pt x="54" y="37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6" y="36"/>
                  <a:pt x="56" y="36"/>
                </a:cubicBezTo>
                <a:cubicBezTo>
                  <a:pt x="56" y="35"/>
                  <a:pt x="57" y="35"/>
                  <a:pt x="58" y="35"/>
                </a:cubicBezTo>
                <a:cubicBezTo>
                  <a:pt x="58" y="35"/>
                  <a:pt x="59" y="35"/>
                  <a:pt x="59" y="36"/>
                </a:cubicBezTo>
                <a:cubicBezTo>
                  <a:pt x="59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7"/>
                  <a:pt x="61" y="37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2" y="38"/>
                  <a:pt x="62" y="39"/>
                  <a:pt x="62" y="40"/>
                </a:cubicBezTo>
                <a:cubicBezTo>
                  <a:pt x="62" y="40"/>
                  <a:pt x="62" y="40"/>
                  <a:pt x="62" y="41"/>
                </a:cubicBezTo>
                <a:close/>
                <a:moveTo>
                  <a:pt x="74" y="39"/>
                </a:moveTo>
                <a:cubicBezTo>
                  <a:pt x="66" y="39"/>
                  <a:pt x="66" y="39"/>
                  <a:pt x="66" y="39"/>
                </a:cubicBezTo>
                <a:cubicBezTo>
                  <a:pt x="66" y="37"/>
                  <a:pt x="65" y="36"/>
                  <a:pt x="65" y="35"/>
                </a:cubicBezTo>
                <a:cubicBezTo>
                  <a:pt x="74" y="35"/>
                  <a:pt x="74" y="35"/>
                  <a:pt x="74" y="35"/>
                </a:cubicBezTo>
                <a:lnTo>
                  <a:pt x="74" y="39"/>
                </a:lnTo>
                <a:close/>
                <a:moveTo>
                  <a:pt x="26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4"/>
                  <a:pt x="12" y="14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4"/>
                  <a:pt x="5" y="24"/>
                  <a:pt x="6" y="24"/>
                </a:cubicBezTo>
                <a:cubicBezTo>
                  <a:pt x="6" y="25"/>
                  <a:pt x="6" y="25"/>
                  <a:pt x="7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7" y="25"/>
                  <a:pt x="27" y="2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6" y="13"/>
                  <a:pt x="26" y="13"/>
                </a:cubicBezTo>
                <a:close/>
                <a:moveTo>
                  <a:pt x="25" y="23"/>
                </a:moveTo>
                <a:cubicBezTo>
                  <a:pt x="8" y="23"/>
                  <a:pt x="8" y="23"/>
                  <a:pt x="8" y="23"/>
                </a:cubicBezTo>
                <a:cubicBezTo>
                  <a:pt x="13" y="15"/>
                  <a:pt x="13" y="15"/>
                  <a:pt x="13" y="15"/>
                </a:cubicBezTo>
                <a:cubicBezTo>
                  <a:pt x="25" y="15"/>
                  <a:pt x="25" y="15"/>
                  <a:pt x="25" y="15"/>
                </a:cubicBezTo>
                <a:lnTo>
                  <a:pt x="25" y="23"/>
                </a:lnTo>
                <a:close/>
                <a:moveTo>
                  <a:pt x="18" y="28"/>
                </a:moveTo>
                <a:cubicBezTo>
                  <a:pt x="18" y="28"/>
                  <a:pt x="18" y="29"/>
                  <a:pt x="17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8"/>
                  <a:pt x="13" y="28"/>
                </a:cubicBezTo>
                <a:cubicBezTo>
                  <a:pt x="13" y="27"/>
                  <a:pt x="13" y="27"/>
                  <a:pt x="14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8" y="27"/>
                  <a:pt x="18" y="28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2" name="Freeform 64"/>
          <p:cNvSpPr>
            <a:spLocks noEditPoints="1"/>
          </p:cNvSpPr>
          <p:nvPr/>
        </p:nvSpPr>
        <p:spPr bwMode="auto">
          <a:xfrm>
            <a:off x="4394200" y="1748790"/>
            <a:ext cx="285115" cy="191770"/>
          </a:xfrm>
          <a:custGeom>
            <a:avLst/>
            <a:gdLst>
              <a:gd name="T0" fmla="*/ 58 w 58"/>
              <a:gd name="T1" fmla="*/ 18 h 38"/>
              <a:gd name="T2" fmla="*/ 31 w 58"/>
              <a:gd name="T3" fmla="*/ 0 h 38"/>
              <a:gd name="T4" fmla="*/ 1 w 58"/>
              <a:gd name="T5" fmla="*/ 18 h 38"/>
              <a:gd name="T6" fmla="*/ 0 w 58"/>
              <a:gd name="T7" fmla="*/ 20 h 38"/>
              <a:gd name="T8" fmla="*/ 31 w 58"/>
              <a:gd name="T9" fmla="*/ 38 h 38"/>
              <a:gd name="T10" fmla="*/ 58 w 58"/>
              <a:gd name="T11" fmla="*/ 20 h 38"/>
              <a:gd name="T12" fmla="*/ 58 w 58"/>
              <a:gd name="T13" fmla="*/ 18 h 38"/>
              <a:gd name="T14" fmla="*/ 18 w 58"/>
              <a:gd name="T15" fmla="*/ 19 h 38"/>
              <a:gd name="T16" fmla="*/ 16 w 58"/>
              <a:gd name="T17" fmla="*/ 19 h 38"/>
              <a:gd name="T18" fmla="*/ 28 w 58"/>
              <a:gd name="T19" fmla="*/ 34 h 38"/>
              <a:gd name="T20" fmla="*/ 4 w 58"/>
              <a:gd name="T21" fmla="*/ 19 h 38"/>
              <a:gd name="T22" fmla="*/ 27 w 58"/>
              <a:gd name="T23" fmla="*/ 4 h 38"/>
              <a:gd name="T24" fmla="*/ 19 w 58"/>
              <a:gd name="T25" fmla="*/ 9 h 38"/>
              <a:gd name="T26" fmla="*/ 21 w 58"/>
              <a:gd name="T27" fmla="*/ 10 h 38"/>
              <a:gd name="T28" fmla="*/ 31 w 58"/>
              <a:gd name="T29" fmla="*/ 5 h 38"/>
              <a:gd name="T30" fmla="*/ 45 w 58"/>
              <a:gd name="T31" fmla="*/ 19 h 38"/>
              <a:gd name="T32" fmla="*/ 31 w 58"/>
              <a:gd name="T33" fmla="*/ 33 h 38"/>
              <a:gd name="T34" fmla="*/ 18 w 58"/>
              <a:gd name="T35" fmla="*/ 19 h 38"/>
              <a:gd name="T36" fmla="*/ 36 w 58"/>
              <a:gd name="T37" fmla="*/ 34 h 38"/>
              <a:gd name="T38" fmla="*/ 47 w 58"/>
              <a:gd name="T39" fmla="*/ 19 h 38"/>
              <a:gd name="T40" fmla="*/ 38 w 58"/>
              <a:gd name="T41" fmla="*/ 4 h 38"/>
              <a:gd name="T42" fmla="*/ 55 w 58"/>
              <a:gd name="T43" fmla="*/ 19 h 38"/>
              <a:gd name="T44" fmla="*/ 36 w 58"/>
              <a:gd name="T45" fmla="*/ 34 h 38"/>
              <a:gd name="T46" fmla="*/ 40 w 58"/>
              <a:gd name="T47" fmla="*/ 19 h 38"/>
              <a:gd name="T48" fmla="*/ 31 w 58"/>
              <a:gd name="T49" fmla="*/ 28 h 38"/>
              <a:gd name="T50" fmla="*/ 23 w 58"/>
              <a:gd name="T51" fmla="*/ 19 h 38"/>
              <a:gd name="T52" fmla="*/ 31 w 58"/>
              <a:gd name="T53" fmla="*/ 19 h 38"/>
              <a:gd name="T54" fmla="*/ 24 w 58"/>
              <a:gd name="T55" fmla="*/ 14 h 38"/>
              <a:gd name="T56" fmla="*/ 31 w 58"/>
              <a:gd name="T57" fmla="*/ 10 h 38"/>
              <a:gd name="T58" fmla="*/ 40 w 58"/>
              <a:gd name="T5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" h="38">
                <a:moveTo>
                  <a:pt x="58" y="18"/>
                </a:moveTo>
                <a:cubicBezTo>
                  <a:pt x="57" y="18"/>
                  <a:pt x="47" y="0"/>
                  <a:pt x="31" y="0"/>
                </a:cubicBezTo>
                <a:cubicBezTo>
                  <a:pt x="15" y="0"/>
                  <a:pt x="1" y="17"/>
                  <a:pt x="1" y="18"/>
                </a:cubicBezTo>
                <a:cubicBezTo>
                  <a:pt x="0" y="19"/>
                  <a:pt x="0" y="19"/>
                  <a:pt x="0" y="20"/>
                </a:cubicBezTo>
                <a:cubicBezTo>
                  <a:pt x="1" y="21"/>
                  <a:pt x="13" y="38"/>
                  <a:pt x="31" y="38"/>
                </a:cubicBezTo>
                <a:cubicBezTo>
                  <a:pt x="49" y="38"/>
                  <a:pt x="57" y="20"/>
                  <a:pt x="58" y="20"/>
                </a:cubicBezTo>
                <a:cubicBezTo>
                  <a:pt x="58" y="19"/>
                  <a:pt x="58" y="19"/>
                  <a:pt x="58" y="18"/>
                </a:cubicBezTo>
                <a:close/>
                <a:moveTo>
                  <a:pt x="18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27"/>
                  <a:pt x="21" y="33"/>
                  <a:pt x="28" y="34"/>
                </a:cubicBezTo>
                <a:cubicBezTo>
                  <a:pt x="16" y="33"/>
                  <a:pt x="6" y="22"/>
                  <a:pt x="4" y="19"/>
                </a:cubicBezTo>
                <a:cubicBezTo>
                  <a:pt x="6" y="16"/>
                  <a:pt x="16" y="6"/>
                  <a:pt x="27" y="4"/>
                </a:cubicBezTo>
                <a:cubicBezTo>
                  <a:pt x="24" y="5"/>
                  <a:pt x="21" y="7"/>
                  <a:pt x="19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7"/>
                  <a:pt x="27" y="5"/>
                  <a:pt x="31" y="5"/>
                </a:cubicBezTo>
                <a:cubicBezTo>
                  <a:pt x="39" y="5"/>
                  <a:pt x="45" y="11"/>
                  <a:pt x="45" y="19"/>
                </a:cubicBezTo>
                <a:cubicBezTo>
                  <a:pt x="45" y="27"/>
                  <a:pt x="39" y="33"/>
                  <a:pt x="31" y="33"/>
                </a:cubicBezTo>
                <a:cubicBezTo>
                  <a:pt x="24" y="33"/>
                  <a:pt x="18" y="27"/>
                  <a:pt x="18" y="19"/>
                </a:cubicBezTo>
                <a:close/>
                <a:moveTo>
                  <a:pt x="36" y="34"/>
                </a:moveTo>
                <a:cubicBezTo>
                  <a:pt x="42" y="32"/>
                  <a:pt x="47" y="26"/>
                  <a:pt x="47" y="19"/>
                </a:cubicBezTo>
                <a:cubicBezTo>
                  <a:pt x="47" y="12"/>
                  <a:pt x="43" y="7"/>
                  <a:pt x="38" y="4"/>
                </a:cubicBezTo>
                <a:cubicBezTo>
                  <a:pt x="47" y="8"/>
                  <a:pt x="53" y="17"/>
                  <a:pt x="55" y="19"/>
                </a:cubicBezTo>
                <a:cubicBezTo>
                  <a:pt x="53" y="22"/>
                  <a:pt x="47" y="32"/>
                  <a:pt x="36" y="34"/>
                </a:cubicBezTo>
                <a:close/>
                <a:moveTo>
                  <a:pt x="40" y="19"/>
                </a:moveTo>
                <a:cubicBezTo>
                  <a:pt x="40" y="24"/>
                  <a:pt x="36" y="28"/>
                  <a:pt x="31" y="28"/>
                </a:cubicBezTo>
                <a:cubicBezTo>
                  <a:pt x="27" y="28"/>
                  <a:pt x="23" y="24"/>
                  <a:pt x="23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2"/>
                  <a:pt x="29" y="10"/>
                  <a:pt x="31" y="10"/>
                </a:cubicBezTo>
                <a:cubicBezTo>
                  <a:pt x="36" y="10"/>
                  <a:pt x="40" y="14"/>
                  <a:pt x="40" y="19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3" name="Freeform 20"/>
          <p:cNvSpPr>
            <a:spLocks noEditPoints="1"/>
          </p:cNvSpPr>
          <p:nvPr/>
        </p:nvSpPr>
        <p:spPr bwMode="auto">
          <a:xfrm>
            <a:off x="7912735" y="4357370"/>
            <a:ext cx="248285" cy="230505"/>
          </a:xfrm>
          <a:custGeom>
            <a:avLst/>
            <a:gdLst>
              <a:gd name="T0" fmla="*/ 55 w 70"/>
              <a:gd name="T1" fmla="*/ 45 h 65"/>
              <a:gd name="T2" fmla="*/ 55 w 70"/>
              <a:gd name="T3" fmla="*/ 35 h 65"/>
              <a:gd name="T4" fmla="*/ 29 w 70"/>
              <a:gd name="T5" fmla="*/ 25 h 65"/>
              <a:gd name="T6" fmla="*/ 40 w 70"/>
              <a:gd name="T7" fmla="*/ 50 h 65"/>
              <a:gd name="T8" fmla="*/ 49 w 70"/>
              <a:gd name="T9" fmla="*/ 51 h 65"/>
              <a:gd name="T10" fmla="*/ 64 w 70"/>
              <a:gd name="T11" fmla="*/ 65 h 65"/>
              <a:gd name="T12" fmla="*/ 48 w 70"/>
              <a:gd name="T13" fmla="*/ 44 h 65"/>
              <a:gd name="T14" fmla="*/ 28 w 70"/>
              <a:gd name="T15" fmla="*/ 35 h 65"/>
              <a:gd name="T16" fmla="*/ 48 w 70"/>
              <a:gd name="T17" fmla="*/ 27 h 65"/>
              <a:gd name="T18" fmla="*/ 50 w 70"/>
              <a:gd name="T19" fmla="*/ 47 h 65"/>
              <a:gd name="T20" fmla="*/ 51 w 70"/>
              <a:gd name="T21" fmla="*/ 45 h 65"/>
              <a:gd name="T22" fmla="*/ 66 w 70"/>
              <a:gd name="T23" fmla="*/ 61 h 65"/>
              <a:gd name="T24" fmla="*/ 52 w 70"/>
              <a:gd name="T25" fmla="*/ 50 h 65"/>
              <a:gd name="T26" fmla="*/ 53 w 70"/>
              <a:gd name="T27" fmla="*/ 49 h 65"/>
              <a:gd name="T28" fmla="*/ 55 w 70"/>
              <a:gd name="T29" fmla="*/ 48 h 65"/>
              <a:gd name="T30" fmla="*/ 66 w 70"/>
              <a:gd name="T31" fmla="*/ 61 h 65"/>
              <a:gd name="T32" fmla="*/ 34 w 70"/>
              <a:gd name="T33" fmla="*/ 42 h 65"/>
              <a:gd name="T34" fmla="*/ 32 w 70"/>
              <a:gd name="T35" fmla="*/ 43 h 65"/>
              <a:gd name="T36" fmla="*/ 34 w 70"/>
              <a:gd name="T37" fmla="*/ 28 h 65"/>
              <a:gd name="T38" fmla="*/ 39 w 70"/>
              <a:gd name="T39" fmla="*/ 60 h 65"/>
              <a:gd name="T40" fmla="*/ 33 w 70"/>
              <a:gd name="T41" fmla="*/ 60 h 65"/>
              <a:gd name="T42" fmla="*/ 31 w 70"/>
              <a:gd name="T43" fmla="*/ 60 h 65"/>
              <a:gd name="T44" fmla="*/ 28 w 70"/>
              <a:gd name="T45" fmla="*/ 47 h 65"/>
              <a:gd name="T46" fmla="*/ 18 w 70"/>
              <a:gd name="T47" fmla="*/ 33 h 65"/>
              <a:gd name="T48" fmla="*/ 18 w 70"/>
              <a:gd name="T49" fmla="*/ 31 h 65"/>
              <a:gd name="T50" fmla="*/ 31 w 70"/>
              <a:gd name="T51" fmla="*/ 21 h 65"/>
              <a:gd name="T52" fmla="*/ 45 w 70"/>
              <a:gd name="T53" fmla="*/ 19 h 65"/>
              <a:gd name="T54" fmla="*/ 47 w 70"/>
              <a:gd name="T55" fmla="*/ 19 h 65"/>
              <a:gd name="T56" fmla="*/ 56 w 70"/>
              <a:gd name="T57" fmla="*/ 33 h 65"/>
              <a:gd name="T58" fmla="*/ 55 w 70"/>
              <a:gd name="T59" fmla="*/ 43 h 65"/>
              <a:gd name="T60" fmla="*/ 60 w 70"/>
              <a:gd name="T61" fmla="*/ 45 h 65"/>
              <a:gd name="T62" fmla="*/ 32 w 70"/>
              <a:gd name="T63" fmla="*/ 0 h 65"/>
              <a:gd name="T64" fmla="*/ 51 w 70"/>
              <a:gd name="T65" fmla="*/ 57 h 65"/>
              <a:gd name="T66" fmla="*/ 60 w 70"/>
              <a:gd name="T67" fmla="*/ 24 h 65"/>
              <a:gd name="T68" fmla="*/ 60 w 70"/>
              <a:gd name="T69" fmla="*/ 24 h 65"/>
              <a:gd name="T70" fmla="*/ 33 w 70"/>
              <a:gd name="T71" fmla="*/ 15 h 65"/>
              <a:gd name="T72" fmla="*/ 31 w 70"/>
              <a:gd name="T73" fmla="*/ 15 h 65"/>
              <a:gd name="T74" fmla="*/ 25 w 70"/>
              <a:gd name="T75" fmla="*/ 4 h 65"/>
              <a:gd name="T76" fmla="*/ 25 w 70"/>
              <a:gd name="T77" fmla="*/ 4 h 65"/>
              <a:gd name="T78" fmla="*/ 3 w 70"/>
              <a:gd name="T79" fmla="*/ 31 h 65"/>
              <a:gd name="T80" fmla="*/ 17 w 70"/>
              <a:gd name="T81" fmla="*/ 44 h 65"/>
              <a:gd name="T82" fmla="*/ 4 w 70"/>
              <a:gd name="T83" fmla="*/ 39 h 65"/>
              <a:gd name="T84" fmla="*/ 4 w 70"/>
              <a:gd name="T85" fmla="*/ 3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" h="65">
                <a:moveTo>
                  <a:pt x="68" y="55"/>
                </a:moveTo>
                <a:cubicBezTo>
                  <a:pt x="59" y="47"/>
                  <a:pt x="59" y="47"/>
                  <a:pt x="59" y="47"/>
                </a:cubicBezTo>
                <a:cubicBezTo>
                  <a:pt x="58" y="46"/>
                  <a:pt x="56" y="45"/>
                  <a:pt x="55" y="45"/>
                </a:cubicBezTo>
                <a:cubicBezTo>
                  <a:pt x="54" y="45"/>
                  <a:pt x="54" y="45"/>
                  <a:pt x="54" y="45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1"/>
                  <a:pt x="55" y="38"/>
                  <a:pt x="55" y="35"/>
                </a:cubicBezTo>
                <a:cubicBezTo>
                  <a:pt x="55" y="31"/>
                  <a:pt x="53" y="28"/>
                  <a:pt x="50" y="25"/>
                </a:cubicBezTo>
                <a:cubicBezTo>
                  <a:pt x="47" y="22"/>
                  <a:pt x="44" y="21"/>
                  <a:pt x="40" y="21"/>
                </a:cubicBezTo>
                <a:cubicBezTo>
                  <a:pt x="36" y="21"/>
                  <a:pt x="32" y="22"/>
                  <a:pt x="29" y="25"/>
                </a:cubicBezTo>
                <a:cubicBezTo>
                  <a:pt x="26" y="28"/>
                  <a:pt x="25" y="31"/>
                  <a:pt x="25" y="35"/>
                </a:cubicBezTo>
                <a:cubicBezTo>
                  <a:pt x="25" y="39"/>
                  <a:pt x="26" y="43"/>
                  <a:pt x="29" y="46"/>
                </a:cubicBezTo>
                <a:cubicBezTo>
                  <a:pt x="32" y="49"/>
                  <a:pt x="36" y="50"/>
                  <a:pt x="40" y="50"/>
                </a:cubicBezTo>
                <a:cubicBezTo>
                  <a:pt x="43" y="50"/>
                  <a:pt x="46" y="50"/>
                  <a:pt x="48" y="48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50"/>
                  <a:pt x="49" y="50"/>
                  <a:pt x="49" y="51"/>
                </a:cubicBezTo>
                <a:cubicBezTo>
                  <a:pt x="49" y="52"/>
                  <a:pt x="50" y="53"/>
                  <a:pt x="51" y="55"/>
                </a:cubicBezTo>
                <a:cubicBezTo>
                  <a:pt x="60" y="63"/>
                  <a:pt x="60" y="63"/>
                  <a:pt x="60" y="63"/>
                </a:cubicBezTo>
                <a:cubicBezTo>
                  <a:pt x="61" y="64"/>
                  <a:pt x="62" y="65"/>
                  <a:pt x="64" y="65"/>
                </a:cubicBezTo>
                <a:cubicBezTo>
                  <a:pt x="65" y="65"/>
                  <a:pt x="67" y="64"/>
                  <a:pt x="68" y="63"/>
                </a:cubicBezTo>
                <a:cubicBezTo>
                  <a:pt x="70" y="61"/>
                  <a:pt x="70" y="58"/>
                  <a:pt x="68" y="55"/>
                </a:cubicBezTo>
                <a:close/>
                <a:moveTo>
                  <a:pt x="48" y="44"/>
                </a:moveTo>
                <a:cubicBezTo>
                  <a:pt x="46" y="46"/>
                  <a:pt x="43" y="47"/>
                  <a:pt x="40" y="47"/>
                </a:cubicBezTo>
                <a:cubicBezTo>
                  <a:pt x="37" y="47"/>
                  <a:pt x="34" y="46"/>
                  <a:pt x="31" y="44"/>
                </a:cubicBezTo>
                <a:cubicBezTo>
                  <a:pt x="29" y="42"/>
                  <a:pt x="28" y="39"/>
                  <a:pt x="28" y="35"/>
                </a:cubicBezTo>
                <a:cubicBezTo>
                  <a:pt x="28" y="32"/>
                  <a:pt x="29" y="29"/>
                  <a:pt x="31" y="27"/>
                </a:cubicBezTo>
                <a:cubicBezTo>
                  <a:pt x="34" y="25"/>
                  <a:pt x="37" y="24"/>
                  <a:pt x="40" y="24"/>
                </a:cubicBezTo>
                <a:cubicBezTo>
                  <a:pt x="43" y="24"/>
                  <a:pt x="46" y="25"/>
                  <a:pt x="48" y="27"/>
                </a:cubicBezTo>
                <a:cubicBezTo>
                  <a:pt x="53" y="32"/>
                  <a:pt x="53" y="39"/>
                  <a:pt x="48" y="44"/>
                </a:cubicBezTo>
                <a:close/>
                <a:moveTo>
                  <a:pt x="51" y="47"/>
                </a:moveTo>
                <a:cubicBezTo>
                  <a:pt x="51" y="47"/>
                  <a:pt x="50" y="47"/>
                  <a:pt x="50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0" y="46"/>
                  <a:pt x="50" y="46"/>
                  <a:pt x="50" y="46"/>
                </a:cubicBezTo>
                <a:cubicBezTo>
                  <a:pt x="51" y="46"/>
                  <a:pt x="51" y="45"/>
                  <a:pt x="51" y="45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6"/>
                  <a:pt x="51" y="46"/>
                  <a:pt x="51" y="47"/>
                </a:cubicBezTo>
                <a:close/>
                <a:moveTo>
                  <a:pt x="66" y="61"/>
                </a:moveTo>
                <a:cubicBezTo>
                  <a:pt x="65" y="62"/>
                  <a:pt x="63" y="62"/>
                  <a:pt x="62" y="61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2" y="51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49"/>
                  <a:pt x="52" y="49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8"/>
                  <a:pt x="53" y="48"/>
                  <a:pt x="5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4" y="48"/>
                  <a:pt x="55" y="48"/>
                </a:cubicBezTo>
                <a:cubicBezTo>
                  <a:pt x="55" y="48"/>
                  <a:pt x="56" y="48"/>
                  <a:pt x="57" y="49"/>
                </a:cubicBezTo>
                <a:cubicBezTo>
                  <a:pt x="65" y="58"/>
                  <a:pt x="65" y="58"/>
                  <a:pt x="65" y="58"/>
                </a:cubicBezTo>
                <a:cubicBezTo>
                  <a:pt x="66" y="59"/>
                  <a:pt x="67" y="60"/>
                  <a:pt x="66" y="61"/>
                </a:cubicBezTo>
                <a:close/>
                <a:moveTo>
                  <a:pt x="34" y="29"/>
                </a:moveTo>
                <a:cubicBezTo>
                  <a:pt x="32" y="31"/>
                  <a:pt x="31" y="33"/>
                  <a:pt x="31" y="35"/>
                </a:cubicBezTo>
                <a:cubicBezTo>
                  <a:pt x="31" y="38"/>
                  <a:pt x="32" y="40"/>
                  <a:pt x="34" y="42"/>
                </a:cubicBezTo>
                <a:cubicBezTo>
                  <a:pt x="34" y="42"/>
                  <a:pt x="34" y="43"/>
                  <a:pt x="34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1"/>
                  <a:pt x="29" y="38"/>
                  <a:pt x="29" y="35"/>
                </a:cubicBezTo>
                <a:cubicBezTo>
                  <a:pt x="29" y="33"/>
                  <a:pt x="30" y="30"/>
                  <a:pt x="32" y="28"/>
                </a:cubicBezTo>
                <a:cubicBezTo>
                  <a:pt x="33" y="28"/>
                  <a:pt x="33" y="28"/>
                  <a:pt x="34" y="28"/>
                </a:cubicBezTo>
                <a:cubicBezTo>
                  <a:pt x="34" y="28"/>
                  <a:pt x="34" y="29"/>
                  <a:pt x="34" y="29"/>
                </a:cubicBezTo>
                <a:close/>
                <a:moveTo>
                  <a:pt x="49" y="55"/>
                </a:moveTo>
                <a:cubicBezTo>
                  <a:pt x="46" y="57"/>
                  <a:pt x="43" y="59"/>
                  <a:pt x="39" y="60"/>
                </a:cubicBezTo>
                <a:cubicBezTo>
                  <a:pt x="41" y="58"/>
                  <a:pt x="43" y="55"/>
                  <a:pt x="45" y="52"/>
                </a:cubicBezTo>
                <a:cubicBezTo>
                  <a:pt x="44" y="52"/>
                  <a:pt x="43" y="52"/>
                  <a:pt x="42" y="52"/>
                </a:cubicBezTo>
                <a:cubicBezTo>
                  <a:pt x="40" y="57"/>
                  <a:pt x="37" y="60"/>
                  <a:pt x="33" y="60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0"/>
                  <a:pt x="31" y="50"/>
                </a:cubicBezTo>
                <a:cubicBezTo>
                  <a:pt x="31" y="60"/>
                  <a:pt x="31" y="60"/>
                  <a:pt x="31" y="60"/>
                </a:cubicBezTo>
                <a:cubicBezTo>
                  <a:pt x="26" y="60"/>
                  <a:pt x="22" y="54"/>
                  <a:pt x="20" y="47"/>
                </a:cubicBezTo>
                <a:cubicBezTo>
                  <a:pt x="22" y="47"/>
                  <a:pt x="25" y="48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7" y="47"/>
                  <a:pt x="27" y="46"/>
                  <a:pt x="26" y="46"/>
                </a:cubicBezTo>
                <a:cubicBezTo>
                  <a:pt x="24" y="45"/>
                  <a:pt x="21" y="45"/>
                  <a:pt x="19" y="44"/>
                </a:cubicBezTo>
                <a:cubicBezTo>
                  <a:pt x="18" y="41"/>
                  <a:pt x="18" y="37"/>
                  <a:pt x="18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2"/>
                  <a:pt x="23" y="31"/>
                  <a:pt x="2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6"/>
                  <a:pt x="18" y="22"/>
                  <a:pt x="19" y="19"/>
                </a:cubicBezTo>
                <a:cubicBezTo>
                  <a:pt x="23" y="18"/>
                  <a:pt x="27" y="17"/>
                  <a:pt x="31" y="17"/>
                </a:cubicBezTo>
                <a:cubicBezTo>
                  <a:pt x="31" y="21"/>
                  <a:pt x="31" y="21"/>
                  <a:pt x="31" y="21"/>
                </a:cubicBezTo>
                <a:cubicBezTo>
                  <a:pt x="32" y="21"/>
                  <a:pt x="32" y="20"/>
                  <a:pt x="33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7" y="17"/>
                  <a:pt x="41" y="18"/>
                  <a:pt x="45" y="19"/>
                </a:cubicBezTo>
                <a:cubicBezTo>
                  <a:pt x="45" y="19"/>
                  <a:pt x="45" y="19"/>
                  <a:pt x="45" y="20"/>
                </a:cubicBezTo>
                <a:cubicBezTo>
                  <a:pt x="46" y="20"/>
                  <a:pt x="47" y="20"/>
                  <a:pt x="48" y="21"/>
                </a:cubicBezTo>
                <a:cubicBezTo>
                  <a:pt x="47" y="20"/>
                  <a:pt x="47" y="20"/>
                  <a:pt x="47" y="19"/>
                </a:cubicBezTo>
                <a:cubicBezTo>
                  <a:pt x="55" y="22"/>
                  <a:pt x="60" y="26"/>
                  <a:pt x="61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2"/>
                  <a:pt x="56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5"/>
                  <a:pt x="59" y="38"/>
                  <a:pt x="56" y="40"/>
                </a:cubicBezTo>
                <a:cubicBezTo>
                  <a:pt x="56" y="41"/>
                  <a:pt x="55" y="42"/>
                  <a:pt x="55" y="43"/>
                </a:cubicBezTo>
                <a:cubicBezTo>
                  <a:pt x="57" y="41"/>
                  <a:pt x="59" y="40"/>
                  <a:pt x="60" y="39"/>
                </a:cubicBezTo>
                <a:cubicBezTo>
                  <a:pt x="60" y="40"/>
                  <a:pt x="59" y="42"/>
                  <a:pt x="58" y="44"/>
                </a:cubicBezTo>
                <a:cubicBezTo>
                  <a:pt x="59" y="44"/>
                  <a:pt x="60" y="45"/>
                  <a:pt x="60" y="45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1"/>
                  <a:pt x="64" y="37"/>
                  <a:pt x="64" y="32"/>
                </a:cubicBezTo>
                <a:cubicBezTo>
                  <a:pt x="64" y="14"/>
                  <a:pt x="50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49"/>
                  <a:pt x="15" y="63"/>
                  <a:pt x="32" y="63"/>
                </a:cubicBezTo>
                <a:cubicBezTo>
                  <a:pt x="39" y="63"/>
                  <a:pt x="46" y="61"/>
                  <a:pt x="51" y="57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5"/>
                  <a:pt x="49" y="55"/>
                </a:cubicBezTo>
                <a:close/>
                <a:moveTo>
                  <a:pt x="60" y="24"/>
                </a:moveTo>
                <a:cubicBezTo>
                  <a:pt x="57" y="21"/>
                  <a:pt x="53" y="19"/>
                  <a:pt x="47" y="17"/>
                </a:cubicBezTo>
                <a:cubicBezTo>
                  <a:pt x="45" y="11"/>
                  <a:pt x="42" y="6"/>
                  <a:pt x="39" y="4"/>
                </a:cubicBezTo>
                <a:cubicBezTo>
                  <a:pt x="50" y="6"/>
                  <a:pt x="58" y="14"/>
                  <a:pt x="60" y="24"/>
                </a:cubicBezTo>
                <a:close/>
                <a:moveTo>
                  <a:pt x="33" y="3"/>
                </a:moveTo>
                <a:cubicBezTo>
                  <a:pt x="38" y="3"/>
                  <a:pt x="42" y="9"/>
                  <a:pt x="44" y="16"/>
                </a:cubicBezTo>
                <a:cubicBezTo>
                  <a:pt x="41" y="16"/>
                  <a:pt x="37" y="15"/>
                  <a:pt x="33" y="15"/>
                </a:cubicBezTo>
                <a:lnTo>
                  <a:pt x="33" y="3"/>
                </a:lnTo>
                <a:close/>
                <a:moveTo>
                  <a:pt x="31" y="3"/>
                </a:moveTo>
                <a:cubicBezTo>
                  <a:pt x="31" y="15"/>
                  <a:pt x="31" y="15"/>
                  <a:pt x="31" y="15"/>
                </a:cubicBezTo>
                <a:cubicBezTo>
                  <a:pt x="27" y="15"/>
                  <a:pt x="23" y="16"/>
                  <a:pt x="20" y="16"/>
                </a:cubicBezTo>
                <a:cubicBezTo>
                  <a:pt x="22" y="9"/>
                  <a:pt x="26" y="3"/>
                  <a:pt x="31" y="3"/>
                </a:cubicBezTo>
                <a:close/>
                <a:moveTo>
                  <a:pt x="25" y="4"/>
                </a:moveTo>
                <a:cubicBezTo>
                  <a:pt x="22" y="6"/>
                  <a:pt x="19" y="11"/>
                  <a:pt x="18" y="17"/>
                </a:cubicBezTo>
                <a:cubicBezTo>
                  <a:pt x="12" y="19"/>
                  <a:pt x="7" y="21"/>
                  <a:pt x="4" y="24"/>
                </a:cubicBezTo>
                <a:cubicBezTo>
                  <a:pt x="7" y="14"/>
                  <a:pt x="15" y="6"/>
                  <a:pt x="25" y="4"/>
                </a:cubicBezTo>
                <a:close/>
                <a:moveTo>
                  <a:pt x="17" y="19"/>
                </a:moveTo>
                <a:cubicBezTo>
                  <a:pt x="16" y="23"/>
                  <a:pt x="16" y="27"/>
                  <a:pt x="16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26"/>
                  <a:pt x="9" y="22"/>
                  <a:pt x="17" y="19"/>
                </a:cubicBezTo>
                <a:close/>
                <a:moveTo>
                  <a:pt x="16" y="33"/>
                </a:moveTo>
                <a:cubicBezTo>
                  <a:pt x="16" y="37"/>
                  <a:pt x="16" y="40"/>
                  <a:pt x="17" y="44"/>
                </a:cubicBezTo>
                <a:cubicBezTo>
                  <a:pt x="9" y="41"/>
                  <a:pt x="4" y="37"/>
                  <a:pt x="3" y="33"/>
                </a:cubicBezTo>
                <a:lnTo>
                  <a:pt x="16" y="33"/>
                </a:lnTo>
                <a:close/>
                <a:moveTo>
                  <a:pt x="4" y="39"/>
                </a:moveTo>
                <a:cubicBezTo>
                  <a:pt x="7" y="42"/>
                  <a:pt x="12" y="44"/>
                  <a:pt x="18" y="46"/>
                </a:cubicBezTo>
                <a:cubicBezTo>
                  <a:pt x="19" y="52"/>
                  <a:pt x="22" y="57"/>
                  <a:pt x="25" y="60"/>
                </a:cubicBezTo>
                <a:cubicBezTo>
                  <a:pt x="15" y="57"/>
                  <a:pt x="7" y="49"/>
                  <a:pt x="4" y="3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4" name="Freeform 35"/>
          <p:cNvSpPr>
            <a:spLocks noEditPoints="1"/>
          </p:cNvSpPr>
          <p:nvPr/>
        </p:nvSpPr>
        <p:spPr bwMode="auto">
          <a:xfrm>
            <a:off x="6804025" y="3598545"/>
            <a:ext cx="238760" cy="228600"/>
          </a:xfrm>
          <a:custGeom>
            <a:avLst/>
            <a:gdLst>
              <a:gd name="T0" fmla="*/ 44 w 67"/>
              <a:gd name="T1" fmla="*/ 21 h 64"/>
              <a:gd name="T2" fmla="*/ 25 w 67"/>
              <a:gd name="T3" fmla="*/ 19 h 64"/>
              <a:gd name="T4" fmla="*/ 24 w 67"/>
              <a:gd name="T5" fmla="*/ 21 h 64"/>
              <a:gd name="T6" fmla="*/ 16 w 67"/>
              <a:gd name="T7" fmla="*/ 30 h 64"/>
              <a:gd name="T8" fmla="*/ 26 w 67"/>
              <a:gd name="T9" fmla="*/ 36 h 64"/>
              <a:gd name="T10" fmla="*/ 32 w 67"/>
              <a:gd name="T11" fmla="*/ 42 h 64"/>
              <a:gd name="T12" fmla="*/ 26 w 67"/>
              <a:gd name="T13" fmla="*/ 48 h 64"/>
              <a:gd name="T14" fmla="*/ 42 w 67"/>
              <a:gd name="T15" fmla="*/ 48 h 64"/>
              <a:gd name="T16" fmla="*/ 36 w 67"/>
              <a:gd name="T17" fmla="*/ 42 h 64"/>
              <a:gd name="T18" fmla="*/ 42 w 67"/>
              <a:gd name="T19" fmla="*/ 36 h 64"/>
              <a:gd name="T20" fmla="*/ 51 w 67"/>
              <a:gd name="T21" fmla="*/ 30 h 64"/>
              <a:gd name="T22" fmla="*/ 19 w 67"/>
              <a:gd name="T23" fmla="*/ 30 h 64"/>
              <a:gd name="T24" fmla="*/ 24 w 67"/>
              <a:gd name="T25" fmla="*/ 31 h 64"/>
              <a:gd name="T26" fmla="*/ 48 w 67"/>
              <a:gd name="T27" fmla="*/ 30 h 64"/>
              <a:gd name="T28" fmla="*/ 44 w 67"/>
              <a:gd name="T29" fmla="*/ 31 h 64"/>
              <a:gd name="T30" fmla="*/ 48 w 67"/>
              <a:gd name="T31" fmla="*/ 30 h 64"/>
              <a:gd name="T32" fmla="*/ 61 w 67"/>
              <a:gd name="T33" fmla="*/ 20 h 64"/>
              <a:gd name="T34" fmla="*/ 51 w 67"/>
              <a:gd name="T35" fmla="*/ 9 h 64"/>
              <a:gd name="T36" fmla="*/ 43 w 67"/>
              <a:gd name="T37" fmla="*/ 0 h 64"/>
              <a:gd name="T38" fmla="*/ 30 w 67"/>
              <a:gd name="T39" fmla="*/ 2 h 64"/>
              <a:gd name="T40" fmla="*/ 19 w 67"/>
              <a:gd name="T41" fmla="*/ 6 h 64"/>
              <a:gd name="T42" fmla="*/ 7 w 67"/>
              <a:gd name="T43" fmla="*/ 13 h 64"/>
              <a:gd name="T44" fmla="*/ 4 w 67"/>
              <a:gd name="T45" fmla="*/ 26 h 64"/>
              <a:gd name="T46" fmla="*/ 7 w 67"/>
              <a:gd name="T47" fmla="*/ 41 h 64"/>
              <a:gd name="T48" fmla="*/ 13 w 67"/>
              <a:gd name="T49" fmla="*/ 55 h 64"/>
              <a:gd name="T50" fmla="*/ 24 w 67"/>
              <a:gd name="T51" fmla="*/ 64 h 64"/>
              <a:gd name="T52" fmla="*/ 34 w 67"/>
              <a:gd name="T53" fmla="*/ 61 h 64"/>
              <a:gd name="T54" fmla="*/ 44 w 67"/>
              <a:gd name="T55" fmla="*/ 64 h 64"/>
              <a:gd name="T56" fmla="*/ 54 w 67"/>
              <a:gd name="T57" fmla="*/ 55 h 64"/>
              <a:gd name="T58" fmla="*/ 61 w 67"/>
              <a:gd name="T59" fmla="*/ 41 h 64"/>
              <a:gd name="T60" fmla="*/ 63 w 67"/>
              <a:gd name="T61" fmla="*/ 26 h 64"/>
              <a:gd name="T62" fmla="*/ 58 w 67"/>
              <a:gd name="T63" fmla="*/ 19 h 64"/>
              <a:gd name="T64" fmla="*/ 54 w 67"/>
              <a:gd name="T65" fmla="*/ 13 h 64"/>
              <a:gd name="T66" fmla="*/ 46 w 67"/>
              <a:gd name="T67" fmla="*/ 7 h 64"/>
              <a:gd name="T68" fmla="*/ 39 w 67"/>
              <a:gd name="T69" fmla="*/ 5 h 64"/>
              <a:gd name="T70" fmla="*/ 29 w 67"/>
              <a:gd name="T71" fmla="*/ 5 h 64"/>
              <a:gd name="T72" fmla="*/ 22 w 67"/>
              <a:gd name="T73" fmla="*/ 7 h 64"/>
              <a:gd name="T74" fmla="*/ 18 w 67"/>
              <a:gd name="T75" fmla="*/ 12 h 64"/>
              <a:gd name="T76" fmla="*/ 9 w 67"/>
              <a:gd name="T77" fmla="*/ 14 h 64"/>
              <a:gd name="T78" fmla="*/ 6 w 67"/>
              <a:gd name="T79" fmla="*/ 28 h 64"/>
              <a:gd name="T80" fmla="*/ 9 w 67"/>
              <a:gd name="T81" fmla="*/ 40 h 64"/>
              <a:gd name="T82" fmla="*/ 9 w 67"/>
              <a:gd name="T83" fmla="*/ 50 h 64"/>
              <a:gd name="T84" fmla="*/ 18 w 67"/>
              <a:gd name="T85" fmla="*/ 53 h 64"/>
              <a:gd name="T86" fmla="*/ 24 w 67"/>
              <a:gd name="T87" fmla="*/ 61 h 64"/>
              <a:gd name="T88" fmla="*/ 33 w 67"/>
              <a:gd name="T89" fmla="*/ 58 h 64"/>
              <a:gd name="T90" fmla="*/ 43 w 67"/>
              <a:gd name="T91" fmla="*/ 61 h 64"/>
              <a:gd name="T92" fmla="*/ 48 w 67"/>
              <a:gd name="T93" fmla="*/ 53 h 64"/>
              <a:gd name="T94" fmla="*/ 10 w 67"/>
              <a:gd name="T95" fmla="*/ 32 h 64"/>
              <a:gd name="T96" fmla="*/ 34 w 67"/>
              <a:gd name="T97" fmla="*/ 56 h 64"/>
              <a:gd name="T98" fmla="*/ 49 w 67"/>
              <a:gd name="T99" fmla="*/ 53 h 64"/>
              <a:gd name="T100" fmla="*/ 58 w 67"/>
              <a:gd name="T101" fmla="*/ 50 h 64"/>
              <a:gd name="T102" fmla="*/ 60 w 67"/>
              <a:gd name="T103" fmla="*/ 32 h 64"/>
              <a:gd name="T104" fmla="*/ 64 w 67"/>
              <a:gd name="T10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7" h="64">
                <a:moveTo>
                  <a:pt x="51" y="23"/>
                </a:moveTo>
                <a:cubicBezTo>
                  <a:pt x="51" y="22"/>
                  <a:pt x="51" y="21"/>
                  <a:pt x="50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19"/>
                  <a:pt x="43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1"/>
                  <a:pt x="24" y="21"/>
                  <a:pt x="24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6" y="22"/>
                  <a:pt x="16" y="23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3"/>
                  <a:pt x="20" y="35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7"/>
                  <a:pt x="26" y="36"/>
                </a:cubicBezTo>
                <a:cubicBezTo>
                  <a:pt x="27" y="37"/>
                  <a:pt x="28" y="38"/>
                  <a:pt x="30" y="39"/>
                </a:cubicBezTo>
                <a:cubicBezTo>
                  <a:pt x="30" y="39"/>
                  <a:pt x="31" y="39"/>
                  <a:pt x="31" y="40"/>
                </a:cubicBezTo>
                <a:cubicBezTo>
                  <a:pt x="31" y="40"/>
                  <a:pt x="32" y="41"/>
                  <a:pt x="32" y="42"/>
                </a:cubicBezTo>
                <a:cubicBezTo>
                  <a:pt x="32" y="45"/>
                  <a:pt x="30" y="46"/>
                  <a:pt x="30" y="46"/>
                </a:cubicBezTo>
                <a:cubicBezTo>
                  <a:pt x="30" y="46"/>
                  <a:pt x="28" y="47"/>
                  <a:pt x="26" y="47"/>
                </a:cubicBezTo>
                <a:cubicBezTo>
                  <a:pt x="26" y="47"/>
                  <a:pt x="26" y="48"/>
                  <a:pt x="26" y="48"/>
                </a:cubicBezTo>
                <a:cubicBezTo>
                  <a:pt x="26" y="49"/>
                  <a:pt x="26" y="49"/>
                  <a:pt x="27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2" y="49"/>
                  <a:pt x="42" y="48"/>
                </a:cubicBezTo>
                <a:cubicBezTo>
                  <a:pt x="42" y="48"/>
                  <a:pt x="42" y="47"/>
                  <a:pt x="42" y="47"/>
                </a:cubicBezTo>
                <a:cubicBezTo>
                  <a:pt x="40" y="47"/>
                  <a:pt x="38" y="46"/>
                  <a:pt x="38" y="46"/>
                </a:cubicBezTo>
                <a:cubicBezTo>
                  <a:pt x="37" y="46"/>
                  <a:pt x="36" y="45"/>
                  <a:pt x="36" y="42"/>
                </a:cubicBezTo>
                <a:cubicBezTo>
                  <a:pt x="36" y="41"/>
                  <a:pt x="37" y="40"/>
                  <a:pt x="37" y="39"/>
                </a:cubicBezTo>
                <a:cubicBezTo>
                  <a:pt x="37" y="39"/>
                  <a:pt x="38" y="39"/>
                  <a:pt x="38" y="39"/>
                </a:cubicBezTo>
                <a:cubicBezTo>
                  <a:pt x="40" y="38"/>
                  <a:pt x="41" y="37"/>
                  <a:pt x="42" y="36"/>
                </a:cubicBezTo>
                <a:cubicBezTo>
                  <a:pt x="43" y="37"/>
                  <a:pt x="44" y="37"/>
                  <a:pt x="44" y="37"/>
                </a:cubicBezTo>
                <a:cubicBezTo>
                  <a:pt x="45" y="37"/>
                  <a:pt x="45" y="37"/>
                  <a:pt x="46" y="37"/>
                </a:cubicBezTo>
                <a:cubicBezTo>
                  <a:pt x="48" y="35"/>
                  <a:pt x="51" y="33"/>
                  <a:pt x="51" y="30"/>
                </a:cubicBezTo>
                <a:lnTo>
                  <a:pt x="51" y="23"/>
                </a:lnTo>
                <a:close/>
                <a:moveTo>
                  <a:pt x="23" y="34"/>
                </a:moveTo>
                <a:cubicBezTo>
                  <a:pt x="19" y="31"/>
                  <a:pt x="19" y="30"/>
                  <a:pt x="19" y="30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3"/>
                  <a:pt x="24" y="33"/>
                </a:cubicBezTo>
                <a:cubicBezTo>
                  <a:pt x="24" y="34"/>
                  <a:pt x="24" y="34"/>
                  <a:pt x="23" y="34"/>
                </a:cubicBezTo>
                <a:close/>
                <a:moveTo>
                  <a:pt x="48" y="30"/>
                </a:moveTo>
                <a:cubicBezTo>
                  <a:pt x="48" y="30"/>
                  <a:pt x="48" y="31"/>
                  <a:pt x="44" y="34"/>
                </a:cubicBezTo>
                <a:cubicBezTo>
                  <a:pt x="44" y="34"/>
                  <a:pt x="44" y="34"/>
                  <a:pt x="44" y="33"/>
                </a:cubicBezTo>
                <a:cubicBezTo>
                  <a:pt x="44" y="33"/>
                  <a:pt x="44" y="32"/>
                  <a:pt x="44" y="31"/>
                </a:cubicBezTo>
                <a:cubicBezTo>
                  <a:pt x="44" y="24"/>
                  <a:pt x="44" y="24"/>
                  <a:pt x="44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0"/>
                </a:lnTo>
                <a:close/>
                <a:moveTo>
                  <a:pt x="63" y="26"/>
                </a:moveTo>
                <a:cubicBezTo>
                  <a:pt x="62" y="25"/>
                  <a:pt x="61" y="24"/>
                  <a:pt x="61" y="24"/>
                </a:cubicBezTo>
                <a:cubicBezTo>
                  <a:pt x="61" y="23"/>
                  <a:pt x="61" y="21"/>
                  <a:pt x="61" y="20"/>
                </a:cubicBezTo>
                <a:cubicBezTo>
                  <a:pt x="62" y="17"/>
                  <a:pt x="62" y="15"/>
                  <a:pt x="61" y="13"/>
                </a:cubicBezTo>
                <a:cubicBezTo>
                  <a:pt x="59" y="11"/>
                  <a:pt x="57" y="10"/>
                  <a:pt x="54" y="10"/>
                </a:cubicBezTo>
                <a:cubicBezTo>
                  <a:pt x="53" y="10"/>
                  <a:pt x="51" y="10"/>
                  <a:pt x="51" y="9"/>
                </a:cubicBezTo>
                <a:cubicBezTo>
                  <a:pt x="50" y="9"/>
                  <a:pt x="49" y="7"/>
                  <a:pt x="49" y="6"/>
                </a:cubicBezTo>
                <a:cubicBezTo>
                  <a:pt x="48" y="4"/>
                  <a:pt x="47" y="1"/>
                  <a:pt x="44" y="1"/>
                </a:cubicBezTo>
                <a:cubicBezTo>
                  <a:pt x="44" y="0"/>
                  <a:pt x="43" y="0"/>
                  <a:pt x="43" y="0"/>
                </a:cubicBezTo>
                <a:cubicBezTo>
                  <a:pt x="41" y="0"/>
                  <a:pt x="39" y="1"/>
                  <a:pt x="37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3" y="4"/>
                  <a:pt x="32" y="3"/>
                  <a:pt x="30" y="2"/>
                </a:cubicBezTo>
                <a:cubicBezTo>
                  <a:pt x="29" y="1"/>
                  <a:pt x="27" y="0"/>
                  <a:pt x="25" y="0"/>
                </a:cubicBezTo>
                <a:cubicBezTo>
                  <a:pt x="25" y="0"/>
                  <a:pt x="24" y="0"/>
                  <a:pt x="24" y="1"/>
                </a:cubicBezTo>
                <a:cubicBezTo>
                  <a:pt x="21" y="1"/>
                  <a:pt x="20" y="4"/>
                  <a:pt x="19" y="6"/>
                </a:cubicBezTo>
                <a:cubicBezTo>
                  <a:pt x="18" y="7"/>
                  <a:pt x="18" y="9"/>
                  <a:pt x="17" y="9"/>
                </a:cubicBezTo>
                <a:cubicBezTo>
                  <a:pt x="16" y="10"/>
                  <a:pt x="15" y="10"/>
                  <a:pt x="13" y="10"/>
                </a:cubicBezTo>
                <a:cubicBezTo>
                  <a:pt x="11" y="10"/>
                  <a:pt x="8" y="11"/>
                  <a:pt x="7" y="13"/>
                </a:cubicBezTo>
                <a:cubicBezTo>
                  <a:pt x="5" y="15"/>
                  <a:pt x="6" y="17"/>
                  <a:pt x="6" y="20"/>
                </a:cubicBezTo>
                <a:cubicBezTo>
                  <a:pt x="7" y="21"/>
                  <a:pt x="7" y="23"/>
                  <a:pt x="7" y="24"/>
                </a:cubicBezTo>
                <a:cubicBezTo>
                  <a:pt x="7" y="24"/>
                  <a:pt x="5" y="25"/>
                  <a:pt x="4" y="26"/>
                </a:cubicBezTo>
                <a:cubicBezTo>
                  <a:pt x="3" y="28"/>
                  <a:pt x="0" y="30"/>
                  <a:pt x="0" y="32"/>
                </a:cubicBezTo>
                <a:cubicBezTo>
                  <a:pt x="0" y="35"/>
                  <a:pt x="3" y="37"/>
                  <a:pt x="4" y="38"/>
                </a:cubicBezTo>
                <a:cubicBezTo>
                  <a:pt x="5" y="39"/>
                  <a:pt x="7" y="40"/>
                  <a:pt x="7" y="41"/>
                </a:cubicBezTo>
                <a:cubicBezTo>
                  <a:pt x="7" y="42"/>
                  <a:pt x="7" y="44"/>
                  <a:pt x="6" y="45"/>
                </a:cubicBezTo>
                <a:cubicBezTo>
                  <a:pt x="6" y="47"/>
                  <a:pt x="5" y="50"/>
                  <a:pt x="7" y="52"/>
                </a:cubicBezTo>
                <a:cubicBezTo>
                  <a:pt x="8" y="54"/>
                  <a:pt x="11" y="54"/>
                  <a:pt x="13" y="55"/>
                </a:cubicBezTo>
                <a:cubicBezTo>
                  <a:pt x="15" y="55"/>
                  <a:pt x="16" y="55"/>
                  <a:pt x="17" y="55"/>
                </a:cubicBezTo>
                <a:cubicBezTo>
                  <a:pt x="18" y="56"/>
                  <a:pt x="18" y="57"/>
                  <a:pt x="19" y="59"/>
                </a:cubicBezTo>
                <a:cubicBezTo>
                  <a:pt x="20" y="61"/>
                  <a:pt x="21" y="63"/>
                  <a:pt x="24" y="64"/>
                </a:cubicBezTo>
                <a:cubicBezTo>
                  <a:pt x="24" y="64"/>
                  <a:pt x="25" y="64"/>
                  <a:pt x="25" y="64"/>
                </a:cubicBezTo>
                <a:cubicBezTo>
                  <a:pt x="27" y="64"/>
                  <a:pt x="29" y="63"/>
                  <a:pt x="30" y="62"/>
                </a:cubicBezTo>
                <a:cubicBezTo>
                  <a:pt x="32" y="62"/>
                  <a:pt x="33" y="61"/>
                  <a:pt x="34" y="61"/>
                </a:cubicBezTo>
                <a:cubicBezTo>
                  <a:pt x="35" y="61"/>
                  <a:pt x="36" y="62"/>
                  <a:pt x="37" y="62"/>
                </a:cubicBezTo>
                <a:cubicBezTo>
                  <a:pt x="39" y="63"/>
                  <a:pt x="41" y="64"/>
                  <a:pt x="43" y="64"/>
                </a:cubicBezTo>
                <a:cubicBezTo>
                  <a:pt x="43" y="64"/>
                  <a:pt x="44" y="64"/>
                  <a:pt x="44" y="64"/>
                </a:cubicBezTo>
                <a:cubicBezTo>
                  <a:pt x="47" y="63"/>
                  <a:pt x="48" y="61"/>
                  <a:pt x="49" y="59"/>
                </a:cubicBezTo>
                <a:cubicBezTo>
                  <a:pt x="49" y="57"/>
                  <a:pt x="50" y="56"/>
                  <a:pt x="51" y="55"/>
                </a:cubicBezTo>
                <a:cubicBezTo>
                  <a:pt x="51" y="55"/>
                  <a:pt x="53" y="55"/>
                  <a:pt x="54" y="55"/>
                </a:cubicBezTo>
                <a:cubicBezTo>
                  <a:pt x="57" y="54"/>
                  <a:pt x="59" y="54"/>
                  <a:pt x="61" y="52"/>
                </a:cubicBezTo>
                <a:cubicBezTo>
                  <a:pt x="62" y="50"/>
                  <a:pt x="62" y="47"/>
                  <a:pt x="61" y="45"/>
                </a:cubicBezTo>
                <a:cubicBezTo>
                  <a:pt x="61" y="44"/>
                  <a:pt x="61" y="42"/>
                  <a:pt x="61" y="41"/>
                </a:cubicBezTo>
                <a:cubicBezTo>
                  <a:pt x="61" y="40"/>
                  <a:pt x="62" y="39"/>
                  <a:pt x="63" y="38"/>
                </a:cubicBezTo>
                <a:cubicBezTo>
                  <a:pt x="65" y="37"/>
                  <a:pt x="67" y="35"/>
                  <a:pt x="67" y="32"/>
                </a:cubicBezTo>
                <a:cubicBezTo>
                  <a:pt x="67" y="30"/>
                  <a:pt x="65" y="28"/>
                  <a:pt x="63" y="26"/>
                </a:cubicBezTo>
                <a:close/>
                <a:moveTo>
                  <a:pt x="54" y="13"/>
                </a:moveTo>
                <a:cubicBezTo>
                  <a:pt x="56" y="13"/>
                  <a:pt x="58" y="13"/>
                  <a:pt x="58" y="14"/>
                </a:cubicBezTo>
                <a:cubicBezTo>
                  <a:pt x="59" y="15"/>
                  <a:pt x="59" y="17"/>
                  <a:pt x="58" y="19"/>
                </a:cubicBezTo>
                <a:cubicBezTo>
                  <a:pt x="58" y="21"/>
                  <a:pt x="58" y="22"/>
                  <a:pt x="58" y="24"/>
                </a:cubicBezTo>
                <a:cubicBezTo>
                  <a:pt x="56" y="19"/>
                  <a:pt x="53" y="15"/>
                  <a:pt x="49" y="12"/>
                </a:cubicBezTo>
                <a:cubicBezTo>
                  <a:pt x="51" y="13"/>
                  <a:pt x="52" y="13"/>
                  <a:pt x="54" y="13"/>
                </a:cubicBezTo>
                <a:close/>
                <a:moveTo>
                  <a:pt x="39" y="5"/>
                </a:moveTo>
                <a:cubicBezTo>
                  <a:pt x="41" y="4"/>
                  <a:pt x="42" y="3"/>
                  <a:pt x="43" y="3"/>
                </a:cubicBezTo>
                <a:cubicBezTo>
                  <a:pt x="44" y="4"/>
                  <a:pt x="45" y="6"/>
                  <a:pt x="46" y="7"/>
                </a:cubicBezTo>
                <a:cubicBezTo>
                  <a:pt x="47" y="9"/>
                  <a:pt x="47" y="10"/>
                  <a:pt x="48" y="11"/>
                </a:cubicBezTo>
                <a:cubicBezTo>
                  <a:pt x="44" y="8"/>
                  <a:pt x="40" y="7"/>
                  <a:pt x="35" y="7"/>
                </a:cubicBezTo>
                <a:cubicBezTo>
                  <a:pt x="36" y="6"/>
                  <a:pt x="38" y="6"/>
                  <a:pt x="39" y="5"/>
                </a:cubicBezTo>
                <a:close/>
                <a:moveTo>
                  <a:pt x="22" y="7"/>
                </a:moveTo>
                <a:cubicBezTo>
                  <a:pt x="22" y="6"/>
                  <a:pt x="23" y="4"/>
                  <a:pt x="24" y="3"/>
                </a:cubicBezTo>
                <a:cubicBezTo>
                  <a:pt x="26" y="3"/>
                  <a:pt x="27" y="4"/>
                  <a:pt x="29" y="5"/>
                </a:cubicBezTo>
                <a:cubicBezTo>
                  <a:pt x="30" y="6"/>
                  <a:pt x="32" y="6"/>
                  <a:pt x="33" y="7"/>
                </a:cubicBezTo>
                <a:cubicBezTo>
                  <a:pt x="28" y="7"/>
                  <a:pt x="23" y="8"/>
                  <a:pt x="19" y="11"/>
                </a:cubicBezTo>
                <a:cubicBezTo>
                  <a:pt x="20" y="10"/>
                  <a:pt x="21" y="9"/>
                  <a:pt x="22" y="7"/>
                </a:cubicBezTo>
                <a:close/>
                <a:moveTo>
                  <a:pt x="9" y="14"/>
                </a:moveTo>
                <a:cubicBezTo>
                  <a:pt x="10" y="13"/>
                  <a:pt x="12" y="13"/>
                  <a:pt x="14" y="13"/>
                </a:cubicBezTo>
                <a:cubicBezTo>
                  <a:pt x="15" y="13"/>
                  <a:pt x="17" y="13"/>
                  <a:pt x="18" y="12"/>
                </a:cubicBezTo>
                <a:cubicBezTo>
                  <a:pt x="14" y="15"/>
                  <a:pt x="11" y="19"/>
                  <a:pt x="10" y="24"/>
                </a:cubicBezTo>
                <a:cubicBezTo>
                  <a:pt x="10" y="22"/>
                  <a:pt x="10" y="21"/>
                  <a:pt x="9" y="19"/>
                </a:cubicBezTo>
                <a:cubicBezTo>
                  <a:pt x="9" y="17"/>
                  <a:pt x="9" y="15"/>
                  <a:pt x="9" y="14"/>
                </a:cubicBezTo>
                <a:close/>
                <a:moveTo>
                  <a:pt x="6" y="36"/>
                </a:moveTo>
                <a:cubicBezTo>
                  <a:pt x="5" y="35"/>
                  <a:pt x="3" y="34"/>
                  <a:pt x="3" y="32"/>
                </a:cubicBezTo>
                <a:cubicBezTo>
                  <a:pt x="3" y="31"/>
                  <a:pt x="5" y="30"/>
                  <a:pt x="6" y="28"/>
                </a:cubicBezTo>
                <a:cubicBezTo>
                  <a:pt x="8" y="27"/>
                  <a:pt x="9" y="26"/>
                  <a:pt x="9" y="25"/>
                </a:cubicBezTo>
                <a:cubicBezTo>
                  <a:pt x="9" y="27"/>
                  <a:pt x="8" y="30"/>
                  <a:pt x="8" y="32"/>
                </a:cubicBezTo>
                <a:cubicBezTo>
                  <a:pt x="8" y="35"/>
                  <a:pt x="9" y="37"/>
                  <a:pt x="9" y="40"/>
                </a:cubicBezTo>
                <a:cubicBezTo>
                  <a:pt x="9" y="38"/>
                  <a:pt x="8" y="37"/>
                  <a:pt x="6" y="36"/>
                </a:cubicBezTo>
                <a:close/>
                <a:moveTo>
                  <a:pt x="14" y="52"/>
                </a:moveTo>
                <a:cubicBezTo>
                  <a:pt x="12" y="51"/>
                  <a:pt x="10" y="51"/>
                  <a:pt x="9" y="50"/>
                </a:cubicBezTo>
                <a:cubicBezTo>
                  <a:pt x="9" y="49"/>
                  <a:pt x="9" y="47"/>
                  <a:pt x="9" y="46"/>
                </a:cubicBezTo>
                <a:cubicBezTo>
                  <a:pt x="10" y="44"/>
                  <a:pt x="10" y="42"/>
                  <a:pt x="10" y="41"/>
                </a:cubicBezTo>
                <a:cubicBezTo>
                  <a:pt x="11" y="46"/>
                  <a:pt x="14" y="50"/>
                  <a:pt x="18" y="53"/>
                </a:cubicBezTo>
                <a:cubicBezTo>
                  <a:pt x="17" y="52"/>
                  <a:pt x="15" y="52"/>
                  <a:pt x="14" y="52"/>
                </a:cubicBezTo>
                <a:close/>
                <a:moveTo>
                  <a:pt x="29" y="60"/>
                </a:moveTo>
                <a:cubicBezTo>
                  <a:pt x="27" y="61"/>
                  <a:pt x="26" y="62"/>
                  <a:pt x="24" y="61"/>
                </a:cubicBezTo>
                <a:cubicBezTo>
                  <a:pt x="23" y="61"/>
                  <a:pt x="22" y="59"/>
                  <a:pt x="22" y="57"/>
                </a:cubicBezTo>
                <a:cubicBezTo>
                  <a:pt x="21" y="56"/>
                  <a:pt x="20" y="54"/>
                  <a:pt x="19" y="53"/>
                </a:cubicBezTo>
                <a:cubicBezTo>
                  <a:pt x="23" y="56"/>
                  <a:pt x="28" y="58"/>
                  <a:pt x="33" y="58"/>
                </a:cubicBezTo>
                <a:cubicBezTo>
                  <a:pt x="32" y="58"/>
                  <a:pt x="30" y="59"/>
                  <a:pt x="29" y="60"/>
                </a:cubicBezTo>
                <a:close/>
                <a:moveTo>
                  <a:pt x="46" y="57"/>
                </a:moveTo>
                <a:cubicBezTo>
                  <a:pt x="45" y="59"/>
                  <a:pt x="44" y="61"/>
                  <a:pt x="43" y="61"/>
                </a:cubicBezTo>
                <a:cubicBezTo>
                  <a:pt x="42" y="62"/>
                  <a:pt x="41" y="61"/>
                  <a:pt x="39" y="60"/>
                </a:cubicBezTo>
                <a:cubicBezTo>
                  <a:pt x="37" y="59"/>
                  <a:pt x="36" y="58"/>
                  <a:pt x="35" y="58"/>
                </a:cubicBezTo>
                <a:cubicBezTo>
                  <a:pt x="40" y="58"/>
                  <a:pt x="44" y="56"/>
                  <a:pt x="48" y="53"/>
                </a:cubicBezTo>
                <a:cubicBezTo>
                  <a:pt x="47" y="54"/>
                  <a:pt x="47" y="56"/>
                  <a:pt x="46" y="57"/>
                </a:cubicBezTo>
                <a:close/>
                <a:moveTo>
                  <a:pt x="34" y="56"/>
                </a:moveTo>
                <a:cubicBezTo>
                  <a:pt x="21" y="56"/>
                  <a:pt x="10" y="45"/>
                  <a:pt x="10" y="32"/>
                </a:cubicBezTo>
                <a:cubicBezTo>
                  <a:pt x="10" y="19"/>
                  <a:pt x="21" y="9"/>
                  <a:pt x="34" y="9"/>
                </a:cubicBezTo>
                <a:cubicBezTo>
                  <a:pt x="47" y="9"/>
                  <a:pt x="58" y="19"/>
                  <a:pt x="58" y="32"/>
                </a:cubicBezTo>
                <a:cubicBezTo>
                  <a:pt x="58" y="45"/>
                  <a:pt x="47" y="56"/>
                  <a:pt x="34" y="56"/>
                </a:cubicBezTo>
                <a:close/>
                <a:moveTo>
                  <a:pt x="58" y="50"/>
                </a:moveTo>
                <a:cubicBezTo>
                  <a:pt x="58" y="51"/>
                  <a:pt x="56" y="51"/>
                  <a:pt x="54" y="52"/>
                </a:cubicBezTo>
                <a:cubicBezTo>
                  <a:pt x="52" y="52"/>
                  <a:pt x="51" y="52"/>
                  <a:pt x="49" y="53"/>
                </a:cubicBezTo>
                <a:cubicBezTo>
                  <a:pt x="53" y="50"/>
                  <a:pt x="56" y="46"/>
                  <a:pt x="58" y="41"/>
                </a:cubicBezTo>
                <a:cubicBezTo>
                  <a:pt x="58" y="42"/>
                  <a:pt x="58" y="44"/>
                  <a:pt x="58" y="46"/>
                </a:cubicBezTo>
                <a:cubicBezTo>
                  <a:pt x="59" y="47"/>
                  <a:pt x="59" y="49"/>
                  <a:pt x="58" y="50"/>
                </a:cubicBezTo>
                <a:close/>
                <a:moveTo>
                  <a:pt x="61" y="36"/>
                </a:moveTo>
                <a:cubicBezTo>
                  <a:pt x="60" y="37"/>
                  <a:pt x="59" y="38"/>
                  <a:pt x="58" y="40"/>
                </a:cubicBezTo>
                <a:cubicBezTo>
                  <a:pt x="59" y="37"/>
                  <a:pt x="60" y="35"/>
                  <a:pt x="60" y="32"/>
                </a:cubicBezTo>
                <a:cubicBezTo>
                  <a:pt x="60" y="30"/>
                  <a:pt x="59" y="27"/>
                  <a:pt x="58" y="25"/>
                </a:cubicBezTo>
                <a:cubicBezTo>
                  <a:pt x="59" y="26"/>
                  <a:pt x="60" y="27"/>
                  <a:pt x="61" y="28"/>
                </a:cubicBezTo>
                <a:cubicBezTo>
                  <a:pt x="63" y="30"/>
                  <a:pt x="64" y="31"/>
                  <a:pt x="64" y="32"/>
                </a:cubicBezTo>
                <a:cubicBezTo>
                  <a:pt x="64" y="34"/>
                  <a:pt x="63" y="35"/>
                  <a:pt x="61" y="36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5" name="Freeform 38"/>
          <p:cNvSpPr>
            <a:spLocks noEditPoints="1"/>
          </p:cNvSpPr>
          <p:nvPr/>
        </p:nvSpPr>
        <p:spPr bwMode="auto">
          <a:xfrm>
            <a:off x="8556625" y="2695575"/>
            <a:ext cx="301625" cy="268605"/>
          </a:xfrm>
          <a:custGeom>
            <a:avLst/>
            <a:gdLst>
              <a:gd name="T0" fmla="*/ 63 w 65"/>
              <a:gd name="T1" fmla="*/ 24 h 58"/>
              <a:gd name="T2" fmla="*/ 49 w 65"/>
              <a:gd name="T3" fmla="*/ 22 h 58"/>
              <a:gd name="T4" fmla="*/ 42 w 65"/>
              <a:gd name="T5" fmla="*/ 16 h 58"/>
              <a:gd name="T6" fmla="*/ 32 w 65"/>
              <a:gd name="T7" fmla="*/ 6 h 58"/>
              <a:gd name="T8" fmla="*/ 24 w 65"/>
              <a:gd name="T9" fmla="*/ 0 h 58"/>
              <a:gd name="T10" fmla="*/ 24 w 65"/>
              <a:gd name="T11" fmla="*/ 23 h 58"/>
              <a:gd name="T12" fmla="*/ 21 w 65"/>
              <a:gd name="T13" fmla="*/ 22 h 58"/>
              <a:gd name="T14" fmla="*/ 3 w 65"/>
              <a:gd name="T15" fmla="*/ 28 h 58"/>
              <a:gd name="T16" fmla="*/ 0 w 65"/>
              <a:gd name="T17" fmla="*/ 34 h 58"/>
              <a:gd name="T18" fmla="*/ 2 w 65"/>
              <a:gd name="T19" fmla="*/ 41 h 58"/>
              <a:gd name="T20" fmla="*/ 5 w 65"/>
              <a:gd name="T21" fmla="*/ 48 h 58"/>
              <a:gd name="T22" fmla="*/ 10 w 65"/>
              <a:gd name="T23" fmla="*/ 55 h 58"/>
              <a:gd name="T24" fmla="*/ 35 w 65"/>
              <a:gd name="T25" fmla="*/ 57 h 58"/>
              <a:gd name="T26" fmla="*/ 45 w 65"/>
              <a:gd name="T27" fmla="*/ 55 h 58"/>
              <a:gd name="T28" fmla="*/ 60 w 65"/>
              <a:gd name="T29" fmla="*/ 57 h 58"/>
              <a:gd name="T30" fmla="*/ 64 w 65"/>
              <a:gd name="T31" fmla="*/ 26 h 58"/>
              <a:gd name="T32" fmla="*/ 9 w 65"/>
              <a:gd name="T33" fmla="*/ 25 h 58"/>
              <a:gd name="T34" fmla="*/ 24 w 65"/>
              <a:gd name="T35" fmla="*/ 28 h 58"/>
              <a:gd name="T36" fmla="*/ 9 w 65"/>
              <a:gd name="T37" fmla="*/ 30 h 58"/>
              <a:gd name="T38" fmla="*/ 9 w 65"/>
              <a:gd name="T39" fmla="*/ 25 h 58"/>
              <a:gd name="T40" fmla="*/ 18 w 65"/>
              <a:gd name="T41" fmla="*/ 32 h 58"/>
              <a:gd name="T42" fmla="*/ 18 w 65"/>
              <a:gd name="T43" fmla="*/ 37 h 58"/>
              <a:gd name="T44" fmla="*/ 6 w 65"/>
              <a:gd name="T45" fmla="*/ 37 h 58"/>
              <a:gd name="T46" fmla="*/ 6 w 65"/>
              <a:gd name="T47" fmla="*/ 32 h 58"/>
              <a:gd name="T48" fmla="*/ 18 w 65"/>
              <a:gd name="T49" fmla="*/ 39 h 58"/>
              <a:gd name="T50" fmla="*/ 23 w 65"/>
              <a:gd name="T51" fmla="*/ 41 h 58"/>
              <a:gd name="T52" fmla="*/ 11 w 65"/>
              <a:gd name="T53" fmla="*/ 43 h 58"/>
              <a:gd name="T54" fmla="*/ 5 w 65"/>
              <a:gd name="T55" fmla="*/ 41 h 58"/>
              <a:gd name="T56" fmla="*/ 11 w 65"/>
              <a:gd name="T57" fmla="*/ 45 h 58"/>
              <a:gd name="T58" fmla="*/ 23 w 65"/>
              <a:gd name="T59" fmla="*/ 45 h 58"/>
              <a:gd name="T60" fmla="*/ 23 w 65"/>
              <a:gd name="T61" fmla="*/ 50 h 58"/>
              <a:gd name="T62" fmla="*/ 8 w 65"/>
              <a:gd name="T63" fmla="*/ 48 h 58"/>
              <a:gd name="T64" fmla="*/ 23 w 65"/>
              <a:gd name="T65" fmla="*/ 52 h 58"/>
              <a:gd name="T66" fmla="*/ 24 w 65"/>
              <a:gd name="T67" fmla="*/ 44 h 58"/>
              <a:gd name="T68" fmla="*/ 22 w 65"/>
              <a:gd name="T69" fmla="*/ 37 h 58"/>
              <a:gd name="T70" fmla="*/ 21 w 65"/>
              <a:gd name="T71" fmla="*/ 32 h 58"/>
              <a:gd name="T72" fmla="*/ 26 w 65"/>
              <a:gd name="T73" fmla="*/ 26 h 58"/>
              <a:gd name="T74" fmla="*/ 28 w 65"/>
              <a:gd name="T75" fmla="*/ 31 h 58"/>
              <a:gd name="T76" fmla="*/ 39 w 65"/>
              <a:gd name="T77" fmla="*/ 40 h 58"/>
              <a:gd name="T78" fmla="*/ 30 w 65"/>
              <a:gd name="T79" fmla="*/ 31 h 58"/>
              <a:gd name="T80" fmla="*/ 29 w 65"/>
              <a:gd name="T81" fmla="*/ 24 h 58"/>
              <a:gd name="T82" fmla="*/ 29 w 65"/>
              <a:gd name="T83" fmla="*/ 24 h 58"/>
              <a:gd name="T84" fmla="*/ 22 w 65"/>
              <a:gd name="T85" fmla="*/ 8 h 58"/>
              <a:gd name="T86" fmla="*/ 28 w 65"/>
              <a:gd name="T87" fmla="*/ 4 h 58"/>
              <a:gd name="T88" fmla="*/ 32 w 65"/>
              <a:gd name="T89" fmla="*/ 14 h 58"/>
              <a:gd name="T90" fmla="*/ 43 w 65"/>
              <a:gd name="T91" fmla="*/ 20 h 58"/>
              <a:gd name="T92" fmla="*/ 46 w 65"/>
              <a:gd name="T93" fmla="*/ 50 h 58"/>
              <a:gd name="T94" fmla="*/ 12 w 65"/>
              <a:gd name="T95" fmla="*/ 52 h 58"/>
              <a:gd name="T96" fmla="*/ 23 w 65"/>
              <a:gd name="T97" fmla="*/ 52 h 58"/>
              <a:gd name="T98" fmla="*/ 61 w 65"/>
              <a:gd name="T99" fmla="*/ 27 h 58"/>
              <a:gd name="T100" fmla="*/ 48 w 65"/>
              <a:gd name="T10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" h="58">
                <a:moveTo>
                  <a:pt x="64" y="24"/>
                </a:moveTo>
                <a:cubicBezTo>
                  <a:pt x="64" y="24"/>
                  <a:pt x="63" y="24"/>
                  <a:pt x="63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20"/>
                  <a:pt x="46" y="18"/>
                  <a:pt x="45" y="18"/>
                </a:cubicBezTo>
                <a:cubicBezTo>
                  <a:pt x="44" y="17"/>
                  <a:pt x="43" y="17"/>
                  <a:pt x="42" y="16"/>
                </a:cubicBezTo>
                <a:cubicBezTo>
                  <a:pt x="39" y="15"/>
                  <a:pt x="37" y="14"/>
                  <a:pt x="35" y="12"/>
                </a:cubicBezTo>
                <a:cubicBezTo>
                  <a:pt x="33" y="10"/>
                  <a:pt x="32" y="8"/>
                  <a:pt x="32" y="6"/>
                </a:cubicBezTo>
                <a:cubicBezTo>
                  <a:pt x="31" y="4"/>
                  <a:pt x="31" y="2"/>
                  <a:pt x="30" y="1"/>
                </a:cubicBezTo>
                <a:cubicBezTo>
                  <a:pt x="28" y="0"/>
                  <a:pt x="26" y="0"/>
                  <a:pt x="24" y="0"/>
                </a:cubicBezTo>
                <a:cubicBezTo>
                  <a:pt x="22" y="1"/>
                  <a:pt x="20" y="4"/>
                  <a:pt x="20" y="7"/>
                </a:cubicBezTo>
                <a:cubicBezTo>
                  <a:pt x="19" y="14"/>
                  <a:pt x="22" y="19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3" y="22"/>
                  <a:pt x="22" y="22"/>
                  <a:pt x="21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2"/>
                  <a:pt x="3" y="25"/>
                  <a:pt x="3" y="28"/>
                </a:cubicBezTo>
                <a:cubicBezTo>
                  <a:pt x="3" y="28"/>
                  <a:pt x="3" y="29"/>
                  <a:pt x="4" y="29"/>
                </a:cubicBezTo>
                <a:cubicBezTo>
                  <a:pt x="1" y="30"/>
                  <a:pt x="0" y="32"/>
                  <a:pt x="0" y="34"/>
                </a:cubicBezTo>
                <a:cubicBezTo>
                  <a:pt x="0" y="36"/>
                  <a:pt x="1" y="38"/>
                  <a:pt x="2" y="39"/>
                </a:cubicBezTo>
                <a:cubicBezTo>
                  <a:pt x="2" y="40"/>
                  <a:pt x="2" y="40"/>
                  <a:pt x="2" y="41"/>
                </a:cubicBezTo>
                <a:cubicBezTo>
                  <a:pt x="2" y="43"/>
                  <a:pt x="3" y="45"/>
                  <a:pt x="5" y="46"/>
                </a:cubicBezTo>
                <a:cubicBezTo>
                  <a:pt x="5" y="46"/>
                  <a:pt x="5" y="47"/>
                  <a:pt x="5" y="48"/>
                </a:cubicBezTo>
                <a:cubicBezTo>
                  <a:pt x="5" y="50"/>
                  <a:pt x="6" y="52"/>
                  <a:pt x="8" y="53"/>
                </a:cubicBezTo>
                <a:cubicBezTo>
                  <a:pt x="9" y="53"/>
                  <a:pt x="9" y="54"/>
                  <a:pt x="10" y="55"/>
                </a:cubicBezTo>
                <a:cubicBezTo>
                  <a:pt x="13" y="57"/>
                  <a:pt x="24" y="58"/>
                  <a:pt x="30" y="58"/>
                </a:cubicBezTo>
                <a:cubicBezTo>
                  <a:pt x="32" y="58"/>
                  <a:pt x="34" y="58"/>
                  <a:pt x="35" y="57"/>
                </a:cubicBezTo>
                <a:cubicBezTo>
                  <a:pt x="38" y="57"/>
                  <a:pt x="41" y="56"/>
                  <a:pt x="45" y="54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6"/>
                  <a:pt x="46" y="56"/>
                  <a:pt x="46" y="56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7"/>
                  <a:pt x="62" y="56"/>
                  <a:pt x="62" y="5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5"/>
                  <a:pt x="64" y="25"/>
                  <a:pt x="64" y="24"/>
                </a:cubicBezTo>
                <a:close/>
                <a:moveTo>
                  <a:pt x="9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3" y="25"/>
                  <a:pt x="24" y="26"/>
                  <a:pt x="24" y="28"/>
                </a:cubicBezTo>
                <a:cubicBezTo>
                  <a:pt x="24" y="29"/>
                  <a:pt x="23" y="30"/>
                  <a:pt x="21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30"/>
                  <a:pt x="6" y="29"/>
                  <a:pt x="6" y="28"/>
                </a:cubicBezTo>
                <a:cubicBezTo>
                  <a:pt x="6" y="26"/>
                  <a:pt x="8" y="25"/>
                  <a:pt x="9" y="25"/>
                </a:cubicBezTo>
                <a:close/>
                <a:moveTo>
                  <a:pt x="6" y="32"/>
                </a:move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21" y="33"/>
                  <a:pt x="21" y="34"/>
                </a:cubicBezTo>
                <a:cubicBezTo>
                  <a:pt x="21" y="36"/>
                  <a:pt x="19" y="37"/>
                  <a:pt x="1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4" y="37"/>
                  <a:pt x="3" y="36"/>
                  <a:pt x="3" y="34"/>
                </a:cubicBezTo>
                <a:cubicBezTo>
                  <a:pt x="3" y="33"/>
                  <a:pt x="4" y="32"/>
                  <a:pt x="6" y="32"/>
                </a:cubicBezTo>
                <a:close/>
                <a:moveTo>
                  <a:pt x="8" y="39"/>
                </a:moveTo>
                <a:cubicBezTo>
                  <a:pt x="18" y="39"/>
                  <a:pt x="18" y="39"/>
                  <a:pt x="18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9"/>
                  <a:pt x="23" y="40"/>
                  <a:pt x="23" y="41"/>
                </a:cubicBezTo>
                <a:cubicBezTo>
                  <a:pt x="23" y="42"/>
                  <a:pt x="22" y="43"/>
                  <a:pt x="2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6" y="43"/>
                  <a:pt x="5" y="42"/>
                  <a:pt x="5" y="41"/>
                </a:cubicBezTo>
                <a:cubicBezTo>
                  <a:pt x="5" y="40"/>
                  <a:pt x="6" y="39"/>
                  <a:pt x="8" y="39"/>
                </a:cubicBezTo>
                <a:close/>
                <a:moveTo>
                  <a:pt x="11" y="45"/>
                </a:moveTo>
                <a:cubicBezTo>
                  <a:pt x="20" y="45"/>
                  <a:pt x="20" y="45"/>
                  <a:pt x="20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5" y="45"/>
                  <a:pt x="26" y="47"/>
                  <a:pt x="26" y="48"/>
                </a:cubicBezTo>
                <a:cubicBezTo>
                  <a:pt x="26" y="49"/>
                  <a:pt x="25" y="50"/>
                  <a:pt x="23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50"/>
                  <a:pt x="8" y="49"/>
                  <a:pt x="8" y="48"/>
                </a:cubicBezTo>
                <a:cubicBezTo>
                  <a:pt x="8" y="47"/>
                  <a:pt x="9" y="45"/>
                  <a:pt x="11" y="45"/>
                </a:cubicBezTo>
                <a:close/>
                <a:moveTo>
                  <a:pt x="23" y="52"/>
                </a:moveTo>
                <a:cubicBezTo>
                  <a:pt x="26" y="52"/>
                  <a:pt x="28" y="50"/>
                  <a:pt x="28" y="48"/>
                </a:cubicBezTo>
                <a:cubicBezTo>
                  <a:pt x="28" y="46"/>
                  <a:pt x="26" y="44"/>
                  <a:pt x="24" y="44"/>
                </a:cubicBezTo>
                <a:cubicBezTo>
                  <a:pt x="25" y="43"/>
                  <a:pt x="25" y="42"/>
                  <a:pt x="25" y="41"/>
                </a:cubicBezTo>
                <a:cubicBezTo>
                  <a:pt x="25" y="39"/>
                  <a:pt x="24" y="38"/>
                  <a:pt x="22" y="37"/>
                </a:cubicBezTo>
                <a:cubicBezTo>
                  <a:pt x="22" y="36"/>
                  <a:pt x="23" y="35"/>
                  <a:pt x="23" y="34"/>
                </a:cubicBezTo>
                <a:cubicBezTo>
                  <a:pt x="23" y="33"/>
                  <a:pt x="22" y="33"/>
                  <a:pt x="21" y="32"/>
                </a:cubicBezTo>
                <a:cubicBezTo>
                  <a:pt x="24" y="32"/>
                  <a:pt x="26" y="30"/>
                  <a:pt x="26" y="28"/>
                </a:cubicBezTo>
                <a:cubicBezTo>
                  <a:pt x="26" y="27"/>
                  <a:pt x="26" y="26"/>
                  <a:pt x="26" y="26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7"/>
                  <a:pt x="28" y="29"/>
                  <a:pt x="28" y="31"/>
                </a:cubicBezTo>
                <a:cubicBezTo>
                  <a:pt x="29" y="38"/>
                  <a:pt x="37" y="41"/>
                  <a:pt x="37" y="41"/>
                </a:cubicBezTo>
                <a:cubicBezTo>
                  <a:pt x="38" y="41"/>
                  <a:pt x="38" y="41"/>
                  <a:pt x="39" y="40"/>
                </a:cubicBezTo>
                <a:cubicBezTo>
                  <a:pt x="39" y="40"/>
                  <a:pt x="38" y="39"/>
                  <a:pt x="38" y="39"/>
                </a:cubicBezTo>
                <a:cubicBezTo>
                  <a:pt x="38" y="39"/>
                  <a:pt x="31" y="37"/>
                  <a:pt x="30" y="31"/>
                </a:cubicBezTo>
                <a:cubicBezTo>
                  <a:pt x="30" y="28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3"/>
                </a:cubicBezTo>
                <a:cubicBezTo>
                  <a:pt x="29" y="23"/>
                  <a:pt x="21" y="16"/>
                  <a:pt x="22" y="8"/>
                </a:cubicBezTo>
                <a:cubicBezTo>
                  <a:pt x="23" y="5"/>
                  <a:pt x="24" y="4"/>
                  <a:pt x="25" y="3"/>
                </a:cubicBezTo>
                <a:cubicBezTo>
                  <a:pt x="26" y="3"/>
                  <a:pt x="27" y="3"/>
                  <a:pt x="28" y="4"/>
                </a:cubicBezTo>
                <a:cubicBezTo>
                  <a:pt x="28" y="4"/>
                  <a:pt x="29" y="5"/>
                  <a:pt x="29" y="7"/>
                </a:cubicBezTo>
                <a:cubicBezTo>
                  <a:pt x="30" y="9"/>
                  <a:pt x="31" y="11"/>
                  <a:pt x="32" y="14"/>
                </a:cubicBezTo>
                <a:cubicBezTo>
                  <a:pt x="35" y="17"/>
                  <a:pt x="38" y="18"/>
                  <a:pt x="40" y="19"/>
                </a:cubicBezTo>
                <a:cubicBezTo>
                  <a:pt x="41" y="19"/>
                  <a:pt x="42" y="20"/>
                  <a:pt x="43" y="20"/>
                </a:cubicBezTo>
                <a:cubicBezTo>
                  <a:pt x="44" y="21"/>
                  <a:pt x="47" y="25"/>
                  <a:pt x="48" y="26"/>
                </a:cubicBezTo>
                <a:cubicBezTo>
                  <a:pt x="46" y="50"/>
                  <a:pt x="46" y="50"/>
                  <a:pt x="46" y="50"/>
                </a:cubicBezTo>
                <a:cubicBezTo>
                  <a:pt x="43" y="52"/>
                  <a:pt x="39" y="54"/>
                  <a:pt x="34" y="54"/>
                </a:cubicBezTo>
                <a:cubicBezTo>
                  <a:pt x="27" y="55"/>
                  <a:pt x="14" y="54"/>
                  <a:pt x="12" y="52"/>
                </a:cubicBezTo>
                <a:cubicBezTo>
                  <a:pt x="12" y="52"/>
                  <a:pt x="12" y="52"/>
                  <a:pt x="12" y="52"/>
                </a:cubicBezTo>
                <a:lnTo>
                  <a:pt x="23" y="52"/>
                </a:lnTo>
                <a:close/>
                <a:moveTo>
                  <a:pt x="50" y="26"/>
                </a:moveTo>
                <a:cubicBezTo>
                  <a:pt x="61" y="27"/>
                  <a:pt x="61" y="27"/>
                  <a:pt x="61" y="27"/>
                </a:cubicBezTo>
                <a:cubicBezTo>
                  <a:pt x="59" y="54"/>
                  <a:pt x="59" y="54"/>
                  <a:pt x="59" y="54"/>
                </a:cubicBezTo>
                <a:cubicBezTo>
                  <a:pt x="48" y="53"/>
                  <a:pt x="48" y="53"/>
                  <a:pt x="48" y="53"/>
                </a:cubicBezTo>
                <a:lnTo>
                  <a:pt x="50" y="26"/>
                </a:ln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6" name="Freeform 64"/>
          <p:cNvSpPr>
            <a:spLocks noEditPoints="1"/>
          </p:cNvSpPr>
          <p:nvPr/>
        </p:nvSpPr>
        <p:spPr bwMode="auto">
          <a:xfrm>
            <a:off x="7960995" y="3715385"/>
            <a:ext cx="236855" cy="160020"/>
          </a:xfrm>
          <a:custGeom>
            <a:avLst/>
            <a:gdLst>
              <a:gd name="T0" fmla="*/ 58 w 58"/>
              <a:gd name="T1" fmla="*/ 18 h 38"/>
              <a:gd name="T2" fmla="*/ 31 w 58"/>
              <a:gd name="T3" fmla="*/ 0 h 38"/>
              <a:gd name="T4" fmla="*/ 1 w 58"/>
              <a:gd name="T5" fmla="*/ 18 h 38"/>
              <a:gd name="T6" fmla="*/ 0 w 58"/>
              <a:gd name="T7" fmla="*/ 20 h 38"/>
              <a:gd name="T8" fmla="*/ 31 w 58"/>
              <a:gd name="T9" fmla="*/ 38 h 38"/>
              <a:gd name="T10" fmla="*/ 58 w 58"/>
              <a:gd name="T11" fmla="*/ 20 h 38"/>
              <a:gd name="T12" fmla="*/ 58 w 58"/>
              <a:gd name="T13" fmla="*/ 18 h 38"/>
              <a:gd name="T14" fmla="*/ 18 w 58"/>
              <a:gd name="T15" fmla="*/ 19 h 38"/>
              <a:gd name="T16" fmla="*/ 16 w 58"/>
              <a:gd name="T17" fmla="*/ 19 h 38"/>
              <a:gd name="T18" fmla="*/ 28 w 58"/>
              <a:gd name="T19" fmla="*/ 34 h 38"/>
              <a:gd name="T20" fmla="*/ 4 w 58"/>
              <a:gd name="T21" fmla="*/ 19 h 38"/>
              <a:gd name="T22" fmla="*/ 27 w 58"/>
              <a:gd name="T23" fmla="*/ 4 h 38"/>
              <a:gd name="T24" fmla="*/ 19 w 58"/>
              <a:gd name="T25" fmla="*/ 9 h 38"/>
              <a:gd name="T26" fmla="*/ 21 w 58"/>
              <a:gd name="T27" fmla="*/ 10 h 38"/>
              <a:gd name="T28" fmla="*/ 31 w 58"/>
              <a:gd name="T29" fmla="*/ 5 h 38"/>
              <a:gd name="T30" fmla="*/ 45 w 58"/>
              <a:gd name="T31" fmla="*/ 19 h 38"/>
              <a:gd name="T32" fmla="*/ 31 w 58"/>
              <a:gd name="T33" fmla="*/ 33 h 38"/>
              <a:gd name="T34" fmla="*/ 18 w 58"/>
              <a:gd name="T35" fmla="*/ 19 h 38"/>
              <a:gd name="T36" fmla="*/ 36 w 58"/>
              <a:gd name="T37" fmla="*/ 34 h 38"/>
              <a:gd name="T38" fmla="*/ 47 w 58"/>
              <a:gd name="T39" fmla="*/ 19 h 38"/>
              <a:gd name="T40" fmla="*/ 38 w 58"/>
              <a:gd name="T41" fmla="*/ 4 h 38"/>
              <a:gd name="T42" fmla="*/ 55 w 58"/>
              <a:gd name="T43" fmla="*/ 19 h 38"/>
              <a:gd name="T44" fmla="*/ 36 w 58"/>
              <a:gd name="T45" fmla="*/ 34 h 38"/>
              <a:gd name="T46" fmla="*/ 40 w 58"/>
              <a:gd name="T47" fmla="*/ 19 h 38"/>
              <a:gd name="T48" fmla="*/ 31 w 58"/>
              <a:gd name="T49" fmla="*/ 28 h 38"/>
              <a:gd name="T50" fmla="*/ 23 w 58"/>
              <a:gd name="T51" fmla="*/ 19 h 38"/>
              <a:gd name="T52" fmla="*/ 31 w 58"/>
              <a:gd name="T53" fmla="*/ 19 h 38"/>
              <a:gd name="T54" fmla="*/ 24 w 58"/>
              <a:gd name="T55" fmla="*/ 14 h 38"/>
              <a:gd name="T56" fmla="*/ 31 w 58"/>
              <a:gd name="T57" fmla="*/ 10 h 38"/>
              <a:gd name="T58" fmla="*/ 40 w 58"/>
              <a:gd name="T5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" h="38">
                <a:moveTo>
                  <a:pt x="58" y="18"/>
                </a:moveTo>
                <a:cubicBezTo>
                  <a:pt x="57" y="18"/>
                  <a:pt x="47" y="0"/>
                  <a:pt x="31" y="0"/>
                </a:cubicBezTo>
                <a:cubicBezTo>
                  <a:pt x="15" y="0"/>
                  <a:pt x="1" y="17"/>
                  <a:pt x="1" y="18"/>
                </a:cubicBezTo>
                <a:cubicBezTo>
                  <a:pt x="0" y="19"/>
                  <a:pt x="0" y="19"/>
                  <a:pt x="0" y="20"/>
                </a:cubicBezTo>
                <a:cubicBezTo>
                  <a:pt x="1" y="21"/>
                  <a:pt x="13" y="38"/>
                  <a:pt x="31" y="38"/>
                </a:cubicBezTo>
                <a:cubicBezTo>
                  <a:pt x="49" y="38"/>
                  <a:pt x="57" y="20"/>
                  <a:pt x="58" y="20"/>
                </a:cubicBezTo>
                <a:cubicBezTo>
                  <a:pt x="58" y="19"/>
                  <a:pt x="58" y="19"/>
                  <a:pt x="58" y="18"/>
                </a:cubicBezTo>
                <a:close/>
                <a:moveTo>
                  <a:pt x="18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27"/>
                  <a:pt x="21" y="33"/>
                  <a:pt x="28" y="34"/>
                </a:cubicBezTo>
                <a:cubicBezTo>
                  <a:pt x="16" y="33"/>
                  <a:pt x="6" y="22"/>
                  <a:pt x="4" y="19"/>
                </a:cubicBezTo>
                <a:cubicBezTo>
                  <a:pt x="6" y="16"/>
                  <a:pt x="16" y="6"/>
                  <a:pt x="27" y="4"/>
                </a:cubicBezTo>
                <a:cubicBezTo>
                  <a:pt x="24" y="5"/>
                  <a:pt x="21" y="7"/>
                  <a:pt x="19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7"/>
                  <a:pt x="27" y="5"/>
                  <a:pt x="31" y="5"/>
                </a:cubicBezTo>
                <a:cubicBezTo>
                  <a:pt x="39" y="5"/>
                  <a:pt x="45" y="11"/>
                  <a:pt x="45" y="19"/>
                </a:cubicBezTo>
                <a:cubicBezTo>
                  <a:pt x="45" y="27"/>
                  <a:pt x="39" y="33"/>
                  <a:pt x="31" y="33"/>
                </a:cubicBezTo>
                <a:cubicBezTo>
                  <a:pt x="24" y="33"/>
                  <a:pt x="18" y="27"/>
                  <a:pt x="18" y="19"/>
                </a:cubicBezTo>
                <a:close/>
                <a:moveTo>
                  <a:pt x="36" y="34"/>
                </a:moveTo>
                <a:cubicBezTo>
                  <a:pt x="42" y="32"/>
                  <a:pt x="47" y="26"/>
                  <a:pt x="47" y="19"/>
                </a:cubicBezTo>
                <a:cubicBezTo>
                  <a:pt x="47" y="12"/>
                  <a:pt x="43" y="7"/>
                  <a:pt x="38" y="4"/>
                </a:cubicBezTo>
                <a:cubicBezTo>
                  <a:pt x="47" y="8"/>
                  <a:pt x="53" y="17"/>
                  <a:pt x="55" y="19"/>
                </a:cubicBezTo>
                <a:cubicBezTo>
                  <a:pt x="53" y="22"/>
                  <a:pt x="47" y="32"/>
                  <a:pt x="36" y="34"/>
                </a:cubicBezTo>
                <a:close/>
                <a:moveTo>
                  <a:pt x="40" y="19"/>
                </a:moveTo>
                <a:cubicBezTo>
                  <a:pt x="40" y="24"/>
                  <a:pt x="36" y="28"/>
                  <a:pt x="31" y="28"/>
                </a:cubicBezTo>
                <a:cubicBezTo>
                  <a:pt x="27" y="28"/>
                  <a:pt x="23" y="24"/>
                  <a:pt x="23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2"/>
                  <a:pt x="29" y="10"/>
                  <a:pt x="31" y="10"/>
                </a:cubicBezTo>
                <a:cubicBezTo>
                  <a:pt x="36" y="10"/>
                  <a:pt x="40" y="14"/>
                  <a:pt x="40" y="19"/>
                </a:cubicBezTo>
                <a:close/>
              </a:path>
            </a:pathLst>
          </a:custGeom>
          <a:solidFill>
            <a:srgbClr val="E7E6E6">
              <a:lumMod val="75000"/>
              <a:alpha val="75000"/>
            </a:srgbClr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defTabSz="1218565">
              <a:defRPr/>
            </a:pPr>
            <a:endParaRPr lang="en-US" sz="18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7" name="Group 10"/>
          <p:cNvGrpSpPr/>
          <p:nvPr/>
        </p:nvGrpSpPr>
        <p:grpSpPr>
          <a:xfrm>
            <a:off x="5178688" y="3478838"/>
            <a:ext cx="1966617" cy="3379162"/>
            <a:chOff x="3724275" y="1833563"/>
            <a:chExt cx="1316038" cy="2260600"/>
          </a:xfrm>
        </p:grpSpPr>
        <p:sp>
          <p:nvSpPr>
            <p:cNvPr id="138" name="Freeform 5"/>
            <p:cNvSpPr/>
            <p:nvPr/>
          </p:nvSpPr>
          <p:spPr bwMode="auto">
            <a:xfrm>
              <a:off x="4216400" y="2362201"/>
              <a:ext cx="330200" cy="381000"/>
            </a:xfrm>
            <a:custGeom>
              <a:avLst/>
              <a:gdLst>
                <a:gd name="T0" fmla="*/ 208 w 208"/>
                <a:gd name="T1" fmla="*/ 240 h 240"/>
                <a:gd name="T2" fmla="*/ 0 w 208"/>
                <a:gd name="T3" fmla="*/ 240 h 240"/>
                <a:gd name="T4" fmla="*/ 8 w 208"/>
                <a:gd name="T5" fmla="*/ 0 h 240"/>
                <a:gd name="T6" fmla="*/ 199 w 208"/>
                <a:gd name="T7" fmla="*/ 0 h 240"/>
                <a:gd name="T8" fmla="*/ 208 w 208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40">
                  <a:moveTo>
                    <a:pt x="208" y="240"/>
                  </a:moveTo>
                  <a:lnTo>
                    <a:pt x="0" y="240"/>
                  </a:lnTo>
                  <a:lnTo>
                    <a:pt x="8" y="0"/>
                  </a:lnTo>
                  <a:lnTo>
                    <a:pt x="199" y="0"/>
                  </a:lnTo>
                  <a:lnTo>
                    <a:pt x="208" y="240"/>
                  </a:lnTo>
                  <a:close/>
                </a:path>
              </a:pathLst>
            </a:custGeom>
            <a:solidFill>
              <a:srgbClr val="F1C9A5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pPr defTabSz="1218565">
                <a:defRPr/>
              </a:pPr>
              <a:endParaRPr lang="en-US" sz="135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6"/>
            <p:cNvSpPr/>
            <p:nvPr/>
          </p:nvSpPr>
          <p:spPr bwMode="auto">
            <a:xfrm>
              <a:off x="4111625" y="1833563"/>
              <a:ext cx="538163" cy="676275"/>
            </a:xfrm>
            <a:custGeom>
              <a:avLst/>
              <a:gdLst>
                <a:gd name="T0" fmla="*/ 179 w 179"/>
                <a:gd name="T1" fmla="*/ 109 h 226"/>
                <a:gd name="T2" fmla="*/ 90 w 179"/>
                <a:gd name="T3" fmla="*/ 0 h 226"/>
                <a:gd name="T4" fmla="*/ 0 w 179"/>
                <a:gd name="T5" fmla="*/ 109 h 226"/>
                <a:gd name="T6" fmla="*/ 42 w 179"/>
                <a:gd name="T7" fmla="*/ 194 h 226"/>
                <a:gd name="T8" fmla="*/ 49 w 179"/>
                <a:gd name="T9" fmla="*/ 218 h 226"/>
                <a:gd name="T10" fmla="*/ 59 w 179"/>
                <a:gd name="T11" fmla="*/ 226 h 226"/>
                <a:gd name="T12" fmla="*/ 121 w 179"/>
                <a:gd name="T13" fmla="*/ 226 h 226"/>
                <a:gd name="T14" fmla="*/ 131 w 179"/>
                <a:gd name="T15" fmla="*/ 218 h 226"/>
                <a:gd name="T16" fmla="*/ 138 w 179"/>
                <a:gd name="T17" fmla="*/ 194 h 226"/>
                <a:gd name="T18" fmla="*/ 179 w 179"/>
                <a:gd name="T19" fmla="*/ 10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226">
                  <a:moveTo>
                    <a:pt x="179" y="109"/>
                  </a:moveTo>
                  <a:cubicBezTo>
                    <a:pt x="179" y="54"/>
                    <a:pt x="171" y="0"/>
                    <a:pt x="90" y="0"/>
                  </a:cubicBezTo>
                  <a:cubicBezTo>
                    <a:pt x="7" y="0"/>
                    <a:pt x="0" y="54"/>
                    <a:pt x="0" y="109"/>
                  </a:cubicBezTo>
                  <a:cubicBezTo>
                    <a:pt x="0" y="145"/>
                    <a:pt x="17" y="176"/>
                    <a:pt x="42" y="194"/>
                  </a:cubicBezTo>
                  <a:cubicBezTo>
                    <a:pt x="49" y="218"/>
                    <a:pt x="49" y="218"/>
                    <a:pt x="49" y="218"/>
                  </a:cubicBezTo>
                  <a:cubicBezTo>
                    <a:pt x="50" y="223"/>
                    <a:pt x="55" y="226"/>
                    <a:pt x="59" y="226"/>
                  </a:cubicBezTo>
                  <a:cubicBezTo>
                    <a:pt x="121" y="226"/>
                    <a:pt x="121" y="226"/>
                    <a:pt x="121" y="226"/>
                  </a:cubicBezTo>
                  <a:cubicBezTo>
                    <a:pt x="125" y="226"/>
                    <a:pt x="130" y="223"/>
                    <a:pt x="131" y="218"/>
                  </a:cubicBezTo>
                  <a:cubicBezTo>
                    <a:pt x="138" y="194"/>
                    <a:pt x="138" y="194"/>
                    <a:pt x="138" y="194"/>
                  </a:cubicBezTo>
                  <a:cubicBezTo>
                    <a:pt x="163" y="176"/>
                    <a:pt x="179" y="145"/>
                    <a:pt x="179" y="10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1218565">
                <a:defRPr/>
              </a:pPr>
              <a:endParaRPr lang="en-US" sz="135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7"/>
            <p:cNvSpPr/>
            <p:nvPr/>
          </p:nvSpPr>
          <p:spPr bwMode="auto">
            <a:xfrm>
              <a:off x="3724275" y="2557463"/>
              <a:ext cx="1316038" cy="1536700"/>
            </a:xfrm>
            <a:custGeom>
              <a:avLst/>
              <a:gdLst>
                <a:gd name="T0" fmla="*/ 405 w 438"/>
                <a:gd name="T1" fmla="*/ 60 h 514"/>
                <a:gd name="T2" fmla="*/ 287 w 438"/>
                <a:gd name="T3" fmla="*/ 28 h 514"/>
                <a:gd name="T4" fmla="*/ 282 w 438"/>
                <a:gd name="T5" fmla="*/ 8 h 514"/>
                <a:gd name="T6" fmla="*/ 219 w 438"/>
                <a:gd name="T7" fmla="*/ 0 h 514"/>
                <a:gd name="T8" fmla="*/ 156 w 438"/>
                <a:gd name="T9" fmla="*/ 8 h 514"/>
                <a:gd name="T10" fmla="*/ 152 w 438"/>
                <a:gd name="T11" fmla="*/ 28 h 514"/>
                <a:gd name="T12" fmla="*/ 33 w 438"/>
                <a:gd name="T13" fmla="*/ 60 h 514"/>
                <a:gd name="T14" fmla="*/ 0 w 438"/>
                <a:gd name="T15" fmla="*/ 93 h 514"/>
                <a:gd name="T16" fmla="*/ 7 w 438"/>
                <a:gd name="T17" fmla="*/ 258 h 514"/>
                <a:gd name="T18" fmla="*/ 65 w 438"/>
                <a:gd name="T19" fmla="*/ 344 h 514"/>
                <a:gd name="T20" fmla="*/ 35 w 438"/>
                <a:gd name="T21" fmla="*/ 514 h 514"/>
                <a:gd name="T22" fmla="*/ 402 w 438"/>
                <a:gd name="T23" fmla="*/ 514 h 514"/>
                <a:gd name="T24" fmla="*/ 371 w 438"/>
                <a:gd name="T25" fmla="*/ 344 h 514"/>
                <a:gd name="T26" fmla="*/ 431 w 438"/>
                <a:gd name="T27" fmla="*/ 258 h 514"/>
                <a:gd name="T28" fmla="*/ 438 w 438"/>
                <a:gd name="T29" fmla="*/ 93 h 514"/>
                <a:gd name="T30" fmla="*/ 405 w 438"/>
                <a:gd name="T31" fmla="*/ 6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514">
                  <a:moveTo>
                    <a:pt x="405" y="60"/>
                  </a:moveTo>
                  <a:cubicBezTo>
                    <a:pt x="287" y="28"/>
                    <a:pt x="287" y="28"/>
                    <a:pt x="287" y="28"/>
                  </a:cubicBezTo>
                  <a:cubicBezTo>
                    <a:pt x="282" y="8"/>
                    <a:pt x="282" y="8"/>
                    <a:pt x="282" y="8"/>
                  </a:cubicBezTo>
                  <a:cubicBezTo>
                    <a:pt x="282" y="8"/>
                    <a:pt x="235" y="0"/>
                    <a:pt x="219" y="0"/>
                  </a:cubicBezTo>
                  <a:cubicBezTo>
                    <a:pt x="203" y="0"/>
                    <a:pt x="156" y="8"/>
                    <a:pt x="156" y="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15" y="66"/>
                    <a:pt x="0" y="75"/>
                    <a:pt x="0" y="93"/>
                  </a:cubicBezTo>
                  <a:cubicBezTo>
                    <a:pt x="0" y="93"/>
                    <a:pt x="3" y="213"/>
                    <a:pt x="7" y="258"/>
                  </a:cubicBezTo>
                  <a:cubicBezTo>
                    <a:pt x="9" y="285"/>
                    <a:pt x="15" y="341"/>
                    <a:pt x="65" y="344"/>
                  </a:cubicBezTo>
                  <a:cubicBezTo>
                    <a:pt x="35" y="514"/>
                    <a:pt x="35" y="514"/>
                    <a:pt x="35" y="514"/>
                  </a:cubicBezTo>
                  <a:cubicBezTo>
                    <a:pt x="402" y="514"/>
                    <a:pt x="402" y="514"/>
                    <a:pt x="402" y="514"/>
                  </a:cubicBezTo>
                  <a:cubicBezTo>
                    <a:pt x="371" y="344"/>
                    <a:pt x="371" y="344"/>
                    <a:pt x="371" y="344"/>
                  </a:cubicBezTo>
                  <a:cubicBezTo>
                    <a:pt x="424" y="344"/>
                    <a:pt x="428" y="285"/>
                    <a:pt x="431" y="258"/>
                  </a:cubicBezTo>
                  <a:cubicBezTo>
                    <a:pt x="436" y="213"/>
                    <a:pt x="438" y="93"/>
                    <a:pt x="438" y="93"/>
                  </a:cubicBezTo>
                  <a:cubicBezTo>
                    <a:pt x="438" y="75"/>
                    <a:pt x="425" y="67"/>
                    <a:pt x="405" y="60"/>
                  </a:cubicBezTo>
                  <a:close/>
                </a:path>
              </a:pathLst>
            </a:custGeom>
            <a:solidFill>
              <a:srgbClr val="6C7F5B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pPr defTabSz="1218565">
                <a:defRPr/>
              </a:pPr>
              <a:endParaRPr lang="en-US" sz="135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150"/>
          <p:cNvSpPr txBox="1"/>
          <p:nvPr/>
        </p:nvSpPr>
        <p:spPr>
          <a:xfrm>
            <a:off x="281940" y="318008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1210"/>
          <p:cNvSpPr/>
          <p:nvPr/>
        </p:nvSpPr>
        <p:spPr>
          <a:xfrm>
            <a:off x="281940" y="3385820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50"/>
          <p:cNvSpPr txBox="1"/>
          <p:nvPr/>
        </p:nvSpPr>
        <p:spPr>
          <a:xfrm>
            <a:off x="281940" y="173736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210"/>
          <p:cNvSpPr/>
          <p:nvPr/>
        </p:nvSpPr>
        <p:spPr>
          <a:xfrm>
            <a:off x="281940" y="1943100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50"/>
          <p:cNvSpPr txBox="1"/>
          <p:nvPr/>
        </p:nvSpPr>
        <p:spPr>
          <a:xfrm>
            <a:off x="281940" y="465518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210"/>
          <p:cNvSpPr/>
          <p:nvPr/>
        </p:nvSpPr>
        <p:spPr>
          <a:xfrm>
            <a:off x="281940" y="4860925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50"/>
          <p:cNvSpPr txBox="1"/>
          <p:nvPr/>
        </p:nvSpPr>
        <p:spPr>
          <a:xfrm>
            <a:off x="9678035" y="297497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210"/>
          <p:cNvSpPr/>
          <p:nvPr/>
        </p:nvSpPr>
        <p:spPr>
          <a:xfrm>
            <a:off x="9678035" y="3180715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50"/>
          <p:cNvSpPr txBox="1"/>
          <p:nvPr/>
        </p:nvSpPr>
        <p:spPr>
          <a:xfrm>
            <a:off x="9678035" y="153225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210"/>
          <p:cNvSpPr/>
          <p:nvPr/>
        </p:nvSpPr>
        <p:spPr>
          <a:xfrm>
            <a:off x="9678035" y="1737995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50"/>
          <p:cNvSpPr txBox="1"/>
          <p:nvPr/>
        </p:nvSpPr>
        <p:spPr>
          <a:xfrm>
            <a:off x="9678035" y="445008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210"/>
          <p:cNvSpPr/>
          <p:nvPr/>
        </p:nvSpPr>
        <p:spPr>
          <a:xfrm>
            <a:off x="9678035" y="4655820"/>
            <a:ext cx="2284730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9815" y="974725"/>
            <a:ext cx="10073005" cy="4909185"/>
          </a:xfrm>
          <a:prstGeom prst="rect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-435610" y="3733800"/>
            <a:ext cx="3070225" cy="5421630"/>
          </a:xfrm>
          <a:prstGeom prst="rect">
            <a:avLst/>
          </a:prstGeom>
        </p:spPr>
      </p:pic>
      <p:pic>
        <p:nvPicPr>
          <p:cNvPr id="9" name="图片 8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510665" y="4589145"/>
            <a:ext cx="3070225" cy="5421630"/>
          </a:xfrm>
          <a:prstGeom prst="rect">
            <a:avLst/>
          </a:prstGeom>
        </p:spPr>
      </p:pic>
      <p:pic>
        <p:nvPicPr>
          <p:cNvPr id="12" name="图片 11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7635240" y="4239260"/>
            <a:ext cx="3070225" cy="5421630"/>
          </a:xfrm>
          <a:prstGeom prst="rect">
            <a:avLst/>
          </a:prstGeom>
        </p:spPr>
      </p:pic>
      <p:pic>
        <p:nvPicPr>
          <p:cNvPr id="15" name="图片 14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581515" y="5094605"/>
            <a:ext cx="3070225" cy="5421630"/>
          </a:xfrm>
          <a:prstGeom prst="rect">
            <a:avLst/>
          </a:prstGeom>
        </p:spPr>
      </p:pic>
      <p:pic>
        <p:nvPicPr>
          <p:cNvPr id="16" name="图片 15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0705465" y="3733800"/>
            <a:ext cx="3070225" cy="5421630"/>
          </a:xfrm>
          <a:prstGeom prst="rect">
            <a:avLst/>
          </a:prstGeom>
        </p:spPr>
      </p:pic>
      <p:pic>
        <p:nvPicPr>
          <p:cNvPr id="17" name="图片 16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2651740" y="4589145"/>
            <a:ext cx="3070225" cy="5421630"/>
          </a:xfrm>
          <a:prstGeom prst="rect">
            <a:avLst/>
          </a:prstGeom>
        </p:spPr>
      </p:pic>
      <p:pic>
        <p:nvPicPr>
          <p:cNvPr id="5" name="图片 4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-123190" y="4149090"/>
            <a:ext cx="6184900" cy="3741420"/>
          </a:xfrm>
          <a:prstGeom prst="rect">
            <a:avLst/>
          </a:prstGeom>
        </p:spPr>
      </p:pic>
      <p:pic>
        <p:nvPicPr>
          <p:cNvPr id="3" name="图片 2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8759825" y="3733800"/>
            <a:ext cx="6184900" cy="3741420"/>
          </a:xfrm>
          <a:prstGeom prst="rect">
            <a:avLst/>
          </a:prstGeom>
        </p:spPr>
      </p:pic>
      <p:pic>
        <p:nvPicPr>
          <p:cNvPr id="4" name="图片 3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9912350" y="3848100"/>
            <a:ext cx="6184900" cy="3741420"/>
          </a:xfrm>
          <a:prstGeom prst="rect">
            <a:avLst/>
          </a:prstGeom>
        </p:spPr>
      </p:pic>
      <p:pic>
        <p:nvPicPr>
          <p:cNvPr id="7" name="图片 6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11724640" y="3848100"/>
            <a:ext cx="6184900" cy="3741420"/>
          </a:xfrm>
          <a:prstGeom prst="rect">
            <a:avLst/>
          </a:prstGeom>
        </p:spPr>
      </p:pic>
      <p:sp>
        <p:nvSpPr>
          <p:cNvPr id="13" name="TextBox 1210"/>
          <p:cNvSpPr/>
          <p:nvPr/>
        </p:nvSpPr>
        <p:spPr>
          <a:xfrm>
            <a:off x="3355340" y="2395855"/>
            <a:ext cx="5604510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4" name="TextBox 1210"/>
          <p:cNvSpPr/>
          <p:nvPr/>
        </p:nvSpPr>
        <p:spPr>
          <a:xfrm>
            <a:off x="1737360" y="3019425"/>
            <a:ext cx="8717915" cy="131433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3827145" y="4239260"/>
            <a:ext cx="3070225" cy="5421630"/>
          </a:xfrm>
          <a:prstGeom prst="rect">
            <a:avLst/>
          </a:prstGeom>
        </p:spPr>
      </p:pic>
      <p:pic>
        <p:nvPicPr>
          <p:cNvPr id="11" name="图片 10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5773420" y="5094605"/>
            <a:ext cx="3070225" cy="5421630"/>
          </a:xfrm>
          <a:prstGeom prst="rect">
            <a:avLst/>
          </a:prstGeom>
        </p:spPr>
      </p:pic>
      <p:pic>
        <p:nvPicPr>
          <p:cNvPr id="2" name="图片 1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2269490" y="3848100"/>
            <a:ext cx="6184900" cy="3741420"/>
          </a:xfrm>
          <a:prstGeom prst="rect">
            <a:avLst/>
          </a:prstGeom>
        </p:spPr>
      </p:pic>
      <p:sp>
        <p:nvSpPr>
          <p:cNvPr id="48151" name="Freeform 18"/>
          <p:cNvSpPr/>
          <p:nvPr/>
        </p:nvSpPr>
        <p:spPr>
          <a:xfrm>
            <a:off x="5847715" y="1547495"/>
            <a:ext cx="620395" cy="620395"/>
          </a:xfrm>
          <a:custGeom>
            <a:avLst/>
            <a:gdLst/>
            <a:ahLst/>
            <a:cxnLst>
              <a:cxn ang="0">
                <a:pos x="305622" y="413623"/>
              </a:cxn>
              <a:cxn ang="0">
                <a:pos x="337793" y="380303"/>
              </a:cxn>
              <a:cxn ang="0">
                <a:pos x="281494" y="178088"/>
              </a:cxn>
              <a:cxn ang="0">
                <a:pos x="365368" y="94214"/>
              </a:cxn>
              <a:cxn ang="0">
                <a:pos x="390645" y="21830"/>
              </a:cxn>
              <a:cxn ang="0">
                <a:pos x="319410" y="48256"/>
              </a:cxn>
              <a:cxn ang="0">
                <a:pos x="235536" y="132130"/>
              </a:cxn>
              <a:cxn ang="0">
                <a:pos x="32171" y="74682"/>
              </a:cxn>
              <a:cxn ang="0">
                <a:pos x="0" y="108002"/>
              </a:cxn>
              <a:cxn ang="0">
                <a:pos x="170045" y="197620"/>
              </a:cxn>
              <a:cxn ang="0">
                <a:pos x="112598" y="255068"/>
              </a:cxn>
              <a:cxn ang="0">
                <a:pos x="43660" y="259663"/>
              </a:cxn>
              <a:cxn ang="0">
                <a:pos x="10341" y="291834"/>
              </a:cxn>
              <a:cxn ang="0">
                <a:pos x="91916" y="321707"/>
              </a:cxn>
              <a:cxn ang="0">
                <a:pos x="120640" y="402133"/>
              </a:cxn>
              <a:cxn ang="0">
                <a:pos x="153960" y="369963"/>
              </a:cxn>
              <a:cxn ang="0">
                <a:pos x="157407" y="301026"/>
              </a:cxn>
              <a:cxn ang="0">
                <a:pos x="216004" y="242429"/>
              </a:cxn>
              <a:cxn ang="0">
                <a:pos x="305622" y="413623"/>
              </a:cxn>
            </a:cxnLst>
            <a:rect l="0" t="0" r="0" b="0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5"/>
          <p:cNvSpPr>
            <a:spLocks/>
          </p:cNvSpPr>
          <p:nvPr/>
        </p:nvSpPr>
        <p:spPr bwMode="auto">
          <a:xfrm>
            <a:off x="957466" y="3337363"/>
            <a:ext cx="2464443" cy="9065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637851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sym typeface="Arial" panose="020B0604020202020204" pitchFamily="34" charset="0"/>
            </a:endParaRP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957467" y="2324481"/>
            <a:ext cx="873495" cy="873414"/>
            <a:chOff x="0" y="0"/>
            <a:chExt cx="1591420" cy="1591420"/>
          </a:xfrm>
          <a:solidFill>
            <a:srgbClr val="637851"/>
          </a:solidFill>
        </p:grpSpPr>
        <p:sp>
          <p:nvSpPr>
            <p:cNvPr id="32" name="AutoShape 7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AutoShape 8"/>
            <p:cNvSpPr>
              <a:spLocks/>
            </p:cNvSpPr>
            <p:nvPr/>
          </p:nvSpPr>
          <p:spPr bwMode="auto">
            <a:xfrm>
              <a:off x="123410" y="547945"/>
              <a:ext cx="1358743" cy="495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zh-CN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</a:p>
          </p:txBody>
        </p:sp>
      </p:grpSp>
      <p:sp>
        <p:nvSpPr>
          <p:cNvPr id="34" name="AutoShape 9"/>
          <p:cNvSpPr>
            <a:spLocks/>
          </p:cNvSpPr>
          <p:nvPr/>
        </p:nvSpPr>
        <p:spPr bwMode="auto">
          <a:xfrm>
            <a:off x="1036796" y="3767834"/>
            <a:ext cx="2357215" cy="276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607525" eaLnBrk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5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10"/>
          <p:cNvSpPr>
            <a:spLocks/>
          </p:cNvSpPr>
          <p:nvPr/>
        </p:nvSpPr>
        <p:spPr bwMode="auto">
          <a:xfrm>
            <a:off x="3596259" y="3539590"/>
            <a:ext cx="2465313" cy="9065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sym typeface="Arial" panose="020B0604020202020204" pitchFamily="34" charset="0"/>
            </a:endParaRPr>
          </a:p>
        </p:txBody>
      </p: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3596259" y="4585596"/>
            <a:ext cx="874366" cy="874287"/>
            <a:chOff x="0" y="0"/>
            <a:chExt cx="1591420" cy="1591420"/>
          </a:xfrm>
          <a:solidFill>
            <a:srgbClr val="C8DE98"/>
          </a:solidFill>
        </p:grpSpPr>
        <p:sp>
          <p:nvSpPr>
            <p:cNvPr id="37" name="AutoShape 12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AutoShape 13"/>
            <p:cNvSpPr>
              <a:spLocks/>
            </p:cNvSpPr>
            <p:nvPr/>
          </p:nvSpPr>
          <p:spPr bwMode="auto">
            <a:xfrm>
              <a:off x="107875" y="553745"/>
              <a:ext cx="133200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Lato" charset="0"/>
                  <a:sym typeface="Arial" panose="020B0604020202020204" pitchFamily="34" charset="0"/>
                </a:rPr>
                <a:t>2013</a:t>
              </a:r>
            </a:p>
          </p:txBody>
        </p:sp>
      </p:grpSp>
      <p:sp>
        <p:nvSpPr>
          <p:cNvPr id="39" name="AutoShape 14"/>
          <p:cNvSpPr>
            <a:spLocks/>
          </p:cNvSpPr>
          <p:nvPr/>
        </p:nvSpPr>
        <p:spPr bwMode="auto">
          <a:xfrm>
            <a:off x="3568361" y="3767834"/>
            <a:ext cx="2451369" cy="276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607525" eaLnBrk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5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15"/>
          <p:cNvSpPr>
            <a:spLocks/>
          </p:cNvSpPr>
          <p:nvPr/>
        </p:nvSpPr>
        <p:spPr bwMode="auto">
          <a:xfrm>
            <a:off x="6208027" y="3337363"/>
            <a:ext cx="2464441" cy="906538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637851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ＭＳ Ｐゴシック" charset="0"/>
              <a:sym typeface="Arial" panose="020B0604020202020204" pitchFamily="34" charset="0"/>
            </a:endParaRPr>
          </a:p>
        </p:txBody>
      </p:sp>
      <p:grpSp>
        <p:nvGrpSpPr>
          <p:cNvPr id="41" name="Group 16"/>
          <p:cNvGrpSpPr>
            <a:grpSpLocks/>
          </p:cNvGrpSpPr>
          <p:nvPr/>
        </p:nvGrpSpPr>
        <p:grpSpPr bwMode="auto">
          <a:xfrm>
            <a:off x="6208027" y="2324481"/>
            <a:ext cx="873495" cy="873414"/>
            <a:chOff x="0" y="0"/>
            <a:chExt cx="1591420" cy="1591420"/>
          </a:xfrm>
          <a:solidFill>
            <a:srgbClr val="637851"/>
          </a:solidFill>
        </p:grpSpPr>
        <p:sp>
          <p:nvSpPr>
            <p:cNvPr id="42" name="AutoShape 17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AutoShape 18"/>
            <p:cNvSpPr>
              <a:spLocks/>
            </p:cNvSpPr>
            <p:nvPr/>
          </p:nvSpPr>
          <p:spPr bwMode="auto">
            <a:xfrm>
              <a:off x="107984" y="554297"/>
              <a:ext cx="1400141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Lato" charset="0"/>
                  <a:sym typeface="Arial" panose="020B0604020202020204" pitchFamily="34" charset="0"/>
                </a:rPr>
                <a:t>2020</a:t>
              </a:r>
            </a:p>
          </p:txBody>
        </p:sp>
      </p:grpSp>
      <p:sp>
        <p:nvSpPr>
          <p:cNvPr id="44" name="AutoShape 19"/>
          <p:cNvSpPr>
            <a:spLocks/>
          </p:cNvSpPr>
          <p:nvPr/>
        </p:nvSpPr>
        <p:spPr bwMode="auto">
          <a:xfrm>
            <a:off x="6235921" y="3767834"/>
            <a:ext cx="2338911" cy="276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5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20"/>
          <p:cNvSpPr>
            <a:spLocks/>
          </p:cNvSpPr>
          <p:nvPr/>
        </p:nvSpPr>
        <p:spPr bwMode="auto">
          <a:xfrm>
            <a:off x="8846819" y="3539590"/>
            <a:ext cx="2465313" cy="906538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ＭＳ Ｐゴシック" charset="0"/>
              <a:sym typeface="Arial" panose="020B0604020202020204" pitchFamily="34" charset="0"/>
            </a:endParaRPr>
          </a:p>
        </p:txBody>
      </p: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8846820" y="4585596"/>
            <a:ext cx="873495" cy="874287"/>
            <a:chOff x="0" y="0"/>
            <a:chExt cx="1591420" cy="1591420"/>
          </a:xfrm>
          <a:solidFill>
            <a:srgbClr val="C8DE98"/>
          </a:solidFill>
        </p:grpSpPr>
        <p:sp>
          <p:nvSpPr>
            <p:cNvPr id="47" name="AutoShape 22"/>
            <p:cNvSpPr>
              <a:spLocks/>
            </p:cNvSpPr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AutoShape 23"/>
            <p:cNvSpPr>
              <a:spLocks/>
            </p:cNvSpPr>
            <p:nvPr/>
          </p:nvSpPr>
          <p:spPr bwMode="auto">
            <a:xfrm>
              <a:off x="138834" y="553745"/>
              <a:ext cx="1358978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Lato" charset="0"/>
                  <a:sym typeface="Arial" panose="020B0604020202020204" pitchFamily="34" charset="0"/>
                </a:rPr>
                <a:t>2030</a:t>
              </a:r>
            </a:p>
          </p:txBody>
        </p:sp>
      </p:grpSp>
      <p:sp>
        <p:nvSpPr>
          <p:cNvPr id="49" name="AutoShape 24"/>
          <p:cNvSpPr>
            <a:spLocks/>
          </p:cNvSpPr>
          <p:nvPr/>
        </p:nvSpPr>
        <p:spPr bwMode="auto">
          <a:xfrm>
            <a:off x="8923023" y="3767834"/>
            <a:ext cx="2389109" cy="276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607525" eaLnBrk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text</a:t>
            </a:r>
            <a:endParaRPr lang="es-ES" altLang="zh-CN" sz="15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AutoShape 25"/>
          <p:cNvSpPr>
            <a:spLocks/>
          </p:cNvSpPr>
          <p:nvPr/>
        </p:nvSpPr>
        <p:spPr bwMode="auto">
          <a:xfrm>
            <a:off x="1036796" y="4466057"/>
            <a:ext cx="1935003" cy="221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51" name="AutoShape 26"/>
          <p:cNvSpPr>
            <a:spLocks/>
          </p:cNvSpPr>
          <p:nvPr/>
        </p:nvSpPr>
        <p:spPr bwMode="auto">
          <a:xfrm>
            <a:off x="1053359" y="4745111"/>
            <a:ext cx="2340653" cy="317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9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AutoShape 27"/>
          <p:cNvSpPr>
            <a:spLocks/>
          </p:cNvSpPr>
          <p:nvPr/>
        </p:nvSpPr>
        <p:spPr bwMode="auto">
          <a:xfrm>
            <a:off x="3661639" y="2587604"/>
            <a:ext cx="1807828" cy="221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53" name="AutoShape 28"/>
          <p:cNvSpPr>
            <a:spLocks/>
          </p:cNvSpPr>
          <p:nvPr/>
        </p:nvSpPr>
        <p:spPr bwMode="auto">
          <a:xfrm>
            <a:off x="3678205" y="2830921"/>
            <a:ext cx="2341525" cy="317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9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AutoShape 29"/>
          <p:cNvSpPr>
            <a:spLocks/>
          </p:cNvSpPr>
          <p:nvPr/>
        </p:nvSpPr>
        <p:spPr bwMode="auto">
          <a:xfrm>
            <a:off x="6384992" y="4515743"/>
            <a:ext cx="2013941" cy="221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55" name="AutoShape 30"/>
          <p:cNvSpPr>
            <a:spLocks/>
          </p:cNvSpPr>
          <p:nvPr/>
        </p:nvSpPr>
        <p:spPr bwMode="auto">
          <a:xfrm>
            <a:off x="6401556" y="4788695"/>
            <a:ext cx="2173277" cy="317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9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AutoShape 31"/>
          <p:cNvSpPr>
            <a:spLocks/>
          </p:cNvSpPr>
          <p:nvPr/>
        </p:nvSpPr>
        <p:spPr bwMode="auto">
          <a:xfrm>
            <a:off x="8979325" y="2570171"/>
            <a:ext cx="2173277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57" name="AutoShape 32"/>
          <p:cNvSpPr>
            <a:spLocks/>
          </p:cNvSpPr>
          <p:nvPr/>
        </p:nvSpPr>
        <p:spPr bwMode="auto">
          <a:xfrm>
            <a:off x="8983684" y="2844867"/>
            <a:ext cx="2173277" cy="317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9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9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9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9604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8165" y="520065"/>
            <a:ext cx="4682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dirty="0">
                <a:solidFill>
                  <a:srgbClr val="7A9B47"/>
                </a:solidFill>
                <a:cs typeface="+mn-ea"/>
                <a:sym typeface="+mn-lt"/>
              </a:rPr>
              <a:t>CONTENTS</a:t>
            </a:r>
            <a:endParaRPr lang="zh-CN" altLang="en-US" sz="6000" b="1" dirty="0">
              <a:solidFill>
                <a:srgbClr val="7A9B47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8925" y="328676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818765" y="235204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25625" y="2458720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35785" y="3366770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35785" y="4315460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35785" y="5107305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18765" y="421957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18765" y="501142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424180" y="5766435"/>
            <a:ext cx="1814195" cy="1973580"/>
          </a:xfrm>
          <a:prstGeom prst="rect">
            <a:avLst/>
          </a:prstGeom>
        </p:spPr>
      </p:pic>
      <p:pic>
        <p:nvPicPr>
          <p:cNvPr id="9" name="图片 8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5"/>
          <p:cNvSpPr>
            <a:spLocks/>
          </p:cNvSpPr>
          <p:nvPr/>
        </p:nvSpPr>
        <p:spPr bwMode="auto">
          <a:xfrm>
            <a:off x="1070367" y="2589326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6"/>
          <p:cNvSpPr>
            <a:spLocks/>
          </p:cNvSpPr>
          <p:nvPr/>
        </p:nvSpPr>
        <p:spPr bwMode="auto">
          <a:xfrm>
            <a:off x="1222051" y="2611368"/>
            <a:ext cx="364392" cy="465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7"/>
          <p:cNvSpPr>
            <a:spLocks/>
          </p:cNvSpPr>
          <p:nvPr/>
        </p:nvSpPr>
        <p:spPr bwMode="auto">
          <a:xfrm>
            <a:off x="1872379" y="2794213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29" name="AutoShape 9"/>
          <p:cNvSpPr>
            <a:spLocks/>
          </p:cNvSpPr>
          <p:nvPr/>
        </p:nvSpPr>
        <p:spPr bwMode="auto">
          <a:xfrm>
            <a:off x="1057292" y="3372961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/>
          </p:cNvSpPr>
          <p:nvPr/>
        </p:nvSpPr>
        <p:spPr bwMode="auto">
          <a:xfrm>
            <a:off x="4872076" y="258932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11"/>
          <p:cNvSpPr>
            <a:spLocks/>
          </p:cNvSpPr>
          <p:nvPr/>
        </p:nvSpPr>
        <p:spPr bwMode="auto">
          <a:xfrm>
            <a:off x="5038580" y="2611366"/>
            <a:ext cx="324291" cy="465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12"/>
          <p:cNvSpPr>
            <a:spLocks/>
          </p:cNvSpPr>
          <p:nvPr/>
        </p:nvSpPr>
        <p:spPr bwMode="auto">
          <a:xfrm>
            <a:off x="5675832" y="2789855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33" name="AutoShape 14"/>
          <p:cNvSpPr>
            <a:spLocks/>
          </p:cNvSpPr>
          <p:nvPr/>
        </p:nvSpPr>
        <p:spPr bwMode="auto">
          <a:xfrm>
            <a:off x="4859872" y="3372961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15"/>
          <p:cNvSpPr>
            <a:spLocks/>
          </p:cNvSpPr>
          <p:nvPr/>
        </p:nvSpPr>
        <p:spPr bwMode="auto">
          <a:xfrm>
            <a:off x="8661581" y="258932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16"/>
          <p:cNvSpPr>
            <a:spLocks/>
          </p:cNvSpPr>
          <p:nvPr/>
        </p:nvSpPr>
        <p:spPr bwMode="auto">
          <a:xfrm>
            <a:off x="8820239" y="2611366"/>
            <a:ext cx="345214" cy="465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17"/>
          <p:cNvSpPr>
            <a:spLocks/>
          </p:cNvSpPr>
          <p:nvPr/>
        </p:nvSpPr>
        <p:spPr bwMode="auto">
          <a:xfrm>
            <a:off x="9464465" y="2794213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37" name="AutoShape 19"/>
          <p:cNvSpPr>
            <a:spLocks/>
          </p:cNvSpPr>
          <p:nvPr/>
        </p:nvSpPr>
        <p:spPr bwMode="auto">
          <a:xfrm>
            <a:off x="8649377" y="3372961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0"/>
          <p:cNvSpPr>
            <a:spLocks/>
          </p:cNvSpPr>
          <p:nvPr/>
        </p:nvSpPr>
        <p:spPr bwMode="auto">
          <a:xfrm>
            <a:off x="1070367" y="4626423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21"/>
          <p:cNvSpPr>
            <a:spLocks/>
          </p:cNvSpPr>
          <p:nvPr/>
        </p:nvSpPr>
        <p:spPr bwMode="auto">
          <a:xfrm>
            <a:off x="1235128" y="4648464"/>
            <a:ext cx="324291" cy="465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22"/>
          <p:cNvSpPr>
            <a:spLocks/>
          </p:cNvSpPr>
          <p:nvPr/>
        </p:nvSpPr>
        <p:spPr bwMode="auto">
          <a:xfrm>
            <a:off x="1872379" y="4831310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41" name="AutoShape 24"/>
          <p:cNvSpPr>
            <a:spLocks/>
          </p:cNvSpPr>
          <p:nvPr/>
        </p:nvSpPr>
        <p:spPr bwMode="auto">
          <a:xfrm>
            <a:off x="1057292" y="5410928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>
            <a:spLocks/>
          </p:cNvSpPr>
          <p:nvPr/>
        </p:nvSpPr>
        <p:spPr bwMode="auto">
          <a:xfrm>
            <a:off x="4872076" y="4626423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26"/>
          <p:cNvSpPr>
            <a:spLocks/>
          </p:cNvSpPr>
          <p:nvPr/>
        </p:nvSpPr>
        <p:spPr bwMode="auto">
          <a:xfrm>
            <a:off x="4947918" y="4777223"/>
            <a:ext cx="496026" cy="357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7464" tIns="47464" rIns="47464" bIns="47464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7"/>
          <p:cNvSpPr>
            <a:spLocks/>
          </p:cNvSpPr>
          <p:nvPr/>
        </p:nvSpPr>
        <p:spPr bwMode="auto">
          <a:xfrm>
            <a:off x="5674960" y="4831310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45" name="AutoShape 29"/>
          <p:cNvSpPr>
            <a:spLocks/>
          </p:cNvSpPr>
          <p:nvPr/>
        </p:nvSpPr>
        <p:spPr bwMode="auto">
          <a:xfrm>
            <a:off x="4859872" y="5410928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30"/>
          <p:cNvSpPr>
            <a:spLocks/>
          </p:cNvSpPr>
          <p:nvPr/>
        </p:nvSpPr>
        <p:spPr bwMode="auto">
          <a:xfrm>
            <a:off x="8661581" y="4626423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>
            <a:off x="8813264" y="4648468"/>
            <a:ext cx="364392" cy="465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zh-CN" sz="23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AutoShape 32"/>
          <p:cNvSpPr>
            <a:spLocks/>
          </p:cNvSpPr>
          <p:nvPr/>
        </p:nvSpPr>
        <p:spPr bwMode="auto">
          <a:xfrm>
            <a:off x="9464465" y="4831310"/>
            <a:ext cx="1952723" cy="201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lvl="0" defTabSz="914400"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12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TEXT HERE</a:t>
            </a:r>
          </a:p>
        </p:txBody>
      </p:sp>
      <p:sp>
        <p:nvSpPr>
          <p:cNvPr id="49" name="AutoShape 34"/>
          <p:cNvSpPr>
            <a:spLocks/>
          </p:cNvSpPr>
          <p:nvPr/>
        </p:nvSpPr>
        <p:spPr bwMode="auto">
          <a:xfrm>
            <a:off x="8649377" y="5410928"/>
            <a:ext cx="2440904" cy="281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base">
              <a:lnSpc>
                <a:spcPct val="120000"/>
              </a:lnSpc>
              <a:spcBef>
                <a:spcPts val="1129"/>
              </a:spcBef>
              <a:spcAft>
                <a:spcPct val="0"/>
              </a:spcAft>
            </a:pP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</a:t>
            </a:r>
            <a:r>
              <a:rPr lang="en-US" altLang="zh-CN" sz="800" b="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text. Click.</a:t>
            </a:r>
            <a:r>
              <a:rPr lang="en-US" altLang="zh-CN" sz="800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here to enter your text.</a:t>
            </a:r>
            <a:endParaRPr lang="es-ES" altLang="zh-CN" sz="800" b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6625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4" y="1827530"/>
            <a:ext cx="5466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Section IV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2635" y="2931160"/>
            <a:ext cx="480822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637851"/>
                </a:solidFill>
                <a:cs typeface="+mn-ea"/>
                <a:sym typeface="+mn-lt"/>
              </a:rPr>
              <a:t>Enter your text here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63785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4"/>
          <p:cNvSpPr txBox="1"/>
          <p:nvPr/>
        </p:nvSpPr>
        <p:spPr>
          <a:xfrm>
            <a:off x="762635" y="3777615"/>
            <a:ext cx="577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4080000">
            <a:off x="-1965960" y="220345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1626870" y="1199515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  <a:sym typeface="+mn-lt"/>
            </a:endParaRPr>
          </a:p>
        </p:txBody>
      </p:sp>
      <p:sp>
        <p:nvSpPr>
          <p:cNvPr id="23568" name="文本框 19"/>
          <p:cNvSpPr txBox="1">
            <a:spLocks noChangeArrowheads="1"/>
          </p:cNvSpPr>
          <p:nvPr/>
        </p:nvSpPr>
        <p:spPr bwMode="auto">
          <a:xfrm>
            <a:off x="1702435" y="1688465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1626870" y="2428875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5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  <a:sym typeface="+mn-lt"/>
            </a:endParaRPr>
          </a:p>
        </p:txBody>
      </p:sp>
      <p:sp>
        <p:nvSpPr>
          <p:cNvPr id="23569" name="文本框 20"/>
          <p:cNvSpPr txBox="1">
            <a:spLocks noChangeArrowheads="1"/>
          </p:cNvSpPr>
          <p:nvPr/>
        </p:nvSpPr>
        <p:spPr bwMode="auto">
          <a:xfrm>
            <a:off x="1702435" y="2955290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1626870" y="3575050"/>
            <a:ext cx="991870" cy="113347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5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  <a:sym typeface="+mn-lt"/>
            </a:endParaRPr>
          </a:p>
        </p:txBody>
      </p:sp>
      <p:sp>
        <p:nvSpPr>
          <p:cNvPr id="23570" name="文本框 21"/>
          <p:cNvSpPr txBox="1">
            <a:spLocks noChangeArrowheads="1"/>
          </p:cNvSpPr>
          <p:nvPr/>
        </p:nvSpPr>
        <p:spPr bwMode="auto">
          <a:xfrm>
            <a:off x="1702435" y="4067175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626870" y="4636135"/>
            <a:ext cx="991870" cy="113347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5" rIns="22225" bIns="698235" spcCol="1270" anchor="ctr"/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500">
              <a:cs typeface="+mn-ea"/>
              <a:sym typeface="+mn-lt"/>
            </a:endParaRPr>
          </a:p>
        </p:txBody>
      </p:sp>
      <p:sp>
        <p:nvSpPr>
          <p:cNvPr id="7" name="文本框 21"/>
          <p:cNvSpPr txBox="1">
            <a:spLocks noChangeArrowheads="1"/>
          </p:cNvSpPr>
          <p:nvPr/>
        </p:nvSpPr>
        <p:spPr bwMode="auto">
          <a:xfrm>
            <a:off x="1702435" y="5128260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3" name="Text Placeholder 8"/>
          <p:cNvSpPr txBox="1"/>
          <p:nvPr/>
        </p:nvSpPr>
        <p:spPr>
          <a:xfrm>
            <a:off x="2856865" y="1453515"/>
            <a:ext cx="373253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24" name="Text Placeholder 9"/>
          <p:cNvSpPr txBox="1"/>
          <p:nvPr/>
        </p:nvSpPr>
        <p:spPr>
          <a:xfrm>
            <a:off x="2856865" y="1751965"/>
            <a:ext cx="7548245" cy="424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" name="Text Placeholder 8"/>
          <p:cNvSpPr txBox="1"/>
          <p:nvPr/>
        </p:nvSpPr>
        <p:spPr>
          <a:xfrm>
            <a:off x="2856865" y="2606040"/>
            <a:ext cx="373253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0" name="Text Placeholder 9"/>
          <p:cNvSpPr txBox="1"/>
          <p:nvPr/>
        </p:nvSpPr>
        <p:spPr>
          <a:xfrm>
            <a:off x="2856865" y="2904490"/>
            <a:ext cx="7548245" cy="424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2" name="Text Placeholder 8"/>
          <p:cNvSpPr txBox="1"/>
          <p:nvPr/>
        </p:nvSpPr>
        <p:spPr>
          <a:xfrm>
            <a:off x="2856865" y="3699510"/>
            <a:ext cx="373253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4" name="Text Placeholder 9"/>
          <p:cNvSpPr txBox="1"/>
          <p:nvPr/>
        </p:nvSpPr>
        <p:spPr>
          <a:xfrm>
            <a:off x="2856865" y="3997960"/>
            <a:ext cx="7548245" cy="424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6" name="Text Placeholder 8"/>
          <p:cNvSpPr txBox="1"/>
          <p:nvPr/>
        </p:nvSpPr>
        <p:spPr>
          <a:xfrm>
            <a:off x="2856865" y="4915535"/>
            <a:ext cx="373253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7" name="Text Placeholder 9"/>
          <p:cNvSpPr txBox="1"/>
          <p:nvPr/>
        </p:nvSpPr>
        <p:spPr>
          <a:xfrm>
            <a:off x="2856865" y="5213985"/>
            <a:ext cx="7548245" cy="424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8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586605" y="1614805"/>
            <a:ext cx="3335020" cy="33350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C8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761865" y="1755775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48195" y="4191000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148195" y="1755775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61865" y="4191000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150"/>
          <p:cNvSpPr txBox="1"/>
          <p:nvPr/>
        </p:nvSpPr>
        <p:spPr>
          <a:xfrm>
            <a:off x="8030210" y="174371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210"/>
          <p:cNvSpPr/>
          <p:nvPr/>
        </p:nvSpPr>
        <p:spPr>
          <a:xfrm>
            <a:off x="8030210" y="1949450"/>
            <a:ext cx="4201795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50"/>
          <p:cNvSpPr txBox="1"/>
          <p:nvPr/>
        </p:nvSpPr>
        <p:spPr>
          <a:xfrm>
            <a:off x="8030210" y="411543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210"/>
          <p:cNvSpPr/>
          <p:nvPr/>
        </p:nvSpPr>
        <p:spPr>
          <a:xfrm>
            <a:off x="8030210" y="4321175"/>
            <a:ext cx="4201795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50"/>
          <p:cNvSpPr txBox="1"/>
          <p:nvPr/>
        </p:nvSpPr>
        <p:spPr>
          <a:xfrm>
            <a:off x="2430145" y="174371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210"/>
          <p:cNvSpPr/>
          <p:nvPr/>
        </p:nvSpPr>
        <p:spPr>
          <a:xfrm>
            <a:off x="211455" y="1961515"/>
            <a:ext cx="4201795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50"/>
          <p:cNvSpPr txBox="1"/>
          <p:nvPr/>
        </p:nvSpPr>
        <p:spPr>
          <a:xfrm>
            <a:off x="2430145" y="412750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210"/>
          <p:cNvSpPr/>
          <p:nvPr/>
        </p:nvSpPr>
        <p:spPr>
          <a:xfrm>
            <a:off x="211455" y="4333240"/>
            <a:ext cx="4201795" cy="9939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弧边三角形"/>
          <p:cNvSpPr/>
          <p:nvPr/>
        </p:nvSpPr>
        <p:spPr>
          <a:xfrm>
            <a:off x="5251450" y="1998980"/>
            <a:ext cx="1513205" cy="1257935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弧边三角形"/>
          <p:cNvSpPr/>
          <p:nvPr/>
        </p:nvSpPr>
        <p:spPr>
          <a:xfrm>
            <a:off x="5142230" y="3078480"/>
            <a:ext cx="1732280" cy="1257935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弧边三角形"/>
          <p:cNvSpPr/>
          <p:nvPr/>
        </p:nvSpPr>
        <p:spPr>
          <a:xfrm>
            <a:off x="4806315" y="4165600"/>
            <a:ext cx="2403475" cy="1393190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弧边三角形"/>
          <p:cNvSpPr/>
          <p:nvPr/>
        </p:nvSpPr>
        <p:spPr>
          <a:xfrm>
            <a:off x="5530850" y="1417320"/>
            <a:ext cx="955040" cy="794385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TextBox 1210"/>
          <p:cNvSpPr/>
          <p:nvPr/>
        </p:nvSpPr>
        <p:spPr>
          <a:xfrm>
            <a:off x="6764655" y="21259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7" name="TextBox 1210"/>
          <p:cNvSpPr/>
          <p:nvPr/>
        </p:nvSpPr>
        <p:spPr>
          <a:xfrm>
            <a:off x="6764655" y="2500630"/>
            <a:ext cx="416179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10"/>
          <p:cNvSpPr/>
          <p:nvPr/>
        </p:nvSpPr>
        <p:spPr>
          <a:xfrm>
            <a:off x="2125345" y="3256915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8" name="TextBox 1210"/>
          <p:cNvSpPr/>
          <p:nvPr/>
        </p:nvSpPr>
        <p:spPr>
          <a:xfrm>
            <a:off x="931545" y="3631565"/>
            <a:ext cx="407670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210"/>
          <p:cNvSpPr/>
          <p:nvPr/>
        </p:nvSpPr>
        <p:spPr>
          <a:xfrm>
            <a:off x="2557780" y="1080135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0" name="TextBox 1210"/>
          <p:cNvSpPr/>
          <p:nvPr/>
        </p:nvSpPr>
        <p:spPr>
          <a:xfrm>
            <a:off x="1363980" y="1454785"/>
            <a:ext cx="407670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210"/>
          <p:cNvSpPr/>
          <p:nvPr/>
        </p:nvSpPr>
        <p:spPr>
          <a:xfrm>
            <a:off x="7209790" y="4336415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TextBox 1210"/>
          <p:cNvSpPr/>
          <p:nvPr/>
        </p:nvSpPr>
        <p:spPr>
          <a:xfrm>
            <a:off x="7209790" y="4711065"/>
            <a:ext cx="416179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10"/>
          <p:cNvSpPr/>
          <p:nvPr/>
        </p:nvSpPr>
        <p:spPr>
          <a:xfrm>
            <a:off x="6977380" y="1535430"/>
            <a:ext cx="344424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97985" y="4902200"/>
            <a:ext cx="4713605" cy="16732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8" name="小人"/>
          <p:cNvSpPr/>
          <p:nvPr/>
        </p:nvSpPr>
        <p:spPr>
          <a:xfrm>
            <a:off x="5370830" y="3522345"/>
            <a:ext cx="756920" cy="141668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小人"/>
          <p:cNvSpPr/>
          <p:nvPr/>
        </p:nvSpPr>
        <p:spPr>
          <a:xfrm>
            <a:off x="6127750" y="3339465"/>
            <a:ext cx="854710" cy="159956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小人"/>
          <p:cNvSpPr/>
          <p:nvPr/>
        </p:nvSpPr>
        <p:spPr>
          <a:xfrm>
            <a:off x="6957695" y="3339465"/>
            <a:ext cx="854710" cy="159956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小人"/>
          <p:cNvSpPr/>
          <p:nvPr/>
        </p:nvSpPr>
        <p:spPr>
          <a:xfrm>
            <a:off x="7628890" y="3705225"/>
            <a:ext cx="756920" cy="141668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小人"/>
          <p:cNvSpPr/>
          <p:nvPr/>
        </p:nvSpPr>
        <p:spPr>
          <a:xfrm>
            <a:off x="8385810" y="4187825"/>
            <a:ext cx="756920" cy="141668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小人"/>
          <p:cNvSpPr/>
          <p:nvPr/>
        </p:nvSpPr>
        <p:spPr>
          <a:xfrm>
            <a:off x="4613910" y="3705225"/>
            <a:ext cx="756920" cy="141668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小人"/>
          <p:cNvSpPr/>
          <p:nvPr/>
        </p:nvSpPr>
        <p:spPr>
          <a:xfrm>
            <a:off x="3949065" y="4359275"/>
            <a:ext cx="664845" cy="1245235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1" name=" 141"/>
          <p:cNvSpPr/>
          <p:nvPr/>
        </p:nvSpPr>
        <p:spPr>
          <a:xfrm rot="14160000">
            <a:off x="3484245" y="3519170"/>
            <a:ext cx="728345" cy="35115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 141"/>
          <p:cNvSpPr/>
          <p:nvPr/>
        </p:nvSpPr>
        <p:spPr>
          <a:xfrm rot="15300000">
            <a:off x="4742815" y="2851785"/>
            <a:ext cx="728345" cy="35115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 141"/>
          <p:cNvSpPr/>
          <p:nvPr/>
        </p:nvSpPr>
        <p:spPr>
          <a:xfrm rot="6300000" flipH="1">
            <a:off x="6857365" y="2766695"/>
            <a:ext cx="728345" cy="35115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 141"/>
          <p:cNvSpPr/>
          <p:nvPr/>
        </p:nvSpPr>
        <p:spPr>
          <a:xfrm rot="7440000" flipH="1">
            <a:off x="8275955" y="3519170"/>
            <a:ext cx="728345" cy="35115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TextBox 150"/>
          <p:cNvSpPr txBox="1"/>
          <p:nvPr/>
        </p:nvSpPr>
        <p:spPr>
          <a:xfrm>
            <a:off x="6977380" y="132969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50"/>
          <p:cNvSpPr txBox="1"/>
          <p:nvPr/>
        </p:nvSpPr>
        <p:spPr>
          <a:xfrm>
            <a:off x="9318625" y="329438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210"/>
          <p:cNvSpPr/>
          <p:nvPr/>
        </p:nvSpPr>
        <p:spPr>
          <a:xfrm>
            <a:off x="9318625" y="3500120"/>
            <a:ext cx="344424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50"/>
          <p:cNvSpPr txBox="1"/>
          <p:nvPr/>
        </p:nvSpPr>
        <p:spPr>
          <a:xfrm>
            <a:off x="3424555" y="1329690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210"/>
          <p:cNvSpPr/>
          <p:nvPr/>
        </p:nvSpPr>
        <p:spPr>
          <a:xfrm>
            <a:off x="1963420" y="1535430"/>
            <a:ext cx="344424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50"/>
          <p:cNvSpPr txBox="1"/>
          <p:nvPr/>
        </p:nvSpPr>
        <p:spPr>
          <a:xfrm>
            <a:off x="1435100" y="3316605"/>
            <a:ext cx="1983105" cy="2057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335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lang="en-US" sz="133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210"/>
          <p:cNvSpPr/>
          <p:nvPr/>
        </p:nvSpPr>
        <p:spPr>
          <a:xfrm>
            <a:off x="-26035" y="3522345"/>
            <a:ext cx="344424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0430" y="2486025"/>
            <a:ext cx="5575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0">
                <a:solidFill>
                  <a:srgbClr val="7A9B47"/>
                </a:solidFill>
                <a:cs typeface="+mn-ea"/>
                <a:sym typeface="+mn-lt"/>
              </a:rPr>
              <a:t>THANKS</a:t>
            </a:r>
          </a:p>
        </p:txBody>
      </p:sp>
      <p:pic>
        <p:nvPicPr>
          <p:cNvPr id="16" name="图片 15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229235" y="2339340"/>
            <a:ext cx="537210" cy="1615440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 flipH="1">
            <a:off x="5191760" y="2339340"/>
            <a:ext cx="537210" cy="16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4" y="1827530"/>
            <a:ext cx="461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Section 1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2635" y="2931160"/>
            <a:ext cx="480822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637851"/>
                </a:solidFill>
                <a:cs typeface="+mn-ea"/>
                <a:sym typeface="+mn-lt"/>
              </a:rPr>
              <a:t>Enter your text here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63785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4"/>
          <p:cNvSpPr txBox="1"/>
          <p:nvPr/>
        </p:nvSpPr>
        <p:spPr>
          <a:xfrm>
            <a:off x="762635" y="3777615"/>
            <a:ext cx="577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4080000">
            <a:off x="-1965960" y="220345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4864735" y="1451610"/>
            <a:ext cx="3070225" cy="54216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759835" y="2110105"/>
            <a:ext cx="393065" cy="393065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59835" y="3966210"/>
            <a:ext cx="393065" cy="393065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286115" y="2110105"/>
            <a:ext cx="393065" cy="393065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286115" y="3966210"/>
            <a:ext cx="393065" cy="393065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1210"/>
          <p:cNvSpPr/>
          <p:nvPr/>
        </p:nvSpPr>
        <p:spPr>
          <a:xfrm>
            <a:off x="8960485" y="20878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1" name="TextBox 1210"/>
          <p:cNvSpPr/>
          <p:nvPr/>
        </p:nvSpPr>
        <p:spPr>
          <a:xfrm>
            <a:off x="8960485" y="2391410"/>
            <a:ext cx="2826385" cy="714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10"/>
          <p:cNvSpPr/>
          <p:nvPr/>
        </p:nvSpPr>
        <p:spPr>
          <a:xfrm>
            <a:off x="8960485" y="38023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7" name="TextBox 1210"/>
          <p:cNvSpPr/>
          <p:nvPr/>
        </p:nvSpPr>
        <p:spPr>
          <a:xfrm>
            <a:off x="8960485" y="4105910"/>
            <a:ext cx="2826385" cy="714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210"/>
          <p:cNvSpPr/>
          <p:nvPr/>
        </p:nvSpPr>
        <p:spPr>
          <a:xfrm>
            <a:off x="590550" y="20878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2" name="TextBox 1210"/>
          <p:cNvSpPr/>
          <p:nvPr/>
        </p:nvSpPr>
        <p:spPr>
          <a:xfrm>
            <a:off x="590550" y="2391410"/>
            <a:ext cx="2826385" cy="714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10"/>
          <p:cNvSpPr/>
          <p:nvPr/>
        </p:nvSpPr>
        <p:spPr>
          <a:xfrm>
            <a:off x="590550" y="380238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4" name="TextBox 1210"/>
          <p:cNvSpPr/>
          <p:nvPr/>
        </p:nvSpPr>
        <p:spPr>
          <a:xfrm>
            <a:off x="590550" y="4105910"/>
            <a:ext cx="2826385" cy="714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/>
          <p:cNvGrpSpPr/>
          <p:nvPr/>
        </p:nvGrpSpPr>
        <p:grpSpPr>
          <a:xfrm flipH="1">
            <a:off x="1527175" y="4500245"/>
            <a:ext cx="2009140" cy="1374140"/>
            <a:chOff x="3154363" y="3465514"/>
            <a:chExt cx="2181225" cy="1492250"/>
          </a:xfrm>
          <a:solidFill>
            <a:srgbClr val="6C7F5B"/>
          </a:solidFill>
        </p:grpSpPr>
        <p:sp>
          <p:nvSpPr>
            <p:cNvPr id="106" name="is1ide-Freeform: Shape 4"/>
            <p:cNvSpPr/>
            <p:nvPr/>
          </p:nvSpPr>
          <p:spPr bwMode="auto">
            <a:xfrm>
              <a:off x="3154363" y="4586288"/>
              <a:ext cx="1022350" cy="357188"/>
            </a:xfrm>
            <a:custGeom>
              <a:avLst/>
              <a:gdLst>
                <a:gd name="T0" fmla="*/ 643 w 644"/>
                <a:gd name="T1" fmla="*/ 221 h 225"/>
                <a:gd name="T2" fmla="*/ 514 w 644"/>
                <a:gd name="T3" fmla="*/ 197 h 225"/>
                <a:gd name="T4" fmla="*/ 485 w 644"/>
                <a:gd name="T5" fmla="*/ 174 h 225"/>
                <a:gd name="T6" fmla="*/ 373 w 644"/>
                <a:gd name="T7" fmla="*/ 133 h 225"/>
                <a:gd name="T8" fmla="*/ 0 w 644"/>
                <a:gd name="T9" fmla="*/ 0 h 225"/>
                <a:gd name="T10" fmla="*/ 1 w 644"/>
                <a:gd name="T11" fmla="*/ 5 h 225"/>
                <a:gd name="T12" fmla="*/ 480 w 644"/>
                <a:gd name="T13" fmla="*/ 178 h 225"/>
                <a:gd name="T14" fmla="*/ 511 w 644"/>
                <a:gd name="T15" fmla="*/ 202 h 225"/>
                <a:gd name="T16" fmla="*/ 644 w 644"/>
                <a:gd name="T17" fmla="*/ 225 h 225"/>
                <a:gd name="T18" fmla="*/ 643 w 644"/>
                <a:gd name="T19" fmla="*/ 2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4" h="225">
                  <a:moveTo>
                    <a:pt x="643" y="221"/>
                  </a:moveTo>
                  <a:lnTo>
                    <a:pt x="514" y="197"/>
                  </a:lnTo>
                  <a:lnTo>
                    <a:pt x="485" y="174"/>
                  </a:lnTo>
                  <a:lnTo>
                    <a:pt x="373" y="133"/>
                  </a:lnTo>
                  <a:lnTo>
                    <a:pt x="0" y="0"/>
                  </a:lnTo>
                  <a:lnTo>
                    <a:pt x="1" y="5"/>
                  </a:lnTo>
                  <a:lnTo>
                    <a:pt x="480" y="178"/>
                  </a:lnTo>
                  <a:lnTo>
                    <a:pt x="511" y="202"/>
                  </a:lnTo>
                  <a:lnTo>
                    <a:pt x="644" y="225"/>
                  </a:lnTo>
                  <a:lnTo>
                    <a:pt x="643" y="221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s1ide-Freeform: Shape 5"/>
            <p:cNvSpPr/>
            <p:nvPr/>
          </p:nvSpPr>
          <p:spPr bwMode="auto">
            <a:xfrm>
              <a:off x="3154363" y="3611563"/>
              <a:ext cx="779463" cy="1250950"/>
            </a:xfrm>
            <a:custGeom>
              <a:avLst/>
              <a:gdLst>
                <a:gd name="T0" fmla="*/ 384 w 384"/>
                <a:gd name="T1" fmla="*/ 607 h 615"/>
                <a:gd name="T2" fmla="*/ 380 w 384"/>
                <a:gd name="T3" fmla="*/ 615 h 615"/>
                <a:gd name="T4" fmla="*/ 0 w 384"/>
                <a:gd name="T5" fmla="*/ 479 h 615"/>
                <a:gd name="T6" fmla="*/ 267 w 384"/>
                <a:gd name="T7" fmla="*/ 0 h 615"/>
                <a:gd name="T8" fmla="*/ 296 w 384"/>
                <a:gd name="T9" fmla="*/ 10 h 615"/>
                <a:gd name="T10" fmla="*/ 294 w 384"/>
                <a:gd name="T11" fmla="*/ 14 h 615"/>
                <a:gd name="T12" fmla="*/ 281 w 384"/>
                <a:gd name="T13" fmla="*/ 9 h 615"/>
                <a:gd name="T14" fmla="*/ 22 w 384"/>
                <a:gd name="T15" fmla="*/ 479 h 615"/>
                <a:gd name="T16" fmla="*/ 23 w 384"/>
                <a:gd name="T17" fmla="*/ 482 h 615"/>
                <a:gd name="T18" fmla="*/ 83 w 384"/>
                <a:gd name="T19" fmla="*/ 502 h 615"/>
                <a:gd name="T20" fmla="*/ 201 w 384"/>
                <a:gd name="T21" fmla="*/ 533 h 615"/>
                <a:gd name="T22" fmla="*/ 384 w 384"/>
                <a:gd name="T23" fmla="*/ 607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615">
                  <a:moveTo>
                    <a:pt x="384" y="607"/>
                  </a:moveTo>
                  <a:cubicBezTo>
                    <a:pt x="380" y="615"/>
                    <a:pt x="380" y="615"/>
                    <a:pt x="380" y="615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4" y="14"/>
                    <a:pt x="294" y="14"/>
                    <a:pt x="294" y="14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2" y="479"/>
                    <a:pt x="22" y="479"/>
                    <a:pt x="22" y="479"/>
                  </a:cubicBezTo>
                  <a:cubicBezTo>
                    <a:pt x="22" y="479"/>
                    <a:pt x="21" y="481"/>
                    <a:pt x="23" y="482"/>
                  </a:cubicBezTo>
                  <a:cubicBezTo>
                    <a:pt x="23" y="482"/>
                    <a:pt x="42" y="490"/>
                    <a:pt x="83" y="502"/>
                  </a:cubicBezTo>
                  <a:cubicBezTo>
                    <a:pt x="125" y="513"/>
                    <a:pt x="201" y="533"/>
                    <a:pt x="201" y="533"/>
                  </a:cubicBezTo>
                  <a:cubicBezTo>
                    <a:pt x="201" y="533"/>
                    <a:pt x="308" y="555"/>
                    <a:pt x="384" y="607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is1ide-Freeform: Shape 6"/>
            <p:cNvSpPr/>
            <p:nvPr/>
          </p:nvSpPr>
          <p:spPr bwMode="auto">
            <a:xfrm>
              <a:off x="3924300" y="4846638"/>
              <a:ext cx="55563" cy="52388"/>
            </a:xfrm>
            <a:custGeom>
              <a:avLst/>
              <a:gdLst>
                <a:gd name="T0" fmla="*/ 35 w 35"/>
                <a:gd name="T1" fmla="*/ 20 h 33"/>
                <a:gd name="T2" fmla="*/ 29 w 35"/>
                <a:gd name="T3" fmla="*/ 33 h 33"/>
                <a:gd name="T4" fmla="*/ 0 w 35"/>
                <a:gd name="T5" fmla="*/ 10 h 33"/>
                <a:gd name="T6" fmla="*/ 6 w 35"/>
                <a:gd name="T7" fmla="*/ 0 h 33"/>
                <a:gd name="T8" fmla="*/ 35 w 35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35" y="20"/>
                  </a:moveTo>
                  <a:lnTo>
                    <a:pt x="29" y="33"/>
                  </a:lnTo>
                  <a:lnTo>
                    <a:pt x="0" y="10"/>
                  </a:lnTo>
                  <a:lnTo>
                    <a:pt x="6" y="0"/>
                  </a:lnTo>
                  <a:lnTo>
                    <a:pt x="35" y="20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is1ide-Freeform: Shape 7"/>
            <p:cNvSpPr/>
            <p:nvPr/>
          </p:nvSpPr>
          <p:spPr bwMode="auto">
            <a:xfrm>
              <a:off x="3970338" y="4876801"/>
              <a:ext cx="223838" cy="60325"/>
            </a:xfrm>
            <a:custGeom>
              <a:avLst/>
              <a:gdLst>
                <a:gd name="T0" fmla="*/ 111 w 111"/>
                <a:gd name="T1" fmla="*/ 2 h 30"/>
                <a:gd name="T2" fmla="*/ 101 w 111"/>
                <a:gd name="T3" fmla="*/ 30 h 30"/>
                <a:gd name="T4" fmla="*/ 0 w 111"/>
                <a:gd name="T5" fmla="*/ 11 h 30"/>
                <a:gd name="T6" fmla="*/ 5 w 111"/>
                <a:gd name="T7" fmla="*/ 0 h 30"/>
                <a:gd name="T8" fmla="*/ 21 w 111"/>
                <a:gd name="T9" fmla="*/ 12 h 30"/>
                <a:gd name="T10" fmla="*/ 23 w 111"/>
                <a:gd name="T11" fmla="*/ 11 h 30"/>
                <a:gd name="T12" fmla="*/ 92 w 111"/>
                <a:gd name="T13" fmla="*/ 23 h 30"/>
                <a:gd name="T14" fmla="*/ 96 w 111"/>
                <a:gd name="T15" fmla="*/ 22 h 30"/>
                <a:gd name="T16" fmla="*/ 111 w 11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30">
                  <a:moveTo>
                    <a:pt x="111" y="2"/>
                  </a:moveTo>
                  <a:cubicBezTo>
                    <a:pt x="111" y="2"/>
                    <a:pt x="104" y="17"/>
                    <a:pt x="101" y="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9" y="9"/>
                    <a:pt x="21" y="12"/>
                  </a:cubicBezTo>
                  <a:cubicBezTo>
                    <a:pt x="22" y="14"/>
                    <a:pt x="23" y="12"/>
                    <a:pt x="23" y="1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3"/>
                    <a:pt x="95" y="24"/>
                    <a:pt x="96" y="22"/>
                  </a:cubicBezTo>
                  <a:cubicBezTo>
                    <a:pt x="97" y="20"/>
                    <a:pt x="108" y="1"/>
                    <a:pt x="111" y="2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s1ide-Freeform: Shape 8"/>
            <p:cNvSpPr/>
            <p:nvPr/>
          </p:nvSpPr>
          <p:spPr bwMode="auto">
            <a:xfrm>
              <a:off x="4175125" y="4908551"/>
              <a:ext cx="877888" cy="49213"/>
            </a:xfrm>
            <a:custGeom>
              <a:avLst/>
              <a:gdLst>
                <a:gd name="T0" fmla="*/ 553 w 553"/>
                <a:gd name="T1" fmla="*/ 31 h 31"/>
                <a:gd name="T2" fmla="*/ 548 w 553"/>
                <a:gd name="T3" fmla="*/ 24 h 31"/>
                <a:gd name="T4" fmla="*/ 395 w 553"/>
                <a:gd name="T5" fmla="*/ 17 h 31"/>
                <a:gd name="T6" fmla="*/ 194 w 553"/>
                <a:gd name="T7" fmla="*/ 8 h 31"/>
                <a:gd name="T8" fmla="*/ 5 w 553"/>
                <a:gd name="T9" fmla="*/ 0 h 31"/>
                <a:gd name="T10" fmla="*/ 0 w 553"/>
                <a:gd name="T11" fmla="*/ 18 h 31"/>
                <a:gd name="T12" fmla="*/ 0 w 553"/>
                <a:gd name="T13" fmla="*/ 22 h 31"/>
                <a:gd name="T14" fmla="*/ 12 w 553"/>
                <a:gd name="T15" fmla="*/ 25 h 31"/>
                <a:gd name="T16" fmla="*/ 19 w 553"/>
                <a:gd name="T17" fmla="*/ 7 h 31"/>
                <a:gd name="T18" fmla="*/ 553 w 55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31">
                  <a:moveTo>
                    <a:pt x="553" y="31"/>
                  </a:moveTo>
                  <a:lnTo>
                    <a:pt x="548" y="24"/>
                  </a:lnTo>
                  <a:lnTo>
                    <a:pt x="395" y="17"/>
                  </a:lnTo>
                  <a:lnTo>
                    <a:pt x="194" y="8"/>
                  </a:lnTo>
                  <a:lnTo>
                    <a:pt x="5" y="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2" y="25"/>
                  </a:lnTo>
                  <a:lnTo>
                    <a:pt x="19" y="7"/>
                  </a:lnTo>
                  <a:lnTo>
                    <a:pt x="553" y="31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is1ide-Freeform: Shape 9"/>
            <p:cNvSpPr/>
            <p:nvPr/>
          </p:nvSpPr>
          <p:spPr bwMode="auto">
            <a:xfrm>
              <a:off x="4183063" y="4832351"/>
              <a:ext cx="777875" cy="109538"/>
            </a:xfrm>
            <a:custGeom>
              <a:avLst/>
              <a:gdLst>
                <a:gd name="T0" fmla="*/ 382 w 383"/>
                <a:gd name="T1" fmla="*/ 50 h 54"/>
                <a:gd name="T2" fmla="*/ 382 w 383"/>
                <a:gd name="T3" fmla="*/ 54 h 54"/>
                <a:gd name="T4" fmla="*/ 0 w 383"/>
                <a:gd name="T5" fmla="*/ 38 h 54"/>
                <a:gd name="T6" fmla="*/ 5 w 383"/>
                <a:gd name="T7" fmla="*/ 22 h 54"/>
                <a:gd name="T8" fmla="*/ 117 w 383"/>
                <a:gd name="T9" fmla="*/ 7 h 54"/>
                <a:gd name="T10" fmla="*/ 298 w 383"/>
                <a:gd name="T11" fmla="*/ 43 h 54"/>
                <a:gd name="T12" fmla="*/ 382 w 383"/>
                <a:gd name="T13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54">
                  <a:moveTo>
                    <a:pt x="382" y="50"/>
                  </a:moveTo>
                  <a:cubicBezTo>
                    <a:pt x="382" y="54"/>
                    <a:pt x="382" y="54"/>
                    <a:pt x="382" y="5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27" y="0"/>
                    <a:pt x="117" y="7"/>
                  </a:cubicBezTo>
                  <a:cubicBezTo>
                    <a:pt x="200" y="14"/>
                    <a:pt x="212" y="33"/>
                    <a:pt x="298" y="43"/>
                  </a:cubicBezTo>
                  <a:cubicBezTo>
                    <a:pt x="383" y="52"/>
                    <a:pt x="382" y="50"/>
                    <a:pt x="382" y="50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is1ide-Freeform: Shape 10"/>
            <p:cNvSpPr/>
            <p:nvPr/>
          </p:nvSpPr>
          <p:spPr bwMode="auto">
            <a:xfrm>
              <a:off x="5045075" y="3771901"/>
              <a:ext cx="290513" cy="1185863"/>
            </a:xfrm>
            <a:custGeom>
              <a:avLst/>
              <a:gdLst>
                <a:gd name="T0" fmla="*/ 0 w 183"/>
                <a:gd name="T1" fmla="*/ 740 h 747"/>
                <a:gd name="T2" fmla="*/ 5 w 183"/>
                <a:gd name="T3" fmla="*/ 747 h 747"/>
                <a:gd name="T4" fmla="*/ 183 w 183"/>
                <a:gd name="T5" fmla="*/ 9 h 747"/>
                <a:gd name="T6" fmla="*/ 179 w 183"/>
                <a:gd name="T7" fmla="*/ 0 h 747"/>
                <a:gd name="T8" fmla="*/ 0 w 183"/>
                <a:gd name="T9" fmla="*/ 74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747">
                  <a:moveTo>
                    <a:pt x="0" y="740"/>
                  </a:moveTo>
                  <a:lnTo>
                    <a:pt x="5" y="747"/>
                  </a:lnTo>
                  <a:lnTo>
                    <a:pt x="183" y="9"/>
                  </a:lnTo>
                  <a:lnTo>
                    <a:pt x="179" y="0"/>
                  </a:lnTo>
                  <a:lnTo>
                    <a:pt x="0" y="740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is1ide-Freeform: Shape 11"/>
            <p:cNvSpPr/>
            <p:nvPr/>
          </p:nvSpPr>
          <p:spPr bwMode="auto">
            <a:xfrm>
              <a:off x="4957763" y="3771901"/>
              <a:ext cx="374650" cy="1174750"/>
            </a:xfrm>
            <a:custGeom>
              <a:avLst/>
              <a:gdLst>
                <a:gd name="T0" fmla="*/ 0 w 184"/>
                <a:gd name="T1" fmla="*/ 571 h 577"/>
                <a:gd name="T2" fmla="*/ 17 w 184"/>
                <a:gd name="T3" fmla="*/ 572 h 577"/>
                <a:gd name="T4" fmla="*/ 19 w 184"/>
                <a:gd name="T5" fmla="*/ 567 h 577"/>
                <a:gd name="T6" fmla="*/ 159 w 184"/>
                <a:gd name="T7" fmla="*/ 10 h 577"/>
                <a:gd name="T8" fmla="*/ 158 w 184"/>
                <a:gd name="T9" fmla="*/ 6 h 577"/>
                <a:gd name="T10" fmla="*/ 152 w 184"/>
                <a:gd name="T11" fmla="*/ 3 h 577"/>
                <a:gd name="T12" fmla="*/ 183 w 184"/>
                <a:gd name="T13" fmla="*/ 0 h 577"/>
                <a:gd name="T14" fmla="*/ 184 w 184"/>
                <a:gd name="T15" fmla="*/ 0 h 577"/>
                <a:gd name="T16" fmla="*/ 43 w 184"/>
                <a:gd name="T17" fmla="*/ 577 h 577"/>
                <a:gd name="T18" fmla="*/ 0 w 184"/>
                <a:gd name="T19" fmla="*/ 575 h 577"/>
                <a:gd name="T20" fmla="*/ 0 w 184"/>
                <a:gd name="T21" fmla="*/ 57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7">
                  <a:moveTo>
                    <a:pt x="0" y="571"/>
                  </a:moveTo>
                  <a:cubicBezTo>
                    <a:pt x="17" y="572"/>
                    <a:pt x="17" y="572"/>
                    <a:pt x="17" y="572"/>
                  </a:cubicBezTo>
                  <a:cubicBezTo>
                    <a:pt x="17" y="572"/>
                    <a:pt x="18" y="573"/>
                    <a:pt x="19" y="567"/>
                  </a:cubicBezTo>
                  <a:cubicBezTo>
                    <a:pt x="21" y="562"/>
                    <a:pt x="159" y="10"/>
                    <a:pt x="159" y="10"/>
                  </a:cubicBezTo>
                  <a:cubicBezTo>
                    <a:pt x="159" y="10"/>
                    <a:pt x="160" y="7"/>
                    <a:pt x="158" y="6"/>
                  </a:cubicBezTo>
                  <a:cubicBezTo>
                    <a:pt x="156" y="6"/>
                    <a:pt x="152" y="3"/>
                    <a:pt x="152" y="3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43" y="577"/>
                    <a:pt x="43" y="577"/>
                    <a:pt x="43" y="577"/>
                  </a:cubicBezTo>
                  <a:cubicBezTo>
                    <a:pt x="0" y="575"/>
                    <a:pt x="0" y="575"/>
                    <a:pt x="0" y="575"/>
                  </a:cubicBezTo>
                  <a:lnTo>
                    <a:pt x="0" y="571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is1ide-Freeform: Shape 12"/>
            <p:cNvSpPr/>
            <p:nvPr/>
          </p:nvSpPr>
          <p:spPr bwMode="auto">
            <a:xfrm>
              <a:off x="4016375" y="4756151"/>
              <a:ext cx="981075" cy="179388"/>
            </a:xfrm>
            <a:custGeom>
              <a:avLst/>
              <a:gdLst>
                <a:gd name="T0" fmla="*/ 480 w 483"/>
                <a:gd name="T1" fmla="*/ 86 h 88"/>
                <a:gd name="T2" fmla="*/ 481 w 483"/>
                <a:gd name="T3" fmla="*/ 88 h 88"/>
                <a:gd name="T4" fmla="*/ 463 w 483"/>
                <a:gd name="T5" fmla="*/ 87 h 88"/>
                <a:gd name="T6" fmla="*/ 419 w 483"/>
                <a:gd name="T7" fmla="*/ 84 h 88"/>
                <a:gd name="T8" fmla="*/ 348 w 483"/>
                <a:gd name="T9" fmla="*/ 75 h 88"/>
                <a:gd name="T10" fmla="*/ 297 w 483"/>
                <a:gd name="T11" fmla="*/ 63 h 88"/>
                <a:gd name="T12" fmla="*/ 252 w 483"/>
                <a:gd name="T13" fmla="*/ 51 h 88"/>
                <a:gd name="T14" fmla="*/ 183 w 483"/>
                <a:gd name="T15" fmla="*/ 43 h 88"/>
                <a:gd name="T16" fmla="*/ 128 w 483"/>
                <a:gd name="T17" fmla="*/ 46 h 88"/>
                <a:gd name="T18" fmla="*/ 88 w 483"/>
                <a:gd name="T19" fmla="*/ 60 h 88"/>
                <a:gd name="T20" fmla="*/ 72 w 483"/>
                <a:gd name="T21" fmla="*/ 82 h 88"/>
                <a:gd name="T22" fmla="*/ 69 w 483"/>
                <a:gd name="T23" fmla="*/ 82 h 88"/>
                <a:gd name="T24" fmla="*/ 0 w 483"/>
                <a:gd name="T25" fmla="*/ 70 h 88"/>
                <a:gd name="T26" fmla="*/ 12 w 483"/>
                <a:gd name="T27" fmla="*/ 55 h 88"/>
                <a:gd name="T28" fmla="*/ 121 w 483"/>
                <a:gd name="T29" fmla="*/ 7 h 88"/>
                <a:gd name="T30" fmla="*/ 313 w 483"/>
                <a:gd name="T31" fmla="*/ 22 h 88"/>
                <a:gd name="T32" fmla="*/ 414 w 483"/>
                <a:gd name="T33" fmla="*/ 50 h 88"/>
                <a:gd name="T34" fmla="*/ 480 w 483"/>
                <a:gd name="T3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3" h="88">
                  <a:moveTo>
                    <a:pt x="480" y="86"/>
                  </a:moveTo>
                  <a:cubicBezTo>
                    <a:pt x="480" y="86"/>
                    <a:pt x="483" y="88"/>
                    <a:pt x="481" y="88"/>
                  </a:cubicBezTo>
                  <a:cubicBezTo>
                    <a:pt x="480" y="88"/>
                    <a:pt x="463" y="87"/>
                    <a:pt x="463" y="87"/>
                  </a:cubicBezTo>
                  <a:cubicBezTo>
                    <a:pt x="463" y="87"/>
                    <a:pt x="442" y="87"/>
                    <a:pt x="419" y="84"/>
                  </a:cubicBezTo>
                  <a:cubicBezTo>
                    <a:pt x="419" y="84"/>
                    <a:pt x="363" y="79"/>
                    <a:pt x="348" y="75"/>
                  </a:cubicBezTo>
                  <a:cubicBezTo>
                    <a:pt x="333" y="72"/>
                    <a:pt x="323" y="71"/>
                    <a:pt x="297" y="63"/>
                  </a:cubicBezTo>
                  <a:cubicBezTo>
                    <a:pt x="297" y="63"/>
                    <a:pt x="264" y="54"/>
                    <a:pt x="252" y="51"/>
                  </a:cubicBezTo>
                  <a:cubicBezTo>
                    <a:pt x="239" y="49"/>
                    <a:pt x="210" y="44"/>
                    <a:pt x="183" y="43"/>
                  </a:cubicBezTo>
                  <a:cubicBezTo>
                    <a:pt x="183" y="43"/>
                    <a:pt x="155" y="41"/>
                    <a:pt x="128" y="46"/>
                  </a:cubicBezTo>
                  <a:cubicBezTo>
                    <a:pt x="100" y="50"/>
                    <a:pt x="90" y="58"/>
                    <a:pt x="88" y="60"/>
                  </a:cubicBezTo>
                  <a:cubicBezTo>
                    <a:pt x="86" y="61"/>
                    <a:pt x="82" y="66"/>
                    <a:pt x="72" y="82"/>
                  </a:cubicBezTo>
                  <a:cubicBezTo>
                    <a:pt x="72" y="82"/>
                    <a:pt x="71" y="83"/>
                    <a:pt x="69" y="82"/>
                  </a:cubicBezTo>
                  <a:cubicBezTo>
                    <a:pt x="68" y="82"/>
                    <a:pt x="0" y="70"/>
                    <a:pt x="0" y="70"/>
                  </a:cubicBezTo>
                  <a:cubicBezTo>
                    <a:pt x="0" y="70"/>
                    <a:pt x="4" y="62"/>
                    <a:pt x="12" y="55"/>
                  </a:cubicBezTo>
                  <a:cubicBezTo>
                    <a:pt x="19" y="48"/>
                    <a:pt x="87" y="13"/>
                    <a:pt x="121" y="7"/>
                  </a:cubicBezTo>
                  <a:cubicBezTo>
                    <a:pt x="155" y="0"/>
                    <a:pt x="222" y="0"/>
                    <a:pt x="313" y="22"/>
                  </a:cubicBezTo>
                  <a:cubicBezTo>
                    <a:pt x="404" y="44"/>
                    <a:pt x="414" y="50"/>
                    <a:pt x="414" y="50"/>
                  </a:cubicBezTo>
                  <a:lnTo>
                    <a:pt x="480" y="86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s1ide-Freeform: Shape 13"/>
            <p:cNvSpPr/>
            <p:nvPr/>
          </p:nvSpPr>
          <p:spPr bwMode="auto">
            <a:xfrm>
              <a:off x="4016375" y="3689351"/>
              <a:ext cx="1149350" cy="1209675"/>
            </a:xfrm>
            <a:custGeom>
              <a:avLst/>
              <a:gdLst>
                <a:gd name="T0" fmla="*/ 3 w 566"/>
                <a:gd name="T1" fmla="*/ 587 h 595"/>
                <a:gd name="T2" fmla="*/ 65 w 566"/>
                <a:gd name="T3" fmla="*/ 511 h 595"/>
                <a:gd name="T4" fmla="*/ 246 w 566"/>
                <a:gd name="T5" fmla="*/ 498 h 595"/>
                <a:gd name="T6" fmla="*/ 355 w 566"/>
                <a:gd name="T7" fmla="*/ 527 h 595"/>
                <a:gd name="T8" fmla="*/ 512 w 566"/>
                <a:gd name="T9" fmla="*/ 0 h 595"/>
                <a:gd name="T10" fmla="*/ 566 w 566"/>
                <a:gd name="T11" fmla="*/ 16 h 595"/>
                <a:gd name="T12" fmla="*/ 412 w 566"/>
                <a:gd name="T13" fmla="*/ 573 h 595"/>
                <a:gd name="T14" fmla="*/ 411 w 566"/>
                <a:gd name="T15" fmla="*/ 574 h 595"/>
                <a:gd name="T16" fmla="*/ 293 w 566"/>
                <a:gd name="T17" fmla="*/ 543 h 595"/>
                <a:gd name="T18" fmla="*/ 114 w 566"/>
                <a:gd name="T19" fmla="*/ 533 h 595"/>
                <a:gd name="T20" fmla="*/ 22 w 566"/>
                <a:gd name="T21" fmla="*/ 574 h 595"/>
                <a:gd name="T22" fmla="*/ 0 w 566"/>
                <a:gd name="T23" fmla="*/ 595 h 595"/>
                <a:gd name="T24" fmla="*/ 3 w 566"/>
                <a:gd name="T25" fmla="*/ 587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595">
                  <a:moveTo>
                    <a:pt x="3" y="587"/>
                  </a:moveTo>
                  <a:cubicBezTo>
                    <a:pt x="3" y="587"/>
                    <a:pt x="8" y="536"/>
                    <a:pt x="65" y="511"/>
                  </a:cubicBezTo>
                  <a:cubicBezTo>
                    <a:pt x="122" y="486"/>
                    <a:pt x="208" y="491"/>
                    <a:pt x="246" y="498"/>
                  </a:cubicBezTo>
                  <a:cubicBezTo>
                    <a:pt x="283" y="505"/>
                    <a:pt x="309" y="512"/>
                    <a:pt x="355" y="527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12" y="0"/>
                    <a:pt x="539" y="3"/>
                    <a:pt x="566" y="16"/>
                  </a:cubicBezTo>
                  <a:cubicBezTo>
                    <a:pt x="412" y="573"/>
                    <a:pt x="412" y="573"/>
                    <a:pt x="412" y="573"/>
                  </a:cubicBezTo>
                  <a:cubicBezTo>
                    <a:pt x="411" y="574"/>
                    <a:pt x="411" y="574"/>
                    <a:pt x="411" y="574"/>
                  </a:cubicBezTo>
                  <a:cubicBezTo>
                    <a:pt x="411" y="574"/>
                    <a:pt x="352" y="555"/>
                    <a:pt x="293" y="543"/>
                  </a:cubicBezTo>
                  <a:cubicBezTo>
                    <a:pt x="233" y="530"/>
                    <a:pt x="162" y="522"/>
                    <a:pt x="114" y="533"/>
                  </a:cubicBezTo>
                  <a:cubicBezTo>
                    <a:pt x="65" y="545"/>
                    <a:pt x="22" y="574"/>
                    <a:pt x="22" y="574"/>
                  </a:cubicBezTo>
                  <a:cubicBezTo>
                    <a:pt x="22" y="574"/>
                    <a:pt x="6" y="581"/>
                    <a:pt x="0" y="595"/>
                  </a:cubicBezTo>
                  <a:lnTo>
                    <a:pt x="3" y="587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s1ide-Freeform: Shape 14"/>
            <p:cNvSpPr/>
            <p:nvPr/>
          </p:nvSpPr>
          <p:spPr bwMode="auto">
            <a:xfrm>
              <a:off x="4851400" y="3721101"/>
              <a:ext cx="431800" cy="1212850"/>
            </a:xfrm>
            <a:custGeom>
              <a:avLst/>
              <a:gdLst>
                <a:gd name="T0" fmla="*/ 0 w 213"/>
                <a:gd name="T1" fmla="*/ 558 h 596"/>
                <a:gd name="T2" fmla="*/ 71 w 213"/>
                <a:gd name="T3" fmla="*/ 596 h 596"/>
                <a:gd name="T4" fmla="*/ 72 w 213"/>
                <a:gd name="T5" fmla="*/ 595 h 596"/>
                <a:gd name="T6" fmla="*/ 73 w 213"/>
                <a:gd name="T7" fmla="*/ 591 h 596"/>
                <a:gd name="T8" fmla="*/ 212 w 213"/>
                <a:gd name="T9" fmla="*/ 35 h 596"/>
                <a:gd name="T10" fmla="*/ 211 w 213"/>
                <a:gd name="T11" fmla="*/ 31 h 596"/>
                <a:gd name="T12" fmla="*/ 205 w 213"/>
                <a:gd name="T13" fmla="*/ 28 h 596"/>
                <a:gd name="T14" fmla="*/ 155 w 213"/>
                <a:gd name="T15" fmla="*/ 0 h 596"/>
                <a:gd name="T16" fmla="*/ 0 w 213"/>
                <a:gd name="T17" fmla="*/ 55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596">
                  <a:moveTo>
                    <a:pt x="0" y="558"/>
                  </a:moveTo>
                  <a:cubicBezTo>
                    <a:pt x="71" y="596"/>
                    <a:pt x="71" y="596"/>
                    <a:pt x="71" y="596"/>
                  </a:cubicBezTo>
                  <a:cubicBezTo>
                    <a:pt x="71" y="596"/>
                    <a:pt x="71" y="596"/>
                    <a:pt x="72" y="595"/>
                  </a:cubicBezTo>
                  <a:cubicBezTo>
                    <a:pt x="72" y="594"/>
                    <a:pt x="73" y="591"/>
                    <a:pt x="73" y="591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5"/>
                    <a:pt x="213" y="32"/>
                    <a:pt x="211" y="31"/>
                  </a:cubicBezTo>
                  <a:cubicBezTo>
                    <a:pt x="209" y="30"/>
                    <a:pt x="205" y="28"/>
                    <a:pt x="205" y="28"/>
                  </a:cubicBezTo>
                  <a:cubicBezTo>
                    <a:pt x="205" y="28"/>
                    <a:pt x="171" y="5"/>
                    <a:pt x="155" y="0"/>
                  </a:cubicBezTo>
                  <a:lnTo>
                    <a:pt x="0" y="558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is1ide-Freeform: Shape 15"/>
            <p:cNvSpPr/>
            <p:nvPr/>
          </p:nvSpPr>
          <p:spPr bwMode="auto">
            <a:xfrm>
              <a:off x="4017963" y="3600451"/>
              <a:ext cx="1038225" cy="1295400"/>
            </a:xfrm>
            <a:custGeom>
              <a:avLst/>
              <a:gdLst>
                <a:gd name="T0" fmla="*/ 0 w 511"/>
                <a:gd name="T1" fmla="*/ 637 h 637"/>
                <a:gd name="T2" fmla="*/ 11 w 511"/>
                <a:gd name="T3" fmla="*/ 599 h 637"/>
                <a:gd name="T4" fmla="*/ 198 w 511"/>
                <a:gd name="T5" fmla="*/ 136 h 637"/>
                <a:gd name="T6" fmla="*/ 257 w 511"/>
                <a:gd name="T7" fmla="*/ 40 h 637"/>
                <a:gd name="T8" fmla="*/ 372 w 511"/>
                <a:gd name="T9" fmla="*/ 2 h 637"/>
                <a:gd name="T10" fmla="*/ 449 w 511"/>
                <a:gd name="T11" fmla="*/ 13 h 637"/>
                <a:gd name="T12" fmla="*/ 511 w 511"/>
                <a:gd name="T13" fmla="*/ 44 h 637"/>
                <a:gd name="T14" fmla="*/ 354 w 511"/>
                <a:gd name="T15" fmla="*/ 571 h 637"/>
                <a:gd name="T16" fmla="*/ 256 w 511"/>
                <a:gd name="T17" fmla="*/ 545 h 637"/>
                <a:gd name="T18" fmla="*/ 150 w 511"/>
                <a:gd name="T19" fmla="*/ 537 h 637"/>
                <a:gd name="T20" fmla="*/ 16 w 511"/>
                <a:gd name="T21" fmla="*/ 597 h 637"/>
                <a:gd name="T22" fmla="*/ 2 w 511"/>
                <a:gd name="T23" fmla="*/ 632 h 637"/>
                <a:gd name="T24" fmla="*/ 0 w 511"/>
                <a:gd name="T25" fmla="*/ 63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637">
                  <a:moveTo>
                    <a:pt x="0" y="637"/>
                  </a:moveTo>
                  <a:cubicBezTo>
                    <a:pt x="0" y="637"/>
                    <a:pt x="4" y="616"/>
                    <a:pt x="11" y="599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198" y="136"/>
                    <a:pt x="210" y="76"/>
                    <a:pt x="257" y="40"/>
                  </a:cubicBezTo>
                  <a:cubicBezTo>
                    <a:pt x="304" y="4"/>
                    <a:pt x="369" y="1"/>
                    <a:pt x="372" y="2"/>
                  </a:cubicBezTo>
                  <a:cubicBezTo>
                    <a:pt x="372" y="2"/>
                    <a:pt x="410" y="0"/>
                    <a:pt x="449" y="13"/>
                  </a:cubicBezTo>
                  <a:cubicBezTo>
                    <a:pt x="449" y="13"/>
                    <a:pt x="486" y="26"/>
                    <a:pt x="511" y="44"/>
                  </a:cubicBezTo>
                  <a:cubicBezTo>
                    <a:pt x="354" y="571"/>
                    <a:pt x="354" y="571"/>
                    <a:pt x="354" y="571"/>
                  </a:cubicBezTo>
                  <a:cubicBezTo>
                    <a:pt x="354" y="571"/>
                    <a:pt x="286" y="548"/>
                    <a:pt x="256" y="545"/>
                  </a:cubicBezTo>
                  <a:cubicBezTo>
                    <a:pt x="256" y="545"/>
                    <a:pt x="204" y="534"/>
                    <a:pt x="150" y="537"/>
                  </a:cubicBezTo>
                  <a:cubicBezTo>
                    <a:pt x="95" y="541"/>
                    <a:pt x="40" y="555"/>
                    <a:pt x="16" y="597"/>
                  </a:cubicBezTo>
                  <a:cubicBezTo>
                    <a:pt x="16" y="597"/>
                    <a:pt x="4" y="614"/>
                    <a:pt x="2" y="632"/>
                  </a:cubicBezTo>
                  <a:lnTo>
                    <a:pt x="0" y="637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is1ide-Freeform: Shape 16"/>
            <p:cNvSpPr/>
            <p:nvPr/>
          </p:nvSpPr>
          <p:spPr bwMode="auto">
            <a:xfrm>
              <a:off x="3195638" y="3630613"/>
              <a:ext cx="815975" cy="1268413"/>
            </a:xfrm>
            <a:custGeom>
              <a:avLst/>
              <a:gdLst>
                <a:gd name="T0" fmla="*/ 402 w 402"/>
                <a:gd name="T1" fmla="*/ 624 h 624"/>
                <a:gd name="T2" fmla="*/ 386 w 402"/>
                <a:gd name="T3" fmla="*/ 613 h 624"/>
                <a:gd name="T4" fmla="*/ 363 w 402"/>
                <a:gd name="T5" fmla="*/ 599 h 624"/>
                <a:gd name="T6" fmla="*/ 280 w 402"/>
                <a:gd name="T7" fmla="*/ 555 h 624"/>
                <a:gd name="T8" fmla="*/ 188 w 402"/>
                <a:gd name="T9" fmla="*/ 526 h 624"/>
                <a:gd name="T10" fmla="*/ 120 w 402"/>
                <a:gd name="T11" fmla="*/ 508 h 624"/>
                <a:gd name="T12" fmla="*/ 48 w 402"/>
                <a:gd name="T13" fmla="*/ 489 h 624"/>
                <a:gd name="T14" fmla="*/ 2 w 402"/>
                <a:gd name="T15" fmla="*/ 473 h 624"/>
                <a:gd name="T16" fmla="*/ 1 w 402"/>
                <a:gd name="T17" fmla="*/ 470 h 624"/>
                <a:gd name="T18" fmla="*/ 260 w 402"/>
                <a:gd name="T19" fmla="*/ 0 h 624"/>
                <a:gd name="T20" fmla="*/ 273 w 402"/>
                <a:gd name="T21" fmla="*/ 5 h 624"/>
                <a:gd name="T22" fmla="*/ 29 w 402"/>
                <a:gd name="T23" fmla="*/ 453 h 624"/>
                <a:gd name="T24" fmla="*/ 177 w 402"/>
                <a:gd name="T25" fmla="*/ 483 h 624"/>
                <a:gd name="T26" fmla="*/ 384 w 402"/>
                <a:gd name="T27" fmla="*/ 608 h 624"/>
                <a:gd name="T28" fmla="*/ 402 w 402"/>
                <a:gd name="T2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2" h="624">
                  <a:moveTo>
                    <a:pt x="402" y="624"/>
                  </a:moveTo>
                  <a:cubicBezTo>
                    <a:pt x="386" y="613"/>
                    <a:pt x="386" y="613"/>
                    <a:pt x="386" y="613"/>
                  </a:cubicBezTo>
                  <a:cubicBezTo>
                    <a:pt x="363" y="599"/>
                    <a:pt x="363" y="599"/>
                    <a:pt x="363" y="599"/>
                  </a:cubicBezTo>
                  <a:cubicBezTo>
                    <a:pt x="363" y="599"/>
                    <a:pt x="314" y="567"/>
                    <a:pt x="280" y="555"/>
                  </a:cubicBezTo>
                  <a:cubicBezTo>
                    <a:pt x="280" y="555"/>
                    <a:pt x="224" y="533"/>
                    <a:pt x="188" y="526"/>
                  </a:cubicBezTo>
                  <a:cubicBezTo>
                    <a:pt x="120" y="508"/>
                    <a:pt x="120" y="508"/>
                    <a:pt x="120" y="508"/>
                  </a:cubicBezTo>
                  <a:cubicBezTo>
                    <a:pt x="120" y="508"/>
                    <a:pt x="64" y="493"/>
                    <a:pt x="48" y="489"/>
                  </a:cubicBezTo>
                  <a:cubicBezTo>
                    <a:pt x="48" y="489"/>
                    <a:pt x="19" y="480"/>
                    <a:pt x="2" y="473"/>
                  </a:cubicBezTo>
                  <a:cubicBezTo>
                    <a:pt x="2" y="473"/>
                    <a:pt x="0" y="472"/>
                    <a:pt x="1" y="470"/>
                  </a:cubicBezTo>
                  <a:cubicBezTo>
                    <a:pt x="2" y="468"/>
                    <a:pt x="260" y="0"/>
                    <a:pt x="260" y="0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29" y="453"/>
                    <a:pt x="84" y="445"/>
                    <a:pt x="177" y="483"/>
                  </a:cubicBezTo>
                  <a:cubicBezTo>
                    <a:pt x="266" y="519"/>
                    <a:pt x="325" y="553"/>
                    <a:pt x="384" y="608"/>
                  </a:cubicBezTo>
                  <a:lnTo>
                    <a:pt x="402" y="624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is1ide-Freeform: Shape 17"/>
            <p:cNvSpPr/>
            <p:nvPr/>
          </p:nvSpPr>
          <p:spPr bwMode="auto">
            <a:xfrm>
              <a:off x="3254375" y="3589338"/>
              <a:ext cx="757238" cy="1309688"/>
            </a:xfrm>
            <a:custGeom>
              <a:avLst/>
              <a:gdLst>
                <a:gd name="T0" fmla="*/ 45 w 373"/>
                <a:gd name="T1" fmla="*/ 445 h 644"/>
                <a:gd name="T2" fmla="*/ 203 w 373"/>
                <a:gd name="T3" fmla="*/ 495 h 644"/>
                <a:gd name="T4" fmla="*/ 373 w 373"/>
                <a:gd name="T5" fmla="*/ 644 h 644"/>
                <a:gd name="T6" fmla="*/ 270 w 373"/>
                <a:gd name="T7" fmla="*/ 563 h 644"/>
                <a:gd name="T8" fmla="*/ 0 w 373"/>
                <a:gd name="T9" fmla="*/ 473 h 644"/>
                <a:gd name="T10" fmla="*/ 246 w 373"/>
                <a:gd name="T11" fmla="*/ 21 h 644"/>
                <a:gd name="T12" fmla="*/ 259 w 373"/>
                <a:gd name="T13" fmla="*/ 0 h 644"/>
                <a:gd name="T14" fmla="*/ 279 w 373"/>
                <a:gd name="T15" fmla="*/ 1 h 644"/>
                <a:gd name="T16" fmla="*/ 45 w 373"/>
                <a:gd name="T17" fmla="*/ 44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644">
                  <a:moveTo>
                    <a:pt x="45" y="445"/>
                  </a:moveTo>
                  <a:cubicBezTo>
                    <a:pt x="45" y="445"/>
                    <a:pt x="106" y="443"/>
                    <a:pt x="203" y="495"/>
                  </a:cubicBezTo>
                  <a:cubicBezTo>
                    <a:pt x="300" y="547"/>
                    <a:pt x="373" y="644"/>
                    <a:pt x="373" y="644"/>
                  </a:cubicBezTo>
                  <a:cubicBezTo>
                    <a:pt x="373" y="644"/>
                    <a:pt x="312" y="589"/>
                    <a:pt x="270" y="563"/>
                  </a:cubicBezTo>
                  <a:cubicBezTo>
                    <a:pt x="227" y="536"/>
                    <a:pt x="98" y="472"/>
                    <a:pt x="0" y="473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79" y="1"/>
                    <a:pt x="279" y="1"/>
                    <a:pt x="279" y="1"/>
                  </a:cubicBezTo>
                  <a:lnTo>
                    <a:pt x="45" y="445"/>
                  </a:ln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s1ide-Freeform: Shape 18"/>
            <p:cNvSpPr/>
            <p:nvPr/>
          </p:nvSpPr>
          <p:spPr bwMode="auto">
            <a:xfrm>
              <a:off x="3346450" y="3465514"/>
              <a:ext cx="1073150" cy="1438275"/>
            </a:xfrm>
            <a:custGeom>
              <a:avLst/>
              <a:gdLst>
                <a:gd name="T0" fmla="*/ 331 w 529"/>
                <a:gd name="T1" fmla="*/ 703 h 707"/>
                <a:gd name="T2" fmla="*/ 329 w 529"/>
                <a:gd name="T3" fmla="*/ 707 h 707"/>
                <a:gd name="T4" fmla="*/ 274 w 529"/>
                <a:gd name="T5" fmla="*/ 646 h 707"/>
                <a:gd name="T6" fmla="*/ 134 w 529"/>
                <a:gd name="T7" fmla="*/ 544 h 707"/>
                <a:gd name="T8" fmla="*/ 0 w 529"/>
                <a:gd name="T9" fmla="*/ 506 h 707"/>
                <a:gd name="T10" fmla="*/ 234 w 529"/>
                <a:gd name="T11" fmla="*/ 62 h 707"/>
                <a:gd name="T12" fmla="*/ 263 w 529"/>
                <a:gd name="T13" fmla="*/ 19 h 707"/>
                <a:gd name="T14" fmla="*/ 403 w 529"/>
                <a:gd name="T15" fmla="*/ 49 h 707"/>
                <a:gd name="T16" fmla="*/ 529 w 529"/>
                <a:gd name="T17" fmla="*/ 200 h 707"/>
                <a:gd name="T18" fmla="*/ 345 w 529"/>
                <a:gd name="T19" fmla="*/ 660 h 707"/>
                <a:gd name="T20" fmla="*/ 331 w 529"/>
                <a:gd name="T21" fmla="*/ 70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9" h="707">
                  <a:moveTo>
                    <a:pt x="331" y="703"/>
                  </a:moveTo>
                  <a:cubicBezTo>
                    <a:pt x="329" y="707"/>
                    <a:pt x="329" y="707"/>
                    <a:pt x="329" y="707"/>
                  </a:cubicBezTo>
                  <a:cubicBezTo>
                    <a:pt x="329" y="707"/>
                    <a:pt x="301" y="672"/>
                    <a:pt x="274" y="646"/>
                  </a:cubicBezTo>
                  <a:cubicBezTo>
                    <a:pt x="274" y="646"/>
                    <a:pt x="203" y="571"/>
                    <a:pt x="134" y="544"/>
                  </a:cubicBezTo>
                  <a:cubicBezTo>
                    <a:pt x="134" y="544"/>
                    <a:pt x="54" y="507"/>
                    <a:pt x="0" y="506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63" y="19"/>
                    <a:pt x="330" y="0"/>
                    <a:pt x="403" y="49"/>
                  </a:cubicBezTo>
                  <a:cubicBezTo>
                    <a:pt x="475" y="98"/>
                    <a:pt x="521" y="183"/>
                    <a:pt x="529" y="200"/>
                  </a:cubicBezTo>
                  <a:cubicBezTo>
                    <a:pt x="345" y="660"/>
                    <a:pt x="345" y="660"/>
                    <a:pt x="345" y="660"/>
                  </a:cubicBezTo>
                  <a:cubicBezTo>
                    <a:pt x="345" y="660"/>
                    <a:pt x="330" y="694"/>
                    <a:pt x="331" y="703"/>
                  </a:cubicBezTo>
                  <a:close/>
                </a:path>
              </a:pathLst>
            </a:custGeom>
            <a:grpFill/>
            <a:ln w="5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19"/>
          <p:cNvGrpSpPr/>
          <p:nvPr/>
        </p:nvGrpSpPr>
        <p:grpSpPr>
          <a:xfrm>
            <a:off x="2556510" y="3454400"/>
            <a:ext cx="623570" cy="623570"/>
            <a:chOff x="2787645" y="1944986"/>
            <a:chExt cx="868726" cy="868726"/>
          </a:xfrm>
        </p:grpSpPr>
        <p:sp>
          <p:nvSpPr>
            <p:cNvPr id="100" name="is1ide-Oval 20"/>
            <p:cNvSpPr/>
            <p:nvPr/>
          </p:nvSpPr>
          <p:spPr>
            <a:xfrm>
              <a:off x="2787645" y="1944986"/>
              <a:ext cx="868726" cy="868726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1" name="Group 21"/>
            <p:cNvGrpSpPr/>
            <p:nvPr/>
          </p:nvGrpSpPr>
          <p:grpSpPr>
            <a:xfrm>
              <a:off x="3053387" y="2137662"/>
              <a:ext cx="337212" cy="389764"/>
              <a:chOff x="3339600" y="4181341"/>
              <a:chExt cx="244475" cy="282575"/>
            </a:xfrm>
            <a:solidFill>
              <a:schemeClr val="bg1"/>
            </a:solidFill>
          </p:grpSpPr>
          <p:sp>
            <p:nvSpPr>
              <p:cNvPr id="102" name="is1ide-Rectangle 22"/>
              <p:cNvSpPr/>
              <p:nvPr/>
            </p:nvSpPr>
            <p:spPr bwMode="auto">
              <a:xfrm>
                <a:off x="3476125" y="4236903"/>
                <a:ext cx="41275" cy="2270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is1ide-Rectangle 23"/>
              <p:cNvSpPr/>
              <p:nvPr/>
            </p:nvSpPr>
            <p:spPr bwMode="auto">
              <a:xfrm>
                <a:off x="3409450" y="4282941"/>
                <a:ext cx="41275" cy="180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is1ide-Rectangle 24"/>
              <p:cNvSpPr/>
              <p:nvPr/>
            </p:nvSpPr>
            <p:spPr bwMode="auto">
              <a:xfrm>
                <a:off x="3339600" y="4317866"/>
                <a:ext cx="42863" cy="146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is1ide-Rectangle 25"/>
              <p:cNvSpPr/>
              <p:nvPr/>
            </p:nvSpPr>
            <p:spPr bwMode="auto">
              <a:xfrm>
                <a:off x="3542800" y="4181341"/>
                <a:ext cx="41275" cy="282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26"/>
          <p:cNvGrpSpPr/>
          <p:nvPr/>
        </p:nvGrpSpPr>
        <p:grpSpPr>
          <a:xfrm>
            <a:off x="2898775" y="2591435"/>
            <a:ext cx="800100" cy="800100"/>
            <a:chOff x="3016435" y="2706520"/>
            <a:chExt cx="868726" cy="868726"/>
          </a:xfrm>
        </p:grpSpPr>
        <p:sp>
          <p:nvSpPr>
            <p:cNvPr id="94" name="is1ide-Oval 27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5" name="Group 28"/>
            <p:cNvGrpSpPr/>
            <p:nvPr/>
          </p:nvGrpSpPr>
          <p:grpSpPr>
            <a:xfrm>
              <a:off x="3282198" y="2972526"/>
              <a:ext cx="298555" cy="373195"/>
              <a:chOff x="6751638" y="2265363"/>
              <a:chExt cx="158750" cy="198438"/>
            </a:xfrm>
            <a:solidFill>
              <a:schemeClr val="bg1"/>
            </a:solidFill>
          </p:grpSpPr>
          <p:sp>
            <p:nvSpPr>
              <p:cNvPr id="96" name="is1ide-Freeform: Shape 29"/>
              <p:cNvSpPr/>
              <p:nvPr/>
            </p:nvSpPr>
            <p:spPr bwMode="auto">
              <a:xfrm>
                <a:off x="6751638" y="2349501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is1ide-Freeform: Shape 30"/>
              <p:cNvSpPr/>
              <p:nvPr/>
            </p:nvSpPr>
            <p:spPr bwMode="auto">
              <a:xfrm>
                <a:off x="6751638" y="2397126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is1ide-Freeform: Shape 31"/>
              <p:cNvSpPr/>
              <p:nvPr/>
            </p:nvSpPr>
            <p:spPr bwMode="auto">
              <a:xfrm>
                <a:off x="6751638" y="2300288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is1ide-Oval 32"/>
              <p:cNvSpPr/>
              <p:nvPr/>
            </p:nvSpPr>
            <p:spPr bwMode="auto">
              <a:xfrm>
                <a:off x="6754813" y="2265363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Group 33"/>
          <p:cNvGrpSpPr/>
          <p:nvPr/>
        </p:nvGrpSpPr>
        <p:grpSpPr>
          <a:xfrm>
            <a:off x="1732280" y="3228975"/>
            <a:ext cx="661670" cy="661670"/>
            <a:chOff x="1922927" y="2379349"/>
            <a:chExt cx="1166091" cy="1166091"/>
          </a:xfrm>
        </p:grpSpPr>
        <p:sp>
          <p:nvSpPr>
            <p:cNvPr id="92" name="is1ide-Oval 34"/>
            <p:cNvSpPr/>
            <p:nvPr/>
          </p:nvSpPr>
          <p:spPr>
            <a:xfrm>
              <a:off x="1922927" y="2379349"/>
              <a:ext cx="1166091" cy="1166091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s1ide-Freeform: Shape 35"/>
            <p:cNvSpPr/>
            <p:nvPr/>
          </p:nvSpPr>
          <p:spPr bwMode="auto">
            <a:xfrm>
              <a:off x="2272216" y="2727044"/>
              <a:ext cx="497144" cy="488343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5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9 h 93"/>
                <a:gd name="T14" fmla="*/ 64 w 95"/>
                <a:gd name="T15" fmla="*/ 15 h 93"/>
                <a:gd name="T16" fmla="*/ 58 w 95"/>
                <a:gd name="T17" fmla="*/ 12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2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5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1 h 93"/>
                <a:gd name="T38" fmla="*/ 13 w 95"/>
                <a:gd name="T39" fmla="*/ 57 h 93"/>
                <a:gd name="T40" fmla="*/ 16 w 95"/>
                <a:gd name="T41" fmla="*/ 62 h 93"/>
                <a:gd name="T42" fmla="*/ 10 w 95"/>
                <a:gd name="T43" fmla="*/ 76 h 93"/>
                <a:gd name="T44" fmla="*/ 18 w 95"/>
                <a:gd name="T45" fmla="*/ 83 h 93"/>
                <a:gd name="T46" fmla="*/ 31 w 95"/>
                <a:gd name="T47" fmla="*/ 77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8 w 95"/>
                <a:gd name="T55" fmla="*/ 80 h 93"/>
                <a:gd name="T56" fmla="*/ 64 w 95"/>
                <a:gd name="T57" fmla="*/ 77 h 93"/>
                <a:gd name="T58" fmla="*/ 78 w 95"/>
                <a:gd name="T59" fmla="*/ 82 h 93"/>
                <a:gd name="T60" fmla="*/ 85 w 95"/>
                <a:gd name="T61" fmla="*/ 75 h 93"/>
                <a:gd name="T62" fmla="*/ 80 w 95"/>
                <a:gd name="T63" fmla="*/ 62 h 93"/>
                <a:gd name="T64" fmla="*/ 82 w 95"/>
                <a:gd name="T65" fmla="*/ 57 h 93"/>
                <a:gd name="T66" fmla="*/ 48 w 95"/>
                <a:gd name="T67" fmla="*/ 61 h 93"/>
                <a:gd name="T68" fmla="*/ 32 w 95"/>
                <a:gd name="T69" fmla="*/ 46 h 93"/>
                <a:gd name="T70" fmla="*/ 48 w 95"/>
                <a:gd name="T71" fmla="*/ 31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5"/>
                    <a:pt x="82" y="35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7" y="12"/>
                    <a:pt x="37" y="1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9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5" y="30"/>
                    <a:pt x="15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0" y="75"/>
                    <a:pt x="10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31" y="77"/>
                    <a:pt x="31" y="77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8" y="80"/>
                    <a:pt x="58" y="8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77"/>
                    <a:pt x="77" y="83"/>
                    <a:pt x="78" y="82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5"/>
                    <a:pt x="80" y="62"/>
                    <a:pt x="80" y="62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2" y="54"/>
                    <a:pt x="32" y="46"/>
                  </a:cubicBezTo>
                  <a:cubicBezTo>
                    <a:pt x="32" y="38"/>
                    <a:pt x="39" y="31"/>
                    <a:pt x="48" y="31"/>
                  </a:cubicBezTo>
                  <a:cubicBezTo>
                    <a:pt x="56" y="31"/>
                    <a:pt x="63" y="38"/>
                    <a:pt x="63" y="46"/>
                  </a:cubicBezTo>
                  <a:cubicBezTo>
                    <a:pt x="63" y="54"/>
                    <a:pt x="56" y="61"/>
                    <a:pt x="48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3498215" y="2225675"/>
            <a:ext cx="701675" cy="701675"/>
            <a:chOff x="3490672" y="1886499"/>
            <a:chExt cx="1107166" cy="1107166"/>
          </a:xfrm>
        </p:grpSpPr>
        <p:sp>
          <p:nvSpPr>
            <p:cNvPr id="88" name="is1ide-Oval 37"/>
            <p:cNvSpPr/>
            <p:nvPr/>
          </p:nvSpPr>
          <p:spPr>
            <a:xfrm>
              <a:off x="3490672" y="1886499"/>
              <a:ext cx="1107166" cy="1107166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9" name="Group 38"/>
            <p:cNvGrpSpPr/>
            <p:nvPr/>
          </p:nvGrpSpPr>
          <p:grpSpPr>
            <a:xfrm>
              <a:off x="3915462" y="2208931"/>
              <a:ext cx="327735" cy="494810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90" name="is1ide-Freeform: Shape 39"/>
              <p:cNvSpPr/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is1ide-Freeform: Shape 40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Group 41"/>
          <p:cNvGrpSpPr/>
          <p:nvPr/>
        </p:nvGrpSpPr>
        <p:grpSpPr>
          <a:xfrm>
            <a:off x="1502410" y="2379345"/>
            <a:ext cx="706120" cy="706120"/>
            <a:chOff x="1355298" y="2994194"/>
            <a:chExt cx="766716" cy="766716"/>
          </a:xfrm>
        </p:grpSpPr>
        <p:sp>
          <p:nvSpPr>
            <p:cNvPr id="86" name="íṩľíḍè-Oval 42"/>
            <p:cNvSpPr/>
            <p:nvPr/>
          </p:nvSpPr>
          <p:spPr>
            <a:xfrm>
              <a:off x="1355298" y="2994194"/>
              <a:ext cx="766716" cy="766716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íṩľíḍè-Freeform: Shape 43"/>
            <p:cNvSpPr/>
            <p:nvPr/>
          </p:nvSpPr>
          <p:spPr bwMode="auto">
            <a:xfrm>
              <a:off x="1508928" y="3215387"/>
              <a:ext cx="459454" cy="312820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44"/>
          <p:cNvGrpSpPr/>
          <p:nvPr/>
        </p:nvGrpSpPr>
        <p:grpSpPr>
          <a:xfrm>
            <a:off x="2180590" y="2752090"/>
            <a:ext cx="826770" cy="826770"/>
            <a:chOff x="1295089" y="1539004"/>
            <a:chExt cx="535758" cy="535758"/>
          </a:xfrm>
        </p:grpSpPr>
        <p:sp>
          <p:nvSpPr>
            <p:cNvPr id="78" name="íṩľíḍè-Oval 45"/>
            <p:cNvSpPr/>
            <p:nvPr/>
          </p:nvSpPr>
          <p:spPr>
            <a:xfrm>
              <a:off x="1295089" y="1539004"/>
              <a:ext cx="535758" cy="535758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9" name="Group 46"/>
            <p:cNvGrpSpPr/>
            <p:nvPr/>
          </p:nvGrpSpPr>
          <p:grpSpPr>
            <a:xfrm>
              <a:off x="1397924" y="1667488"/>
              <a:ext cx="330083" cy="320978"/>
              <a:chOff x="390525" y="2455863"/>
              <a:chExt cx="230188" cy="223838"/>
            </a:xfrm>
            <a:solidFill>
              <a:schemeClr val="bg1"/>
            </a:solidFill>
          </p:grpSpPr>
          <p:sp>
            <p:nvSpPr>
              <p:cNvPr id="80" name="íṩľíḍè-Freeform: Shape 47"/>
              <p:cNvSpPr/>
              <p:nvPr/>
            </p:nvSpPr>
            <p:spPr bwMode="auto">
              <a:xfrm>
                <a:off x="498475" y="2559051"/>
                <a:ext cx="122238" cy="120650"/>
              </a:xfrm>
              <a:custGeom>
                <a:avLst/>
                <a:gdLst>
                  <a:gd name="T0" fmla="*/ 57 w 64"/>
                  <a:gd name="T1" fmla="*/ 34 h 63"/>
                  <a:gd name="T2" fmla="*/ 30 w 64"/>
                  <a:gd name="T3" fmla="*/ 7 h 63"/>
                  <a:gd name="T4" fmla="*/ 14 w 64"/>
                  <a:gd name="T5" fmla="*/ 3 h 63"/>
                  <a:gd name="T6" fmla="*/ 11 w 64"/>
                  <a:gd name="T7" fmla="*/ 0 h 63"/>
                  <a:gd name="T8" fmla="*/ 8 w 64"/>
                  <a:gd name="T9" fmla="*/ 4 h 63"/>
                  <a:gd name="T10" fmla="*/ 3 w 64"/>
                  <a:gd name="T11" fmla="*/ 5 h 63"/>
                  <a:gd name="T12" fmla="*/ 2 w 64"/>
                  <a:gd name="T13" fmla="*/ 9 h 63"/>
                  <a:gd name="T14" fmla="*/ 0 w 64"/>
                  <a:gd name="T15" fmla="*/ 11 h 63"/>
                  <a:gd name="T16" fmla="*/ 3 w 64"/>
                  <a:gd name="T17" fmla="*/ 15 h 63"/>
                  <a:gd name="T18" fmla="*/ 7 w 64"/>
                  <a:gd name="T19" fmla="*/ 30 h 63"/>
                  <a:gd name="T20" fmla="*/ 34 w 64"/>
                  <a:gd name="T21" fmla="*/ 57 h 63"/>
                  <a:gd name="T22" fmla="*/ 57 w 64"/>
                  <a:gd name="T23" fmla="*/ 57 h 63"/>
                  <a:gd name="T24" fmla="*/ 57 w 64"/>
                  <a:gd name="T25" fmla="*/ 34 h 63"/>
                  <a:gd name="T26" fmla="*/ 52 w 64"/>
                  <a:gd name="T27" fmla="*/ 52 h 63"/>
                  <a:gd name="T28" fmla="*/ 37 w 64"/>
                  <a:gd name="T29" fmla="*/ 52 h 63"/>
                  <a:gd name="T30" fmla="*/ 13 w 64"/>
                  <a:gd name="T31" fmla="*/ 28 h 63"/>
                  <a:gd name="T32" fmla="*/ 9 w 64"/>
                  <a:gd name="T33" fmla="*/ 21 h 63"/>
                  <a:gd name="T34" fmla="*/ 14 w 64"/>
                  <a:gd name="T35" fmla="*/ 25 h 63"/>
                  <a:gd name="T36" fmla="*/ 25 w 64"/>
                  <a:gd name="T37" fmla="*/ 25 h 63"/>
                  <a:gd name="T38" fmla="*/ 25 w 64"/>
                  <a:gd name="T39" fmla="*/ 14 h 63"/>
                  <a:gd name="T40" fmla="*/ 20 w 64"/>
                  <a:gd name="T41" fmla="*/ 9 h 63"/>
                  <a:gd name="T42" fmla="*/ 28 w 64"/>
                  <a:gd name="T43" fmla="*/ 12 h 63"/>
                  <a:gd name="T44" fmla="*/ 52 w 64"/>
                  <a:gd name="T45" fmla="*/ 36 h 63"/>
                  <a:gd name="T46" fmla="*/ 52 w 64"/>
                  <a:gd name="T47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63">
                    <a:moveTo>
                      <a:pt x="57" y="34"/>
                    </a:moveTo>
                    <a:cubicBezTo>
                      <a:pt x="30" y="7"/>
                      <a:pt x="30" y="7"/>
                      <a:pt x="30" y="7"/>
                    </a:cubicBezTo>
                    <a:cubicBezTo>
                      <a:pt x="26" y="3"/>
                      <a:pt x="20" y="1"/>
                      <a:pt x="14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20"/>
                      <a:pt x="3" y="26"/>
                      <a:pt x="7" y="30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41" y="63"/>
                      <a:pt x="51" y="63"/>
                      <a:pt x="57" y="57"/>
                    </a:cubicBezTo>
                    <a:cubicBezTo>
                      <a:pt x="64" y="51"/>
                      <a:pt x="64" y="40"/>
                      <a:pt x="57" y="34"/>
                    </a:cubicBezTo>
                    <a:close/>
                    <a:moveTo>
                      <a:pt x="52" y="52"/>
                    </a:moveTo>
                    <a:cubicBezTo>
                      <a:pt x="48" y="56"/>
                      <a:pt x="41" y="56"/>
                      <a:pt x="37" y="52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1" y="26"/>
                      <a:pt x="10" y="23"/>
                      <a:pt x="9" y="21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7" y="28"/>
                      <a:pt x="22" y="28"/>
                      <a:pt x="25" y="25"/>
                    </a:cubicBezTo>
                    <a:cubicBezTo>
                      <a:pt x="28" y="22"/>
                      <a:pt x="28" y="17"/>
                      <a:pt x="25" y="14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3" y="9"/>
                      <a:pt x="26" y="10"/>
                      <a:pt x="28" y="12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6" y="41"/>
                      <a:pt x="57" y="48"/>
                      <a:pt x="52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íṩľíḍè-Freeform: Shape 48"/>
              <p:cNvSpPr/>
              <p:nvPr/>
            </p:nvSpPr>
            <p:spPr bwMode="auto">
              <a:xfrm>
                <a:off x="390525" y="2455863"/>
                <a:ext cx="123825" cy="117475"/>
              </a:xfrm>
              <a:custGeom>
                <a:avLst/>
                <a:gdLst>
                  <a:gd name="T0" fmla="*/ 50 w 65"/>
                  <a:gd name="T1" fmla="*/ 60 h 62"/>
                  <a:gd name="T2" fmla="*/ 53 w 65"/>
                  <a:gd name="T3" fmla="*/ 62 h 62"/>
                  <a:gd name="T4" fmla="*/ 58 w 65"/>
                  <a:gd name="T5" fmla="*/ 60 h 62"/>
                  <a:gd name="T6" fmla="*/ 60 w 65"/>
                  <a:gd name="T7" fmla="*/ 57 h 62"/>
                  <a:gd name="T8" fmla="*/ 63 w 65"/>
                  <a:gd name="T9" fmla="*/ 57 h 62"/>
                  <a:gd name="T10" fmla="*/ 65 w 65"/>
                  <a:gd name="T11" fmla="*/ 52 h 62"/>
                  <a:gd name="T12" fmla="*/ 61 w 65"/>
                  <a:gd name="T13" fmla="*/ 48 h 62"/>
                  <a:gd name="T14" fmla="*/ 56 w 65"/>
                  <a:gd name="T15" fmla="*/ 33 h 62"/>
                  <a:gd name="T16" fmla="*/ 29 w 65"/>
                  <a:gd name="T17" fmla="*/ 6 h 62"/>
                  <a:gd name="T18" fmla="*/ 6 w 65"/>
                  <a:gd name="T19" fmla="*/ 6 h 62"/>
                  <a:gd name="T20" fmla="*/ 6 w 65"/>
                  <a:gd name="T21" fmla="*/ 29 h 62"/>
                  <a:gd name="T22" fmla="*/ 33 w 65"/>
                  <a:gd name="T23" fmla="*/ 56 h 62"/>
                  <a:gd name="T24" fmla="*/ 50 w 65"/>
                  <a:gd name="T25" fmla="*/ 60 h 62"/>
                  <a:gd name="T26" fmla="*/ 12 w 65"/>
                  <a:gd name="T27" fmla="*/ 27 h 62"/>
                  <a:gd name="T28" fmla="*/ 11 w 65"/>
                  <a:gd name="T29" fmla="*/ 11 h 62"/>
                  <a:gd name="T30" fmla="*/ 27 w 65"/>
                  <a:gd name="T31" fmla="*/ 12 h 62"/>
                  <a:gd name="T32" fmla="*/ 51 w 65"/>
                  <a:gd name="T33" fmla="*/ 36 h 62"/>
                  <a:gd name="T34" fmla="*/ 54 w 65"/>
                  <a:gd name="T35" fmla="*/ 41 h 62"/>
                  <a:gd name="T36" fmla="*/ 43 w 65"/>
                  <a:gd name="T37" fmla="*/ 42 h 62"/>
                  <a:gd name="T38" fmla="*/ 43 w 65"/>
                  <a:gd name="T39" fmla="*/ 53 h 62"/>
                  <a:gd name="T40" fmla="*/ 45 w 65"/>
                  <a:gd name="T41" fmla="*/ 54 h 62"/>
                  <a:gd name="T42" fmla="*/ 36 w 65"/>
                  <a:gd name="T43" fmla="*/ 51 h 62"/>
                  <a:gd name="T44" fmla="*/ 12 w 65"/>
                  <a:gd name="T45" fmla="*/ 2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62">
                    <a:moveTo>
                      <a:pt x="50" y="60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3"/>
                      <a:pt x="60" y="37"/>
                      <a:pt x="56" y="3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3" y="0"/>
                      <a:pt x="13" y="0"/>
                      <a:pt x="6" y="6"/>
                    </a:cubicBezTo>
                    <a:cubicBezTo>
                      <a:pt x="0" y="13"/>
                      <a:pt x="0" y="23"/>
                      <a:pt x="6" y="2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8" y="61"/>
                      <a:pt x="45" y="62"/>
                      <a:pt x="50" y="60"/>
                    </a:cubicBezTo>
                    <a:close/>
                    <a:moveTo>
                      <a:pt x="12" y="27"/>
                    </a:moveTo>
                    <a:cubicBezTo>
                      <a:pt x="7" y="22"/>
                      <a:pt x="7" y="15"/>
                      <a:pt x="11" y="11"/>
                    </a:cubicBezTo>
                    <a:cubicBezTo>
                      <a:pt x="15" y="7"/>
                      <a:pt x="22" y="7"/>
                      <a:pt x="27" y="12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3" y="37"/>
                      <a:pt x="54" y="39"/>
                      <a:pt x="54" y="41"/>
                    </a:cubicBezTo>
                    <a:cubicBezTo>
                      <a:pt x="51" y="39"/>
                      <a:pt x="46" y="39"/>
                      <a:pt x="43" y="42"/>
                    </a:cubicBezTo>
                    <a:cubicBezTo>
                      <a:pt x="40" y="45"/>
                      <a:pt x="40" y="50"/>
                      <a:pt x="43" y="5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2" y="54"/>
                      <a:pt x="38" y="53"/>
                      <a:pt x="36" y="51"/>
                    </a:cubicBezTo>
                    <a:lnTo>
                      <a:pt x="1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íṩľíḍè-Rectangle 49"/>
              <p:cNvSpPr/>
              <p:nvPr/>
            </p:nvSpPr>
            <p:spPr bwMode="auto">
              <a:xfrm>
                <a:off x="517525" y="2525713"/>
                <a:ext cx="6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íṩľíḍè-Rectangle 50"/>
              <p:cNvSpPr/>
              <p:nvPr/>
            </p:nvSpPr>
            <p:spPr bwMode="auto">
              <a:xfrm>
                <a:off x="525463" y="2549526"/>
                <a:ext cx="23813" cy="47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íṩľíḍè-Rectangle 51"/>
              <p:cNvSpPr/>
              <p:nvPr/>
            </p:nvSpPr>
            <p:spPr bwMode="auto">
              <a:xfrm>
                <a:off x="488950" y="2584451"/>
                <a:ext cx="6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íṩľíḍè-Rectangle 52"/>
              <p:cNvSpPr/>
              <p:nvPr/>
            </p:nvSpPr>
            <p:spPr bwMode="auto">
              <a:xfrm>
                <a:off x="465138" y="2578101"/>
                <a:ext cx="22225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53"/>
          <p:cNvGrpSpPr/>
          <p:nvPr/>
        </p:nvGrpSpPr>
        <p:grpSpPr>
          <a:xfrm>
            <a:off x="1102360" y="1471295"/>
            <a:ext cx="1019810" cy="1019810"/>
            <a:chOff x="1922927" y="1477480"/>
            <a:chExt cx="1107166" cy="1107166"/>
          </a:xfrm>
        </p:grpSpPr>
        <p:sp>
          <p:nvSpPr>
            <p:cNvPr id="74" name="íṩľíḍè-Oval 54"/>
            <p:cNvSpPr/>
            <p:nvPr/>
          </p:nvSpPr>
          <p:spPr>
            <a:xfrm>
              <a:off x="1922927" y="1477480"/>
              <a:ext cx="1107166" cy="1107166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5" name="Group 55"/>
            <p:cNvGrpSpPr/>
            <p:nvPr/>
          </p:nvGrpSpPr>
          <p:grpSpPr>
            <a:xfrm>
              <a:off x="2247825" y="1827977"/>
              <a:ext cx="444918" cy="428563"/>
              <a:chOff x="4616450" y="1549401"/>
              <a:chExt cx="215900" cy="207963"/>
            </a:xfrm>
            <a:solidFill>
              <a:schemeClr val="bg1"/>
            </a:solidFill>
          </p:grpSpPr>
          <p:sp>
            <p:nvSpPr>
              <p:cNvPr id="76" name="íṩľíḍè-Freeform: Shape 56"/>
              <p:cNvSpPr/>
              <p:nvPr/>
            </p:nvSpPr>
            <p:spPr bwMode="auto">
              <a:xfrm>
                <a:off x="4616450" y="1549401"/>
                <a:ext cx="215900" cy="207963"/>
              </a:xfrm>
              <a:custGeom>
                <a:avLst/>
                <a:gdLst>
                  <a:gd name="T0" fmla="*/ 124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39 w 133"/>
                  <a:gd name="T13" fmla="*/ 118 h 127"/>
                  <a:gd name="T14" fmla="*/ 39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3 w 133"/>
                  <a:gd name="T21" fmla="*/ 127 h 127"/>
                  <a:gd name="T22" fmla="*/ 93 w 133"/>
                  <a:gd name="T23" fmla="*/ 118 h 127"/>
                  <a:gd name="T24" fmla="*/ 80 w 133"/>
                  <a:gd name="T25" fmla="*/ 100 h 127"/>
                  <a:gd name="T26" fmla="*/ 124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4 w 133"/>
                  <a:gd name="T33" fmla="*/ 0 h 127"/>
                  <a:gd name="T34" fmla="*/ 59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59 w 133"/>
                  <a:gd name="T43" fmla="*/ 89 h 127"/>
                  <a:gd name="T44" fmla="*/ 123 w 133"/>
                  <a:gd name="T45" fmla="*/ 79 h 127"/>
                  <a:gd name="T46" fmla="*/ 9 w 133"/>
                  <a:gd name="T47" fmla="*/ 79 h 127"/>
                  <a:gd name="T48" fmla="*/ 9 w 133"/>
                  <a:gd name="T49" fmla="*/ 10 h 127"/>
                  <a:gd name="T50" fmla="*/ 123 w 133"/>
                  <a:gd name="T51" fmla="*/ 10 h 127"/>
                  <a:gd name="T52" fmla="*/ 123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39" y="118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77" y="118"/>
                      <a:pt x="80" y="100"/>
                      <a:pt x="80" y="10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4" y="0"/>
                    </a:cubicBezTo>
                    <a:close/>
                    <a:moveTo>
                      <a:pt x="59" y="89"/>
                    </a:moveTo>
                    <a:cubicBezTo>
                      <a:pt x="59" y="85"/>
                      <a:pt x="63" y="82"/>
                      <a:pt x="67" y="82"/>
                    </a:cubicBezTo>
                    <a:cubicBezTo>
                      <a:pt x="71" y="82"/>
                      <a:pt x="75" y="85"/>
                      <a:pt x="75" y="89"/>
                    </a:cubicBezTo>
                    <a:cubicBezTo>
                      <a:pt x="75" y="93"/>
                      <a:pt x="71" y="97"/>
                      <a:pt x="67" y="97"/>
                    </a:cubicBezTo>
                    <a:cubicBezTo>
                      <a:pt x="63" y="97"/>
                      <a:pt x="59" y="93"/>
                      <a:pt x="59" y="89"/>
                    </a:cubicBezTo>
                    <a:close/>
                    <a:moveTo>
                      <a:pt x="123" y="79"/>
                    </a:moveTo>
                    <a:cubicBezTo>
                      <a:pt x="9" y="79"/>
                      <a:pt x="9" y="79"/>
                      <a:pt x="9" y="7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3" y="10"/>
                      <a:pt x="123" y="10"/>
                      <a:pt x="123" y="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íṩľíḍè-Oval 57"/>
              <p:cNvSpPr/>
              <p:nvPr/>
            </p:nvSpPr>
            <p:spPr bwMode="auto">
              <a:xfrm>
                <a:off x="4718050" y="1685926"/>
                <a:ext cx="15875" cy="17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58"/>
          <p:cNvGrpSpPr/>
          <p:nvPr/>
        </p:nvGrpSpPr>
        <p:grpSpPr>
          <a:xfrm>
            <a:off x="1682750" y="4041140"/>
            <a:ext cx="493395" cy="493395"/>
            <a:chOff x="4341042" y="2873004"/>
            <a:chExt cx="535758" cy="535758"/>
          </a:xfrm>
        </p:grpSpPr>
        <p:sp>
          <p:nvSpPr>
            <p:cNvPr id="72" name="íṩľíḍè-Oval 59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ṩľíḍè-Freeform: Shape 60"/>
            <p:cNvSpPr/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2057400" y="2126615"/>
            <a:ext cx="706120" cy="706120"/>
            <a:chOff x="1355298" y="2137662"/>
            <a:chExt cx="766716" cy="766716"/>
          </a:xfrm>
        </p:grpSpPr>
        <p:sp>
          <p:nvSpPr>
            <p:cNvPr id="70" name="íṩľíḍè-Oval 62"/>
            <p:cNvSpPr/>
            <p:nvPr/>
          </p:nvSpPr>
          <p:spPr>
            <a:xfrm>
              <a:off x="1355298" y="2137662"/>
              <a:ext cx="766716" cy="766716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ṩľíḍè-Freeform: Shape 63"/>
            <p:cNvSpPr/>
            <p:nvPr/>
          </p:nvSpPr>
          <p:spPr bwMode="auto">
            <a:xfrm>
              <a:off x="1581023" y="2293713"/>
              <a:ext cx="315265" cy="422797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2347595" y="3902075"/>
            <a:ext cx="493395" cy="493395"/>
            <a:chOff x="819540" y="2137662"/>
            <a:chExt cx="535758" cy="535758"/>
          </a:xfrm>
        </p:grpSpPr>
        <p:sp>
          <p:nvSpPr>
            <p:cNvPr id="63" name="íṩľíḍè-Oval 65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4" name="Group 66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65" name="íṩľíḍè-Freeform: Shape 67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íṩľíḍè-Freeform: Shape 68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íṩľíḍè-Freeform: Shape 69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íṩľíḍè-Freeform: Shape 70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íṩľíḍè-Freeform: Shape 71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72"/>
          <p:cNvGrpSpPr/>
          <p:nvPr/>
        </p:nvGrpSpPr>
        <p:grpSpPr>
          <a:xfrm>
            <a:off x="2041525" y="3825875"/>
            <a:ext cx="372745" cy="372745"/>
            <a:chOff x="3920763" y="3039488"/>
            <a:chExt cx="535758" cy="535758"/>
          </a:xfrm>
        </p:grpSpPr>
        <p:sp>
          <p:nvSpPr>
            <p:cNvPr id="59" name="íṩľíḍè-Oval 73"/>
            <p:cNvSpPr/>
            <p:nvPr/>
          </p:nvSpPr>
          <p:spPr>
            <a:xfrm>
              <a:off x="3920763" y="3039488"/>
              <a:ext cx="535758" cy="535758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0" name="Group 74"/>
            <p:cNvGrpSpPr/>
            <p:nvPr/>
          </p:nvGrpSpPr>
          <p:grpSpPr>
            <a:xfrm>
              <a:off x="4055231" y="3134798"/>
              <a:ext cx="247635" cy="323831"/>
              <a:chOff x="812800" y="2401888"/>
              <a:chExt cx="206375" cy="269875"/>
            </a:xfrm>
            <a:solidFill>
              <a:schemeClr val="bg1"/>
            </a:solidFill>
          </p:grpSpPr>
          <p:sp>
            <p:nvSpPr>
              <p:cNvPr id="61" name="íṩľíḍè-Freeform: Shape 75"/>
              <p:cNvSpPr/>
              <p:nvPr/>
            </p:nvSpPr>
            <p:spPr bwMode="auto">
              <a:xfrm>
                <a:off x="812800" y="2401888"/>
                <a:ext cx="206375" cy="269875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íṩľíḍè-Freeform: Shape 76"/>
              <p:cNvSpPr/>
              <p:nvPr/>
            </p:nvSpPr>
            <p:spPr bwMode="auto">
              <a:xfrm>
                <a:off x="903288" y="2586038"/>
                <a:ext cx="25400" cy="60325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77"/>
          <p:cNvGrpSpPr/>
          <p:nvPr/>
        </p:nvGrpSpPr>
        <p:grpSpPr>
          <a:xfrm>
            <a:off x="2731770" y="1308735"/>
            <a:ext cx="1212850" cy="1212850"/>
            <a:chOff x="3325632" y="1352550"/>
            <a:chExt cx="535758" cy="535758"/>
          </a:xfrm>
        </p:grpSpPr>
        <p:sp>
          <p:nvSpPr>
            <p:cNvPr id="57" name="íṩľíḍè-Oval 78"/>
            <p:cNvSpPr/>
            <p:nvPr/>
          </p:nvSpPr>
          <p:spPr>
            <a:xfrm>
              <a:off x="3325632" y="1352550"/>
              <a:ext cx="535758" cy="535758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ṩľíḍè-Freeform: Shape 79"/>
            <p:cNvSpPr/>
            <p:nvPr/>
          </p:nvSpPr>
          <p:spPr bwMode="auto">
            <a:xfrm>
              <a:off x="3451318" y="1477480"/>
              <a:ext cx="284386" cy="282411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7" name="Group 80"/>
          <p:cNvGrpSpPr/>
          <p:nvPr/>
        </p:nvGrpSpPr>
        <p:grpSpPr>
          <a:xfrm>
            <a:off x="3120390" y="3242945"/>
            <a:ext cx="915035" cy="915035"/>
            <a:chOff x="819540" y="2137662"/>
            <a:chExt cx="535758" cy="535758"/>
          </a:xfrm>
        </p:grpSpPr>
        <p:sp>
          <p:nvSpPr>
            <p:cNvPr id="50" name="íṩľíḍè-Oval 81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1" name="Group 82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52" name="íṩľíḍè-Freeform: Shape 83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íṩľíḍè-Freeform: Shape 84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íṩľíḍè-Freeform: Shape 85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íṩľíḍè-Freeform: Shape 86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íṩľíḍè-Freeform: Shape 87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Group 88"/>
          <p:cNvGrpSpPr/>
          <p:nvPr/>
        </p:nvGrpSpPr>
        <p:grpSpPr>
          <a:xfrm>
            <a:off x="2847340" y="2412365"/>
            <a:ext cx="318135" cy="318135"/>
            <a:chOff x="4341042" y="2873004"/>
            <a:chExt cx="535758" cy="535758"/>
          </a:xfrm>
        </p:grpSpPr>
        <p:sp>
          <p:nvSpPr>
            <p:cNvPr id="48" name="íṩľíḍè-Oval 89"/>
            <p:cNvSpPr/>
            <p:nvPr/>
          </p:nvSpPr>
          <p:spPr>
            <a:xfrm>
              <a:off x="4341042" y="2873004"/>
              <a:ext cx="535758" cy="535758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íṩľíḍè-Freeform: Shape 90"/>
            <p:cNvSpPr/>
            <p:nvPr/>
          </p:nvSpPr>
          <p:spPr bwMode="auto">
            <a:xfrm>
              <a:off x="4503309" y="3038217"/>
              <a:ext cx="243327" cy="214963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1 w 136"/>
                <a:gd name="T9" fmla="*/ 120 h 120"/>
                <a:gd name="T10" fmla="*/ 72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5" y="0"/>
                    <a:pt x="68" y="0"/>
                  </a:cubicBezTo>
                  <a:cubicBezTo>
                    <a:pt x="30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6" y="106"/>
                    <a:pt x="21" y="120"/>
                  </a:cubicBezTo>
                  <a:cubicBezTo>
                    <a:pt x="21" y="120"/>
                    <a:pt x="54" y="111"/>
                    <a:pt x="72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91"/>
          <p:cNvGrpSpPr/>
          <p:nvPr/>
        </p:nvGrpSpPr>
        <p:grpSpPr>
          <a:xfrm>
            <a:off x="2407920" y="1875790"/>
            <a:ext cx="408305" cy="408305"/>
            <a:chOff x="3016435" y="2706520"/>
            <a:chExt cx="868726" cy="868726"/>
          </a:xfrm>
        </p:grpSpPr>
        <p:sp>
          <p:nvSpPr>
            <p:cNvPr id="42" name="íṩľíḍè-Oval 92"/>
            <p:cNvSpPr/>
            <p:nvPr/>
          </p:nvSpPr>
          <p:spPr>
            <a:xfrm>
              <a:off x="3016435" y="2706520"/>
              <a:ext cx="868726" cy="868726"/>
            </a:xfrm>
            <a:prstGeom prst="ellipse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Group 93"/>
            <p:cNvGrpSpPr/>
            <p:nvPr/>
          </p:nvGrpSpPr>
          <p:grpSpPr>
            <a:xfrm>
              <a:off x="3301471" y="2967106"/>
              <a:ext cx="298555" cy="373195"/>
              <a:chOff x="6761886" y="2262481"/>
              <a:chExt cx="158750" cy="198438"/>
            </a:xfrm>
            <a:solidFill>
              <a:schemeClr val="bg1"/>
            </a:solidFill>
          </p:grpSpPr>
          <p:sp>
            <p:nvSpPr>
              <p:cNvPr id="44" name="íṩľíḍè-Freeform: Shape 94"/>
              <p:cNvSpPr/>
              <p:nvPr/>
            </p:nvSpPr>
            <p:spPr bwMode="auto">
              <a:xfrm>
                <a:off x="6761886" y="2346619"/>
                <a:ext cx="158750" cy="65088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íṩľíḍè-Freeform: Shape 95"/>
              <p:cNvSpPr/>
              <p:nvPr/>
            </p:nvSpPr>
            <p:spPr bwMode="auto">
              <a:xfrm>
                <a:off x="6761886" y="2394244"/>
                <a:ext cx="158750" cy="66675"/>
              </a:xfrm>
              <a:custGeom>
                <a:avLst/>
                <a:gdLst>
                  <a:gd name="T0" fmla="*/ 49 w 98"/>
                  <a:gd name="T1" fmla="*/ 16 h 41"/>
                  <a:gd name="T2" fmla="*/ 2 w 98"/>
                  <a:gd name="T3" fmla="*/ 0 h 41"/>
                  <a:gd name="T4" fmla="*/ 0 w 98"/>
                  <a:gd name="T5" fmla="*/ 5 h 41"/>
                  <a:gd name="T6" fmla="*/ 0 w 98"/>
                  <a:gd name="T7" fmla="*/ 20 h 41"/>
                  <a:gd name="T8" fmla="*/ 49 w 98"/>
                  <a:gd name="T9" fmla="*/ 41 h 41"/>
                  <a:gd name="T10" fmla="*/ 98 w 98"/>
                  <a:gd name="T11" fmla="*/ 20 h 41"/>
                  <a:gd name="T12" fmla="*/ 98 w 98"/>
                  <a:gd name="T13" fmla="*/ 5 h 41"/>
                  <a:gd name="T14" fmla="*/ 96 w 98"/>
                  <a:gd name="T15" fmla="*/ 0 h 41"/>
                  <a:gd name="T16" fmla="*/ 49 w 98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ṩľíḍè-Freeform: Shape 96"/>
              <p:cNvSpPr/>
              <p:nvPr/>
            </p:nvSpPr>
            <p:spPr bwMode="auto">
              <a:xfrm>
                <a:off x="6761886" y="2297406"/>
                <a:ext cx="158750" cy="65088"/>
              </a:xfrm>
              <a:custGeom>
                <a:avLst/>
                <a:gdLst>
                  <a:gd name="T0" fmla="*/ 96 w 98"/>
                  <a:gd name="T1" fmla="*/ 0 h 40"/>
                  <a:gd name="T2" fmla="*/ 49 w 98"/>
                  <a:gd name="T3" fmla="*/ 15 h 40"/>
                  <a:gd name="T4" fmla="*/ 2 w 98"/>
                  <a:gd name="T5" fmla="*/ 0 h 40"/>
                  <a:gd name="T6" fmla="*/ 0 w 98"/>
                  <a:gd name="T7" fmla="*/ 5 h 40"/>
                  <a:gd name="T8" fmla="*/ 0 w 98"/>
                  <a:gd name="T9" fmla="*/ 19 h 40"/>
                  <a:gd name="T10" fmla="*/ 49 w 98"/>
                  <a:gd name="T11" fmla="*/ 40 h 40"/>
                  <a:gd name="T12" fmla="*/ 98 w 98"/>
                  <a:gd name="T13" fmla="*/ 19 h 40"/>
                  <a:gd name="T14" fmla="*/ 98 w 98"/>
                  <a:gd name="T15" fmla="*/ 5 h 40"/>
                  <a:gd name="T16" fmla="*/ 96 w 98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96" y="0"/>
                    </a:moveTo>
                    <a:cubicBezTo>
                      <a:pt x="95" y="8"/>
                      <a:pt x="75" y="15"/>
                      <a:pt x="49" y="15"/>
                    </a:cubicBezTo>
                    <a:cubicBezTo>
                      <a:pt x="23" y="15"/>
                      <a:pt x="3" y="8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íṩľíḍè-Oval 97"/>
              <p:cNvSpPr/>
              <p:nvPr/>
            </p:nvSpPr>
            <p:spPr bwMode="auto">
              <a:xfrm>
                <a:off x="6765061" y="2262481"/>
                <a:ext cx="152400" cy="50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105"/>
          <p:cNvGrpSpPr/>
          <p:nvPr/>
        </p:nvGrpSpPr>
        <p:grpSpPr>
          <a:xfrm>
            <a:off x="2125980" y="4763135"/>
            <a:ext cx="845185" cy="857250"/>
            <a:chOff x="2360613" y="2686051"/>
            <a:chExt cx="217488" cy="220662"/>
          </a:xfrm>
          <a:solidFill>
            <a:schemeClr val="bg1"/>
          </a:solidFill>
        </p:grpSpPr>
        <p:sp>
          <p:nvSpPr>
            <p:cNvPr id="39" name="íṩľíḍè-Freeform: Shape 106"/>
            <p:cNvSpPr/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ṩľíḍè-Freeform: Shape 107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ṩľíḍè-Freeform: Shape 108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Group 114"/>
          <p:cNvGrpSpPr/>
          <p:nvPr/>
        </p:nvGrpSpPr>
        <p:grpSpPr>
          <a:xfrm>
            <a:off x="1972945" y="1199515"/>
            <a:ext cx="821055" cy="821055"/>
            <a:chOff x="819540" y="2137662"/>
            <a:chExt cx="535758" cy="535758"/>
          </a:xfrm>
        </p:grpSpPr>
        <p:sp>
          <p:nvSpPr>
            <p:cNvPr id="32" name="íṩľíḍè-Oval 115"/>
            <p:cNvSpPr/>
            <p:nvPr/>
          </p:nvSpPr>
          <p:spPr>
            <a:xfrm>
              <a:off x="819540" y="2137662"/>
              <a:ext cx="535758" cy="535758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3" name="Group 116"/>
            <p:cNvGrpSpPr/>
            <p:nvPr/>
          </p:nvGrpSpPr>
          <p:grpSpPr>
            <a:xfrm>
              <a:off x="921950" y="2236445"/>
              <a:ext cx="330908" cy="348212"/>
              <a:chOff x="1641475" y="2428876"/>
              <a:chExt cx="242888" cy="255587"/>
            </a:xfrm>
            <a:solidFill>
              <a:schemeClr val="bg1"/>
            </a:solidFill>
          </p:grpSpPr>
          <p:sp>
            <p:nvSpPr>
              <p:cNvPr id="34" name="íṩľíḍè-Freeform: Shape 117"/>
              <p:cNvSpPr/>
              <p:nvPr/>
            </p:nvSpPr>
            <p:spPr bwMode="auto">
              <a:xfrm>
                <a:off x="1641475" y="2525713"/>
                <a:ext cx="111125" cy="158750"/>
              </a:xfrm>
              <a:custGeom>
                <a:avLst/>
                <a:gdLst>
                  <a:gd name="T0" fmla="*/ 42 w 59"/>
                  <a:gd name="T1" fmla="*/ 49 h 84"/>
                  <a:gd name="T2" fmla="*/ 43 w 59"/>
                  <a:gd name="T3" fmla="*/ 40 h 84"/>
                  <a:gd name="T4" fmla="*/ 31 w 59"/>
                  <a:gd name="T5" fmla="*/ 4 h 84"/>
                  <a:gd name="T6" fmla="*/ 26 w 59"/>
                  <a:gd name="T7" fmla="*/ 1 h 84"/>
                  <a:gd name="T8" fmla="*/ 11 w 59"/>
                  <a:gd name="T9" fmla="*/ 6 h 84"/>
                  <a:gd name="T10" fmla="*/ 4 w 59"/>
                  <a:gd name="T11" fmla="*/ 22 h 84"/>
                  <a:gd name="T12" fmla="*/ 9 w 59"/>
                  <a:gd name="T13" fmla="*/ 37 h 84"/>
                  <a:gd name="T14" fmla="*/ 24 w 59"/>
                  <a:gd name="T15" fmla="*/ 46 h 84"/>
                  <a:gd name="T16" fmla="*/ 31 w 59"/>
                  <a:gd name="T17" fmla="*/ 52 h 84"/>
                  <a:gd name="T18" fmla="*/ 40 w 59"/>
                  <a:gd name="T19" fmla="*/ 80 h 84"/>
                  <a:gd name="T20" fmla="*/ 45 w 59"/>
                  <a:gd name="T21" fmla="*/ 83 h 84"/>
                  <a:gd name="T22" fmla="*/ 48 w 59"/>
                  <a:gd name="T23" fmla="*/ 69 h 84"/>
                  <a:gd name="T24" fmla="*/ 42 w 59"/>
                  <a:gd name="T25" fmla="*/ 4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84">
                    <a:moveTo>
                      <a:pt x="42" y="49"/>
                    </a:moveTo>
                    <a:cubicBezTo>
                      <a:pt x="42" y="49"/>
                      <a:pt x="44" y="42"/>
                      <a:pt x="43" y="4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0"/>
                      <a:pt x="26" y="1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3" y="50"/>
                      <a:pt x="24" y="46"/>
                    </a:cubicBezTo>
                    <a:cubicBezTo>
                      <a:pt x="24" y="46"/>
                      <a:pt x="29" y="45"/>
                      <a:pt x="31" y="5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1" y="84"/>
                      <a:pt x="45" y="83"/>
                    </a:cubicBezTo>
                    <a:cubicBezTo>
                      <a:pt x="45" y="83"/>
                      <a:pt x="59" y="80"/>
                      <a:pt x="48" y="69"/>
                    </a:cubicBezTo>
                    <a:cubicBezTo>
                      <a:pt x="51" y="63"/>
                      <a:pt x="42" y="58"/>
                      <a:pt x="4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íślíḋè-Freeform: Shape 118"/>
              <p:cNvSpPr/>
              <p:nvPr/>
            </p:nvSpPr>
            <p:spPr bwMode="auto">
              <a:xfrm>
                <a:off x="1703388" y="2428876"/>
                <a:ext cx="155575" cy="179388"/>
              </a:xfrm>
              <a:custGeom>
                <a:avLst/>
                <a:gdLst>
                  <a:gd name="T0" fmla="*/ 69 w 82"/>
                  <a:gd name="T1" fmla="*/ 59 h 95"/>
                  <a:gd name="T2" fmla="*/ 72 w 82"/>
                  <a:gd name="T3" fmla="*/ 46 h 95"/>
                  <a:gd name="T4" fmla="*/ 62 w 82"/>
                  <a:gd name="T5" fmla="*/ 37 h 95"/>
                  <a:gd name="T6" fmla="*/ 51 w 82"/>
                  <a:gd name="T7" fmla="*/ 5 h 95"/>
                  <a:gd name="T8" fmla="*/ 48 w 82"/>
                  <a:gd name="T9" fmla="*/ 6 h 95"/>
                  <a:gd name="T10" fmla="*/ 4 w 82"/>
                  <a:gd name="T11" fmla="*/ 48 h 95"/>
                  <a:gd name="T12" fmla="*/ 2 w 82"/>
                  <a:gd name="T13" fmla="*/ 53 h 95"/>
                  <a:gd name="T14" fmla="*/ 12 w 82"/>
                  <a:gd name="T15" fmla="*/ 83 h 95"/>
                  <a:gd name="T16" fmla="*/ 17 w 82"/>
                  <a:gd name="T17" fmla="*/ 86 h 95"/>
                  <a:gd name="T18" fmla="*/ 78 w 82"/>
                  <a:gd name="T19" fmla="*/ 92 h 95"/>
                  <a:gd name="T20" fmla="*/ 80 w 82"/>
                  <a:gd name="T21" fmla="*/ 91 h 95"/>
                  <a:gd name="T22" fmla="*/ 69 w 82"/>
                  <a:gd name="T23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69" y="59"/>
                    </a:moveTo>
                    <a:cubicBezTo>
                      <a:pt x="73" y="56"/>
                      <a:pt x="74" y="51"/>
                      <a:pt x="72" y="46"/>
                    </a:cubicBezTo>
                    <a:cubicBezTo>
                      <a:pt x="71" y="41"/>
                      <a:pt x="67" y="38"/>
                      <a:pt x="62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8"/>
                      <a:pt x="4" y="48"/>
                    </a:cubicBezTo>
                    <a:cubicBezTo>
                      <a:pt x="0" y="49"/>
                      <a:pt x="2" y="53"/>
                      <a:pt x="2" y="5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7"/>
                      <a:pt x="17" y="86"/>
                      <a:pt x="17" y="86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0" y="91"/>
                    </a:cubicBezTo>
                    <a:lnTo>
                      <a:pt x="6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ślíḋè-Freeform: Shape 119"/>
              <p:cNvSpPr/>
              <p:nvPr/>
            </p:nvSpPr>
            <p:spPr bwMode="auto">
              <a:xfrm>
                <a:off x="1836738" y="2465388"/>
                <a:ext cx="23813" cy="30163"/>
              </a:xfrm>
              <a:custGeom>
                <a:avLst/>
                <a:gdLst>
                  <a:gd name="T0" fmla="*/ 15 w 15"/>
                  <a:gd name="T1" fmla="*/ 1 h 19"/>
                  <a:gd name="T2" fmla="*/ 13 w 15"/>
                  <a:gd name="T3" fmla="*/ 0 h 19"/>
                  <a:gd name="T4" fmla="*/ 0 w 15"/>
                  <a:gd name="T5" fmla="*/ 18 h 19"/>
                  <a:gd name="T6" fmla="*/ 2 w 15"/>
                  <a:gd name="T7" fmla="*/ 19 h 19"/>
                  <a:gd name="T8" fmla="*/ 15 w 15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"/>
                    </a:moveTo>
                    <a:lnTo>
                      <a:pt x="13" y="0"/>
                    </a:lnTo>
                    <a:lnTo>
                      <a:pt x="0" y="18"/>
                    </a:lnTo>
                    <a:lnTo>
                      <a:pt x="2" y="19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íślíḋè-Freeform: Shape 120"/>
              <p:cNvSpPr/>
              <p:nvPr/>
            </p:nvSpPr>
            <p:spPr bwMode="auto">
              <a:xfrm>
                <a:off x="1849438" y="2535238"/>
                <a:ext cx="33338" cy="22225"/>
              </a:xfrm>
              <a:custGeom>
                <a:avLst/>
                <a:gdLst>
                  <a:gd name="T0" fmla="*/ 0 w 21"/>
                  <a:gd name="T1" fmla="*/ 3 h 14"/>
                  <a:gd name="T2" fmla="*/ 19 w 21"/>
                  <a:gd name="T3" fmla="*/ 14 h 14"/>
                  <a:gd name="T4" fmla="*/ 21 w 21"/>
                  <a:gd name="T5" fmla="*/ 12 h 14"/>
                  <a:gd name="T6" fmla="*/ 1 w 21"/>
                  <a:gd name="T7" fmla="*/ 0 h 14"/>
                  <a:gd name="T8" fmla="*/ 0 w 21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19" y="14"/>
                    </a:lnTo>
                    <a:lnTo>
                      <a:pt x="21" y="1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íślíḋè-Freeform: Shape 121"/>
              <p:cNvSpPr/>
              <p:nvPr/>
            </p:nvSpPr>
            <p:spPr bwMode="auto">
              <a:xfrm>
                <a:off x="1847850" y="2501901"/>
                <a:ext cx="36513" cy="14288"/>
              </a:xfrm>
              <a:custGeom>
                <a:avLst/>
                <a:gdLst>
                  <a:gd name="T0" fmla="*/ 1 w 23"/>
                  <a:gd name="T1" fmla="*/ 9 h 9"/>
                  <a:gd name="T2" fmla="*/ 23 w 23"/>
                  <a:gd name="T3" fmla="*/ 3 h 9"/>
                  <a:gd name="T4" fmla="*/ 22 w 23"/>
                  <a:gd name="T5" fmla="*/ 0 h 9"/>
                  <a:gd name="T6" fmla="*/ 0 w 23"/>
                  <a:gd name="T7" fmla="*/ 6 h 9"/>
                  <a:gd name="T8" fmla="*/ 1 w 2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1" y="9"/>
                    </a:moveTo>
                    <a:lnTo>
                      <a:pt x="23" y="3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208270" y="1468755"/>
            <a:ext cx="768891" cy="769095"/>
            <a:chOff x="4126695" y="1532384"/>
            <a:chExt cx="637960" cy="637960"/>
          </a:xfrm>
        </p:grpSpPr>
        <p:sp>
          <p:nvSpPr>
            <p:cNvPr id="5" name="íṩľíḍè-Oval 100"/>
            <p:cNvSpPr/>
            <p:nvPr/>
          </p:nvSpPr>
          <p:spPr>
            <a:xfrm>
              <a:off x="4126695" y="1532384"/>
              <a:ext cx="637960" cy="637960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ṩľíḍè-Freeform: Shape 112"/>
            <p:cNvSpPr/>
            <p:nvPr/>
          </p:nvSpPr>
          <p:spPr>
            <a:xfrm>
              <a:off x="4315025" y="1742891"/>
              <a:ext cx="241210" cy="19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13500"/>
                  </a:moveTo>
                  <a:lnTo>
                    <a:pt x="4320" y="13500"/>
                  </a:lnTo>
                  <a:lnTo>
                    <a:pt x="4320" y="2700"/>
                  </a:lnTo>
                  <a:lnTo>
                    <a:pt x="17280" y="2700"/>
                  </a:lnTo>
                  <a:cubicBezTo>
                    <a:pt x="17280" y="2700"/>
                    <a:pt x="17280" y="13500"/>
                    <a:pt x="17280" y="13500"/>
                  </a:cubicBezTo>
                  <a:close/>
                  <a:moveTo>
                    <a:pt x="7560" y="18900"/>
                  </a:moveTo>
                  <a:lnTo>
                    <a:pt x="8208" y="17550"/>
                  </a:lnTo>
                  <a:lnTo>
                    <a:pt x="13392" y="17550"/>
                  </a:lnTo>
                  <a:lnTo>
                    <a:pt x="14040" y="18900"/>
                  </a:lnTo>
                  <a:cubicBezTo>
                    <a:pt x="14040" y="18900"/>
                    <a:pt x="7560" y="18900"/>
                    <a:pt x="7560" y="18900"/>
                  </a:cubicBezTo>
                  <a:close/>
                  <a:moveTo>
                    <a:pt x="21334" y="18402"/>
                  </a:moveTo>
                  <a:cubicBezTo>
                    <a:pt x="21068" y="17901"/>
                    <a:pt x="19440" y="14850"/>
                    <a:pt x="19440" y="14850"/>
                  </a:cubicBezTo>
                  <a:lnTo>
                    <a:pt x="19440" y="2700"/>
                  </a:lnTo>
                  <a:cubicBezTo>
                    <a:pt x="19440" y="1212"/>
                    <a:pt x="18468" y="0"/>
                    <a:pt x="17280" y="0"/>
                  </a:cubicBezTo>
                  <a:lnTo>
                    <a:pt x="4320" y="0"/>
                  </a:lnTo>
                  <a:cubicBezTo>
                    <a:pt x="3131" y="0"/>
                    <a:pt x="2160" y="1212"/>
                    <a:pt x="2160" y="2700"/>
                  </a:cubicBezTo>
                  <a:lnTo>
                    <a:pt x="2160" y="14850"/>
                  </a:lnTo>
                  <a:cubicBezTo>
                    <a:pt x="2160" y="14850"/>
                    <a:pt x="532" y="17901"/>
                    <a:pt x="266" y="18402"/>
                  </a:cubicBezTo>
                  <a:cubicBezTo>
                    <a:pt x="0" y="18900"/>
                    <a:pt x="0" y="19188"/>
                    <a:pt x="0" y="19575"/>
                  </a:cubicBezTo>
                  <a:lnTo>
                    <a:pt x="0" y="20250"/>
                  </a:lnTo>
                  <a:cubicBezTo>
                    <a:pt x="0" y="20925"/>
                    <a:pt x="540" y="21600"/>
                    <a:pt x="1079" y="21600"/>
                  </a:cubicBezTo>
                  <a:lnTo>
                    <a:pt x="20521" y="21600"/>
                  </a:lnTo>
                  <a:cubicBezTo>
                    <a:pt x="21060" y="21600"/>
                    <a:pt x="21600" y="20925"/>
                    <a:pt x="21600" y="20250"/>
                  </a:cubicBezTo>
                  <a:lnTo>
                    <a:pt x="21600" y="19575"/>
                  </a:lnTo>
                  <a:cubicBezTo>
                    <a:pt x="21600" y="19188"/>
                    <a:pt x="21600" y="18900"/>
                    <a:pt x="21334" y="184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08270" y="2931160"/>
            <a:ext cx="768891" cy="769095"/>
            <a:chOff x="4126695" y="2450036"/>
            <a:chExt cx="637960" cy="637960"/>
          </a:xfrm>
        </p:grpSpPr>
        <p:sp>
          <p:nvSpPr>
            <p:cNvPr id="8" name="íṩľíḍè-Oval 109"/>
            <p:cNvSpPr/>
            <p:nvPr/>
          </p:nvSpPr>
          <p:spPr>
            <a:xfrm>
              <a:off x="4126695" y="2450036"/>
              <a:ext cx="637960" cy="637960"/>
            </a:xfrm>
            <a:prstGeom prst="ellipse">
              <a:avLst/>
            </a:prstGeom>
            <a:solidFill>
              <a:srgbClr val="C8DE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ṩľíḍè-Freeform: Shape 111"/>
            <p:cNvSpPr/>
            <p:nvPr/>
          </p:nvSpPr>
          <p:spPr>
            <a:xfrm>
              <a:off x="4325985" y="2661679"/>
              <a:ext cx="219292" cy="19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4" y="6075"/>
                  </a:moveTo>
                  <a:lnTo>
                    <a:pt x="19439" y="0"/>
                  </a:lnTo>
                  <a:lnTo>
                    <a:pt x="14503" y="0"/>
                  </a:lnTo>
                  <a:lnTo>
                    <a:pt x="15451" y="7077"/>
                  </a:lnTo>
                  <a:cubicBezTo>
                    <a:pt x="15636" y="8413"/>
                    <a:pt x="16936" y="9450"/>
                    <a:pt x="18515" y="9450"/>
                  </a:cubicBezTo>
                  <a:cubicBezTo>
                    <a:pt x="20219" y="9450"/>
                    <a:pt x="21600" y="8240"/>
                    <a:pt x="21600" y="6750"/>
                  </a:cubicBezTo>
                  <a:cubicBezTo>
                    <a:pt x="21600" y="6515"/>
                    <a:pt x="21566" y="6291"/>
                    <a:pt x="21504" y="6075"/>
                  </a:cubicBezTo>
                  <a:close/>
                  <a:moveTo>
                    <a:pt x="16800" y="10862"/>
                  </a:moveTo>
                  <a:lnTo>
                    <a:pt x="16800" y="16200"/>
                  </a:lnTo>
                  <a:lnTo>
                    <a:pt x="4800" y="16200"/>
                  </a:lnTo>
                  <a:lnTo>
                    <a:pt x="4800" y="10870"/>
                  </a:lnTo>
                  <a:cubicBezTo>
                    <a:pt x="4274" y="11083"/>
                    <a:pt x="3696" y="11205"/>
                    <a:pt x="3085" y="11205"/>
                  </a:cubicBezTo>
                  <a:cubicBezTo>
                    <a:pt x="2851" y="11205"/>
                    <a:pt x="2624" y="11174"/>
                    <a:pt x="2400" y="11139"/>
                  </a:cubicBezTo>
                  <a:lnTo>
                    <a:pt x="2400" y="19710"/>
                  </a:lnTo>
                  <a:cubicBezTo>
                    <a:pt x="2400" y="20749"/>
                    <a:pt x="3155" y="21600"/>
                    <a:pt x="4078" y="21600"/>
                  </a:cubicBezTo>
                  <a:lnTo>
                    <a:pt x="17520" y="21600"/>
                  </a:lnTo>
                  <a:cubicBezTo>
                    <a:pt x="18444" y="21600"/>
                    <a:pt x="19200" y="20748"/>
                    <a:pt x="19200" y="19710"/>
                  </a:cubicBezTo>
                  <a:lnTo>
                    <a:pt x="19200" y="11140"/>
                  </a:lnTo>
                  <a:cubicBezTo>
                    <a:pt x="18974" y="11174"/>
                    <a:pt x="18749" y="11206"/>
                    <a:pt x="18515" y="11206"/>
                  </a:cubicBezTo>
                  <a:cubicBezTo>
                    <a:pt x="17907" y="11205"/>
                    <a:pt x="17327" y="11081"/>
                    <a:pt x="16800" y="10862"/>
                  </a:cubicBezTo>
                  <a:close/>
                  <a:moveTo>
                    <a:pt x="10800" y="9450"/>
                  </a:moveTo>
                  <a:cubicBezTo>
                    <a:pt x="12504" y="9450"/>
                    <a:pt x="13885" y="8240"/>
                    <a:pt x="13885" y="6750"/>
                  </a:cubicBezTo>
                  <a:cubicBezTo>
                    <a:pt x="13885" y="6695"/>
                    <a:pt x="13882" y="6639"/>
                    <a:pt x="13879" y="6587"/>
                  </a:cubicBezTo>
                  <a:lnTo>
                    <a:pt x="13268" y="0"/>
                  </a:lnTo>
                  <a:lnTo>
                    <a:pt x="8332" y="0"/>
                  </a:lnTo>
                  <a:lnTo>
                    <a:pt x="7720" y="6581"/>
                  </a:lnTo>
                  <a:cubicBezTo>
                    <a:pt x="7717" y="6637"/>
                    <a:pt x="7715" y="6692"/>
                    <a:pt x="7715" y="6750"/>
                  </a:cubicBezTo>
                  <a:cubicBezTo>
                    <a:pt x="7715" y="8240"/>
                    <a:pt x="9096" y="9450"/>
                    <a:pt x="10800" y="9450"/>
                  </a:cubicBezTo>
                  <a:close/>
                  <a:moveTo>
                    <a:pt x="6148" y="7087"/>
                  </a:moveTo>
                  <a:lnTo>
                    <a:pt x="7097" y="0"/>
                  </a:lnTo>
                  <a:lnTo>
                    <a:pt x="2160" y="0"/>
                  </a:lnTo>
                  <a:lnTo>
                    <a:pt x="97" y="6075"/>
                  </a:lnTo>
                  <a:cubicBezTo>
                    <a:pt x="34" y="6291"/>
                    <a:pt x="0" y="6515"/>
                    <a:pt x="0" y="6750"/>
                  </a:cubicBezTo>
                  <a:cubicBezTo>
                    <a:pt x="0" y="8240"/>
                    <a:pt x="1380" y="9450"/>
                    <a:pt x="3085" y="9450"/>
                  </a:cubicBezTo>
                  <a:cubicBezTo>
                    <a:pt x="4657" y="9450"/>
                    <a:pt x="5957" y="8418"/>
                    <a:pt x="6148" y="708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208270" y="4534535"/>
            <a:ext cx="768961" cy="768860"/>
            <a:chOff x="4130714" y="3391670"/>
            <a:chExt cx="637960" cy="637960"/>
          </a:xfrm>
        </p:grpSpPr>
        <p:sp>
          <p:nvSpPr>
            <p:cNvPr id="9" name="íṩľíḍè-Oval 110"/>
            <p:cNvSpPr/>
            <p:nvPr/>
          </p:nvSpPr>
          <p:spPr>
            <a:xfrm>
              <a:off x="4130714" y="3391670"/>
              <a:ext cx="637960" cy="637960"/>
            </a:xfrm>
            <a:prstGeom prst="ellipse">
              <a:avLst/>
            </a:prstGeom>
            <a:solidFill>
              <a:srgbClr val="6C7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ṩľíḍè-Freeform: Shape 113"/>
            <p:cNvSpPr/>
            <p:nvPr/>
          </p:nvSpPr>
          <p:spPr>
            <a:xfrm>
              <a:off x="4349172" y="3607122"/>
              <a:ext cx="207063" cy="20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TextBox 1210"/>
          <p:cNvSpPr/>
          <p:nvPr/>
        </p:nvSpPr>
        <p:spPr>
          <a:xfrm>
            <a:off x="6202680" y="125222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7" name="TextBox 1210"/>
          <p:cNvSpPr/>
          <p:nvPr/>
        </p:nvSpPr>
        <p:spPr>
          <a:xfrm>
            <a:off x="6202680" y="1626870"/>
            <a:ext cx="484505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TextBox 1210"/>
          <p:cNvSpPr/>
          <p:nvPr/>
        </p:nvSpPr>
        <p:spPr>
          <a:xfrm>
            <a:off x="6202680" y="2773045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32" name="TextBox 1210"/>
          <p:cNvSpPr/>
          <p:nvPr/>
        </p:nvSpPr>
        <p:spPr>
          <a:xfrm>
            <a:off x="6202680" y="3125470"/>
            <a:ext cx="484505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TextBox 1210"/>
          <p:cNvSpPr/>
          <p:nvPr/>
        </p:nvSpPr>
        <p:spPr>
          <a:xfrm>
            <a:off x="6202680" y="4351020"/>
            <a:ext cx="2882900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</a:p>
        </p:txBody>
      </p:sp>
      <p:sp>
        <p:nvSpPr>
          <p:cNvPr id="134" name="TextBox 1210"/>
          <p:cNvSpPr/>
          <p:nvPr/>
        </p:nvSpPr>
        <p:spPr>
          <a:xfrm>
            <a:off x="6202680" y="4703445"/>
            <a:ext cx="484505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9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870325" y="1590675"/>
            <a:ext cx="1793875" cy="179387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31570" y="1590675"/>
            <a:ext cx="1793875" cy="179387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57950" y="1590675"/>
            <a:ext cx="1793875" cy="179387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132570" y="1590675"/>
            <a:ext cx="1793875" cy="179387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8200" y="4133850"/>
            <a:ext cx="2379980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210"/>
          <p:cNvSpPr/>
          <p:nvPr/>
        </p:nvSpPr>
        <p:spPr>
          <a:xfrm>
            <a:off x="1098930" y="3722370"/>
            <a:ext cx="184721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lang="en-US" altLang="zh-CN" sz="1600" b="1" spc="42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77590" y="4133850"/>
            <a:ext cx="2379980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210"/>
          <p:cNvSpPr/>
          <p:nvPr/>
        </p:nvSpPr>
        <p:spPr>
          <a:xfrm>
            <a:off x="3816730" y="3722370"/>
            <a:ext cx="184721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lang="en-US" altLang="zh-CN" sz="1600" b="1" spc="42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55385" y="4133850"/>
            <a:ext cx="2379980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10"/>
          <p:cNvSpPr/>
          <p:nvPr/>
        </p:nvSpPr>
        <p:spPr>
          <a:xfrm>
            <a:off x="6431025" y="3722370"/>
            <a:ext cx="184721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lang="en-US" altLang="zh-CN" sz="1600" b="1" spc="42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35085" y="4133850"/>
            <a:ext cx="2379980" cy="145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210"/>
          <p:cNvSpPr/>
          <p:nvPr/>
        </p:nvSpPr>
        <p:spPr>
          <a:xfrm>
            <a:off x="9132315" y="3722370"/>
            <a:ext cx="184721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lang="en-US" altLang="zh-CN" sz="1600" b="1" spc="42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504440" y="3004185"/>
            <a:ext cx="380365" cy="380365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63845" y="1725295"/>
            <a:ext cx="380365" cy="380365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011795" y="2522855"/>
            <a:ext cx="380365" cy="380365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407525" y="1447165"/>
            <a:ext cx="380365" cy="380365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9"/>
          <p:cNvSpPr/>
          <p:nvPr/>
        </p:nvSpPr>
        <p:spPr>
          <a:xfrm>
            <a:off x="892618" y="4866634"/>
            <a:ext cx="10031230" cy="4338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9" name="Freeform 6"/>
          <p:cNvSpPr>
            <a:spLocks/>
          </p:cNvSpPr>
          <p:nvPr/>
        </p:nvSpPr>
        <p:spPr bwMode="auto">
          <a:xfrm>
            <a:off x="1096261" y="4768790"/>
            <a:ext cx="801995" cy="9784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"/>
          <p:cNvSpPr>
            <a:spLocks/>
          </p:cNvSpPr>
          <p:nvPr/>
        </p:nvSpPr>
        <p:spPr bwMode="auto">
          <a:xfrm>
            <a:off x="1898256" y="4625573"/>
            <a:ext cx="801995" cy="24106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6"/>
          <p:cNvSpPr>
            <a:spLocks/>
          </p:cNvSpPr>
          <p:nvPr/>
        </p:nvSpPr>
        <p:spPr bwMode="auto">
          <a:xfrm>
            <a:off x="2700251" y="4524479"/>
            <a:ext cx="801995" cy="34215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6"/>
          <p:cNvSpPr>
            <a:spLocks/>
          </p:cNvSpPr>
          <p:nvPr/>
        </p:nvSpPr>
        <p:spPr bwMode="auto">
          <a:xfrm>
            <a:off x="3502247" y="4347565"/>
            <a:ext cx="801995" cy="51906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6"/>
          <p:cNvSpPr>
            <a:spLocks/>
          </p:cNvSpPr>
          <p:nvPr/>
        </p:nvSpPr>
        <p:spPr bwMode="auto">
          <a:xfrm>
            <a:off x="4304242" y="4195923"/>
            <a:ext cx="801995" cy="67071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6"/>
          <p:cNvSpPr>
            <a:spLocks/>
          </p:cNvSpPr>
          <p:nvPr/>
        </p:nvSpPr>
        <p:spPr bwMode="auto">
          <a:xfrm>
            <a:off x="5106237" y="4027431"/>
            <a:ext cx="801995" cy="83920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"/>
          <p:cNvSpPr>
            <a:spLocks/>
          </p:cNvSpPr>
          <p:nvPr/>
        </p:nvSpPr>
        <p:spPr bwMode="auto">
          <a:xfrm>
            <a:off x="5908232" y="3909487"/>
            <a:ext cx="801995" cy="95714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"/>
          <p:cNvSpPr>
            <a:spLocks/>
          </p:cNvSpPr>
          <p:nvPr/>
        </p:nvSpPr>
        <p:spPr bwMode="auto">
          <a:xfrm>
            <a:off x="6710227" y="3639905"/>
            <a:ext cx="801995" cy="122673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"/>
          <p:cNvSpPr>
            <a:spLocks/>
          </p:cNvSpPr>
          <p:nvPr/>
        </p:nvSpPr>
        <p:spPr bwMode="auto">
          <a:xfrm>
            <a:off x="7512222" y="3372798"/>
            <a:ext cx="801995" cy="149383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8314219" y="3016492"/>
            <a:ext cx="801995" cy="185014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6"/>
          <p:cNvSpPr>
            <a:spLocks/>
          </p:cNvSpPr>
          <p:nvPr/>
        </p:nvSpPr>
        <p:spPr bwMode="auto">
          <a:xfrm>
            <a:off x="9116214" y="2645814"/>
            <a:ext cx="801995" cy="2220824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Freeform 6"/>
          <p:cNvSpPr>
            <a:spLocks/>
          </p:cNvSpPr>
          <p:nvPr/>
        </p:nvSpPr>
        <p:spPr bwMode="auto">
          <a:xfrm>
            <a:off x="9918209" y="2291982"/>
            <a:ext cx="801995" cy="257465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1" name="Group 62"/>
          <p:cNvGrpSpPr/>
          <p:nvPr/>
        </p:nvGrpSpPr>
        <p:grpSpPr>
          <a:xfrm>
            <a:off x="1256771" y="3980105"/>
            <a:ext cx="480970" cy="480927"/>
            <a:chOff x="1513298" y="2362415"/>
            <a:chExt cx="648000" cy="648000"/>
          </a:xfrm>
          <a:solidFill>
            <a:srgbClr val="4F81BD"/>
          </a:solidFill>
        </p:grpSpPr>
        <p:sp>
          <p:nvSpPr>
            <p:cNvPr id="82" name="Teardrop 104"/>
            <p:cNvSpPr/>
            <p:nvPr/>
          </p:nvSpPr>
          <p:spPr>
            <a:xfrm rot="8100000">
              <a:off x="1513298" y="2362415"/>
              <a:ext cx="648000" cy="648000"/>
            </a:xfrm>
            <a:prstGeom prst="teardrop">
              <a:avLst/>
            </a:prstGeom>
            <a:solidFill>
              <a:srgbClr val="7A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lt1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78175" y="2522466"/>
              <a:ext cx="526884" cy="3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AU" sz="1100" dirty="0">
                  <a:sym typeface="Arial" panose="020B0604020202020204" pitchFamily="34" charset="0"/>
                </a:rPr>
                <a:t>1K</a:t>
              </a:r>
              <a:endParaRPr lang="en-US" sz="1100" dirty="0">
                <a:sym typeface="Arial" panose="020B0604020202020204" pitchFamily="34" charset="0"/>
              </a:endParaRPr>
            </a:p>
          </p:txBody>
        </p:sp>
      </p:grpSp>
      <p:sp>
        <p:nvSpPr>
          <p:cNvPr id="84" name="Teardrop 102"/>
          <p:cNvSpPr/>
          <p:nvPr/>
        </p:nvSpPr>
        <p:spPr>
          <a:xfrm rot="8100000">
            <a:off x="10078721" y="1481558"/>
            <a:ext cx="480970" cy="480927"/>
          </a:xfrm>
          <a:prstGeom prst="teardrop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79643" y="1563839"/>
            <a:ext cx="479119" cy="395540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500" b="1" dirty="0">
                <a:solidFill>
                  <a:prstClr val="white"/>
                </a:solidFill>
                <a:latin typeface="Arial" pitchFamily="34" charset="0"/>
                <a:sym typeface="Arial" panose="020B0604020202020204" pitchFamily="34" charset="0"/>
              </a:rPr>
              <a:t>9K</a:t>
            </a:r>
            <a:endParaRPr lang="en-US" sz="1500" b="1" dirty="0">
              <a:solidFill>
                <a:prstClr val="white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6" name="Text Placeholder 32"/>
          <p:cNvSpPr txBox="1">
            <a:spLocks/>
          </p:cNvSpPr>
          <p:nvPr/>
        </p:nvSpPr>
        <p:spPr>
          <a:xfrm>
            <a:off x="1546511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87" name="Oval 101"/>
          <p:cNvSpPr>
            <a:spLocks noChangeAspect="1"/>
          </p:cNvSpPr>
          <p:nvPr/>
        </p:nvSpPr>
        <p:spPr>
          <a:xfrm>
            <a:off x="908035" y="5366844"/>
            <a:ext cx="527766" cy="527718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1</a:t>
            </a:r>
            <a:endParaRPr lang="en-AU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 Placeholder 32"/>
          <p:cNvSpPr txBox="1">
            <a:spLocks/>
          </p:cNvSpPr>
          <p:nvPr/>
        </p:nvSpPr>
        <p:spPr>
          <a:xfrm>
            <a:off x="3261225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89" name="Oval 99"/>
          <p:cNvSpPr>
            <a:spLocks noChangeAspect="1"/>
          </p:cNvSpPr>
          <p:nvPr/>
        </p:nvSpPr>
        <p:spPr>
          <a:xfrm>
            <a:off x="2622748" y="5366844"/>
            <a:ext cx="527766" cy="527718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2</a:t>
            </a:r>
            <a:endParaRPr lang="en-AU" altLang="zh-CN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 Placeholder 32"/>
          <p:cNvSpPr txBox="1">
            <a:spLocks/>
          </p:cNvSpPr>
          <p:nvPr/>
        </p:nvSpPr>
        <p:spPr>
          <a:xfrm>
            <a:off x="4975940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91" name="Oval 97"/>
          <p:cNvSpPr>
            <a:spLocks noChangeAspect="1"/>
          </p:cNvSpPr>
          <p:nvPr/>
        </p:nvSpPr>
        <p:spPr>
          <a:xfrm>
            <a:off x="4337462" y="5366844"/>
            <a:ext cx="527766" cy="527718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3</a:t>
            </a:r>
            <a:endParaRPr lang="en-AU" altLang="zh-CN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32"/>
          <p:cNvSpPr txBox="1">
            <a:spLocks/>
          </p:cNvSpPr>
          <p:nvPr/>
        </p:nvSpPr>
        <p:spPr>
          <a:xfrm>
            <a:off x="6690654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93" name="Oval 95"/>
          <p:cNvSpPr>
            <a:spLocks noChangeAspect="1"/>
          </p:cNvSpPr>
          <p:nvPr/>
        </p:nvSpPr>
        <p:spPr>
          <a:xfrm>
            <a:off x="6052179" y="5366844"/>
            <a:ext cx="527766" cy="527718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4</a:t>
            </a:r>
            <a:endParaRPr lang="en-AU" altLang="zh-CN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32"/>
          <p:cNvSpPr txBox="1">
            <a:spLocks/>
          </p:cNvSpPr>
          <p:nvPr/>
        </p:nvSpPr>
        <p:spPr>
          <a:xfrm>
            <a:off x="8405370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95" name="Oval 90"/>
          <p:cNvSpPr>
            <a:spLocks noChangeAspect="1"/>
          </p:cNvSpPr>
          <p:nvPr/>
        </p:nvSpPr>
        <p:spPr>
          <a:xfrm>
            <a:off x="7766895" y="5366844"/>
            <a:ext cx="527766" cy="527718"/>
          </a:xfrm>
          <a:prstGeom prst="ellipse">
            <a:avLst/>
          </a:pr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+mn-ea"/>
                <a:sym typeface="Arial" panose="020B0604020202020204" pitchFamily="34" charset="0"/>
              </a:rPr>
              <a:t>5</a:t>
            </a:r>
            <a:endParaRPr lang="en-AU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 Placeholder 32"/>
          <p:cNvSpPr txBox="1">
            <a:spLocks/>
          </p:cNvSpPr>
          <p:nvPr/>
        </p:nvSpPr>
        <p:spPr>
          <a:xfrm>
            <a:off x="10120086" y="5572646"/>
            <a:ext cx="788345" cy="184666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97" name="Oval 82"/>
          <p:cNvSpPr>
            <a:spLocks noChangeAspect="1"/>
          </p:cNvSpPr>
          <p:nvPr/>
        </p:nvSpPr>
        <p:spPr>
          <a:xfrm>
            <a:off x="9481609" y="5366844"/>
            <a:ext cx="527766" cy="527718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lt1"/>
                </a:solidFill>
                <a:cs typeface="+mn-ea"/>
                <a:sym typeface="Arial" panose="020B0604020202020204" pitchFamily="34" charset="0"/>
              </a:rPr>
              <a:t>6</a:t>
            </a:r>
            <a:endParaRPr lang="en-AU" altLang="zh-CN" sz="1600" dirty="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Text Placeholder 32"/>
          <p:cNvSpPr txBox="1">
            <a:spLocks/>
          </p:cNvSpPr>
          <p:nvPr/>
        </p:nvSpPr>
        <p:spPr>
          <a:xfrm>
            <a:off x="1231835" y="2967584"/>
            <a:ext cx="4472750" cy="483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zh-CN" sz="9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 Placeholder 33"/>
          <p:cNvSpPr txBox="1">
            <a:spLocks/>
          </p:cNvSpPr>
          <p:nvPr/>
        </p:nvSpPr>
        <p:spPr>
          <a:xfrm>
            <a:off x="1231837" y="2061731"/>
            <a:ext cx="4472748" cy="483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9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zh-CN" sz="9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ectangle 68"/>
          <p:cNvSpPr/>
          <p:nvPr/>
        </p:nvSpPr>
        <p:spPr>
          <a:xfrm>
            <a:off x="1218118" y="1603114"/>
            <a:ext cx="993862" cy="2515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101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408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/>
          </p:cNvSpPr>
          <p:nvPr/>
        </p:nvSpPr>
        <p:spPr bwMode="auto">
          <a:xfrm>
            <a:off x="6660069" y="4019529"/>
            <a:ext cx="867649" cy="1799258"/>
          </a:xfrm>
          <a:custGeom>
            <a:avLst/>
            <a:gdLst>
              <a:gd name="T0" fmla="*/ 0 w 727"/>
              <a:gd name="T1" fmla="*/ 0 h 1508"/>
              <a:gd name="T2" fmla="*/ 0 w 727"/>
              <a:gd name="T3" fmla="*/ 1508 h 1508"/>
              <a:gd name="T4" fmla="*/ 727 w 727"/>
              <a:gd name="T5" fmla="*/ 722 h 1508"/>
              <a:gd name="T6" fmla="*/ 0 w 727"/>
              <a:gd name="T7" fmla="*/ 0 h 1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7" h="1508">
                <a:moveTo>
                  <a:pt x="0" y="0"/>
                </a:moveTo>
                <a:cubicBezTo>
                  <a:pt x="0" y="1508"/>
                  <a:pt x="0" y="1508"/>
                  <a:pt x="0" y="1508"/>
                </a:cubicBezTo>
                <a:cubicBezTo>
                  <a:pt x="0" y="1508"/>
                  <a:pt x="535" y="1358"/>
                  <a:pt x="727" y="722"/>
                </a:cubicBezTo>
                <a:lnTo>
                  <a:pt x="0" y="0"/>
                </a:ln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6308037" y="3485640"/>
            <a:ext cx="1597887" cy="1275837"/>
          </a:xfrm>
          <a:custGeom>
            <a:avLst/>
            <a:gdLst>
              <a:gd name="T0" fmla="*/ 0 w 1339"/>
              <a:gd name="T1" fmla="*/ 3 h 1069"/>
              <a:gd name="T2" fmla="*/ 1067 w 1339"/>
              <a:gd name="T3" fmla="*/ 1069 h 1069"/>
              <a:gd name="T4" fmla="*/ 1025 w 1339"/>
              <a:gd name="T5" fmla="*/ 0 h 1069"/>
              <a:gd name="T6" fmla="*/ 0 w 1339"/>
              <a:gd name="T7" fmla="*/ 3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9" h="1069">
                <a:moveTo>
                  <a:pt x="0" y="3"/>
                </a:moveTo>
                <a:cubicBezTo>
                  <a:pt x="1067" y="1069"/>
                  <a:pt x="1067" y="1069"/>
                  <a:pt x="1067" y="1069"/>
                </a:cubicBezTo>
                <a:cubicBezTo>
                  <a:pt x="1067" y="1069"/>
                  <a:pt x="1339" y="585"/>
                  <a:pt x="1025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5685109" y="2497684"/>
            <a:ext cx="1799423" cy="867569"/>
          </a:xfrm>
          <a:custGeom>
            <a:avLst/>
            <a:gdLst>
              <a:gd name="T0" fmla="*/ 0 w 1508"/>
              <a:gd name="T1" fmla="*/ 727 h 727"/>
              <a:gd name="T2" fmla="*/ 1508 w 1508"/>
              <a:gd name="T3" fmla="*/ 727 h 727"/>
              <a:gd name="T4" fmla="*/ 722 w 1508"/>
              <a:gd name="T5" fmla="*/ 0 h 727"/>
              <a:gd name="T6" fmla="*/ 0 w 1508"/>
              <a:gd name="T7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8" h="727">
                <a:moveTo>
                  <a:pt x="0" y="727"/>
                </a:moveTo>
                <a:cubicBezTo>
                  <a:pt x="1508" y="727"/>
                  <a:pt x="1508" y="727"/>
                  <a:pt x="1508" y="727"/>
                </a:cubicBezTo>
                <a:cubicBezTo>
                  <a:pt x="1508" y="727"/>
                  <a:pt x="1358" y="192"/>
                  <a:pt x="722" y="0"/>
                </a:cubicBezTo>
                <a:lnTo>
                  <a:pt x="0" y="727"/>
                </a:ln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5153789" y="2119513"/>
            <a:ext cx="1275954" cy="1596432"/>
          </a:xfrm>
          <a:custGeom>
            <a:avLst/>
            <a:gdLst>
              <a:gd name="T0" fmla="*/ 3 w 1070"/>
              <a:gd name="T1" fmla="*/ 1338 h 1338"/>
              <a:gd name="T2" fmla="*/ 1070 w 1070"/>
              <a:gd name="T3" fmla="*/ 272 h 1338"/>
              <a:gd name="T4" fmla="*/ 0 w 1070"/>
              <a:gd name="T5" fmla="*/ 314 h 1338"/>
              <a:gd name="T6" fmla="*/ 3 w 1070"/>
              <a:gd name="T7" fmla="*/ 13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0" h="1338">
                <a:moveTo>
                  <a:pt x="3" y="1338"/>
                </a:moveTo>
                <a:cubicBezTo>
                  <a:pt x="1070" y="272"/>
                  <a:pt x="1070" y="272"/>
                  <a:pt x="1070" y="272"/>
                </a:cubicBezTo>
                <a:cubicBezTo>
                  <a:pt x="1070" y="272"/>
                  <a:pt x="585" y="0"/>
                  <a:pt x="0" y="314"/>
                </a:cubicBezTo>
                <a:lnTo>
                  <a:pt x="3" y="1338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4165742" y="2539558"/>
            <a:ext cx="867649" cy="1799258"/>
          </a:xfrm>
          <a:custGeom>
            <a:avLst/>
            <a:gdLst>
              <a:gd name="T0" fmla="*/ 727 w 727"/>
              <a:gd name="T1" fmla="*/ 1508 h 1508"/>
              <a:gd name="T2" fmla="*/ 727 w 727"/>
              <a:gd name="T3" fmla="*/ 0 h 1508"/>
              <a:gd name="T4" fmla="*/ 0 w 727"/>
              <a:gd name="T5" fmla="*/ 786 h 1508"/>
              <a:gd name="T6" fmla="*/ 727 w 727"/>
              <a:gd name="T7" fmla="*/ 1508 h 1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7" h="1508">
                <a:moveTo>
                  <a:pt x="727" y="1508"/>
                </a:moveTo>
                <a:cubicBezTo>
                  <a:pt x="727" y="0"/>
                  <a:pt x="727" y="0"/>
                  <a:pt x="727" y="0"/>
                </a:cubicBezTo>
                <a:cubicBezTo>
                  <a:pt x="727" y="0"/>
                  <a:pt x="192" y="150"/>
                  <a:pt x="0" y="786"/>
                </a:cubicBezTo>
                <a:lnTo>
                  <a:pt x="727" y="1508"/>
                </a:ln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3787536" y="3594250"/>
            <a:ext cx="1596579" cy="1275837"/>
          </a:xfrm>
          <a:custGeom>
            <a:avLst/>
            <a:gdLst>
              <a:gd name="T0" fmla="*/ 1338 w 1338"/>
              <a:gd name="T1" fmla="*/ 1066 h 1069"/>
              <a:gd name="T2" fmla="*/ 272 w 1338"/>
              <a:gd name="T3" fmla="*/ 0 h 1069"/>
              <a:gd name="T4" fmla="*/ 314 w 1338"/>
              <a:gd name="T5" fmla="*/ 1069 h 1069"/>
              <a:gd name="T6" fmla="*/ 1338 w 1338"/>
              <a:gd name="T7" fmla="*/ 1066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8" h="1069">
                <a:moveTo>
                  <a:pt x="1338" y="1066"/>
                </a:moveTo>
                <a:cubicBezTo>
                  <a:pt x="272" y="0"/>
                  <a:pt x="272" y="0"/>
                  <a:pt x="272" y="0"/>
                </a:cubicBezTo>
                <a:cubicBezTo>
                  <a:pt x="272" y="0"/>
                  <a:pt x="0" y="484"/>
                  <a:pt x="314" y="1069"/>
                </a:cubicBezTo>
                <a:lnTo>
                  <a:pt x="1338" y="1066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4206311" y="4993091"/>
            <a:ext cx="1799423" cy="866261"/>
          </a:xfrm>
          <a:custGeom>
            <a:avLst/>
            <a:gdLst>
              <a:gd name="T0" fmla="*/ 1508 w 1508"/>
              <a:gd name="T1" fmla="*/ 0 h 727"/>
              <a:gd name="T2" fmla="*/ 0 w 1508"/>
              <a:gd name="T3" fmla="*/ 0 h 727"/>
              <a:gd name="T4" fmla="*/ 786 w 1508"/>
              <a:gd name="T5" fmla="*/ 727 h 727"/>
              <a:gd name="T6" fmla="*/ 1508 w 1508"/>
              <a:gd name="T7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8" h="727">
                <a:moveTo>
                  <a:pt x="15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50" y="535"/>
                  <a:pt x="786" y="727"/>
                </a:cubicBezTo>
                <a:lnTo>
                  <a:pt x="1508" y="0"/>
                </a:lnTo>
                <a:close/>
              </a:path>
            </a:pathLst>
          </a:custGeom>
          <a:solidFill>
            <a:srgbClr val="7A9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5262408" y="4642399"/>
            <a:ext cx="1275954" cy="1595124"/>
          </a:xfrm>
          <a:custGeom>
            <a:avLst/>
            <a:gdLst>
              <a:gd name="T0" fmla="*/ 1066 w 1070"/>
              <a:gd name="T1" fmla="*/ 0 h 1338"/>
              <a:gd name="T2" fmla="*/ 0 w 1070"/>
              <a:gd name="T3" fmla="*/ 1066 h 1338"/>
              <a:gd name="T4" fmla="*/ 1070 w 1070"/>
              <a:gd name="T5" fmla="*/ 1024 h 1338"/>
              <a:gd name="T6" fmla="*/ 1066 w 1070"/>
              <a:gd name="T7" fmla="*/ 0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0" h="1338">
                <a:moveTo>
                  <a:pt x="1066" y="0"/>
                </a:moveTo>
                <a:cubicBezTo>
                  <a:pt x="0" y="1066"/>
                  <a:pt x="0" y="1066"/>
                  <a:pt x="0" y="1066"/>
                </a:cubicBezTo>
                <a:cubicBezTo>
                  <a:pt x="0" y="1066"/>
                  <a:pt x="484" y="1338"/>
                  <a:pt x="1070" y="1024"/>
                </a:cubicBezTo>
                <a:lnTo>
                  <a:pt x="1066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lt1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8029" y="2603956"/>
            <a:ext cx="500137" cy="5868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3" name="Rectangle 54"/>
          <p:cNvSpPr/>
          <p:nvPr/>
        </p:nvSpPr>
        <p:spPr>
          <a:xfrm>
            <a:off x="810207" y="2816780"/>
            <a:ext cx="2392064" cy="906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algn="just" fontAlgn="base">
              <a:lnSpc>
                <a:spcPct val="120000"/>
              </a:lnSpc>
              <a:spcAft>
                <a:spcPct val="0"/>
              </a:spcAft>
            </a:pPr>
            <a:endParaRPr lang="en-US" altLang="zh-CN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2346" y="2518957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8029" y="5102299"/>
            <a:ext cx="500137" cy="5868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6" name="Rectangle 57"/>
          <p:cNvSpPr/>
          <p:nvPr/>
        </p:nvSpPr>
        <p:spPr>
          <a:xfrm>
            <a:off x="810207" y="5315124"/>
            <a:ext cx="2392064" cy="906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algn="just" fontAlgn="base">
              <a:lnSpc>
                <a:spcPct val="120000"/>
              </a:lnSpc>
              <a:spcAft>
                <a:spcPct val="0"/>
              </a:spcAft>
            </a:pPr>
            <a:endParaRPr lang="en-US" altLang="zh-CN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2346" y="5017301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43525" y="2603956"/>
            <a:ext cx="500137" cy="5868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9" name="Rectangle 60"/>
          <p:cNvSpPr/>
          <p:nvPr/>
        </p:nvSpPr>
        <p:spPr>
          <a:xfrm>
            <a:off x="8523912" y="2816779"/>
            <a:ext cx="2333567" cy="906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algn="just" fontAlgn="base">
              <a:lnSpc>
                <a:spcPct val="120000"/>
              </a:lnSpc>
              <a:spcAft>
                <a:spcPct val="0"/>
              </a:spcAft>
            </a:pPr>
            <a:endParaRPr lang="en-US" altLang="zh-CN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30579" y="2518957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43525" y="5102299"/>
            <a:ext cx="500137" cy="5868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dirty="0">
                <a:solidFill>
                  <a:prstClr val="white">
                    <a:lumMod val="65000"/>
                  </a:prstClr>
                </a:solidFill>
                <a:latin typeface="Arial" pitchFamily="34" charset="0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2" name="Rectangle 63"/>
          <p:cNvSpPr/>
          <p:nvPr/>
        </p:nvSpPr>
        <p:spPr>
          <a:xfrm>
            <a:off x="8523912" y="5315124"/>
            <a:ext cx="2333567" cy="906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Click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</a:t>
            </a:r>
            <a:r>
              <a:rPr lang="en-US" altLang="zh-CN" sz="10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text. Click.</a:t>
            </a:r>
            <a:r>
              <a:rPr lang="en-US" altLang="zh-CN" sz="10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here to enter your text.</a:t>
            </a:r>
          </a:p>
          <a:p>
            <a:pPr algn="just" fontAlgn="base">
              <a:lnSpc>
                <a:spcPct val="120000"/>
              </a:lnSpc>
              <a:spcAft>
                <a:spcPct val="0"/>
              </a:spcAft>
            </a:pPr>
            <a:endParaRPr lang="en-US" altLang="zh-CN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30579" y="5017301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KEYWORD</a:t>
            </a:r>
          </a:p>
        </p:txBody>
      </p:sp>
      <p:sp>
        <p:nvSpPr>
          <p:cNvPr id="44" name="文本框 23"/>
          <p:cNvSpPr txBox="1"/>
          <p:nvPr/>
        </p:nvSpPr>
        <p:spPr>
          <a:xfrm>
            <a:off x="-51434" y="-1696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lvl="0" fontAlgn="t">
              <a:defRPr/>
            </a:pPr>
            <a:r>
              <a:rPr lang="en-US" altLang="zh-CN" sz="2000" kern="0" dirty="0">
                <a:solidFill>
                  <a:srgbClr val="404040"/>
                </a:solidFill>
                <a:cs typeface="+mn-ea"/>
                <a:sym typeface="+mn-lt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4005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5" y="1827530"/>
            <a:ext cx="454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7A9B47"/>
                </a:solidFill>
                <a:cs typeface="+mn-ea"/>
                <a:sym typeface="+mn-lt"/>
              </a:rPr>
              <a:t>Section 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2635" y="2931160"/>
            <a:ext cx="4808220" cy="9429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637851"/>
                </a:solidFill>
                <a:cs typeface="+mn-ea"/>
                <a:sym typeface="+mn-lt"/>
              </a:rPr>
              <a:t>Enter your text here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rgbClr val="63785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4"/>
          <p:cNvSpPr txBox="1"/>
          <p:nvPr/>
        </p:nvSpPr>
        <p:spPr>
          <a:xfrm>
            <a:off x="762635" y="3777615"/>
            <a:ext cx="5779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4080000">
            <a:off x="-1965960" y="220345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F62A865-29DA-4CF2-96C0-4954B81BD2EF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KxNikvs4mgQiQQAADASAAAdAAAAdW5pdmVyc2FsL2NvbW1vbl9tZXNzYWdlcy5sbmetWN1u2zYUvi/QdyAEFNiAzW0HtCiGxIEsMTYRWXIlOU42DAIjMTYRSkz149a72qvsZm+wq13sXXYz7C12SMlJnLaQZAeIDZPK+c7vdw6po5NPqUBrlhdcZsfG68ErA7EslgnPlsfGPDz9/p2BipJmCRUyY8dGJg10Mnz+7EjQbFnRJYPfz58hdJSyooBlMVSr+zXiybExG0WWN52Z7mXkeGMvGpGxMbRkekuzDXLkUn7zw9t3n16/efvt0ctGrgtMMDUdZxcIaaQ3rzoAuaHvORGgYSdy8UVoDNV3PzlvHjrExcaw+dFPeubjc2Oovlvl5r6P3TAKHGLjiASR64U6Fg4OsW0ML2WFVnTNUCnRmrOPqFwxyGPJc4YKwRP9IJawkVWsTZntTU3iRj4OQp9YIfFcYxjIPN98p2FpVa5kDuoKlPCCXgmWaJ1QMfr5bc4KUE1LqCgEf+WKw3/KlPJs0KraNxfEHUeh5zlBhF17u2MMcZYgO6dKTU8U3wywDwA5LVi+h2ykq0yLI1OIfggTMp448AmVCRO+XAn4lH3tmGHIwYxlbVJQI9iH6gqChefbKmigClF0S4vio8yTnfp4mKg2YOJaHpSgFT4ADxXGFhhyzKFv5DmLyzawKQ4Cc4yjkXcBhQy88/pIeGdAt7M+Epc4AIrgoE3GNc/J2FQFryi2rf8tv2KqyllsEI1jkFPhW3NZFbCjQgos0EwrBv3UBPj9HNJGTOcrNK5RIbp6teRrBnbkCctbFUFnsbCtquj9nPwUnZrEwXYEZWV7iyjULU9pTOkGZbJENFnTLGboisW0glrfwLOEJ/qZyrPW/6HivyJaNl3lRdOQXBtfvDjQHhI60EgXNM86UPwR1E47/IKHVQHulSVLb8s2L1Tsm0gMnsSKQ/1ShPuqU13ycqBHj/Tv6U5gYdf0ifc0VVjwtBL1hDm4Fu8s61tErUbsF/gde7ol/6ktCeo5MiLQnEdcdpfAcHJQsxKGveguRdxTUDSrxxHMK5Jd99Dpeg2AK9G+GOcQqh0TziGEPeQXeBSQUPGCXRW8bD1iaXLVCfpyamM40wpWsntuX7FrCac5wei6PmnBxNWZHuyhrBeJHxwEd8Zqg+KCQcu6+MAkwVPwP+mAOZ/ibQTrYbgTiYWsRKLJL/iNHoiQmyplnx8xr3OZ6l1Bi23x1wP55BArauf8Wumsx1Hpjr+d8/uAvvtnOcCmb00iy3QtrC5FiuuioxBQSIXCCYPIMUdKHLiU0jJewcHjWlZZ0hGovtfY+NQEsMbngNE8Xv3z2x8dMR5ZUu+iZvfHXiDQGFQXxXdgP7uyZMUvbSChOdqV04suUs09cCv3799//ff7n62CBIrwSa5btJ5MqUxha9CuF2q8yZkZhqY1mQINAl31ssrhlNsHYWr6Z9AK9YXFGE5pfgN9NJRS9ELRkVb1V/bTfn8Tr0rBM9ZH9rBJpBwOySwybVu/lgDuCR7f1CM3gctX3LyfEHLZGcyamC602Ud4LOFlT0A92bZNCHher+9Zvv580N2tCv1u5+jlg1c9/wNQSwMEFAACAAgArE2K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rE2K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CsTYp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KxNi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KxNi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KxNi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KxNi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rE2K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rE2KSzeoczFKAAAAawAAABsAAAB1bml2ZXJzYWwvdW5pdmVyc2FsLnBuZy54bWyzsa/IzVEoSy0qzszPs1Uy1DNQsrfj5bIpKEoty0wtV6gAigEFIUBJoRLINUJwyzNTSjJAKizNEIIZqZnpGSW2ShaW5nBBfaCZAFBLAQIAABQAAgAIAKxNikvs4mgQiQQAADASAAAdAAAAAAAAAAEAAAAAAAAAAAB1bml2ZXJzYWwvY29tbW9uX21lc3NhZ2VzLmxuZ1BLAQIAABQAAgAIAKxNiktN8AC3sQMAADkPAAAnAAAAAAAAAAEAAAAAAMQEAAB1bml2ZXJzYWwvZmxhc2hfcHVibGlzaGluZ19zZXR0aW5ncy54bWxQSwECAAAUAAIACACsTYpLOAFxQrQCAABUCgAAIQAAAAAAAAABAAAAAAC6CAAAdW5pdmVyc2FsL2ZsYXNoX3NraW5fc2V0dGluZ3MueG1sUEsBAgAAFAACAAgArE2KSzg/xxyEAwAASg4AACYAAAAAAAAAAQAAAAAArQsAAHVuaXZlcnNhbC9odG1sX3B1Ymxpc2hpbmdfc2V0dGluZ3MueG1sUEsBAgAAFAACAAgArE2KS9Ca6ouXAQAAHgYAAB8AAAAAAAAAAQAAAAAAdQ8AAHVuaXZlcnNhbC9odG1sX3NraW5fc2V0dGluZ3MuanNQSwECAAAUAAIACACsTYpLPTwv0cEAAADlAQAAGgAAAAAAAAABAAAAAABJEQAAdW5pdmVyc2FsL2kxOG5fcHJlc2V0cy54bWxQSwECAAAUAAIACACsTYpL2ZyjN3QAAAB0AAAAHAAAAAAAAAABAAAAAABCEgAAdW5pdmVyc2FsL2xvY2FsX3NldHRpbmdzLnhtbFBLAQIAABQAAgAIAESUV0cjtE77+wIAALAIAAAUAAAAAAAAAAEAAAAAAPASAAB1bml2ZXJzYWwvcGxheWVyLnhtbFBLAQIAABQAAgAIAKxNiktfiFvqaggAAJEgAAApAAAAAAAAAAEAAAAAAB0WAAB1bml2ZXJzYWwvc2tpbl9jdXN0b21pemF0aW9uX3NldHRpbmdzLnhtbFBLAQIAABQAAgAIAKxNikvvX7aBDxYAAEh1AAAXAAAAAAAAAAAAAAAAAM4eAAB1bml2ZXJzYWwvdW5pdmVyc2FsLnBuZ1BLAQIAABQAAgAIAKxNiks3qHMxSgAAAGsAAAAbAAAAAAAAAAEAAAAAABI1AAB1bml2ZXJzYWwvdW5pdmVyc2FsLnBuZy54bWxQSwUGAAAAAAsACwBJAwAAlTUAAAAA"/>
  <p:tag name="ISPRING_PRESENTATION_TITLE" val="手绘卡通可爱教育儿童类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sc1244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3955</Words>
  <Application>Microsoft Office PowerPoint</Application>
  <PresentationFormat>宽屏</PresentationFormat>
  <Paragraphs>259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45</cp:revision>
  <dcterms:created xsi:type="dcterms:W3CDTF">2015-05-05T08:02:00Z</dcterms:created>
  <dcterms:modified xsi:type="dcterms:W3CDTF">2020-11-14T15:56:27Z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