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59" r:id="rId2"/>
    <p:sldId id="385" r:id="rId3"/>
    <p:sldId id="322" r:id="rId4"/>
    <p:sldId id="386" r:id="rId5"/>
    <p:sldId id="387" r:id="rId6"/>
    <p:sldId id="388" r:id="rId7"/>
    <p:sldId id="389" r:id="rId8"/>
    <p:sldId id="321" r:id="rId9"/>
    <p:sldId id="390" r:id="rId10"/>
    <p:sldId id="391" r:id="rId11"/>
    <p:sldId id="392" r:id="rId12"/>
    <p:sldId id="397" r:id="rId13"/>
    <p:sldId id="357" r:id="rId14"/>
    <p:sldId id="393" r:id="rId15"/>
    <p:sldId id="394" r:id="rId16"/>
    <p:sldId id="395" r:id="rId17"/>
    <p:sldId id="396" r:id="rId18"/>
    <p:sldId id="320" r:id="rId19"/>
    <p:sldId id="398" r:id="rId20"/>
    <p:sldId id="399" r:id="rId21"/>
    <p:sldId id="403" r:id="rId22"/>
    <p:sldId id="400" r:id="rId23"/>
    <p:sldId id="401" r:id="rId24"/>
    <p:sldId id="402" r:id="rId25"/>
    <p:sldId id="318" r:id="rId26"/>
  </p:sldIdLst>
  <p:sldSz cx="9144000" cy="5143500" type="screen16x9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B42"/>
    <a:srgbClr val="5AAD9E"/>
    <a:srgbClr val="256C81"/>
    <a:srgbClr val="F1F8F1"/>
    <a:srgbClr val="F7FCF6"/>
    <a:srgbClr val="D2F4ED"/>
    <a:srgbClr val="778495"/>
    <a:srgbClr val="51A8D2"/>
    <a:srgbClr val="ECECEC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5" autoAdjust="0"/>
    <p:restoredTop sz="96314" autoAdjust="0"/>
  </p:normalViewPr>
  <p:slideViewPr>
    <p:cSldViewPr>
      <p:cViewPr varScale="1">
        <p:scale>
          <a:sx n="87" d="100"/>
          <a:sy n="87" d="100"/>
        </p:scale>
        <p:origin x="1056" y="84"/>
      </p:cViewPr>
      <p:guideLst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印品黑体" panose="00000500000000000000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>
                <a:latin typeface="印品黑体" panose="00000500000000000000" pitchFamily="2" charset="-122"/>
              </a:rPr>
              <a:t>2020/11/15</a:t>
            </a:fld>
            <a:endParaRPr lang="zh-CN" altLang="en-US" dirty="0">
              <a:latin typeface="印品黑体" panose="00000500000000000000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印品黑体" panose="00000500000000000000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>
                <a:latin typeface="印品黑体" panose="00000500000000000000" pitchFamily="2" charset="-122"/>
              </a:rPr>
              <a:t>‹#›</a:t>
            </a:fld>
            <a:endParaRPr lang="zh-CN" altLang="en-US" dirty="0">
              <a:latin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384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印品黑体" panose="00000500000000000000" pitchFamily="2" charset="-122"/>
              </a:defRPr>
            </a:lvl1pPr>
          </a:lstStyle>
          <a:p>
            <a:fld id="{6A2B73EA-EE91-4E33-A9C1-8BF5DD7139A2}" type="datetimeFigureOut">
              <a:rPr lang="zh-CN" altLang="en-US" smtClean="0"/>
              <a:pPr/>
              <a:t>2020/11/15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印品黑体" panose="00000500000000000000" pitchFamily="2" charset="-122"/>
              </a:defRPr>
            </a:lvl1pPr>
          </a:lstStyle>
          <a:p>
            <a:fld id="{7392B679-AE23-4750-8FB0-6513430B895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3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231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7648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31783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03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97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1325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245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5199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391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493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464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151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9981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64657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7048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51748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4061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893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79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902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0461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8169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245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493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77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3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12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2020/11/15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61" r:id="rId3"/>
    <p:sldLayoutId id="2147483654" r:id="rId4"/>
    <p:sldLayoutId id="2147483655" r:id="rId5"/>
  </p:sldLayoutIdLst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印品黑体" panose="00000500000000000000" pitchFamily="2" charset="-122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s://www.jpppt.com/" TargetMode="Externa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4.xml"/><Relationship Id="rId5" Type="http://schemas.openxmlformats.org/officeDocument/2006/relationships/hyperlink" Target="https://www.jpppt.com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755" y="99363"/>
            <a:ext cx="6133510" cy="5143500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1551123" y="1415514"/>
            <a:ext cx="6067811" cy="2094672"/>
            <a:chOff x="1405945" y="-1485672"/>
            <a:chExt cx="7058152" cy="2436548"/>
          </a:xfrm>
          <a:solidFill>
            <a:srgbClr val="5AAD9E"/>
          </a:solidFill>
        </p:grpSpPr>
        <p:sp>
          <p:nvSpPr>
            <p:cNvPr id="22" name="Freeform: Shape 19"/>
            <p:cNvSpPr/>
            <p:nvPr/>
          </p:nvSpPr>
          <p:spPr>
            <a:xfrm rot="5400000">
              <a:off x="1491282" y="-1571009"/>
              <a:ext cx="2436548" cy="2607222"/>
            </a:xfrm>
            <a:custGeom>
              <a:avLst/>
              <a:gdLst>
                <a:gd name="connsiteX0" fmla="*/ 1124365 w 2248729"/>
                <a:gd name="connsiteY0" fmla="*/ 0 h 2507353"/>
                <a:gd name="connsiteX1" fmla="*/ 1257442 w 2248729"/>
                <a:gd name="connsiteY1" fmla="*/ 31576 h 2507353"/>
                <a:gd name="connsiteX2" fmla="*/ 2115652 w 2248729"/>
                <a:gd name="connsiteY2" fmla="*/ 527274 h 2507353"/>
                <a:gd name="connsiteX3" fmla="*/ 2248729 w 2248729"/>
                <a:gd name="connsiteY3" fmla="*/ 758148 h 2507353"/>
                <a:gd name="connsiteX4" fmla="*/ 2248729 w 2248729"/>
                <a:gd name="connsiteY4" fmla="*/ 1749546 h 2507353"/>
                <a:gd name="connsiteX5" fmla="*/ 2115652 w 2248729"/>
                <a:gd name="connsiteY5" fmla="*/ 1980419 h 2507353"/>
                <a:gd name="connsiteX6" fmla="*/ 1257442 w 2248729"/>
                <a:gd name="connsiteY6" fmla="*/ 2474760 h 2507353"/>
                <a:gd name="connsiteX7" fmla="*/ 991288 w 2248729"/>
                <a:gd name="connsiteY7" fmla="*/ 2474760 h 2507353"/>
                <a:gd name="connsiteX8" fmla="*/ 133077 w 2248729"/>
                <a:gd name="connsiteY8" fmla="*/ 1980419 h 2507353"/>
                <a:gd name="connsiteX9" fmla="*/ 0 w 2248729"/>
                <a:gd name="connsiteY9" fmla="*/ 1749546 h 2507353"/>
                <a:gd name="connsiteX10" fmla="*/ 0 w 2248729"/>
                <a:gd name="connsiteY10" fmla="*/ 758148 h 2507353"/>
                <a:gd name="connsiteX11" fmla="*/ 133077 w 2248729"/>
                <a:gd name="connsiteY11" fmla="*/ 527274 h 2507353"/>
                <a:gd name="connsiteX12" fmla="*/ 991288 w 2248729"/>
                <a:gd name="connsiteY12" fmla="*/ 31576 h 2507353"/>
                <a:gd name="connsiteX13" fmla="*/ 1124365 w 2248729"/>
                <a:gd name="connsiteY13" fmla="*/ 0 h 250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48729" h="2507353">
                  <a:moveTo>
                    <a:pt x="1124365" y="0"/>
                  </a:moveTo>
                  <a:cubicBezTo>
                    <a:pt x="1172571" y="0"/>
                    <a:pt x="1220778" y="10526"/>
                    <a:pt x="1257442" y="31576"/>
                  </a:cubicBezTo>
                  <a:cubicBezTo>
                    <a:pt x="2115652" y="527274"/>
                    <a:pt x="2115652" y="527274"/>
                    <a:pt x="2115652" y="527274"/>
                  </a:cubicBezTo>
                  <a:cubicBezTo>
                    <a:pt x="2188980" y="569375"/>
                    <a:pt x="2248729" y="672589"/>
                    <a:pt x="2248729" y="758148"/>
                  </a:cubicBezTo>
                  <a:cubicBezTo>
                    <a:pt x="2248729" y="1749546"/>
                    <a:pt x="2248729" y="1749546"/>
                    <a:pt x="2248729" y="1749546"/>
                  </a:cubicBezTo>
                  <a:cubicBezTo>
                    <a:pt x="2248729" y="1833746"/>
                    <a:pt x="2188980" y="1936960"/>
                    <a:pt x="2115652" y="1980419"/>
                  </a:cubicBezTo>
                  <a:cubicBezTo>
                    <a:pt x="1257442" y="2474760"/>
                    <a:pt x="1257442" y="2474760"/>
                    <a:pt x="1257442" y="2474760"/>
                  </a:cubicBezTo>
                  <a:cubicBezTo>
                    <a:pt x="1184114" y="2518218"/>
                    <a:pt x="1064616" y="2518218"/>
                    <a:pt x="991288" y="2474760"/>
                  </a:cubicBezTo>
                  <a:cubicBezTo>
                    <a:pt x="133077" y="1980419"/>
                    <a:pt x="133077" y="1980419"/>
                    <a:pt x="133077" y="1980419"/>
                  </a:cubicBezTo>
                  <a:cubicBezTo>
                    <a:pt x="59749" y="1936960"/>
                    <a:pt x="0" y="1833746"/>
                    <a:pt x="0" y="1749546"/>
                  </a:cubicBezTo>
                  <a:lnTo>
                    <a:pt x="0" y="758148"/>
                  </a:lnTo>
                  <a:cubicBezTo>
                    <a:pt x="0" y="672589"/>
                    <a:pt x="59749" y="569375"/>
                    <a:pt x="133077" y="527274"/>
                  </a:cubicBezTo>
                  <a:cubicBezTo>
                    <a:pt x="991288" y="31576"/>
                    <a:pt x="991288" y="31576"/>
                    <a:pt x="991288" y="31576"/>
                  </a:cubicBezTo>
                  <a:cubicBezTo>
                    <a:pt x="1027952" y="10526"/>
                    <a:pt x="1076158" y="0"/>
                    <a:pt x="1124365" y="0"/>
                  </a:cubicBezTo>
                  <a:close/>
                </a:path>
              </a:pathLst>
            </a:custGeom>
            <a:grpFill/>
            <a:ln w="222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3" name="Freeform: Shape 19"/>
            <p:cNvSpPr/>
            <p:nvPr/>
          </p:nvSpPr>
          <p:spPr>
            <a:xfrm rot="5400000">
              <a:off x="2381468" y="-1571009"/>
              <a:ext cx="2436548" cy="2607222"/>
            </a:xfrm>
            <a:custGeom>
              <a:avLst/>
              <a:gdLst>
                <a:gd name="connsiteX0" fmla="*/ 1124365 w 2248729"/>
                <a:gd name="connsiteY0" fmla="*/ 0 h 2507353"/>
                <a:gd name="connsiteX1" fmla="*/ 1257442 w 2248729"/>
                <a:gd name="connsiteY1" fmla="*/ 31576 h 2507353"/>
                <a:gd name="connsiteX2" fmla="*/ 2115652 w 2248729"/>
                <a:gd name="connsiteY2" fmla="*/ 527274 h 2507353"/>
                <a:gd name="connsiteX3" fmla="*/ 2248729 w 2248729"/>
                <a:gd name="connsiteY3" fmla="*/ 758148 h 2507353"/>
                <a:gd name="connsiteX4" fmla="*/ 2248729 w 2248729"/>
                <a:gd name="connsiteY4" fmla="*/ 1749546 h 2507353"/>
                <a:gd name="connsiteX5" fmla="*/ 2115652 w 2248729"/>
                <a:gd name="connsiteY5" fmla="*/ 1980419 h 2507353"/>
                <a:gd name="connsiteX6" fmla="*/ 1257442 w 2248729"/>
                <a:gd name="connsiteY6" fmla="*/ 2474760 h 2507353"/>
                <a:gd name="connsiteX7" fmla="*/ 991288 w 2248729"/>
                <a:gd name="connsiteY7" fmla="*/ 2474760 h 2507353"/>
                <a:gd name="connsiteX8" fmla="*/ 133077 w 2248729"/>
                <a:gd name="connsiteY8" fmla="*/ 1980419 h 2507353"/>
                <a:gd name="connsiteX9" fmla="*/ 0 w 2248729"/>
                <a:gd name="connsiteY9" fmla="*/ 1749546 h 2507353"/>
                <a:gd name="connsiteX10" fmla="*/ 0 w 2248729"/>
                <a:gd name="connsiteY10" fmla="*/ 758148 h 2507353"/>
                <a:gd name="connsiteX11" fmla="*/ 133077 w 2248729"/>
                <a:gd name="connsiteY11" fmla="*/ 527274 h 2507353"/>
                <a:gd name="connsiteX12" fmla="*/ 991288 w 2248729"/>
                <a:gd name="connsiteY12" fmla="*/ 31576 h 2507353"/>
                <a:gd name="connsiteX13" fmla="*/ 1124365 w 2248729"/>
                <a:gd name="connsiteY13" fmla="*/ 0 h 250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48729" h="2507353">
                  <a:moveTo>
                    <a:pt x="1124365" y="0"/>
                  </a:moveTo>
                  <a:cubicBezTo>
                    <a:pt x="1172571" y="0"/>
                    <a:pt x="1220778" y="10526"/>
                    <a:pt x="1257442" y="31576"/>
                  </a:cubicBezTo>
                  <a:cubicBezTo>
                    <a:pt x="2115652" y="527274"/>
                    <a:pt x="2115652" y="527274"/>
                    <a:pt x="2115652" y="527274"/>
                  </a:cubicBezTo>
                  <a:cubicBezTo>
                    <a:pt x="2188980" y="569375"/>
                    <a:pt x="2248729" y="672589"/>
                    <a:pt x="2248729" y="758148"/>
                  </a:cubicBezTo>
                  <a:cubicBezTo>
                    <a:pt x="2248729" y="1749546"/>
                    <a:pt x="2248729" y="1749546"/>
                    <a:pt x="2248729" y="1749546"/>
                  </a:cubicBezTo>
                  <a:cubicBezTo>
                    <a:pt x="2248729" y="1833746"/>
                    <a:pt x="2188980" y="1936960"/>
                    <a:pt x="2115652" y="1980419"/>
                  </a:cubicBezTo>
                  <a:cubicBezTo>
                    <a:pt x="1257442" y="2474760"/>
                    <a:pt x="1257442" y="2474760"/>
                    <a:pt x="1257442" y="2474760"/>
                  </a:cubicBezTo>
                  <a:cubicBezTo>
                    <a:pt x="1184114" y="2518218"/>
                    <a:pt x="1064616" y="2518218"/>
                    <a:pt x="991288" y="2474760"/>
                  </a:cubicBezTo>
                  <a:cubicBezTo>
                    <a:pt x="133077" y="1980419"/>
                    <a:pt x="133077" y="1980419"/>
                    <a:pt x="133077" y="1980419"/>
                  </a:cubicBezTo>
                  <a:cubicBezTo>
                    <a:pt x="59749" y="1936960"/>
                    <a:pt x="0" y="1833746"/>
                    <a:pt x="0" y="1749546"/>
                  </a:cubicBezTo>
                  <a:lnTo>
                    <a:pt x="0" y="758148"/>
                  </a:lnTo>
                  <a:cubicBezTo>
                    <a:pt x="0" y="672589"/>
                    <a:pt x="59749" y="569375"/>
                    <a:pt x="133077" y="527274"/>
                  </a:cubicBezTo>
                  <a:cubicBezTo>
                    <a:pt x="991288" y="31576"/>
                    <a:pt x="991288" y="31576"/>
                    <a:pt x="991288" y="31576"/>
                  </a:cubicBezTo>
                  <a:cubicBezTo>
                    <a:pt x="1027952" y="10526"/>
                    <a:pt x="1076158" y="0"/>
                    <a:pt x="1124365" y="0"/>
                  </a:cubicBezTo>
                  <a:close/>
                </a:path>
              </a:pathLst>
            </a:custGeom>
            <a:grpFill/>
            <a:ln w="222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4" name="Freeform: Shape 19"/>
            <p:cNvSpPr/>
            <p:nvPr/>
          </p:nvSpPr>
          <p:spPr>
            <a:xfrm rot="5400000">
              <a:off x="3271654" y="-1571009"/>
              <a:ext cx="2436548" cy="2607222"/>
            </a:xfrm>
            <a:custGeom>
              <a:avLst/>
              <a:gdLst>
                <a:gd name="connsiteX0" fmla="*/ 1124365 w 2248729"/>
                <a:gd name="connsiteY0" fmla="*/ 0 h 2507353"/>
                <a:gd name="connsiteX1" fmla="*/ 1257442 w 2248729"/>
                <a:gd name="connsiteY1" fmla="*/ 31576 h 2507353"/>
                <a:gd name="connsiteX2" fmla="*/ 2115652 w 2248729"/>
                <a:gd name="connsiteY2" fmla="*/ 527274 h 2507353"/>
                <a:gd name="connsiteX3" fmla="*/ 2248729 w 2248729"/>
                <a:gd name="connsiteY3" fmla="*/ 758148 h 2507353"/>
                <a:gd name="connsiteX4" fmla="*/ 2248729 w 2248729"/>
                <a:gd name="connsiteY4" fmla="*/ 1749546 h 2507353"/>
                <a:gd name="connsiteX5" fmla="*/ 2115652 w 2248729"/>
                <a:gd name="connsiteY5" fmla="*/ 1980419 h 2507353"/>
                <a:gd name="connsiteX6" fmla="*/ 1257442 w 2248729"/>
                <a:gd name="connsiteY6" fmla="*/ 2474760 h 2507353"/>
                <a:gd name="connsiteX7" fmla="*/ 991288 w 2248729"/>
                <a:gd name="connsiteY7" fmla="*/ 2474760 h 2507353"/>
                <a:gd name="connsiteX8" fmla="*/ 133077 w 2248729"/>
                <a:gd name="connsiteY8" fmla="*/ 1980419 h 2507353"/>
                <a:gd name="connsiteX9" fmla="*/ 0 w 2248729"/>
                <a:gd name="connsiteY9" fmla="*/ 1749546 h 2507353"/>
                <a:gd name="connsiteX10" fmla="*/ 0 w 2248729"/>
                <a:gd name="connsiteY10" fmla="*/ 758148 h 2507353"/>
                <a:gd name="connsiteX11" fmla="*/ 133077 w 2248729"/>
                <a:gd name="connsiteY11" fmla="*/ 527274 h 2507353"/>
                <a:gd name="connsiteX12" fmla="*/ 991288 w 2248729"/>
                <a:gd name="connsiteY12" fmla="*/ 31576 h 2507353"/>
                <a:gd name="connsiteX13" fmla="*/ 1124365 w 2248729"/>
                <a:gd name="connsiteY13" fmla="*/ 0 h 250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48729" h="2507353">
                  <a:moveTo>
                    <a:pt x="1124365" y="0"/>
                  </a:moveTo>
                  <a:cubicBezTo>
                    <a:pt x="1172571" y="0"/>
                    <a:pt x="1220778" y="10526"/>
                    <a:pt x="1257442" y="31576"/>
                  </a:cubicBezTo>
                  <a:cubicBezTo>
                    <a:pt x="2115652" y="527274"/>
                    <a:pt x="2115652" y="527274"/>
                    <a:pt x="2115652" y="527274"/>
                  </a:cubicBezTo>
                  <a:cubicBezTo>
                    <a:pt x="2188980" y="569375"/>
                    <a:pt x="2248729" y="672589"/>
                    <a:pt x="2248729" y="758148"/>
                  </a:cubicBezTo>
                  <a:cubicBezTo>
                    <a:pt x="2248729" y="1749546"/>
                    <a:pt x="2248729" y="1749546"/>
                    <a:pt x="2248729" y="1749546"/>
                  </a:cubicBezTo>
                  <a:cubicBezTo>
                    <a:pt x="2248729" y="1833746"/>
                    <a:pt x="2188980" y="1936960"/>
                    <a:pt x="2115652" y="1980419"/>
                  </a:cubicBezTo>
                  <a:cubicBezTo>
                    <a:pt x="1257442" y="2474760"/>
                    <a:pt x="1257442" y="2474760"/>
                    <a:pt x="1257442" y="2474760"/>
                  </a:cubicBezTo>
                  <a:cubicBezTo>
                    <a:pt x="1184114" y="2518218"/>
                    <a:pt x="1064616" y="2518218"/>
                    <a:pt x="991288" y="2474760"/>
                  </a:cubicBezTo>
                  <a:cubicBezTo>
                    <a:pt x="133077" y="1980419"/>
                    <a:pt x="133077" y="1980419"/>
                    <a:pt x="133077" y="1980419"/>
                  </a:cubicBezTo>
                  <a:cubicBezTo>
                    <a:pt x="59749" y="1936960"/>
                    <a:pt x="0" y="1833746"/>
                    <a:pt x="0" y="1749546"/>
                  </a:cubicBezTo>
                  <a:lnTo>
                    <a:pt x="0" y="758148"/>
                  </a:lnTo>
                  <a:cubicBezTo>
                    <a:pt x="0" y="672589"/>
                    <a:pt x="59749" y="569375"/>
                    <a:pt x="133077" y="527274"/>
                  </a:cubicBezTo>
                  <a:cubicBezTo>
                    <a:pt x="991288" y="31576"/>
                    <a:pt x="991288" y="31576"/>
                    <a:pt x="991288" y="31576"/>
                  </a:cubicBezTo>
                  <a:cubicBezTo>
                    <a:pt x="1027952" y="10526"/>
                    <a:pt x="1076158" y="0"/>
                    <a:pt x="1124365" y="0"/>
                  </a:cubicBezTo>
                  <a:close/>
                </a:path>
              </a:pathLst>
            </a:custGeom>
            <a:grpFill/>
            <a:ln w="222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5" name="Freeform: Shape 19"/>
            <p:cNvSpPr/>
            <p:nvPr/>
          </p:nvSpPr>
          <p:spPr>
            <a:xfrm rot="5400000">
              <a:off x="4161840" y="-1571009"/>
              <a:ext cx="2436548" cy="2607222"/>
            </a:xfrm>
            <a:custGeom>
              <a:avLst/>
              <a:gdLst>
                <a:gd name="connsiteX0" fmla="*/ 1124365 w 2248729"/>
                <a:gd name="connsiteY0" fmla="*/ 0 h 2507353"/>
                <a:gd name="connsiteX1" fmla="*/ 1257442 w 2248729"/>
                <a:gd name="connsiteY1" fmla="*/ 31576 h 2507353"/>
                <a:gd name="connsiteX2" fmla="*/ 2115652 w 2248729"/>
                <a:gd name="connsiteY2" fmla="*/ 527274 h 2507353"/>
                <a:gd name="connsiteX3" fmla="*/ 2248729 w 2248729"/>
                <a:gd name="connsiteY3" fmla="*/ 758148 h 2507353"/>
                <a:gd name="connsiteX4" fmla="*/ 2248729 w 2248729"/>
                <a:gd name="connsiteY4" fmla="*/ 1749546 h 2507353"/>
                <a:gd name="connsiteX5" fmla="*/ 2115652 w 2248729"/>
                <a:gd name="connsiteY5" fmla="*/ 1980419 h 2507353"/>
                <a:gd name="connsiteX6" fmla="*/ 1257442 w 2248729"/>
                <a:gd name="connsiteY6" fmla="*/ 2474760 h 2507353"/>
                <a:gd name="connsiteX7" fmla="*/ 991288 w 2248729"/>
                <a:gd name="connsiteY7" fmla="*/ 2474760 h 2507353"/>
                <a:gd name="connsiteX8" fmla="*/ 133077 w 2248729"/>
                <a:gd name="connsiteY8" fmla="*/ 1980419 h 2507353"/>
                <a:gd name="connsiteX9" fmla="*/ 0 w 2248729"/>
                <a:gd name="connsiteY9" fmla="*/ 1749546 h 2507353"/>
                <a:gd name="connsiteX10" fmla="*/ 0 w 2248729"/>
                <a:gd name="connsiteY10" fmla="*/ 758148 h 2507353"/>
                <a:gd name="connsiteX11" fmla="*/ 133077 w 2248729"/>
                <a:gd name="connsiteY11" fmla="*/ 527274 h 2507353"/>
                <a:gd name="connsiteX12" fmla="*/ 991288 w 2248729"/>
                <a:gd name="connsiteY12" fmla="*/ 31576 h 2507353"/>
                <a:gd name="connsiteX13" fmla="*/ 1124365 w 2248729"/>
                <a:gd name="connsiteY13" fmla="*/ 0 h 250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48729" h="2507353">
                  <a:moveTo>
                    <a:pt x="1124365" y="0"/>
                  </a:moveTo>
                  <a:cubicBezTo>
                    <a:pt x="1172571" y="0"/>
                    <a:pt x="1220778" y="10526"/>
                    <a:pt x="1257442" y="31576"/>
                  </a:cubicBezTo>
                  <a:cubicBezTo>
                    <a:pt x="2115652" y="527274"/>
                    <a:pt x="2115652" y="527274"/>
                    <a:pt x="2115652" y="527274"/>
                  </a:cubicBezTo>
                  <a:cubicBezTo>
                    <a:pt x="2188980" y="569375"/>
                    <a:pt x="2248729" y="672589"/>
                    <a:pt x="2248729" y="758148"/>
                  </a:cubicBezTo>
                  <a:cubicBezTo>
                    <a:pt x="2248729" y="1749546"/>
                    <a:pt x="2248729" y="1749546"/>
                    <a:pt x="2248729" y="1749546"/>
                  </a:cubicBezTo>
                  <a:cubicBezTo>
                    <a:pt x="2248729" y="1833746"/>
                    <a:pt x="2188980" y="1936960"/>
                    <a:pt x="2115652" y="1980419"/>
                  </a:cubicBezTo>
                  <a:cubicBezTo>
                    <a:pt x="1257442" y="2474760"/>
                    <a:pt x="1257442" y="2474760"/>
                    <a:pt x="1257442" y="2474760"/>
                  </a:cubicBezTo>
                  <a:cubicBezTo>
                    <a:pt x="1184114" y="2518218"/>
                    <a:pt x="1064616" y="2518218"/>
                    <a:pt x="991288" y="2474760"/>
                  </a:cubicBezTo>
                  <a:cubicBezTo>
                    <a:pt x="133077" y="1980419"/>
                    <a:pt x="133077" y="1980419"/>
                    <a:pt x="133077" y="1980419"/>
                  </a:cubicBezTo>
                  <a:cubicBezTo>
                    <a:pt x="59749" y="1936960"/>
                    <a:pt x="0" y="1833746"/>
                    <a:pt x="0" y="1749546"/>
                  </a:cubicBezTo>
                  <a:lnTo>
                    <a:pt x="0" y="758148"/>
                  </a:lnTo>
                  <a:cubicBezTo>
                    <a:pt x="0" y="672589"/>
                    <a:pt x="59749" y="569375"/>
                    <a:pt x="133077" y="527274"/>
                  </a:cubicBezTo>
                  <a:cubicBezTo>
                    <a:pt x="991288" y="31576"/>
                    <a:pt x="991288" y="31576"/>
                    <a:pt x="991288" y="31576"/>
                  </a:cubicBezTo>
                  <a:cubicBezTo>
                    <a:pt x="1027952" y="10526"/>
                    <a:pt x="1076158" y="0"/>
                    <a:pt x="1124365" y="0"/>
                  </a:cubicBezTo>
                  <a:close/>
                </a:path>
              </a:pathLst>
            </a:custGeom>
            <a:grpFill/>
            <a:ln w="222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6" name="Freeform: Shape 19"/>
            <p:cNvSpPr/>
            <p:nvPr/>
          </p:nvSpPr>
          <p:spPr>
            <a:xfrm rot="5400000">
              <a:off x="5052026" y="-1571009"/>
              <a:ext cx="2436548" cy="2607222"/>
            </a:xfrm>
            <a:custGeom>
              <a:avLst/>
              <a:gdLst>
                <a:gd name="connsiteX0" fmla="*/ 1124365 w 2248729"/>
                <a:gd name="connsiteY0" fmla="*/ 0 h 2507353"/>
                <a:gd name="connsiteX1" fmla="*/ 1257442 w 2248729"/>
                <a:gd name="connsiteY1" fmla="*/ 31576 h 2507353"/>
                <a:gd name="connsiteX2" fmla="*/ 2115652 w 2248729"/>
                <a:gd name="connsiteY2" fmla="*/ 527274 h 2507353"/>
                <a:gd name="connsiteX3" fmla="*/ 2248729 w 2248729"/>
                <a:gd name="connsiteY3" fmla="*/ 758148 h 2507353"/>
                <a:gd name="connsiteX4" fmla="*/ 2248729 w 2248729"/>
                <a:gd name="connsiteY4" fmla="*/ 1749546 h 2507353"/>
                <a:gd name="connsiteX5" fmla="*/ 2115652 w 2248729"/>
                <a:gd name="connsiteY5" fmla="*/ 1980419 h 2507353"/>
                <a:gd name="connsiteX6" fmla="*/ 1257442 w 2248729"/>
                <a:gd name="connsiteY6" fmla="*/ 2474760 h 2507353"/>
                <a:gd name="connsiteX7" fmla="*/ 991288 w 2248729"/>
                <a:gd name="connsiteY7" fmla="*/ 2474760 h 2507353"/>
                <a:gd name="connsiteX8" fmla="*/ 133077 w 2248729"/>
                <a:gd name="connsiteY8" fmla="*/ 1980419 h 2507353"/>
                <a:gd name="connsiteX9" fmla="*/ 0 w 2248729"/>
                <a:gd name="connsiteY9" fmla="*/ 1749546 h 2507353"/>
                <a:gd name="connsiteX10" fmla="*/ 0 w 2248729"/>
                <a:gd name="connsiteY10" fmla="*/ 758148 h 2507353"/>
                <a:gd name="connsiteX11" fmla="*/ 133077 w 2248729"/>
                <a:gd name="connsiteY11" fmla="*/ 527274 h 2507353"/>
                <a:gd name="connsiteX12" fmla="*/ 991288 w 2248729"/>
                <a:gd name="connsiteY12" fmla="*/ 31576 h 2507353"/>
                <a:gd name="connsiteX13" fmla="*/ 1124365 w 2248729"/>
                <a:gd name="connsiteY13" fmla="*/ 0 h 250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48729" h="2507353">
                  <a:moveTo>
                    <a:pt x="1124365" y="0"/>
                  </a:moveTo>
                  <a:cubicBezTo>
                    <a:pt x="1172571" y="0"/>
                    <a:pt x="1220778" y="10526"/>
                    <a:pt x="1257442" y="31576"/>
                  </a:cubicBezTo>
                  <a:cubicBezTo>
                    <a:pt x="2115652" y="527274"/>
                    <a:pt x="2115652" y="527274"/>
                    <a:pt x="2115652" y="527274"/>
                  </a:cubicBezTo>
                  <a:cubicBezTo>
                    <a:pt x="2188980" y="569375"/>
                    <a:pt x="2248729" y="672589"/>
                    <a:pt x="2248729" y="758148"/>
                  </a:cubicBezTo>
                  <a:cubicBezTo>
                    <a:pt x="2248729" y="1749546"/>
                    <a:pt x="2248729" y="1749546"/>
                    <a:pt x="2248729" y="1749546"/>
                  </a:cubicBezTo>
                  <a:cubicBezTo>
                    <a:pt x="2248729" y="1833746"/>
                    <a:pt x="2188980" y="1936960"/>
                    <a:pt x="2115652" y="1980419"/>
                  </a:cubicBezTo>
                  <a:cubicBezTo>
                    <a:pt x="1257442" y="2474760"/>
                    <a:pt x="1257442" y="2474760"/>
                    <a:pt x="1257442" y="2474760"/>
                  </a:cubicBezTo>
                  <a:cubicBezTo>
                    <a:pt x="1184114" y="2518218"/>
                    <a:pt x="1064616" y="2518218"/>
                    <a:pt x="991288" y="2474760"/>
                  </a:cubicBezTo>
                  <a:cubicBezTo>
                    <a:pt x="133077" y="1980419"/>
                    <a:pt x="133077" y="1980419"/>
                    <a:pt x="133077" y="1980419"/>
                  </a:cubicBezTo>
                  <a:cubicBezTo>
                    <a:pt x="59749" y="1936960"/>
                    <a:pt x="0" y="1833746"/>
                    <a:pt x="0" y="1749546"/>
                  </a:cubicBezTo>
                  <a:lnTo>
                    <a:pt x="0" y="758148"/>
                  </a:lnTo>
                  <a:cubicBezTo>
                    <a:pt x="0" y="672589"/>
                    <a:pt x="59749" y="569375"/>
                    <a:pt x="133077" y="527274"/>
                  </a:cubicBezTo>
                  <a:cubicBezTo>
                    <a:pt x="991288" y="31576"/>
                    <a:pt x="991288" y="31576"/>
                    <a:pt x="991288" y="31576"/>
                  </a:cubicBezTo>
                  <a:cubicBezTo>
                    <a:pt x="1027952" y="10526"/>
                    <a:pt x="1076158" y="0"/>
                    <a:pt x="1124365" y="0"/>
                  </a:cubicBezTo>
                  <a:close/>
                </a:path>
              </a:pathLst>
            </a:custGeom>
            <a:grpFill/>
            <a:ln w="222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7" name="Freeform: Shape 19"/>
            <p:cNvSpPr/>
            <p:nvPr/>
          </p:nvSpPr>
          <p:spPr>
            <a:xfrm rot="5400000">
              <a:off x="5942212" y="-1571009"/>
              <a:ext cx="2436548" cy="2607222"/>
            </a:xfrm>
            <a:custGeom>
              <a:avLst/>
              <a:gdLst>
                <a:gd name="connsiteX0" fmla="*/ 1124365 w 2248729"/>
                <a:gd name="connsiteY0" fmla="*/ 0 h 2507353"/>
                <a:gd name="connsiteX1" fmla="*/ 1257442 w 2248729"/>
                <a:gd name="connsiteY1" fmla="*/ 31576 h 2507353"/>
                <a:gd name="connsiteX2" fmla="*/ 2115652 w 2248729"/>
                <a:gd name="connsiteY2" fmla="*/ 527274 h 2507353"/>
                <a:gd name="connsiteX3" fmla="*/ 2248729 w 2248729"/>
                <a:gd name="connsiteY3" fmla="*/ 758148 h 2507353"/>
                <a:gd name="connsiteX4" fmla="*/ 2248729 w 2248729"/>
                <a:gd name="connsiteY4" fmla="*/ 1749546 h 2507353"/>
                <a:gd name="connsiteX5" fmla="*/ 2115652 w 2248729"/>
                <a:gd name="connsiteY5" fmla="*/ 1980419 h 2507353"/>
                <a:gd name="connsiteX6" fmla="*/ 1257442 w 2248729"/>
                <a:gd name="connsiteY6" fmla="*/ 2474760 h 2507353"/>
                <a:gd name="connsiteX7" fmla="*/ 991288 w 2248729"/>
                <a:gd name="connsiteY7" fmla="*/ 2474760 h 2507353"/>
                <a:gd name="connsiteX8" fmla="*/ 133077 w 2248729"/>
                <a:gd name="connsiteY8" fmla="*/ 1980419 h 2507353"/>
                <a:gd name="connsiteX9" fmla="*/ 0 w 2248729"/>
                <a:gd name="connsiteY9" fmla="*/ 1749546 h 2507353"/>
                <a:gd name="connsiteX10" fmla="*/ 0 w 2248729"/>
                <a:gd name="connsiteY10" fmla="*/ 758148 h 2507353"/>
                <a:gd name="connsiteX11" fmla="*/ 133077 w 2248729"/>
                <a:gd name="connsiteY11" fmla="*/ 527274 h 2507353"/>
                <a:gd name="connsiteX12" fmla="*/ 991288 w 2248729"/>
                <a:gd name="connsiteY12" fmla="*/ 31576 h 2507353"/>
                <a:gd name="connsiteX13" fmla="*/ 1124365 w 2248729"/>
                <a:gd name="connsiteY13" fmla="*/ 0 h 250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48729" h="2507353">
                  <a:moveTo>
                    <a:pt x="1124365" y="0"/>
                  </a:moveTo>
                  <a:cubicBezTo>
                    <a:pt x="1172571" y="0"/>
                    <a:pt x="1220778" y="10526"/>
                    <a:pt x="1257442" y="31576"/>
                  </a:cubicBezTo>
                  <a:cubicBezTo>
                    <a:pt x="2115652" y="527274"/>
                    <a:pt x="2115652" y="527274"/>
                    <a:pt x="2115652" y="527274"/>
                  </a:cubicBezTo>
                  <a:cubicBezTo>
                    <a:pt x="2188980" y="569375"/>
                    <a:pt x="2248729" y="672589"/>
                    <a:pt x="2248729" y="758148"/>
                  </a:cubicBezTo>
                  <a:cubicBezTo>
                    <a:pt x="2248729" y="1749546"/>
                    <a:pt x="2248729" y="1749546"/>
                    <a:pt x="2248729" y="1749546"/>
                  </a:cubicBezTo>
                  <a:cubicBezTo>
                    <a:pt x="2248729" y="1833746"/>
                    <a:pt x="2188980" y="1936960"/>
                    <a:pt x="2115652" y="1980419"/>
                  </a:cubicBezTo>
                  <a:cubicBezTo>
                    <a:pt x="1257442" y="2474760"/>
                    <a:pt x="1257442" y="2474760"/>
                    <a:pt x="1257442" y="2474760"/>
                  </a:cubicBezTo>
                  <a:cubicBezTo>
                    <a:pt x="1184114" y="2518218"/>
                    <a:pt x="1064616" y="2518218"/>
                    <a:pt x="991288" y="2474760"/>
                  </a:cubicBezTo>
                  <a:cubicBezTo>
                    <a:pt x="133077" y="1980419"/>
                    <a:pt x="133077" y="1980419"/>
                    <a:pt x="133077" y="1980419"/>
                  </a:cubicBezTo>
                  <a:cubicBezTo>
                    <a:pt x="59749" y="1936960"/>
                    <a:pt x="0" y="1833746"/>
                    <a:pt x="0" y="1749546"/>
                  </a:cubicBezTo>
                  <a:lnTo>
                    <a:pt x="0" y="758148"/>
                  </a:lnTo>
                  <a:cubicBezTo>
                    <a:pt x="0" y="672589"/>
                    <a:pt x="59749" y="569375"/>
                    <a:pt x="133077" y="527274"/>
                  </a:cubicBezTo>
                  <a:cubicBezTo>
                    <a:pt x="991288" y="31576"/>
                    <a:pt x="991288" y="31576"/>
                    <a:pt x="991288" y="31576"/>
                  </a:cubicBezTo>
                  <a:cubicBezTo>
                    <a:pt x="1027952" y="10526"/>
                    <a:pt x="1076158" y="0"/>
                    <a:pt x="1124365" y="0"/>
                  </a:cubicBezTo>
                  <a:close/>
                </a:path>
              </a:pathLst>
            </a:custGeom>
            <a:grpFill/>
            <a:ln w="222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sp>
        <p:nvSpPr>
          <p:cNvPr id="28" name="任意多边形: 形状 27"/>
          <p:cNvSpPr/>
          <p:nvPr/>
        </p:nvSpPr>
        <p:spPr>
          <a:xfrm rot="5400000">
            <a:off x="3616279" y="-464710"/>
            <a:ext cx="1964656" cy="5855122"/>
          </a:xfrm>
          <a:custGeom>
            <a:avLst/>
            <a:gdLst>
              <a:gd name="connsiteX0" fmla="*/ 0 w 2436548"/>
              <a:gd name="connsiteY0" fmla="*/ 6270161 h 7058152"/>
              <a:gd name="connsiteX1" fmla="*/ 0 w 2436548"/>
              <a:gd name="connsiteY1" fmla="*/ 5379975 h 7058152"/>
              <a:gd name="connsiteX2" fmla="*/ 0 w 2436548"/>
              <a:gd name="connsiteY2" fmla="*/ 5239276 h 7058152"/>
              <a:gd name="connsiteX3" fmla="*/ 0 w 2436548"/>
              <a:gd name="connsiteY3" fmla="*/ 4489789 h 7058152"/>
              <a:gd name="connsiteX4" fmla="*/ 0 w 2436548"/>
              <a:gd name="connsiteY4" fmla="*/ 4349089 h 7058152"/>
              <a:gd name="connsiteX5" fmla="*/ 0 w 2436548"/>
              <a:gd name="connsiteY5" fmla="*/ 3599603 h 7058152"/>
              <a:gd name="connsiteX6" fmla="*/ 0 w 2436548"/>
              <a:gd name="connsiteY6" fmla="*/ 3458903 h 7058152"/>
              <a:gd name="connsiteX7" fmla="*/ 0 w 2436548"/>
              <a:gd name="connsiteY7" fmla="*/ 2709417 h 7058152"/>
              <a:gd name="connsiteX8" fmla="*/ 0 w 2436548"/>
              <a:gd name="connsiteY8" fmla="*/ 2568717 h 7058152"/>
              <a:gd name="connsiteX9" fmla="*/ 0 w 2436548"/>
              <a:gd name="connsiteY9" fmla="*/ 1819231 h 7058152"/>
              <a:gd name="connsiteX10" fmla="*/ 0 w 2436548"/>
              <a:gd name="connsiteY10" fmla="*/ 1678531 h 7058152"/>
              <a:gd name="connsiteX11" fmla="*/ 0 w 2436548"/>
              <a:gd name="connsiteY11" fmla="*/ 788345 h 7058152"/>
              <a:gd name="connsiteX12" fmla="*/ 144192 w 2436548"/>
              <a:gd name="connsiteY12" fmla="*/ 548276 h 7058152"/>
              <a:gd name="connsiteX13" fmla="*/ 1074083 w 2436548"/>
              <a:gd name="connsiteY13" fmla="*/ 32834 h 7058152"/>
              <a:gd name="connsiteX14" fmla="*/ 1218275 w 2436548"/>
              <a:gd name="connsiteY14" fmla="*/ 0 h 7058152"/>
              <a:gd name="connsiteX15" fmla="*/ 1362467 w 2436548"/>
              <a:gd name="connsiteY15" fmla="*/ 32834 h 7058152"/>
              <a:gd name="connsiteX16" fmla="*/ 2292356 w 2436548"/>
              <a:gd name="connsiteY16" fmla="*/ 548276 h 7058152"/>
              <a:gd name="connsiteX17" fmla="*/ 2436548 w 2436548"/>
              <a:gd name="connsiteY17" fmla="*/ 788345 h 7058152"/>
              <a:gd name="connsiteX18" fmla="*/ 2436548 w 2436548"/>
              <a:gd name="connsiteY18" fmla="*/ 1567550 h 7058152"/>
              <a:gd name="connsiteX19" fmla="*/ 2436548 w 2436548"/>
              <a:gd name="connsiteY19" fmla="*/ 1678531 h 7058152"/>
              <a:gd name="connsiteX20" fmla="*/ 2436548 w 2436548"/>
              <a:gd name="connsiteY20" fmla="*/ 1690370 h 7058152"/>
              <a:gd name="connsiteX21" fmla="*/ 2436548 w 2436548"/>
              <a:gd name="connsiteY21" fmla="*/ 1764868 h 7058152"/>
              <a:gd name="connsiteX22" fmla="*/ 2436548 w 2436548"/>
              <a:gd name="connsiteY22" fmla="*/ 1803123 h 7058152"/>
              <a:gd name="connsiteX23" fmla="*/ 2436548 w 2436548"/>
              <a:gd name="connsiteY23" fmla="*/ 1817218 h 7058152"/>
              <a:gd name="connsiteX24" fmla="*/ 2436548 w 2436548"/>
              <a:gd name="connsiteY24" fmla="*/ 1819231 h 7058152"/>
              <a:gd name="connsiteX25" fmla="*/ 2436548 w 2436548"/>
              <a:gd name="connsiteY25" fmla="*/ 1942135 h 7058152"/>
              <a:gd name="connsiteX26" fmla="*/ 2436548 w 2436548"/>
              <a:gd name="connsiteY26" fmla="*/ 2457736 h 7058152"/>
              <a:gd name="connsiteX27" fmla="*/ 2436548 w 2436548"/>
              <a:gd name="connsiteY27" fmla="*/ 2568717 h 7058152"/>
              <a:gd name="connsiteX28" fmla="*/ 2436548 w 2436548"/>
              <a:gd name="connsiteY28" fmla="*/ 2580556 h 7058152"/>
              <a:gd name="connsiteX29" fmla="*/ 2436548 w 2436548"/>
              <a:gd name="connsiteY29" fmla="*/ 2655054 h 7058152"/>
              <a:gd name="connsiteX30" fmla="*/ 2436548 w 2436548"/>
              <a:gd name="connsiteY30" fmla="*/ 2693309 h 7058152"/>
              <a:gd name="connsiteX31" fmla="*/ 2436548 w 2436548"/>
              <a:gd name="connsiteY31" fmla="*/ 2707403 h 7058152"/>
              <a:gd name="connsiteX32" fmla="*/ 2436548 w 2436548"/>
              <a:gd name="connsiteY32" fmla="*/ 2709417 h 7058152"/>
              <a:gd name="connsiteX33" fmla="*/ 2436548 w 2436548"/>
              <a:gd name="connsiteY33" fmla="*/ 2832321 h 7058152"/>
              <a:gd name="connsiteX34" fmla="*/ 2436548 w 2436548"/>
              <a:gd name="connsiteY34" fmla="*/ 3347922 h 7058152"/>
              <a:gd name="connsiteX35" fmla="*/ 2436548 w 2436548"/>
              <a:gd name="connsiteY35" fmla="*/ 3458903 h 7058152"/>
              <a:gd name="connsiteX36" fmla="*/ 2436548 w 2436548"/>
              <a:gd name="connsiteY36" fmla="*/ 3470742 h 7058152"/>
              <a:gd name="connsiteX37" fmla="*/ 2436548 w 2436548"/>
              <a:gd name="connsiteY37" fmla="*/ 3545240 h 7058152"/>
              <a:gd name="connsiteX38" fmla="*/ 2436548 w 2436548"/>
              <a:gd name="connsiteY38" fmla="*/ 3583495 h 7058152"/>
              <a:gd name="connsiteX39" fmla="*/ 2436548 w 2436548"/>
              <a:gd name="connsiteY39" fmla="*/ 3597589 h 7058152"/>
              <a:gd name="connsiteX40" fmla="*/ 2436548 w 2436548"/>
              <a:gd name="connsiteY40" fmla="*/ 3599603 h 7058152"/>
              <a:gd name="connsiteX41" fmla="*/ 2436548 w 2436548"/>
              <a:gd name="connsiteY41" fmla="*/ 3618952 h 7058152"/>
              <a:gd name="connsiteX42" fmla="*/ 2436548 w 2436548"/>
              <a:gd name="connsiteY42" fmla="*/ 4306313 h 7058152"/>
              <a:gd name="connsiteX43" fmla="*/ 2436548 w 2436548"/>
              <a:gd name="connsiteY43" fmla="*/ 4349089 h 7058152"/>
              <a:gd name="connsiteX44" fmla="*/ 2436548 w 2436548"/>
              <a:gd name="connsiteY44" fmla="*/ 4360928 h 7058152"/>
              <a:gd name="connsiteX45" fmla="*/ 2436548 w 2436548"/>
              <a:gd name="connsiteY45" fmla="*/ 4435426 h 7058152"/>
              <a:gd name="connsiteX46" fmla="*/ 2436548 w 2436548"/>
              <a:gd name="connsiteY46" fmla="*/ 4473682 h 7058152"/>
              <a:gd name="connsiteX47" fmla="*/ 2436548 w 2436548"/>
              <a:gd name="connsiteY47" fmla="*/ 4487776 h 7058152"/>
              <a:gd name="connsiteX48" fmla="*/ 2436548 w 2436548"/>
              <a:gd name="connsiteY48" fmla="*/ 4489789 h 7058152"/>
              <a:gd name="connsiteX49" fmla="*/ 2436548 w 2436548"/>
              <a:gd name="connsiteY49" fmla="*/ 4509139 h 7058152"/>
              <a:gd name="connsiteX50" fmla="*/ 2436548 w 2436548"/>
              <a:gd name="connsiteY50" fmla="*/ 5196500 h 7058152"/>
              <a:gd name="connsiteX51" fmla="*/ 2436548 w 2436548"/>
              <a:gd name="connsiteY51" fmla="*/ 5239276 h 7058152"/>
              <a:gd name="connsiteX52" fmla="*/ 2436548 w 2436548"/>
              <a:gd name="connsiteY52" fmla="*/ 5251115 h 7058152"/>
              <a:gd name="connsiteX53" fmla="*/ 2436548 w 2436548"/>
              <a:gd name="connsiteY53" fmla="*/ 5293649 h 7058152"/>
              <a:gd name="connsiteX54" fmla="*/ 2436548 w 2436548"/>
              <a:gd name="connsiteY54" fmla="*/ 5325612 h 7058152"/>
              <a:gd name="connsiteX55" fmla="*/ 2436548 w 2436548"/>
              <a:gd name="connsiteY55" fmla="*/ 5363868 h 7058152"/>
              <a:gd name="connsiteX56" fmla="*/ 2436548 w 2436548"/>
              <a:gd name="connsiteY56" fmla="*/ 5377962 h 7058152"/>
              <a:gd name="connsiteX57" fmla="*/ 2436548 w 2436548"/>
              <a:gd name="connsiteY57" fmla="*/ 5379975 h 7058152"/>
              <a:gd name="connsiteX58" fmla="*/ 2436548 w 2436548"/>
              <a:gd name="connsiteY58" fmla="*/ 5420738 h 7058152"/>
              <a:gd name="connsiteX59" fmla="*/ 2436548 w 2436548"/>
              <a:gd name="connsiteY59" fmla="*/ 6270161 h 7058152"/>
              <a:gd name="connsiteX60" fmla="*/ 2292356 w 2436548"/>
              <a:gd name="connsiteY60" fmla="*/ 6510230 h 7058152"/>
              <a:gd name="connsiteX61" fmla="*/ 1362466 w 2436548"/>
              <a:gd name="connsiteY61" fmla="*/ 7024261 h 7058152"/>
              <a:gd name="connsiteX62" fmla="*/ 1074083 w 2436548"/>
              <a:gd name="connsiteY62" fmla="*/ 7024261 h 7058152"/>
              <a:gd name="connsiteX63" fmla="*/ 144192 w 2436548"/>
              <a:gd name="connsiteY63" fmla="*/ 6510230 h 7058152"/>
              <a:gd name="connsiteX64" fmla="*/ 0 w 2436548"/>
              <a:gd name="connsiteY64" fmla="*/ 6270161 h 7058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436548" h="7058152">
                <a:moveTo>
                  <a:pt x="0" y="6270161"/>
                </a:moveTo>
                <a:lnTo>
                  <a:pt x="0" y="5379975"/>
                </a:lnTo>
                <a:lnTo>
                  <a:pt x="0" y="5239276"/>
                </a:lnTo>
                <a:lnTo>
                  <a:pt x="0" y="4489789"/>
                </a:lnTo>
                <a:lnTo>
                  <a:pt x="0" y="4349089"/>
                </a:lnTo>
                <a:lnTo>
                  <a:pt x="0" y="3599603"/>
                </a:lnTo>
                <a:lnTo>
                  <a:pt x="0" y="3458903"/>
                </a:lnTo>
                <a:lnTo>
                  <a:pt x="0" y="2709417"/>
                </a:lnTo>
                <a:lnTo>
                  <a:pt x="0" y="2568717"/>
                </a:lnTo>
                <a:lnTo>
                  <a:pt x="0" y="1819231"/>
                </a:lnTo>
                <a:lnTo>
                  <a:pt x="0" y="1678531"/>
                </a:lnTo>
                <a:lnTo>
                  <a:pt x="0" y="788345"/>
                </a:lnTo>
                <a:cubicBezTo>
                  <a:pt x="0" y="699379"/>
                  <a:pt x="64740" y="592053"/>
                  <a:pt x="144192" y="548276"/>
                </a:cubicBezTo>
                <a:cubicBezTo>
                  <a:pt x="1074083" y="32834"/>
                  <a:pt x="1074083" y="32834"/>
                  <a:pt x="1074083" y="32834"/>
                </a:cubicBezTo>
                <a:cubicBezTo>
                  <a:pt x="1113809" y="10945"/>
                  <a:pt x="1166041" y="0"/>
                  <a:pt x="1218275" y="0"/>
                </a:cubicBezTo>
                <a:cubicBezTo>
                  <a:pt x="1270507" y="0"/>
                  <a:pt x="1322740" y="10945"/>
                  <a:pt x="1362467" y="32834"/>
                </a:cubicBezTo>
                <a:cubicBezTo>
                  <a:pt x="2292356" y="548276"/>
                  <a:pt x="2292356" y="548276"/>
                  <a:pt x="2292356" y="548276"/>
                </a:cubicBezTo>
                <a:cubicBezTo>
                  <a:pt x="2371809" y="592053"/>
                  <a:pt x="2436548" y="699379"/>
                  <a:pt x="2436548" y="788345"/>
                </a:cubicBezTo>
                <a:cubicBezTo>
                  <a:pt x="2436548" y="1174927"/>
                  <a:pt x="2436548" y="1416541"/>
                  <a:pt x="2436548" y="1567550"/>
                </a:cubicBezTo>
                <a:lnTo>
                  <a:pt x="2436548" y="1678531"/>
                </a:lnTo>
                <a:lnTo>
                  <a:pt x="2436548" y="1690370"/>
                </a:lnTo>
                <a:lnTo>
                  <a:pt x="2436548" y="1764868"/>
                </a:lnTo>
                <a:lnTo>
                  <a:pt x="2436548" y="1803123"/>
                </a:lnTo>
                <a:lnTo>
                  <a:pt x="2436548" y="1817218"/>
                </a:lnTo>
                <a:lnTo>
                  <a:pt x="2436548" y="1819231"/>
                </a:lnTo>
                <a:lnTo>
                  <a:pt x="2436548" y="1942135"/>
                </a:lnTo>
                <a:cubicBezTo>
                  <a:pt x="2436548" y="2180257"/>
                  <a:pt x="2436548" y="2344479"/>
                  <a:pt x="2436548" y="2457736"/>
                </a:cubicBezTo>
                <a:lnTo>
                  <a:pt x="2436548" y="2568717"/>
                </a:lnTo>
                <a:lnTo>
                  <a:pt x="2436548" y="2580556"/>
                </a:lnTo>
                <a:lnTo>
                  <a:pt x="2436548" y="2655054"/>
                </a:lnTo>
                <a:lnTo>
                  <a:pt x="2436548" y="2693309"/>
                </a:lnTo>
                <a:lnTo>
                  <a:pt x="2436548" y="2707403"/>
                </a:lnTo>
                <a:lnTo>
                  <a:pt x="2436548" y="2709417"/>
                </a:lnTo>
                <a:lnTo>
                  <a:pt x="2436548" y="2832321"/>
                </a:lnTo>
                <a:cubicBezTo>
                  <a:pt x="2436548" y="3070443"/>
                  <a:pt x="2436548" y="3234665"/>
                  <a:pt x="2436548" y="3347922"/>
                </a:cubicBezTo>
                <a:lnTo>
                  <a:pt x="2436548" y="3458903"/>
                </a:lnTo>
                <a:lnTo>
                  <a:pt x="2436548" y="3470742"/>
                </a:lnTo>
                <a:lnTo>
                  <a:pt x="2436548" y="3545240"/>
                </a:lnTo>
                <a:lnTo>
                  <a:pt x="2436548" y="3583495"/>
                </a:lnTo>
                <a:lnTo>
                  <a:pt x="2436548" y="3597589"/>
                </a:lnTo>
                <a:lnTo>
                  <a:pt x="2436548" y="3599603"/>
                </a:lnTo>
                <a:lnTo>
                  <a:pt x="2436548" y="3618952"/>
                </a:lnTo>
                <a:cubicBezTo>
                  <a:pt x="2436548" y="3971605"/>
                  <a:pt x="2436548" y="4181448"/>
                  <a:pt x="2436548" y="4306313"/>
                </a:cubicBezTo>
                <a:lnTo>
                  <a:pt x="2436548" y="4349089"/>
                </a:lnTo>
                <a:lnTo>
                  <a:pt x="2436548" y="4360928"/>
                </a:lnTo>
                <a:lnTo>
                  <a:pt x="2436548" y="4435426"/>
                </a:lnTo>
                <a:lnTo>
                  <a:pt x="2436548" y="4473682"/>
                </a:lnTo>
                <a:lnTo>
                  <a:pt x="2436548" y="4487776"/>
                </a:lnTo>
                <a:lnTo>
                  <a:pt x="2436548" y="4489789"/>
                </a:lnTo>
                <a:lnTo>
                  <a:pt x="2436548" y="4509139"/>
                </a:lnTo>
                <a:cubicBezTo>
                  <a:pt x="2436548" y="4861792"/>
                  <a:pt x="2436548" y="5071635"/>
                  <a:pt x="2436548" y="5196500"/>
                </a:cubicBezTo>
                <a:lnTo>
                  <a:pt x="2436548" y="5239276"/>
                </a:lnTo>
                <a:lnTo>
                  <a:pt x="2436548" y="5251115"/>
                </a:lnTo>
                <a:lnTo>
                  <a:pt x="2436548" y="5293649"/>
                </a:lnTo>
                <a:lnTo>
                  <a:pt x="2436548" y="5325612"/>
                </a:lnTo>
                <a:lnTo>
                  <a:pt x="2436548" y="5363868"/>
                </a:lnTo>
                <a:lnTo>
                  <a:pt x="2436548" y="5377962"/>
                </a:lnTo>
                <a:lnTo>
                  <a:pt x="2436548" y="5379975"/>
                </a:lnTo>
                <a:lnTo>
                  <a:pt x="2436548" y="5420738"/>
                </a:lnTo>
                <a:cubicBezTo>
                  <a:pt x="2436548" y="6270161"/>
                  <a:pt x="2436548" y="6270161"/>
                  <a:pt x="2436548" y="6270161"/>
                </a:cubicBezTo>
                <a:cubicBezTo>
                  <a:pt x="2436548" y="6357715"/>
                  <a:pt x="2371809" y="6465040"/>
                  <a:pt x="2292356" y="6510230"/>
                </a:cubicBezTo>
                <a:cubicBezTo>
                  <a:pt x="1362466" y="7024261"/>
                  <a:pt x="1362466" y="7024261"/>
                  <a:pt x="1362466" y="7024261"/>
                </a:cubicBezTo>
                <a:cubicBezTo>
                  <a:pt x="1283014" y="7069450"/>
                  <a:pt x="1153535" y="7069450"/>
                  <a:pt x="1074083" y="7024261"/>
                </a:cubicBezTo>
                <a:cubicBezTo>
                  <a:pt x="144192" y="6510230"/>
                  <a:pt x="144192" y="6510230"/>
                  <a:pt x="144192" y="6510230"/>
                </a:cubicBezTo>
                <a:cubicBezTo>
                  <a:pt x="64740" y="6465040"/>
                  <a:pt x="0" y="6357715"/>
                  <a:pt x="0" y="6270161"/>
                </a:cubicBezTo>
                <a:close/>
              </a:path>
            </a:pathLst>
          </a:cu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noAutofit/>
          </a:bodyPr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852466" y="2138980"/>
            <a:ext cx="56858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spc="300" dirty="0">
                <a:solidFill>
                  <a:schemeClr val="bg1"/>
                </a:solidFill>
                <a:latin typeface="印品黑体" panose="00000500000000000000" pitchFamily="2" charset="-122"/>
                <a:ea typeface="印品黑体" panose="00000500000000000000" pitchFamily="2" charset="-122"/>
                <a:sym typeface="微软雅黑" pitchFamily="34" charset="-122"/>
              </a:rPr>
              <a:t>Free PPT Templates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695405" y="-3162204"/>
            <a:ext cx="7289986" cy="6990503"/>
            <a:chOff x="4038018" y="-2900668"/>
            <a:chExt cx="7289986" cy="6990503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4994340" y="-1411478"/>
              <a:ext cx="4332447" cy="3570061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68064" flipH="1" flipV="1">
              <a:off x="6995557" y="519774"/>
              <a:ext cx="4332447" cy="3570061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4038018" y="-2900668"/>
              <a:ext cx="4332447" cy="3570061"/>
            </a:xfrm>
            <a:prstGeom prst="rect">
              <a:avLst/>
            </a:prstGeom>
          </p:spPr>
        </p:pic>
      </p:grpSp>
      <p:grpSp>
        <p:nvGrpSpPr>
          <p:cNvPr id="9" name="组合 8"/>
          <p:cNvGrpSpPr/>
          <p:nvPr/>
        </p:nvGrpSpPr>
        <p:grpSpPr>
          <a:xfrm>
            <a:off x="-2433908" y="2223904"/>
            <a:ext cx="7321890" cy="5520901"/>
            <a:chOff x="-2433908" y="2223904"/>
            <a:chExt cx="7321890" cy="552090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33908" y="2223904"/>
              <a:ext cx="4261107" cy="3511276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-723311" y="3807486"/>
              <a:ext cx="4261107" cy="3511276"/>
            </a:xfrm>
            <a:prstGeom prst="rect">
              <a:avLst/>
            </a:prstGeom>
          </p:spPr>
        </p:pic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626875" y="4233529"/>
              <a:ext cx="4261107" cy="3511276"/>
            </a:xfrm>
            <a:prstGeom prst="rect">
              <a:avLst/>
            </a:prstGeom>
          </p:spPr>
        </p:pic>
      </p:grpSp>
      <p:sp>
        <p:nvSpPr>
          <p:cNvPr id="2" name="TextBox 8">
            <a:extLst>
              <a:ext uri="{FF2B5EF4-FFF2-40B4-BE49-F238E27FC236}">
                <a16:creationId xmlns:a16="http://schemas.microsoft.com/office/drawing/2014/main" id="{B2EDAB78-99E6-4F61-8F2D-E23C47949BAE}"/>
              </a:ext>
            </a:extLst>
          </p:cNvPr>
          <p:cNvSpPr txBox="1"/>
          <p:nvPr/>
        </p:nvSpPr>
        <p:spPr>
          <a:xfrm>
            <a:off x="1576871" y="2823087"/>
            <a:ext cx="6001811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6BC8865B-C978-4C82-8D99-01C8278B14B7}"/>
              </a:ext>
            </a:extLst>
          </p:cNvPr>
          <p:cNvSpPr/>
          <p:nvPr/>
        </p:nvSpPr>
        <p:spPr>
          <a:xfrm>
            <a:off x="3769953" y="1601066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4" name="TextBox 3">
            <a:hlinkClick r:id="rId7"/>
            <a:extLst>
              <a:ext uri="{FF2B5EF4-FFF2-40B4-BE49-F238E27FC236}">
                <a16:creationId xmlns:a16="http://schemas.microsoft.com/office/drawing/2014/main" id="{D6E7E230-E458-4BAA-9DDB-4CA5E23FB838}"/>
              </a:ext>
            </a:extLst>
          </p:cNvPr>
          <p:cNvSpPr txBox="1"/>
          <p:nvPr/>
        </p:nvSpPr>
        <p:spPr>
          <a:xfrm>
            <a:off x="3913428" y="483843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6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a16="http://schemas.microsoft.com/office/drawing/2014/main" xmlns:a14="http://schemas.microsoft.com/office/drawing/2010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组合 62"/>
          <p:cNvGrpSpPr/>
          <p:nvPr/>
        </p:nvGrpSpPr>
        <p:grpSpPr>
          <a:xfrm>
            <a:off x="4775248" y="3630858"/>
            <a:ext cx="3449081" cy="594156"/>
            <a:chOff x="4775248" y="3630858"/>
            <a:chExt cx="3449081" cy="594156"/>
          </a:xfrm>
        </p:grpSpPr>
        <p:grpSp>
          <p:nvGrpSpPr>
            <p:cNvPr id="4" name="Group 94"/>
            <p:cNvGrpSpPr/>
            <p:nvPr/>
          </p:nvGrpSpPr>
          <p:grpSpPr>
            <a:xfrm>
              <a:off x="5348893" y="3672198"/>
              <a:ext cx="2875436" cy="552816"/>
              <a:chOff x="7150697" y="4830172"/>
              <a:chExt cx="3833915" cy="737088"/>
            </a:xfrm>
          </p:grpSpPr>
          <p:sp>
            <p:nvSpPr>
              <p:cNvPr id="57" name="Rectangle 4"/>
              <p:cNvSpPr/>
              <p:nvPr/>
            </p:nvSpPr>
            <p:spPr>
              <a:xfrm>
                <a:off x="7150697" y="4830172"/>
                <a:ext cx="1529613" cy="372391"/>
              </a:xfrm>
              <a:prstGeom prst="rect">
                <a:avLst/>
              </a:prstGeom>
            </p:spPr>
            <p:txBody>
              <a:bodyPr wrap="none" lIns="109710" tIns="54855" rIns="109710" bIns="54855">
                <a:normAutofit fontScale="77500" lnSpcReduction="20000"/>
              </a:bodyPr>
              <a:lstStyle/>
              <a:p>
                <a:r>
                  <a:rPr lang="zh-CN" altLang="en-US" sz="1700" b="1" dirty="0">
                    <a:solidFill>
                      <a:schemeClr val="accent4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58" name="TextBox 5"/>
              <p:cNvSpPr txBox="1"/>
              <p:nvPr/>
            </p:nvSpPr>
            <p:spPr>
              <a:xfrm>
                <a:off x="7150697" y="5202563"/>
                <a:ext cx="3833915" cy="364697"/>
              </a:xfrm>
              <a:prstGeom prst="rect">
                <a:avLst/>
              </a:prstGeom>
              <a:noFill/>
            </p:spPr>
            <p:txBody>
              <a:bodyPr wrap="square" lIns="109710" tIns="54855" rIns="109710" bIns="54855">
                <a:normAutofit fontScale="4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ysClr val="windowText" lastClr="000000"/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  <p:grpSp>
          <p:nvGrpSpPr>
            <p:cNvPr id="8" name="Group 98"/>
            <p:cNvGrpSpPr/>
            <p:nvPr/>
          </p:nvGrpSpPr>
          <p:grpSpPr>
            <a:xfrm>
              <a:off x="4775248" y="3630858"/>
              <a:ext cx="573645" cy="573795"/>
              <a:chOff x="6356794" y="4841144"/>
              <a:chExt cx="764860" cy="765060"/>
            </a:xfrm>
          </p:grpSpPr>
          <p:sp>
            <p:nvSpPr>
              <p:cNvPr id="49" name="Oval 6"/>
              <p:cNvSpPr/>
              <p:nvPr/>
            </p:nvSpPr>
            <p:spPr bwMode="auto">
              <a:xfrm>
                <a:off x="6356794" y="4841144"/>
                <a:ext cx="764860" cy="7650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50" name="Freeform: Shape 15"/>
              <p:cNvSpPr>
                <a:spLocks/>
              </p:cNvSpPr>
              <p:nvPr/>
            </p:nvSpPr>
            <p:spPr bwMode="auto">
              <a:xfrm>
                <a:off x="6602877" y="5046238"/>
                <a:ext cx="272695" cy="354873"/>
              </a:xfrm>
              <a:custGeom>
                <a:avLst/>
                <a:gdLst>
                  <a:gd name="T0" fmla="*/ 115 w 320"/>
                  <a:gd name="T1" fmla="*/ 62 h 417"/>
                  <a:gd name="T2" fmla="*/ 115 w 320"/>
                  <a:gd name="T3" fmla="*/ 62 h 417"/>
                  <a:gd name="T4" fmla="*/ 62 w 320"/>
                  <a:gd name="T5" fmla="*/ 0 h 417"/>
                  <a:gd name="T6" fmla="*/ 0 w 320"/>
                  <a:gd name="T7" fmla="*/ 62 h 417"/>
                  <a:gd name="T8" fmla="*/ 36 w 320"/>
                  <a:gd name="T9" fmla="*/ 115 h 417"/>
                  <a:gd name="T10" fmla="*/ 36 w 320"/>
                  <a:gd name="T11" fmla="*/ 301 h 417"/>
                  <a:gd name="T12" fmla="*/ 0 w 320"/>
                  <a:gd name="T13" fmla="*/ 354 h 417"/>
                  <a:gd name="T14" fmla="*/ 62 w 320"/>
                  <a:gd name="T15" fmla="*/ 416 h 417"/>
                  <a:gd name="T16" fmla="*/ 115 w 320"/>
                  <a:gd name="T17" fmla="*/ 354 h 417"/>
                  <a:gd name="T18" fmla="*/ 80 w 320"/>
                  <a:gd name="T19" fmla="*/ 301 h 417"/>
                  <a:gd name="T20" fmla="*/ 80 w 320"/>
                  <a:gd name="T21" fmla="*/ 115 h 417"/>
                  <a:gd name="T22" fmla="*/ 115 w 320"/>
                  <a:gd name="T23" fmla="*/ 62 h 417"/>
                  <a:gd name="T24" fmla="*/ 98 w 320"/>
                  <a:gd name="T25" fmla="*/ 354 h 417"/>
                  <a:gd name="T26" fmla="*/ 98 w 320"/>
                  <a:gd name="T27" fmla="*/ 354 h 417"/>
                  <a:gd name="T28" fmla="*/ 62 w 320"/>
                  <a:gd name="T29" fmla="*/ 390 h 417"/>
                  <a:gd name="T30" fmla="*/ 27 w 320"/>
                  <a:gd name="T31" fmla="*/ 354 h 417"/>
                  <a:gd name="T32" fmla="*/ 62 w 320"/>
                  <a:gd name="T33" fmla="*/ 319 h 417"/>
                  <a:gd name="T34" fmla="*/ 98 w 320"/>
                  <a:gd name="T35" fmla="*/ 354 h 417"/>
                  <a:gd name="T36" fmla="*/ 62 w 320"/>
                  <a:gd name="T37" fmla="*/ 88 h 417"/>
                  <a:gd name="T38" fmla="*/ 62 w 320"/>
                  <a:gd name="T39" fmla="*/ 88 h 417"/>
                  <a:gd name="T40" fmla="*/ 27 w 320"/>
                  <a:gd name="T41" fmla="*/ 62 h 417"/>
                  <a:gd name="T42" fmla="*/ 62 w 320"/>
                  <a:gd name="T43" fmla="*/ 27 h 417"/>
                  <a:gd name="T44" fmla="*/ 98 w 320"/>
                  <a:gd name="T45" fmla="*/ 62 h 417"/>
                  <a:gd name="T46" fmla="*/ 62 w 320"/>
                  <a:gd name="T47" fmla="*/ 88 h 417"/>
                  <a:gd name="T48" fmla="*/ 284 w 320"/>
                  <a:gd name="T49" fmla="*/ 301 h 417"/>
                  <a:gd name="T50" fmla="*/ 284 w 320"/>
                  <a:gd name="T51" fmla="*/ 301 h 417"/>
                  <a:gd name="T52" fmla="*/ 284 w 320"/>
                  <a:gd name="T53" fmla="*/ 115 h 417"/>
                  <a:gd name="T54" fmla="*/ 319 w 320"/>
                  <a:gd name="T55" fmla="*/ 62 h 417"/>
                  <a:gd name="T56" fmla="*/ 257 w 320"/>
                  <a:gd name="T57" fmla="*/ 0 h 417"/>
                  <a:gd name="T58" fmla="*/ 195 w 320"/>
                  <a:gd name="T59" fmla="*/ 62 h 417"/>
                  <a:gd name="T60" fmla="*/ 239 w 320"/>
                  <a:gd name="T61" fmla="*/ 115 h 417"/>
                  <a:gd name="T62" fmla="*/ 239 w 320"/>
                  <a:gd name="T63" fmla="*/ 301 h 417"/>
                  <a:gd name="T64" fmla="*/ 195 w 320"/>
                  <a:gd name="T65" fmla="*/ 354 h 417"/>
                  <a:gd name="T66" fmla="*/ 257 w 320"/>
                  <a:gd name="T67" fmla="*/ 416 h 417"/>
                  <a:gd name="T68" fmla="*/ 319 w 320"/>
                  <a:gd name="T69" fmla="*/ 354 h 417"/>
                  <a:gd name="T70" fmla="*/ 284 w 320"/>
                  <a:gd name="T71" fmla="*/ 301 h 417"/>
                  <a:gd name="T72" fmla="*/ 221 w 320"/>
                  <a:gd name="T73" fmla="*/ 62 h 417"/>
                  <a:gd name="T74" fmla="*/ 221 w 320"/>
                  <a:gd name="T75" fmla="*/ 62 h 417"/>
                  <a:gd name="T76" fmla="*/ 257 w 320"/>
                  <a:gd name="T77" fmla="*/ 27 h 417"/>
                  <a:gd name="T78" fmla="*/ 292 w 320"/>
                  <a:gd name="T79" fmla="*/ 62 h 417"/>
                  <a:gd name="T80" fmla="*/ 257 w 320"/>
                  <a:gd name="T81" fmla="*/ 88 h 417"/>
                  <a:gd name="T82" fmla="*/ 221 w 320"/>
                  <a:gd name="T83" fmla="*/ 62 h 417"/>
                  <a:gd name="T84" fmla="*/ 257 w 320"/>
                  <a:gd name="T85" fmla="*/ 390 h 417"/>
                  <a:gd name="T86" fmla="*/ 257 w 320"/>
                  <a:gd name="T87" fmla="*/ 390 h 417"/>
                  <a:gd name="T88" fmla="*/ 221 w 320"/>
                  <a:gd name="T89" fmla="*/ 354 h 417"/>
                  <a:gd name="T90" fmla="*/ 257 w 320"/>
                  <a:gd name="T91" fmla="*/ 319 h 417"/>
                  <a:gd name="T92" fmla="*/ 292 w 320"/>
                  <a:gd name="T93" fmla="*/ 354 h 417"/>
                  <a:gd name="T94" fmla="*/ 257 w 320"/>
                  <a:gd name="T95" fmla="*/ 39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20" h="417">
                    <a:moveTo>
                      <a:pt x="115" y="62"/>
                    </a:moveTo>
                    <a:lnTo>
                      <a:pt x="115" y="62"/>
                    </a:lnTo>
                    <a:cubicBezTo>
                      <a:pt x="115" y="27"/>
                      <a:pt x="89" y="0"/>
                      <a:pt x="62" y="0"/>
                    </a:cubicBezTo>
                    <a:cubicBezTo>
                      <a:pt x="27" y="0"/>
                      <a:pt x="0" y="27"/>
                      <a:pt x="0" y="62"/>
                    </a:cubicBezTo>
                    <a:cubicBezTo>
                      <a:pt x="0" y="80"/>
                      <a:pt x="18" y="106"/>
                      <a:pt x="36" y="115"/>
                    </a:cubicBezTo>
                    <a:cubicBezTo>
                      <a:pt x="36" y="301"/>
                      <a:pt x="36" y="301"/>
                      <a:pt x="36" y="301"/>
                    </a:cubicBezTo>
                    <a:cubicBezTo>
                      <a:pt x="18" y="310"/>
                      <a:pt x="0" y="328"/>
                      <a:pt x="0" y="354"/>
                    </a:cubicBezTo>
                    <a:cubicBezTo>
                      <a:pt x="0" y="390"/>
                      <a:pt x="27" y="416"/>
                      <a:pt x="62" y="416"/>
                    </a:cubicBezTo>
                    <a:cubicBezTo>
                      <a:pt x="89" y="416"/>
                      <a:pt x="115" y="390"/>
                      <a:pt x="115" y="354"/>
                    </a:cubicBezTo>
                    <a:cubicBezTo>
                      <a:pt x="115" y="328"/>
                      <a:pt x="106" y="310"/>
                      <a:pt x="80" y="301"/>
                    </a:cubicBezTo>
                    <a:cubicBezTo>
                      <a:pt x="80" y="115"/>
                      <a:pt x="80" y="115"/>
                      <a:pt x="80" y="115"/>
                    </a:cubicBezTo>
                    <a:cubicBezTo>
                      <a:pt x="106" y="106"/>
                      <a:pt x="115" y="80"/>
                      <a:pt x="115" y="62"/>
                    </a:cubicBezTo>
                    <a:close/>
                    <a:moveTo>
                      <a:pt x="98" y="354"/>
                    </a:moveTo>
                    <a:lnTo>
                      <a:pt x="98" y="354"/>
                    </a:lnTo>
                    <a:cubicBezTo>
                      <a:pt x="98" y="372"/>
                      <a:pt x="80" y="390"/>
                      <a:pt x="62" y="390"/>
                    </a:cubicBezTo>
                    <a:cubicBezTo>
                      <a:pt x="44" y="390"/>
                      <a:pt x="27" y="372"/>
                      <a:pt x="27" y="354"/>
                    </a:cubicBezTo>
                    <a:cubicBezTo>
                      <a:pt x="27" y="337"/>
                      <a:pt x="44" y="319"/>
                      <a:pt x="62" y="319"/>
                    </a:cubicBezTo>
                    <a:cubicBezTo>
                      <a:pt x="80" y="319"/>
                      <a:pt x="98" y="337"/>
                      <a:pt x="98" y="354"/>
                    </a:cubicBezTo>
                    <a:close/>
                    <a:moveTo>
                      <a:pt x="62" y="88"/>
                    </a:moveTo>
                    <a:lnTo>
                      <a:pt x="62" y="88"/>
                    </a:lnTo>
                    <a:cubicBezTo>
                      <a:pt x="44" y="88"/>
                      <a:pt x="27" y="80"/>
                      <a:pt x="27" y="62"/>
                    </a:cubicBezTo>
                    <a:cubicBezTo>
                      <a:pt x="27" y="35"/>
                      <a:pt x="44" y="27"/>
                      <a:pt x="62" y="27"/>
                    </a:cubicBezTo>
                    <a:cubicBezTo>
                      <a:pt x="80" y="27"/>
                      <a:pt x="98" y="35"/>
                      <a:pt x="98" y="62"/>
                    </a:cubicBezTo>
                    <a:cubicBezTo>
                      <a:pt x="98" y="80"/>
                      <a:pt x="80" y="88"/>
                      <a:pt x="62" y="88"/>
                    </a:cubicBezTo>
                    <a:close/>
                    <a:moveTo>
                      <a:pt x="284" y="301"/>
                    </a:moveTo>
                    <a:lnTo>
                      <a:pt x="284" y="301"/>
                    </a:lnTo>
                    <a:cubicBezTo>
                      <a:pt x="284" y="115"/>
                      <a:pt x="284" y="115"/>
                      <a:pt x="284" y="115"/>
                    </a:cubicBezTo>
                    <a:cubicBezTo>
                      <a:pt x="302" y="106"/>
                      <a:pt x="319" y="80"/>
                      <a:pt x="319" y="62"/>
                    </a:cubicBezTo>
                    <a:cubicBezTo>
                      <a:pt x="319" y="27"/>
                      <a:pt x="292" y="0"/>
                      <a:pt x="257" y="0"/>
                    </a:cubicBezTo>
                    <a:cubicBezTo>
                      <a:pt x="221" y="0"/>
                      <a:pt x="195" y="27"/>
                      <a:pt x="195" y="62"/>
                    </a:cubicBezTo>
                    <a:cubicBezTo>
                      <a:pt x="195" y="80"/>
                      <a:pt x="212" y="106"/>
                      <a:pt x="239" y="115"/>
                    </a:cubicBezTo>
                    <a:cubicBezTo>
                      <a:pt x="239" y="301"/>
                      <a:pt x="239" y="301"/>
                      <a:pt x="239" y="301"/>
                    </a:cubicBezTo>
                    <a:cubicBezTo>
                      <a:pt x="212" y="310"/>
                      <a:pt x="195" y="328"/>
                      <a:pt x="195" y="354"/>
                    </a:cubicBezTo>
                    <a:cubicBezTo>
                      <a:pt x="195" y="390"/>
                      <a:pt x="221" y="416"/>
                      <a:pt x="257" y="416"/>
                    </a:cubicBezTo>
                    <a:cubicBezTo>
                      <a:pt x="292" y="416"/>
                      <a:pt x="319" y="390"/>
                      <a:pt x="319" y="354"/>
                    </a:cubicBezTo>
                    <a:cubicBezTo>
                      <a:pt x="319" y="328"/>
                      <a:pt x="302" y="310"/>
                      <a:pt x="284" y="301"/>
                    </a:cubicBezTo>
                    <a:close/>
                    <a:moveTo>
                      <a:pt x="221" y="62"/>
                    </a:moveTo>
                    <a:lnTo>
                      <a:pt x="221" y="62"/>
                    </a:lnTo>
                    <a:cubicBezTo>
                      <a:pt x="221" y="35"/>
                      <a:pt x="239" y="27"/>
                      <a:pt x="257" y="27"/>
                    </a:cubicBezTo>
                    <a:cubicBezTo>
                      <a:pt x="275" y="27"/>
                      <a:pt x="292" y="35"/>
                      <a:pt x="292" y="62"/>
                    </a:cubicBezTo>
                    <a:cubicBezTo>
                      <a:pt x="292" y="80"/>
                      <a:pt x="275" y="88"/>
                      <a:pt x="257" y="88"/>
                    </a:cubicBezTo>
                    <a:cubicBezTo>
                      <a:pt x="239" y="88"/>
                      <a:pt x="221" y="80"/>
                      <a:pt x="221" y="62"/>
                    </a:cubicBezTo>
                    <a:close/>
                    <a:moveTo>
                      <a:pt x="257" y="390"/>
                    </a:moveTo>
                    <a:lnTo>
                      <a:pt x="257" y="390"/>
                    </a:lnTo>
                    <a:cubicBezTo>
                      <a:pt x="239" y="390"/>
                      <a:pt x="221" y="372"/>
                      <a:pt x="221" y="354"/>
                    </a:cubicBezTo>
                    <a:cubicBezTo>
                      <a:pt x="221" y="337"/>
                      <a:pt x="239" y="319"/>
                      <a:pt x="257" y="319"/>
                    </a:cubicBezTo>
                    <a:cubicBezTo>
                      <a:pt x="275" y="319"/>
                      <a:pt x="292" y="337"/>
                      <a:pt x="292" y="354"/>
                    </a:cubicBezTo>
                    <a:cubicBezTo>
                      <a:pt x="292" y="372"/>
                      <a:pt x="275" y="390"/>
                      <a:pt x="257" y="39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62" name="组合 61"/>
          <p:cNvGrpSpPr/>
          <p:nvPr/>
        </p:nvGrpSpPr>
        <p:grpSpPr>
          <a:xfrm>
            <a:off x="4775248" y="2934568"/>
            <a:ext cx="3449081" cy="588113"/>
            <a:chOff x="4775248" y="2934568"/>
            <a:chExt cx="3449081" cy="588113"/>
          </a:xfrm>
        </p:grpSpPr>
        <p:grpSp>
          <p:nvGrpSpPr>
            <p:cNvPr id="7" name="Group 93"/>
            <p:cNvGrpSpPr/>
            <p:nvPr/>
          </p:nvGrpSpPr>
          <p:grpSpPr>
            <a:xfrm>
              <a:off x="5348893" y="2969865"/>
              <a:ext cx="2875436" cy="552816"/>
              <a:chOff x="7150697" y="3913787"/>
              <a:chExt cx="3833915" cy="737088"/>
            </a:xfrm>
          </p:grpSpPr>
          <p:sp>
            <p:nvSpPr>
              <p:cNvPr id="51" name="Rectangle 13"/>
              <p:cNvSpPr/>
              <p:nvPr/>
            </p:nvSpPr>
            <p:spPr>
              <a:xfrm>
                <a:off x="7150697" y="3913787"/>
                <a:ext cx="1529613" cy="372391"/>
              </a:xfrm>
              <a:prstGeom prst="rect">
                <a:avLst/>
              </a:prstGeom>
            </p:spPr>
            <p:txBody>
              <a:bodyPr wrap="none" lIns="109710" tIns="54855" rIns="109710" bIns="54855">
                <a:normAutofit fontScale="77500" lnSpcReduction="20000"/>
              </a:bodyPr>
              <a:lstStyle/>
              <a:p>
                <a:r>
                  <a:rPr lang="zh-CN" altLang="en-US" sz="1700" b="1" dirty="0">
                    <a:solidFill>
                      <a:schemeClr val="accent3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52" name="TextBox 14"/>
              <p:cNvSpPr txBox="1"/>
              <p:nvPr/>
            </p:nvSpPr>
            <p:spPr>
              <a:xfrm>
                <a:off x="7150697" y="4286178"/>
                <a:ext cx="3833915" cy="364697"/>
              </a:xfrm>
              <a:prstGeom prst="rect">
                <a:avLst/>
              </a:prstGeom>
              <a:noFill/>
            </p:spPr>
            <p:txBody>
              <a:bodyPr wrap="square" lIns="109710" tIns="54855" rIns="109710" bIns="54855">
                <a:normAutofit fontScale="4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ysClr val="windowText" lastClr="000000"/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  <p:grpSp>
          <p:nvGrpSpPr>
            <p:cNvPr id="9" name="Group 97"/>
            <p:cNvGrpSpPr/>
            <p:nvPr/>
          </p:nvGrpSpPr>
          <p:grpSpPr>
            <a:xfrm>
              <a:off x="4775248" y="2934568"/>
              <a:ext cx="573645" cy="573795"/>
              <a:chOff x="6377202" y="3940454"/>
              <a:chExt cx="764860" cy="765060"/>
            </a:xfrm>
          </p:grpSpPr>
          <p:sp>
            <p:nvSpPr>
              <p:cNvPr id="47" name="Oval 8"/>
              <p:cNvSpPr/>
              <p:nvPr/>
            </p:nvSpPr>
            <p:spPr bwMode="auto">
              <a:xfrm>
                <a:off x="6377202" y="3940454"/>
                <a:ext cx="764860" cy="7650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8" name="Freeform: Shape 16"/>
              <p:cNvSpPr>
                <a:spLocks/>
              </p:cNvSpPr>
              <p:nvPr/>
            </p:nvSpPr>
            <p:spPr bwMode="auto">
              <a:xfrm>
                <a:off x="6580378" y="4152265"/>
                <a:ext cx="358509" cy="341439"/>
              </a:xfrm>
              <a:custGeom>
                <a:avLst/>
                <a:gdLst>
                  <a:gd name="T0" fmla="*/ 363 w 461"/>
                  <a:gd name="T1" fmla="*/ 336 h 443"/>
                  <a:gd name="T2" fmla="*/ 363 w 461"/>
                  <a:gd name="T3" fmla="*/ 336 h 443"/>
                  <a:gd name="T4" fmla="*/ 284 w 461"/>
                  <a:gd name="T5" fmla="*/ 248 h 443"/>
                  <a:gd name="T6" fmla="*/ 310 w 461"/>
                  <a:gd name="T7" fmla="*/ 195 h 443"/>
                  <a:gd name="T8" fmla="*/ 328 w 461"/>
                  <a:gd name="T9" fmla="*/ 151 h 443"/>
                  <a:gd name="T10" fmla="*/ 319 w 461"/>
                  <a:gd name="T11" fmla="*/ 132 h 443"/>
                  <a:gd name="T12" fmla="*/ 328 w 461"/>
                  <a:gd name="T13" fmla="*/ 88 h 443"/>
                  <a:gd name="T14" fmla="*/ 230 w 461"/>
                  <a:gd name="T15" fmla="*/ 0 h 443"/>
                  <a:gd name="T16" fmla="*/ 132 w 461"/>
                  <a:gd name="T17" fmla="*/ 88 h 443"/>
                  <a:gd name="T18" fmla="*/ 141 w 461"/>
                  <a:gd name="T19" fmla="*/ 132 h 443"/>
                  <a:gd name="T20" fmla="*/ 132 w 461"/>
                  <a:gd name="T21" fmla="*/ 151 h 443"/>
                  <a:gd name="T22" fmla="*/ 150 w 461"/>
                  <a:gd name="T23" fmla="*/ 195 h 443"/>
                  <a:gd name="T24" fmla="*/ 177 w 461"/>
                  <a:gd name="T25" fmla="*/ 248 h 443"/>
                  <a:gd name="T26" fmla="*/ 97 w 461"/>
                  <a:gd name="T27" fmla="*/ 336 h 443"/>
                  <a:gd name="T28" fmla="*/ 0 w 461"/>
                  <a:gd name="T29" fmla="*/ 398 h 443"/>
                  <a:gd name="T30" fmla="*/ 0 w 461"/>
                  <a:gd name="T31" fmla="*/ 442 h 443"/>
                  <a:gd name="T32" fmla="*/ 230 w 461"/>
                  <a:gd name="T33" fmla="*/ 442 h 443"/>
                  <a:gd name="T34" fmla="*/ 460 w 461"/>
                  <a:gd name="T35" fmla="*/ 442 h 443"/>
                  <a:gd name="T36" fmla="*/ 460 w 461"/>
                  <a:gd name="T37" fmla="*/ 398 h 443"/>
                  <a:gd name="T38" fmla="*/ 363 w 461"/>
                  <a:gd name="T39" fmla="*/ 336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61" h="443">
                    <a:moveTo>
                      <a:pt x="363" y="336"/>
                    </a:moveTo>
                    <a:lnTo>
                      <a:pt x="363" y="336"/>
                    </a:lnTo>
                    <a:cubicBezTo>
                      <a:pt x="301" y="310"/>
                      <a:pt x="284" y="292"/>
                      <a:pt x="284" y="248"/>
                    </a:cubicBezTo>
                    <a:cubicBezTo>
                      <a:pt x="284" y="230"/>
                      <a:pt x="301" y="239"/>
                      <a:pt x="310" y="195"/>
                    </a:cubicBezTo>
                    <a:cubicBezTo>
                      <a:pt x="310" y="176"/>
                      <a:pt x="328" y="195"/>
                      <a:pt x="328" y="151"/>
                    </a:cubicBezTo>
                    <a:cubicBezTo>
                      <a:pt x="328" y="132"/>
                      <a:pt x="319" y="132"/>
                      <a:pt x="319" y="132"/>
                    </a:cubicBezTo>
                    <a:cubicBezTo>
                      <a:pt x="319" y="132"/>
                      <a:pt x="328" y="106"/>
                      <a:pt x="328" y="88"/>
                    </a:cubicBezTo>
                    <a:cubicBezTo>
                      <a:pt x="328" y="61"/>
                      <a:pt x="319" y="0"/>
                      <a:pt x="230" y="0"/>
                    </a:cubicBezTo>
                    <a:cubicBezTo>
                      <a:pt x="141" y="0"/>
                      <a:pt x="132" y="61"/>
                      <a:pt x="132" y="88"/>
                    </a:cubicBezTo>
                    <a:cubicBezTo>
                      <a:pt x="132" y="106"/>
                      <a:pt x="141" y="132"/>
                      <a:pt x="141" y="132"/>
                    </a:cubicBezTo>
                    <a:cubicBezTo>
                      <a:pt x="141" y="132"/>
                      <a:pt x="132" y="132"/>
                      <a:pt x="132" y="151"/>
                    </a:cubicBezTo>
                    <a:cubicBezTo>
                      <a:pt x="132" y="195"/>
                      <a:pt x="150" y="176"/>
                      <a:pt x="150" y="195"/>
                    </a:cubicBezTo>
                    <a:cubicBezTo>
                      <a:pt x="159" y="239"/>
                      <a:pt x="177" y="230"/>
                      <a:pt x="177" y="248"/>
                    </a:cubicBezTo>
                    <a:cubicBezTo>
                      <a:pt x="177" y="292"/>
                      <a:pt x="159" y="310"/>
                      <a:pt x="97" y="336"/>
                    </a:cubicBezTo>
                    <a:cubicBezTo>
                      <a:pt x="35" y="354"/>
                      <a:pt x="0" y="380"/>
                      <a:pt x="0" y="398"/>
                    </a:cubicBezTo>
                    <a:cubicBezTo>
                      <a:pt x="0" y="407"/>
                      <a:pt x="0" y="442"/>
                      <a:pt x="0" y="442"/>
                    </a:cubicBezTo>
                    <a:cubicBezTo>
                      <a:pt x="230" y="442"/>
                      <a:pt x="230" y="442"/>
                      <a:pt x="230" y="442"/>
                    </a:cubicBezTo>
                    <a:cubicBezTo>
                      <a:pt x="460" y="442"/>
                      <a:pt x="460" y="442"/>
                      <a:pt x="460" y="442"/>
                    </a:cubicBezTo>
                    <a:cubicBezTo>
                      <a:pt x="460" y="442"/>
                      <a:pt x="460" y="407"/>
                      <a:pt x="460" y="398"/>
                    </a:cubicBezTo>
                    <a:cubicBezTo>
                      <a:pt x="460" y="380"/>
                      <a:pt x="425" y="354"/>
                      <a:pt x="363" y="33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60" name="组合 59"/>
          <p:cNvGrpSpPr/>
          <p:nvPr/>
        </p:nvGrpSpPr>
        <p:grpSpPr>
          <a:xfrm>
            <a:off x="4775248" y="1541991"/>
            <a:ext cx="3449081" cy="576024"/>
            <a:chOff x="4775248" y="1541991"/>
            <a:chExt cx="3449081" cy="576024"/>
          </a:xfrm>
        </p:grpSpPr>
        <p:grpSp>
          <p:nvGrpSpPr>
            <p:cNvPr id="5" name="Group 1"/>
            <p:cNvGrpSpPr/>
            <p:nvPr/>
          </p:nvGrpSpPr>
          <p:grpSpPr>
            <a:xfrm>
              <a:off x="5348893" y="1565199"/>
              <a:ext cx="2875436" cy="552816"/>
              <a:chOff x="7150697" y="2166020"/>
              <a:chExt cx="3833915" cy="737088"/>
            </a:xfrm>
          </p:grpSpPr>
          <p:sp>
            <p:nvSpPr>
              <p:cNvPr id="55" name="Rectangle 9"/>
              <p:cNvSpPr/>
              <p:nvPr/>
            </p:nvSpPr>
            <p:spPr>
              <a:xfrm>
                <a:off x="7150697" y="2166020"/>
                <a:ext cx="1529613" cy="372391"/>
              </a:xfrm>
              <a:prstGeom prst="rect">
                <a:avLst/>
              </a:prstGeom>
            </p:spPr>
            <p:txBody>
              <a:bodyPr wrap="none" lIns="109710" tIns="54855" rIns="109710" bIns="54855">
                <a:normAutofit fontScale="77500" lnSpcReduction="20000"/>
              </a:bodyPr>
              <a:lstStyle/>
              <a:p>
                <a:r>
                  <a:rPr lang="zh-CN" altLang="en-US" sz="1700" b="1" dirty="0">
                    <a:solidFill>
                      <a:schemeClr val="accent1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56" name="TextBox 10"/>
              <p:cNvSpPr txBox="1"/>
              <p:nvPr/>
            </p:nvSpPr>
            <p:spPr>
              <a:xfrm>
                <a:off x="7150697" y="2538411"/>
                <a:ext cx="3833915" cy="364697"/>
              </a:xfrm>
              <a:prstGeom prst="rect">
                <a:avLst/>
              </a:prstGeom>
              <a:noFill/>
            </p:spPr>
            <p:txBody>
              <a:bodyPr wrap="square" lIns="109710" tIns="54855" rIns="109710" bIns="54855">
                <a:normAutofit fontScale="4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ysClr val="windowText" lastClr="000000"/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  <p:grpSp>
          <p:nvGrpSpPr>
            <p:cNvPr id="10" name="Group 95"/>
            <p:cNvGrpSpPr/>
            <p:nvPr/>
          </p:nvGrpSpPr>
          <p:grpSpPr>
            <a:xfrm>
              <a:off x="4775248" y="1541991"/>
              <a:ext cx="573645" cy="573795"/>
              <a:chOff x="6373382" y="2169288"/>
              <a:chExt cx="764860" cy="765060"/>
            </a:xfrm>
          </p:grpSpPr>
          <p:sp>
            <p:nvSpPr>
              <p:cNvPr id="45" name="Oval 3"/>
              <p:cNvSpPr/>
              <p:nvPr/>
            </p:nvSpPr>
            <p:spPr bwMode="auto">
              <a:xfrm>
                <a:off x="6373382" y="2169288"/>
                <a:ext cx="764860" cy="76506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6" name="Freeform: Shape 17"/>
              <p:cNvSpPr>
                <a:spLocks/>
              </p:cNvSpPr>
              <p:nvPr/>
            </p:nvSpPr>
            <p:spPr bwMode="auto">
              <a:xfrm>
                <a:off x="6548708" y="2385035"/>
                <a:ext cx="414209" cy="333566"/>
              </a:xfrm>
              <a:custGeom>
                <a:avLst/>
                <a:gdLst>
                  <a:gd name="T0" fmla="*/ 169 w 497"/>
                  <a:gd name="T1" fmla="*/ 196 h 400"/>
                  <a:gd name="T2" fmla="*/ 169 w 497"/>
                  <a:gd name="T3" fmla="*/ 196 h 400"/>
                  <a:gd name="T4" fmla="*/ 248 w 497"/>
                  <a:gd name="T5" fmla="*/ 275 h 400"/>
                  <a:gd name="T6" fmla="*/ 328 w 497"/>
                  <a:gd name="T7" fmla="*/ 196 h 400"/>
                  <a:gd name="T8" fmla="*/ 248 w 497"/>
                  <a:gd name="T9" fmla="*/ 116 h 400"/>
                  <a:gd name="T10" fmla="*/ 169 w 497"/>
                  <a:gd name="T11" fmla="*/ 196 h 400"/>
                  <a:gd name="T12" fmla="*/ 116 w 497"/>
                  <a:gd name="T13" fmla="*/ 169 h 400"/>
                  <a:gd name="T14" fmla="*/ 116 w 497"/>
                  <a:gd name="T15" fmla="*/ 169 h 400"/>
                  <a:gd name="T16" fmla="*/ 248 w 497"/>
                  <a:gd name="T17" fmla="*/ 63 h 400"/>
                  <a:gd name="T18" fmla="*/ 345 w 497"/>
                  <a:gd name="T19" fmla="*/ 98 h 400"/>
                  <a:gd name="T20" fmla="*/ 390 w 497"/>
                  <a:gd name="T21" fmla="*/ 98 h 400"/>
                  <a:gd name="T22" fmla="*/ 390 w 497"/>
                  <a:gd name="T23" fmla="*/ 54 h 400"/>
                  <a:gd name="T24" fmla="*/ 248 w 497"/>
                  <a:gd name="T25" fmla="*/ 0 h 400"/>
                  <a:gd name="T26" fmla="*/ 62 w 497"/>
                  <a:gd name="T27" fmla="*/ 143 h 400"/>
                  <a:gd name="T28" fmla="*/ 0 w 497"/>
                  <a:gd name="T29" fmla="*/ 143 h 400"/>
                  <a:gd name="T30" fmla="*/ 0 w 497"/>
                  <a:gd name="T31" fmla="*/ 196 h 400"/>
                  <a:gd name="T32" fmla="*/ 80 w 497"/>
                  <a:gd name="T33" fmla="*/ 196 h 400"/>
                  <a:gd name="T34" fmla="*/ 116 w 497"/>
                  <a:gd name="T35" fmla="*/ 169 h 400"/>
                  <a:gd name="T36" fmla="*/ 416 w 497"/>
                  <a:gd name="T37" fmla="*/ 196 h 400"/>
                  <a:gd name="T38" fmla="*/ 416 w 497"/>
                  <a:gd name="T39" fmla="*/ 196 h 400"/>
                  <a:gd name="T40" fmla="*/ 381 w 497"/>
                  <a:gd name="T41" fmla="*/ 231 h 400"/>
                  <a:gd name="T42" fmla="*/ 248 w 497"/>
                  <a:gd name="T43" fmla="*/ 337 h 400"/>
                  <a:gd name="T44" fmla="*/ 151 w 497"/>
                  <a:gd name="T45" fmla="*/ 293 h 400"/>
                  <a:gd name="T46" fmla="*/ 107 w 497"/>
                  <a:gd name="T47" fmla="*/ 293 h 400"/>
                  <a:gd name="T48" fmla="*/ 107 w 497"/>
                  <a:gd name="T49" fmla="*/ 337 h 400"/>
                  <a:gd name="T50" fmla="*/ 248 w 497"/>
                  <a:gd name="T51" fmla="*/ 399 h 400"/>
                  <a:gd name="T52" fmla="*/ 435 w 497"/>
                  <a:gd name="T53" fmla="*/ 257 h 400"/>
                  <a:gd name="T54" fmla="*/ 496 w 497"/>
                  <a:gd name="T55" fmla="*/ 257 h 400"/>
                  <a:gd name="T56" fmla="*/ 496 w 497"/>
                  <a:gd name="T57" fmla="*/ 196 h 400"/>
                  <a:gd name="T58" fmla="*/ 416 w 497"/>
                  <a:gd name="T59" fmla="*/ 196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97" h="400">
                    <a:moveTo>
                      <a:pt x="169" y="196"/>
                    </a:moveTo>
                    <a:lnTo>
                      <a:pt x="169" y="196"/>
                    </a:lnTo>
                    <a:cubicBezTo>
                      <a:pt x="169" y="240"/>
                      <a:pt x="204" y="275"/>
                      <a:pt x="248" y="275"/>
                    </a:cubicBezTo>
                    <a:cubicBezTo>
                      <a:pt x="292" y="275"/>
                      <a:pt x="328" y="240"/>
                      <a:pt x="328" y="196"/>
                    </a:cubicBezTo>
                    <a:cubicBezTo>
                      <a:pt x="328" y="151"/>
                      <a:pt x="292" y="116"/>
                      <a:pt x="248" y="116"/>
                    </a:cubicBezTo>
                    <a:cubicBezTo>
                      <a:pt x="204" y="116"/>
                      <a:pt x="169" y="151"/>
                      <a:pt x="169" y="196"/>
                    </a:cubicBezTo>
                    <a:close/>
                    <a:moveTo>
                      <a:pt x="116" y="169"/>
                    </a:moveTo>
                    <a:lnTo>
                      <a:pt x="116" y="169"/>
                    </a:lnTo>
                    <a:cubicBezTo>
                      <a:pt x="124" y="107"/>
                      <a:pt x="186" y="63"/>
                      <a:pt x="248" y="63"/>
                    </a:cubicBezTo>
                    <a:cubicBezTo>
                      <a:pt x="284" y="63"/>
                      <a:pt x="319" y="71"/>
                      <a:pt x="345" y="98"/>
                    </a:cubicBezTo>
                    <a:cubicBezTo>
                      <a:pt x="354" y="107"/>
                      <a:pt x="381" y="107"/>
                      <a:pt x="390" y="98"/>
                    </a:cubicBezTo>
                    <a:cubicBezTo>
                      <a:pt x="399" y="89"/>
                      <a:pt x="399" y="71"/>
                      <a:pt x="390" y="54"/>
                    </a:cubicBezTo>
                    <a:cubicBezTo>
                      <a:pt x="354" y="18"/>
                      <a:pt x="301" y="0"/>
                      <a:pt x="248" y="0"/>
                    </a:cubicBezTo>
                    <a:cubicBezTo>
                      <a:pt x="160" y="0"/>
                      <a:pt x="80" y="54"/>
                      <a:pt x="62" y="143"/>
                    </a:cubicBezTo>
                    <a:cubicBezTo>
                      <a:pt x="0" y="143"/>
                      <a:pt x="0" y="143"/>
                      <a:pt x="0" y="143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80" y="196"/>
                      <a:pt x="80" y="196"/>
                      <a:pt x="80" y="196"/>
                    </a:cubicBezTo>
                    <a:cubicBezTo>
                      <a:pt x="107" y="196"/>
                      <a:pt x="107" y="178"/>
                      <a:pt x="116" y="169"/>
                    </a:cubicBezTo>
                    <a:close/>
                    <a:moveTo>
                      <a:pt x="416" y="196"/>
                    </a:moveTo>
                    <a:lnTo>
                      <a:pt x="416" y="196"/>
                    </a:lnTo>
                    <a:cubicBezTo>
                      <a:pt x="390" y="196"/>
                      <a:pt x="390" y="222"/>
                      <a:pt x="381" y="231"/>
                    </a:cubicBezTo>
                    <a:cubicBezTo>
                      <a:pt x="372" y="293"/>
                      <a:pt x="319" y="337"/>
                      <a:pt x="248" y="337"/>
                    </a:cubicBezTo>
                    <a:cubicBezTo>
                      <a:pt x="213" y="337"/>
                      <a:pt x="177" y="319"/>
                      <a:pt x="151" y="293"/>
                    </a:cubicBezTo>
                    <a:cubicBezTo>
                      <a:pt x="142" y="284"/>
                      <a:pt x="116" y="284"/>
                      <a:pt x="107" y="293"/>
                    </a:cubicBezTo>
                    <a:cubicBezTo>
                      <a:pt x="97" y="310"/>
                      <a:pt x="97" y="328"/>
                      <a:pt x="107" y="337"/>
                    </a:cubicBezTo>
                    <a:cubicBezTo>
                      <a:pt x="142" y="373"/>
                      <a:pt x="195" y="399"/>
                      <a:pt x="248" y="399"/>
                    </a:cubicBezTo>
                    <a:cubicBezTo>
                      <a:pt x="337" y="399"/>
                      <a:pt x="416" y="337"/>
                      <a:pt x="435" y="257"/>
                    </a:cubicBezTo>
                    <a:cubicBezTo>
                      <a:pt x="496" y="257"/>
                      <a:pt x="496" y="257"/>
                      <a:pt x="496" y="257"/>
                    </a:cubicBezTo>
                    <a:cubicBezTo>
                      <a:pt x="496" y="196"/>
                      <a:pt x="496" y="196"/>
                      <a:pt x="496" y="196"/>
                    </a:cubicBezTo>
                    <a:lnTo>
                      <a:pt x="416" y="19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61" name="组合 60"/>
          <p:cNvGrpSpPr/>
          <p:nvPr/>
        </p:nvGrpSpPr>
        <p:grpSpPr>
          <a:xfrm>
            <a:off x="4775248" y="2238279"/>
            <a:ext cx="3449081" cy="582069"/>
            <a:chOff x="4775248" y="2238279"/>
            <a:chExt cx="3449081" cy="582069"/>
          </a:xfrm>
        </p:grpSpPr>
        <p:grpSp>
          <p:nvGrpSpPr>
            <p:cNvPr id="6" name="Group 92"/>
            <p:cNvGrpSpPr/>
            <p:nvPr/>
          </p:nvGrpSpPr>
          <p:grpSpPr>
            <a:xfrm>
              <a:off x="5348893" y="2267532"/>
              <a:ext cx="2875436" cy="552816"/>
              <a:chOff x="7150697" y="3043003"/>
              <a:chExt cx="3833915" cy="737088"/>
            </a:xfrm>
          </p:grpSpPr>
          <p:sp>
            <p:nvSpPr>
              <p:cNvPr id="53" name="Rectangle 11"/>
              <p:cNvSpPr/>
              <p:nvPr/>
            </p:nvSpPr>
            <p:spPr>
              <a:xfrm>
                <a:off x="7150697" y="3043003"/>
                <a:ext cx="1529613" cy="372391"/>
              </a:xfrm>
              <a:prstGeom prst="rect">
                <a:avLst/>
              </a:prstGeom>
            </p:spPr>
            <p:txBody>
              <a:bodyPr wrap="none" lIns="109710" tIns="54855" rIns="109710" bIns="54855">
                <a:normAutofit fontScale="77500" lnSpcReduction="20000"/>
              </a:bodyPr>
              <a:lstStyle/>
              <a:p>
                <a:r>
                  <a:rPr lang="zh-CN" altLang="en-US" sz="1700" b="1" dirty="0">
                    <a:solidFill>
                      <a:schemeClr val="accent2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54" name="TextBox 12"/>
              <p:cNvSpPr txBox="1"/>
              <p:nvPr/>
            </p:nvSpPr>
            <p:spPr>
              <a:xfrm>
                <a:off x="7150697" y="3415394"/>
                <a:ext cx="3833915" cy="364697"/>
              </a:xfrm>
              <a:prstGeom prst="rect">
                <a:avLst/>
              </a:prstGeom>
              <a:noFill/>
            </p:spPr>
            <p:txBody>
              <a:bodyPr wrap="square" lIns="109710" tIns="54855" rIns="109710" bIns="54855">
                <a:normAutofit fontScale="4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ysClr val="windowText" lastClr="000000"/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  <p:grpSp>
          <p:nvGrpSpPr>
            <p:cNvPr id="11" name="Group 96"/>
            <p:cNvGrpSpPr/>
            <p:nvPr/>
          </p:nvGrpSpPr>
          <p:grpSpPr>
            <a:xfrm>
              <a:off x="4775248" y="2238279"/>
              <a:ext cx="573645" cy="573795"/>
              <a:chOff x="6377202" y="3049115"/>
              <a:chExt cx="764860" cy="765060"/>
            </a:xfrm>
          </p:grpSpPr>
          <p:sp>
            <p:nvSpPr>
              <p:cNvPr id="43" name="Oval 7"/>
              <p:cNvSpPr/>
              <p:nvPr/>
            </p:nvSpPr>
            <p:spPr bwMode="auto">
              <a:xfrm>
                <a:off x="6377202" y="3049115"/>
                <a:ext cx="764860" cy="76506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4" name="Freeform: Shape 18"/>
              <p:cNvSpPr>
                <a:spLocks/>
              </p:cNvSpPr>
              <p:nvPr/>
            </p:nvSpPr>
            <p:spPr bwMode="auto">
              <a:xfrm>
                <a:off x="6593915" y="3298192"/>
                <a:ext cx="331434" cy="266907"/>
              </a:xfrm>
              <a:custGeom>
                <a:avLst/>
                <a:gdLst>
                  <a:gd name="T0" fmla="*/ 443 w 497"/>
                  <a:gd name="T1" fmla="*/ 0 h 400"/>
                  <a:gd name="T2" fmla="*/ 443 w 497"/>
                  <a:gd name="T3" fmla="*/ 0 h 400"/>
                  <a:gd name="T4" fmla="*/ 53 w 497"/>
                  <a:gd name="T5" fmla="*/ 0 h 400"/>
                  <a:gd name="T6" fmla="*/ 0 w 497"/>
                  <a:gd name="T7" fmla="*/ 44 h 400"/>
                  <a:gd name="T8" fmla="*/ 0 w 497"/>
                  <a:gd name="T9" fmla="*/ 346 h 400"/>
                  <a:gd name="T10" fmla="*/ 53 w 497"/>
                  <a:gd name="T11" fmla="*/ 399 h 400"/>
                  <a:gd name="T12" fmla="*/ 443 w 497"/>
                  <a:gd name="T13" fmla="*/ 399 h 400"/>
                  <a:gd name="T14" fmla="*/ 496 w 497"/>
                  <a:gd name="T15" fmla="*/ 346 h 400"/>
                  <a:gd name="T16" fmla="*/ 496 w 497"/>
                  <a:gd name="T17" fmla="*/ 44 h 400"/>
                  <a:gd name="T18" fmla="*/ 443 w 497"/>
                  <a:gd name="T19" fmla="*/ 0 h 400"/>
                  <a:gd name="T20" fmla="*/ 443 w 497"/>
                  <a:gd name="T21" fmla="*/ 346 h 400"/>
                  <a:gd name="T22" fmla="*/ 443 w 497"/>
                  <a:gd name="T23" fmla="*/ 346 h 400"/>
                  <a:gd name="T24" fmla="*/ 53 w 497"/>
                  <a:gd name="T25" fmla="*/ 346 h 400"/>
                  <a:gd name="T26" fmla="*/ 53 w 497"/>
                  <a:gd name="T27" fmla="*/ 44 h 400"/>
                  <a:gd name="T28" fmla="*/ 443 w 497"/>
                  <a:gd name="T29" fmla="*/ 44 h 400"/>
                  <a:gd name="T30" fmla="*/ 443 w 497"/>
                  <a:gd name="T31" fmla="*/ 346 h 400"/>
                  <a:gd name="T32" fmla="*/ 222 w 497"/>
                  <a:gd name="T33" fmla="*/ 249 h 400"/>
                  <a:gd name="T34" fmla="*/ 222 w 497"/>
                  <a:gd name="T35" fmla="*/ 249 h 400"/>
                  <a:gd name="T36" fmla="*/ 97 w 497"/>
                  <a:gd name="T37" fmla="*/ 249 h 400"/>
                  <a:gd name="T38" fmla="*/ 97 w 497"/>
                  <a:gd name="T39" fmla="*/ 293 h 400"/>
                  <a:gd name="T40" fmla="*/ 222 w 497"/>
                  <a:gd name="T41" fmla="*/ 293 h 400"/>
                  <a:gd name="T42" fmla="*/ 222 w 497"/>
                  <a:gd name="T43" fmla="*/ 249 h 400"/>
                  <a:gd name="T44" fmla="*/ 222 w 497"/>
                  <a:gd name="T45" fmla="*/ 178 h 400"/>
                  <a:gd name="T46" fmla="*/ 222 w 497"/>
                  <a:gd name="T47" fmla="*/ 178 h 400"/>
                  <a:gd name="T48" fmla="*/ 97 w 497"/>
                  <a:gd name="T49" fmla="*/ 178 h 400"/>
                  <a:gd name="T50" fmla="*/ 97 w 497"/>
                  <a:gd name="T51" fmla="*/ 222 h 400"/>
                  <a:gd name="T52" fmla="*/ 222 w 497"/>
                  <a:gd name="T53" fmla="*/ 222 h 400"/>
                  <a:gd name="T54" fmla="*/ 222 w 497"/>
                  <a:gd name="T55" fmla="*/ 178 h 400"/>
                  <a:gd name="T56" fmla="*/ 222 w 497"/>
                  <a:gd name="T57" fmla="*/ 98 h 400"/>
                  <a:gd name="T58" fmla="*/ 222 w 497"/>
                  <a:gd name="T59" fmla="*/ 98 h 400"/>
                  <a:gd name="T60" fmla="*/ 97 w 497"/>
                  <a:gd name="T61" fmla="*/ 98 h 400"/>
                  <a:gd name="T62" fmla="*/ 97 w 497"/>
                  <a:gd name="T63" fmla="*/ 143 h 400"/>
                  <a:gd name="T64" fmla="*/ 222 w 497"/>
                  <a:gd name="T65" fmla="*/ 143 h 400"/>
                  <a:gd name="T66" fmla="*/ 222 w 497"/>
                  <a:gd name="T67" fmla="*/ 98 h 400"/>
                  <a:gd name="T68" fmla="*/ 389 w 497"/>
                  <a:gd name="T69" fmla="*/ 257 h 400"/>
                  <a:gd name="T70" fmla="*/ 389 w 497"/>
                  <a:gd name="T71" fmla="*/ 257 h 400"/>
                  <a:gd name="T72" fmla="*/ 354 w 497"/>
                  <a:gd name="T73" fmla="*/ 231 h 400"/>
                  <a:gd name="T74" fmla="*/ 381 w 497"/>
                  <a:gd name="T75" fmla="*/ 151 h 400"/>
                  <a:gd name="T76" fmla="*/ 336 w 497"/>
                  <a:gd name="T77" fmla="*/ 98 h 400"/>
                  <a:gd name="T78" fmla="*/ 292 w 497"/>
                  <a:gd name="T79" fmla="*/ 151 h 400"/>
                  <a:gd name="T80" fmla="*/ 319 w 497"/>
                  <a:gd name="T81" fmla="*/ 231 h 400"/>
                  <a:gd name="T82" fmla="*/ 275 w 497"/>
                  <a:gd name="T83" fmla="*/ 257 h 400"/>
                  <a:gd name="T84" fmla="*/ 275 w 497"/>
                  <a:gd name="T85" fmla="*/ 293 h 400"/>
                  <a:gd name="T86" fmla="*/ 398 w 497"/>
                  <a:gd name="T87" fmla="*/ 293 h 400"/>
                  <a:gd name="T88" fmla="*/ 389 w 497"/>
                  <a:gd name="T89" fmla="*/ 25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97" h="400">
                    <a:moveTo>
                      <a:pt x="443" y="0"/>
                    </a:moveTo>
                    <a:lnTo>
                      <a:pt x="443" y="0"/>
                    </a:lnTo>
                    <a:cubicBezTo>
                      <a:pt x="53" y="0"/>
                      <a:pt x="53" y="0"/>
                      <a:pt x="53" y="0"/>
                    </a:cubicBezTo>
                    <a:cubicBezTo>
                      <a:pt x="17" y="0"/>
                      <a:pt x="0" y="18"/>
                      <a:pt x="0" y="44"/>
                    </a:cubicBezTo>
                    <a:cubicBezTo>
                      <a:pt x="0" y="346"/>
                      <a:pt x="0" y="346"/>
                      <a:pt x="0" y="346"/>
                    </a:cubicBezTo>
                    <a:cubicBezTo>
                      <a:pt x="0" y="373"/>
                      <a:pt x="17" y="399"/>
                      <a:pt x="53" y="399"/>
                    </a:cubicBezTo>
                    <a:cubicBezTo>
                      <a:pt x="443" y="399"/>
                      <a:pt x="443" y="399"/>
                      <a:pt x="443" y="399"/>
                    </a:cubicBezTo>
                    <a:cubicBezTo>
                      <a:pt x="470" y="399"/>
                      <a:pt x="496" y="373"/>
                      <a:pt x="496" y="346"/>
                    </a:cubicBezTo>
                    <a:cubicBezTo>
                      <a:pt x="496" y="44"/>
                      <a:pt x="496" y="44"/>
                      <a:pt x="496" y="44"/>
                    </a:cubicBezTo>
                    <a:cubicBezTo>
                      <a:pt x="496" y="18"/>
                      <a:pt x="470" y="0"/>
                      <a:pt x="443" y="0"/>
                    </a:cubicBezTo>
                    <a:close/>
                    <a:moveTo>
                      <a:pt x="443" y="346"/>
                    </a:moveTo>
                    <a:lnTo>
                      <a:pt x="443" y="346"/>
                    </a:lnTo>
                    <a:cubicBezTo>
                      <a:pt x="53" y="346"/>
                      <a:pt x="53" y="346"/>
                      <a:pt x="53" y="346"/>
                    </a:cubicBezTo>
                    <a:cubicBezTo>
                      <a:pt x="53" y="44"/>
                      <a:pt x="53" y="44"/>
                      <a:pt x="53" y="44"/>
                    </a:cubicBezTo>
                    <a:cubicBezTo>
                      <a:pt x="443" y="44"/>
                      <a:pt x="443" y="44"/>
                      <a:pt x="443" y="44"/>
                    </a:cubicBezTo>
                    <a:lnTo>
                      <a:pt x="443" y="346"/>
                    </a:lnTo>
                    <a:close/>
                    <a:moveTo>
                      <a:pt x="222" y="249"/>
                    </a:moveTo>
                    <a:lnTo>
                      <a:pt x="222" y="249"/>
                    </a:lnTo>
                    <a:cubicBezTo>
                      <a:pt x="97" y="249"/>
                      <a:pt x="97" y="249"/>
                      <a:pt x="97" y="249"/>
                    </a:cubicBezTo>
                    <a:cubicBezTo>
                      <a:pt x="97" y="293"/>
                      <a:pt x="97" y="293"/>
                      <a:pt x="97" y="293"/>
                    </a:cubicBezTo>
                    <a:cubicBezTo>
                      <a:pt x="222" y="293"/>
                      <a:pt x="222" y="293"/>
                      <a:pt x="222" y="293"/>
                    </a:cubicBezTo>
                    <a:lnTo>
                      <a:pt x="222" y="249"/>
                    </a:lnTo>
                    <a:close/>
                    <a:moveTo>
                      <a:pt x="222" y="178"/>
                    </a:moveTo>
                    <a:lnTo>
                      <a:pt x="222" y="178"/>
                    </a:lnTo>
                    <a:cubicBezTo>
                      <a:pt x="97" y="178"/>
                      <a:pt x="97" y="178"/>
                      <a:pt x="97" y="178"/>
                    </a:cubicBezTo>
                    <a:cubicBezTo>
                      <a:pt x="97" y="222"/>
                      <a:pt x="97" y="222"/>
                      <a:pt x="97" y="222"/>
                    </a:cubicBezTo>
                    <a:cubicBezTo>
                      <a:pt x="222" y="222"/>
                      <a:pt x="222" y="222"/>
                      <a:pt x="222" y="222"/>
                    </a:cubicBezTo>
                    <a:lnTo>
                      <a:pt x="222" y="178"/>
                    </a:lnTo>
                    <a:close/>
                    <a:moveTo>
                      <a:pt x="222" y="98"/>
                    </a:moveTo>
                    <a:lnTo>
                      <a:pt x="222" y="98"/>
                    </a:lnTo>
                    <a:cubicBezTo>
                      <a:pt x="97" y="98"/>
                      <a:pt x="97" y="98"/>
                      <a:pt x="97" y="98"/>
                    </a:cubicBezTo>
                    <a:cubicBezTo>
                      <a:pt x="97" y="143"/>
                      <a:pt x="97" y="143"/>
                      <a:pt x="97" y="143"/>
                    </a:cubicBezTo>
                    <a:cubicBezTo>
                      <a:pt x="222" y="143"/>
                      <a:pt x="222" y="143"/>
                      <a:pt x="222" y="143"/>
                    </a:cubicBezTo>
                    <a:lnTo>
                      <a:pt x="222" y="98"/>
                    </a:lnTo>
                    <a:close/>
                    <a:moveTo>
                      <a:pt x="389" y="257"/>
                    </a:moveTo>
                    <a:lnTo>
                      <a:pt x="389" y="257"/>
                    </a:lnTo>
                    <a:cubicBezTo>
                      <a:pt x="389" y="257"/>
                      <a:pt x="354" y="249"/>
                      <a:pt x="354" y="231"/>
                    </a:cubicBezTo>
                    <a:cubicBezTo>
                      <a:pt x="354" y="204"/>
                      <a:pt x="381" y="196"/>
                      <a:pt x="381" y="151"/>
                    </a:cubicBezTo>
                    <a:cubicBezTo>
                      <a:pt x="381" y="125"/>
                      <a:pt x="372" y="98"/>
                      <a:pt x="336" y="98"/>
                    </a:cubicBezTo>
                    <a:cubicBezTo>
                      <a:pt x="301" y="98"/>
                      <a:pt x="292" y="125"/>
                      <a:pt x="292" y="151"/>
                    </a:cubicBezTo>
                    <a:cubicBezTo>
                      <a:pt x="292" y="196"/>
                      <a:pt x="319" y="204"/>
                      <a:pt x="319" y="231"/>
                    </a:cubicBezTo>
                    <a:cubicBezTo>
                      <a:pt x="319" y="249"/>
                      <a:pt x="275" y="257"/>
                      <a:pt x="275" y="257"/>
                    </a:cubicBezTo>
                    <a:lnTo>
                      <a:pt x="275" y="293"/>
                    </a:lnTo>
                    <a:cubicBezTo>
                      <a:pt x="398" y="293"/>
                      <a:pt x="398" y="293"/>
                      <a:pt x="398" y="293"/>
                    </a:cubicBezTo>
                    <a:cubicBezTo>
                      <a:pt x="398" y="293"/>
                      <a:pt x="398" y="257"/>
                      <a:pt x="389" y="25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>
            <a:off x="1096493" y="1292090"/>
            <a:ext cx="2966740" cy="2969372"/>
            <a:chOff x="1096493" y="1292090"/>
            <a:chExt cx="2966740" cy="2969372"/>
          </a:xfrm>
        </p:grpSpPr>
        <p:grpSp>
          <p:nvGrpSpPr>
            <p:cNvPr id="12" name="Group 60"/>
            <p:cNvGrpSpPr/>
            <p:nvPr/>
          </p:nvGrpSpPr>
          <p:grpSpPr>
            <a:xfrm>
              <a:off x="1946950" y="1486875"/>
              <a:ext cx="2116283" cy="2774587"/>
              <a:chOff x="12795250" y="366713"/>
              <a:chExt cx="2738438" cy="3589337"/>
            </a:xfrm>
          </p:grpSpPr>
          <p:sp>
            <p:nvSpPr>
              <p:cNvPr id="23" name="Freeform: Shape 61"/>
              <p:cNvSpPr>
                <a:spLocks/>
              </p:cNvSpPr>
              <p:nvPr/>
            </p:nvSpPr>
            <p:spPr bwMode="auto">
              <a:xfrm>
                <a:off x="12795250" y="561975"/>
                <a:ext cx="2687638" cy="3394075"/>
              </a:xfrm>
              <a:custGeom>
                <a:avLst/>
                <a:gdLst>
                  <a:gd name="T0" fmla="*/ 9 w 424"/>
                  <a:gd name="T1" fmla="*/ 0 h 536"/>
                  <a:gd name="T2" fmla="*/ 0 w 424"/>
                  <a:gd name="T3" fmla="*/ 25 h 536"/>
                  <a:gd name="T4" fmla="*/ 0 w 424"/>
                  <a:gd name="T5" fmla="*/ 497 h 536"/>
                  <a:gd name="T6" fmla="*/ 39 w 424"/>
                  <a:gd name="T7" fmla="*/ 536 h 536"/>
                  <a:gd name="T8" fmla="*/ 391 w 424"/>
                  <a:gd name="T9" fmla="*/ 536 h 536"/>
                  <a:gd name="T10" fmla="*/ 424 w 424"/>
                  <a:gd name="T11" fmla="*/ 519 h 536"/>
                  <a:gd name="T12" fmla="*/ 393 w 424"/>
                  <a:gd name="T13" fmla="*/ 534 h 536"/>
                  <a:gd name="T14" fmla="*/ 42 w 424"/>
                  <a:gd name="T15" fmla="*/ 534 h 536"/>
                  <a:gd name="T16" fmla="*/ 2 w 424"/>
                  <a:gd name="T17" fmla="*/ 494 h 536"/>
                  <a:gd name="T18" fmla="*/ 2 w 424"/>
                  <a:gd name="T19" fmla="*/ 22 h 536"/>
                  <a:gd name="T20" fmla="*/ 9 w 424"/>
                  <a:gd name="T21" fmla="*/ 0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4" h="536">
                    <a:moveTo>
                      <a:pt x="9" y="0"/>
                    </a:moveTo>
                    <a:cubicBezTo>
                      <a:pt x="3" y="6"/>
                      <a:pt x="0" y="15"/>
                      <a:pt x="0" y="25"/>
                    </a:cubicBezTo>
                    <a:cubicBezTo>
                      <a:pt x="0" y="497"/>
                      <a:pt x="0" y="497"/>
                      <a:pt x="0" y="497"/>
                    </a:cubicBezTo>
                    <a:cubicBezTo>
                      <a:pt x="0" y="519"/>
                      <a:pt x="18" y="536"/>
                      <a:pt x="39" y="536"/>
                    </a:cubicBezTo>
                    <a:cubicBezTo>
                      <a:pt x="391" y="536"/>
                      <a:pt x="391" y="536"/>
                      <a:pt x="391" y="536"/>
                    </a:cubicBezTo>
                    <a:cubicBezTo>
                      <a:pt x="405" y="536"/>
                      <a:pt x="416" y="530"/>
                      <a:pt x="424" y="519"/>
                    </a:cubicBezTo>
                    <a:cubicBezTo>
                      <a:pt x="416" y="528"/>
                      <a:pt x="405" y="534"/>
                      <a:pt x="393" y="534"/>
                    </a:cubicBezTo>
                    <a:cubicBezTo>
                      <a:pt x="42" y="534"/>
                      <a:pt x="42" y="534"/>
                      <a:pt x="42" y="534"/>
                    </a:cubicBezTo>
                    <a:cubicBezTo>
                      <a:pt x="20" y="534"/>
                      <a:pt x="2" y="516"/>
                      <a:pt x="2" y="494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2" y="14"/>
                      <a:pt x="5" y="6"/>
                      <a:pt x="9" y="0"/>
                    </a:cubicBezTo>
                  </a:path>
                </a:pathLst>
              </a:custGeom>
              <a:solidFill>
                <a:srgbClr val="9395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4" name="Freeform: Shape 62"/>
              <p:cNvSpPr>
                <a:spLocks/>
              </p:cNvSpPr>
              <p:nvPr/>
            </p:nvSpPr>
            <p:spPr bwMode="auto">
              <a:xfrm>
                <a:off x="12807950" y="455613"/>
                <a:ext cx="2725738" cy="3487737"/>
              </a:xfrm>
              <a:custGeom>
                <a:avLst/>
                <a:gdLst>
                  <a:gd name="T0" fmla="*/ 430 w 430"/>
                  <a:gd name="T1" fmla="*/ 511 h 551"/>
                  <a:gd name="T2" fmla="*/ 391 w 430"/>
                  <a:gd name="T3" fmla="*/ 551 h 551"/>
                  <a:gd name="T4" fmla="*/ 40 w 430"/>
                  <a:gd name="T5" fmla="*/ 551 h 551"/>
                  <a:gd name="T6" fmla="*/ 0 w 430"/>
                  <a:gd name="T7" fmla="*/ 511 h 551"/>
                  <a:gd name="T8" fmla="*/ 0 w 430"/>
                  <a:gd name="T9" fmla="*/ 39 h 551"/>
                  <a:gd name="T10" fmla="*/ 40 w 430"/>
                  <a:gd name="T11" fmla="*/ 0 h 551"/>
                  <a:gd name="T12" fmla="*/ 391 w 430"/>
                  <a:gd name="T13" fmla="*/ 0 h 551"/>
                  <a:gd name="T14" fmla="*/ 430 w 430"/>
                  <a:gd name="T15" fmla="*/ 39 h 551"/>
                  <a:gd name="T16" fmla="*/ 430 w 430"/>
                  <a:gd name="T17" fmla="*/ 511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0" h="551">
                    <a:moveTo>
                      <a:pt x="430" y="511"/>
                    </a:moveTo>
                    <a:cubicBezTo>
                      <a:pt x="430" y="533"/>
                      <a:pt x="413" y="551"/>
                      <a:pt x="391" y="551"/>
                    </a:cubicBezTo>
                    <a:cubicBezTo>
                      <a:pt x="40" y="551"/>
                      <a:pt x="40" y="551"/>
                      <a:pt x="40" y="551"/>
                    </a:cubicBezTo>
                    <a:cubicBezTo>
                      <a:pt x="18" y="551"/>
                      <a:pt x="0" y="533"/>
                      <a:pt x="0" y="511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17"/>
                      <a:pt x="18" y="0"/>
                      <a:pt x="40" y="0"/>
                    </a:cubicBezTo>
                    <a:cubicBezTo>
                      <a:pt x="391" y="0"/>
                      <a:pt x="391" y="0"/>
                      <a:pt x="391" y="0"/>
                    </a:cubicBezTo>
                    <a:cubicBezTo>
                      <a:pt x="413" y="0"/>
                      <a:pt x="430" y="17"/>
                      <a:pt x="430" y="39"/>
                    </a:cubicBezTo>
                    <a:cubicBezTo>
                      <a:pt x="430" y="511"/>
                      <a:pt x="430" y="511"/>
                      <a:pt x="430" y="511"/>
                    </a:cubicBez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5" name="Freeform: Shape 64"/>
              <p:cNvSpPr>
                <a:spLocks/>
              </p:cNvSpPr>
              <p:nvPr/>
            </p:nvSpPr>
            <p:spPr bwMode="auto">
              <a:xfrm>
                <a:off x="12934950" y="657225"/>
                <a:ext cx="2459038" cy="3133725"/>
              </a:xfrm>
              <a:custGeom>
                <a:avLst/>
                <a:gdLst>
                  <a:gd name="T0" fmla="*/ 1549 w 1549"/>
                  <a:gd name="T1" fmla="*/ 0 h 1974"/>
                  <a:gd name="T2" fmla="*/ 1541 w 1549"/>
                  <a:gd name="T3" fmla="*/ 0 h 1974"/>
                  <a:gd name="T4" fmla="*/ 1541 w 1549"/>
                  <a:gd name="T5" fmla="*/ 1962 h 1974"/>
                  <a:gd name="T6" fmla="*/ 355 w 1549"/>
                  <a:gd name="T7" fmla="*/ 1962 h 1974"/>
                  <a:gd name="T8" fmla="*/ 0 w 1549"/>
                  <a:gd name="T9" fmla="*/ 1619 h 1974"/>
                  <a:gd name="T10" fmla="*/ 0 w 1549"/>
                  <a:gd name="T11" fmla="*/ 1619 h 1974"/>
                  <a:gd name="T12" fmla="*/ 363 w 1549"/>
                  <a:gd name="T13" fmla="*/ 1974 h 1974"/>
                  <a:gd name="T14" fmla="*/ 1549 w 1549"/>
                  <a:gd name="T15" fmla="*/ 1974 h 1974"/>
                  <a:gd name="T16" fmla="*/ 1549 w 1549"/>
                  <a:gd name="T17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49" h="1974">
                    <a:moveTo>
                      <a:pt x="1549" y="0"/>
                    </a:moveTo>
                    <a:lnTo>
                      <a:pt x="1541" y="0"/>
                    </a:lnTo>
                    <a:lnTo>
                      <a:pt x="1541" y="1962"/>
                    </a:lnTo>
                    <a:lnTo>
                      <a:pt x="355" y="1962"/>
                    </a:lnTo>
                    <a:lnTo>
                      <a:pt x="0" y="1619"/>
                    </a:lnTo>
                    <a:lnTo>
                      <a:pt x="0" y="1619"/>
                    </a:lnTo>
                    <a:lnTo>
                      <a:pt x="363" y="1974"/>
                    </a:lnTo>
                    <a:lnTo>
                      <a:pt x="1549" y="1974"/>
                    </a:lnTo>
                    <a:lnTo>
                      <a:pt x="154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6" name="Freeform: Shape 65"/>
              <p:cNvSpPr>
                <a:spLocks/>
              </p:cNvSpPr>
              <p:nvPr/>
            </p:nvSpPr>
            <p:spPr bwMode="auto">
              <a:xfrm>
                <a:off x="12915900" y="644525"/>
                <a:ext cx="2465388" cy="3127375"/>
              </a:xfrm>
              <a:custGeom>
                <a:avLst/>
                <a:gdLst>
                  <a:gd name="T0" fmla="*/ 367 w 1553"/>
                  <a:gd name="T1" fmla="*/ 1970 h 1970"/>
                  <a:gd name="T2" fmla="*/ 1553 w 1553"/>
                  <a:gd name="T3" fmla="*/ 1970 h 1970"/>
                  <a:gd name="T4" fmla="*/ 1553 w 1553"/>
                  <a:gd name="T5" fmla="*/ 0 h 1970"/>
                  <a:gd name="T6" fmla="*/ 0 w 1553"/>
                  <a:gd name="T7" fmla="*/ 0 h 1970"/>
                  <a:gd name="T8" fmla="*/ 0 w 1553"/>
                  <a:gd name="T9" fmla="*/ 1619 h 1970"/>
                  <a:gd name="T10" fmla="*/ 367 w 1553"/>
                  <a:gd name="T11" fmla="*/ 1970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53" h="1970">
                    <a:moveTo>
                      <a:pt x="367" y="1970"/>
                    </a:moveTo>
                    <a:lnTo>
                      <a:pt x="1553" y="1970"/>
                    </a:lnTo>
                    <a:lnTo>
                      <a:pt x="1553" y="0"/>
                    </a:lnTo>
                    <a:lnTo>
                      <a:pt x="0" y="0"/>
                    </a:lnTo>
                    <a:lnTo>
                      <a:pt x="0" y="1619"/>
                    </a:lnTo>
                    <a:lnTo>
                      <a:pt x="367" y="197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7" name="Freeform: Shape 66"/>
              <p:cNvSpPr>
                <a:spLocks/>
              </p:cNvSpPr>
              <p:nvPr/>
            </p:nvSpPr>
            <p:spPr bwMode="auto">
              <a:xfrm>
                <a:off x="12915900" y="644525"/>
                <a:ext cx="2465388" cy="3127375"/>
              </a:xfrm>
              <a:custGeom>
                <a:avLst/>
                <a:gdLst>
                  <a:gd name="T0" fmla="*/ 367 w 1553"/>
                  <a:gd name="T1" fmla="*/ 1970 h 1970"/>
                  <a:gd name="T2" fmla="*/ 1553 w 1553"/>
                  <a:gd name="T3" fmla="*/ 1970 h 1970"/>
                  <a:gd name="T4" fmla="*/ 1553 w 1553"/>
                  <a:gd name="T5" fmla="*/ 0 h 1970"/>
                  <a:gd name="T6" fmla="*/ 0 w 1553"/>
                  <a:gd name="T7" fmla="*/ 0 h 1970"/>
                  <a:gd name="T8" fmla="*/ 0 w 1553"/>
                  <a:gd name="T9" fmla="*/ 1619 h 1970"/>
                  <a:gd name="T10" fmla="*/ 367 w 1553"/>
                  <a:gd name="T11" fmla="*/ 1970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53" h="1970">
                    <a:moveTo>
                      <a:pt x="367" y="1970"/>
                    </a:moveTo>
                    <a:lnTo>
                      <a:pt x="1553" y="1970"/>
                    </a:lnTo>
                    <a:lnTo>
                      <a:pt x="1553" y="0"/>
                    </a:lnTo>
                    <a:lnTo>
                      <a:pt x="0" y="0"/>
                    </a:lnTo>
                    <a:lnTo>
                      <a:pt x="0" y="1619"/>
                    </a:lnTo>
                    <a:lnTo>
                      <a:pt x="367" y="197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8" name="Rectangle 67"/>
              <p:cNvSpPr>
                <a:spLocks/>
              </p:cNvSpPr>
              <p:nvPr/>
            </p:nvSpPr>
            <p:spPr bwMode="auto">
              <a:xfrm>
                <a:off x="14228763" y="3360738"/>
                <a:ext cx="868363" cy="10795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9" name="Rectangle 68"/>
              <p:cNvSpPr>
                <a:spLocks/>
              </p:cNvSpPr>
              <p:nvPr/>
            </p:nvSpPr>
            <p:spPr bwMode="auto">
              <a:xfrm>
                <a:off x="13214350" y="1423988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0" name="Rectangle 69"/>
              <p:cNvSpPr>
                <a:spLocks/>
              </p:cNvSpPr>
              <p:nvPr/>
            </p:nvSpPr>
            <p:spPr bwMode="auto">
              <a:xfrm>
                <a:off x="13214350" y="1619250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1" name="Rectangle 70"/>
              <p:cNvSpPr>
                <a:spLocks/>
              </p:cNvSpPr>
              <p:nvPr/>
            </p:nvSpPr>
            <p:spPr bwMode="auto">
              <a:xfrm>
                <a:off x="13214350" y="1822450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2" name="Rectangle 71"/>
              <p:cNvSpPr>
                <a:spLocks/>
              </p:cNvSpPr>
              <p:nvPr/>
            </p:nvSpPr>
            <p:spPr bwMode="auto">
              <a:xfrm>
                <a:off x="13214350" y="2019300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3" name="Rectangle 72"/>
              <p:cNvSpPr>
                <a:spLocks/>
              </p:cNvSpPr>
              <p:nvPr/>
            </p:nvSpPr>
            <p:spPr bwMode="auto">
              <a:xfrm>
                <a:off x="13214350" y="2220913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4" name="Rectangle 73"/>
              <p:cNvSpPr>
                <a:spLocks/>
              </p:cNvSpPr>
              <p:nvPr/>
            </p:nvSpPr>
            <p:spPr bwMode="auto">
              <a:xfrm>
                <a:off x="13214350" y="2424113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5" name="Rectangle 74"/>
              <p:cNvSpPr>
                <a:spLocks/>
              </p:cNvSpPr>
              <p:nvPr/>
            </p:nvSpPr>
            <p:spPr bwMode="auto">
              <a:xfrm>
                <a:off x="13214350" y="2619375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6" name="Rectangle 75"/>
              <p:cNvSpPr>
                <a:spLocks/>
              </p:cNvSpPr>
              <p:nvPr/>
            </p:nvSpPr>
            <p:spPr bwMode="auto">
              <a:xfrm>
                <a:off x="13214350" y="2822575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7" name="Rectangle 76"/>
              <p:cNvSpPr>
                <a:spLocks/>
              </p:cNvSpPr>
              <p:nvPr/>
            </p:nvSpPr>
            <p:spPr bwMode="auto">
              <a:xfrm>
                <a:off x="13214350" y="3025775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8" name="Rectangle 77"/>
              <p:cNvSpPr>
                <a:spLocks/>
              </p:cNvSpPr>
              <p:nvPr/>
            </p:nvSpPr>
            <p:spPr bwMode="auto">
              <a:xfrm>
                <a:off x="13511213" y="1006475"/>
                <a:ext cx="1325563" cy="10636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9" name="Freeform: Shape 78"/>
              <p:cNvSpPr>
                <a:spLocks/>
              </p:cNvSpPr>
              <p:nvPr/>
            </p:nvSpPr>
            <p:spPr bwMode="auto">
              <a:xfrm>
                <a:off x="12915900" y="3214688"/>
                <a:ext cx="595313" cy="557212"/>
              </a:xfrm>
              <a:custGeom>
                <a:avLst/>
                <a:gdLst>
                  <a:gd name="T0" fmla="*/ 375 w 375"/>
                  <a:gd name="T1" fmla="*/ 0 h 351"/>
                  <a:gd name="T2" fmla="*/ 0 w 375"/>
                  <a:gd name="T3" fmla="*/ 0 h 351"/>
                  <a:gd name="T4" fmla="*/ 367 w 375"/>
                  <a:gd name="T5" fmla="*/ 351 h 351"/>
                  <a:gd name="T6" fmla="*/ 375 w 375"/>
                  <a:gd name="T7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5" h="351">
                    <a:moveTo>
                      <a:pt x="375" y="0"/>
                    </a:moveTo>
                    <a:lnTo>
                      <a:pt x="0" y="0"/>
                    </a:lnTo>
                    <a:lnTo>
                      <a:pt x="367" y="351"/>
                    </a:lnTo>
                    <a:lnTo>
                      <a:pt x="375" y="0"/>
                    </a:lnTo>
                    <a:close/>
                  </a:path>
                </a:pathLst>
              </a:custGeom>
              <a:solidFill>
                <a:srgbClr val="BCBC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0" name="Freeform: Shape 79"/>
              <p:cNvSpPr>
                <a:spLocks/>
              </p:cNvSpPr>
              <p:nvPr/>
            </p:nvSpPr>
            <p:spPr bwMode="auto">
              <a:xfrm>
                <a:off x="12915900" y="3214688"/>
                <a:ext cx="595313" cy="557212"/>
              </a:xfrm>
              <a:custGeom>
                <a:avLst/>
                <a:gdLst>
                  <a:gd name="T0" fmla="*/ 375 w 375"/>
                  <a:gd name="T1" fmla="*/ 0 h 351"/>
                  <a:gd name="T2" fmla="*/ 0 w 375"/>
                  <a:gd name="T3" fmla="*/ 0 h 351"/>
                  <a:gd name="T4" fmla="*/ 367 w 375"/>
                  <a:gd name="T5" fmla="*/ 351 h 351"/>
                  <a:gd name="T6" fmla="*/ 375 w 375"/>
                  <a:gd name="T7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5" h="351">
                    <a:moveTo>
                      <a:pt x="375" y="0"/>
                    </a:moveTo>
                    <a:lnTo>
                      <a:pt x="0" y="0"/>
                    </a:lnTo>
                    <a:lnTo>
                      <a:pt x="367" y="351"/>
                    </a:lnTo>
                    <a:lnTo>
                      <a:pt x="37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1" name="Freeform: Shape 80"/>
              <p:cNvSpPr>
                <a:spLocks/>
              </p:cNvSpPr>
              <p:nvPr/>
            </p:nvSpPr>
            <p:spPr bwMode="auto">
              <a:xfrm>
                <a:off x="12915900" y="3214688"/>
                <a:ext cx="582613" cy="557212"/>
              </a:xfrm>
              <a:custGeom>
                <a:avLst/>
                <a:gdLst>
                  <a:gd name="T0" fmla="*/ 351 w 367"/>
                  <a:gd name="T1" fmla="*/ 20 h 351"/>
                  <a:gd name="T2" fmla="*/ 0 w 367"/>
                  <a:gd name="T3" fmla="*/ 0 h 351"/>
                  <a:gd name="T4" fmla="*/ 367 w 367"/>
                  <a:gd name="T5" fmla="*/ 351 h 351"/>
                  <a:gd name="T6" fmla="*/ 351 w 367"/>
                  <a:gd name="T7" fmla="*/ 2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7" h="351">
                    <a:moveTo>
                      <a:pt x="351" y="20"/>
                    </a:moveTo>
                    <a:lnTo>
                      <a:pt x="0" y="0"/>
                    </a:lnTo>
                    <a:lnTo>
                      <a:pt x="367" y="351"/>
                    </a:lnTo>
                    <a:lnTo>
                      <a:pt x="351" y="2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2" name="Rectangle 81"/>
              <p:cNvSpPr>
                <a:spLocks/>
              </p:cNvSpPr>
              <p:nvPr/>
            </p:nvSpPr>
            <p:spPr bwMode="auto">
              <a:xfrm>
                <a:off x="13682662" y="366713"/>
                <a:ext cx="944563" cy="29051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13" name="Group 82"/>
            <p:cNvGrpSpPr/>
            <p:nvPr/>
          </p:nvGrpSpPr>
          <p:grpSpPr>
            <a:xfrm>
              <a:off x="2621498" y="1292090"/>
              <a:ext cx="742587" cy="402073"/>
              <a:chOff x="17801829" y="5891398"/>
              <a:chExt cx="954592" cy="516864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21" name="Freeform: Shape 83"/>
              <p:cNvSpPr>
                <a:spLocks/>
              </p:cNvSpPr>
              <p:nvPr/>
            </p:nvSpPr>
            <p:spPr bwMode="auto">
              <a:xfrm>
                <a:off x="17801829" y="5891398"/>
                <a:ext cx="954592" cy="516864"/>
              </a:xfrm>
              <a:custGeom>
                <a:avLst/>
                <a:gdLst>
                  <a:gd name="T0" fmla="*/ 115 w 167"/>
                  <a:gd name="T1" fmla="*/ 42 h 88"/>
                  <a:gd name="T2" fmla="*/ 117 w 167"/>
                  <a:gd name="T3" fmla="*/ 33 h 88"/>
                  <a:gd name="T4" fmla="*/ 83 w 167"/>
                  <a:gd name="T5" fmla="*/ 0 h 88"/>
                  <a:gd name="T6" fmla="*/ 50 w 167"/>
                  <a:gd name="T7" fmla="*/ 33 h 88"/>
                  <a:gd name="T8" fmla="*/ 51 w 167"/>
                  <a:gd name="T9" fmla="*/ 42 h 88"/>
                  <a:gd name="T10" fmla="*/ 0 w 167"/>
                  <a:gd name="T11" fmla="*/ 42 h 88"/>
                  <a:gd name="T12" fmla="*/ 0 w 167"/>
                  <a:gd name="T13" fmla="*/ 88 h 88"/>
                  <a:gd name="T14" fmla="*/ 167 w 167"/>
                  <a:gd name="T15" fmla="*/ 88 h 88"/>
                  <a:gd name="T16" fmla="*/ 167 w 167"/>
                  <a:gd name="T17" fmla="*/ 42 h 88"/>
                  <a:gd name="T18" fmla="*/ 115 w 167"/>
                  <a:gd name="T19" fmla="*/ 42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7" h="88">
                    <a:moveTo>
                      <a:pt x="115" y="42"/>
                    </a:moveTo>
                    <a:cubicBezTo>
                      <a:pt x="116" y="39"/>
                      <a:pt x="117" y="36"/>
                      <a:pt x="117" y="33"/>
                    </a:cubicBezTo>
                    <a:cubicBezTo>
                      <a:pt x="117" y="15"/>
                      <a:pt x="102" y="0"/>
                      <a:pt x="83" y="0"/>
                    </a:cubicBezTo>
                    <a:cubicBezTo>
                      <a:pt x="65" y="0"/>
                      <a:pt x="50" y="15"/>
                      <a:pt x="50" y="33"/>
                    </a:cubicBezTo>
                    <a:cubicBezTo>
                      <a:pt x="50" y="36"/>
                      <a:pt x="51" y="39"/>
                      <a:pt x="51" y="42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167" y="88"/>
                      <a:pt x="167" y="88"/>
                      <a:pt x="167" y="88"/>
                    </a:cubicBezTo>
                    <a:cubicBezTo>
                      <a:pt x="167" y="42"/>
                      <a:pt x="167" y="42"/>
                      <a:pt x="167" y="42"/>
                    </a:cubicBezTo>
                    <a:lnTo>
                      <a:pt x="115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2" name="Oval 84"/>
              <p:cNvSpPr>
                <a:spLocks/>
              </p:cNvSpPr>
              <p:nvPr/>
            </p:nvSpPr>
            <p:spPr bwMode="auto">
              <a:xfrm>
                <a:off x="18167266" y="5973356"/>
                <a:ext cx="229951" cy="23001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14" name="Group 85"/>
            <p:cNvGrpSpPr/>
            <p:nvPr/>
          </p:nvGrpSpPr>
          <p:grpSpPr>
            <a:xfrm rot="1080935">
              <a:off x="1096493" y="1970883"/>
              <a:ext cx="1994506" cy="710956"/>
              <a:chOff x="485775" y="495300"/>
              <a:chExt cx="5238750" cy="1866901"/>
            </a:xfrm>
          </p:grpSpPr>
          <p:sp>
            <p:nvSpPr>
              <p:cNvPr id="15" name="Freeform: Shape 86"/>
              <p:cNvSpPr>
                <a:spLocks/>
              </p:cNvSpPr>
              <p:nvPr/>
            </p:nvSpPr>
            <p:spPr bwMode="auto">
              <a:xfrm>
                <a:off x="4603750" y="1674813"/>
                <a:ext cx="1120775" cy="687388"/>
              </a:xfrm>
              <a:custGeom>
                <a:avLst/>
                <a:gdLst>
                  <a:gd name="T0" fmla="*/ 6 w 117"/>
                  <a:gd name="T1" fmla="*/ 29 h 71"/>
                  <a:gd name="T2" fmla="*/ 0 w 117"/>
                  <a:gd name="T3" fmla="*/ 58 h 71"/>
                  <a:gd name="T4" fmla="*/ 63 w 117"/>
                  <a:gd name="T5" fmla="*/ 71 h 71"/>
                  <a:gd name="T6" fmla="*/ 115 w 117"/>
                  <a:gd name="T7" fmla="*/ 55 h 71"/>
                  <a:gd name="T8" fmla="*/ 115 w 117"/>
                  <a:gd name="T9" fmla="*/ 55 h 71"/>
                  <a:gd name="T10" fmla="*/ 115 w 117"/>
                  <a:gd name="T11" fmla="*/ 53 h 71"/>
                  <a:gd name="T12" fmla="*/ 68 w 117"/>
                  <a:gd name="T13" fmla="*/ 43 h 71"/>
                  <a:gd name="T14" fmla="*/ 62 w 117"/>
                  <a:gd name="T15" fmla="*/ 46 h 71"/>
                  <a:gd name="T16" fmla="*/ 57 w 117"/>
                  <a:gd name="T17" fmla="*/ 39 h 71"/>
                  <a:gd name="T18" fmla="*/ 64 w 117"/>
                  <a:gd name="T19" fmla="*/ 35 h 71"/>
                  <a:gd name="T20" fmla="*/ 68 w 117"/>
                  <a:gd name="T21" fmla="*/ 40 h 71"/>
                  <a:gd name="T22" fmla="*/ 116 w 117"/>
                  <a:gd name="T23" fmla="*/ 50 h 71"/>
                  <a:gd name="T24" fmla="*/ 117 w 117"/>
                  <a:gd name="T25" fmla="*/ 48 h 71"/>
                  <a:gd name="T26" fmla="*/ 117 w 117"/>
                  <a:gd name="T27" fmla="*/ 48 h 71"/>
                  <a:gd name="T28" fmla="*/ 75 w 117"/>
                  <a:gd name="T29" fmla="*/ 13 h 71"/>
                  <a:gd name="T30" fmla="*/ 12 w 117"/>
                  <a:gd name="T31" fmla="*/ 0 h 71"/>
                  <a:gd name="T32" fmla="*/ 6 w 117"/>
                  <a:gd name="T33" fmla="*/ 2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7" h="71">
                    <a:moveTo>
                      <a:pt x="6" y="29"/>
                    </a:moveTo>
                    <a:cubicBezTo>
                      <a:pt x="0" y="58"/>
                      <a:pt x="0" y="58"/>
                      <a:pt x="0" y="58"/>
                    </a:cubicBezTo>
                    <a:cubicBezTo>
                      <a:pt x="63" y="71"/>
                      <a:pt x="63" y="71"/>
                      <a:pt x="63" y="71"/>
                    </a:cubicBezTo>
                    <a:cubicBezTo>
                      <a:pt x="76" y="58"/>
                      <a:pt x="95" y="51"/>
                      <a:pt x="115" y="55"/>
                    </a:cubicBezTo>
                    <a:cubicBezTo>
                      <a:pt x="115" y="55"/>
                      <a:pt x="115" y="55"/>
                      <a:pt x="115" y="55"/>
                    </a:cubicBezTo>
                    <a:cubicBezTo>
                      <a:pt x="115" y="53"/>
                      <a:pt x="115" y="53"/>
                      <a:pt x="115" y="53"/>
                    </a:cubicBezTo>
                    <a:cubicBezTo>
                      <a:pt x="68" y="43"/>
                      <a:pt x="68" y="43"/>
                      <a:pt x="68" y="43"/>
                    </a:cubicBezTo>
                    <a:cubicBezTo>
                      <a:pt x="67" y="45"/>
                      <a:pt x="64" y="47"/>
                      <a:pt x="62" y="46"/>
                    </a:cubicBezTo>
                    <a:cubicBezTo>
                      <a:pt x="59" y="45"/>
                      <a:pt x="57" y="42"/>
                      <a:pt x="57" y="39"/>
                    </a:cubicBezTo>
                    <a:cubicBezTo>
                      <a:pt x="58" y="36"/>
                      <a:pt x="61" y="34"/>
                      <a:pt x="64" y="35"/>
                    </a:cubicBezTo>
                    <a:cubicBezTo>
                      <a:pt x="67" y="36"/>
                      <a:pt x="68" y="38"/>
                      <a:pt x="68" y="40"/>
                    </a:cubicBezTo>
                    <a:cubicBezTo>
                      <a:pt x="116" y="50"/>
                      <a:pt x="116" y="50"/>
                      <a:pt x="116" y="50"/>
                    </a:cubicBezTo>
                    <a:cubicBezTo>
                      <a:pt x="117" y="48"/>
                      <a:pt x="117" y="48"/>
                      <a:pt x="117" y="48"/>
                    </a:cubicBezTo>
                    <a:cubicBezTo>
                      <a:pt x="117" y="48"/>
                      <a:pt x="117" y="48"/>
                      <a:pt x="117" y="48"/>
                    </a:cubicBezTo>
                    <a:cubicBezTo>
                      <a:pt x="97" y="44"/>
                      <a:pt x="82" y="30"/>
                      <a:pt x="75" y="13"/>
                    </a:cubicBezTo>
                    <a:cubicBezTo>
                      <a:pt x="12" y="0"/>
                      <a:pt x="12" y="0"/>
                      <a:pt x="12" y="0"/>
                    </a:cubicBezTo>
                    <a:lnTo>
                      <a:pt x="6" y="29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6" name="Freeform: Shape 87"/>
              <p:cNvSpPr>
                <a:spLocks/>
              </p:cNvSpPr>
              <p:nvPr/>
            </p:nvSpPr>
            <p:spPr bwMode="auto">
              <a:xfrm>
                <a:off x="1549400" y="989013"/>
                <a:ext cx="3351213" cy="1335088"/>
              </a:xfrm>
              <a:custGeom>
                <a:avLst/>
                <a:gdLst>
                  <a:gd name="T0" fmla="*/ 2111 w 2111"/>
                  <a:gd name="T1" fmla="*/ 420 h 841"/>
                  <a:gd name="T2" fmla="*/ 2027 w 2111"/>
                  <a:gd name="T3" fmla="*/ 841 h 841"/>
                  <a:gd name="T4" fmla="*/ 0 w 2111"/>
                  <a:gd name="T5" fmla="*/ 426 h 841"/>
                  <a:gd name="T6" fmla="*/ 84 w 2111"/>
                  <a:gd name="T7" fmla="*/ 0 h 841"/>
                  <a:gd name="T8" fmla="*/ 2111 w 2111"/>
                  <a:gd name="T9" fmla="*/ 420 h 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1" h="841">
                    <a:moveTo>
                      <a:pt x="2111" y="420"/>
                    </a:moveTo>
                    <a:lnTo>
                      <a:pt x="2027" y="841"/>
                    </a:lnTo>
                    <a:lnTo>
                      <a:pt x="0" y="426"/>
                    </a:lnTo>
                    <a:lnTo>
                      <a:pt x="84" y="0"/>
                    </a:lnTo>
                    <a:lnTo>
                      <a:pt x="2111" y="42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7" name="Freeform: Shape 88"/>
              <p:cNvSpPr>
                <a:spLocks/>
              </p:cNvSpPr>
              <p:nvPr/>
            </p:nvSpPr>
            <p:spPr bwMode="auto">
              <a:xfrm>
                <a:off x="1414463" y="958850"/>
                <a:ext cx="3352800" cy="1344613"/>
              </a:xfrm>
              <a:custGeom>
                <a:avLst/>
                <a:gdLst>
                  <a:gd name="T0" fmla="*/ 2112 w 2112"/>
                  <a:gd name="T1" fmla="*/ 421 h 847"/>
                  <a:gd name="T2" fmla="*/ 2027 w 2112"/>
                  <a:gd name="T3" fmla="*/ 847 h 847"/>
                  <a:gd name="T4" fmla="*/ 0 w 2112"/>
                  <a:gd name="T5" fmla="*/ 427 h 847"/>
                  <a:gd name="T6" fmla="*/ 85 w 2112"/>
                  <a:gd name="T7" fmla="*/ 0 h 847"/>
                  <a:gd name="T8" fmla="*/ 2112 w 2112"/>
                  <a:gd name="T9" fmla="*/ 421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2" h="847">
                    <a:moveTo>
                      <a:pt x="2112" y="421"/>
                    </a:moveTo>
                    <a:lnTo>
                      <a:pt x="2027" y="847"/>
                    </a:lnTo>
                    <a:lnTo>
                      <a:pt x="0" y="427"/>
                    </a:lnTo>
                    <a:lnTo>
                      <a:pt x="85" y="0"/>
                    </a:lnTo>
                    <a:lnTo>
                      <a:pt x="2112" y="421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8" name="Freeform: Shape 89"/>
              <p:cNvSpPr>
                <a:spLocks/>
              </p:cNvSpPr>
              <p:nvPr/>
            </p:nvSpPr>
            <p:spPr bwMode="auto">
              <a:xfrm>
                <a:off x="485775" y="736600"/>
                <a:ext cx="536575" cy="862013"/>
              </a:xfrm>
              <a:custGeom>
                <a:avLst/>
                <a:gdLst>
                  <a:gd name="T0" fmla="*/ 37 w 56"/>
                  <a:gd name="T1" fmla="*/ 88 h 89"/>
                  <a:gd name="T2" fmla="*/ 39 w 56"/>
                  <a:gd name="T3" fmla="*/ 89 h 89"/>
                  <a:gd name="T4" fmla="*/ 56 w 56"/>
                  <a:gd name="T5" fmla="*/ 5 h 89"/>
                  <a:gd name="T6" fmla="*/ 54 w 56"/>
                  <a:gd name="T7" fmla="*/ 4 h 89"/>
                  <a:gd name="T8" fmla="*/ 5 w 56"/>
                  <a:gd name="T9" fmla="*/ 38 h 89"/>
                  <a:gd name="T10" fmla="*/ 37 w 56"/>
                  <a:gd name="T11" fmla="*/ 88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89">
                    <a:moveTo>
                      <a:pt x="37" y="88"/>
                    </a:moveTo>
                    <a:cubicBezTo>
                      <a:pt x="39" y="89"/>
                      <a:pt x="39" y="89"/>
                      <a:pt x="39" y="89"/>
                    </a:cubicBezTo>
                    <a:cubicBezTo>
                      <a:pt x="56" y="5"/>
                      <a:pt x="56" y="5"/>
                      <a:pt x="56" y="5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32" y="0"/>
                      <a:pt x="10" y="15"/>
                      <a:pt x="5" y="38"/>
                    </a:cubicBezTo>
                    <a:cubicBezTo>
                      <a:pt x="0" y="61"/>
                      <a:pt x="15" y="83"/>
                      <a:pt x="37" y="88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9" name="Freeform: Shape 90"/>
              <p:cNvSpPr>
                <a:spLocks/>
              </p:cNvSpPr>
              <p:nvPr/>
            </p:nvSpPr>
            <p:spPr bwMode="auto">
              <a:xfrm>
                <a:off x="858838" y="495300"/>
                <a:ext cx="2087563" cy="1373188"/>
              </a:xfrm>
              <a:custGeom>
                <a:avLst/>
                <a:gdLst>
                  <a:gd name="T0" fmla="*/ 17 w 218"/>
                  <a:gd name="T1" fmla="*/ 30 h 142"/>
                  <a:gd name="T2" fmla="*/ 0 w 218"/>
                  <a:gd name="T3" fmla="*/ 114 h 142"/>
                  <a:gd name="T4" fmla="*/ 137 w 218"/>
                  <a:gd name="T5" fmla="*/ 142 h 142"/>
                  <a:gd name="T6" fmla="*/ 145 w 218"/>
                  <a:gd name="T7" fmla="*/ 136 h 142"/>
                  <a:gd name="T8" fmla="*/ 159 w 218"/>
                  <a:gd name="T9" fmla="*/ 65 h 142"/>
                  <a:gd name="T10" fmla="*/ 154 w 218"/>
                  <a:gd name="T11" fmla="*/ 58 h 142"/>
                  <a:gd name="T12" fmla="*/ 31 w 218"/>
                  <a:gd name="T13" fmla="*/ 32 h 142"/>
                  <a:gd name="T14" fmla="*/ 54 w 218"/>
                  <a:gd name="T15" fmla="*/ 18 h 142"/>
                  <a:gd name="T16" fmla="*/ 206 w 218"/>
                  <a:gd name="T17" fmla="*/ 49 h 142"/>
                  <a:gd name="T18" fmla="*/ 206 w 218"/>
                  <a:gd name="T19" fmla="*/ 49 h 142"/>
                  <a:gd name="T20" fmla="*/ 216 w 218"/>
                  <a:gd name="T21" fmla="*/ 44 h 142"/>
                  <a:gd name="T22" fmla="*/ 216 w 218"/>
                  <a:gd name="T23" fmla="*/ 44 h 142"/>
                  <a:gd name="T24" fmla="*/ 218 w 218"/>
                  <a:gd name="T25" fmla="*/ 36 h 142"/>
                  <a:gd name="T26" fmla="*/ 57 w 218"/>
                  <a:gd name="T27" fmla="*/ 3 h 142"/>
                  <a:gd name="T28" fmla="*/ 17 w 218"/>
                  <a:gd name="T29" fmla="*/ 3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8" h="142">
                    <a:moveTo>
                      <a:pt x="17" y="30"/>
                    </a:moveTo>
                    <a:cubicBezTo>
                      <a:pt x="0" y="114"/>
                      <a:pt x="0" y="114"/>
                      <a:pt x="0" y="114"/>
                    </a:cubicBezTo>
                    <a:cubicBezTo>
                      <a:pt x="137" y="142"/>
                      <a:pt x="137" y="142"/>
                      <a:pt x="137" y="142"/>
                    </a:cubicBezTo>
                    <a:cubicBezTo>
                      <a:pt x="140" y="142"/>
                      <a:pt x="144" y="140"/>
                      <a:pt x="145" y="136"/>
                    </a:cubicBezTo>
                    <a:cubicBezTo>
                      <a:pt x="159" y="65"/>
                      <a:pt x="159" y="65"/>
                      <a:pt x="159" y="65"/>
                    </a:cubicBezTo>
                    <a:cubicBezTo>
                      <a:pt x="160" y="62"/>
                      <a:pt x="158" y="58"/>
                      <a:pt x="154" y="58"/>
                    </a:cubicBezTo>
                    <a:cubicBezTo>
                      <a:pt x="31" y="32"/>
                      <a:pt x="31" y="32"/>
                      <a:pt x="31" y="32"/>
                    </a:cubicBezTo>
                    <a:cubicBezTo>
                      <a:pt x="33" y="22"/>
                      <a:pt x="44" y="15"/>
                      <a:pt x="54" y="18"/>
                    </a:cubicBezTo>
                    <a:cubicBezTo>
                      <a:pt x="206" y="49"/>
                      <a:pt x="206" y="49"/>
                      <a:pt x="206" y="49"/>
                    </a:cubicBezTo>
                    <a:cubicBezTo>
                      <a:pt x="206" y="49"/>
                      <a:pt x="206" y="49"/>
                      <a:pt x="206" y="49"/>
                    </a:cubicBezTo>
                    <a:cubicBezTo>
                      <a:pt x="210" y="49"/>
                      <a:pt x="215" y="47"/>
                      <a:pt x="216" y="44"/>
                    </a:cubicBezTo>
                    <a:cubicBezTo>
                      <a:pt x="216" y="44"/>
                      <a:pt x="216" y="44"/>
                      <a:pt x="216" y="44"/>
                    </a:cubicBezTo>
                    <a:cubicBezTo>
                      <a:pt x="218" y="36"/>
                      <a:pt x="218" y="36"/>
                      <a:pt x="218" y="36"/>
                    </a:cubicBezTo>
                    <a:cubicBezTo>
                      <a:pt x="57" y="3"/>
                      <a:pt x="57" y="3"/>
                      <a:pt x="57" y="3"/>
                    </a:cubicBezTo>
                    <a:cubicBezTo>
                      <a:pt x="39" y="0"/>
                      <a:pt x="21" y="11"/>
                      <a:pt x="17" y="3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0" name="Freeform: Shape 91"/>
              <p:cNvSpPr>
                <a:spLocks/>
              </p:cNvSpPr>
              <p:nvPr/>
            </p:nvSpPr>
            <p:spPr bwMode="auto">
              <a:xfrm>
                <a:off x="993775" y="804863"/>
                <a:ext cx="344488" cy="850900"/>
              </a:xfrm>
              <a:custGeom>
                <a:avLst/>
                <a:gdLst>
                  <a:gd name="T0" fmla="*/ 114 w 217"/>
                  <a:gd name="T1" fmla="*/ 536 h 536"/>
                  <a:gd name="T2" fmla="*/ 217 w 217"/>
                  <a:gd name="T3" fmla="*/ 24 h 536"/>
                  <a:gd name="T4" fmla="*/ 102 w 217"/>
                  <a:gd name="T5" fmla="*/ 0 h 536"/>
                  <a:gd name="T6" fmla="*/ 0 w 217"/>
                  <a:gd name="T7" fmla="*/ 512 h 536"/>
                  <a:gd name="T8" fmla="*/ 114 w 217"/>
                  <a:gd name="T9" fmla="*/ 53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7" h="536">
                    <a:moveTo>
                      <a:pt x="114" y="536"/>
                    </a:moveTo>
                    <a:lnTo>
                      <a:pt x="217" y="24"/>
                    </a:lnTo>
                    <a:lnTo>
                      <a:pt x="102" y="0"/>
                    </a:lnTo>
                    <a:lnTo>
                      <a:pt x="0" y="512"/>
                    </a:lnTo>
                    <a:lnTo>
                      <a:pt x="114" y="536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sp>
        <p:nvSpPr>
          <p:cNvPr id="64" name="Title 1"/>
          <p:cNvSpPr txBox="1">
            <a:spLocks/>
          </p:cNvSpPr>
          <p:nvPr/>
        </p:nvSpPr>
        <p:spPr>
          <a:xfrm>
            <a:off x="611560" y="175643"/>
            <a:ext cx="302433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968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:lc="http://schemas.openxmlformats.org/drawingml/2006/lockedCanvas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0d0ebba6-f384-40eb-a03d-5ef309df2408"/>
          <p:cNvGrpSpPr>
            <a:grpSpLocks noChangeAspect="1"/>
          </p:cNvGrpSpPr>
          <p:nvPr/>
        </p:nvGrpSpPr>
        <p:grpSpPr>
          <a:xfrm>
            <a:off x="396436" y="771550"/>
            <a:ext cx="8351129" cy="3348372"/>
            <a:chOff x="528581" y="1196752"/>
            <a:chExt cx="11134839" cy="4464496"/>
          </a:xfrm>
        </p:grpSpPr>
        <p:cxnSp>
          <p:nvCxnSpPr>
            <p:cNvPr id="4" name="直接箭头连接符 3"/>
            <p:cNvCxnSpPr/>
            <p:nvPr/>
          </p:nvCxnSpPr>
          <p:spPr>
            <a:xfrm rot="10800000">
              <a:off x="528581" y="3586987"/>
              <a:ext cx="0" cy="1887345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5" name="直接箭头连接符 4"/>
            <p:cNvCxnSpPr/>
            <p:nvPr/>
          </p:nvCxnSpPr>
          <p:spPr>
            <a:xfrm>
              <a:off x="528581" y="3589710"/>
              <a:ext cx="370511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6" name="直接箭头连接符 5"/>
            <p:cNvCxnSpPr/>
            <p:nvPr/>
          </p:nvCxnSpPr>
          <p:spPr>
            <a:xfrm>
              <a:off x="528581" y="5469185"/>
              <a:ext cx="370511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7" name="直接箭头连接符 6"/>
            <p:cNvCxnSpPr/>
            <p:nvPr/>
          </p:nvCxnSpPr>
          <p:spPr>
            <a:xfrm rot="10800000" flipH="1">
              <a:off x="7777241" y="3586987"/>
              <a:ext cx="0" cy="1887345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8" name="直接箭头连接符 7"/>
            <p:cNvCxnSpPr/>
            <p:nvPr/>
          </p:nvCxnSpPr>
          <p:spPr>
            <a:xfrm flipH="1">
              <a:off x="7376070" y="3589710"/>
              <a:ext cx="401171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9" name="直接箭头连接符 8"/>
            <p:cNvCxnSpPr/>
            <p:nvPr/>
          </p:nvCxnSpPr>
          <p:spPr>
            <a:xfrm flipH="1">
              <a:off x="7376070" y="5469185"/>
              <a:ext cx="401171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0" name="直接箭头连接符 9"/>
            <p:cNvCxnSpPr/>
            <p:nvPr/>
          </p:nvCxnSpPr>
          <p:spPr>
            <a:xfrm rot="10800000" flipH="1">
              <a:off x="11663420" y="3586987"/>
              <a:ext cx="0" cy="1887345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1" name="直接箭头连接符 10"/>
            <p:cNvCxnSpPr/>
            <p:nvPr/>
          </p:nvCxnSpPr>
          <p:spPr>
            <a:xfrm flipH="1">
              <a:off x="11262249" y="3589710"/>
              <a:ext cx="401171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直接箭头连接符 11"/>
            <p:cNvCxnSpPr/>
            <p:nvPr/>
          </p:nvCxnSpPr>
          <p:spPr>
            <a:xfrm flipH="1">
              <a:off x="11262249" y="5469185"/>
              <a:ext cx="401171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3" name="直接箭头连接符 12"/>
            <p:cNvCxnSpPr/>
            <p:nvPr/>
          </p:nvCxnSpPr>
          <p:spPr>
            <a:xfrm rot="10800000">
              <a:off x="4066068" y="2279385"/>
              <a:ext cx="0" cy="1327447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4" name="直接箭头连接符 13"/>
            <p:cNvCxnSpPr/>
            <p:nvPr/>
          </p:nvCxnSpPr>
          <p:spPr>
            <a:xfrm>
              <a:off x="4066068" y="2281300"/>
              <a:ext cx="553103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5" name="直接箭头连接符 14"/>
            <p:cNvCxnSpPr/>
            <p:nvPr/>
          </p:nvCxnSpPr>
          <p:spPr>
            <a:xfrm>
              <a:off x="3512769" y="3603212"/>
              <a:ext cx="553103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6" name="直接箭头连接符 15"/>
            <p:cNvCxnSpPr/>
            <p:nvPr/>
          </p:nvCxnSpPr>
          <p:spPr>
            <a:xfrm rot="10800000">
              <a:off x="4609645" y="2279385"/>
              <a:ext cx="0" cy="1327447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7" name="直接箭头连接符 16"/>
            <p:cNvCxnSpPr/>
            <p:nvPr/>
          </p:nvCxnSpPr>
          <p:spPr>
            <a:xfrm rot="10800000">
              <a:off x="4609451" y="3603212"/>
              <a:ext cx="164372" cy="664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8" name="直接箭头连接符 17"/>
            <p:cNvCxnSpPr/>
            <p:nvPr/>
          </p:nvCxnSpPr>
          <p:spPr>
            <a:xfrm rot="10800000" flipH="1">
              <a:off x="8105394" y="2279385"/>
              <a:ext cx="0" cy="1327447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9" name="直接箭头连接符 18"/>
            <p:cNvCxnSpPr/>
            <p:nvPr/>
          </p:nvCxnSpPr>
          <p:spPr>
            <a:xfrm flipH="1">
              <a:off x="7547694" y="2281300"/>
              <a:ext cx="557700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" name="直接箭头连接符 19"/>
            <p:cNvCxnSpPr/>
            <p:nvPr/>
          </p:nvCxnSpPr>
          <p:spPr>
            <a:xfrm flipH="1">
              <a:off x="8105592" y="3603212"/>
              <a:ext cx="557700" cy="0"/>
            </a:xfrm>
            <a:prstGeom prst="straightConnector1">
              <a:avLst/>
            </a:prstGeom>
            <a:noFill/>
            <a:ln w="9525" cap="flat" cmpd="sng">
              <a:solidFill>
                <a:schemeClr val="tx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21" name="任意多边形: 形状 20"/>
            <p:cNvSpPr/>
            <p:nvPr/>
          </p:nvSpPr>
          <p:spPr>
            <a:xfrm>
              <a:off x="5538250" y="1744049"/>
              <a:ext cx="1084851" cy="33779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9880" y="0"/>
                  </a:moveTo>
                  <a:lnTo>
                    <a:pt x="66447" y="84172"/>
                  </a:lnTo>
                  <a:lnTo>
                    <a:pt x="64335" y="29352"/>
                  </a:lnTo>
                  <a:lnTo>
                    <a:pt x="67660" y="20719"/>
                  </a:lnTo>
                  <a:lnTo>
                    <a:pt x="52250" y="20719"/>
                  </a:lnTo>
                  <a:lnTo>
                    <a:pt x="55574" y="29352"/>
                  </a:lnTo>
                  <a:lnTo>
                    <a:pt x="53508" y="84172"/>
                  </a:lnTo>
                  <a:lnTo>
                    <a:pt x="40119" y="0"/>
                  </a:lnTo>
                  <a:lnTo>
                    <a:pt x="40119" y="0"/>
                  </a:lnTo>
                  <a:lnTo>
                    <a:pt x="37918" y="1007"/>
                  </a:lnTo>
                  <a:lnTo>
                    <a:pt x="35761" y="2158"/>
                  </a:lnTo>
                  <a:lnTo>
                    <a:pt x="33695" y="3453"/>
                  </a:lnTo>
                  <a:lnTo>
                    <a:pt x="31628" y="4892"/>
                  </a:lnTo>
                  <a:lnTo>
                    <a:pt x="29651" y="6474"/>
                  </a:lnTo>
                  <a:lnTo>
                    <a:pt x="27719" y="8057"/>
                  </a:lnTo>
                  <a:lnTo>
                    <a:pt x="25788" y="10071"/>
                  </a:lnTo>
                  <a:lnTo>
                    <a:pt x="23991" y="12086"/>
                  </a:lnTo>
                  <a:lnTo>
                    <a:pt x="22193" y="14244"/>
                  </a:lnTo>
                  <a:lnTo>
                    <a:pt x="20441" y="16546"/>
                  </a:lnTo>
                  <a:lnTo>
                    <a:pt x="18734" y="19136"/>
                  </a:lnTo>
                  <a:lnTo>
                    <a:pt x="17117" y="21870"/>
                  </a:lnTo>
                  <a:lnTo>
                    <a:pt x="15589" y="24748"/>
                  </a:lnTo>
                  <a:lnTo>
                    <a:pt x="14062" y="27769"/>
                  </a:lnTo>
                  <a:lnTo>
                    <a:pt x="12669" y="31223"/>
                  </a:lnTo>
                  <a:lnTo>
                    <a:pt x="11321" y="34676"/>
                  </a:lnTo>
                  <a:lnTo>
                    <a:pt x="9973" y="38273"/>
                  </a:lnTo>
                  <a:lnTo>
                    <a:pt x="8760" y="42014"/>
                  </a:lnTo>
                  <a:lnTo>
                    <a:pt x="7592" y="46187"/>
                  </a:lnTo>
                  <a:lnTo>
                    <a:pt x="6514" y="50503"/>
                  </a:lnTo>
                  <a:lnTo>
                    <a:pt x="5481" y="54964"/>
                  </a:lnTo>
                  <a:lnTo>
                    <a:pt x="4582" y="59712"/>
                  </a:lnTo>
                  <a:lnTo>
                    <a:pt x="3773" y="64604"/>
                  </a:lnTo>
                  <a:lnTo>
                    <a:pt x="2965" y="69784"/>
                  </a:lnTo>
                  <a:lnTo>
                    <a:pt x="2291" y="75251"/>
                  </a:lnTo>
                  <a:lnTo>
                    <a:pt x="1662" y="80863"/>
                  </a:lnTo>
                  <a:lnTo>
                    <a:pt x="1168" y="86762"/>
                  </a:lnTo>
                  <a:lnTo>
                    <a:pt x="763" y="92949"/>
                  </a:lnTo>
                  <a:lnTo>
                    <a:pt x="449" y="99280"/>
                  </a:lnTo>
                  <a:lnTo>
                    <a:pt x="224" y="105899"/>
                  </a:lnTo>
                  <a:lnTo>
                    <a:pt x="44" y="112805"/>
                  </a:lnTo>
                  <a:lnTo>
                    <a:pt x="0" y="119999"/>
                  </a:lnTo>
                  <a:lnTo>
                    <a:pt x="120000" y="119999"/>
                  </a:lnTo>
                  <a:lnTo>
                    <a:pt x="120000" y="119999"/>
                  </a:lnTo>
                  <a:lnTo>
                    <a:pt x="119955" y="112805"/>
                  </a:lnTo>
                  <a:lnTo>
                    <a:pt x="119775" y="105899"/>
                  </a:lnTo>
                  <a:lnTo>
                    <a:pt x="119550" y="99280"/>
                  </a:lnTo>
                  <a:lnTo>
                    <a:pt x="119191" y="92949"/>
                  </a:lnTo>
                  <a:lnTo>
                    <a:pt x="118742" y="86762"/>
                  </a:lnTo>
                  <a:lnTo>
                    <a:pt x="118247" y="80863"/>
                  </a:lnTo>
                  <a:lnTo>
                    <a:pt x="117708" y="75251"/>
                  </a:lnTo>
                  <a:lnTo>
                    <a:pt x="117034" y="69784"/>
                  </a:lnTo>
                  <a:lnTo>
                    <a:pt x="116226" y="64604"/>
                  </a:lnTo>
                  <a:lnTo>
                    <a:pt x="115372" y="59712"/>
                  </a:lnTo>
                  <a:lnTo>
                    <a:pt x="114473" y="54964"/>
                  </a:lnTo>
                  <a:lnTo>
                    <a:pt x="113485" y="50503"/>
                  </a:lnTo>
                  <a:lnTo>
                    <a:pt x="112317" y="46187"/>
                  </a:lnTo>
                  <a:lnTo>
                    <a:pt x="111194" y="42014"/>
                  </a:lnTo>
                  <a:lnTo>
                    <a:pt x="109981" y="38273"/>
                  </a:lnTo>
                  <a:lnTo>
                    <a:pt x="108678" y="34676"/>
                  </a:lnTo>
                  <a:lnTo>
                    <a:pt x="107330" y="31079"/>
                  </a:lnTo>
                  <a:lnTo>
                    <a:pt x="105892" y="27769"/>
                  </a:lnTo>
                  <a:lnTo>
                    <a:pt x="104410" y="24748"/>
                  </a:lnTo>
                  <a:lnTo>
                    <a:pt x="102792" y="21870"/>
                  </a:lnTo>
                  <a:lnTo>
                    <a:pt x="101220" y="19136"/>
                  </a:lnTo>
                  <a:lnTo>
                    <a:pt x="99558" y="16546"/>
                  </a:lnTo>
                  <a:lnTo>
                    <a:pt x="97806" y="14244"/>
                  </a:lnTo>
                  <a:lnTo>
                    <a:pt x="96008" y="12086"/>
                  </a:lnTo>
                  <a:lnTo>
                    <a:pt x="94122" y="10071"/>
                  </a:lnTo>
                  <a:lnTo>
                    <a:pt x="92280" y="8057"/>
                  </a:lnTo>
                  <a:lnTo>
                    <a:pt x="90303" y="6474"/>
                  </a:lnTo>
                  <a:lnTo>
                    <a:pt x="88326" y="4892"/>
                  </a:lnTo>
                  <a:lnTo>
                    <a:pt x="86304" y="3453"/>
                  </a:lnTo>
                  <a:lnTo>
                    <a:pt x="84238" y="2158"/>
                  </a:lnTo>
                  <a:lnTo>
                    <a:pt x="82081" y="1007"/>
                  </a:lnTo>
                  <a:lnTo>
                    <a:pt x="79880" y="0"/>
                  </a:lnTo>
                  <a:lnTo>
                    <a:pt x="79880" y="0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2" name="任意多边形: 形状 21"/>
            <p:cNvSpPr/>
            <p:nvPr/>
          </p:nvSpPr>
          <p:spPr>
            <a:xfrm>
              <a:off x="5830572" y="1196752"/>
              <a:ext cx="500197" cy="50019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999"/>
                  </a:moveTo>
                  <a:lnTo>
                    <a:pt x="120000" y="59999"/>
                  </a:lnTo>
                  <a:lnTo>
                    <a:pt x="119902" y="63029"/>
                  </a:lnTo>
                  <a:lnTo>
                    <a:pt x="119609" y="66156"/>
                  </a:lnTo>
                  <a:lnTo>
                    <a:pt x="119218" y="69185"/>
                  </a:lnTo>
                  <a:lnTo>
                    <a:pt x="118730" y="72117"/>
                  </a:lnTo>
                  <a:lnTo>
                    <a:pt x="118047" y="75048"/>
                  </a:lnTo>
                  <a:lnTo>
                    <a:pt x="117266" y="77882"/>
                  </a:lnTo>
                  <a:lnTo>
                    <a:pt x="116289" y="80716"/>
                  </a:lnTo>
                  <a:lnTo>
                    <a:pt x="115215" y="83355"/>
                  </a:lnTo>
                  <a:lnTo>
                    <a:pt x="113946" y="85993"/>
                  </a:lnTo>
                  <a:lnTo>
                    <a:pt x="112676" y="88631"/>
                  </a:lnTo>
                  <a:lnTo>
                    <a:pt x="111310" y="91074"/>
                  </a:lnTo>
                  <a:lnTo>
                    <a:pt x="109650" y="93615"/>
                  </a:lnTo>
                  <a:lnTo>
                    <a:pt x="107990" y="95863"/>
                  </a:lnTo>
                  <a:lnTo>
                    <a:pt x="106232" y="98208"/>
                  </a:lnTo>
                  <a:lnTo>
                    <a:pt x="104279" y="100358"/>
                  </a:lnTo>
                  <a:lnTo>
                    <a:pt x="102327" y="102410"/>
                  </a:lnTo>
                  <a:lnTo>
                    <a:pt x="100276" y="104462"/>
                  </a:lnTo>
                  <a:lnTo>
                    <a:pt x="98030" y="106319"/>
                  </a:lnTo>
                  <a:lnTo>
                    <a:pt x="95882" y="108175"/>
                  </a:lnTo>
                  <a:lnTo>
                    <a:pt x="93539" y="109739"/>
                  </a:lnTo>
                  <a:lnTo>
                    <a:pt x="91098" y="111302"/>
                  </a:lnTo>
                  <a:lnTo>
                    <a:pt x="88462" y="112768"/>
                  </a:lnTo>
                  <a:lnTo>
                    <a:pt x="85923" y="114136"/>
                  </a:lnTo>
                  <a:lnTo>
                    <a:pt x="83287" y="115211"/>
                  </a:lnTo>
                  <a:lnTo>
                    <a:pt x="80553" y="116384"/>
                  </a:lnTo>
                  <a:lnTo>
                    <a:pt x="77721" y="117361"/>
                  </a:lnTo>
                  <a:lnTo>
                    <a:pt x="74890" y="118045"/>
                  </a:lnTo>
                  <a:lnTo>
                    <a:pt x="72058" y="118827"/>
                  </a:lnTo>
                  <a:lnTo>
                    <a:pt x="69031" y="119315"/>
                  </a:lnTo>
                  <a:lnTo>
                    <a:pt x="66102" y="119706"/>
                  </a:lnTo>
                  <a:lnTo>
                    <a:pt x="63075" y="119902"/>
                  </a:lnTo>
                  <a:lnTo>
                    <a:pt x="59951" y="119999"/>
                  </a:lnTo>
                  <a:lnTo>
                    <a:pt x="59951" y="119999"/>
                  </a:lnTo>
                  <a:lnTo>
                    <a:pt x="56924" y="119902"/>
                  </a:lnTo>
                  <a:lnTo>
                    <a:pt x="53897" y="119706"/>
                  </a:lnTo>
                  <a:lnTo>
                    <a:pt x="50772" y="119315"/>
                  </a:lnTo>
                  <a:lnTo>
                    <a:pt x="47843" y="118827"/>
                  </a:lnTo>
                  <a:lnTo>
                    <a:pt x="44914" y="118045"/>
                  </a:lnTo>
                  <a:lnTo>
                    <a:pt x="42082" y="117361"/>
                  </a:lnTo>
                  <a:lnTo>
                    <a:pt x="39251" y="116384"/>
                  </a:lnTo>
                  <a:lnTo>
                    <a:pt x="36615" y="115211"/>
                  </a:lnTo>
                  <a:lnTo>
                    <a:pt x="33978" y="114136"/>
                  </a:lnTo>
                  <a:lnTo>
                    <a:pt x="31342" y="112768"/>
                  </a:lnTo>
                  <a:lnTo>
                    <a:pt x="28901" y="111302"/>
                  </a:lnTo>
                  <a:lnTo>
                    <a:pt x="26460" y="109739"/>
                  </a:lnTo>
                  <a:lnTo>
                    <a:pt x="24117" y="108175"/>
                  </a:lnTo>
                  <a:lnTo>
                    <a:pt x="21773" y="106319"/>
                  </a:lnTo>
                  <a:lnTo>
                    <a:pt x="19723" y="104462"/>
                  </a:lnTo>
                  <a:lnTo>
                    <a:pt x="17575" y="102410"/>
                  </a:lnTo>
                  <a:lnTo>
                    <a:pt x="15524" y="100358"/>
                  </a:lnTo>
                  <a:lnTo>
                    <a:pt x="13669" y="98208"/>
                  </a:lnTo>
                  <a:lnTo>
                    <a:pt x="11814" y="95863"/>
                  </a:lnTo>
                  <a:lnTo>
                    <a:pt x="10252" y="93615"/>
                  </a:lnTo>
                  <a:lnTo>
                    <a:pt x="8689" y="91074"/>
                  </a:lnTo>
                  <a:lnTo>
                    <a:pt x="7225" y="88631"/>
                  </a:lnTo>
                  <a:lnTo>
                    <a:pt x="5858" y="85993"/>
                  </a:lnTo>
                  <a:lnTo>
                    <a:pt x="4784" y="83355"/>
                  </a:lnTo>
                  <a:lnTo>
                    <a:pt x="3612" y="80716"/>
                  </a:lnTo>
                  <a:lnTo>
                    <a:pt x="2636" y="77882"/>
                  </a:lnTo>
                  <a:lnTo>
                    <a:pt x="1952" y="75048"/>
                  </a:lnTo>
                  <a:lnTo>
                    <a:pt x="1171" y="72117"/>
                  </a:lnTo>
                  <a:lnTo>
                    <a:pt x="683" y="69185"/>
                  </a:lnTo>
                  <a:lnTo>
                    <a:pt x="292" y="66156"/>
                  </a:lnTo>
                  <a:lnTo>
                    <a:pt x="97" y="63029"/>
                  </a:lnTo>
                  <a:lnTo>
                    <a:pt x="0" y="59999"/>
                  </a:lnTo>
                  <a:lnTo>
                    <a:pt x="0" y="59999"/>
                  </a:lnTo>
                  <a:lnTo>
                    <a:pt x="97" y="56970"/>
                  </a:lnTo>
                  <a:lnTo>
                    <a:pt x="292" y="53843"/>
                  </a:lnTo>
                  <a:lnTo>
                    <a:pt x="683" y="50912"/>
                  </a:lnTo>
                  <a:lnTo>
                    <a:pt x="1171" y="47882"/>
                  </a:lnTo>
                  <a:lnTo>
                    <a:pt x="1952" y="45048"/>
                  </a:lnTo>
                  <a:lnTo>
                    <a:pt x="2636" y="42117"/>
                  </a:lnTo>
                  <a:lnTo>
                    <a:pt x="3612" y="39381"/>
                  </a:lnTo>
                  <a:lnTo>
                    <a:pt x="4784" y="36644"/>
                  </a:lnTo>
                  <a:lnTo>
                    <a:pt x="5858" y="34006"/>
                  </a:lnTo>
                  <a:lnTo>
                    <a:pt x="7225" y="31465"/>
                  </a:lnTo>
                  <a:lnTo>
                    <a:pt x="8689" y="28925"/>
                  </a:lnTo>
                  <a:lnTo>
                    <a:pt x="10252" y="26384"/>
                  </a:lnTo>
                  <a:lnTo>
                    <a:pt x="11814" y="24136"/>
                  </a:lnTo>
                  <a:lnTo>
                    <a:pt x="13669" y="21889"/>
                  </a:lnTo>
                  <a:lnTo>
                    <a:pt x="15524" y="19739"/>
                  </a:lnTo>
                  <a:lnTo>
                    <a:pt x="17575" y="17589"/>
                  </a:lnTo>
                  <a:lnTo>
                    <a:pt x="19723" y="15635"/>
                  </a:lnTo>
                  <a:lnTo>
                    <a:pt x="21773" y="13680"/>
                  </a:lnTo>
                  <a:lnTo>
                    <a:pt x="24117" y="12019"/>
                  </a:lnTo>
                  <a:lnTo>
                    <a:pt x="26460" y="10260"/>
                  </a:lnTo>
                  <a:lnTo>
                    <a:pt x="28901" y="8697"/>
                  </a:lnTo>
                  <a:lnTo>
                    <a:pt x="31342" y="7231"/>
                  </a:lnTo>
                  <a:lnTo>
                    <a:pt x="33978" y="5960"/>
                  </a:lnTo>
                  <a:lnTo>
                    <a:pt x="36615" y="4788"/>
                  </a:lnTo>
                  <a:lnTo>
                    <a:pt x="39251" y="3615"/>
                  </a:lnTo>
                  <a:lnTo>
                    <a:pt x="42082" y="2638"/>
                  </a:lnTo>
                  <a:lnTo>
                    <a:pt x="44914" y="1954"/>
                  </a:lnTo>
                  <a:lnTo>
                    <a:pt x="47843" y="1172"/>
                  </a:lnTo>
                  <a:lnTo>
                    <a:pt x="50772" y="684"/>
                  </a:lnTo>
                  <a:lnTo>
                    <a:pt x="53897" y="293"/>
                  </a:lnTo>
                  <a:lnTo>
                    <a:pt x="56924" y="97"/>
                  </a:lnTo>
                  <a:lnTo>
                    <a:pt x="59951" y="0"/>
                  </a:lnTo>
                  <a:lnTo>
                    <a:pt x="59951" y="0"/>
                  </a:lnTo>
                  <a:lnTo>
                    <a:pt x="63075" y="97"/>
                  </a:lnTo>
                  <a:lnTo>
                    <a:pt x="66102" y="293"/>
                  </a:lnTo>
                  <a:lnTo>
                    <a:pt x="69031" y="684"/>
                  </a:lnTo>
                  <a:lnTo>
                    <a:pt x="72058" y="1172"/>
                  </a:lnTo>
                  <a:lnTo>
                    <a:pt x="74890" y="1954"/>
                  </a:lnTo>
                  <a:lnTo>
                    <a:pt x="77721" y="2638"/>
                  </a:lnTo>
                  <a:lnTo>
                    <a:pt x="80553" y="3615"/>
                  </a:lnTo>
                  <a:lnTo>
                    <a:pt x="83287" y="4788"/>
                  </a:lnTo>
                  <a:lnTo>
                    <a:pt x="85923" y="5960"/>
                  </a:lnTo>
                  <a:lnTo>
                    <a:pt x="88462" y="7231"/>
                  </a:lnTo>
                  <a:lnTo>
                    <a:pt x="91098" y="8697"/>
                  </a:lnTo>
                  <a:lnTo>
                    <a:pt x="93539" y="10260"/>
                  </a:lnTo>
                  <a:lnTo>
                    <a:pt x="95882" y="12019"/>
                  </a:lnTo>
                  <a:lnTo>
                    <a:pt x="98030" y="13680"/>
                  </a:lnTo>
                  <a:lnTo>
                    <a:pt x="100276" y="15635"/>
                  </a:lnTo>
                  <a:lnTo>
                    <a:pt x="102327" y="17589"/>
                  </a:lnTo>
                  <a:lnTo>
                    <a:pt x="104279" y="19739"/>
                  </a:lnTo>
                  <a:lnTo>
                    <a:pt x="106232" y="21889"/>
                  </a:lnTo>
                  <a:lnTo>
                    <a:pt x="107990" y="24136"/>
                  </a:lnTo>
                  <a:lnTo>
                    <a:pt x="109650" y="26384"/>
                  </a:lnTo>
                  <a:lnTo>
                    <a:pt x="111310" y="28925"/>
                  </a:lnTo>
                  <a:lnTo>
                    <a:pt x="112676" y="31465"/>
                  </a:lnTo>
                  <a:lnTo>
                    <a:pt x="113946" y="34006"/>
                  </a:lnTo>
                  <a:lnTo>
                    <a:pt x="115215" y="36644"/>
                  </a:lnTo>
                  <a:lnTo>
                    <a:pt x="116289" y="39381"/>
                  </a:lnTo>
                  <a:lnTo>
                    <a:pt x="117266" y="42117"/>
                  </a:lnTo>
                  <a:lnTo>
                    <a:pt x="118047" y="45048"/>
                  </a:lnTo>
                  <a:lnTo>
                    <a:pt x="118730" y="47882"/>
                  </a:lnTo>
                  <a:lnTo>
                    <a:pt x="119218" y="50912"/>
                  </a:lnTo>
                  <a:lnTo>
                    <a:pt x="119609" y="53843"/>
                  </a:lnTo>
                  <a:lnTo>
                    <a:pt x="119902" y="56970"/>
                  </a:lnTo>
                  <a:lnTo>
                    <a:pt x="120000" y="59999"/>
                  </a:lnTo>
                  <a:lnTo>
                    <a:pt x="120000" y="59999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3" name="矩形: 圆角 22"/>
            <p:cNvSpPr/>
            <p:nvPr/>
          </p:nvSpPr>
          <p:spPr>
            <a:xfrm>
              <a:off x="4609561" y="2083240"/>
              <a:ext cx="2942228" cy="392297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wrap="none" lIns="91425" tIns="45700" rIns="91425" bIns="45700" anchor="ctr" anchorCtr="0">
              <a:normAutofit fontScale="70000" lnSpcReduction="20000"/>
            </a:bodyPr>
            <a:lstStyle/>
            <a:p>
              <a:pPr marL="0" marR="0" lvl="0" indent="0" algn="ctr" rtl="0">
                <a:buNone/>
              </a:pPr>
              <a:r>
                <a:rPr lang="zh-CN" altLang="en-US" sz="1350" dirty="0">
                  <a:solidFill>
                    <a:schemeClr val="l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24" name="矩形: 圆角 23"/>
            <p:cNvSpPr/>
            <p:nvPr/>
          </p:nvSpPr>
          <p:spPr>
            <a:xfrm>
              <a:off x="4773837" y="3407730"/>
              <a:ext cx="2613676" cy="39229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txBody>
            <a:bodyPr wrap="none" lIns="91425" tIns="45700" rIns="91425" bIns="45700" anchor="ctr" anchorCtr="0">
              <a:normAutofit fontScale="70000" lnSpcReduction="20000"/>
            </a:bodyPr>
            <a:lstStyle/>
            <a:p>
              <a:pPr marL="0" marR="0" lvl="0" indent="0" algn="ctr" rtl="0">
                <a:buNone/>
              </a:pPr>
              <a:r>
                <a:rPr lang="zh-CN" altLang="en-US" sz="1350" dirty="0">
                  <a:solidFill>
                    <a:schemeClr val="l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25" name="任意多边形: 形状 24"/>
            <p:cNvSpPr/>
            <p:nvPr/>
          </p:nvSpPr>
          <p:spPr>
            <a:xfrm>
              <a:off x="5700552" y="3171008"/>
              <a:ext cx="760243" cy="23672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9880" y="0"/>
                  </a:moveTo>
                  <a:lnTo>
                    <a:pt x="66447" y="84172"/>
                  </a:lnTo>
                  <a:lnTo>
                    <a:pt x="64335" y="29352"/>
                  </a:lnTo>
                  <a:lnTo>
                    <a:pt x="67660" y="20719"/>
                  </a:lnTo>
                  <a:lnTo>
                    <a:pt x="52250" y="20719"/>
                  </a:lnTo>
                  <a:lnTo>
                    <a:pt x="55574" y="29352"/>
                  </a:lnTo>
                  <a:lnTo>
                    <a:pt x="53508" y="84172"/>
                  </a:lnTo>
                  <a:lnTo>
                    <a:pt x="40119" y="0"/>
                  </a:lnTo>
                  <a:lnTo>
                    <a:pt x="40119" y="0"/>
                  </a:lnTo>
                  <a:lnTo>
                    <a:pt x="37918" y="1007"/>
                  </a:lnTo>
                  <a:lnTo>
                    <a:pt x="35761" y="2158"/>
                  </a:lnTo>
                  <a:lnTo>
                    <a:pt x="33695" y="3453"/>
                  </a:lnTo>
                  <a:lnTo>
                    <a:pt x="31628" y="4892"/>
                  </a:lnTo>
                  <a:lnTo>
                    <a:pt x="29651" y="6474"/>
                  </a:lnTo>
                  <a:lnTo>
                    <a:pt x="27719" y="8057"/>
                  </a:lnTo>
                  <a:lnTo>
                    <a:pt x="25788" y="10071"/>
                  </a:lnTo>
                  <a:lnTo>
                    <a:pt x="23991" y="12086"/>
                  </a:lnTo>
                  <a:lnTo>
                    <a:pt x="22193" y="14244"/>
                  </a:lnTo>
                  <a:lnTo>
                    <a:pt x="20441" y="16546"/>
                  </a:lnTo>
                  <a:lnTo>
                    <a:pt x="18734" y="19136"/>
                  </a:lnTo>
                  <a:lnTo>
                    <a:pt x="17117" y="21870"/>
                  </a:lnTo>
                  <a:lnTo>
                    <a:pt x="15589" y="24748"/>
                  </a:lnTo>
                  <a:lnTo>
                    <a:pt x="14062" y="27769"/>
                  </a:lnTo>
                  <a:lnTo>
                    <a:pt x="12669" y="31223"/>
                  </a:lnTo>
                  <a:lnTo>
                    <a:pt x="11321" y="34676"/>
                  </a:lnTo>
                  <a:lnTo>
                    <a:pt x="9973" y="38273"/>
                  </a:lnTo>
                  <a:lnTo>
                    <a:pt x="8760" y="42014"/>
                  </a:lnTo>
                  <a:lnTo>
                    <a:pt x="7592" y="46187"/>
                  </a:lnTo>
                  <a:lnTo>
                    <a:pt x="6514" y="50503"/>
                  </a:lnTo>
                  <a:lnTo>
                    <a:pt x="5481" y="54964"/>
                  </a:lnTo>
                  <a:lnTo>
                    <a:pt x="4582" y="59712"/>
                  </a:lnTo>
                  <a:lnTo>
                    <a:pt x="3773" y="64604"/>
                  </a:lnTo>
                  <a:lnTo>
                    <a:pt x="2965" y="69784"/>
                  </a:lnTo>
                  <a:lnTo>
                    <a:pt x="2291" y="75251"/>
                  </a:lnTo>
                  <a:lnTo>
                    <a:pt x="1662" y="80863"/>
                  </a:lnTo>
                  <a:lnTo>
                    <a:pt x="1168" y="86762"/>
                  </a:lnTo>
                  <a:lnTo>
                    <a:pt x="763" y="92949"/>
                  </a:lnTo>
                  <a:lnTo>
                    <a:pt x="449" y="99280"/>
                  </a:lnTo>
                  <a:lnTo>
                    <a:pt x="224" y="105899"/>
                  </a:lnTo>
                  <a:lnTo>
                    <a:pt x="44" y="112805"/>
                  </a:lnTo>
                  <a:lnTo>
                    <a:pt x="0" y="119999"/>
                  </a:lnTo>
                  <a:lnTo>
                    <a:pt x="120000" y="119999"/>
                  </a:lnTo>
                  <a:lnTo>
                    <a:pt x="120000" y="119999"/>
                  </a:lnTo>
                  <a:lnTo>
                    <a:pt x="119955" y="112805"/>
                  </a:lnTo>
                  <a:lnTo>
                    <a:pt x="119775" y="105899"/>
                  </a:lnTo>
                  <a:lnTo>
                    <a:pt x="119550" y="99280"/>
                  </a:lnTo>
                  <a:lnTo>
                    <a:pt x="119191" y="92949"/>
                  </a:lnTo>
                  <a:lnTo>
                    <a:pt x="118742" y="86762"/>
                  </a:lnTo>
                  <a:lnTo>
                    <a:pt x="118247" y="80863"/>
                  </a:lnTo>
                  <a:lnTo>
                    <a:pt x="117708" y="75251"/>
                  </a:lnTo>
                  <a:lnTo>
                    <a:pt x="117034" y="69784"/>
                  </a:lnTo>
                  <a:lnTo>
                    <a:pt x="116226" y="64604"/>
                  </a:lnTo>
                  <a:lnTo>
                    <a:pt x="115372" y="59712"/>
                  </a:lnTo>
                  <a:lnTo>
                    <a:pt x="114473" y="54964"/>
                  </a:lnTo>
                  <a:lnTo>
                    <a:pt x="113485" y="50503"/>
                  </a:lnTo>
                  <a:lnTo>
                    <a:pt x="112317" y="46187"/>
                  </a:lnTo>
                  <a:lnTo>
                    <a:pt x="111194" y="42014"/>
                  </a:lnTo>
                  <a:lnTo>
                    <a:pt x="109981" y="38273"/>
                  </a:lnTo>
                  <a:lnTo>
                    <a:pt x="108678" y="34676"/>
                  </a:lnTo>
                  <a:lnTo>
                    <a:pt x="107330" y="31079"/>
                  </a:lnTo>
                  <a:lnTo>
                    <a:pt x="105892" y="27769"/>
                  </a:lnTo>
                  <a:lnTo>
                    <a:pt x="104410" y="24748"/>
                  </a:lnTo>
                  <a:lnTo>
                    <a:pt x="102792" y="21870"/>
                  </a:lnTo>
                  <a:lnTo>
                    <a:pt x="101220" y="19136"/>
                  </a:lnTo>
                  <a:lnTo>
                    <a:pt x="99558" y="16546"/>
                  </a:lnTo>
                  <a:lnTo>
                    <a:pt x="97806" y="14244"/>
                  </a:lnTo>
                  <a:lnTo>
                    <a:pt x="96008" y="12086"/>
                  </a:lnTo>
                  <a:lnTo>
                    <a:pt x="94122" y="10071"/>
                  </a:lnTo>
                  <a:lnTo>
                    <a:pt x="92280" y="8057"/>
                  </a:lnTo>
                  <a:lnTo>
                    <a:pt x="90303" y="6474"/>
                  </a:lnTo>
                  <a:lnTo>
                    <a:pt x="88326" y="4892"/>
                  </a:lnTo>
                  <a:lnTo>
                    <a:pt x="86304" y="3453"/>
                  </a:lnTo>
                  <a:lnTo>
                    <a:pt x="84238" y="2158"/>
                  </a:lnTo>
                  <a:lnTo>
                    <a:pt x="82081" y="1007"/>
                  </a:lnTo>
                  <a:lnTo>
                    <a:pt x="79880" y="0"/>
                  </a:lnTo>
                  <a:lnTo>
                    <a:pt x="79880" y="0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6" name="任意多边形: 形状 25"/>
            <p:cNvSpPr/>
            <p:nvPr/>
          </p:nvSpPr>
          <p:spPr>
            <a:xfrm>
              <a:off x="5905406" y="2787472"/>
              <a:ext cx="350529" cy="35052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999"/>
                  </a:moveTo>
                  <a:lnTo>
                    <a:pt x="120000" y="59999"/>
                  </a:lnTo>
                  <a:lnTo>
                    <a:pt x="119902" y="63029"/>
                  </a:lnTo>
                  <a:lnTo>
                    <a:pt x="119609" y="66156"/>
                  </a:lnTo>
                  <a:lnTo>
                    <a:pt x="119218" y="69185"/>
                  </a:lnTo>
                  <a:lnTo>
                    <a:pt x="118730" y="72117"/>
                  </a:lnTo>
                  <a:lnTo>
                    <a:pt x="118047" y="75048"/>
                  </a:lnTo>
                  <a:lnTo>
                    <a:pt x="117266" y="77882"/>
                  </a:lnTo>
                  <a:lnTo>
                    <a:pt x="116289" y="80716"/>
                  </a:lnTo>
                  <a:lnTo>
                    <a:pt x="115215" y="83355"/>
                  </a:lnTo>
                  <a:lnTo>
                    <a:pt x="113946" y="85993"/>
                  </a:lnTo>
                  <a:lnTo>
                    <a:pt x="112676" y="88631"/>
                  </a:lnTo>
                  <a:lnTo>
                    <a:pt x="111310" y="91074"/>
                  </a:lnTo>
                  <a:lnTo>
                    <a:pt x="109650" y="93615"/>
                  </a:lnTo>
                  <a:lnTo>
                    <a:pt x="107990" y="95863"/>
                  </a:lnTo>
                  <a:lnTo>
                    <a:pt x="106232" y="98208"/>
                  </a:lnTo>
                  <a:lnTo>
                    <a:pt x="104279" y="100358"/>
                  </a:lnTo>
                  <a:lnTo>
                    <a:pt x="102327" y="102410"/>
                  </a:lnTo>
                  <a:lnTo>
                    <a:pt x="100276" y="104462"/>
                  </a:lnTo>
                  <a:lnTo>
                    <a:pt x="98030" y="106319"/>
                  </a:lnTo>
                  <a:lnTo>
                    <a:pt x="95882" y="108175"/>
                  </a:lnTo>
                  <a:lnTo>
                    <a:pt x="93539" y="109739"/>
                  </a:lnTo>
                  <a:lnTo>
                    <a:pt x="91098" y="111302"/>
                  </a:lnTo>
                  <a:lnTo>
                    <a:pt x="88462" y="112768"/>
                  </a:lnTo>
                  <a:lnTo>
                    <a:pt x="85923" y="114136"/>
                  </a:lnTo>
                  <a:lnTo>
                    <a:pt x="83287" y="115211"/>
                  </a:lnTo>
                  <a:lnTo>
                    <a:pt x="80553" y="116384"/>
                  </a:lnTo>
                  <a:lnTo>
                    <a:pt x="77721" y="117361"/>
                  </a:lnTo>
                  <a:lnTo>
                    <a:pt x="74890" y="118045"/>
                  </a:lnTo>
                  <a:lnTo>
                    <a:pt x="72058" y="118827"/>
                  </a:lnTo>
                  <a:lnTo>
                    <a:pt x="69031" y="119315"/>
                  </a:lnTo>
                  <a:lnTo>
                    <a:pt x="66102" y="119706"/>
                  </a:lnTo>
                  <a:lnTo>
                    <a:pt x="63075" y="119902"/>
                  </a:lnTo>
                  <a:lnTo>
                    <a:pt x="59951" y="119999"/>
                  </a:lnTo>
                  <a:lnTo>
                    <a:pt x="59951" y="119999"/>
                  </a:lnTo>
                  <a:lnTo>
                    <a:pt x="56924" y="119902"/>
                  </a:lnTo>
                  <a:lnTo>
                    <a:pt x="53897" y="119706"/>
                  </a:lnTo>
                  <a:lnTo>
                    <a:pt x="50772" y="119315"/>
                  </a:lnTo>
                  <a:lnTo>
                    <a:pt x="47843" y="118827"/>
                  </a:lnTo>
                  <a:lnTo>
                    <a:pt x="44914" y="118045"/>
                  </a:lnTo>
                  <a:lnTo>
                    <a:pt x="42082" y="117361"/>
                  </a:lnTo>
                  <a:lnTo>
                    <a:pt x="39251" y="116384"/>
                  </a:lnTo>
                  <a:lnTo>
                    <a:pt x="36615" y="115211"/>
                  </a:lnTo>
                  <a:lnTo>
                    <a:pt x="33978" y="114136"/>
                  </a:lnTo>
                  <a:lnTo>
                    <a:pt x="31342" y="112768"/>
                  </a:lnTo>
                  <a:lnTo>
                    <a:pt x="28901" y="111302"/>
                  </a:lnTo>
                  <a:lnTo>
                    <a:pt x="26460" y="109739"/>
                  </a:lnTo>
                  <a:lnTo>
                    <a:pt x="24117" y="108175"/>
                  </a:lnTo>
                  <a:lnTo>
                    <a:pt x="21773" y="106319"/>
                  </a:lnTo>
                  <a:lnTo>
                    <a:pt x="19723" y="104462"/>
                  </a:lnTo>
                  <a:lnTo>
                    <a:pt x="17575" y="102410"/>
                  </a:lnTo>
                  <a:lnTo>
                    <a:pt x="15524" y="100358"/>
                  </a:lnTo>
                  <a:lnTo>
                    <a:pt x="13669" y="98208"/>
                  </a:lnTo>
                  <a:lnTo>
                    <a:pt x="11814" y="95863"/>
                  </a:lnTo>
                  <a:lnTo>
                    <a:pt x="10252" y="93615"/>
                  </a:lnTo>
                  <a:lnTo>
                    <a:pt x="8689" y="91074"/>
                  </a:lnTo>
                  <a:lnTo>
                    <a:pt x="7225" y="88631"/>
                  </a:lnTo>
                  <a:lnTo>
                    <a:pt x="5858" y="85993"/>
                  </a:lnTo>
                  <a:lnTo>
                    <a:pt x="4784" y="83355"/>
                  </a:lnTo>
                  <a:lnTo>
                    <a:pt x="3612" y="80716"/>
                  </a:lnTo>
                  <a:lnTo>
                    <a:pt x="2636" y="77882"/>
                  </a:lnTo>
                  <a:lnTo>
                    <a:pt x="1952" y="75048"/>
                  </a:lnTo>
                  <a:lnTo>
                    <a:pt x="1171" y="72117"/>
                  </a:lnTo>
                  <a:lnTo>
                    <a:pt x="683" y="69185"/>
                  </a:lnTo>
                  <a:lnTo>
                    <a:pt x="292" y="66156"/>
                  </a:lnTo>
                  <a:lnTo>
                    <a:pt x="97" y="63029"/>
                  </a:lnTo>
                  <a:lnTo>
                    <a:pt x="0" y="59999"/>
                  </a:lnTo>
                  <a:lnTo>
                    <a:pt x="0" y="59999"/>
                  </a:lnTo>
                  <a:lnTo>
                    <a:pt x="97" y="56970"/>
                  </a:lnTo>
                  <a:lnTo>
                    <a:pt x="292" y="53843"/>
                  </a:lnTo>
                  <a:lnTo>
                    <a:pt x="683" y="50912"/>
                  </a:lnTo>
                  <a:lnTo>
                    <a:pt x="1171" y="47882"/>
                  </a:lnTo>
                  <a:lnTo>
                    <a:pt x="1952" y="45048"/>
                  </a:lnTo>
                  <a:lnTo>
                    <a:pt x="2636" y="42117"/>
                  </a:lnTo>
                  <a:lnTo>
                    <a:pt x="3612" y="39381"/>
                  </a:lnTo>
                  <a:lnTo>
                    <a:pt x="4784" y="36644"/>
                  </a:lnTo>
                  <a:lnTo>
                    <a:pt x="5858" y="34006"/>
                  </a:lnTo>
                  <a:lnTo>
                    <a:pt x="7225" y="31465"/>
                  </a:lnTo>
                  <a:lnTo>
                    <a:pt x="8689" y="28925"/>
                  </a:lnTo>
                  <a:lnTo>
                    <a:pt x="10252" y="26384"/>
                  </a:lnTo>
                  <a:lnTo>
                    <a:pt x="11814" y="24136"/>
                  </a:lnTo>
                  <a:lnTo>
                    <a:pt x="13669" y="21889"/>
                  </a:lnTo>
                  <a:lnTo>
                    <a:pt x="15524" y="19739"/>
                  </a:lnTo>
                  <a:lnTo>
                    <a:pt x="17575" y="17589"/>
                  </a:lnTo>
                  <a:lnTo>
                    <a:pt x="19723" y="15635"/>
                  </a:lnTo>
                  <a:lnTo>
                    <a:pt x="21773" y="13680"/>
                  </a:lnTo>
                  <a:lnTo>
                    <a:pt x="24117" y="12019"/>
                  </a:lnTo>
                  <a:lnTo>
                    <a:pt x="26460" y="10260"/>
                  </a:lnTo>
                  <a:lnTo>
                    <a:pt x="28901" y="8697"/>
                  </a:lnTo>
                  <a:lnTo>
                    <a:pt x="31342" y="7231"/>
                  </a:lnTo>
                  <a:lnTo>
                    <a:pt x="33978" y="5960"/>
                  </a:lnTo>
                  <a:lnTo>
                    <a:pt x="36615" y="4788"/>
                  </a:lnTo>
                  <a:lnTo>
                    <a:pt x="39251" y="3615"/>
                  </a:lnTo>
                  <a:lnTo>
                    <a:pt x="42082" y="2638"/>
                  </a:lnTo>
                  <a:lnTo>
                    <a:pt x="44914" y="1954"/>
                  </a:lnTo>
                  <a:lnTo>
                    <a:pt x="47843" y="1172"/>
                  </a:lnTo>
                  <a:lnTo>
                    <a:pt x="50772" y="684"/>
                  </a:lnTo>
                  <a:lnTo>
                    <a:pt x="53897" y="293"/>
                  </a:lnTo>
                  <a:lnTo>
                    <a:pt x="56924" y="97"/>
                  </a:lnTo>
                  <a:lnTo>
                    <a:pt x="59951" y="0"/>
                  </a:lnTo>
                  <a:lnTo>
                    <a:pt x="59951" y="0"/>
                  </a:lnTo>
                  <a:lnTo>
                    <a:pt x="63075" y="97"/>
                  </a:lnTo>
                  <a:lnTo>
                    <a:pt x="66102" y="293"/>
                  </a:lnTo>
                  <a:lnTo>
                    <a:pt x="69031" y="684"/>
                  </a:lnTo>
                  <a:lnTo>
                    <a:pt x="72058" y="1172"/>
                  </a:lnTo>
                  <a:lnTo>
                    <a:pt x="74890" y="1954"/>
                  </a:lnTo>
                  <a:lnTo>
                    <a:pt x="77721" y="2638"/>
                  </a:lnTo>
                  <a:lnTo>
                    <a:pt x="80553" y="3615"/>
                  </a:lnTo>
                  <a:lnTo>
                    <a:pt x="83287" y="4788"/>
                  </a:lnTo>
                  <a:lnTo>
                    <a:pt x="85923" y="5960"/>
                  </a:lnTo>
                  <a:lnTo>
                    <a:pt x="88462" y="7231"/>
                  </a:lnTo>
                  <a:lnTo>
                    <a:pt x="91098" y="8697"/>
                  </a:lnTo>
                  <a:lnTo>
                    <a:pt x="93539" y="10260"/>
                  </a:lnTo>
                  <a:lnTo>
                    <a:pt x="95882" y="12019"/>
                  </a:lnTo>
                  <a:lnTo>
                    <a:pt x="98030" y="13680"/>
                  </a:lnTo>
                  <a:lnTo>
                    <a:pt x="100276" y="15635"/>
                  </a:lnTo>
                  <a:lnTo>
                    <a:pt x="102327" y="17589"/>
                  </a:lnTo>
                  <a:lnTo>
                    <a:pt x="104279" y="19739"/>
                  </a:lnTo>
                  <a:lnTo>
                    <a:pt x="106232" y="21889"/>
                  </a:lnTo>
                  <a:lnTo>
                    <a:pt x="107990" y="24136"/>
                  </a:lnTo>
                  <a:lnTo>
                    <a:pt x="109650" y="26384"/>
                  </a:lnTo>
                  <a:lnTo>
                    <a:pt x="111310" y="28925"/>
                  </a:lnTo>
                  <a:lnTo>
                    <a:pt x="112676" y="31465"/>
                  </a:lnTo>
                  <a:lnTo>
                    <a:pt x="113946" y="34006"/>
                  </a:lnTo>
                  <a:lnTo>
                    <a:pt x="115215" y="36644"/>
                  </a:lnTo>
                  <a:lnTo>
                    <a:pt x="116289" y="39381"/>
                  </a:lnTo>
                  <a:lnTo>
                    <a:pt x="117266" y="42117"/>
                  </a:lnTo>
                  <a:lnTo>
                    <a:pt x="118047" y="45048"/>
                  </a:lnTo>
                  <a:lnTo>
                    <a:pt x="118730" y="47882"/>
                  </a:lnTo>
                  <a:lnTo>
                    <a:pt x="119218" y="50912"/>
                  </a:lnTo>
                  <a:lnTo>
                    <a:pt x="119609" y="53843"/>
                  </a:lnTo>
                  <a:lnTo>
                    <a:pt x="119902" y="56970"/>
                  </a:lnTo>
                  <a:lnTo>
                    <a:pt x="120000" y="59999"/>
                  </a:lnTo>
                  <a:lnTo>
                    <a:pt x="120000" y="59999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7" name="矩形: 圆角 26"/>
            <p:cNvSpPr/>
            <p:nvPr/>
          </p:nvSpPr>
          <p:spPr>
            <a:xfrm>
              <a:off x="899091" y="5268951"/>
              <a:ext cx="2613676" cy="392297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100000"/>
              </a:schemeClr>
            </a:solidFill>
            <a:ln>
              <a:noFill/>
            </a:ln>
          </p:spPr>
          <p:txBody>
            <a:bodyPr wrap="none" lIns="91425" tIns="45700" rIns="91425" bIns="45700" anchor="ctr" anchorCtr="0">
              <a:normAutofit fontScale="70000" lnSpcReduction="20000"/>
            </a:bodyPr>
            <a:lstStyle/>
            <a:p>
              <a:pPr marL="0" marR="0" lvl="0" indent="0" algn="ctr" rtl="0">
                <a:buNone/>
              </a:pPr>
              <a:r>
                <a:rPr lang="zh-CN" altLang="en-US" sz="1350" dirty="0">
                  <a:solidFill>
                    <a:schemeClr val="l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1825809" y="4648693"/>
              <a:ext cx="760243" cy="620257"/>
              <a:chOff x="3112799" y="2067558"/>
              <a:chExt cx="418132" cy="341140"/>
            </a:xfrm>
          </p:grpSpPr>
          <p:sp>
            <p:nvSpPr>
              <p:cNvPr id="61" name="任意多边形: 形状 60"/>
              <p:cNvSpPr/>
              <p:nvPr/>
            </p:nvSpPr>
            <p:spPr>
              <a:xfrm>
                <a:off x="3112799" y="2278502"/>
                <a:ext cx="418132" cy="1301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9880" y="0"/>
                    </a:moveTo>
                    <a:lnTo>
                      <a:pt x="66447" y="84172"/>
                    </a:lnTo>
                    <a:lnTo>
                      <a:pt x="64335" y="29352"/>
                    </a:lnTo>
                    <a:lnTo>
                      <a:pt x="67660" y="20719"/>
                    </a:lnTo>
                    <a:lnTo>
                      <a:pt x="52250" y="20719"/>
                    </a:lnTo>
                    <a:lnTo>
                      <a:pt x="55574" y="29352"/>
                    </a:lnTo>
                    <a:lnTo>
                      <a:pt x="53508" y="84172"/>
                    </a:lnTo>
                    <a:lnTo>
                      <a:pt x="40119" y="0"/>
                    </a:lnTo>
                    <a:lnTo>
                      <a:pt x="40119" y="0"/>
                    </a:lnTo>
                    <a:lnTo>
                      <a:pt x="37918" y="1007"/>
                    </a:lnTo>
                    <a:lnTo>
                      <a:pt x="35761" y="2158"/>
                    </a:lnTo>
                    <a:lnTo>
                      <a:pt x="33695" y="3453"/>
                    </a:lnTo>
                    <a:lnTo>
                      <a:pt x="31628" y="4892"/>
                    </a:lnTo>
                    <a:lnTo>
                      <a:pt x="29651" y="6474"/>
                    </a:lnTo>
                    <a:lnTo>
                      <a:pt x="27719" y="8057"/>
                    </a:lnTo>
                    <a:lnTo>
                      <a:pt x="25788" y="10071"/>
                    </a:lnTo>
                    <a:lnTo>
                      <a:pt x="23991" y="12086"/>
                    </a:lnTo>
                    <a:lnTo>
                      <a:pt x="22193" y="14244"/>
                    </a:lnTo>
                    <a:lnTo>
                      <a:pt x="20441" y="16546"/>
                    </a:lnTo>
                    <a:lnTo>
                      <a:pt x="18734" y="19136"/>
                    </a:lnTo>
                    <a:lnTo>
                      <a:pt x="17117" y="21870"/>
                    </a:lnTo>
                    <a:lnTo>
                      <a:pt x="15589" y="24748"/>
                    </a:lnTo>
                    <a:lnTo>
                      <a:pt x="14062" y="27769"/>
                    </a:lnTo>
                    <a:lnTo>
                      <a:pt x="12669" y="31223"/>
                    </a:lnTo>
                    <a:lnTo>
                      <a:pt x="11321" y="34676"/>
                    </a:lnTo>
                    <a:lnTo>
                      <a:pt x="9973" y="38273"/>
                    </a:lnTo>
                    <a:lnTo>
                      <a:pt x="8760" y="42014"/>
                    </a:lnTo>
                    <a:lnTo>
                      <a:pt x="7592" y="46187"/>
                    </a:lnTo>
                    <a:lnTo>
                      <a:pt x="6514" y="50503"/>
                    </a:lnTo>
                    <a:lnTo>
                      <a:pt x="5481" y="54964"/>
                    </a:lnTo>
                    <a:lnTo>
                      <a:pt x="4582" y="59712"/>
                    </a:lnTo>
                    <a:lnTo>
                      <a:pt x="3773" y="64604"/>
                    </a:lnTo>
                    <a:lnTo>
                      <a:pt x="2965" y="69784"/>
                    </a:lnTo>
                    <a:lnTo>
                      <a:pt x="2291" y="75251"/>
                    </a:lnTo>
                    <a:lnTo>
                      <a:pt x="1662" y="80863"/>
                    </a:lnTo>
                    <a:lnTo>
                      <a:pt x="1168" y="86762"/>
                    </a:lnTo>
                    <a:lnTo>
                      <a:pt x="763" y="92949"/>
                    </a:lnTo>
                    <a:lnTo>
                      <a:pt x="449" y="99280"/>
                    </a:lnTo>
                    <a:lnTo>
                      <a:pt x="224" y="105899"/>
                    </a:lnTo>
                    <a:lnTo>
                      <a:pt x="44" y="112805"/>
                    </a:lnTo>
                    <a:lnTo>
                      <a:pt x="0" y="119999"/>
                    </a:lnTo>
                    <a:lnTo>
                      <a:pt x="120000" y="119999"/>
                    </a:lnTo>
                    <a:lnTo>
                      <a:pt x="120000" y="119999"/>
                    </a:lnTo>
                    <a:lnTo>
                      <a:pt x="119955" y="112805"/>
                    </a:lnTo>
                    <a:lnTo>
                      <a:pt x="119775" y="105899"/>
                    </a:lnTo>
                    <a:lnTo>
                      <a:pt x="119550" y="99280"/>
                    </a:lnTo>
                    <a:lnTo>
                      <a:pt x="119191" y="92949"/>
                    </a:lnTo>
                    <a:lnTo>
                      <a:pt x="118742" y="86762"/>
                    </a:lnTo>
                    <a:lnTo>
                      <a:pt x="118247" y="80863"/>
                    </a:lnTo>
                    <a:lnTo>
                      <a:pt x="117708" y="75251"/>
                    </a:lnTo>
                    <a:lnTo>
                      <a:pt x="117034" y="69784"/>
                    </a:lnTo>
                    <a:lnTo>
                      <a:pt x="116226" y="64604"/>
                    </a:lnTo>
                    <a:lnTo>
                      <a:pt x="115372" y="59712"/>
                    </a:lnTo>
                    <a:lnTo>
                      <a:pt x="114473" y="54964"/>
                    </a:lnTo>
                    <a:lnTo>
                      <a:pt x="113485" y="50503"/>
                    </a:lnTo>
                    <a:lnTo>
                      <a:pt x="112317" y="46187"/>
                    </a:lnTo>
                    <a:lnTo>
                      <a:pt x="111194" y="42014"/>
                    </a:lnTo>
                    <a:lnTo>
                      <a:pt x="109981" y="38273"/>
                    </a:lnTo>
                    <a:lnTo>
                      <a:pt x="108678" y="34676"/>
                    </a:lnTo>
                    <a:lnTo>
                      <a:pt x="107330" y="31079"/>
                    </a:lnTo>
                    <a:lnTo>
                      <a:pt x="105892" y="27769"/>
                    </a:lnTo>
                    <a:lnTo>
                      <a:pt x="104410" y="24748"/>
                    </a:lnTo>
                    <a:lnTo>
                      <a:pt x="102792" y="21870"/>
                    </a:lnTo>
                    <a:lnTo>
                      <a:pt x="101220" y="19136"/>
                    </a:lnTo>
                    <a:lnTo>
                      <a:pt x="99558" y="16546"/>
                    </a:lnTo>
                    <a:lnTo>
                      <a:pt x="97806" y="14244"/>
                    </a:lnTo>
                    <a:lnTo>
                      <a:pt x="96008" y="12086"/>
                    </a:lnTo>
                    <a:lnTo>
                      <a:pt x="94122" y="10071"/>
                    </a:lnTo>
                    <a:lnTo>
                      <a:pt x="92280" y="8057"/>
                    </a:lnTo>
                    <a:lnTo>
                      <a:pt x="90303" y="6474"/>
                    </a:lnTo>
                    <a:lnTo>
                      <a:pt x="88326" y="4892"/>
                    </a:lnTo>
                    <a:lnTo>
                      <a:pt x="86304" y="3453"/>
                    </a:lnTo>
                    <a:lnTo>
                      <a:pt x="84238" y="2158"/>
                    </a:lnTo>
                    <a:lnTo>
                      <a:pt x="82081" y="1007"/>
                    </a:lnTo>
                    <a:lnTo>
                      <a:pt x="79880" y="0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62" name="任意多边形: 形状 61"/>
              <p:cNvSpPr/>
              <p:nvPr/>
            </p:nvSpPr>
            <p:spPr>
              <a:xfrm>
                <a:off x="3225468" y="2067558"/>
                <a:ext cx="192790" cy="19279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9999"/>
                    </a:moveTo>
                    <a:lnTo>
                      <a:pt x="120000" y="59999"/>
                    </a:lnTo>
                    <a:lnTo>
                      <a:pt x="119902" y="63029"/>
                    </a:lnTo>
                    <a:lnTo>
                      <a:pt x="119609" y="66156"/>
                    </a:lnTo>
                    <a:lnTo>
                      <a:pt x="119218" y="69185"/>
                    </a:lnTo>
                    <a:lnTo>
                      <a:pt x="118730" y="72117"/>
                    </a:lnTo>
                    <a:lnTo>
                      <a:pt x="118047" y="75048"/>
                    </a:lnTo>
                    <a:lnTo>
                      <a:pt x="117266" y="77882"/>
                    </a:lnTo>
                    <a:lnTo>
                      <a:pt x="116289" y="80716"/>
                    </a:lnTo>
                    <a:lnTo>
                      <a:pt x="115215" y="83355"/>
                    </a:lnTo>
                    <a:lnTo>
                      <a:pt x="113946" y="85993"/>
                    </a:lnTo>
                    <a:lnTo>
                      <a:pt x="112676" y="88631"/>
                    </a:lnTo>
                    <a:lnTo>
                      <a:pt x="111310" y="91074"/>
                    </a:lnTo>
                    <a:lnTo>
                      <a:pt x="109650" y="93615"/>
                    </a:lnTo>
                    <a:lnTo>
                      <a:pt x="107990" y="95863"/>
                    </a:lnTo>
                    <a:lnTo>
                      <a:pt x="106232" y="98208"/>
                    </a:lnTo>
                    <a:lnTo>
                      <a:pt x="104279" y="100358"/>
                    </a:lnTo>
                    <a:lnTo>
                      <a:pt x="102327" y="102410"/>
                    </a:lnTo>
                    <a:lnTo>
                      <a:pt x="100276" y="104462"/>
                    </a:lnTo>
                    <a:lnTo>
                      <a:pt x="98030" y="106319"/>
                    </a:lnTo>
                    <a:lnTo>
                      <a:pt x="95882" y="108175"/>
                    </a:lnTo>
                    <a:lnTo>
                      <a:pt x="93539" y="109739"/>
                    </a:lnTo>
                    <a:lnTo>
                      <a:pt x="91098" y="111302"/>
                    </a:lnTo>
                    <a:lnTo>
                      <a:pt x="88462" y="112768"/>
                    </a:lnTo>
                    <a:lnTo>
                      <a:pt x="85923" y="114136"/>
                    </a:lnTo>
                    <a:lnTo>
                      <a:pt x="83287" y="115211"/>
                    </a:lnTo>
                    <a:lnTo>
                      <a:pt x="80553" y="116384"/>
                    </a:lnTo>
                    <a:lnTo>
                      <a:pt x="77721" y="117361"/>
                    </a:lnTo>
                    <a:lnTo>
                      <a:pt x="74890" y="118045"/>
                    </a:lnTo>
                    <a:lnTo>
                      <a:pt x="72058" y="118827"/>
                    </a:lnTo>
                    <a:lnTo>
                      <a:pt x="69031" y="119315"/>
                    </a:lnTo>
                    <a:lnTo>
                      <a:pt x="66102" y="119706"/>
                    </a:lnTo>
                    <a:lnTo>
                      <a:pt x="63075" y="119902"/>
                    </a:lnTo>
                    <a:lnTo>
                      <a:pt x="59951" y="119999"/>
                    </a:lnTo>
                    <a:lnTo>
                      <a:pt x="59951" y="119999"/>
                    </a:lnTo>
                    <a:lnTo>
                      <a:pt x="56924" y="119902"/>
                    </a:lnTo>
                    <a:lnTo>
                      <a:pt x="53897" y="119706"/>
                    </a:lnTo>
                    <a:lnTo>
                      <a:pt x="50772" y="119315"/>
                    </a:lnTo>
                    <a:lnTo>
                      <a:pt x="47843" y="118827"/>
                    </a:lnTo>
                    <a:lnTo>
                      <a:pt x="44914" y="118045"/>
                    </a:lnTo>
                    <a:lnTo>
                      <a:pt x="42082" y="117361"/>
                    </a:lnTo>
                    <a:lnTo>
                      <a:pt x="39251" y="116384"/>
                    </a:lnTo>
                    <a:lnTo>
                      <a:pt x="36615" y="115211"/>
                    </a:lnTo>
                    <a:lnTo>
                      <a:pt x="33978" y="114136"/>
                    </a:lnTo>
                    <a:lnTo>
                      <a:pt x="31342" y="112768"/>
                    </a:lnTo>
                    <a:lnTo>
                      <a:pt x="28901" y="111302"/>
                    </a:lnTo>
                    <a:lnTo>
                      <a:pt x="26460" y="109739"/>
                    </a:lnTo>
                    <a:lnTo>
                      <a:pt x="24117" y="108175"/>
                    </a:lnTo>
                    <a:lnTo>
                      <a:pt x="21773" y="106319"/>
                    </a:lnTo>
                    <a:lnTo>
                      <a:pt x="19723" y="104462"/>
                    </a:lnTo>
                    <a:lnTo>
                      <a:pt x="17575" y="102410"/>
                    </a:lnTo>
                    <a:lnTo>
                      <a:pt x="15524" y="100358"/>
                    </a:lnTo>
                    <a:lnTo>
                      <a:pt x="13669" y="98208"/>
                    </a:lnTo>
                    <a:lnTo>
                      <a:pt x="11814" y="95863"/>
                    </a:lnTo>
                    <a:lnTo>
                      <a:pt x="10252" y="93615"/>
                    </a:lnTo>
                    <a:lnTo>
                      <a:pt x="8689" y="91074"/>
                    </a:lnTo>
                    <a:lnTo>
                      <a:pt x="7225" y="88631"/>
                    </a:lnTo>
                    <a:lnTo>
                      <a:pt x="5858" y="85993"/>
                    </a:lnTo>
                    <a:lnTo>
                      <a:pt x="4784" y="83355"/>
                    </a:lnTo>
                    <a:lnTo>
                      <a:pt x="3612" y="80716"/>
                    </a:lnTo>
                    <a:lnTo>
                      <a:pt x="2636" y="77882"/>
                    </a:lnTo>
                    <a:lnTo>
                      <a:pt x="1952" y="75048"/>
                    </a:lnTo>
                    <a:lnTo>
                      <a:pt x="1171" y="72117"/>
                    </a:lnTo>
                    <a:lnTo>
                      <a:pt x="683" y="69185"/>
                    </a:lnTo>
                    <a:lnTo>
                      <a:pt x="292" y="66156"/>
                    </a:lnTo>
                    <a:lnTo>
                      <a:pt x="97" y="63029"/>
                    </a:lnTo>
                    <a:lnTo>
                      <a:pt x="0" y="59999"/>
                    </a:lnTo>
                    <a:lnTo>
                      <a:pt x="0" y="59999"/>
                    </a:lnTo>
                    <a:lnTo>
                      <a:pt x="97" y="56970"/>
                    </a:lnTo>
                    <a:lnTo>
                      <a:pt x="292" y="53843"/>
                    </a:lnTo>
                    <a:lnTo>
                      <a:pt x="683" y="50912"/>
                    </a:lnTo>
                    <a:lnTo>
                      <a:pt x="1171" y="47882"/>
                    </a:lnTo>
                    <a:lnTo>
                      <a:pt x="1952" y="45048"/>
                    </a:lnTo>
                    <a:lnTo>
                      <a:pt x="2636" y="42117"/>
                    </a:lnTo>
                    <a:lnTo>
                      <a:pt x="3612" y="39381"/>
                    </a:lnTo>
                    <a:lnTo>
                      <a:pt x="4784" y="36644"/>
                    </a:lnTo>
                    <a:lnTo>
                      <a:pt x="5858" y="34006"/>
                    </a:lnTo>
                    <a:lnTo>
                      <a:pt x="7225" y="31465"/>
                    </a:lnTo>
                    <a:lnTo>
                      <a:pt x="8689" y="28925"/>
                    </a:lnTo>
                    <a:lnTo>
                      <a:pt x="10252" y="26384"/>
                    </a:lnTo>
                    <a:lnTo>
                      <a:pt x="11814" y="24136"/>
                    </a:lnTo>
                    <a:lnTo>
                      <a:pt x="13669" y="21889"/>
                    </a:lnTo>
                    <a:lnTo>
                      <a:pt x="15524" y="19739"/>
                    </a:lnTo>
                    <a:lnTo>
                      <a:pt x="17575" y="17589"/>
                    </a:lnTo>
                    <a:lnTo>
                      <a:pt x="19723" y="15635"/>
                    </a:lnTo>
                    <a:lnTo>
                      <a:pt x="21773" y="13680"/>
                    </a:lnTo>
                    <a:lnTo>
                      <a:pt x="24117" y="12019"/>
                    </a:lnTo>
                    <a:lnTo>
                      <a:pt x="26460" y="10260"/>
                    </a:lnTo>
                    <a:lnTo>
                      <a:pt x="28901" y="8697"/>
                    </a:lnTo>
                    <a:lnTo>
                      <a:pt x="31342" y="7231"/>
                    </a:lnTo>
                    <a:lnTo>
                      <a:pt x="33978" y="5960"/>
                    </a:lnTo>
                    <a:lnTo>
                      <a:pt x="36615" y="4788"/>
                    </a:lnTo>
                    <a:lnTo>
                      <a:pt x="39251" y="3615"/>
                    </a:lnTo>
                    <a:lnTo>
                      <a:pt x="42082" y="2638"/>
                    </a:lnTo>
                    <a:lnTo>
                      <a:pt x="44914" y="1954"/>
                    </a:lnTo>
                    <a:lnTo>
                      <a:pt x="47843" y="1172"/>
                    </a:lnTo>
                    <a:lnTo>
                      <a:pt x="50772" y="684"/>
                    </a:lnTo>
                    <a:lnTo>
                      <a:pt x="53897" y="293"/>
                    </a:lnTo>
                    <a:lnTo>
                      <a:pt x="56924" y="97"/>
                    </a:lnTo>
                    <a:lnTo>
                      <a:pt x="59951" y="0"/>
                    </a:lnTo>
                    <a:lnTo>
                      <a:pt x="59951" y="0"/>
                    </a:lnTo>
                    <a:lnTo>
                      <a:pt x="63075" y="97"/>
                    </a:lnTo>
                    <a:lnTo>
                      <a:pt x="66102" y="293"/>
                    </a:lnTo>
                    <a:lnTo>
                      <a:pt x="69031" y="684"/>
                    </a:lnTo>
                    <a:lnTo>
                      <a:pt x="72058" y="1172"/>
                    </a:lnTo>
                    <a:lnTo>
                      <a:pt x="74890" y="1954"/>
                    </a:lnTo>
                    <a:lnTo>
                      <a:pt x="77721" y="2638"/>
                    </a:lnTo>
                    <a:lnTo>
                      <a:pt x="80553" y="3615"/>
                    </a:lnTo>
                    <a:lnTo>
                      <a:pt x="83287" y="4788"/>
                    </a:lnTo>
                    <a:lnTo>
                      <a:pt x="85923" y="5960"/>
                    </a:lnTo>
                    <a:lnTo>
                      <a:pt x="88462" y="7231"/>
                    </a:lnTo>
                    <a:lnTo>
                      <a:pt x="91098" y="8697"/>
                    </a:lnTo>
                    <a:lnTo>
                      <a:pt x="93539" y="10260"/>
                    </a:lnTo>
                    <a:lnTo>
                      <a:pt x="95882" y="12019"/>
                    </a:lnTo>
                    <a:lnTo>
                      <a:pt x="98030" y="13680"/>
                    </a:lnTo>
                    <a:lnTo>
                      <a:pt x="100276" y="15635"/>
                    </a:lnTo>
                    <a:lnTo>
                      <a:pt x="102327" y="17589"/>
                    </a:lnTo>
                    <a:lnTo>
                      <a:pt x="104279" y="19739"/>
                    </a:lnTo>
                    <a:lnTo>
                      <a:pt x="106232" y="21889"/>
                    </a:lnTo>
                    <a:lnTo>
                      <a:pt x="107990" y="24136"/>
                    </a:lnTo>
                    <a:lnTo>
                      <a:pt x="109650" y="26384"/>
                    </a:lnTo>
                    <a:lnTo>
                      <a:pt x="111310" y="28925"/>
                    </a:lnTo>
                    <a:lnTo>
                      <a:pt x="112676" y="31465"/>
                    </a:lnTo>
                    <a:lnTo>
                      <a:pt x="113946" y="34006"/>
                    </a:lnTo>
                    <a:lnTo>
                      <a:pt x="115215" y="36644"/>
                    </a:lnTo>
                    <a:lnTo>
                      <a:pt x="116289" y="39381"/>
                    </a:lnTo>
                    <a:lnTo>
                      <a:pt x="117266" y="42117"/>
                    </a:lnTo>
                    <a:lnTo>
                      <a:pt x="118047" y="45048"/>
                    </a:lnTo>
                    <a:lnTo>
                      <a:pt x="118730" y="47882"/>
                    </a:lnTo>
                    <a:lnTo>
                      <a:pt x="119218" y="50912"/>
                    </a:lnTo>
                    <a:lnTo>
                      <a:pt x="119609" y="53843"/>
                    </a:lnTo>
                    <a:lnTo>
                      <a:pt x="119902" y="56970"/>
                    </a:lnTo>
                    <a:lnTo>
                      <a:pt x="120000" y="59999"/>
                    </a:lnTo>
                    <a:lnTo>
                      <a:pt x="120000" y="59999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1268200" y="4814008"/>
              <a:ext cx="557609" cy="454933"/>
              <a:chOff x="3112799" y="2067558"/>
              <a:chExt cx="418132" cy="341140"/>
            </a:xfrm>
          </p:grpSpPr>
          <p:sp>
            <p:nvSpPr>
              <p:cNvPr id="59" name="任意多边形: 形状 58"/>
              <p:cNvSpPr/>
              <p:nvPr/>
            </p:nvSpPr>
            <p:spPr>
              <a:xfrm>
                <a:off x="3112799" y="2278502"/>
                <a:ext cx="418132" cy="1301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9880" y="0"/>
                    </a:moveTo>
                    <a:lnTo>
                      <a:pt x="66447" y="84172"/>
                    </a:lnTo>
                    <a:lnTo>
                      <a:pt x="64335" y="29352"/>
                    </a:lnTo>
                    <a:lnTo>
                      <a:pt x="67660" y="20719"/>
                    </a:lnTo>
                    <a:lnTo>
                      <a:pt x="52250" y="20719"/>
                    </a:lnTo>
                    <a:lnTo>
                      <a:pt x="55574" y="29352"/>
                    </a:lnTo>
                    <a:lnTo>
                      <a:pt x="53508" y="84172"/>
                    </a:lnTo>
                    <a:lnTo>
                      <a:pt x="40119" y="0"/>
                    </a:lnTo>
                    <a:lnTo>
                      <a:pt x="40119" y="0"/>
                    </a:lnTo>
                    <a:lnTo>
                      <a:pt x="37918" y="1007"/>
                    </a:lnTo>
                    <a:lnTo>
                      <a:pt x="35761" y="2158"/>
                    </a:lnTo>
                    <a:lnTo>
                      <a:pt x="33695" y="3453"/>
                    </a:lnTo>
                    <a:lnTo>
                      <a:pt x="31628" y="4892"/>
                    </a:lnTo>
                    <a:lnTo>
                      <a:pt x="29651" y="6474"/>
                    </a:lnTo>
                    <a:lnTo>
                      <a:pt x="27719" y="8057"/>
                    </a:lnTo>
                    <a:lnTo>
                      <a:pt x="25788" y="10071"/>
                    </a:lnTo>
                    <a:lnTo>
                      <a:pt x="23991" y="12086"/>
                    </a:lnTo>
                    <a:lnTo>
                      <a:pt x="22193" y="14244"/>
                    </a:lnTo>
                    <a:lnTo>
                      <a:pt x="20441" y="16546"/>
                    </a:lnTo>
                    <a:lnTo>
                      <a:pt x="18734" y="19136"/>
                    </a:lnTo>
                    <a:lnTo>
                      <a:pt x="17117" y="21870"/>
                    </a:lnTo>
                    <a:lnTo>
                      <a:pt x="15589" y="24748"/>
                    </a:lnTo>
                    <a:lnTo>
                      <a:pt x="14062" y="27769"/>
                    </a:lnTo>
                    <a:lnTo>
                      <a:pt x="12669" y="31223"/>
                    </a:lnTo>
                    <a:lnTo>
                      <a:pt x="11321" y="34676"/>
                    </a:lnTo>
                    <a:lnTo>
                      <a:pt x="9973" y="38273"/>
                    </a:lnTo>
                    <a:lnTo>
                      <a:pt x="8760" y="42014"/>
                    </a:lnTo>
                    <a:lnTo>
                      <a:pt x="7592" y="46187"/>
                    </a:lnTo>
                    <a:lnTo>
                      <a:pt x="6514" y="50503"/>
                    </a:lnTo>
                    <a:lnTo>
                      <a:pt x="5481" y="54964"/>
                    </a:lnTo>
                    <a:lnTo>
                      <a:pt x="4582" y="59712"/>
                    </a:lnTo>
                    <a:lnTo>
                      <a:pt x="3773" y="64604"/>
                    </a:lnTo>
                    <a:lnTo>
                      <a:pt x="2965" y="69784"/>
                    </a:lnTo>
                    <a:lnTo>
                      <a:pt x="2291" y="75251"/>
                    </a:lnTo>
                    <a:lnTo>
                      <a:pt x="1662" y="80863"/>
                    </a:lnTo>
                    <a:lnTo>
                      <a:pt x="1168" y="86762"/>
                    </a:lnTo>
                    <a:lnTo>
                      <a:pt x="763" y="92949"/>
                    </a:lnTo>
                    <a:lnTo>
                      <a:pt x="449" y="99280"/>
                    </a:lnTo>
                    <a:lnTo>
                      <a:pt x="224" y="105899"/>
                    </a:lnTo>
                    <a:lnTo>
                      <a:pt x="44" y="112805"/>
                    </a:lnTo>
                    <a:lnTo>
                      <a:pt x="0" y="119999"/>
                    </a:lnTo>
                    <a:lnTo>
                      <a:pt x="120000" y="119999"/>
                    </a:lnTo>
                    <a:lnTo>
                      <a:pt x="120000" y="119999"/>
                    </a:lnTo>
                    <a:lnTo>
                      <a:pt x="119955" y="112805"/>
                    </a:lnTo>
                    <a:lnTo>
                      <a:pt x="119775" y="105899"/>
                    </a:lnTo>
                    <a:lnTo>
                      <a:pt x="119550" y="99280"/>
                    </a:lnTo>
                    <a:lnTo>
                      <a:pt x="119191" y="92949"/>
                    </a:lnTo>
                    <a:lnTo>
                      <a:pt x="118742" y="86762"/>
                    </a:lnTo>
                    <a:lnTo>
                      <a:pt x="118247" y="80863"/>
                    </a:lnTo>
                    <a:lnTo>
                      <a:pt x="117708" y="75251"/>
                    </a:lnTo>
                    <a:lnTo>
                      <a:pt x="117034" y="69784"/>
                    </a:lnTo>
                    <a:lnTo>
                      <a:pt x="116226" y="64604"/>
                    </a:lnTo>
                    <a:lnTo>
                      <a:pt x="115372" y="59712"/>
                    </a:lnTo>
                    <a:lnTo>
                      <a:pt x="114473" y="54964"/>
                    </a:lnTo>
                    <a:lnTo>
                      <a:pt x="113485" y="50503"/>
                    </a:lnTo>
                    <a:lnTo>
                      <a:pt x="112317" y="46187"/>
                    </a:lnTo>
                    <a:lnTo>
                      <a:pt x="111194" y="42014"/>
                    </a:lnTo>
                    <a:lnTo>
                      <a:pt x="109981" y="38273"/>
                    </a:lnTo>
                    <a:lnTo>
                      <a:pt x="108678" y="34676"/>
                    </a:lnTo>
                    <a:lnTo>
                      <a:pt x="107330" y="31079"/>
                    </a:lnTo>
                    <a:lnTo>
                      <a:pt x="105892" y="27769"/>
                    </a:lnTo>
                    <a:lnTo>
                      <a:pt x="104410" y="24748"/>
                    </a:lnTo>
                    <a:lnTo>
                      <a:pt x="102792" y="21870"/>
                    </a:lnTo>
                    <a:lnTo>
                      <a:pt x="101220" y="19136"/>
                    </a:lnTo>
                    <a:lnTo>
                      <a:pt x="99558" y="16546"/>
                    </a:lnTo>
                    <a:lnTo>
                      <a:pt x="97806" y="14244"/>
                    </a:lnTo>
                    <a:lnTo>
                      <a:pt x="96008" y="12086"/>
                    </a:lnTo>
                    <a:lnTo>
                      <a:pt x="94122" y="10071"/>
                    </a:lnTo>
                    <a:lnTo>
                      <a:pt x="92280" y="8057"/>
                    </a:lnTo>
                    <a:lnTo>
                      <a:pt x="90303" y="6474"/>
                    </a:lnTo>
                    <a:lnTo>
                      <a:pt x="88326" y="4892"/>
                    </a:lnTo>
                    <a:lnTo>
                      <a:pt x="86304" y="3453"/>
                    </a:lnTo>
                    <a:lnTo>
                      <a:pt x="84238" y="2158"/>
                    </a:lnTo>
                    <a:lnTo>
                      <a:pt x="82081" y="1007"/>
                    </a:lnTo>
                    <a:lnTo>
                      <a:pt x="79880" y="0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60" name="任意多边形: 形状 59"/>
              <p:cNvSpPr/>
              <p:nvPr/>
            </p:nvSpPr>
            <p:spPr>
              <a:xfrm>
                <a:off x="3225468" y="2067558"/>
                <a:ext cx="192790" cy="19279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9999"/>
                    </a:moveTo>
                    <a:lnTo>
                      <a:pt x="120000" y="59999"/>
                    </a:lnTo>
                    <a:lnTo>
                      <a:pt x="119902" y="63029"/>
                    </a:lnTo>
                    <a:lnTo>
                      <a:pt x="119609" y="66156"/>
                    </a:lnTo>
                    <a:lnTo>
                      <a:pt x="119218" y="69185"/>
                    </a:lnTo>
                    <a:lnTo>
                      <a:pt x="118730" y="72117"/>
                    </a:lnTo>
                    <a:lnTo>
                      <a:pt x="118047" y="75048"/>
                    </a:lnTo>
                    <a:lnTo>
                      <a:pt x="117266" y="77882"/>
                    </a:lnTo>
                    <a:lnTo>
                      <a:pt x="116289" y="80716"/>
                    </a:lnTo>
                    <a:lnTo>
                      <a:pt x="115215" y="83355"/>
                    </a:lnTo>
                    <a:lnTo>
                      <a:pt x="113946" y="85993"/>
                    </a:lnTo>
                    <a:lnTo>
                      <a:pt x="112676" y="88631"/>
                    </a:lnTo>
                    <a:lnTo>
                      <a:pt x="111310" y="91074"/>
                    </a:lnTo>
                    <a:lnTo>
                      <a:pt x="109650" y="93615"/>
                    </a:lnTo>
                    <a:lnTo>
                      <a:pt x="107990" y="95863"/>
                    </a:lnTo>
                    <a:lnTo>
                      <a:pt x="106232" y="98208"/>
                    </a:lnTo>
                    <a:lnTo>
                      <a:pt x="104279" y="100358"/>
                    </a:lnTo>
                    <a:lnTo>
                      <a:pt x="102327" y="102410"/>
                    </a:lnTo>
                    <a:lnTo>
                      <a:pt x="100276" y="104462"/>
                    </a:lnTo>
                    <a:lnTo>
                      <a:pt x="98030" y="106319"/>
                    </a:lnTo>
                    <a:lnTo>
                      <a:pt x="95882" y="108175"/>
                    </a:lnTo>
                    <a:lnTo>
                      <a:pt x="93539" y="109739"/>
                    </a:lnTo>
                    <a:lnTo>
                      <a:pt x="91098" y="111302"/>
                    </a:lnTo>
                    <a:lnTo>
                      <a:pt x="88462" y="112768"/>
                    </a:lnTo>
                    <a:lnTo>
                      <a:pt x="85923" y="114136"/>
                    </a:lnTo>
                    <a:lnTo>
                      <a:pt x="83287" y="115211"/>
                    </a:lnTo>
                    <a:lnTo>
                      <a:pt x="80553" y="116384"/>
                    </a:lnTo>
                    <a:lnTo>
                      <a:pt x="77721" y="117361"/>
                    </a:lnTo>
                    <a:lnTo>
                      <a:pt x="74890" y="118045"/>
                    </a:lnTo>
                    <a:lnTo>
                      <a:pt x="72058" y="118827"/>
                    </a:lnTo>
                    <a:lnTo>
                      <a:pt x="69031" y="119315"/>
                    </a:lnTo>
                    <a:lnTo>
                      <a:pt x="66102" y="119706"/>
                    </a:lnTo>
                    <a:lnTo>
                      <a:pt x="63075" y="119902"/>
                    </a:lnTo>
                    <a:lnTo>
                      <a:pt x="59951" y="119999"/>
                    </a:lnTo>
                    <a:lnTo>
                      <a:pt x="59951" y="119999"/>
                    </a:lnTo>
                    <a:lnTo>
                      <a:pt x="56924" y="119902"/>
                    </a:lnTo>
                    <a:lnTo>
                      <a:pt x="53897" y="119706"/>
                    </a:lnTo>
                    <a:lnTo>
                      <a:pt x="50772" y="119315"/>
                    </a:lnTo>
                    <a:lnTo>
                      <a:pt x="47843" y="118827"/>
                    </a:lnTo>
                    <a:lnTo>
                      <a:pt x="44914" y="118045"/>
                    </a:lnTo>
                    <a:lnTo>
                      <a:pt x="42082" y="117361"/>
                    </a:lnTo>
                    <a:lnTo>
                      <a:pt x="39251" y="116384"/>
                    </a:lnTo>
                    <a:lnTo>
                      <a:pt x="36615" y="115211"/>
                    </a:lnTo>
                    <a:lnTo>
                      <a:pt x="33978" y="114136"/>
                    </a:lnTo>
                    <a:lnTo>
                      <a:pt x="31342" y="112768"/>
                    </a:lnTo>
                    <a:lnTo>
                      <a:pt x="28901" y="111302"/>
                    </a:lnTo>
                    <a:lnTo>
                      <a:pt x="26460" y="109739"/>
                    </a:lnTo>
                    <a:lnTo>
                      <a:pt x="24117" y="108175"/>
                    </a:lnTo>
                    <a:lnTo>
                      <a:pt x="21773" y="106319"/>
                    </a:lnTo>
                    <a:lnTo>
                      <a:pt x="19723" y="104462"/>
                    </a:lnTo>
                    <a:lnTo>
                      <a:pt x="17575" y="102410"/>
                    </a:lnTo>
                    <a:lnTo>
                      <a:pt x="15524" y="100358"/>
                    </a:lnTo>
                    <a:lnTo>
                      <a:pt x="13669" y="98208"/>
                    </a:lnTo>
                    <a:lnTo>
                      <a:pt x="11814" y="95863"/>
                    </a:lnTo>
                    <a:lnTo>
                      <a:pt x="10252" y="93615"/>
                    </a:lnTo>
                    <a:lnTo>
                      <a:pt x="8689" y="91074"/>
                    </a:lnTo>
                    <a:lnTo>
                      <a:pt x="7225" y="88631"/>
                    </a:lnTo>
                    <a:lnTo>
                      <a:pt x="5858" y="85993"/>
                    </a:lnTo>
                    <a:lnTo>
                      <a:pt x="4784" y="83355"/>
                    </a:lnTo>
                    <a:lnTo>
                      <a:pt x="3612" y="80716"/>
                    </a:lnTo>
                    <a:lnTo>
                      <a:pt x="2636" y="77882"/>
                    </a:lnTo>
                    <a:lnTo>
                      <a:pt x="1952" y="75048"/>
                    </a:lnTo>
                    <a:lnTo>
                      <a:pt x="1171" y="72117"/>
                    </a:lnTo>
                    <a:lnTo>
                      <a:pt x="683" y="69185"/>
                    </a:lnTo>
                    <a:lnTo>
                      <a:pt x="292" y="66156"/>
                    </a:lnTo>
                    <a:lnTo>
                      <a:pt x="97" y="63029"/>
                    </a:lnTo>
                    <a:lnTo>
                      <a:pt x="0" y="59999"/>
                    </a:lnTo>
                    <a:lnTo>
                      <a:pt x="0" y="59999"/>
                    </a:lnTo>
                    <a:lnTo>
                      <a:pt x="97" y="56970"/>
                    </a:lnTo>
                    <a:lnTo>
                      <a:pt x="292" y="53843"/>
                    </a:lnTo>
                    <a:lnTo>
                      <a:pt x="683" y="50912"/>
                    </a:lnTo>
                    <a:lnTo>
                      <a:pt x="1171" y="47882"/>
                    </a:lnTo>
                    <a:lnTo>
                      <a:pt x="1952" y="45048"/>
                    </a:lnTo>
                    <a:lnTo>
                      <a:pt x="2636" y="42117"/>
                    </a:lnTo>
                    <a:lnTo>
                      <a:pt x="3612" y="39381"/>
                    </a:lnTo>
                    <a:lnTo>
                      <a:pt x="4784" y="36644"/>
                    </a:lnTo>
                    <a:lnTo>
                      <a:pt x="5858" y="34006"/>
                    </a:lnTo>
                    <a:lnTo>
                      <a:pt x="7225" y="31465"/>
                    </a:lnTo>
                    <a:lnTo>
                      <a:pt x="8689" y="28925"/>
                    </a:lnTo>
                    <a:lnTo>
                      <a:pt x="10252" y="26384"/>
                    </a:lnTo>
                    <a:lnTo>
                      <a:pt x="11814" y="24136"/>
                    </a:lnTo>
                    <a:lnTo>
                      <a:pt x="13669" y="21889"/>
                    </a:lnTo>
                    <a:lnTo>
                      <a:pt x="15524" y="19739"/>
                    </a:lnTo>
                    <a:lnTo>
                      <a:pt x="17575" y="17589"/>
                    </a:lnTo>
                    <a:lnTo>
                      <a:pt x="19723" y="15635"/>
                    </a:lnTo>
                    <a:lnTo>
                      <a:pt x="21773" y="13680"/>
                    </a:lnTo>
                    <a:lnTo>
                      <a:pt x="24117" y="12019"/>
                    </a:lnTo>
                    <a:lnTo>
                      <a:pt x="26460" y="10260"/>
                    </a:lnTo>
                    <a:lnTo>
                      <a:pt x="28901" y="8697"/>
                    </a:lnTo>
                    <a:lnTo>
                      <a:pt x="31342" y="7231"/>
                    </a:lnTo>
                    <a:lnTo>
                      <a:pt x="33978" y="5960"/>
                    </a:lnTo>
                    <a:lnTo>
                      <a:pt x="36615" y="4788"/>
                    </a:lnTo>
                    <a:lnTo>
                      <a:pt x="39251" y="3615"/>
                    </a:lnTo>
                    <a:lnTo>
                      <a:pt x="42082" y="2638"/>
                    </a:lnTo>
                    <a:lnTo>
                      <a:pt x="44914" y="1954"/>
                    </a:lnTo>
                    <a:lnTo>
                      <a:pt x="47843" y="1172"/>
                    </a:lnTo>
                    <a:lnTo>
                      <a:pt x="50772" y="684"/>
                    </a:lnTo>
                    <a:lnTo>
                      <a:pt x="53897" y="293"/>
                    </a:lnTo>
                    <a:lnTo>
                      <a:pt x="56924" y="97"/>
                    </a:lnTo>
                    <a:lnTo>
                      <a:pt x="59951" y="0"/>
                    </a:lnTo>
                    <a:lnTo>
                      <a:pt x="59951" y="0"/>
                    </a:lnTo>
                    <a:lnTo>
                      <a:pt x="63075" y="97"/>
                    </a:lnTo>
                    <a:lnTo>
                      <a:pt x="66102" y="293"/>
                    </a:lnTo>
                    <a:lnTo>
                      <a:pt x="69031" y="684"/>
                    </a:lnTo>
                    <a:lnTo>
                      <a:pt x="72058" y="1172"/>
                    </a:lnTo>
                    <a:lnTo>
                      <a:pt x="74890" y="1954"/>
                    </a:lnTo>
                    <a:lnTo>
                      <a:pt x="77721" y="2638"/>
                    </a:lnTo>
                    <a:lnTo>
                      <a:pt x="80553" y="3615"/>
                    </a:lnTo>
                    <a:lnTo>
                      <a:pt x="83287" y="4788"/>
                    </a:lnTo>
                    <a:lnTo>
                      <a:pt x="85923" y="5960"/>
                    </a:lnTo>
                    <a:lnTo>
                      <a:pt x="88462" y="7231"/>
                    </a:lnTo>
                    <a:lnTo>
                      <a:pt x="91098" y="8697"/>
                    </a:lnTo>
                    <a:lnTo>
                      <a:pt x="93539" y="10260"/>
                    </a:lnTo>
                    <a:lnTo>
                      <a:pt x="95882" y="12019"/>
                    </a:lnTo>
                    <a:lnTo>
                      <a:pt x="98030" y="13680"/>
                    </a:lnTo>
                    <a:lnTo>
                      <a:pt x="100276" y="15635"/>
                    </a:lnTo>
                    <a:lnTo>
                      <a:pt x="102327" y="17589"/>
                    </a:lnTo>
                    <a:lnTo>
                      <a:pt x="104279" y="19739"/>
                    </a:lnTo>
                    <a:lnTo>
                      <a:pt x="106232" y="21889"/>
                    </a:lnTo>
                    <a:lnTo>
                      <a:pt x="107990" y="24136"/>
                    </a:lnTo>
                    <a:lnTo>
                      <a:pt x="109650" y="26384"/>
                    </a:lnTo>
                    <a:lnTo>
                      <a:pt x="111310" y="28925"/>
                    </a:lnTo>
                    <a:lnTo>
                      <a:pt x="112676" y="31465"/>
                    </a:lnTo>
                    <a:lnTo>
                      <a:pt x="113946" y="34006"/>
                    </a:lnTo>
                    <a:lnTo>
                      <a:pt x="115215" y="36644"/>
                    </a:lnTo>
                    <a:lnTo>
                      <a:pt x="116289" y="39381"/>
                    </a:lnTo>
                    <a:lnTo>
                      <a:pt x="117266" y="42117"/>
                    </a:lnTo>
                    <a:lnTo>
                      <a:pt x="118047" y="45048"/>
                    </a:lnTo>
                    <a:lnTo>
                      <a:pt x="118730" y="47882"/>
                    </a:lnTo>
                    <a:lnTo>
                      <a:pt x="119218" y="50912"/>
                    </a:lnTo>
                    <a:lnTo>
                      <a:pt x="119609" y="53843"/>
                    </a:lnTo>
                    <a:lnTo>
                      <a:pt x="119902" y="56970"/>
                    </a:lnTo>
                    <a:lnTo>
                      <a:pt x="120000" y="59999"/>
                    </a:lnTo>
                    <a:lnTo>
                      <a:pt x="120000" y="59999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2586052" y="4814008"/>
              <a:ext cx="557609" cy="454933"/>
              <a:chOff x="3112799" y="2067558"/>
              <a:chExt cx="418132" cy="341140"/>
            </a:xfrm>
          </p:grpSpPr>
          <p:sp>
            <p:nvSpPr>
              <p:cNvPr id="57" name="任意多边形: 形状 56"/>
              <p:cNvSpPr/>
              <p:nvPr/>
            </p:nvSpPr>
            <p:spPr>
              <a:xfrm>
                <a:off x="3112799" y="2278502"/>
                <a:ext cx="418132" cy="1301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9880" y="0"/>
                    </a:moveTo>
                    <a:lnTo>
                      <a:pt x="66447" y="84172"/>
                    </a:lnTo>
                    <a:lnTo>
                      <a:pt x="64335" y="29352"/>
                    </a:lnTo>
                    <a:lnTo>
                      <a:pt x="67660" y="20719"/>
                    </a:lnTo>
                    <a:lnTo>
                      <a:pt x="52250" y="20719"/>
                    </a:lnTo>
                    <a:lnTo>
                      <a:pt x="55574" y="29352"/>
                    </a:lnTo>
                    <a:lnTo>
                      <a:pt x="53508" y="84172"/>
                    </a:lnTo>
                    <a:lnTo>
                      <a:pt x="40119" y="0"/>
                    </a:lnTo>
                    <a:lnTo>
                      <a:pt x="40119" y="0"/>
                    </a:lnTo>
                    <a:lnTo>
                      <a:pt x="37918" y="1007"/>
                    </a:lnTo>
                    <a:lnTo>
                      <a:pt x="35761" y="2158"/>
                    </a:lnTo>
                    <a:lnTo>
                      <a:pt x="33695" y="3453"/>
                    </a:lnTo>
                    <a:lnTo>
                      <a:pt x="31628" y="4892"/>
                    </a:lnTo>
                    <a:lnTo>
                      <a:pt x="29651" y="6474"/>
                    </a:lnTo>
                    <a:lnTo>
                      <a:pt x="27719" y="8057"/>
                    </a:lnTo>
                    <a:lnTo>
                      <a:pt x="25788" y="10071"/>
                    </a:lnTo>
                    <a:lnTo>
                      <a:pt x="23991" y="12086"/>
                    </a:lnTo>
                    <a:lnTo>
                      <a:pt x="22193" y="14244"/>
                    </a:lnTo>
                    <a:lnTo>
                      <a:pt x="20441" y="16546"/>
                    </a:lnTo>
                    <a:lnTo>
                      <a:pt x="18734" y="19136"/>
                    </a:lnTo>
                    <a:lnTo>
                      <a:pt x="17117" y="21870"/>
                    </a:lnTo>
                    <a:lnTo>
                      <a:pt x="15589" y="24748"/>
                    </a:lnTo>
                    <a:lnTo>
                      <a:pt x="14062" y="27769"/>
                    </a:lnTo>
                    <a:lnTo>
                      <a:pt x="12669" y="31223"/>
                    </a:lnTo>
                    <a:lnTo>
                      <a:pt x="11321" y="34676"/>
                    </a:lnTo>
                    <a:lnTo>
                      <a:pt x="9973" y="38273"/>
                    </a:lnTo>
                    <a:lnTo>
                      <a:pt x="8760" y="42014"/>
                    </a:lnTo>
                    <a:lnTo>
                      <a:pt x="7592" y="46187"/>
                    </a:lnTo>
                    <a:lnTo>
                      <a:pt x="6514" y="50503"/>
                    </a:lnTo>
                    <a:lnTo>
                      <a:pt x="5481" y="54964"/>
                    </a:lnTo>
                    <a:lnTo>
                      <a:pt x="4582" y="59712"/>
                    </a:lnTo>
                    <a:lnTo>
                      <a:pt x="3773" y="64604"/>
                    </a:lnTo>
                    <a:lnTo>
                      <a:pt x="2965" y="69784"/>
                    </a:lnTo>
                    <a:lnTo>
                      <a:pt x="2291" y="75251"/>
                    </a:lnTo>
                    <a:lnTo>
                      <a:pt x="1662" y="80863"/>
                    </a:lnTo>
                    <a:lnTo>
                      <a:pt x="1168" y="86762"/>
                    </a:lnTo>
                    <a:lnTo>
                      <a:pt x="763" y="92949"/>
                    </a:lnTo>
                    <a:lnTo>
                      <a:pt x="449" y="99280"/>
                    </a:lnTo>
                    <a:lnTo>
                      <a:pt x="224" y="105899"/>
                    </a:lnTo>
                    <a:lnTo>
                      <a:pt x="44" y="112805"/>
                    </a:lnTo>
                    <a:lnTo>
                      <a:pt x="0" y="119999"/>
                    </a:lnTo>
                    <a:lnTo>
                      <a:pt x="120000" y="119999"/>
                    </a:lnTo>
                    <a:lnTo>
                      <a:pt x="120000" y="119999"/>
                    </a:lnTo>
                    <a:lnTo>
                      <a:pt x="119955" y="112805"/>
                    </a:lnTo>
                    <a:lnTo>
                      <a:pt x="119775" y="105899"/>
                    </a:lnTo>
                    <a:lnTo>
                      <a:pt x="119550" y="99280"/>
                    </a:lnTo>
                    <a:lnTo>
                      <a:pt x="119191" y="92949"/>
                    </a:lnTo>
                    <a:lnTo>
                      <a:pt x="118742" y="86762"/>
                    </a:lnTo>
                    <a:lnTo>
                      <a:pt x="118247" y="80863"/>
                    </a:lnTo>
                    <a:lnTo>
                      <a:pt x="117708" y="75251"/>
                    </a:lnTo>
                    <a:lnTo>
                      <a:pt x="117034" y="69784"/>
                    </a:lnTo>
                    <a:lnTo>
                      <a:pt x="116226" y="64604"/>
                    </a:lnTo>
                    <a:lnTo>
                      <a:pt x="115372" y="59712"/>
                    </a:lnTo>
                    <a:lnTo>
                      <a:pt x="114473" y="54964"/>
                    </a:lnTo>
                    <a:lnTo>
                      <a:pt x="113485" y="50503"/>
                    </a:lnTo>
                    <a:lnTo>
                      <a:pt x="112317" y="46187"/>
                    </a:lnTo>
                    <a:lnTo>
                      <a:pt x="111194" y="42014"/>
                    </a:lnTo>
                    <a:lnTo>
                      <a:pt x="109981" y="38273"/>
                    </a:lnTo>
                    <a:lnTo>
                      <a:pt x="108678" y="34676"/>
                    </a:lnTo>
                    <a:lnTo>
                      <a:pt x="107330" y="31079"/>
                    </a:lnTo>
                    <a:lnTo>
                      <a:pt x="105892" y="27769"/>
                    </a:lnTo>
                    <a:lnTo>
                      <a:pt x="104410" y="24748"/>
                    </a:lnTo>
                    <a:lnTo>
                      <a:pt x="102792" y="21870"/>
                    </a:lnTo>
                    <a:lnTo>
                      <a:pt x="101220" y="19136"/>
                    </a:lnTo>
                    <a:lnTo>
                      <a:pt x="99558" y="16546"/>
                    </a:lnTo>
                    <a:lnTo>
                      <a:pt x="97806" y="14244"/>
                    </a:lnTo>
                    <a:lnTo>
                      <a:pt x="96008" y="12086"/>
                    </a:lnTo>
                    <a:lnTo>
                      <a:pt x="94122" y="10071"/>
                    </a:lnTo>
                    <a:lnTo>
                      <a:pt x="92280" y="8057"/>
                    </a:lnTo>
                    <a:lnTo>
                      <a:pt x="90303" y="6474"/>
                    </a:lnTo>
                    <a:lnTo>
                      <a:pt x="88326" y="4892"/>
                    </a:lnTo>
                    <a:lnTo>
                      <a:pt x="86304" y="3453"/>
                    </a:lnTo>
                    <a:lnTo>
                      <a:pt x="84238" y="2158"/>
                    </a:lnTo>
                    <a:lnTo>
                      <a:pt x="82081" y="1007"/>
                    </a:lnTo>
                    <a:lnTo>
                      <a:pt x="79880" y="0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58" name="任意多边形: 形状 57"/>
              <p:cNvSpPr/>
              <p:nvPr/>
            </p:nvSpPr>
            <p:spPr>
              <a:xfrm>
                <a:off x="3225468" y="2067558"/>
                <a:ext cx="192790" cy="19279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9999"/>
                    </a:moveTo>
                    <a:lnTo>
                      <a:pt x="120000" y="59999"/>
                    </a:lnTo>
                    <a:lnTo>
                      <a:pt x="119902" y="63029"/>
                    </a:lnTo>
                    <a:lnTo>
                      <a:pt x="119609" y="66156"/>
                    </a:lnTo>
                    <a:lnTo>
                      <a:pt x="119218" y="69185"/>
                    </a:lnTo>
                    <a:lnTo>
                      <a:pt x="118730" y="72117"/>
                    </a:lnTo>
                    <a:lnTo>
                      <a:pt x="118047" y="75048"/>
                    </a:lnTo>
                    <a:lnTo>
                      <a:pt x="117266" y="77882"/>
                    </a:lnTo>
                    <a:lnTo>
                      <a:pt x="116289" y="80716"/>
                    </a:lnTo>
                    <a:lnTo>
                      <a:pt x="115215" y="83355"/>
                    </a:lnTo>
                    <a:lnTo>
                      <a:pt x="113946" y="85993"/>
                    </a:lnTo>
                    <a:lnTo>
                      <a:pt x="112676" y="88631"/>
                    </a:lnTo>
                    <a:lnTo>
                      <a:pt x="111310" y="91074"/>
                    </a:lnTo>
                    <a:lnTo>
                      <a:pt x="109650" y="93615"/>
                    </a:lnTo>
                    <a:lnTo>
                      <a:pt x="107990" y="95863"/>
                    </a:lnTo>
                    <a:lnTo>
                      <a:pt x="106232" y="98208"/>
                    </a:lnTo>
                    <a:lnTo>
                      <a:pt x="104279" y="100358"/>
                    </a:lnTo>
                    <a:lnTo>
                      <a:pt x="102327" y="102410"/>
                    </a:lnTo>
                    <a:lnTo>
                      <a:pt x="100276" y="104462"/>
                    </a:lnTo>
                    <a:lnTo>
                      <a:pt x="98030" y="106319"/>
                    </a:lnTo>
                    <a:lnTo>
                      <a:pt x="95882" y="108175"/>
                    </a:lnTo>
                    <a:lnTo>
                      <a:pt x="93539" y="109739"/>
                    </a:lnTo>
                    <a:lnTo>
                      <a:pt x="91098" y="111302"/>
                    </a:lnTo>
                    <a:lnTo>
                      <a:pt x="88462" y="112768"/>
                    </a:lnTo>
                    <a:lnTo>
                      <a:pt x="85923" y="114136"/>
                    </a:lnTo>
                    <a:lnTo>
                      <a:pt x="83287" y="115211"/>
                    </a:lnTo>
                    <a:lnTo>
                      <a:pt x="80553" y="116384"/>
                    </a:lnTo>
                    <a:lnTo>
                      <a:pt x="77721" y="117361"/>
                    </a:lnTo>
                    <a:lnTo>
                      <a:pt x="74890" y="118045"/>
                    </a:lnTo>
                    <a:lnTo>
                      <a:pt x="72058" y="118827"/>
                    </a:lnTo>
                    <a:lnTo>
                      <a:pt x="69031" y="119315"/>
                    </a:lnTo>
                    <a:lnTo>
                      <a:pt x="66102" y="119706"/>
                    </a:lnTo>
                    <a:lnTo>
                      <a:pt x="63075" y="119902"/>
                    </a:lnTo>
                    <a:lnTo>
                      <a:pt x="59951" y="119999"/>
                    </a:lnTo>
                    <a:lnTo>
                      <a:pt x="59951" y="119999"/>
                    </a:lnTo>
                    <a:lnTo>
                      <a:pt x="56924" y="119902"/>
                    </a:lnTo>
                    <a:lnTo>
                      <a:pt x="53897" y="119706"/>
                    </a:lnTo>
                    <a:lnTo>
                      <a:pt x="50772" y="119315"/>
                    </a:lnTo>
                    <a:lnTo>
                      <a:pt x="47843" y="118827"/>
                    </a:lnTo>
                    <a:lnTo>
                      <a:pt x="44914" y="118045"/>
                    </a:lnTo>
                    <a:lnTo>
                      <a:pt x="42082" y="117361"/>
                    </a:lnTo>
                    <a:lnTo>
                      <a:pt x="39251" y="116384"/>
                    </a:lnTo>
                    <a:lnTo>
                      <a:pt x="36615" y="115211"/>
                    </a:lnTo>
                    <a:lnTo>
                      <a:pt x="33978" y="114136"/>
                    </a:lnTo>
                    <a:lnTo>
                      <a:pt x="31342" y="112768"/>
                    </a:lnTo>
                    <a:lnTo>
                      <a:pt x="28901" y="111302"/>
                    </a:lnTo>
                    <a:lnTo>
                      <a:pt x="26460" y="109739"/>
                    </a:lnTo>
                    <a:lnTo>
                      <a:pt x="24117" y="108175"/>
                    </a:lnTo>
                    <a:lnTo>
                      <a:pt x="21773" y="106319"/>
                    </a:lnTo>
                    <a:lnTo>
                      <a:pt x="19723" y="104462"/>
                    </a:lnTo>
                    <a:lnTo>
                      <a:pt x="17575" y="102410"/>
                    </a:lnTo>
                    <a:lnTo>
                      <a:pt x="15524" y="100358"/>
                    </a:lnTo>
                    <a:lnTo>
                      <a:pt x="13669" y="98208"/>
                    </a:lnTo>
                    <a:lnTo>
                      <a:pt x="11814" y="95863"/>
                    </a:lnTo>
                    <a:lnTo>
                      <a:pt x="10252" y="93615"/>
                    </a:lnTo>
                    <a:lnTo>
                      <a:pt x="8689" y="91074"/>
                    </a:lnTo>
                    <a:lnTo>
                      <a:pt x="7225" y="88631"/>
                    </a:lnTo>
                    <a:lnTo>
                      <a:pt x="5858" y="85993"/>
                    </a:lnTo>
                    <a:lnTo>
                      <a:pt x="4784" y="83355"/>
                    </a:lnTo>
                    <a:lnTo>
                      <a:pt x="3612" y="80716"/>
                    </a:lnTo>
                    <a:lnTo>
                      <a:pt x="2636" y="77882"/>
                    </a:lnTo>
                    <a:lnTo>
                      <a:pt x="1952" y="75048"/>
                    </a:lnTo>
                    <a:lnTo>
                      <a:pt x="1171" y="72117"/>
                    </a:lnTo>
                    <a:lnTo>
                      <a:pt x="683" y="69185"/>
                    </a:lnTo>
                    <a:lnTo>
                      <a:pt x="292" y="66156"/>
                    </a:lnTo>
                    <a:lnTo>
                      <a:pt x="97" y="63029"/>
                    </a:lnTo>
                    <a:lnTo>
                      <a:pt x="0" y="59999"/>
                    </a:lnTo>
                    <a:lnTo>
                      <a:pt x="0" y="59999"/>
                    </a:lnTo>
                    <a:lnTo>
                      <a:pt x="97" y="56970"/>
                    </a:lnTo>
                    <a:lnTo>
                      <a:pt x="292" y="53843"/>
                    </a:lnTo>
                    <a:lnTo>
                      <a:pt x="683" y="50912"/>
                    </a:lnTo>
                    <a:lnTo>
                      <a:pt x="1171" y="47882"/>
                    </a:lnTo>
                    <a:lnTo>
                      <a:pt x="1952" y="45048"/>
                    </a:lnTo>
                    <a:lnTo>
                      <a:pt x="2636" y="42117"/>
                    </a:lnTo>
                    <a:lnTo>
                      <a:pt x="3612" y="39381"/>
                    </a:lnTo>
                    <a:lnTo>
                      <a:pt x="4784" y="36644"/>
                    </a:lnTo>
                    <a:lnTo>
                      <a:pt x="5858" y="34006"/>
                    </a:lnTo>
                    <a:lnTo>
                      <a:pt x="7225" y="31465"/>
                    </a:lnTo>
                    <a:lnTo>
                      <a:pt x="8689" y="28925"/>
                    </a:lnTo>
                    <a:lnTo>
                      <a:pt x="10252" y="26384"/>
                    </a:lnTo>
                    <a:lnTo>
                      <a:pt x="11814" y="24136"/>
                    </a:lnTo>
                    <a:lnTo>
                      <a:pt x="13669" y="21889"/>
                    </a:lnTo>
                    <a:lnTo>
                      <a:pt x="15524" y="19739"/>
                    </a:lnTo>
                    <a:lnTo>
                      <a:pt x="17575" y="17589"/>
                    </a:lnTo>
                    <a:lnTo>
                      <a:pt x="19723" y="15635"/>
                    </a:lnTo>
                    <a:lnTo>
                      <a:pt x="21773" y="13680"/>
                    </a:lnTo>
                    <a:lnTo>
                      <a:pt x="24117" y="12019"/>
                    </a:lnTo>
                    <a:lnTo>
                      <a:pt x="26460" y="10260"/>
                    </a:lnTo>
                    <a:lnTo>
                      <a:pt x="28901" y="8697"/>
                    </a:lnTo>
                    <a:lnTo>
                      <a:pt x="31342" y="7231"/>
                    </a:lnTo>
                    <a:lnTo>
                      <a:pt x="33978" y="5960"/>
                    </a:lnTo>
                    <a:lnTo>
                      <a:pt x="36615" y="4788"/>
                    </a:lnTo>
                    <a:lnTo>
                      <a:pt x="39251" y="3615"/>
                    </a:lnTo>
                    <a:lnTo>
                      <a:pt x="42082" y="2638"/>
                    </a:lnTo>
                    <a:lnTo>
                      <a:pt x="44914" y="1954"/>
                    </a:lnTo>
                    <a:lnTo>
                      <a:pt x="47843" y="1172"/>
                    </a:lnTo>
                    <a:lnTo>
                      <a:pt x="50772" y="684"/>
                    </a:lnTo>
                    <a:lnTo>
                      <a:pt x="53897" y="293"/>
                    </a:lnTo>
                    <a:lnTo>
                      <a:pt x="56924" y="97"/>
                    </a:lnTo>
                    <a:lnTo>
                      <a:pt x="59951" y="0"/>
                    </a:lnTo>
                    <a:lnTo>
                      <a:pt x="59951" y="0"/>
                    </a:lnTo>
                    <a:lnTo>
                      <a:pt x="63075" y="97"/>
                    </a:lnTo>
                    <a:lnTo>
                      <a:pt x="66102" y="293"/>
                    </a:lnTo>
                    <a:lnTo>
                      <a:pt x="69031" y="684"/>
                    </a:lnTo>
                    <a:lnTo>
                      <a:pt x="72058" y="1172"/>
                    </a:lnTo>
                    <a:lnTo>
                      <a:pt x="74890" y="1954"/>
                    </a:lnTo>
                    <a:lnTo>
                      <a:pt x="77721" y="2638"/>
                    </a:lnTo>
                    <a:lnTo>
                      <a:pt x="80553" y="3615"/>
                    </a:lnTo>
                    <a:lnTo>
                      <a:pt x="83287" y="4788"/>
                    </a:lnTo>
                    <a:lnTo>
                      <a:pt x="85923" y="5960"/>
                    </a:lnTo>
                    <a:lnTo>
                      <a:pt x="88462" y="7231"/>
                    </a:lnTo>
                    <a:lnTo>
                      <a:pt x="91098" y="8697"/>
                    </a:lnTo>
                    <a:lnTo>
                      <a:pt x="93539" y="10260"/>
                    </a:lnTo>
                    <a:lnTo>
                      <a:pt x="95882" y="12019"/>
                    </a:lnTo>
                    <a:lnTo>
                      <a:pt x="98030" y="13680"/>
                    </a:lnTo>
                    <a:lnTo>
                      <a:pt x="100276" y="15635"/>
                    </a:lnTo>
                    <a:lnTo>
                      <a:pt x="102327" y="17589"/>
                    </a:lnTo>
                    <a:lnTo>
                      <a:pt x="104279" y="19739"/>
                    </a:lnTo>
                    <a:lnTo>
                      <a:pt x="106232" y="21889"/>
                    </a:lnTo>
                    <a:lnTo>
                      <a:pt x="107990" y="24136"/>
                    </a:lnTo>
                    <a:lnTo>
                      <a:pt x="109650" y="26384"/>
                    </a:lnTo>
                    <a:lnTo>
                      <a:pt x="111310" y="28925"/>
                    </a:lnTo>
                    <a:lnTo>
                      <a:pt x="112676" y="31465"/>
                    </a:lnTo>
                    <a:lnTo>
                      <a:pt x="113946" y="34006"/>
                    </a:lnTo>
                    <a:lnTo>
                      <a:pt x="115215" y="36644"/>
                    </a:lnTo>
                    <a:lnTo>
                      <a:pt x="116289" y="39381"/>
                    </a:lnTo>
                    <a:lnTo>
                      <a:pt x="117266" y="42117"/>
                    </a:lnTo>
                    <a:lnTo>
                      <a:pt x="118047" y="45048"/>
                    </a:lnTo>
                    <a:lnTo>
                      <a:pt x="118730" y="47882"/>
                    </a:lnTo>
                    <a:lnTo>
                      <a:pt x="119218" y="50912"/>
                    </a:lnTo>
                    <a:lnTo>
                      <a:pt x="119609" y="53843"/>
                    </a:lnTo>
                    <a:lnTo>
                      <a:pt x="119902" y="56970"/>
                    </a:lnTo>
                    <a:lnTo>
                      <a:pt x="120000" y="59999"/>
                    </a:lnTo>
                    <a:lnTo>
                      <a:pt x="120000" y="59999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31" name="矩形: 圆角 30"/>
            <p:cNvSpPr/>
            <p:nvPr/>
          </p:nvSpPr>
          <p:spPr>
            <a:xfrm>
              <a:off x="4773837" y="5268951"/>
              <a:ext cx="2613676" cy="39229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100000"/>
              </a:schemeClr>
            </a:solidFill>
            <a:ln>
              <a:noFill/>
            </a:ln>
          </p:spPr>
          <p:txBody>
            <a:bodyPr wrap="none" lIns="91425" tIns="45700" rIns="91425" bIns="45700" anchor="ctr" anchorCtr="0">
              <a:normAutofit fontScale="70000" lnSpcReduction="20000"/>
            </a:bodyPr>
            <a:lstStyle/>
            <a:p>
              <a:pPr marL="0" marR="0" lvl="0" indent="0" algn="ctr" rtl="0">
                <a:buNone/>
              </a:pPr>
              <a:r>
                <a:rPr lang="zh-CN" altLang="en-US" sz="1350" dirty="0">
                  <a:solidFill>
                    <a:schemeClr val="l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5700553" y="4648693"/>
              <a:ext cx="760243" cy="620257"/>
              <a:chOff x="3112799" y="2067558"/>
              <a:chExt cx="418132" cy="341140"/>
            </a:xfrm>
          </p:grpSpPr>
          <p:sp>
            <p:nvSpPr>
              <p:cNvPr id="55" name="任意多边形: 形状 54"/>
              <p:cNvSpPr/>
              <p:nvPr/>
            </p:nvSpPr>
            <p:spPr>
              <a:xfrm>
                <a:off x="3112799" y="2278502"/>
                <a:ext cx="418132" cy="1301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9880" y="0"/>
                    </a:moveTo>
                    <a:lnTo>
                      <a:pt x="66447" y="84172"/>
                    </a:lnTo>
                    <a:lnTo>
                      <a:pt x="64335" y="29352"/>
                    </a:lnTo>
                    <a:lnTo>
                      <a:pt x="67660" y="20719"/>
                    </a:lnTo>
                    <a:lnTo>
                      <a:pt x="52250" y="20719"/>
                    </a:lnTo>
                    <a:lnTo>
                      <a:pt x="55574" y="29352"/>
                    </a:lnTo>
                    <a:lnTo>
                      <a:pt x="53508" y="84172"/>
                    </a:lnTo>
                    <a:lnTo>
                      <a:pt x="40119" y="0"/>
                    </a:lnTo>
                    <a:lnTo>
                      <a:pt x="40119" y="0"/>
                    </a:lnTo>
                    <a:lnTo>
                      <a:pt x="37918" y="1007"/>
                    </a:lnTo>
                    <a:lnTo>
                      <a:pt x="35761" y="2158"/>
                    </a:lnTo>
                    <a:lnTo>
                      <a:pt x="33695" y="3453"/>
                    </a:lnTo>
                    <a:lnTo>
                      <a:pt x="31628" y="4892"/>
                    </a:lnTo>
                    <a:lnTo>
                      <a:pt x="29651" y="6474"/>
                    </a:lnTo>
                    <a:lnTo>
                      <a:pt x="27719" y="8057"/>
                    </a:lnTo>
                    <a:lnTo>
                      <a:pt x="25788" y="10071"/>
                    </a:lnTo>
                    <a:lnTo>
                      <a:pt x="23991" y="12086"/>
                    </a:lnTo>
                    <a:lnTo>
                      <a:pt x="22193" y="14244"/>
                    </a:lnTo>
                    <a:lnTo>
                      <a:pt x="20441" y="16546"/>
                    </a:lnTo>
                    <a:lnTo>
                      <a:pt x="18734" y="19136"/>
                    </a:lnTo>
                    <a:lnTo>
                      <a:pt x="17117" y="21870"/>
                    </a:lnTo>
                    <a:lnTo>
                      <a:pt x="15589" y="24748"/>
                    </a:lnTo>
                    <a:lnTo>
                      <a:pt x="14062" y="27769"/>
                    </a:lnTo>
                    <a:lnTo>
                      <a:pt x="12669" y="31223"/>
                    </a:lnTo>
                    <a:lnTo>
                      <a:pt x="11321" y="34676"/>
                    </a:lnTo>
                    <a:lnTo>
                      <a:pt x="9973" y="38273"/>
                    </a:lnTo>
                    <a:lnTo>
                      <a:pt x="8760" y="42014"/>
                    </a:lnTo>
                    <a:lnTo>
                      <a:pt x="7592" y="46187"/>
                    </a:lnTo>
                    <a:lnTo>
                      <a:pt x="6514" y="50503"/>
                    </a:lnTo>
                    <a:lnTo>
                      <a:pt x="5481" y="54964"/>
                    </a:lnTo>
                    <a:lnTo>
                      <a:pt x="4582" y="59712"/>
                    </a:lnTo>
                    <a:lnTo>
                      <a:pt x="3773" y="64604"/>
                    </a:lnTo>
                    <a:lnTo>
                      <a:pt x="2965" y="69784"/>
                    </a:lnTo>
                    <a:lnTo>
                      <a:pt x="2291" y="75251"/>
                    </a:lnTo>
                    <a:lnTo>
                      <a:pt x="1662" y="80863"/>
                    </a:lnTo>
                    <a:lnTo>
                      <a:pt x="1168" y="86762"/>
                    </a:lnTo>
                    <a:lnTo>
                      <a:pt x="763" y="92949"/>
                    </a:lnTo>
                    <a:lnTo>
                      <a:pt x="449" y="99280"/>
                    </a:lnTo>
                    <a:lnTo>
                      <a:pt x="224" y="105899"/>
                    </a:lnTo>
                    <a:lnTo>
                      <a:pt x="44" y="112805"/>
                    </a:lnTo>
                    <a:lnTo>
                      <a:pt x="0" y="119999"/>
                    </a:lnTo>
                    <a:lnTo>
                      <a:pt x="120000" y="119999"/>
                    </a:lnTo>
                    <a:lnTo>
                      <a:pt x="120000" y="119999"/>
                    </a:lnTo>
                    <a:lnTo>
                      <a:pt x="119955" y="112805"/>
                    </a:lnTo>
                    <a:lnTo>
                      <a:pt x="119775" y="105899"/>
                    </a:lnTo>
                    <a:lnTo>
                      <a:pt x="119550" y="99280"/>
                    </a:lnTo>
                    <a:lnTo>
                      <a:pt x="119191" y="92949"/>
                    </a:lnTo>
                    <a:lnTo>
                      <a:pt x="118742" y="86762"/>
                    </a:lnTo>
                    <a:lnTo>
                      <a:pt x="118247" y="80863"/>
                    </a:lnTo>
                    <a:lnTo>
                      <a:pt x="117708" y="75251"/>
                    </a:lnTo>
                    <a:lnTo>
                      <a:pt x="117034" y="69784"/>
                    </a:lnTo>
                    <a:lnTo>
                      <a:pt x="116226" y="64604"/>
                    </a:lnTo>
                    <a:lnTo>
                      <a:pt x="115372" y="59712"/>
                    </a:lnTo>
                    <a:lnTo>
                      <a:pt x="114473" y="54964"/>
                    </a:lnTo>
                    <a:lnTo>
                      <a:pt x="113485" y="50503"/>
                    </a:lnTo>
                    <a:lnTo>
                      <a:pt x="112317" y="46187"/>
                    </a:lnTo>
                    <a:lnTo>
                      <a:pt x="111194" y="42014"/>
                    </a:lnTo>
                    <a:lnTo>
                      <a:pt x="109981" y="38273"/>
                    </a:lnTo>
                    <a:lnTo>
                      <a:pt x="108678" y="34676"/>
                    </a:lnTo>
                    <a:lnTo>
                      <a:pt x="107330" y="31079"/>
                    </a:lnTo>
                    <a:lnTo>
                      <a:pt x="105892" y="27769"/>
                    </a:lnTo>
                    <a:lnTo>
                      <a:pt x="104410" y="24748"/>
                    </a:lnTo>
                    <a:lnTo>
                      <a:pt x="102792" y="21870"/>
                    </a:lnTo>
                    <a:lnTo>
                      <a:pt x="101220" y="19136"/>
                    </a:lnTo>
                    <a:lnTo>
                      <a:pt x="99558" y="16546"/>
                    </a:lnTo>
                    <a:lnTo>
                      <a:pt x="97806" y="14244"/>
                    </a:lnTo>
                    <a:lnTo>
                      <a:pt x="96008" y="12086"/>
                    </a:lnTo>
                    <a:lnTo>
                      <a:pt x="94122" y="10071"/>
                    </a:lnTo>
                    <a:lnTo>
                      <a:pt x="92280" y="8057"/>
                    </a:lnTo>
                    <a:lnTo>
                      <a:pt x="90303" y="6474"/>
                    </a:lnTo>
                    <a:lnTo>
                      <a:pt x="88326" y="4892"/>
                    </a:lnTo>
                    <a:lnTo>
                      <a:pt x="86304" y="3453"/>
                    </a:lnTo>
                    <a:lnTo>
                      <a:pt x="84238" y="2158"/>
                    </a:lnTo>
                    <a:lnTo>
                      <a:pt x="82081" y="1007"/>
                    </a:lnTo>
                    <a:lnTo>
                      <a:pt x="79880" y="0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56" name="任意多边形: 形状 55"/>
              <p:cNvSpPr/>
              <p:nvPr/>
            </p:nvSpPr>
            <p:spPr>
              <a:xfrm>
                <a:off x="3225468" y="2067558"/>
                <a:ext cx="192790" cy="19279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9999"/>
                    </a:moveTo>
                    <a:lnTo>
                      <a:pt x="120000" y="59999"/>
                    </a:lnTo>
                    <a:lnTo>
                      <a:pt x="119902" y="63029"/>
                    </a:lnTo>
                    <a:lnTo>
                      <a:pt x="119609" y="66156"/>
                    </a:lnTo>
                    <a:lnTo>
                      <a:pt x="119218" y="69185"/>
                    </a:lnTo>
                    <a:lnTo>
                      <a:pt x="118730" y="72117"/>
                    </a:lnTo>
                    <a:lnTo>
                      <a:pt x="118047" y="75048"/>
                    </a:lnTo>
                    <a:lnTo>
                      <a:pt x="117266" y="77882"/>
                    </a:lnTo>
                    <a:lnTo>
                      <a:pt x="116289" y="80716"/>
                    </a:lnTo>
                    <a:lnTo>
                      <a:pt x="115215" y="83355"/>
                    </a:lnTo>
                    <a:lnTo>
                      <a:pt x="113946" y="85993"/>
                    </a:lnTo>
                    <a:lnTo>
                      <a:pt x="112676" y="88631"/>
                    </a:lnTo>
                    <a:lnTo>
                      <a:pt x="111310" y="91074"/>
                    </a:lnTo>
                    <a:lnTo>
                      <a:pt x="109650" y="93615"/>
                    </a:lnTo>
                    <a:lnTo>
                      <a:pt x="107990" y="95863"/>
                    </a:lnTo>
                    <a:lnTo>
                      <a:pt x="106232" y="98208"/>
                    </a:lnTo>
                    <a:lnTo>
                      <a:pt x="104279" y="100358"/>
                    </a:lnTo>
                    <a:lnTo>
                      <a:pt x="102327" y="102410"/>
                    </a:lnTo>
                    <a:lnTo>
                      <a:pt x="100276" y="104462"/>
                    </a:lnTo>
                    <a:lnTo>
                      <a:pt x="98030" y="106319"/>
                    </a:lnTo>
                    <a:lnTo>
                      <a:pt x="95882" y="108175"/>
                    </a:lnTo>
                    <a:lnTo>
                      <a:pt x="93539" y="109739"/>
                    </a:lnTo>
                    <a:lnTo>
                      <a:pt x="91098" y="111302"/>
                    </a:lnTo>
                    <a:lnTo>
                      <a:pt x="88462" y="112768"/>
                    </a:lnTo>
                    <a:lnTo>
                      <a:pt x="85923" y="114136"/>
                    </a:lnTo>
                    <a:lnTo>
                      <a:pt x="83287" y="115211"/>
                    </a:lnTo>
                    <a:lnTo>
                      <a:pt x="80553" y="116384"/>
                    </a:lnTo>
                    <a:lnTo>
                      <a:pt x="77721" y="117361"/>
                    </a:lnTo>
                    <a:lnTo>
                      <a:pt x="74890" y="118045"/>
                    </a:lnTo>
                    <a:lnTo>
                      <a:pt x="72058" y="118827"/>
                    </a:lnTo>
                    <a:lnTo>
                      <a:pt x="69031" y="119315"/>
                    </a:lnTo>
                    <a:lnTo>
                      <a:pt x="66102" y="119706"/>
                    </a:lnTo>
                    <a:lnTo>
                      <a:pt x="63075" y="119902"/>
                    </a:lnTo>
                    <a:lnTo>
                      <a:pt x="59951" y="119999"/>
                    </a:lnTo>
                    <a:lnTo>
                      <a:pt x="59951" y="119999"/>
                    </a:lnTo>
                    <a:lnTo>
                      <a:pt x="56924" y="119902"/>
                    </a:lnTo>
                    <a:lnTo>
                      <a:pt x="53897" y="119706"/>
                    </a:lnTo>
                    <a:lnTo>
                      <a:pt x="50772" y="119315"/>
                    </a:lnTo>
                    <a:lnTo>
                      <a:pt x="47843" y="118827"/>
                    </a:lnTo>
                    <a:lnTo>
                      <a:pt x="44914" y="118045"/>
                    </a:lnTo>
                    <a:lnTo>
                      <a:pt x="42082" y="117361"/>
                    </a:lnTo>
                    <a:lnTo>
                      <a:pt x="39251" y="116384"/>
                    </a:lnTo>
                    <a:lnTo>
                      <a:pt x="36615" y="115211"/>
                    </a:lnTo>
                    <a:lnTo>
                      <a:pt x="33978" y="114136"/>
                    </a:lnTo>
                    <a:lnTo>
                      <a:pt x="31342" y="112768"/>
                    </a:lnTo>
                    <a:lnTo>
                      <a:pt x="28901" y="111302"/>
                    </a:lnTo>
                    <a:lnTo>
                      <a:pt x="26460" y="109739"/>
                    </a:lnTo>
                    <a:lnTo>
                      <a:pt x="24117" y="108175"/>
                    </a:lnTo>
                    <a:lnTo>
                      <a:pt x="21773" y="106319"/>
                    </a:lnTo>
                    <a:lnTo>
                      <a:pt x="19723" y="104462"/>
                    </a:lnTo>
                    <a:lnTo>
                      <a:pt x="17575" y="102410"/>
                    </a:lnTo>
                    <a:lnTo>
                      <a:pt x="15524" y="100358"/>
                    </a:lnTo>
                    <a:lnTo>
                      <a:pt x="13669" y="98208"/>
                    </a:lnTo>
                    <a:lnTo>
                      <a:pt x="11814" y="95863"/>
                    </a:lnTo>
                    <a:lnTo>
                      <a:pt x="10252" y="93615"/>
                    </a:lnTo>
                    <a:lnTo>
                      <a:pt x="8689" y="91074"/>
                    </a:lnTo>
                    <a:lnTo>
                      <a:pt x="7225" y="88631"/>
                    </a:lnTo>
                    <a:lnTo>
                      <a:pt x="5858" y="85993"/>
                    </a:lnTo>
                    <a:lnTo>
                      <a:pt x="4784" y="83355"/>
                    </a:lnTo>
                    <a:lnTo>
                      <a:pt x="3612" y="80716"/>
                    </a:lnTo>
                    <a:lnTo>
                      <a:pt x="2636" y="77882"/>
                    </a:lnTo>
                    <a:lnTo>
                      <a:pt x="1952" y="75048"/>
                    </a:lnTo>
                    <a:lnTo>
                      <a:pt x="1171" y="72117"/>
                    </a:lnTo>
                    <a:lnTo>
                      <a:pt x="683" y="69185"/>
                    </a:lnTo>
                    <a:lnTo>
                      <a:pt x="292" y="66156"/>
                    </a:lnTo>
                    <a:lnTo>
                      <a:pt x="97" y="63029"/>
                    </a:lnTo>
                    <a:lnTo>
                      <a:pt x="0" y="59999"/>
                    </a:lnTo>
                    <a:lnTo>
                      <a:pt x="0" y="59999"/>
                    </a:lnTo>
                    <a:lnTo>
                      <a:pt x="97" y="56970"/>
                    </a:lnTo>
                    <a:lnTo>
                      <a:pt x="292" y="53843"/>
                    </a:lnTo>
                    <a:lnTo>
                      <a:pt x="683" y="50912"/>
                    </a:lnTo>
                    <a:lnTo>
                      <a:pt x="1171" y="47882"/>
                    </a:lnTo>
                    <a:lnTo>
                      <a:pt x="1952" y="45048"/>
                    </a:lnTo>
                    <a:lnTo>
                      <a:pt x="2636" y="42117"/>
                    </a:lnTo>
                    <a:lnTo>
                      <a:pt x="3612" y="39381"/>
                    </a:lnTo>
                    <a:lnTo>
                      <a:pt x="4784" y="36644"/>
                    </a:lnTo>
                    <a:lnTo>
                      <a:pt x="5858" y="34006"/>
                    </a:lnTo>
                    <a:lnTo>
                      <a:pt x="7225" y="31465"/>
                    </a:lnTo>
                    <a:lnTo>
                      <a:pt x="8689" y="28925"/>
                    </a:lnTo>
                    <a:lnTo>
                      <a:pt x="10252" y="26384"/>
                    </a:lnTo>
                    <a:lnTo>
                      <a:pt x="11814" y="24136"/>
                    </a:lnTo>
                    <a:lnTo>
                      <a:pt x="13669" y="21889"/>
                    </a:lnTo>
                    <a:lnTo>
                      <a:pt x="15524" y="19739"/>
                    </a:lnTo>
                    <a:lnTo>
                      <a:pt x="17575" y="17589"/>
                    </a:lnTo>
                    <a:lnTo>
                      <a:pt x="19723" y="15635"/>
                    </a:lnTo>
                    <a:lnTo>
                      <a:pt x="21773" y="13680"/>
                    </a:lnTo>
                    <a:lnTo>
                      <a:pt x="24117" y="12019"/>
                    </a:lnTo>
                    <a:lnTo>
                      <a:pt x="26460" y="10260"/>
                    </a:lnTo>
                    <a:lnTo>
                      <a:pt x="28901" y="8697"/>
                    </a:lnTo>
                    <a:lnTo>
                      <a:pt x="31342" y="7231"/>
                    </a:lnTo>
                    <a:lnTo>
                      <a:pt x="33978" y="5960"/>
                    </a:lnTo>
                    <a:lnTo>
                      <a:pt x="36615" y="4788"/>
                    </a:lnTo>
                    <a:lnTo>
                      <a:pt x="39251" y="3615"/>
                    </a:lnTo>
                    <a:lnTo>
                      <a:pt x="42082" y="2638"/>
                    </a:lnTo>
                    <a:lnTo>
                      <a:pt x="44914" y="1954"/>
                    </a:lnTo>
                    <a:lnTo>
                      <a:pt x="47843" y="1172"/>
                    </a:lnTo>
                    <a:lnTo>
                      <a:pt x="50772" y="684"/>
                    </a:lnTo>
                    <a:lnTo>
                      <a:pt x="53897" y="293"/>
                    </a:lnTo>
                    <a:lnTo>
                      <a:pt x="56924" y="97"/>
                    </a:lnTo>
                    <a:lnTo>
                      <a:pt x="59951" y="0"/>
                    </a:lnTo>
                    <a:lnTo>
                      <a:pt x="59951" y="0"/>
                    </a:lnTo>
                    <a:lnTo>
                      <a:pt x="63075" y="97"/>
                    </a:lnTo>
                    <a:lnTo>
                      <a:pt x="66102" y="293"/>
                    </a:lnTo>
                    <a:lnTo>
                      <a:pt x="69031" y="684"/>
                    </a:lnTo>
                    <a:lnTo>
                      <a:pt x="72058" y="1172"/>
                    </a:lnTo>
                    <a:lnTo>
                      <a:pt x="74890" y="1954"/>
                    </a:lnTo>
                    <a:lnTo>
                      <a:pt x="77721" y="2638"/>
                    </a:lnTo>
                    <a:lnTo>
                      <a:pt x="80553" y="3615"/>
                    </a:lnTo>
                    <a:lnTo>
                      <a:pt x="83287" y="4788"/>
                    </a:lnTo>
                    <a:lnTo>
                      <a:pt x="85923" y="5960"/>
                    </a:lnTo>
                    <a:lnTo>
                      <a:pt x="88462" y="7231"/>
                    </a:lnTo>
                    <a:lnTo>
                      <a:pt x="91098" y="8697"/>
                    </a:lnTo>
                    <a:lnTo>
                      <a:pt x="93539" y="10260"/>
                    </a:lnTo>
                    <a:lnTo>
                      <a:pt x="95882" y="12019"/>
                    </a:lnTo>
                    <a:lnTo>
                      <a:pt x="98030" y="13680"/>
                    </a:lnTo>
                    <a:lnTo>
                      <a:pt x="100276" y="15635"/>
                    </a:lnTo>
                    <a:lnTo>
                      <a:pt x="102327" y="17589"/>
                    </a:lnTo>
                    <a:lnTo>
                      <a:pt x="104279" y="19739"/>
                    </a:lnTo>
                    <a:lnTo>
                      <a:pt x="106232" y="21889"/>
                    </a:lnTo>
                    <a:lnTo>
                      <a:pt x="107990" y="24136"/>
                    </a:lnTo>
                    <a:lnTo>
                      <a:pt x="109650" y="26384"/>
                    </a:lnTo>
                    <a:lnTo>
                      <a:pt x="111310" y="28925"/>
                    </a:lnTo>
                    <a:lnTo>
                      <a:pt x="112676" y="31465"/>
                    </a:lnTo>
                    <a:lnTo>
                      <a:pt x="113946" y="34006"/>
                    </a:lnTo>
                    <a:lnTo>
                      <a:pt x="115215" y="36644"/>
                    </a:lnTo>
                    <a:lnTo>
                      <a:pt x="116289" y="39381"/>
                    </a:lnTo>
                    <a:lnTo>
                      <a:pt x="117266" y="42117"/>
                    </a:lnTo>
                    <a:lnTo>
                      <a:pt x="118047" y="45048"/>
                    </a:lnTo>
                    <a:lnTo>
                      <a:pt x="118730" y="47882"/>
                    </a:lnTo>
                    <a:lnTo>
                      <a:pt x="119218" y="50912"/>
                    </a:lnTo>
                    <a:lnTo>
                      <a:pt x="119609" y="53843"/>
                    </a:lnTo>
                    <a:lnTo>
                      <a:pt x="119902" y="56970"/>
                    </a:lnTo>
                    <a:lnTo>
                      <a:pt x="120000" y="59999"/>
                    </a:lnTo>
                    <a:lnTo>
                      <a:pt x="120000" y="59999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5142944" y="4814008"/>
              <a:ext cx="557609" cy="454933"/>
              <a:chOff x="3112799" y="2067558"/>
              <a:chExt cx="418132" cy="341140"/>
            </a:xfrm>
          </p:grpSpPr>
          <p:sp>
            <p:nvSpPr>
              <p:cNvPr id="53" name="任意多边形: 形状 52"/>
              <p:cNvSpPr/>
              <p:nvPr/>
            </p:nvSpPr>
            <p:spPr>
              <a:xfrm>
                <a:off x="3112799" y="2278502"/>
                <a:ext cx="418132" cy="1301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9880" y="0"/>
                    </a:moveTo>
                    <a:lnTo>
                      <a:pt x="66447" y="84172"/>
                    </a:lnTo>
                    <a:lnTo>
                      <a:pt x="64335" y="29352"/>
                    </a:lnTo>
                    <a:lnTo>
                      <a:pt x="67660" y="20719"/>
                    </a:lnTo>
                    <a:lnTo>
                      <a:pt x="52250" y="20719"/>
                    </a:lnTo>
                    <a:lnTo>
                      <a:pt x="55574" y="29352"/>
                    </a:lnTo>
                    <a:lnTo>
                      <a:pt x="53508" y="84172"/>
                    </a:lnTo>
                    <a:lnTo>
                      <a:pt x="40119" y="0"/>
                    </a:lnTo>
                    <a:lnTo>
                      <a:pt x="40119" y="0"/>
                    </a:lnTo>
                    <a:lnTo>
                      <a:pt x="37918" y="1007"/>
                    </a:lnTo>
                    <a:lnTo>
                      <a:pt x="35761" y="2158"/>
                    </a:lnTo>
                    <a:lnTo>
                      <a:pt x="33695" y="3453"/>
                    </a:lnTo>
                    <a:lnTo>
                      <a:pt x="31628" y="4892"/>
                    </a:lnTo>
                    <a:lnTo>
                      <a:pt x="29651" y="6474"/>
                    </a:lnTo>
                    <a:lnTo>
                      <a:pt x="27719" y="8057"/>
                    </a:lnTo>
                    <a:lnTo>
                      <a:pt x="25788" y="10071"/>
                    </a:lnTo>
                    <a:lnTo>
                      <a:pt x="23991" y="12086"/>
                    </a:lnTo>
                    <a:lnTo>
                      <a:pt x="22193" y="14244"/>
                    </a:lnTo>
                    <a:lnTo>
                      <a:pt x="20441" y="16546"/>
                    </a:lnTo>
                    <a:lnTo>
                      <a:pt x="18734" y="19136"/>
                    </a:lnTo>
                    <a:lnTo>
                      <a:pt x="17117" y="21870"/>
                    </a:lnTo>
                    <a:lnTo>
                      <a:pt x="15589" y="24748"/>
                    </a:lnTo>
                    <a:lnTo>
                      <a:pt x="14062" y="27769"/>
                    </a:lnTo>
                    <a:lnTo>
                      <a:pt x="12669" y="31223"/>
                    </a:lnTo>
                    <a:lnTo>
                      <a:pt x="11321" y="34676"/>
                    </a:lnTo>
                    <a:lnTo>
                      <a:pt x="9973" y="38273"/>
                    </a:lnTo>
                    <a:lnTo>
                      <a:pt x="8760" y="42014"/>
                    </a:lnTo>
                    <a:lnTo>
                      <a:pt x="7592" y="46187"/>
                    </a:lnTo>
                    <a:lnTo>
                      <a:pt x="6514" y="50503"/>
                    </a:lnTo>
                    <a:lnTo>
                      <a:pt x="5481" y="54964"/>
                    </a:lnTo>
                    <a:lnTo>
                      <a:pt x="4582" y="59712"/>
                    </a:lnTo>
                    <a:lnTo>
                      <a:pt x="3773" y="64604"/>
                    </a:lnTo>
                    <a:lnTo>
                      <a:pt x="2965" y="69784"/>
                    </a:lnTo>
                    <a:lnTo>
                      <a:pt x="2291" y="75251"/>
                    </a:lnTo>
                    <a:lnTo>
                      <a:pt x="1662" y="80863"/>
                    </a:lnTo>
                    <a:lnTo>
                      <a:pt x="1168" y="86762"/>
                    </a:lnTo>
                    <a:lnTo>
                      <a:pt x="763" y="92949"/>
                    </a:lnTo>
                    <a:lnTo>
                      <a:pt x="449" y="99280"/>
                    </a:lnTo>
                    <a:lnTo>
                      <a:pt x="224" y="105899"/>
                    </a:lnTo>
                    <a:lnTo>
                      <a:pt x="44" y="112805"/>
                    </a:lnTo>
                    <a:lnTo>
                      <a:pt x="0" y="119999"/>
                    </a:lnTo>
                    <a:lnTo>
                      <a:pt x="120000" y="119999"/>
                    </a:lnTo>
                    <a:lnTo>
                      <a:pt x="120000" y="119999"/>
                    </a:lnTo>
                    <a:lnTo>
                      <a:pt x="119955" y="112805"/>
                    </a:lnTo>
                    <a:lnTo>
                      <a:pt x="119775" y="105899"/>
                    </a:lnTo>
                    <a:lnTo>
                      <a:pt x="119550" y="99280"/>
                    </a:lnTo>
                    <a:lnTo>
                      <a:pt x="119191" y="92949"/>
                    </a:lnTo>
                    <a:lnTo>
                      <a:pt x="118742" y="86762"/>
                    </a:lnTo>
                    <a:lnTo>
                      <a:pt x="118247" y="80863"/>
                    </a:lnTo>
                    <a:lnTo>
                      <a:pt x="117708" y="75251"/>
                    </a:lnTo>
                    <a:lnTo>
                      <a:pt x="117034" y="69784"/>
                    </a:lnTo>
                    <a:lnTo>
                      <a:pt x="116226" y="64604"/>
                    </a:lnTo>
                    <a:lnTo>
                      <a:pt x="115372" y="59712"/>
                    </a:lnTo>
                    <a:lnTo>
                      <a:pt x="114473" y="54964"/>
                    </a:lnTo>
                    <a:lnTo>
                      <a:pt x="113485" y="50503"/>
                    </a:lnTo>
                    <a:lnTo>
                      <a:pt x="112317" y="46187"/>
                    </a:lnTo>
                    <a:lnTo>
                      <a:pt x="111194" y="42014"/>
                    </a:lnTo>
                    <a:lnTo>
                      <a:pt x="109981" y="38273"/>
                    </a:lnTo>
                    <a:lnTo>
                      <a:pt x="108678" y="34676"/>
                    </a:lnTo>
                    <a:lnTo>
                      <a:pt x="107330" y="31079"/>
                    </a:lnTo>
                    <a:lnTo>
                      <a:pt x="105892" y="27769"/>
                    </a:lnTo>
                    <a:lnTo>
                      <a:pt x="104410" y="24748"/>
                    </a:lnTo>
                    <a:lnTo>
                      <a:pt x="102792" y="21870"/>
                    </a:lnTo>
                    <a:lnTo>
                      <a:pt x="101220" y="19136"/>
                    </a:lnTo>
                    <a:lnTo>
                      <a:pt x="99558" y="16546"/>
                    </a:lnTo>
                    <a:lnTo>
                      <a:pt x="97806" y="14244"/>
                    </a:lnTo>
                    <a:lnTo>
                      <a:pt x="96008" y="12086"/>
                    </a:lnTo>
                    <a:lnTo>
                      <a:pt x="94122" y="10071"/>
                    </a:lnTo>
                    <a:lnTo>
                      <a:pt x="92280" y="8057"/>
                    </a:lnTo>
                    <a:lnTo>
                      <a:pt x="90303" y="6474"/>
                    </a:lnTo>
                    <a:lnTo>
                      <a:pt x="88326" y="4892"/>
                    </a:lnTo>
                    <a:lnTo>
                      <a:pt x="86304" y="3453"/>
                    </a:lnTo>
                    <a:lnTo>
                      <a:pt x="84238" y="2158"/>
                    </a:lnTo>
                    <a:lnTo>
                      <a:pt x="82081" y="1007"/>
                    </a:lnTo>
                    <a:lnTo>
                      <a:pt x="79880" y="0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54" name="任意多边形: 形状 53"/>
              <p:cNvSpPr/>
              <p:nvPr/>
            </p:nvSpPr>
            <p:spPr>
              <a:xfrm>
                <a:off x="3225468" y="2067558"/>
                <a:ext cx="192790" cy="19279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9999"/>
                    </a:moveTo>
                    <a:lnTo>
                      <a:pt x="120000" y="59999"/>
                    </a:lnTo>
                    <a:lnTo>
                      <a:pt x="119902" y="63029"/>
                    </a:lnTo>
                    <a:lnTo>
                      <a:pt x="119609" y="66156"/>
                    </a:lnTo>
                    <a:lnTo>
                      <a:pt x="119218" y="69185"/>
                    </a:lnTo>
                    <a:lnTo>
                      <a:pt x="118730" y="72117"/>
                    </a:lnTo>
                    <a:lnTo>
                      <a:pt x="118047" y="75048"/>
                    </a:lnTo>
                    <a:lnTo>
                      <a:pt x="117266" y="77882"/>
                    </a:lnTo>
                    <a:lnTo>
                      <a:pt x="116289" y="80716"/>
                    </a:lnTo>
                    <a:lnTo>
                      <a:pt x="115215" y="83355"/>
                    </a:lnTo>
                    <a:lnTo>
                      <a:pt x="113946" y="85993"/>
                    </a:lnTo>
                    <a:lnTo>
                      <a:pt x="112676" y="88631"/>
                    </a:lnTo>
                    <a:lnTo>
                      <a:pt x="111310" y="91074"/>
                    </a:lnTo>
                    <a:lnTo>
                      <a:pt x="109650" y="93615"/>
                    </a:lnTo>
                    <a:lnTo>
                      <a:pt x="107990" y="95863"/>
                    </a:lnTo>
                    <a:lnTo>
                      <a:pt x="106232" y="98208"/>
                    </a:lnTo>
                    <a:lnTo>
                      <a:pt x="104279" y="100358"/>
                    </a:lnTo>
                    <a:lnTo>
                      <a:pt x="102327" y="102410"/>
                    </a:lnTo>
                    <a:lnTo>
                      <a:pt x="100276" y="104462"/>
                    </a:lnTo>
                    <a:lnTo>
                      <a:pt x="98030" y="106319"/>
                    </a:lnTo>
                    <a:lnTo>
                      <a:pt x="95882" y="108175"/>
                    </a:lnTo>
                    <a:lnTo>
                      <a:pt x="93539" y="109739"/>
                    </a:lnTo>
                    <a:lnTo>
                      <a:pt x="91098" y="111302"/>
                    </a:lnTo>
                    <a:lnTo>
                      <a:pt x="88462" y="112768"/>
                    </a:lnTo>
                    <a:lnTo>
                      <a:pt x="85923" y="114136"/>
                    </a:lnTo>
                    <a:lnTo>
                      <a:pt x="83287" y="115211"/>
                    </a:lnTo>
                    <a:lnTo>
                      <a:pt x="80553" y="116384"/>
                    </a:lnTo>
                    <a:lnTo>
                      <a:pt x="77721" y="117361"/>
                    </a:lnTo>
                    <a:lnTo>
                      <a:pt x="74890" y="118045"/>
                    </a:lnTo>
                    <a:lnTo>
                      <a:pt x="72058" y="118827"/>
                    </a:lnTo>
                    <a:lnTo>
                      <a:pt x="69031" y="119315"/>
                    </a:lnTo>
                    <a:lnTo>
                      <a:pt x="66102" y="119706"/>
                    </a:lnTo>
                    <a:lnTo>
                      <a:pt x="63075" y="119902"/>
                    </a:lnTo>
                    <a:lnTo>
                      <a:pt x="59951" y="119999"/>
                    </a:lnTo>
                    <a:lnTo>
                      <a:pt x="59951" y="119999"/>
                    </a:lnTo>
                    <a:lnTo>
                      <a:pt x="56924" y="119902"/>
                    </a:lnTo>
                    <a:lnTo>
                      <a:pt x="53897" y="119706"/>
                    </a:lnTo>
                    <a:lnTo>
                      <a:pt x="50772" y="119315"/>
                    </a:lnTo>
                    <a:lnTo>
                      <a:pt x="47843" y="118827"/>
                    </a:lnTo>
                    <a:lnTo>
                      <a:pt x="44914" y="118045"/>
                    </a:lnTo>
                    <a:lnTo>
                      <a:pt x="42082" y="117361"/>
                    </a:lnTo>
                    <a:lnTo>
                      <a:pt x="39251" y="116384"/>
                    </a:lnTo>
                    <a:lnTo>
                      <a:pt x="36615" y="115211"/>
                    </a:lnTo>
                    <a:lnTo>
                      <a:pt x="33978" y="114136"/>
                    </a:lnTo>
                    <a:lnTo>
                      <a:pt x="31342" y="112768"/>
                    </a:lnTo>
                    <a:lnTo>
                      <a:pt x="28901" y="111302"/>
                    </a:lnTo>
                    <a:lnTo>
                      <a:pt x="26460" y="109739"/>
                    </a:lnTo>
                    <a:lnTo>
                      <a:pt x="24117" y="108175"/>
                    </a:lnTo>
                    <a:lnTo>
                      <a:pt x="21773" y="106319"/>
                    </a:lnTo>
                    <a:lnTo>
                      <a:pt x="19723" y="104462"/>
                    </a:lnTo>
                    <a:lnTo>
                      <a:pt x="17575" y="102410"/>
                    </a:lnTo>
                    <a:lnTo>
                      <a:pt x="15524" y="100358"/>
                    </a:lnTo>
                    <a:lnTo>
                      <a:pt x="13669" y="98208"/>
                    </a:lnTo>
                    <a:lnTo>
                      <a:pt x="11814" y="95863"/>
                    </a:lnTo>
                    <a:lnTo>
                      <a:pt x="10252" y="93615"/>
                    </a:lnTo>
                    <a:lnTo>
                      <a:pt x="8689" y="91074"/>
                    </a:lnTo>
                    <a:lnTo>
                      <a:pt x="7225" y="88631"/>
                    </a:lnTo>
                    <a:lnTo>
                      <a:pt x="5858" y="85993"/>
                    </a:lnTo>
                    <a:lnTo>
                      <a:pt x="4784" y="83355"/>
                    </a:lnTo>
                    <a:lnTo>
                      <a:pt x="3612" y="80716"/>
                    </a:lnTo>
                    <a:lnTo>
                      <a:pt x="2636" y="77882"/>
                    </a:lnTo>
                    <a:lnTo>
                      <a:pt x="1952" y="75048"/>
                    </a:lnTo>
                    <a:lnTo>
                      <a:pt x="1171" y="72117"/>
                    </a:lnTo>
                    <a:lnTo>
                      <a:pt x="683" y="69185"/>
                    </a:lnTo>
                    <a:lnTo>
                      <a:pt x="292" y="66156"/>
                    </a:lnTo>
                    <a:lnTo>
                      <a:pt x="97" y="63029"/>
                    </a:lnTo>
                    <a:lnTo>
                      <a:pt x="0" y="59999"/>
                    </a:lnTo>
                    <a:lnTo>
                      <a:pt x="0" y="59999"/>
                    </a:lnTo>
                    <a:lnTo>
                      <a:pt x="97" y="56970"/>
                    </a:lnTo>
                    <a:lnTo>
                      <a:pt x="292" y="53843"/>
                    </a:lnTo>
                    <a:lnTo>
                      <a:pt x="683" y="50912"/>
                    </a:lnTo>
                    <a:lnTo>
                      <a:pt x="1171" y="47882"/>
                    </a:lnTo>
                    <a:lnTo>
                      <a:pt x="1952" y="45048"/>
                    </a:lnTo>
                    <a:lnTo>
                      <a:pt x="2636" y="42117"/>
                    </a:lnTo>
                    <a:lnTo>
                      <a:pt x="3612" y="39381"/>
                    </a:lnTo>
                    <a:lnTo>
                      <a:pt x="4784" y="36644"/>
                    </a:lnTo>
                    <a:lnTo>
                      <a:pt x="5858" y="34006"/>
                    </a:lnTo>
                    <a:lnTo>
                      <a:pt x="7225" y="31465"/>
                    </a:lnTo>
                    <a:lnTo>
                      <a:pt x="8689" y="28925"/>
                    </a:lnTo>
                    <a:lnTo>
                      <a:pt x="10252" y="26384"/>
                    </a:lnTo>
                    <a:lnTo>
                      <a:pt x="11814" y="24136"/>
                    </a:lnTo>
                    <a:lnTo>
                      <a:pt x="13669" y="21889"/>
                    </a:lnTo>
                    <a:lnTo>
                      <a:pt x="15524" y="19739"/>
                    </a:lnTo>
                    <a:lnTo>
                      <a:pt x="17575" y="17589"/>
                    </a:lnTo>
                    <a:lnTo>
                      <a:pt x="19723" y="15635"/>
                    </a:lnTo>
                    <a:lnTo>
                      <a:pt x="21773" y="13680"/>
                    </a:lnTo>
                    <a:lnTo>
                      <a:pt x="24117" y="12019"/>
                    </a:lnTo>
                    <a:lnTo>
                      <a:pt x="26460" y="10260"/>
                    </a:lnTo>
                    <a:lnTo>
                      <a:pt x="28901" y="8697"/>
                    </a:lnTo>
                    <a:lnTo>
                      <a:pt x="31342" y="7231"/>
                    </a:lnTo>
                    <a:lnTo>
                      <a:pt x="33978" y="5960"/>
                    </a:lnTo>
                    <a:lnTo>
                      <a:pt x="36615" y="4788"/>
                    </a:lnTo>
                    <a:lnTo>
                      <a:pt x="39251" y="3615"/>
                    </a:lnTo>
                    <a:lnTo>
                      <a:pt x="42082" y="2638"/>
                    </a:lnTo>
                    <a:lnTo>
                      <a:pt x="44914" y="1954"/>
                    </a:lnTo>
                    <a:lnTo>
                      <a:pt x="47843" y="1172"/>
                    </a:lnTo>
                    <a:lnTo>
                      <a:pt x="50772" y="684"/>
                    </a:lnTo>
                    <a:lnTo>
                      <a:pt x="53897" y="293"/>
                    </a:lnTo>
                    <a:lnTo>
                      <a:pt x="56924" y="97"/>
                    </a:lnTo>
                    <a:lnTo>
                      <a:pt x="59951" y="0"/>
                    </a:lnTo>
                    <a:lnTo>
                      <a:pt x="59951" y="0"/>
                    </a:lnTo>
                    <a:lnTo>
                      <a:pt x="63075" y="97"/>
                    </a:lnTo>
                    <a:lnTo>
                      <a:pt x="66102" y="293"/>
                    </a:lnTo>
                    <a:lnTo>
                      <a:pt x="69031" y="684"/>
                    </a:lnTo>
                    <a:lnTo>
                      <a:pt x="72058" y="1172"/>
                    </a:lnTo>
                    <a:lnTo>
                      <a:pt x="74890" y="1954"/>
                    </a:lnTo>
                    <a:lnTo>
                      <a:pt x="77721" y="2638"/>
                    </a:lnTo>
                    <a:lnTo>
                      <a:pt x="80553" y="3615"/>
                    </a:lnTo>
                    <a:lnTo>
                      <a:pt x="83287" y="4788"/>
                    </a:lnTo>
                    <a:lnTo>
                      <a:pt x="85923" y="5960"/>
                    </a:lnTo>
                    <a:lnTo>
                      <a:pt x="88462" y="7231"/>
                    </a:lnTo>
                    <a:lnTo>
                      <a:pt x="91098" y="8697"/>
                    </a:lnTo>
                    <a:lnTo>
                      <a:pt x="93539" y="10260"/>
                    </a:lnTo>
                    <a:lnTo>
                      <a:pt x="95882" y="12019"/>
                    </a:lnTo>
                    <a:lnTo>
                      <a:pt x="98030" y="13680"/>
                    </a:lnTo>
                    <a:lnTo>
                      <a:pt x="100276" y="15635"/>
                    </a:lnTo>
                    <a:lnTo>
                      <a:pt x="102327" y="17589"/>
                    </a:lnTo>
                    <a:lnTo>
                      <a:pt x="104279" y="19739"/>
                    </a:lnTo>
                    <a:lnTo>
                      <a:pt x="106232" y="21889"/>
                    </a:lnTo>
                    <a:lnTo>
                      <a:pt x="107990" y="24136"/>
                    </a:lnTo>
                    <a:lnTo>
                      <a:pt x="109650" y="26384"/>
                    </a:lnTo>
                    <a:lnTo>
                      <a:pt x="111310" y="28925"/>
                    </a:lnTo>
                    <a:lnTo>
                      <a:pt x="112676" y="31465"/>
                    </a:lnTo>
                    <a:lnTo>
                      <a:pt x="113946" y="34006"/>
                    </a:lnTo>
                    <a:lnTo>
                      <a:pt x="115215" y="36644"/>
                    </a:lnTo>
                    <a:lnTo>
                      <a:pt x="116289" y="39381"/>
                    </a:lnTo>
                    <a:lnTo>
                      <a:pt x="117266" y="42117"/>
                    </a:lnTo>
                    <a:lnTo>
                      <a:pt x="118047" y="45048"/>
                    </a:lnTo>
                    <a:lnTo>
                      <a:pt x="118730" y="47882"/>
                    </a:lnTo>
                    <a:lnTo>
                      <a:pt x="119218" y="50912"/>
                    </a:lnTo>
                    <a:lnTo>
                      <a:pt x="119609" y="53843"/>
                    </a:lnTo>
                    <a:lnTo>
                      <a:pt x="119902" y="56970"/>
                    </a:lnTo>
                    <a:lnTo>
                      <a:pt x="120000" y="59999"/>
                    </a:lnTo>
                    <a:lnTo>
                      <a:pt x="120000" y="59999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6460796" y="4814008"/>
              <a:ext cx="557609" cy="454933"/>
              <a:chOff x="3112799" y="2067558"/>
              <a:chExt cx="418132" cy="341140"/>
            </a:xfrm>
          </p:grpSpPr>
          <p:sp>
            <p:nvSpPr>
              <p:cNvPr id="51" name="任意多边形: 形状 50"/>
              <p:cNvSpPr/>
              <p:nvPr/>
            </p:nvSpPr>
            <p:spPr>
              <a:xfrm>
                <a:off x="3112799" y="2278502"/>
                <a:ext cx="418132" cy="1301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9880" y="0"/>
                    </a:moveTo>
                    <a:lnTo>
                      <a:pt x="66447" y="84172"/>
                    </a:lnTo>
                    <a:lnTo>
                      <a:pt x="64335" y="29352"/>
                    </a:lnTo>
                    <a:lnTo>
                      <a:pt x="67660" y="20719"/>
                    </a:lnTo>
                    <a:lnTo>
                      <a:pt x="52250" y="20719"/>
                    </a:lnTo>
                    <a:lnTo>
                      <a:pt x="55574" y="29352"/>
                    </a:lnTo>
                    <a:lnTo>
                      <a:pt x="53508" y="84172"/>
                    </a:lnTo>
                    <a:lnTo>
                      <a:pt x="40119" y="0"/>
                    </a:lnTo>
                    <a:lnTo>
                      <a:pt x="40119" y="0"/>
                    </a:lnTo>
                    <a:lnTo>
                      <a:pt x="37918" y="1007"/>
                    </a:lnTo>
                    <a:lnTo>
                      <a:pt x="35761" y="2158"/>
                    </a:lnTo>
                    <a:lnTo>
                      <a:pt x="33695" y="3453"/>
                    </a:lnTo>
                    <a:lnTo>
                      <a:pt x="31628" y="4892"/>
                    </a:lnTo>
                    <a:lnTo>
                      <a:pt x="29651" y="6474"/>
                    </a:lnTo>
                    <a:lnTo>
                      <a:pt x="27719" y="8057"/>
                    </a:lnTo>
                    <a:lnTo>
                      <a:pt x="25788" y="10071"/>
                    </a:lnTo>
                    <a:lnTo>
                      <a:pt x="23991" y="12086"/>
                    </a:lnTo>
                    <a:lnTo>
                      <a:pt x="22193" y="14244"/>
                    </a:lnTo>
                    <a:lnTo>
                      <a:pt x="20441" y="16546"/>
                    </a:lnTo>
                    <a:lnTo>
                      <a:pt x="18734" y="19136"/>
                    </a:lnTo>
                    <a:lnTo>
                      <a:pt x="17117" y="21870"/>
                    </a:lnTo>
                    <a:lnTo>
                      <a:pt x="15589" y="24748"/>
                    </a:lnTo>
                    <a:lnTo>
                      <a:pt x="14062" y="27769"/>
                    </a:lnTo>
                    <a:lnTo>
                      <a:pt x="12669" y="31223"/>
                    </a:lnTo>
                    <a:lnTo>
                      <a:pt x="11321" y="34676"/>
                    </a:lnTo>
                    <a:lnTo>
                      <a:pt x="9973" y="38273"/>
                    </a:lnTo>
                    <a:lnTo>
                      <a:pt x="8760" y="42014"/>
                    </a:lnTo>
                    <a:lnTo>
                      <a:pt x="7592" y="46187"/>
                    </a:lnTo>
                    <a:lnTo>
                      <a:pt x="6514" y="50503"/>
                    </a:lnTo>
                    <a:lnTo>
                      <a:pt x="5481" y="54964"/>
                    </a:lnTo>
                    <a:lnTo>
                      <a:pt x="4582" y="59712"/>
                    </a:lnTo>
                    <a:lnTo>
                      <a:pt x="3773" y="64604"/>
                    </a:lnTo>
                    <a:lnTo>
                      <a:pt x="2965" y="69784"/>
                    </a:lnTo>
                    <a:lnTo>
                      <a:pt x="2291" y="75251"/>
                    </a:lnTo>
                    <a:lnTo>
                      <a:pt x="1662" y="80863"/>
                    </a:lnTo>
                    <a:lnTo>
                      <a:pt x="1168" y="86762"/>
                    </a:lnTo>
                    <a:lnTo>
                      <a:pt x="763" y="92949"/>
                    </a:lnTo>
                    <a:lnTo>
                      <a:pt x="449" y="99280"/>
                    </a:lnTo>
                    <a:lnTo>
                      <a:pt x="224" y="105899"/>
                    </a:lnTo>
                    <a:lnTo>
                      <a:pt x="44" y="112805"/>
                    </a:lnTo>
                    <a:lnTo>
                      <a:pt x="0" y="119999"/>
                    </a:lnTo>
                    <a:lnTo>
                      <a:pt x="120000" y="119999"/>
                    </a:lnTo>
                    <a:lnTo>
                      <a:pt x="120000" y="119999"/>
                    </a:lnTo>
                    <a:lnTo>
                      <a:pt x="119955" y="112805"/>
                    </a:lnTo>
                    <a:lnTo>
                      <a:pt x="119775" y="105899"/>
                    </a:lnTo>
                    <a:lnTo>
                      <a:pt x="119550" y="99280"/>
                    </a:lnTo>
                    <a:lnTo>
                      <a:pt x="119191" y="92949"/>
                    </a:lnTo>
                    <a:lnTo>
                      <a:pt x="118742" y="86762"/>
                    </a:lnTo>
                    <a:lnTo>
                      <a:pt x="118247" y="80863"/>
                    </a:lnTo>
                    <a:lnTo>
                      <a:pt x="117708" y="75251"/>
                    </a:lnTo>
                    <a:lnTo>
                      <a:pt x="117034" y="69784"/>
                    </a:lnTo>
                    <a:lnTo>
                      <a:pt x="116226" y="64604"/>
                    </a:lnTo>
                    <a:lnTo>
                      <a:pt x="115372" y="59712"/>
                    </a:lnTo>
                    <a:lnTo>
                      <a:pt x="114473" y="54964"/>
                    </a:lnTo>
                    <a:lnTo>
                      <a:pt x="113485" y="50503"/>
                    </a:lnTo>
                    <a:lnTo>
                      <a:pt x="112317" y="46187"/>
                    </a:lnTo>
                    <a:lnTo>
                      <a:pt x="111194" y="42014"/>
                    </a:lnTo>
                    <a:lnTo>
                      <a:pt x="109981" y="38273"/>
                    </a:lnTo>
                    <a:lnTo>
                      <a:pt x="108678" y="34676"/>
                    </a:lnTo>
                    <a:lnTo>
                      <a:pt x="107330" y="31079"/>
                    </a:lnTo>
                    <a:lnTo>
                      <a:pt x="105892" y="27769"/>
                    </a:lnTo>
                    <a:lnTo>
                      <a:pt x="104410" y="24748"/>
                    </a:lnTo>
                    <a:lnTo>
                      <a:pt x="102792" y="21870"/>
                    </a:lnTo>
                    <a:lnTo>
                      <a:pt x="101220" y="19136"/>
                    </a:lnTo>
                    <a:lnTo>
                      <a:pt x="99558" y="16546"/>
                    </a:lnTo>
                    <a:lnTo>
                      <a:pt x="97806" y="14244"/>
                    </a:lnTo>
                    <a:lnTo>
                      <a:pt x="96008" y="12086"/>
                    </a:lnTo>
                    <a:lnTo>
                      <a:pt x="94122" y="10071"/>
                    </a:lnTo>
                    <a:lnTo>
                      <a:pt x="92280" y="8057"/>
                    </a:lnTo>
                    <a:lnTo>
                      <a:pt x="90303" y="6474"/>
                    </a:lnTo>
                    <a:lnTo>
                      <a:pt x="88326" y="4892"/>
                    </a:lnTo>
                    <a:lnTo>
                      <a:pt x="86304" y="3453"/>
                    </a:lnTo>
                    <a:lnTo>
                      <a:pt x="84238" y="2158"/>
                    </a:lnTo>
                    <a:lnTo>
                      <a:pt x="82081" y="1007"/>
                    </a:lnTo>
                    <a:lnTo>
                      <a:pt x="79880" y="0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52" name="任意多边形: 形状 51"/>
              <p:cNvSpPr/>
              <p:nvPr/>
            </p:nvSpPr>
            <p:spPr>
              <a:xfrm>
                <a:off x="3225468" y="2067558"/>
                <a:ext cx="192790" cy="19279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9999"/>
                    </a:moveTo>
                    <a:lnTo>
                      <a:pt x="120000" y="59999"/>
                    </a:lnTo>
                    <a:lnTo>
                      <a:pt x="119902" y="63029"/>
                    </a:lnTo>
                    <a:lnTo>
                      <a:pt x="119609" y="66156"/>
                    </a:lnTo>
                    <a:lnTo>
                      <a:pt x="119218" y="69185"/>
                    </a:lnTo>
                    <a:lnTo>
                      <a:pt x="118730" y="72117"/>
                    </a:lnTo>
                    <a:lnTo>
                      <a:pt x="118047" y="75048"/>
                    </a:lnTo>
                    <a:lnTo>
                      <a:pt x="117266" y="77882"/>
                    </a:lnTo>
                    <a:lnTo>
                      <a:pt x="116289" y="80716"/>
                    </a:lnTo>
                    <a:lnTo>
                      <a:pt x="115215" y="83355"/>
                    </a:lnTo>
                    <a:lnTo>
                      <a:pt x="113946" y="85993"/>
                    </a:lnTo>
                    <a:lnTo>
                      <a:pt x="112676" y="88631"/>
                    </a:lnTo>
                    <a:lnTo>
                      <a:pt x="111310" y="91074"/>
                    </a:lnTo>
                    <a:lnTo>
                      <a:pt x="109650" y="93615"/>
                    </a:lnTo>
                    <a:lnTo>
                      <a:pt x="107990" y="95863"/>
                    </a:lnTo>
                    <a:lnTo>
                      <a:pt x="106232" y="98208"/>
                    </a:lnTo>
                    <a:lnTo>
                      <a:pt x="104279" y="100358"/>
                    </a:lnTo>
                    <a:lnTo>
                      <a:pt x="102327" y="102410"/>
                    </a:lnTo>
                    <a:lnTo>
                      <a:pt x="100276" y="104462"/>
                    </a:lnTo>
                    <a:lnTo>
                      <a:pt x="98030" y="106319"/>
                    </a:lnTo>
                    <a:lnTo>
                      <a:pt x="95882" y="108175"/>
                    </a:lnTo>
                    <a:lnTo>
                      <a:pt x="93539" y="109739"/>
                    </a:lnTo>
                    <a:lnTo>
                      <a:pt x="91098" y="111302"/>
                    </a:lnTo>
                    <a:lnTo>
                      <a:pt x="88462" y="112768"/>
                    </a:lnTo>
                    <a:lnTo>
                      <a:pt x="85923" y="114136"/>
                    </a:lnTo>
                    <a:lnTo>
                      <a:pt x="83287" y="115211"/>
                    </a:lnTo>
                    <a:lnTo>
                      <a:pt x="80553" y="116384"/>
                    </a:lnTo>
                    <a:lnTo>
                      <a:pt x="77721" y="117361"/>
                    </a:lnTo>
                    <a:lnTo>
                      <a:pt x="74890" y="118045"/>
                    </a:lnTo>
                    <a:lnTo>
                      <a:pt x="72058" y="118827"/>
                    </a:lnTo>
                    <a:lnTo>
                      <a:pt x="69031" y="119315"/>
                    </a:lnTo>
                    <a:lnTo>
                      <a:pt x="66102" y="119706"/>
                    </a:lnTo>
                    <a:lnTo>
                      <a:pt x="63075" y="119902"/>
                    </a:lnTo>
                    <a:lnTo>
                      <a:pt x="59951" y="119999"/>
                    </a:lnTo>
                    <a:lnTo>
                      <a:pt x="59951" y="119999"/>
                    </a:lnTo>
                    <a:lnTo>
                      <a:pt x="56924" y="119902"/>
                    </a:lnTo>
                    <a:lnTo>
                      <a:pt x="53897" y="119706"/>
                    </a:lnTo>
                    <a:lnTo>
                      <a:pt x="50772" y="119315"/>
                    </a:lnTo>
                    <a:lnTo>
                      <a:pt x="47843" y="118827"/>
                    </a:lnTo>
                    <a:lnTo>
                      <a:pt x="44914" y="118045"/>
                    </a:lnTo>
                    <a:lnTo>
                      <a:pt x="42082" y="117361"/>
                    </a:lnTo>
                    <a:lnTo>
                      <a:pt x="39251" y="116384"/>
                    </a:lnTo>
                    <a:lnTo>
                      <a:pt x="36615" y="115211"/>
                    </a:lnTo>
                    <a:lnTo>
                      <a:pt x="33978" y="114136"/>
                    </a:lnTo>
                    <a:lnTo>
                      <a:pt x="31342" y="112768"/>
                    </a:lnTo>
                    <a:lnTo>
                      <a:pt x="28901" y="111302"/>
                    </a:lnTo>
                    <a:lnTo>
                      <a:pt x="26460" y="109739"/>
                    </a:lnTo>
                    <a:lnTo>
                      <a:pt x="24117" y="108175"/>
                    </a:lnTo>
                    <a:lnTo>
                      <a:pt x="21773" y="106319"/>
                    </a:lnTo>
                    <a:lnTo>
                      <a:pt x="19723" y="104462"/>
                    </a:lnTo>
                    <a:lnTo>
                      <a:pt x="17575" y="102410"/>
                    </a:lnTo>
                    <a:lnTo>
                      <a:pt x="15524" y="100358"/>
                    </a:lnTo>
                    <a:lnTo>
                      <a:pt x="13669" y="98208"/>
                    </a:lnTo>
                    <a:lnTo>
                      <a:pt x="11814" y="95863"/>
                    </a:lnTo>
                    <a:lnTo>
                      <a:pt x="10252" y="93615"/>
                    </a:lnTo>
                    <a:lnTo>
                      <a:pt x="8689" y="91074"/>
                    </a:lnTo>
                    <a:lnTo>
                      <a:pt x="7225" y="88631"/>
                    </a:lnTo>
                    <a:lnTo>
                      <a:pt x="5858" y="85993"/>
                    </a:lnTo>
                    <a:lnTo>
                      <a:pt x="4784" y="83355"/>
                    </a:lnTo>
                    <a:lnTo>
                      <a:pt x="3612" y="80716"/>
                    </a:lnTo>
                    <a:lnTo>
                      <a:pt x="2636" y="77882"/>
                    </a:lnTo>
                    <a:lnTo>
                      <a:pt x="1952" y="75048"/>
                    </a:lnTo>
                    <a:lnTo>
                      <a:pt x="1171" y="72117"/>
                    </a:lnTo>
                    <a:lnTo>
                      <a:pt x="683" y="69185"/>
                    </a:lnTo>
                    <a:lnTo>
                      <a:pt x="292" y="66156"/>
                    </a:lnTo>
                    <a:lnTo>
                      <a:pt x="97" y="63029"/>
                    </a:lnTo>
                    <a:lnTo>
                      <a:pt x="0" y="59999"/>
                    </a:lnTo>
                    <a:lnTo>
                      <a:pt x="0" y="59999"/>
                    </a:lnTo>
                    <a:lnTo>
                      <a:pt x="97" y="56970"/>
                    </a:lnTo>
                    <a:lnTo>
                      <a:pt x="292" y="53843"/>
                    </a:lnTo>
                    <a:lnTo>
                      <a:pt x="683" y="50912"/>
                    </a:lnTo>
                    <a:lnTo>
                      <a:pt x="1171" y="47882"/>
                    </a:lnTo>
                    <a:lnTo>
                      <a:pt x="1952" y="45048"/>
                    </a:lnTo>
                    <a:lnTo>
                      <a:pt x="2636" y="42117"/>
                    </a:lnTo>
                    <a:lnTo>
                      <a:pt x="3612" y="39381"/>
                    </a:lnTo>
                    <a:lnTo>
                      <a:pt x="4784" y="36644"/>
                    </a:lnTo>
                    <a:lnTo>
                      <a:pt x="5858" y="34006"/>
                    </a:lnTo>
                    <a:lnTo>
                      <a:pt x="7225" y="31465"/>
                    </a:lnTo>
                    <a:lnTo>
                      <a:pt x="8689" y="28925"/>
                    </a:lnTo>
                    <a:lnTo>
                      <a:pt x="10252" y="26384"/>
                    </a:lnTo>
                    <a:lnTo>
                      <a:pt x="11814" y="24136"/>
                    </a:lnTo>
                    <a:lnTo>
                      <a:pt x="13669" y="21889"/>
                    </a:lnTo>
                    <a:lnTo>
                      <a:pt x="15524" y="19739"/>
                    </a:lnTo>
                    <a:lnTo>
                      <a:pt x="17575" y="17589"/>
                    </a:lnTo>
                    <a:lnTo>
                      <a:pt x="19723" y="15635"/>
                    </a:lnTo>
                    <a:lnTo>
                      <a:pt x="21773" y="13680"/>
                    </a:lnTo>
                    <a:lnTo>
                      <a:pt x="24117" y="12019"/>
                    </a:lnTo>
                    <a:lnTo>
                      <a:pt x="26460" y="10260"/>
                    </a:lnTo>
                    <a:lnTo>
                      <a:pt x="28901" y="8697"/>
                    </a:lnTo>
                    <a:lnTo>
                      <a:pt x="31342" y="7231"/>
                    </a:lnTo>
                    <a:lnTo>
                      <a:pt x="33978" y="5960"/>
                    </a:lnTo>
                    <a:lnTo>
                      <a:pt x="36615" y="4788"/>
                    </a:lnTo>
                    <a:lnTo>
                      <a:pt x="39251" y="3615"/>
                    </a:lnTo>
                    <a:lnTo>
                      <a:pt x="42082" y="2638"/>
                    </a:lnTo>
                    <a:lnTo>
                      <a:pt x="44914" y="1954"/>
                    </a:lnTo>
                    <a:lnTo>
                      <a:pt x="47843" y="1172"/>
                    </a:lnTo>
                    <a:lnTo>
                      <a:pt x="50772" y="684"/>
                    </a:lnTo>
                    <a:lnTo>
                      <a:pt x="53897" y="293"/>
                    </a:lnTo>
                    <a:lnTo>
                      <a:pt x="56924" y="97"/>
                    </a:lnTo>
                    <a:lnTo>
                      <a:pt x="59951" y="0"/>
                    </a:lnTo>
                    <a:lnTo>
                      <a:pt x="59951" y="0"/>
                    </a:lnTo>
                    <a:lnTo>
                      <a:pt x="63075" y="97"/>
                    </a:lnTo>
                    <a:lnTo>
                      <a:pt x="66102" y="293"/>
                    </a:lnTo>
                    <a:lnTo>
                      <a:pt x="69031" y="684"/>
                    </a:lnTo>
                    <a:lnTo>
                      <a:pt x="72058" y="1172"/>
                    </a:lnTo>
                    <a:lnTo>
                      <a:pt x="74890" y="1954"/>
                    </a:lnTo>
                    <a:lnTo>
                      <a:pt x="77721" y="2638"/>
                    </a:lnTo>
                    <a:lnTo>
                      <a:pt x="80553" y="3615"/>
                    </a:lnTo>
                    <a:lnTo>
                      <a:pt x="83287" y="4788"/>
                    </a:lnTo>
                    <a:lnTo>
                      <a:pt x="85923" y="5960"/>
                    </a:lnTo>
                    <a:lnTo>
                      <a:pt x="88462" y="7231"/>
                    </a:lnTo>
                    <a:lnTo>
                      <a:pt x="91098" y="8697"/>
                    </a:lnTo>
                    <a:lnTo>
                      <a:pt x="93539" y="10260"/>
                    </a:lnTo>
                    <a:lnTo>
                      <a:pt x="95882" y="12019"/>
                    </a:lnTo>
                    <a:lnTo>
                      <a:pt x="98030" y="13680"/>
                    </a:lnTo>
                    <a:lnTo>
                      <a:pt x="100276" y="15635"/>
                    </a:lnTo>
                    <a:lnTo>
                      <a:pt x="102327" y="17589"/>
                    </a:lnTo>
                    <a:lnTo>
                      <a:pt x="104279" y="19739"/>
                    </a:lnTo>
                    <a:lnTo>
                      <a:pt x="106232" y="21889"/>
                    </a:lnTo>
                    <a:lnTo>
                      <a:pt x="107990" y="24136"/>
                    </a:lnTo>
                    <a:lnTo>
                      <a:pt x="109650" y="26384"/>
                    </a:lnTo>
                    <a:lnTo>
                      <a:pt x="111310" y="28925"/>
                    </a:lnTo>
                    <a:lnTo>
                      <a:pt x="112676" y="31465"/>
                    </a:lnTo>
                    <a:lnTo>
                      <a:pt x="113946" y="34006"/>
                    </a:lnTo>
                    <a:lnTo>
                      <a:pt x="115215" y="36644"/>
                    </a:lnTo>
                    <a:lnTo>
                      <a:pt x="116289" y="39381"/>
                    </a:lnTo>
                    <a:lnTo>
                      <a:pt x="117266" y="42117"/>
                    </a:lnTo>
                    <a:lnTo>
                      <a:pt x="118047" y="45048"/>
                    </a:lnTo>
                    <a:lnTo>
                      <a:pt x="118730" y="47882"/>
                    </a:lnTo>
                    <a:lnTo>
                      <a:pt x="119218" y="50912"/>
                    </a:lnTo>
                    <a:lnTo>
                      <a:pt x="119609" y="53843"/>
                    </a:lnTo>
                    <a:lnTo>
                      <a:pt x="119902" y="56970"/>
                    </a:lnTo>
                    <a:lnTo>
                      <a:pt x="120000" y="59999"/>
                    </a:lnTo>
                    <a:lnTo>
                      <a:pt x="120000" y="59999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35" name="矩形: 圆角 34"/>
            <p:cNvSpPr/>
            <p:nvPr/>
          </p:nvSpPr>
          <p:spPr>
            <a:xfrm>
              <a:off x="8648576" y="5268951"/>
              <a:ext cx="2613676" cy="392297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100000"/>
              </a:schemeClr>
            </a:solidFill>
            <a:ln>
              <a:noFill/>
            </a:ln>
          </p:spPr>
          <p:txBody>
            <a:bodyPr wrap="none" lIns="91425" tIns="45700" rIns="91425" bIns="45700" anchor="ctr" anchorCtr="0">
              <a:normAutofit fontScale="70000" lnSpcReduction="20000"/>
            </a:bodyPr>
            <a:lstStyle/>
            <a:p>
              <a:pPr marL="0" marR="0" lvl="0" indent="0" algn="ctr" rtl="0">
                <a:buNone/>
              </a:pPr>
              <a:r>
                <a:rPr lang="zh-CN" altLang="en-US" sz="1350" dirty="0">
                  <a:solidFill>
                    <a:schemeClr val="l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9575295" y="4648693"/>
              <a:ext cx="760243" cy="620257"/>
              <a:chOff x="3112799" y="2067558"/>
              <a:chExt cx="418132" cy="341140"/>
            </a:xfrm>
          </p:grpSpPr>
          <p:sp>
            <p:nvSpPr>
              <p:cNvPr id="49" name="任意多边形: 形状 48"/>
              <p:cNvSpPr/>
              <p:nvPr/>
            </p:nvSpPr>
            <p:spPr>
              <a:xfrm>
                <a:off x="3112799" y="2278502"/>
                <a:ext cx="418132" cy="1301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9880" y="0"/>
                    </a:moveTo>
                    <a:lnTo>
                      <a:pt x="66447" y="84172"/>
                    </a:lnTo>
                    <a:lnTo>
                      <a:pt x="64335" y="29352"/>
                    </a:lnTo>
                    <a:lnTo>
                      <a:pt x="67660" y="20719"/>
                    </a:lnTo>
                    <a:lnTo>
                      <a:pt x="52250" y="20719"/>
                    </a:lnTo>
                    <a:lnTo>
                      <a:pt x="55574" y="29352"/>
                    </a:lnTo>
                    <a:lnTo>
                      <a:pt x="53508" y="84172"/>
                    </a:lnTo>
                    <a:lnTo>
                      <a:pt x="40119" y="0"/>
                    </a:lnTo>
                    <a:lnTo>
                      <a:pt x="40119" y="0"/>
                    </a:lnTo>
                    <a:lnTo>
                      <a:pt x="37918" y="1007"/>
                    </a:lnTo>
                    <a:lnTo>
                      <a:pt x="35761" y="2158"/>
                    </a:lnTo>
                    <a:lnTo>
                      <a:pt x="33695" y="3453"/>
                    </a:lnTo>
                    <a:lnTo>
                      <a:pt x="31628" y="4892"/>
                    </a:lnTo>
                    <a:lnTo>
                      <a:pt x="29651" y="6474"/>
                    </a:lnTo>
                    <a:lnTo>
                      <a:pt x="27719" y="8057"/>
                    </a:lnTo>
                    <a:lnTo>
                      <a:pt x="25788" y="10071"/>
                    </a:lnTo>
                    <a:lnTo>
                      <a:pt x="23991" y="12086"/>
                    </a:lnTo>
                    <a:lnTo>
                      <a:pt x="22193" y="14244"/>
                    </a:lnTo>
                    <a:lnTo>
                      <a:pt x="20441" y="16546"/>
                    </a:lnTo>
                    <a:lnTo>
                      <a:pt x="18734" y="19136"/>
                    </a:lnTo>
                    <a:lnTo>
                      <a:pt x="17117" y="21870"/>
                    </a:lnTo>
                    <a:lnTo>
                      <a:pt x="15589" y="24748"/>
                    </a:lnTo>
                    <a:lnTo>
                      <a:pt x="14062" y="27769"/>
                    </a:lnTo>
                    <a:lnTo>
                      <a:pt x="12669" y="31223"/>
                    </a:lnTo>
                    <a:lnTo>
                      <a:pt x="11321" y="34676"/>
                    </a:lnTo>
                    <a:lnTo>
                      <a:pt x="9973" y="38273"/>
                    </a:lnTo>
                    <a:lnTo>
                      <a:pt x="8760" y="42014"/>
                    </a:lnTo>
                    <a:lnTo>
                      <a:pt x="7592" y="46187"/>
                    </a:lnTo>
                    <a:lnTo>
                      <a:pt x="6514" y="50503"/>
                    </a:lnTo>
                    <a:lnTo>
                      <a:pt x="5481" y="54964"/>
                    </a:lnTo>
                    <a:lnTo>
                      <a:pt x="4582" y="59712"/>
                    </a:lnTo>
                    <a:lnTo>
                      <a:pt x="3773" y="64604"/>
                    </a:lnTo>
                    <a:lnTo>
                      <a:pt x="2965" y="69784"/>
                    </a:lnTo>
                    <a:lnTo>
                      <a:pt x="2291" y="75251"/>
                    </a:lnTo>
                    <a:lnTo>
                      <a:pt x="1662" y="80863"/>
                    </a:lnTo>
                    <a:lnTo>
                      <a:pt x="1168" y="86762"/>
                    </a:lnTo>
                    <a:lnTo>
                      <a:pt x="763" y="92949"/>
                    </a:lnTo>
                    <a:lnTo>
                      <a:pt x="449" y="99280"/>
                    </a:lnTo>
                    <a:lnTo>
                      <a:pt x="224" y="105899"/>
                    </a:lnTo>
                    <a:lnTo>
                      <a:pt x="44" y="112805"/>
                    </a:lnTo>
                    <a:lnTo>
                      <a:pt x="0" y="119999"/>
                    </a:lnTo>
                    <a:lnTo>
                      <a:pt x="120000" y="119999"/>
                    </a:lnTo>
                    <a:lnTo>
                      <a:pt x="120000" y="119999"/>
                    </a:lnTo>
                    <a:lnTo>
                      <a:pt x="119955" y="112805"/>
                    </a:lnTo>
                    <a:lnTo>
                      <a:pt x="119775" y="105899"/>
                    </a:lnTo>
                    <a:lnTo>
                      <a:pt x="119550" y="99280"/>
                    </a:lnTo>
                    <a:lnTo>
                      <a:pt x="119191" y="92949"/>
                    </a:lnTo>
                    <a:lnTo>
                      <a:pt x="118742" y="86762"/>
                    </a:lnTo>
                    <a:lnTo>
                      <a:pt x="118247" y="80863"/>
                    </a:lnTo>
                    <a:lnTo>
                      <a:pt x="117708" y="75251"/>
                    </a:lnTo>
                    <a:lnTo>
                      <a:pt x="117034" y="69784"/>
                    </a:lnTo>
                    <a:lnTo>
                      <a:pt x="116226" y="64604"/>
                    </a:lnTo>
                    <a:lnTo>
                      <a:pt x="115372" y="59712"/>
                    </a:lnTo>
                    <a:lnTo>
                      <a:pt x="114473" y="54964"/>
                    </a:lnTo>
                    <a:lnTo>
                      <a:pt x="113485" y="50503"/>
                    </a:lnTo>
                    <a:lnTo>
                      <a:pt x="112317" y="46187"/>
                    </a:lnTo>
                    <a:lnTo>
                      <a:pt x="111194" y="42014"/>
                    </a:lnTo>
                    <a:lnTo>
                      <a:pt x="109981" y="38273"/>
                    </a:lnTo>
                    <a:lnTo>
                      <a:pt x="108678" y="34676"/>
                    </a:lnTo>
                    <a:lnTo>
                      <a:pt x="107330" y="31079"/>
                    </a:lnTo>
                    <a:lnTo>
                      <a:pt x="105892" y="27769"/>
                    </a:lnTo>
                    <a:lnTo>
                      <a:pt x="104410" y="24748"/>
                    </a:lnTo>
                    <a:lnTo>
                      <a:pt x="102792" y="21870"/>
                    </a:lnTo>
                    <a:lnTo>
                      <a:pt x="101220" y="19136"/>
                    </a:lnTo>
                    <a:lnTo>
                      <a:pt x="99558" y="16546"/>
                    </a:lnTo>
                    <a:lnTo>
                      <a:pt x="97806" y="14244"/>
                    </a:lnTo>
                    <a:lnTo>
                      <a:pt x="96008" y="12086"/>
                    </a:lnTo>
                    <a:lnTo>
                      <a:pt x="94122" y="10071"/>
                    </a:lnTo>
                    <a:lnTo>
                      <a:pt x="92280" y="8057"/>
                    </a:lnTo>
                    <a:lnTo>
                      <a:pt x="90303" y="6474"/>
                    </a:lnTo>
                    <a:lnTo>
                      <a:pt x="88326" y="4892"/>
                    </a:lnTo>
                    <a:lnTo>
                      <a:pt x="86304" y="3453"/>
                    </a:lnTo>
                    <a:lnTo>
                      <a:pt x="84238" y="2158"/>
                    </a:lnTo>
                    <a:lnTo>
                      <a:pt x="82081" y="1007"/>
                    </a:lnTo>
                    <a:lnTo>
                      <a:pt x="79880" y="0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50" name="任意多边形: 形状 49"/>
              <p:cNvSpPr/>
              <p:nvPr/>
            </p:nvSpPr>
            <p:spPr>
              <a:xfrm>
                <a:off x="3225468" y="2067558"/>
                <a:ext cx="192790" cy="19279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9999"/>
                    </a:moveTo>
                    <a:lnTo>
                      <a:pt x="120000" y="59999"/>
                    </a:lnTo>
                    <a:lnTo>
                      <a:pt x="119902" y="63029"/>
                    </a:lnTo>
                    <a:lnTo>
                      <a:pt x="119609" y="66156"/>
                    </a:lnTo>
                    <a:lnTo>
                      <a:pt x="119218" y="69185"/>
                    </a:lnTo>
                    <a:lnTo>
                      <a:pt x="118730" y="72117"/>
                    </a:lnTo>
                    <a:lnTo>
                      <a:pt x="118047" y="75048"/>
                    </a:lnTo>
                    <a:lnTo>
                      <a:pt x="117266" y="77882"/>
                    </a:lnTo>
                    <a:lnTo>
                      <a:pt x="116289" y="80716"/>
                    </a:lnTo>
                    <a:lnTo>
                      <a:pt x="115215" y="83355"/>
                    </a:lnTo>
                    <a:lnTo>
                      <a:pt x="113946" y="85993"/>
                    </a:lnTo>
                    <a:lnTo>
                      <a:pt x="112676" y="88631"/>
                    </a:lnTo>
                    <a:lnTo>
                      <a:pt x="111310" y="91074"/>
                    </a:lnTo>
                    <a:lnTo>
                      <a:pt x="109650" y="93615"/>
                    </a:lnTo>
                    <a:lnTo>
                      <a:pt x="107990" y="95863"/>
                    </a:lnTo>
                    <a:lnTo>
                      <a:pt x="106232" y="98208"/>
                    </a:lnTo>
                    <a:lnTo>
                      <a:pt x="104279" y="100358"/>
                    </a:lnTo>
                    <a:lnTo>
                      <a:pt x="102327" y="102410"/>
                    </a:lnTo>
                    <a:lnTo>
                      <a:pt x="100276" y="104462"/>
                    </a:lnTo>
                    <a:lnTo>
                      <a:pt x="98030" y="106319"/>
                    </a:lnTo>
                    <a:lnTo>
                      <a:pt x="95882" y="108175"/>
                    </a:lnTo>
                    <a:lnTo>
                      <a:pt x="93539" y="109739"/>
                    </a:lnTo>
                    <a:lnTo>
                      <a:pt x="91098" y="111302"/>
                    </a:lnTo>
                    <a:lnTo>
                      <a:pt x="88462" y="112768"/>
                    </a:lnTo>
                    <a:lnTo>
                      <a:pt x="85923" y="114136"/>
                    </a:lnTo>
                    <a:lnTo>
                      <a:pt x="83287" y="115211"/>
                    </a:lnTo>
                    <a:lnTo>
                      <a:pt x="80553" y="116384"/>
                    </a:lnTo>
                    <a:lnTo>
                      <a:pt x="77721" y="117361"/>
                    </a:lnTo>
                    <a:lnTo>
                      <a:pt x="74890" y="118045"/>
                    </a:lnTo>
                    <a:lnTo>
                      <a:pt x="72058" y="118827"/>
                    </a:lnTo>
                    <a:lnTo>
                      <a:pt x="69031" y="119315"/>
                    </a:lnTo>
                    <a:lnTo>
                      <a:pt x="66102" y="119706"/>
                    </a:lnTo>
                    <a:lnTo>
                      <a:pt x="63075" y="119902"/>
                    </a:lnTo>
                    <a:lnTo>
                      <a:pt x="59951" y="119999"/>
                    </a:lnTo>
                    <a:lnTo>
                      <a:pt x="59951" y="119999"/>
                    </a:lnTo>
                    <a:lnTo>
                      <a:pt x="56924" y="119902"/>
                    </a:lnTo>
                    <a:lnTo>
                      <a:pt x="53897" y="119706"/>
                    </a:lnTo>
                    <a:lnTo>
                      <a:pt x="50772" y="119315"/>
                    </a:lnTo>
                    <a:lnTo>
                      <a:pt x="47843" y="118827"/>
                    </a:lnTo>
                    <a:lnTo>
                      <a:pt x="44914" y="118045"/>
                    </a:lnTo>
                    <a:lnTo>
                      <a:pt x="42082" y="117361"/>
                    </a:lnTo>
                    <a:lnTo>
                      <a:pt x="39251" y="116384"/>
                    </a:lnTo>
                    <a:lnTo>
                      <a:pt x="36615" y="115211"/>
                    </a:lnTo>
                    <a:lnTo>
                      <a:pt x="33978" y="114136"/>
                    </a:lnTo>
                    <a:lnTo>
                      <a:pt x="31342" y="112768"/>
                    </a:lnTo>
                    <a:lnTo>
                      <a:pt x="28901" y="111302"/>
                    </a:lnTo>
                    <a:lnTo>
                      <a:pt x="26460" y="109739"/>
                    </a:lnTo>
                    <a:lnTo>
                      <a:pt x="24117" y="108175"/>
                    </a:lnTo>
                    <a:lnTo>
                      <a:pt x="21773" y="106319"/>
                    </a:lnTo>
                    <a:lnTo>
                      <a:pt x="19723" y="104462"/>
                    </a:lnTo>
                    <a:lnTo>
                      <a:pt x="17575" y="102410"/>
                    </a:lnTo>
                    <a:lnTo>
                      <a:pt x="15524" y="100358"/>
                    </a:lnTo>
                    <a:lnTo>
                      <a:pt x="13669" y="98208"/>
                    </a:lnTo>
                    <a:lnTo>
                      <a:pt x="11814" y="95863"/>
                    </a:lnTo>
                    <a:lnTo>
                      <a:pt x="10252" y="93615"/>
                    </a:lnTo>
                    <a:lnTo>
                      <a:pt x="8689" y="91074"/>
                    </a:lnTo>
                    <a:lnTo>
                      <a:pt x="7225" y="88631"/>
                    </a:lnTo>
                    <a:lnTo>
                      <a:pt x="5858" y="85993"/>
                    </a:lnTo>
                    <a:lnTo>
                      <a:pt x="4784" y="83355"/>
                    </a:lnTo>
                    <a:lnTo>
                      <a:pt x="3612" y="80716"/>
                    </a:lnTo>
                    <a:lnTo>
                      <a:pt x="2636" y="77882"/>
                    </a:lnTo>
                    <a:lnTo>
                      <a:pt x="1952" y="75048"/>
                    </a:lnTo>
                    <a:lnTo>
                      <a:pt x="1171" y="72117"/>
                    </a:lnTo>
                    <a:lnTo>
                      <a:pt x="683" y="69185"/>
                    </a:lnTo>
                    <a:lnTo>
                      <a:pt x="292" y="66156"/>
                    </a:lnTo>
                    <a:lnTo>
                      <a:pt x="97" y="63029"/>
                    </a:lnTo>
                    <a:lnTo>
                      <a:pt x="0" y="59999"/>
                    </a:lnTo>
                    <a:lnTo>
                      <a:pt x="0" y="59999"/>
                    </a:lnTo>
                    <a:lnTo>
                      <a:pt x="97" y="56970"/>
                    </a:lnTo>
                    <a:lnTo>
                      <a:pt x="292" y="53843"/>
                    </a:lnTo>
                    <a:lnTo>
                      <a:pt x="683" y="50912"/>
                    </a:lnTo>
                    <a:lnTo>
                      <a:pt x="1171" y="47882"/>
                    </a:lnTo>
                    <a:lnTo>
                      <a:pt x="1952" y="45048"/>
                    </a:lnTo>
                    <a:lnTo>
                      <a:pt x="2636" y="42117"/>
                    </a:lnTo>
                    <a:lnTo>
                      <a:pt x="3612" y="39381"/>
                    </a:lnTo>
                    <a:lnTo>
                      <a:pt x="4784" y="36644"/>
                    </a:lnTo>
                    <a:lnTo>
                      <a:pt x="5858" y="34006"/>
                    </a:lnTo>
                    <a:lnTo>
                      <a:pt x="7225" y="31465"/>
                    </a:lnTo>
                    <a:lnTo>
                      <a:pt x="8689" y="28925"/>
                    </a:lnTo>
                    <a:lnTo>
                      <a:pt x="10252" y="26384"/>
                    </a:lnTo>
                    <a:lnTo>
                      <a:pt x="11814" y="24136"/>
                    </a:lnTo>
                    <a:lnTo>
                      <a:pt x="13669" y="21889"/>
                    </a:lnTo>
                    <a:lnTo>
                      <a:pt x="15524" y="19739"/>
                    </a:lnTo>
                    <a:lnTo>
                      <a:pt x="17575" y="17589"/>
                    </a:lnTo>
                    <a:lnTo>
                      <a:pt x="19723" y="15635"/>
                    </a:lnTo>
                    <a:lnTo>
                      <a:pt x="21773" y="13680"/>
                    </a:lnTo>
                    <a:lnTo>
                      <a:pt x="24117" y="12019"/>
                    </a:lnTo>
                    <a:lnTo>
                      <a:pt x="26460" y="10260"/>
                    </a:lnTo>
                    <a:lnTo>
                      <a:pt x="28901" y="8697"/>
                    </a:lnTo>
                    <a:lnTo>
                      <a:pt x="31342" y="7231"/>
                    </a:lnTo>
                    <a:lnTo>
                      <a:pt x="33978" y="5960"/>
                    </a:lnTo>
                    <a:lnTo>
                      <a:pt x="36615" y="4788"/>
                    </a:lnTo>
                    <a:lnTo>
                      <a:pt x="39251" y="3615"/>
                    </a:lnTo>
                    <a:lnTo>
                      <a:pt x="42082" y="2638"/>
                    </a:lnTo>
                    <a:lnTo>
                      <a:pt x="44914" y="1954"/>
                    </a:lnTo>
                    <a:lnTo>
                      <a:pt x="47843" y="1172"/>
                    </a:lnTo>
                    <a:lnTo>
                      <a:pt x="50772" y="684"/>
                    </a:lnTo>
                    <a:lnTo>
                      <a:pt x="53897" y="293"/>
                    </a:lnTo>
                    <a:lnTo>
                      <a:pt x="56924" y="97"/>
                    </a:lnTo>
                    <a:lnTo>
                      <a:pt x="59951" y="0"/>
                    </a:lnTo>
                    <a:lnTo>
                      <a:pt x="59951" y="0"/>
                    </a:lnTo>
                    <a:lnTo>
                      <a:pt x="63075" y="97"/>
                    </a:lnTo>
                    <a:lnTo>
                      <a:pt x="66102" y="293"/>
                    </a:lnTo>
                    <a:lnTo>
                      <a:pt x="69031" y="684"/>
                    </a:lnTo>
                    <a:lnTo>
                      <a:pt x="72058" y="1172"/>
                    </a:lnTo>
                    <a:lnTo>
                      <a:pt x="74890" y="1954"/>
                    </a:lnTo>
                    <a:lnTo>
                      <a:pt x="77721" y="2638"/>
                    </a:lnTo>
                    <a:lnTo>
                      <a:pt x="80553" y="3615"/>
                    </a:lnTo>
                    <a:lnTo>
                      <a:pt x="83287" y="4788"/>
                    </a:lnTo>
                    <a:lnTo>
                      <a:pt x="85923" y="5960"/>
                    </a:lnTo>
                    <a:lnTo>
                      <a:pt x="88462" y="7231"/>
                    </a:lnTo>
                    <a:lnTo>
                      <a:pt x="91098" y="8697"/>
                    </a:lnTo>
                    <a:lnTo>
                      <a:pt x="93539" y="10260"/>
                    </a:lnTo>
                    <a:lnTo>
                      <a:pt x="95882" y="12019"/>
                    </a:lnTo>
                    <a:lnTo>
                      <a:pt x="98030" y="13680"/>
                    </a:lnTo>
                    <a:lnTo>
                      <a:pt x="100276" y="15635"/>
                    </a:lnTo>
                    <a:lnTo>
                      <a:pt x="102327" y="17589"/>
                    </a:lnTo>
                    <a:lnTo>
                      <a:pt x="104279" y="19739"/>
                    </a:lnTo>
                    <a:lnTo>
                      <a:pt x="106232" y="21889"/>
                    </a:lnTo>
                    <a:lnTo>
                      <a:pt x="107990" y="24136"/>
                    </a:lnTo>
                    <a:lnTo>
                      <a:pt x="109650" y="26384"/>
                    </a:lnTo>
                    <a:lnTo>
                      <a:pt x="111310" y="28925"/>
                    </a:lnTo>
                    <a:lnTo>
                      <a:pt x="112676" y="31465"/>
                    </a:lnTo>
                    <a:lnTo>
                      <a:pt x="113946" y="34006"/>
                    </a:lnTo>
                    <a:lnTo>
                      <a:pt x="115215" y="36644"/>
                    </a:lnTo>
                    <a:lnTo>
                      <a:pt x="116289" y="39381"/>
                    </a:lnTo>
                    <a:lnTo>
                      <a:pt x="117266" y="42117"/>
                    </a:lnTo>
                    <a:lnTo>
                      <a:pt x="118047" y="45048"/>
                    </a:lnTo>
                    <a:lnTo>
                      <a:pt x="118730" y="47882"/>
                    </a:lnTo>
                    <a:lnTo>
                      <a:pt x="119218" y="50912"/>
                    </a:lnTo>
                    <a:lnTo>
                      <a:pt x="119609" y="53843"/>
                    </a:lnTo>
                    <a:lnTo>
                      <a:pt x="119902" y="56970"/>
                    </a:lnTo>
                    <a:lnTo>
                      <a:pt x="120000" y="59999"/>
                    </a:lnTo>
                    <a:lnTo>
                      <a:pt x="120000" y="59999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9017686" y="4814008"/>
              <a:ext cx="557609" cy="454933"/>
              <a:chOff x="3112799" y="2067558"/>
              <a:chExt cx="418132" cy="341140"/>
            </a:xfrm>
          </p:grpSpPr>
          <p:sp>
            <p:nvSpPr>
              <p:cNvPr id="47" name="任意多边形: 形状 46"/>
              <p:cNvSpPr/>
              <p:nvPr/>
            </p:nvSpPr>
            <p:spPr>
              <a:xfrm>
                <a:off x="3112799" y="2278502"/>
                <a:ext cx="418132" cy="1301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9880" y="0"/>
                    </a:moveTo>
                    <a:lnTo>
                      <a:pt x="66447" y="84172"/>
                    </a:lnTo>
                    <a:lnTo>
                      <a:pt x="64335" y="29352"/>
                    </a:lnTo>
                    <a:lnTo>
                      <a:pt x="67660" y="20719"/>
                    </a:lnTo>
                    <a:lnTo>
                      <a:pt x="52250" y="20719"/>
                    </a:lnTo>
                    <a:lnTo>
                      <a:pt x="55574" y="29352"/>
                    </a:lnTo>
                    <a:lnTo>
                      <a:pt x="53508" y="84172"/>
                    </a:lnTo>
                    <a:lnTo>
                      <a:pt x="40119" y="0"/>
                    </a:lnTo>
                    <a:lnTo>
                      <a:pt x="40119" y="0"/>
                    </a:lnTo>
                    <a:lnTo>
                      <a:pt x="37918" y="1007"/>
                    </a:lnTo>
                    <a:lnTo>
                      <a:pt x="35761" y="2158"/>
                    </a:lnTo>
                    <a:lnTo>
                      <a:pt x="33695" y="3453"/>
                    </a:lnTo>
                    <a:lnTo>
                      <a:pt x="31628" y="4892"/>
                    </a:lnTo>
                    <a:lnTo>
                      <a:pt x="29651" y="6474"/>
                    </a:lnTo>
                    <a:lnTo>
                      <a:pt x="27719" y="8057"/>
                    </a:lnTo>
                    <a:lnTo>
                      <a:pt x="25788" y="10071"/>
                    </a:lnTo>
                    <a:lnTo>
                      <a:pt x="23991" y="12086"/>
                    </a:lnTo>
                    <a:lnTo>
                      <a:pt x="22193" y="14244"/>
                    </a:lnTo>
                    <a:lnTo>
                      <a:pt x="20441" y="16546"/>
                    </a:lnTo>
                    <a:lnTo>
                      <a:pt x="18734" y="19136"/>
                    </a:lnTo>
                    <a:lnTo>
                      <a:pt x="17117" y="21870"/>
                    </a:lnTo>
                    <a:lnTo>
                      <a:pt x="15589" y="24748"/>
                    </a:lnTo>
                    <a:lnTo>
                      <a:pt x="14062" y="27769"/>
                    </a:lnTo>
                    <a:lnTo>
                      <a:pt x="12669" y="31223"/>
                    </a:lnTo>
                    <a:lnTo>
                      <a:pt x="11321" y="34676"/>
                    </a:lnTo>
                    <a:lnTo>
                      <a:pt x="9973" y="38273"/>
                    </a:lnTo>
                    <a:lnTo>
                      <a:pt x="8760" y="42014"/>
                    </a:lnTo>
                    <a:lnTo>
                      <a:pt x="7592" y="46187"/>
                    </a:lnTo>
                    <a:lnTo>
                      <a:pt x="6514" y="50503"/>
                    </a:lnTo>
                    <a:lnTo>
                      <a:pt x="5481" y="54964"/>
                    </a:lnTo>
                    <a:lnTo>
                      <a:pt x="4582" y="59712"/>
                    </a:lnTo>
                    <a:lnTo>
                      <a:pt x="3773" y="64604"/>
                    </a:lnTo>
                    <a:lnTo>
                      <a:pt x="2965" y="69784"/>
                    </a:lnTo>
                    <a:lnTo>
                      <a:pt x="2291" y="75251"/>
                    </a:lnTo>
                    <a:lnTo>
                      <a:pt x="1662" y="80863"/>
                    </a:lnTo>
                    <a:lnTo>
                      <a:pt x="1168" y="86762"/>
                    </a:lnTo>
                    <a:lnTo>
                      <a:pt x="763" y="92949"/>
                    </a:lnTo>
                    <a:lnTo>
                      <a:pt x="449" y="99280"/>
                    </a:lnTo>
                    <a:lnTo>
                      <a:pt x="224" y="105899"/>
                    </a:lnTo>
                    <a:lnTo>
                      <a:pt x="44" y="112805"/>
                    </a:lnTo>
                    <a:lnTo>
                      <a:pt x="0" y="119999"/>
                    </a:lnTo>
                    <a:lnTo>
                      <a:pt x="120000" y="119999"/>
                    </a:lnTo>
                    <a:lnTo>
                      <a:pt x="120000" y="119999"/>
                    </a:lnTo>
                    <a:lnTo>
                      <a:pt x="119955" y="112805"/>
                    </a:lnTo>
                    <a:lnTo>
                      <a:pt x="119775" y="105899"/>
                    </a:lnTo>
                    <a:lnTo>
                      <a:pt x="119550" y="99280"/>
                    </a:lnTo>
                    <a:lnTo>
                      <a:pt x="119191" y="92949"/>
                    </a:lnTo>
                    <a:lnTo>
                      <a:pt x="118742" y="86762"/>
                    </a:lnTo>
                    <a:lnTo>
                      <a:pt x="118247" y="80863"/>
                    </a:lnTo>
                    <a:lnTo>
                      <a:pt x="117708" y="75251"/>
                    </a:lnTo>
                    <a:lnTo>
                      <a:pt x="117034" y="69784"/>
                    </a:lnTo>
                    <a:lnTo>
                      <a:pt x="116226" y="64604"/>
                    </a:lnTo>
                    <a:lnTo>
                      <a:pt x="115372" y="59712"/>
                    </a:lnTo>
                    <a:lnTo>
                      <a:pt x="114473" y="54964"/>
                    </a:lnTo>
                    <a:lnTo>
                      <a:pt x="113485" y="50503"/>
                    </a:lnTo>
                    <a:lnTo>
                      <a:pt x="112317" y="46187"/>
                    </a:lnTo>
                    <a:lnTo>
                      <a:pt x="111194" y="42014"/>
                    </a:lnTo>
                    <a:lnTo>
                      <a:pt x="109981" y="38273"/>
                    </a:lnTo>
                    <a:lnTo>
                      <a:pt x="108678" y="34676"/>
                    </a:lnTo>
                    <a:lnTo>
                      <a:pt x="107330" y="31079"/>
                    </a:lnTo>
                    <a:lnTo>
                      <a:pt x="105892" y="27769"/>
                    </a:lnTo>
                    <a:lnTo>
                      <a:pt x="104410" y="24748"/>
                    </a:lnTo>
                    <a:lnTo>
                      <a:pt x="102792" y="21870"/>
                    </a:lnTo>
                    <a:lnTo>
                      <a:pt x="101220" y="19136"/>
                    </a:lnTo>
                    <a:lnTo>
                      <a:pt x="99558" y="16546"/>
                    </a:lnTo>
                    <a:lnTo>
                      <a:pt x="97806" y="14244"/>
                    </a:lnTo>
                    <a:lnTo>
                      <a:pt x="96008" y="12086"/>
                    </a:lnTo>
                    <a:lnTo>
                      <a:pt x="94122" y="10071"/>
                    </a:lnTo>
                    <a:lnTo>
                      <a:pt x="92280" y="8057"/>
                    </a:lnTo>
                    <a:lnTo>
                      <a:pt x="90303" y="6474"/>
                    </a:lnTo>
                    <a:lnTo>
                      <a:pt x="88326" y="4892"/>
                    </a:lnTo>
                    <a:lnTo>
                      <a:pt x="86304" y="3453"/>
                    </a:lnTo>
                    <a:lnTo>
                      <a:pt x="84238" y="2158"/>
                    </a:lnTo>
                    <a:lnTo>
                      <a:pt x="82081" y="1007"/>
                    </a:lnTo>
                    <a:lnTo>
                      <a:pt x="79880" y="0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8" name="任意多边形: 形状 47"/>
              <p:cNvSpPr/>
              <p:nvPr/>
            </p:nvSpPr>
            <p:spPr>
              <a:xfrm>
                <a:off x="3225468" y="2067558"/>
                <a:ext cx="192790" cy="19279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9999"/>
                    </a:moveTo>
                    <a:lnTo>
                      <a:pt x="120000" y="59999"/>
                    </a:lnTo>
                    <a:lnTo>
                      <a:pt x="119902" y="63029"/>
                    </a:lnTo>
                    <a:lnTo>
                      <a:pt x="119609" y="66156"/>
                    </a:lnTo>
                    <a:lnTo>
                      <a:pt x="119218" y="69185"/>
                    </a:lnTo>
                    <a:lnTo>
                      <a:pt x="118730" y="72117"/>
                    </a:lnTo>
                    <a:lnTo>
                      <a:pt x="118047" y="75048"/>
                    </a:lnTo>
                    <a:lnTo>
                      <a:pt x="117266" y="77882"/>
                    </a:lnTo>
                    <a:lnTo>
                      <a:pt x="116289" y="80716"/>
                    </a:lnTo>
                    <a:lnTo>
                      <a:pt x="115215" y="83355"/>
                    </a:lnTo>
                    <a:lnTo>
                      <a:pt x="113946" y="85993"/>
                    </a:lnTo>
                    <a:lnTo>
                      <a:pt x="112676" y="88631"/>
                    </a:lnTo>
                    <a:lnTo>
                      <a:pt x="111310" y="91074"/>
                    </a:lnTo>
                    <a:lnTo>
                      <a:pt x="109650" y="93615"/>
                    </a:lnTo>
                    <a:lnTo>
                      <a:pt x="107990" y="95863"/>
                    </a:lnTo>
                    <a:lnTo>
                      <a:pt x="106232" y="98208"/>
                    </a:lnTo>
                    <a:lnTo>
                      <a:pt x="104279" y="100358"/>
                    </a:lnTo>
                    <a:lnTo>
                      <a:pt x="102327" y="102410"/>
                    </a:lnTo>
                    <a:lnTo>
                      <a:pt x="100276" y="104462"/>
                    </a:lnTo>
                    <a:lnTo>
                      <a:pt x="98030" y="106319"/>
                    </a:lnTo>
                    <a:lnTo>
                      <a:pt x="95882" y="108175"/>
                    </a:lnTo>
                    <a:lnTo>
                      <a:pt x="93539" y="109739"/>
                    </a:lnTo>
                    <a:lnTo>
                      <a:pt x="91098" y="111302"/>
                    </a:lnTo>
                    <a:lnTo>
                      <a:pt x="88462" y="112768"/>
                    </a:lnTo>
                    <a:lnTo>
                      <a:pt x="85923" y="114136"/>
                    </a:lnTo>
                    <a:lnTo>
                      <a:pt x="83287" y="115211"/>
                    </a:lnTo>
                    <a:lnTo>
                      <a:pt x="80553" y="116384"/>
                    </a:lnTo>
                    <a:lnTo>
                      <a:pt x="77721" y="117361"/>
                    </a:lnTo>
                    <a:lnTo>
                      <a:pt x="74890" y="118045"/>
                    </a:lnTo>
                    <a:lnTo>
                      <a:pt x="72058" y="118827"/>
                    </a:lnTo>
                    <a:lnTo>
                      <a:pt x="69031" y="119315"/>
                    </a:lnTo>
                    <a:lnTo>
                      <a:pt x="66102" y="119706"/>
                    </a:lnTo>
                    <a:lnTo>
                      <a:pt x="63075" y="119902"/>
                    </a:lnTo>
                    <a:lnTo>
                      <a:pt x="59951" y="119999"/>
                    </a:lnTo>
                    <a:lnTo>
                      <a:pt x="59951" y="119999"/>
                    </a:lnTo>
                    <a:lnTo>
                      <a:pt x="56924" y="119902"/>
                    </a:lnTo>
                    <a:lnTo>
                      <a:pt x="53897" y="119706"/>
                    </a:lnTo>
                    <a:lnTo>
                      <a:pt x="50772" y="119315"/>
                    </a:lnTo>
                    <a:lnTo>
                      <a:pt x="47843" y="118827"/>
                    </a:lnTo>
                    <a:lnTo>
                      <a:pt x="44914" y="118045"/>
                    </a:lnTo>
                    <a:lnTo>
                      <a:pt x="42082" y="117361"/>
                    </a:lnTo>
                    <a:lnTo>
                      <a:pt x="39251" y="116384"/>
                    </a:lnTo>
                    <a:lnTo>
                      <a:pt x="36615" y="115211"/>
                    </a:lnTo>
                    <a:lnTo>
                      <a:pt x="33978" y="114136"/>
                    </a:lnTo>
                    <a:lnTo>
                      <a:pt x="31342" y="112768"/>
                    </a:lnTo>
                    <a:lnTo>
                      <a:pt x="28901" y="111302"/>
                    </a:lnTo>
                    <a:lnTo>
                      <a:pt x="26460" y="109739"/>
                    </a:lnTo>
                    <a:lnTo>
                      <a:pt x="24117" y="108175"/>
                    </a:lnTo>
                    <a:lnTo>
                      <a:pt x="21773" y="106319"/>
                    </a:lnTo>
                    <a:lnTo>
                      <a:pt x="19723" y="104462"/>
                    </a:lnTo>
                    <a:lnTo>
                      <a:pt x="17575" y="102410"/>
                    </a:lnTo>
                    <a:lnTo>
                      <a:pt x="15524" y="100358"/>
                    </a:lnTo>
                    <a:lnTo>
                      <a:pt x="13669" y="98208"/>
                    </a:lnTo>
                    <a:lnTo>
                      <a:pt x="11814" y="95863"/>
                    </a:lnTo>
                    <a:lnTo>
                      <a:pt x="10252" y="93615"/>
                    </a:lnTo>
                    <a:lnTo>
                      <a:pt x="8689" y="91074"/>
                    </a:lnTo>
                    <a:lnTo>
                      <a:pt x="7225" y="88631"/>
                    </a:lnTo>
                    <a:lnTo>
                      <a:pt x="5858" y="85993"/>
                    </a:lnTo>
                    <a:lnTo>
                      <a:pt x="4784" y="83355"/>
                    </a:lnTo>
                    <a:lnTo>
                      <a:pt x="3612" y="80716"/>
                    </a:lnTo>
                    <a:lnTo>
                      <a:pt x="2636" y="77882"/>
                    </a:lnTo>
                    <a:lnTo>
                      <a:pt x="1952" y="75048"/>
                    </a:lnTo>
                    <a:lnTo>
                      <a:pt x="1171" y="72117"/>
                    </a:lnTo>
                    <a:lnTo>
                      <a:pt x="683" y="69185"/>
                    </a:lnTo>
                    <a:lnTo>
                      <a:pt x="292" y="66156"/>
                    </a:lnTo>
                    <a:lnTo>
                      <a:pt x="97" y="63029"/>
                    </a:lnTo>
                    <a:lnTo>
                      <a:pt x="0" y="59999"/>
                    </a:lnTo>
                    <a:lnTo>
                      <a:pt x="0" y="59999"/>
                    </a:lnTo>
                    <a:lnTo>
                      <a:pt x="97" y="56970"/>
                    </a:lnTo>
                    <a:lnTo>
                      <a:pt x="292" y="53843"/>
                    </a:lnTo>
                    <a:lnTo>
                      <a:pt x="683" y="50912"/>
                    </a:lnTo>
                    <a:lnTo>
                      <a:pt x="1171" y="47882"/>
                    </a:lnTo>
                    <a:lnTo>
                      <a:pt x="1952" y="45048"/>
                    </a:lnTo>
                    <a:lnTo>
                      <a:pt x="2636" y="42117"/>
                    </a:lnTo>
                    <a:lnTo>
                      <a:pt x="3612" y="39381"/>
                    </a:lnTo>
                    <a:lnTo>
                      <a:pt x="4784" y="36644"/>
                    </a:lnTo>
                    <a:lnTo>
                      <a:pt x="5858" y="34006"/>
                    </a:lnTo>
                    <a:lnTo>
                      <a:pt x="7225" y="31465"/>
                    </a:lnTo>
                    <a:lnTo>
                      <a:pt x="8689" y="28925"/>
                    </a:lnTo>
                    <a:lnTo>
                      <a:pt x="10252" y="26384"/>
                    </a:lnTo>
                    <a:lnTo>
                      <a:pt x="11814" y="24136"/>
                    </a:lnTo>
                    <a:lnTo>
                      <a:pt x="13669" y="21889"/>
                    </a:lnTo>
                    <a:lnTo>
                      <a:pt x="15524" y="19739"/>
                    </a:lnTo>
                    <a:lnTo>
                      <a:pt x="17575" y="17589"/>
                    </a:lnTo>
                    <a:lnTo>
                      <a:pt x="19723" y="15635"/>
                    </a:lnTo>
                    <a:lnTo>
                      <a:pt x="21773" y="13680"/>
                    </a:lnTo>
                    <a:lnTo>
                      <a:pt x="24117" y="12019"/>
                    </a:lnTo>
                    <a:lnTo>
                      <a:pt x="26460" y="10260"/>
                    </a:lnTo>
                    <a:lnTo>
                      <a:pt x="28901" y="8697"/>
                    </a:lnTo>
                    <a:lnTo>
                      <a:pt x="31342" y="7231"/>
                    </a:lnTo>
                    <a:lnTo>
                      <a:pt x="33978" y="5960"/>
                    </a:lnTo>
                    <a:lnTo>
                      <a:pt x="36615" y="4788"/>
                    </a:lnTo>
                    <a:lnTo>
                      <a:pt x="39251" y="3615"/>
                    </a:lnTo>
                    <a:lnTo>
                      <a:pt x="42082" y="2638"/>
                    </a:lnTo>
                    <a:lnTo>
                      <a:pt x="44914" y="1954"/>
                    </a:lnTo>
                    <a:lnTo>
                      <a:pt x="47843" y="1172"/>
                    </a:lnTo>
                    <a:lnTo>
                      <a:pt x="50772" y="684"/>
                    </a:lnTo>
                    <a:lnTo>
                      <a:pt x="53897" y="293"/>
                    </a:lnTo>
                    <a:lnTo>
                      <a:pt x="56924" y="97"/>
                    </a:lnTo>
                    <a:lnTo>
                      <a:pt x="59951" y="0"/>
                    </a:lnTo>
                    <a:lnTo>
                      <a:pt x="59951" y="0"/>
                    </a:lnTo>
                    <a:lnTo>
                      <a:pt x="63075" y="97"/>
                    </a:lnTo>
                    <a:lnTo>
                      <a:pt x="66102" y="293"/>
                    </a:lnTo>
                    <a:lnTo>
                      <a:pt x="69031" y="684"/>
                    </a:lnTo>
                    <a:lnTo>
                      <a:pt x="72058" y="1172"/>
                    </a:lnTo>
                    <a:lnTo>
                      <a:pt x="74890" y="1954"/>
                    </a:lnTo>
                    <a:lnTo>
                      <a:pt x="77721" y="2638"/>
                    </a:lnTo>
                    <a:lnTo>
                      <a:pt x="80553" y="3615"/>
                    </a:lnTo>
                    <a:lnTo>
                      <a:pt x="83287" y="4788"/>
                    </a:lnTo>
                    <a:lnTo>
                      <a:pt x="85923" y="5960"/>
                    </a:lnTo>
                    <a:lnTo>
                      <a:pt x="88462" y="7231"/>
                    </a:lnTo>
                    <a:lnTo>
                      <a:pt x="91098" y="8697"/>
                    </a:lnTo>
                    <a:lnTo>
                      <a:pt x="93539" y="10260"/>
                    </a:lnTo>
                    <a:lnTo>
                      <a:pt x="95882" y="12019"/>
                    </a:lnTo>
                    <a:lnTo>
                      <a:pt x="98030" y="13680"/>
                    </a:lnTo>
                    <a:lnTo>
                      <a:pt x="100276" y="15635"/>
                    </a:lnTo>
                    <a:lnTo>
                      <a:pt x="102327" y="17589"/>
                    </a:lnTo>
                    <a:lnTo>
                      <a:pt x="104279" y="19739"/>
                    </a:lnTo>
                    <a:lnTo>
                      <a:pt x="106232" y="21889"/>
                    </a:lnTo>
                    <a:lnTo>
                      <a:pt x="107990" y="24136"/>
                    </a:lnTo>
                    <a:lnTo>
                      <a:pt x="109650" y="26384"/>
                    </a:lnTo>
                    <a:lnTo>
                      <a:pt x="111310" y="28925"/>
                    </a:lnTo>
                    <a:lnTo>
                      <a:pt x="112676" y="31465"/>
                    </a:lnTo>
                    <a:lnTo>
                      <a:pt x="113946" y="34006"/>
                    </a:lnTo>
                    <a:lnTo>
                      <a:pt x="115215" y="36644"/>
                    </a:lnTo>
                    <a:lnTo>
                      <a:pt x="116289" y="39381"/>
                    </a:lnTo>
                    <a:lnTo>
                      <a:pt x="117266" y="42117"/>
                    </a:lnTo>
                    <a:lnTo>
                      <a:pt x="118047" y="45048"/>
                    </a:lnTo>
                    <a:lnTo>
                      <a:pt x="118730" y="47882"/>
                    </a:lnTo>
                    <a:lnTo>
                      <a:pt x="119218" y="50912"/>
                    </a:lnTo>
                    <a:lnTo>
                      <a:pt x="119609" y="53843"/>
                    </a:lnTo>
                    <a:lnTo>
                      <a:pt x="119902" y="56970"/>
                    </a:lnTo>
                    <a:lnTo>
                      <a:pt x="120000" y="59999"/>
                    </a:lnTo>
                    <a:lnTo>
                      <a:pt x="120000" y="59999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10335538" y="4814008"/>
              <a:ext cx="557609" cy="454933"/>
              <a:chOff x="3112799" y="2067558"/>
              <a:chExt cx="418132" cy="341140"/>
            </a:xfrm>
          </p:grpSpPr>
          <p:sp>
            <p:nvSpPr>
              <p:cNvPr id="45" name="任意多边形: 形状 44"/>
              <p:cNvSpPr/>
              <p:nvPr/>
            </p:nvSpPr>
            <p:spPr>
              <a:xfrm>
                <a:off x="3112799" y="2278502"/>
                <a:ext cx="418132" cy="1301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9880" y="0"/>
                    </a:moveTo>
                    <a:lnTo>
                      <a:pt x="66447" y="84172"/>
                    </a:lnTo>
                    <a:lnTo>
                      <a:pt x="64335" y="29352"/>
                    </a:lnTo>
                    <a:lnTo>
                      <a:pt x="67660" y="20719"/>
                    </a:lnTo>
                    <a:lnTo>
                      <a:pt x="52250" y="20719"/>
                    </a:lnTo>
                    <a:lnTo>
                      <a:pt x="55574" y="29352"/>
                    </a:lnTo>
                    <a:lnTo>
                      <a:pt x="53508" y="84172"/>
                    </a:lnTo>
                    <a:lnTo>
                      <a:pt x="40119" y="0"/>
                    </a:lnTo>
                    <a:lnTo>
                      <a:pt x="40119" y="0"/>
                    </a:lnTo>
                    <a:lnTo>
                      <a:pt x="37918" y="1007"/>
                    </a:lnTo>
                    <a:lnTo>
                      <a:pt x="35761" y="2158"/>
                    </a:lnTo>
                    <a:lnTo>
                      <a:pt x="33695" y="3453"/>
                    </a:lnTo>
                    <a:lnTo>
                      <a:pt x="31628" y="4892"/>
                    </a:lnTo>
                    <a:lnTo>
                      <a:pt x="29651" y="6474"/>
                    </a:lnTo>
                    <a:lnTo>
                      <a:pt x="27719" y="8057"/>
                    </a:lnTo>
                    <a:lnTo>
                      <a:pt x="25788" y="10071"/>
                    </a:lnTo>
                    <a:lnTo>
                      <a:pt x="23991" y="12086"/>
                    </a:lnTo>
                    <a:lnTo>
                      <a:pt x="22193" y="14244"/>
                    </a:lnTo>
                    <a:lnTo>
                      <a:pt x="20441" y="16546"/>
                    </a:lnTo>
                    <a:lnTo>
                      <a:pt x="18734" y="19136"/>
                    </a:lnTo>
                    <a:lnTo>
                      <a:pt x="17117" y="21870"/>
                    </a:lnTo>
                    <a:lnTo>
                      <a:pt x="15589" y="24748"/>
                    </a:lnTo>
                    <a:lnTo>
                      <a:pt x="14062" y="27769"/>
                    </a:lnTo>
                    <a:lnTo>
                      <a:pt x="12669" y="31223"/>
                    </a:lnTo>
                    <a:lnTo>
                      <a:pt x="11321" y="34676"/>
                    </a:lnTo>
                    <a:lnTo>
                      <a:pt x="9973" y="38273"/>
                    </a:lnTo>
                    <a:lnTo>
                      <a:pt x="8760" y="42014"/>
                    </a:lnTo>
                    <a:lnTo>
                      <a:pt x="7592" y="46187"/>
                    </a:lnTo>
                    <a:lnTo>
                      <a:pt x="6514" y="50503"/>
                    </a:lnTo>
                    <a:lnTo>
                      <a:pt x="5481" y="54964"/>
                    </a:lnTo>
                    <a:lnTo>
                      <a:pt x="4582" y="59712"/>
                    </a:lnTo>
                    <a:lnTo>
                      <a:pt x="3773" y="64604"/>
                    </a:lnTo>
                    <a:lnTo>
                      <a:pt x="2965" y="69784"/>
                    </a:lnTo>
                    <a:lnTo>
                      <a:pt x="2291" y="75251"/>
                    </a:lnTo>
                    <a:lnTo>
                      <a:pt x="1662" y="80863"/>
                    </a:lnTo>
                    <a:lnTo>
                      <a:pt x="1168" y="86762"/>
                    </a:lnTo>
                    <a:lnTo>
                      <a:pt x="763" y="92949"/>
                    </a:lnTo>
                    <a:lnTo>
                      <a:pt x="449" y="99280"/>
                    </a:lnTo>
                    <a:lnTo>
                      <a:pt x="224" y="105899"/>
                    </a:lnTo>
                    <a:lnTo>
                      <a:pt x="44" y="112805"/>
                    </a:lnTo>
                    <a:lnTo>
                      <a:pt x="0" y="119999"/>
                    </a:lnTo>
                    <a:lnTo>
                      <a:pt x="120000" y="119999"/>
                    </a:lnTo>
                    <a:lnTo>
                      <a:pt x="120000" y="119999"/>
                    </a:lnTo>
                    <a:lnTo>
                      <a:pt x="119955" y="112805"/>
                    </a:lnTo>
                    <a:lnTo>
                      <a:pt x="119775" y="105899"/>
                    </a:lnTo>
                    <a:lnTo>
                      <a:pt x="119550" y="99280"/>
                    </a:lnTo>
                    <a:lnTo>
                      <a:pt x="119191" y="92949"/>
                    </a:lnTo>
                    <a:lnTo>
                      <a:pt x="118742" y="86762"/>
                    </a:lnTo>
                    <a:lnTo>
                      <a:pt x="118247" y="80863"/>
                    </a:lnTo>
                    <a:lnTo>
                      <a:pt x="117708" y="75251"/>
                    </a:lnTo>
                    <a:lnTo>
                      <a:pt x="117034" y="69784"/>
                    </a:lnTo>
                    <a:lnTo>
                      <a:pt x="116226" y="64604"/>
                    </a:lnTo>
                    <a:lnTo>
                      <a:pt x="115372" y="59712"/>
                    </a:lnTo>
                    <a:lnTo>
                      <a:pt x="114473" y="54964"/>
                    </a:lnTo>
                    <a:lnTo>
                      <a:pt x="113485" y="50503"/>
                    </a:lnTo>
                    <a:lnTo>
                      <a:pt x="112317" y="46187"/>
                    </a:lnTo>
                    <a:lnTo>
                      <a:pt x="111194" y="42014"/>
                    </a:lnTo>
                    <a:lnTo>
                      <a:pt x="109981" y="38273"/>
                    </a:lnTo>
                    <a:lnTo>
                      <a:pt x="108678" y="34676"/>
                    </a:lnTo>
                    <a:lnTo>
                      <a:pt x="107330" y="31079"/>
                    </a:lnTo>
                    <a:lnTo>
                      <a:pt x="105892" y="27769"/>
                    </a:lnTo>
                    <a:lnTo>
                      <a:pt x="104410" y="24748"/>
                    </a:lnTo>
                    <a:lnTo>
                      <a:pt x="102792" y="21870"/>
                    </a:lnTo>
                    <a:lnTo>
                      <a:pt x="101220" y="19136"/>
                    </a:lnTo>
                    <a:lnTo>
                      <a:pt x="99558" y="16546"/>
                    </a:lnTo>
                    <a:lnTo>
                      <a:pt x="97806" y="14244"/>
                    </a:lnTo>
                    <a:lnTo>
                      <a:pt x="96008" y="12086"/>
                    </a:lnTo>
                    <a:lnTo>
                      <a:pt x="94122" y="10071"/>
                    </a:lnTo>
                    <a:lnTo>
                      <a:pt x="92280" y="8057"/>
                    </a:lnTo>
                    <a:lnTo>
                      <a:pt x="90303" y="6474"/>
                    </a:lnTo>
                    <a:lnTo>
                      <a:pt x="88326" y="4892"/>
                    </a:lnTo>
                    <a:lnTo>
                      <a:pt x="86304" y="3453"/>
                    </a:lnTo>
                    <a:lnTo>
                      <a:pt x="84238" y="2158"/>
                    </a:lnTo>
                    <a:lnTo>
                      <a:pt x="82081" y="1007"/>
                    </a:lnTo>
                    <a:lnTo>
                      <a:pt x="79880" y="0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6" name="任意多边形: 形状 45"/>
              <p:cNvSpPr/>
              <p:nvPr/>
            </p:nvSpPr>
            <p:spPr>
              <a:xfrm>
                <a:off x="3225468" y="2067558"/>
                <a:ext cx="192790" cy="19279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9999"/>
                    </a:moveTo>
                    <a:lnTo>
                      <a:pt x="120000" y="59999"/>
                    </a:lnTo>
                    <a:lnTo>
                      <a:pt x="119902" y="63029"/>
                    </a:lnTo>
                    <a:lnTo>
                      <a:pt x="119609" y="66156"/>
                    </a:lnTo>
                    <a:lnTo>
                      <a:pt x="119218" y="69185"/>
                    </a:lnTo>
                    <a:lnTo>
                      <a:pt x="118730" y="72117"/>
                    </a:lnTo>
                    <a:lnTo>
                      <a:pt x="118047" y="75048"/>
                    </a:lnTo>
                    <a:lnTo>
                      <a:pt x="117266" y="77882"/>
                    </a:lnTo>
                    <a:lnTo>
                      <a:pt x="116289" y="80716"/>
                    </a:lnTo>
                    <a:lnTo>
                      <a:pt x="115215" y="83355"/>
                    </a:lnTo>
                    <a:lnTo>
                      <a:pt x="113946" y="85993"/>
                    </a:lnTo>
                    <a:lnTo>
                      <a:pt x="112676" y="88631"/>
                    </a:lnTo>
                    <a:lnTo>
                      <a:pt x="111310" y="91074"/>
                    </a:lnTo>
                    <a:lnTo>
                      <a:pt x="109650" y="93615"/>
                    </a:lnTo>
                    <a:lnTo>
                      <a:pt x="107990" y="95863"/>
                    </a:lnTo>
                    <a:lnTo>
                      <a:pt x="106232" y="98208"/>
                    </a:lnTo>
                    <a:lnTo>
                      <a:pt x="104279" y="100358"/>
                    </a:lnTo>
                    <a:lnTo>
                      <a:pt x="102327" y="102410"/>
                    </a:lnTo>
                    <a:lnTo>
                      <a:pt x="100276" y="104462"/>
                    </a:lnTo>
                    <a:lnTo>
                      <a:pt x="98030" y="106319"/>
                    </a:lnTo>
                    <a:lnTo>
                      <a:pt x="95882" y="108175"/>
                    </a:lnTo>
                    <a:lnTo>
                      <a:pt x="93539" y="109739"/>
                    </a:lnTo>
                    <a:lnTo>
                      <a:pt x="91098" y="111302"/>
                    </a:lnTo>
                    <a:lnTo>
                      <a:pt x="88462" y="112768"/>
                    </a:lnTo>
                    <a:lnTo>
                      <a:pt x="85923" y="114136"/>
                    </a:lnTo>
                    <a:lnTo>
                      <a:pt x="83287" y="115211"/>
                    </a:lnTo>
                    <a:lnTo>
                      <a:pt x="80553" y="116384"/>
                    </a:lnTo>
                    <a:lnTo>
                      <a:pt x="77721" y="117361"/>
                    </a:lnTo>
                    <a:lnTo>
                      <a:pt x="74890" y="118045"/>
                    </a:lnTo>
                    <a:lnTo>
                      <a:pt x="72058" y="118827"/>
                    </a:lnTo>
                    <a:lnTo>
                      <a:pt x="69031" y="119315"/>
                    </a:lnTo>
                    <a:lnTo>
                      <a:pt x="66102" y="119706"/>
                    </a:lnTo>
                    <a:lnTo>
                      <a:pt x="63075" y="119902"/>
                    </a:lnTo>
                    <a:lnTo>
                      <a:pt x="59951" y="119999"/>
                    </a:lnTo>
                    <a:lnTo>
                      <a:pt x="59951" y="119999"/>
                    </a:lnTo>
                    <a:lnTo>
                      <a:pt x="56924" y="119902"/>
                    </a:lnTo>
                    <a:lnTo>
                      <a:pt x="53897" y="119706"/>
                    </a:lnTo>
                    <a:lnTo>
                      <a:pt x="50772" y="119315"/>
                    </a:lnTo>
                    <a:lnTo>
                      <a:pt x="47843" y="118827"/>
                    </a:lnTo>
                    <a:lnTo>
                      <a:pt x="44914" y="118045"/>
                    </a:lnTo>
                    <a:lnTo>
                      <a:pt x="42082" y="117361"/>
                    </a:lnTo>
                    <a:lnTo>
                      <a:pt x="39251" y="116384"/>
                    </a:lnTo>
                    <a:lnTo>
                      <a:pt x="36615" y="115211"/>
                    </a:lnTo>
                    <a:lnTo>
                      <a:pt x="33978" y="114136"/>
                    </a:lnTo>
                    <a:lnTo>
                      <a:pt x="31342" y="112768"/>
                    </a:lnTo>
                    <a:lnTo>
                      <a:pt x="28901" y="111302"/>
                    </a:lnTo>
                    <a:lnTo>
                      <a:pt x="26460" y="109739"/>
                    </a:lnTo>
                    <a:lnTo>
                      <a:pt x="24117" y="108175"/>
                    </a:lnTo>
                    <a:lnTo>
                      <a:pt x="21773" y="106319"/>
                    </a:lnTo>
                    <a:lnTo>
                      <a:pt x="19723" y="104462"/>
                    </a:lnTo>
                    <a:lnTo>
                      <a:pt x="17575" y="102410"/>
                    </a:lnTo>
                    <a:lnTo>
                      <a:pt x="15524" y="100358"/>
                    </a:lnTo>
                    <a:lnTo>
                      <a:pt x="13669" y="98208"/>
                    </a:lnTo>
                    <a:lnTo>
                      <a:pt x="11814" y="95863"/>
                    </a:lnTo>
                    <a:lnTo>
                      <a:pt x="10252" y="93615"/>
                    </a:lnTo>
                    <a:lnTo>
                      <a:pt x="8689" y="91074"/>
                    </a:lnTo>
                    <a:lnTo>
                      <a:pt x="7225" y="88631"/>
                    </a:lnTo>
                    <a:lnTo>
                      <a:pt x="5858" y="85993"/>
                    </a:lnTo>
                    <a:lnTo>
                      <a:pt x="4784" y="83355"/>
                    </a:lnTo>
                    <a:lnTo>
                      <a:pt x="3612" y="80716"/>
                    </a:lnTo>
                    <a:lnTo>
                      <a:pt x="2636" y="77882"/>
                    </a:lnTo>
                    <a:lnTo>
                      <a:pt x="1952" y="75048"/>
                    </a:lnTo>
                    <a:lnTo>
                      <a:pt x="1171" y="72117"/>
                    </a:lnTo>
                    <a:lnTo>
                      <a:pt x="683" y="69185"/>
                    </a:lnTo>
                    <a:lnTo>
                      <a:pt x="292" y="66156"/>
                    </a:lnTo>
                    <a:lnTo>
                      <a:pt x="97" y="63029"/>
                    </a:lnTo>
                    <a:lnTo>
                      <a:pt x="0" y="59999"/>
                    </a:lnTo>
                    <a:lnTo>
                      <a:pt x="0" y="59999"/>
                    </a:lnTo>
                    <a:lnTo>
                      <a:pt x="97" y="56970"/>
                    </a:lnTo>
                    <a:lnTo>
                      <a:pt x="292" y="53843"/>
                    </a:lnTo>
                    <a:lnTo>
                      <a:pt x="683" y="50912"/>
                    </a:lnTo>
                    <a:lnTo>
                      <a:pt x="1171" y="47882"/>
                    </a:lnTo>
                    <a:lnTo>
                      <a:pt x="1952" y="45048"/>
                    </a:lnTo>
                    <a:lnTo>
                      <a:pt x="2636" y="42117"/>
                    </a:lnTo>
                    <a:lnTo>
                      <a:pt x="3612" y="39381"/>
                    </a:lnTo>
                    <a:lnTo>
                      <a:pt x="4784" y="36644"/>
                    </a:lnTo>
                    <a:lnTo>
                      <a:pt x="5858" y="34006"/>
                    </a:lnTo>
                    <a:lnTo>
                      <a:pt x="7225" y="31465"/>
                    </a:lnTo>
                    <a:lnTo>
                      <a:pt x="8689" y="28925"/>
                    </a:lnTo>
                    <a:lnTo>
                      <a:pt x="10252" y="26384"/>
                    </a:lnTo>
                    <a:lnTo>
                      <a:pt x="11814" y="24136"/>
                    </a:lnTo>
                    <a:lnTo>
                      <a:pt x="13669" y="21889"/>
                    </a:lnTo>
                    <a:lnTo>
                      <a:pt x="15524" y="19739"/>
                    </a:lnTo>
                    <a:lnTo>
                      <a:pt x="17575" y="17589"/>
                    </a:lnTo>
                    <a:lnTo>
                      <a:pt x="19723" y="15635"/>
                    </a:lnTo>
                    <a:lnTo>
                      <a:pt x="21773" y="13680"/>
                    </a:lnTo>
                    <a:lnTo>
                      <a:pt x="24117" y="12019"/>
                    </a:lnTo>
                    <a:lnTo>
                      <a:pt x="26460" y="10260"/>
                    </a:lnTo>
                    <a:lnTo>
                      <a:pt x="28901" y="8697"/>
                    </a:lnTo>
                    <a:lnTo>
                      <a:pt x="31342" y="7231"/>
                    </a:lnTo>
                    <a:lnTo>
                      <a:pt x="33978" y="5960"/>
                    </a:lnTo>
                    <a:lnTo>
                      <a:pt x="36615" y="4788"/>
                    </a:lnTo>
                    <a:lnTo>
                      <a:pt x="39251" y="3615"/>
                    </a:lnTo>
                    <a:lnTo>
                      <a:pt x="42082" y="2638"/>
                    </a:lnTo>
                    <a:lnTo>
                      <a:pt x="44914" y="1954"/>
                    </a:lnTo>
                    <a:lnTo>
                      <a:pt x="47843" y="1172"/>
                    </a:lnTo>
                    <a:lnTo>
                      <a:pt x="50772" y="684"/>
                    </a:lnTo>
                    <a:lnTo>
                      <a:pt x="53897" y="293"/>
                    </a:lnTo>
                    <a:lnTo>
                      <a:pt x="56924" y="97"/>
                    </a:lnTo>
                    <a:lnTo>
                      <a:pt x="59951" y="0"/>
                    </a:lnTo>
                    <a:lnTo>
                      <a:pt x="59951" y="0"/>
                    </a:lnTo>
                    <a:lnTo>
                      <a:pt x="63075" y="97"/>
                    </a:lnTo>
                    <a:lnTo>
                      <a:pt x="66102" y="293"/>
                    </a:lnTo>
                    <a:lnTo>
                      <a:pt x="69031" y="684"/>
                    </a:lnTo>
                    <a:lnTo>
                      <a:pt x="72058" y="1172"/>
                    </a:lnTo>
                    <a:lnTo>
                      <a:pt x="74890" y="1954"/>
                    </a:lnTo>
                    <a:lnTo>
                      <a:pt x="77721" y="2638"/>
                    </a:lnTo>
                    <a:lnTo>
                      <a:pt x="80553" y="3615"/>
                    </a:lnTo>
                    <a:lnTo>
                      <a:pt x="83287" y="4788"/>
                    </a:lnTo>
                    <a:lnTo>
                      <a:pt x="85923" y="5960"/>
                    </a:lnTo>
                    <a:lnTo>
                      <a:pt x="88462" y="7231"/>
                    </a:lnTo>
                    <a:lnTo>
                      <a:pt x="91098" y="8697"/>
                    </a:lnTo>
                    <a:lnTo>
                      <a:pt x="93539" y="10260"/>
                    </a:lnTo>
                    <a:lnTo>
                      <a:pt x="95882" y="12019"/>
                    </a:lnTo>
                    <a:lnTo>
                      <a:pt x="98030" y="13680"/>
                    </a:lnTo>
                    <a:lnTo>
                      <a:pt x="100276" y="15635"/>
                    </a:lnTo>
                    <a:lnTo>
                      <a:pt x="102327" y="17589"/>
                    </a:lnTo>
                    <a:lnTo>
                      <a:pt x="104279" y="19739"/>
                    </a:lnTo>
                    <a:lnTo>
                      <a:pt x="106232" y="21889"/>
                    </a:lnTo>
                    <a:lnTo>
                      <a:pt x="107990" y="24136"/>
                    </a:lnTo>
                    <a:lnTo>
                      <a:pt x="109650" y="26384"/>
                    </a:lnTo>
                    <a:lnTo>
                      <a:pt x="111310" y="28925"/>
                    </a:lnTo>
                    <a:lnTo>
                      <a:pt x="112676" y="31465"/>
                    </a:lnTo>
                    <a:lnTo>
                      <a:pt x="113946" y="34006"/>
                    </a:lnTo>
                    <a:lnTo>
                      <a:pt x="115215" y="36644"/>
                    </a:lnTo>
                    <a:lnTo>
                      <a:pt x="116289" y="39381"/>
                    </a:lnTo>
                    <a:lnTo>
                      <a:pt x="117266" y="42117"/>
                    </a:lnTo>
                    <a:lnTo>
                      <a:pt x="118047" y="45048"/>
                    </a:lnTo>
                    <a:lnTo>
                      <a:pt x="118730" y="47882"/>
                    </a:lnTo>
                    <a:lnTo>
                      <a:pt x="119218" y="50912"/>
                    </a:lnTo>
                    <a:lnTo>
                      <a:pt x="119609" y="53843"/>
                    </a:lnTo>
                    <a:lnTo>
                      <a:pt x="119902" y="56970"/>
                    </a:lnTo>
                    <a:lnTo>
                      <a:pt x="120000" y="59999"/>
                    </a:lnTo>
                    <a:lnTo>
                      <a:pt x="120000" y="59999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39" name="矩形: 圆角 38"/>
            <p:cNvSpPr/>
            <p:nvPr/>
          </p:nvSpPr>
          <p:spPr>
            <a:xfrm>
              <a:off x="8648576" y="3407730"/>
              <a:ext cx="2613676" cy="392297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txBody>
            <a:bodyPr wrap="none" lIns="91425" tIns="45700" rIns="91425" bIns="45700" anchor="ctr" anchorCtr="0">
              <a:normAutofit fontScale="70000" lnSpcReduction="20000"/>
            </a:bodyPr>
            <a:lstStyle/>
            <a:p>
              <a:pPr marL="0" marR="0" lvl="0" indent="0" algn="ctr" rtl="0">
                <a:buNone/>
              </a:pPr>
              <a:r>
                <a:rPr lang="zh-CN" altLang="en-US" sz="1350" dirty="0">
                  <a:solidFill>
                    <a:schemeClr val="l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40" name="任意多边形: 形状 39"/>
            <p:cNvSpPr/>
            <p:nvPr/>
          </p:nvSpPr>
          <p:spPr>
            <a:xfrm>
              <a:off x="9575295" y="3171008"/>
              <a:ext cx="760243" cy="23672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9880" y="0"/>
                  </a:moveTo>
                  <a:lnTo>
                    <a:pt x="66447" y="84172"/>
                  </a:lnTo>
                  <a:lnTo>
                    <a:pt x="64335" y="29352"/>
                  </a:lnTo>
                  <a:lnTo>
                    <a:pt x="67660" y="20719"/>
                  </a:lnTo>
                  <a:lnTo>
                    <a:pt x="52250" y="20719"/>
                  </a:lnTo>
                  <a:lnTo>
                    <a:pt x="55574" y="29352"/>
                  </a:lnTo>
                  <a:lnTo>
                    <a:pt x="53508" y="84172"/>
                  </a:lnTo>
                  <a:lnTo>
                    <a:pt x="40119" y="0"/>
                  </a:lnTo>
                  <a:lnTo>
                    <a:pt x="40119" y="0"/>
                  </a:lnTo>
                  <a:lnTo>
                    <a:pt x="37918" y="1007"/>
                  </a:lnTo>
                  <a:lnTo>
                    <a:pt x="35761" y="2158"/>
                  </a:lnTo>
                  <a:lnTo>
                    <a:pt x="33695" y="3453"/>
                  </a:lnTo>
                  <a:lnTo>
                    <a:pt x="31628" y="4892"/>
                  </a:lnTo>
                  <a:lnTo>
                    <a:pt x="29651" y="6474"/>
                  </a:lnTo>
                  <a:lnTo>
                    <a:pt x="27719" y="8057"/>
                  </a:lnTo>
                  <a:lnTo>
                    <a:pt x="25788" y="10071"/>
                  </a:lnTo>
                  <a:lnTo>
                    <a:pt x="23991" y="12086"/>
                  </a:lnTo>
                  <a:lnTo>
                    <a:pt x="22193" y="14244"/>
                  </a:lnTo>
                  <a:lnTo>
                    <a:pt x="20441" y="16546"/>
                  </a:lnTo>
                  <a:lnTo>
                    <a:pt x="18734" y="19136"/>
                  </a:lnTo>
                  <a:lnTo>
                    <a:pt x="17117" y="21870"/>
                  </a:lnTo>
                  <a:lnTo>
                    <a:pt x="15589" y="24748"/>
                  </a:lnTo>
                  <a:lnTo>
                    <a:pt x="14062" y="27769"/>
                  </a:lnTo>
                  <a:lnTo>
                    <a:pt x="12669" y="31223"/>
                  </a:lnTo>
                  <a:lnTo>
                    <a:pt x="11321" y="34676"/>
                  </a:lnTo>
                  <a:lnTo>
                    <a:pt x="9973" y="38273"/>
                  </a:lnTo>
                  <a:lnTo>
                    <a:pt x="8760" y="42014"/>
                  </a:lnTo>
                  <a:lnTo>
                    <a:pt x="7592" y="46187"/>
                  </a:lnTo>
                  <a:lnTo>
                    <a:pt x="6514" y="50503"/>
                  </a:lnTo>
                  <a:lnTo>
                    <a:pt x="5481" y="54964"/>
                  </a:lnTo>
                  <a:lnTo>
                    <a:pt x="4582" y="59712"/>
                  </a:lnTo>
                  <a:lnTo>
                    <a:pt x="3773" y="64604"/>
                  </a:lnTo>
                  <a:lnTo>
                    <a:pt x="2965" y="69784"/>
                  </a:lnTo>
                  <a:lnTo>
                    <a:pt x="2291" y="75251"/>
                  </a:lnTo>
                  <a:lnTo>
                    <a:pt x="1662" y="80863"/>
                  </a:lnTo>
                  <a:lnTo>
                    <a:pt x="1168" y="86762"/>
                  </a:lnTo>
                  <a:lnTo>
                    <a:pt x="763" y="92949"/>
                  </a:lnTo>
                  <a:lnTo>
                    <a:pt x="449" y="99280"/>
                  </a:lnTo>
                  <a:lnTo>
                    <a:pt x="224" y="105899"/>
                  </a:lnTo>
                  <a:lnTo>
                    <a:pt x="44" y="112805"/>
                  </a:lnTo>
                  <a:lnTo>
                    <a:pt x="0" y="119999"/>
                  </a:lnTo>
                  <a:lnTo>
                    <a:pt x="120000" y="119999"/>
                  </a:lnTo>
                  <a:lnTo>
                    <a:pt x="120000" y="119999"/>
                  </a:lnTo>
                  <a:lnTo>
                    <a:pt x="119955" y="112805"/>
                  </a:lnTo>
                  <a:lnTo>
                    <a:pt x="119775" y="105899"/>
                  </a:lnTo>
                  <a:lnTo>
                    <a:pt x="119550" y="99280"/>
                  </a:lnTo>
                  <a:lnTo>
                    <a:pt x="119191" y="92949"/>
                  </a:lnTo>
                  <a:lnTo>
                    <a:pt x="118742" y="86762"/>
                  </a:lnTo>
                  <a:lnTo>
                    <a:pt x="118247" y="80863"/>
                  </a:lnTo>
                  <a:lnTo>
                    <a:pt x="117708" y="75251"/>
                  </a:lnTo>
                  <a:lnTo>
                    <a:pt x="117034" y="69784"/>
                  </a:lnTo>
                  <a:lnTo>
                    <a:pt x="116226" y="64604"/>
                  </a:lnTo>
                  <a:lnTo>
                    <a:pt x="115372" y="59712"/>
                  </a:lnTo>
                  <a:lnTo>
                    <a:pt x="114473" y="54964"/>
                  </a:lnTo>
                  <a:lnTo>
                    <a:pt x="113485" y="50503"/>
                  </a:lnTo>
                  <a:lnTo>
                    <a:pt x="112317" y="46187"/>
                  </a:lnTo>
                  <a:lnTo>
                    <a:pt x="111194" y="42014"/>
                  </a:lnTo>
                  <a:lnTo>
                    <a:pt x="109981" y="38273"/>
                  </a:lnTo>
                  <a:lnTo>
                    <a:pt x="108678" y="34676"/>
                  </a:lnTo>
                  <a:lnTo>
                    <a:pt x="107330" y="31079"/>
                  </a:lnTo>
                  <a:lnTo>
                    <a:pt x="105892" y="27769"/>
                  </a:lnTo>
                  <a:lnTo>
                    <a:pt x="104410" y="24748"/>
                  </a:lnTo>
                  <a:lnTo>
                    <a:pt x="102792" y="21870"/>
                  </a:lnTo>
                  <a:lnTo>
                    <a:pt x="101220" y="19136"/>
                  </a:lnTo>
                  <a:lnTo>
                    <a:pt x="99558" y="16546"/>
                  </a:lnTo>
                  <a:lnTo>
                    <a:pt x="97806" y="14244"/>
                  </a:lnTo>
                  <a:lnTo>
                    <a:pt x="96008" y="12086"/>
                  </a:lnTo>
                  <a:lnTo>
                    <a:pt x="94122" y="10071"/>
                  </a:lnTo>
                  <a:lnTo>
                    <a:pt x="92280" y="8057"/>
                  </a:lnTo>
                  <a:lnTo>
                    <a:pt x="90303" y="6474"/>
                  </a:lnTo>
                  <a:lnTo>
                    <a:pt x="88326" y="4892"/>
                  </a:lnTo>
                  <a:lnTo>
                    <a:pt x="86304" y="3453"/>
                  </a:lnTo>
                  <a:lnTo>
                    <a:pt x="84238" y="2158"/>
                  </a:lnTo>
                  <a:lnTo>
                    <a:pt x="82081" y="1007"/>
                  </a:lnTo>
                  <a:lnTo>
                    <a:pt x="79880" y="0"/>
                  </a:lnTo>
                  <a:lnTo>
                    <a:pt x="79880" y="0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1" name="任意多边形: 形状 40"/>
            <p:cNvSpPr/>
            <p:nvPr/>
          </p:nvSpPr>
          <p:spPr>
            <a:xfrm>
              <a:off x="9780149" y="2787472"/>
              <a:ext cx="350529" cy="35052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999"/>
                  </a:moveTo>
                  <a:lnTo>
                    <a:pt x="120000" y="59999"/>
                  </a:lnTo>
                  <a:lnTo>
                    <a:pt x="119902" y="63029"/>
                  </a:lnTo>
                  <a:lnTo>
                    <a:pt x="119609" y="66156"/>
                  </a:lnTo>
                  <a:lnTo>
                    <a:pt x="119218" y="69185"/>
                  </a:lnTo>
                  <a:lnTo>
                    <a:pt x="118730" y="72117"/>
                  </a:lnTo>
                  <a:lnTo>
                    <a:pt x="118047" y="75048"/>
                  </a:lnTo>
                  <a:lnTo>
                    <a:pt x="117266" y="77882"/>
                  </a:lnTo>
                  <a:lnTo>
                    <a:pt x="116289" y="80716"/>
                  </a:lnTo>
                  <a:lnTo>
                    <a:pt x="115215" y="83355"/>
                  </a:lnTo>
                  <a:lnTo>
                    <a:pt x="113946" y="85993"/>
                  </a:lnTo>
                  <a:lnTo>
                    <a:pt x="112676" y="88631"/>
                  </a:lnTo>
                  <a:lnTo>
                    <a:pt x="111310" y="91074"/>
                  </a:lnTo>
                  <a:lnTo>
                    <a:pt x="109650" y="93615"/>
                  </a:lnTo>
                  <a:lnTo>
                    <a:pt x="107990" y="95863"/>
                  </a:lnTo>
                  <a:lnTo>
                    <a:pt x="106232" y="98208"/>
                  </a:lnTo>
                  <a:lnTo>
                    <a:pt x="104279" y="100358"/>
                  </a:lnTo>
                  <a:lnTo>
                    <a:pt x="102327" y="102410"/>
                  </a:lnTo>
                  <a:lnTo>
                    <a:pt x="100276" y="104462"/>
                  </a:lnTo>
                  <a:lnTo>
                    <a:pt x="98030" y="106319"/>
                  </a:lnTo>
                  <a:lnTo>
                    <a:pt x="95882" y="108175"/>
                  </a:lnTo>
                  <a:lnTo>
                    <a:pt x="93539" y="109739"/>
                  </a:lnTo>
                  <a:lnTo>
                    <a:pt x="91098" y="111302"/>
                  </a:lnTo>
                  <a:lnTo>
                    <a:pt x="88462" y="112768"/>
                  </a:lnTo>
                  <a:lnTo>
                    <a:pt x="85923" y="114136"/>
                  </a:lnTo>
                  <a:lnTo>
                    <a:pt x="83287" y="115211"/>
                  </a:lnTo>
                  <a:lnTo>
                    <a:pt x="80553" y="116384"/>
                  </a:lnTo>
                  <a:lnTo>
                    <a:pt x="77721" y="117361"/>
                  </a:lnTo>
                  <a:lnTo>
                    <a:pt x="74890" y="118045"/>
                  </a:lnTo>
                  <a:lnTo>
                    <a:pt x="72058" y="118827"/>
                  </a:lnTo>
                  <a:lnTo>
                    <a:pt x="69031" y="119315"/>
                  </a:lnTo>
                  <a:lnTo>
                    <a:pt x="66102" y="119706"/>
                  </a:lnTo>
                  <a:lnTo>
                    <a:pt x="63075" y="119902"/>
                  </a:lnTo>
                  <a:lnTo>
                    <a:pt x="59951" y="119999"/>
                  </a:lnTo>
                  <a:lnTo>
                    <a:pt x="59951" y="119999"/>
                  </a:lnTo>
                  <a:lnTo>
                    <a:pt x="56924" y="119902"/>
                  </a:lnTo>
                  <a:lnTo>
                    <a:pt x="53897" y="119706"/>
                  </a:lnTo>
                  <a:lnTo>
                    <a:pt x="50772" y="119315"/>
                  </a:lnTo>
                  <a:lnTo>
                    <a:pt x="47843" y="118827"/>
                  </a:lnTo>
                  <a:lnTo>
                    <a:pt x="44914" y="118045"/>
                  </a:lnTo>
                  <a:lnTo>
                    <a:pt x="42082" y="117361"/>
                  </a:lnTo>
                  <a:lnTo>
                    <a:pt x="39251" y="116384"/>
                  </a:lnTo>
                  <a:lnTo>
                    <a:pt x="36615" y="115211"/>
                  </a:lnTo>
                  <a:lnTo>
                    <a:pt x="33978" y="114136"/>
                  </a:lnTo>
                  <a:lnTo>
                    <a:pt x="31342" y="112768"/>
                  </a:lnTo>
                  <a:lnTo>
                    <a:pt x="28901" y="111302"/>
                  </a:lnTo>
                  <a:lnTo>
                    <a:pt x="26460" y="109739"/>
                  </a:lnTo>
                  <a:lnTo>
                    <a:pt x="24117" y="108175"/>
                  </a:lnTo>
                  <a:lnTo>
                    <a:pt x="21773" y="106319"/>
                  </a:lnTo>
                  <a:lnTo>
                    <a:pt x="19723" y="104462"/>
                  </a:lnTo>
                  <a:lnTo>
                    <a:pt x="17575" y="102410"/>
                  </a:lnTo>
                  <a:lnTo>
                    <a:pt x="15524" y="100358"/>
                  </a:lnTo>
                  <a:lnTo>
                    <a:pt x="13669" y="98208"/>
                  </a:lnTo>
                  <a:lnTo>
                    <a:pt x="11814" y="95863"/>
                  </a:lnTo>
                  <a:lnTo>
                    <a:pt x="10252" y="93615"/>
                  </a:lnTo>
                  <a:lnTo>
                    <a:pt x="8689" y="91074"/>
                  </a:lnTo>
                  <a:lnTo>
                    <a:pt x="7225" y="88631"/>
                  </a:lnTo>
                  <a:lnTo>
                    <a:pt x="5858" y="85993"/>
                  </a:lnTo>
                  <a:lnTo>
                    <a:pt x="4784" y="83355"/>
                  </a:lnTo>
                  <a:lnTo>
                    <a:pt x="3612" y="80716"/>
                  </a:lnTo>
                  <a:lnTo>
                    <a:pt x="2636" y="77882"/>
                  </a:lnTo>
                  <a:lnTo>
                    <a:pt x="1952" y="75048"/>
                  </a:lnTo>
                  <a:lnTo>
                    <a:pt x="1171" y="72117"/>
                  </a:lnTo>
                  <a:lnTo>
                    <a:pt x="683" y="69185"/>
                  </a:lnTo>
                  <a:lnTo>
                    <a:pt x="292" y="66156"/>
                  </a:lnTo>
                  <a:lnTo>
                    <a:pt x="97" y="63029"/>
                  </a:lnTo>
                  <a:lnTo>
                    <a:pt x="0" y="59999"/>
                  </a:lnTo>
                  <a:lnTo>
                    <a:pt x="0" y="59999"/>
                  </a:lnTo>
                  <a:lnTo>
                    <a:pt x="97" y="56970"/>
                  </a:lnTo>
                  <a:lnTo>
                    <a:pt x="292" y="53843"/>
                  </a:lnTo>
                  <a:lnTo>
                    <a:pt x="683" y="50912"/>
                  </a:lnTo>
                  <a:lnTo>
                    <a:pt x="1171" y="47882"/>
                  </a:lnTo>
                  <a:lnTo>
                    <a:pt x="1952" y="45048"/>
                  </a:lnTo>
                  <a:lnTo>
                    <a:pt x="2636" y="42117"/>
                  </a:lnTo>
                  <a:lnTo>
                    <a:pt x="3612" y="39381"/>
                  </a:lnTo>
                  <a:lnTo>
                    <a:pt x="4784" y="36644"/>
                  </a:lnTo>
                  <a:lnTo>
                    <a:pt x="5858" y="34006"/>
                  </a:lnTo>
                  <a:lnTo>
                    <a:pt x="7225" y="31465"/>
                  </a:lnTo>
                  <a:lnTo>
                    <a:pt x="8689" y="28925"/>
                  </a:lnTo>
                  <a:lnTo>
                    <a:pt x="10252" y="26384"/>
                  </a:lnTo>
                  <a:lnTo>
                    <a:pt x="11814" y="24136"/>
                  </a:lnTo>
                  <a:lnTo>
                    <a:pt x="13669" y="21889"/>
                  </a:lnTo>
                  <a:lnTo>
                    <a:pt x="15524" y="19739"/>
                  </a:lnTo>
                  <a:lnTo>
                    <a:pt x="17575" y="17589"/>
                  </a:lnTo>
                  <a:lnTo>
                    <a:pt x="19723" y="15635"/>
                  </a:lnTo>
                  <a:lnTo>
                    <a:pt x="21773" y="13680"/>
                  </a:lnTo>
                  <a:lnTo>
                    <a:pt x="24117" y="12019"/>
                  </a:lnTo>
                  <a:lnTo>
                    <a:pt x="26460" y="10260"/>
                  </a:lnTo>
                  <a:lnTo>
                    <a:pt x="28901" y="8697"/>
                  </a:lnTo>
                  <a:lnTo>
                    <a:pt x="31342" y="7231"/>
                  </a:lnTo>
                  <a:lnTo>
                    <a:pt x="33978" y="5960"/>
                  </a:lnTo>
                  <a:lnTo>
                    <a:pt x="36615" y="4788"/>
                  </a:lnTo>
                  <a:lnTo>
                    <a:pt x="39251" y="3615"/>
                  </a:lnTo>
                  <a:lnTo>
                    <a:pt x="42082" y="2638"/>
                  </a:lnTo>
                  <a:lnTo>
                    <a:pt x="44914" y="1954"/>
                  </a:lnTo>
                  <a:lnTo>
                    <a:pt x="47843" y="1172"/>
                  </a:lnTo>
                  <a:lnTo>
                    <a:pt x="50772" y="684"/>
                  </a:lnTo>
                  <a:lnTo>
                    <a:pt x="53897" y="293"/>
                  </a:lnTo>
                  <a:lnTo>
                    <a:pt x="56924" y="97"/>
                  </a:lnTo>
                  <a:lnTo>
                    <a:pt x="59951" y="0"/>
                  </a:lnTo>
                  <a:lnTo>
                    <a:pt x="59951" y="0"/>
                  </a:lnTo>
                  <a:lnTo>
                    <a:pt x="63075" y="97"/>
                  </a:lnTo>
                  <a:lnTo>
                    <a:pt x="66102" y="293"/>
                  </a:lnTo>
                  <a:lnTo>
                    <a:pt x="69031" y="684"/>
                  </a:lnTo>
                  <a:lnTo>
                    <a:pt x="72058" y="1172"/>
                  </a:lnTo>
                  <a:lnTo>
                    <a:pt x="74890" y="1954"/>
                  </a:lnTo>
                  <a:lnTo>
                    <a:pt x="77721" y="2638"/>
                  </a:lnTo>
                  <a:lnTo>
                    <a:pt x="80553" y="3615"/>
                  </a:lnTo>
                  <a:lnTo>
                    <a:pt x="83287" y="4788"/>
                  </a:lnTo>
                  <a:lnTo>
                    <a:pt x="85923" y="5960"/>
                  </a:lnTo>
                  <a:lnTo>
                    <a:pt x="88462" y="7231"/>
                  </a:lnTo>
                  <a:lnTo>
                    <a:pt x="91098" y="8697"/>
                  </a:lnTo>
                  <a:lnTo>
                    <a:pt x="93539" y="10260"/>
                  </a:lnTo>
                  <a:lnTo>
                    <a:pt x="95882" y="12019"/>
                  </a:lnTo>
                  <a:lnTo>
                    <a:pt x="98030" y="13680"/>
                  </a:lnTo>
                  <a:lnTo>
                    <a:pt x="100276" y="15635"/>
                  </a:lnTo>
                  <a:lnTo>
                    <a:pt x="102327" y="17589"/>
                  </a:lnTo>
                  <a:lnTo>
                    <a:pt x="104279" y="19739"/>
                  </a:lnTo>
                  <a:lnTo>
                    <a:pt x="106232" y="21889"/>
                  </a:lnTo>
                  <a:lnTo>
                    <a:pt x="107990" y="24136"/>
                  </a:lnTo>
                  <a:lnTo>
                    <a:pt x="109650" y="26384"/>
                  </a:lnTo>
                  <a:lnTo>
                    <a:pt x="111310" y="28925"/>
                  </a:lnTo>
                  <a:lnTo>
                    <a:pt x="112676" y="31465"/>
                  </a:lnTo>
                  <a:lnTo>
                    <a:pt x="113946" y="34006"/>
                  </a:lnTo>
                  <a:lnTo>
                    <a:pt x="115215" y="36644"/>
                  </a:lnTo>
                  <a:lnTo>
                    <a:pt x="116289" y="39381"/>
                  </a:lnTo>
                  <a:lnTo>
                    <a:pt x="117266" y="42117"/>
                  </a:lnTo>
                  <a:lnTo>
                    <a:pt x="118047" y="45048"/>
                  </a:lnTo>
                  <a:lnTo>
                    <a:pt x="118730" y="47882"/>
                  </a:lnTo>
                  <a:lnTo>
                    <a:pt x="119218" y="50912"/>
                  </a:lnTo>
                  <a:lnTo>
                    <a:pt x="119609" y="53843"/>
                  </a:lnTo>
                  <a:lnTo>
                    <a:pt x="119902" y="56970"/>
                  </a:lnTo>
                  <a:lnTo>
                    <a:pt x="120000" y="59999"/>
                  </a:lnTo>
                  <a:lnTo>
                    <a:pt x="120000" y="59999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2" name="矩形: 圆角 41"/>
            <p:cNvSpPr/>
            <p:nvPr/>
          </p:nvSpPr>
          <p:spPr>
            <a:xfrm>
              <a:off x="899091" y="3407730"/>
              <a:ext cx="2613676" cy="39229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txBody>
            <a:bodyPr wrap="none" lIns="91425" tIns="45700" rIns="91425" bIns="45700" anchor="ctr" anchorCtr="0">
              <a:normAutofit fontScale="70000" lnSpcReduction="20000"/>
            </a:bodyPr>
            <a:lstStyle/>
            <a:p>
              <a:pPr marL="0" marR="0" lvl="0" indent="0" algn="ctr" rtl="0">
                <a:buNone/>
              </a:pPr>
              <a:r>
                <a:rPr lang="zh-CN" altLang="en-US" sz="1350" dirty="0">
                  <a:solidFill>
                    <a:schemeClr val="l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43" name="任意多边形: 形状 42"/>
            <p:cNvSpPr/>
            <p:nvPr/>
          </p:nvSpPr>
          <p:spPr>
            <a:xfrm>
              <a:off x="1825809" y="3170998"/>
              <a:ext cx="760243" cy="23672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9880" y="0"/>
                  </a:moveTo>
                  <a:lnTo>
                    <a:pt x="66447" y="84172"/>
                  </a:lnTo>
                  <a:lnTo>
                    <a:pt x="64335" y="29352"/>
                  </a:lnTo>
                  <a:lnTo>
                    <a:pt x="67660" y="20719"/>
                  </a:lnTo>
                  <a:lnTo>
                    <a:pt x="52250" y="20719"/>
                  </a:lnTo>
                  <a:lnTo>
                    <a:pt x="55574" y="29352"/>
                  </a:lnTo>
                  <a:lnTo>
                    <a:pt x="53508" y="84172"/>
                  </a:lnTo>
                  <a:lnTo>
                    <a:pt x="40119" y="0"/>
                  </a:lnTo>
                  <a:lnTo>
                    <a:pt x="40119" y="0"/>
                  </a:lnTo>
                  <a:lnTo>
                    <a:pt x="37918" y="1007"/>
                  </a:lnTo>
                  <a:lnTo>
                    <a:pt x="35761" y="2158"/>
                  </a:lnTo>
                  <a:lnTo>
                    <a:pt x="33695" y="3453"/>
                  </a:lnTo>
                  <a:lnTo>
                    <a:pt x="31628" y="4892"/>
                  </a:lnTo>
                  <a:lnTo>
                    <a:pt x="29651" y="6474"/>
                  </a:lnTo>
                  <a:lnTo>
                    <a:pt x="27719" y="8057"/>
                  </a:lnTo>
                  <a:lnTo>
                    <a:pt x="25788" y="10071"/>
                  </a:lnTo>
                  <a:lnTo>
                    <a:pt x="23991" y="12086"/>
                  </a:lnTo>
                  <a:lnTo>
                    <a:pt x="22193" y="14244"/>
                  </a:lnTo>
                  <a:lnTo>
                    <a:pt x="20441" y="16546"/>
                  </a:lnTo>
                  <a:lnTo>
                    <a:pt x="18734" y="19136"/>
                  </a:lnTo>
                  <a:lnTo>
                    <a:pt x="17117" y="21870"/>
                  </a:lnTo>
                  <a:lnTo>
                    <a:pt x="15589" y="24748"/>
                  </a:lnTo>
                  <a:lnTo>
                    <a:pt x="14062" y="27769"/>
                  </a:lnTo>
                  <a:lnTo>
                    <a:pt x="12669" y="31223"/>
                  </a:lnTo>
                  <a:lnTo>
                    <a:pt x="11321" y="34676"/>
                  </a:lnTo>
                  <a:lnTo>
                    <a:pt x="9973" y="38273"/>
                  </a:lnTo>
                  <a:lnTo>
                    <a:pt x="8760" y="42014"/>
                  </a:lnTo>
                  <a:lnTo>
                    <a:pt x="7592" y="46187"/>
                  </a:lnTo>
                  <a:lnTo>
                    <a:pt x="6514" y="50503"/>
                  </a:lnTo>
                  <a:lnTo>
                    <a:pt x="5481" y="54964"/>
                  </a:lnTo>
                  <a:lnTo>
                    <a:pt x="4582" y="59712"/>
                  </a:lnTo>
                  <a:lnTo>
                    <a:pt x="3773" y="64604"/>
                  </a:lnTo>
                  <a:lnTo>
                    <a:pt x="2965" y="69784"/>
                  </a:lnTo>
                  <a:lnTo>
                    <a:pt x="2291" y="75251"/>
                  </a:lnTo>
                  <a:lnTo>
                    <a:pt x="1662" y="80863"/>
                  </a:lnTo>
                  <a:lnTo>
                    <a:pt x="1168" y="86762"/>
                  </a:lnTo>
                  <a:lnTo>
                    <a:pt x="763" y="92949"/>
                  </a:lnTo>
                  <a:lnTo>
                    <a:pt x="449" y="99280"/>
                  </a:lnTo>
                  <a:lnTo>
                    <a:pt x="224" y="105899"/>
                  </a:lnTo>
                  <a:lnTo>
                    <a:pt x="44" y="112805"/>
                  </a:lnTo>
                  <a:lnTo>
                    <a:pt x="0" y="119999"/>
                  </a:lnTo>
                  <a:lnTo>
                    <a:pt x="120000" y="119999"/>
                  </a:lnTo>
                  <a:lnTo>
                    <a:pt x="120000" y="119999"/>
                  </a:lnTo>
                  <a:lnTo>
                    <a:pt x="119955" y="112805"/>
                  </a:lnTo>
                  <a:lnTo>
                    <a:pt x="119775" y="105899"/>
                  </a:lnTo>
                  <a:lnTo>
                    <a:pt x="119550" y="99280"/>
                  </a:lnTo>
                  <a:lnTo>
                    <a:pt x="119191" y="92949"/>
                  </a:lnTo>
                  <a:lnTo>
                    <a:pt x="118742" y="86762"/>
                  </a:lnTo>
                  <a:lnTo>
                    <a:pt x="118247" y="80863"/>
                  </a:lnTo>
                  <a:lnTo>
                    <a:pt x="117708" y="75251"/>
                  </a:lnTo>
                  <a:lnTo>
                    <a:pt x="117034" y="69784"/>
                  </a:lnTo>
                  <a:lnTo>
                    <a:pt x="116226" y="64604"/>
                  </a:lnTo>
                  <a:lnTo>
                    <a:pt x="115372" y="59712"/>
                  </a:lnTo>
                  <a:lnTo>
                    <a:pt x="114473" y="54964"/>
                  </a:lnTo>
                  <a:lnTo>
                    <a:pt x="113485" y="50503"/>
                  </a:lnTo>
                  <a:lnTo>
                    <a:pt x="112317" y="46187"/>
                  </a:lnTo>
                  <a:lnTo>
                    <a:pt x="111194" y="42014"/>
                  </a:lnTo>
                  <a:lnTo>
                    <a:pt x="109981" y="38273"/>
                  </a:lnTo>
                  <a:lnTo>
                    <a:pt x="108678" y="34676"/>
                  </a:lnTo>
                  <a:lnTo>
                    <a:pt x="107330" y="31079"/>
                  </a:lnTo>
                  <a:lnTo>
                    <a:pt x="105892" y="27769"/>
                  </a:lnTo>
                  <a:lnTo>
                    <a:pt x="104410" y="24748"/>
                  </a:lnTo>
                  <a:lnTo>
                    <a:pt x="102792" y="21870"/>
                  </a:lnTo>
                  <a:lnTo>
                    <a:pt x="101220" y="19136"/>
                  </a:lnTo>
                  <a:lnTo>
                    <a:pt x="99558" y="16546"/>
                  </a:lnTo>
                  <a:lnTo>
                    <a:pt x="97806" y="14244"/>
                  </a:lnTo>
                  <a:lnTo>
                    <a:pt x="96008" y="12086"/>
                  </a:lnTo>
                  <a:lnTo>
                    <a:pt x="94122" y="10071"/>
                  </a:lnTo>
                  <a:lnTo>
                    <a:pt x="92280" y="8057"/>
                  </a:lnTo>
                  <a:lnTo>
                    <a:pt x="90303" y="6474"/>
                  </a:lnTo>
                  <a:lnTo>
                    <a:pt x="88326" y="4892"/>
                  </a:lnTo>
                  <a:lnTo>
                    <a:pt x="86304" y="3453"/>
                  </a:lnTo>
                  <a:lnTo>
                    <a:pt x="84238" y="2158"/>
                  </a:lnTo>
                  <a:lnTo>
                    <a:pt x="82081" y="1007"/>
                  </a:lnTo>
                  <a:lnTo>
                    <a:pt x="79880" y="0"/>
                  </a:lnTo>
                  <a:lnTo>
                    <a:pt x="79880" y="0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4" name="任意多边形: 形状 43"/>
            <p:cNvSpPr/>
            <p:nvPr/>
          </p:nvSpPr>
          <p:spPr>
            <a:xfrm>
              <a:off x="2030663" y="2787463"/>
              <a:ext cx="350529" cy="35052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999"/>
                  </a:moveTo>
                  <a:lnTo>
                    <a:pt x="120000" y="59999"/>
                  </a:lnTo>
                  <a:lnTo>
                    <a:pt x="119902" y="63029"/>
                  </a:lnTo>
                  <a:lnTo>
                    <a:pt x="119609" y="66156"/>
                  </a:lnTo>
                  <a:lnTo>
                    <a:pt x="119218" y="69185"/>
                  </a:lnTo>
                  <a:lnTo>
                    <a:pt x="118730" y="72117"/>
                  </a:lnTo>
                  <a:lnTo>
                    <a:pt x="118047" y="75048"/>
                  </a:lnTo>
                  <a:lnTo>
                    <a:pt x="117266" y="77882"/>
                  </a:lnTo>
                  <a:lnTo>
                    <a:pt x="116289" y="80716"/>
                  </a:lnTo>
                  <a:lnTo>
                    <a:pt x="115215" y="83355"/>
                  </a:lnTo>
                  <a:lnTo>
                    <a:pt x="113946" y="85993"/>
                  </a:lnTo>
                  <a:lnTo>
                    <a:pt x="112676" y="88631"/>
                  </a:lnTo>
                  <a:lnTo>
                    <a:pt x="111310" y="91074"/>
                  </a:lnTo>
                  <a:lnTo>
                    <a:pt x="109650" y="93615"/>
                  </a:lnTo>
                  <a:lnTo>
                    <a:pt x="107990" y="95863"/>
                  </a:lnTo>
                  <a:lnTo>
                    <a:pt x="106232" y="98208"/>
                  </a:lnTo>
                  <a:lnTo>
                    <a:pt x="104279" y="100358"/>
                  </a:lnTo>
                  <a:lnTo>
                    <a:pt x="102327" y="102410"/>
                  </a:lnTo>
                  <a:lnTo>
                    <a:pt x="100276" y="104462"/>
                  </a:lnTo>
                  <a:lnTo>
                    <a:pt x="98030" y="106319"/>
                  </a:lnTo>
                  <a:lnTo>
                    <a:pt x="95882" y="108175"/>
                  </a:lnTo>
                  <a:lnTo>
                    <a:pt x="93539" y="109739"/>
                  </a:lnTo>
                  <a:lnTo>
                    <a:pt x="91098" y="111302"/>
                  </a:lnTo>
                  <a:lnTo>
                    <a:pt x="88462" y="112768"/>
                  </a:lnTo>
                  <a:lnTo>
                    <a:pt x="85923" y="114136"/>
                  </a:lnTo>
                  <a:lnTo>
                    <a:pt x="83287" y="115211"/>
                  </a:lnTo>
                  <a:lnTo>
                    <a:pt x="80553" y="116384"/>
                  </a:lnTo>
                  <a:lnTo>
                    <a:pt x="77721" y="117361"/>
                  </a:lnTo>
                  <a:lnTo>
                    <a:pt x="74890" y="118045"/>
                  </a:lnTo>
                  <a:lnTo>
                    <a:pt x="72058" y="118827"/>
                  </a:lnTo>
                  <a:lnTo>
                    <a:pt x="69031" y="119315"/>
                  </a:lnTo>
                  <a:lnTo>
                    <a:pt x="66102" y="119706"/>
                  </a:lnTo>
                  <a:lnTo>
                    <a:pt x="63075" y="119902"/>
                  </a:lnTo>
                  <a:lnTo>
                    <a:pt x="59951" y="119999"/>
                  </a:lnTo>
                  <a:lnTo>
                    <a:pt x="59951" y="119999"/>
                  </a:lnTo>
                  <a:lnTo>
                    <a:pt x="56924" y="119902"/>
                  </a:lnTo>
                  <a:lnTo>
                    <a:pt x="53897" y="119706"/>
                  </a:lnTo>
                  <a:lnTo>
                    <a:pt x="50772" y="119315"/>
                  </a:lnTo>
                  <a:lnTo>
                    <a:pt x="47843" y="118827"/>
                  </a:lnTo>
                  <a:lnTo>
                    <a:pt x="44914" y="118045"/>
                  </a:lnTo>
                  <a:lnTo>
                    <a:pt x="42082" y="117361"/>
                  </a:lnTo>
                  <a:lnTo>
                    <a:pt x="39251" y="116384"/>
                  </a:lnTo>
                  <a:lnTo>
                    <a:pt x="36615" y="115211"/>
                  </a:lnTo>
                  <a:lnTo>
                    <a:pt x="33978" y="114136"/>
                  </a:lnTo>
                  <a:lnTo>
                    <a:pt x="31342" y="112768"/>
                  </a:lnTo>
                  <a:lnTo>
                    <a:pt x="28901" y="111302"/>
                  </a:lnTo>
                  <a:lnTo>
                    <a:pt x="26460" y="109739"/>
                  </a:lnTo>
                  <a:lnTo>
                    <a:pt x="24117" y="108175"/>
                  </a:lnTo>
                  <a:lnTo>
                    <a:pt x="21773" y="106319"/>
                  </a:lnTo>
                  <a:lnTo>
                    <a:pt x="19723" y="104462"/>
                  </a:lnTo>
                  <a:lnTo>
                    <a:pt x="17575" y="102410"/>
                  </a:lnTo>
                  <a:lnTo>
                    <a:pt x="15524" y="100358"/>
                  </a:lnTo>
                  <a:lnTo>
                    <a:pt x="13669" y="98208"/>
                  </a:lnTo>
                  <a:lnTo>
                    <a:pt x="11814" y="95863"/>
                  </a:lnTo>
                  <a:lnTo>
                    <a:pt x="10252" y="93615"/>
                  </a:lnTo>
                  <a:lnTo>
                    <a:pt x="8689" y="91074"/>
                  </a:lnTo>
                  <a:lnTo>
                    <a:pt x="7225" y="88631"/>
                  </a:lnTo>
                  <a:lnTo>
                    <a:pt x="5858" y="85993"/>
                  </a:lnTo>
                  <a:lnTo>
                    <a:pt x="4784" y="83355"/>
                  </a:lnTo>
                  <a:lnTo>
                    <a:pt x="3612" y="80716"/>
                  </a:lnTo>
                  <a:lnTo>
                    <a:pt x="2636" y="77882"/>
                  </a:lnTo>
                  <a:lnTo>
                    <a:pt x="1952" y="75048"/>
                  </a:lnTo>
                  <a:lnTo>
                    <a:pt x="1171" y="72117"/>
                  </a:lnTo>
                  <a:lnTo>
                    <a:pt x="683" y="69185"/>
                  </a:lnTo>
                  <a:lnTo>
                    <a:pt x="292" y="66156"/>
                  </a:lnTo>
                  <a:lnTo>
                    <a:pt x="97" y="63029"/>
                  </a:lnTo>
                  <a:lnTo>
                    <a:pt x="0" y="59999"/>
                  </a:lnTo>
                  <a:lnTo>
                    <a:pt x="0" y="59999"/>
                  </a:lnTo>
                  <a:lnTo>
                    <a:pt x="97" y="56970"/>
                  </a:lnTo>
                  <a:lnTo>
                    <a:pt x="292" y="53843"/>
                  </a:lnTo>
                  <a:lnTo>
                    <a:pt x="683" y="50912"/>
                  </a:lnTo>
                  <a:lnTo>
                    <a:pt x="1171" y="47882"/>
                  </a:lnTo>
                  <a:lnTo>
                    <a:pt x="1952" y="45048"/>
                  </a:lnTo>
                  <a:lnTo>
                    <a:pt x="2636" y="42117"/>
                  </a:lnTo>
                  <a:lnTo>
                    <a:pt x="3612" y="39381"/>
                  </a:lnTo>
                  <a:lnTo>
                    <a:pt x="4784" y="36644"/>
                  </a:lnTo>
                  <a:lnTo>
                    <a:pt x="5858" y="34006"/>
                  </a:lnTo>
                  <a:lnTo>
                    <a:pt x="7225" y="31465"/>
                  </a:lnTo>
                  <a:lnTo>
                    <a:pt x="8689" y="28925"/>
                  </a:lnTo>
                  <a:lnTo>
                    <a:pt x="10252" y="26384"/>
                  </a:lnTo>
                  <a:lnTo>
                    <a:pt x="11814" y="24136"/>
                  </a:lnTo>
                  <a:lnTo>
                    <a:pt x="13669" y="21889"/>
                  </a:lnTo>
                  <a:lnTo>
                    <a:pt x="15524" y="19739"/>
                  </a:lnTo>
                  <a:lnTo>
                    <a:pt x="17575" y="17589"/>
                  </a:lnTo>
                  <a:lnTo>
                    <a:pt x="19723" y="15635"/>
                  </a:lnTo>
                  <a:lnTo>
                    <a:pt x="21773" y="13680"/>
                  </a:lnTo>
                  <a:lnTo>
                    <a:pt x="24117" y="12019"/>
                  </a:lnTo>
                  <a:lnTo>
                    <a:pt x="26460" y="10260"/>
                  </a:lnTo>
                  <a:lnTo>
                    <a:pt x="28901" y="8697"/>
                  </a:lnTo>
                  <a:lnTo>
                    <a:pt x="31342" y="7231"/>
                  </a:lnTo>
                  <a:lnTo>
                    <a:pt x="33978" y="5960"/>
                  </a:lnTo>
                  <a:lnTo>
                    <a:pt x="36615" y="4788"/>
                  </a:lnTo>
                  <a:lnTo>
                    <a:pt x="39251" y="3615"/>
                  </a:lnTo>
                  <a:lnTo>
                    <a:pt x="42082" y="2638"/>
                  </a:lnTo>
                  <a:lnTo>
                    <a:pt x="44914" y="1954"/>
                  </a:lnTo>
                  <a:lnTo>
                    <a:pt x="47843" y="1172"/>
                  </a:lnTo>
                  <a:lnTo>
                    <a:pt x="50772" y="684"/>
                  </a:lnTo>
                  <a:lnTo>
                    <a:pt x="53897" y="293"/>
                  </a:lnTo>
                  <a:lnTo>
                    <a:pt x="56924" y="97"/>
                  </a:lnTo>
                  <a:lnTo>
                    <a:pt x="59951" y="0"/>
                  </a:lnTo>
                  <a:lnTo>
                    <a:pt x="59951" y="0"/>
                  </a:lnTo>
                  <a:lnTo>
                    <a:pt x="63075" y="97"/>
                  </a:lnTo>
                  <a:lnTo>
                    <a:pt x="66102" y="293"/>
                  </a:lnTo>
                  <a:lnTo>
                    <a:pt x="69031" y="684"/>
                  </a:lnTo>
                  <a:lnTo>
                    <a:pt x="72058" y="1172"/>
                  </a:lnTo>
                  <a:lnTo>
                    <a:pt x="74890" y="1954"/>
                  </a:lnTo>
                  <a:lnTo>
                    <a:pt x="77721" y="2638"/>
                  </a:lnTo>
                  <a:lnTo>
                    <a:pt x="80553" y="3615"/>
                  </a:lnTo>
                  <a:lnTo>
                    <a:pt x="83287" y="4788"/>
                  </a:lnTo>
                  <a:lnTo>
                    <a:pt x="85923" y="5960"/>
                  </a:lnTo>
                  <a:lnTo>
                    <a:pt x="88462" y="7231"/>
                  </a:lnTo>
                  <a:lnTo>
                    <a:pt x="91098" y="8697"/>
                  </a:lnTo>
                  <a:lnTo>
                    <a:pt x="93539" y="10260"/>
                  </a:lnTo>
                  <a:lnTo>
                    <a:pt x="95882" y="12019"/>
                  </a:lnTo>
                  <a:lnTo>
                    <a:pt x="98030" y="13680"/>
                  </a:lnTo>
                  <a:lnTo>
                    <a:pt x="100276" y="15635"/>
                  </a:lnTo>
                  <a:lnTo>
                    <a:pt x="102327" y="17589"/>
                  </a:lnTo>
                  <a:lnTo>
                    <a:pt x="104279" y="19739"/>
                  </a:lnTo>
                  <a:lnTo>
                    <a:pt x="106232" y="21889"/>
                  </a:lnTo>
                  <a:lnTo>
                    <a:pt x="107990" y="24136"/>
                  </a:lnTo>
                  <a:lnTo>
                    <a:pt x="109650" y="26384"/>
                  </a:lnTo>
                  <a:lnTo>
                    <a:pt x="111310" y="28925"/>
                  </a:lnTo>
                  <a:lnTo>
                    <a:pt x="112676" y="31465"/>
                  </a:lnTo>
                  <a:lnTo>
                    <a:pt x="113946" y="34006"/>
                  </a:lnTo>
                  <a:lnTo>
                    <a:pt x="115215" y="36644"/>
                  </a:lnTo>
                  <a:lnTo>
                    <a:pt x="116289" y="39381"/>
                  </a:lnTo>
                  <a:lnTo>
                    <a:pt x="117266" y="42117"/>
                  </a:lnTo>
                  <a:lnTo>
                    <a:pt x="118047" y="45048"/>
                  </a:lnTo>
                  <a:lnTo>
                    <a:pt x="118730" y="47882"/>
                  </a:lnTo>
                  <a:lnTo>
                    <a:pt x="119218" y="50912"/>
                  </a:lnTo>
                  <a:lnTo>
                    <a:pt x="119609" y="53843"/>
                  </a:lnTo>
                  <a:lnTo>
                    <a:pt x="119902" y="56970"/>
                  </a:lnTo>
                  <a:lnTo>
                    <a:pt x="120000" y="59999"/>
                  </a:lnTo>
                  <a:lnTo>
                    <a:pt x="120000" y="59999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sp>
        <p:nvSpPr>
          <p:cNvPr id="63" name="Title 1"/>
          <p:cNvSpPr txBox="1">
            <a:spLocks/>
          </p:cNvSpPr>
          <p:nvPr/>
        </p:nvSpPr>
        <p:spPr>
          <a:xfrm>
            <a:off x="611559" y="175643"/>
            <a:ext cx="2968807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53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5">
            <a:extLst>
              <a:ext uri="{FF2B5EF4-FFF2-40B4-BE49-F238E27FC236}">
                <a16:creationId xmlns:a16="http://schemas.microsoft.com/office/drawing/2014/main" id="{420E9AD4-6393-489F-B3E0-63BAEA2E84ED}"/>
              </a:ext>
            </a:extLst>
          </p:cNvPr>
          <p:cNvGrpSpPr/>
          <p:nvPr/>
        </p:nvGrpSpPr>
        <p:grpSpPr>
          <a:xfrm>
            <a:off x="3393830" y="1429472"/>
            <a:ext cx="2356336" cy="2631876"/>
            <a:chOff x="3779635" y="1683540"/>
            <a:chExt cx="4632730" cy="5174460"/>
          </a:xfrm>
          <a:solidFill>
            <a:srgbClr val="5AAD9E"/>
          </a:solidFill>
        </p:grpSpPr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C3147BAB-EBBA-4038-904E-118D9D942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8196" y="3177186"/>
              <a:ext cx="1549743" cy="645610"/>
            </a:xfrm>
            <a:custGeom>
              <a:avLst/>
              <a:gdLst>
                <a:gd name="T0" fmla="*/ 201 w 2027"/>
                <a:gd name="T1" fmla="*/ 456 h 831"/>
                <a:gd name="T2" fmla="*/ 174 w 2027"/>
                <a:gd name="T3" fmla="*/ 424 h 831"/>
                <a:gd name="T4" fmla="*/ 88 w 2027"/>
                <a:gd name="T5" fmla="*/ 301 h 831"/>
                <a:gd name="T6" fmla="*/ 0 w 2027"/>
                <a:gd name="T7" fmla="*/ 105 h 831"/>
                <a:gd name="T8" fmla="*/ 244 w 2027"/>
                <a:gd name="T9" fmla="*/ 67 h 831"/>
                <a:gd name="T10" fmla="*/ 617 w 2027"/>
                <a:gd name="T11" fmla="*/ 27 h 831"/>
                <a:gd name="T12" fmla="*/ 1097 w 2027"/>
                <a:gd name="T13" fmla="*/ 8 h 831"/>
                <a:gd name="T14" fmla="*/ 1105 w 2027"/>
                <a:gd name="T15" fmla="*/ 11 h 831"/>
                <a:gd name="T16" fmla="*/ 1165 w 2027"/>
                <a:gd name="T17" fmla="*/ 14 h 831"/>
                <a:gd name="T18" fmla="*/ 1226 w 2027"/>
                <a:gd name="T19" fmla="*/ 23 h 831"/>
                <a:gd name="T20" fmla="*/ 1295 w 2027"/>
                <a:gd name="T21" fmla="*/ 36 h 831"/>
                <a:gd name="T22" fmla="*/ 1313 w 2027"/>
                <a:gd name="T23" fmla="*/ 43 h 831"/>
                <a:gd name="T24" fmla="*/ 1382 w 2027"/>
                <a:gd name="T25" fmla="*/ 61 h 831"/>
                <a:gd name="T26" fmla="*/ 1444 w 2027"/>
                <a:gd name="T27" fmla="*/ 82 h 831"/>
                <a:gd name="T28" fmla="*/ 1496 w 2027"/>
                <a:gd name="T29" fmla="*/ 104 h 831"/>
                <a:gd name="T30" fmla="*/ 1608 w 2027"/>
                <a:gd name="T31" fmla="*/ 163 h 831"/>
                <a:gd name="T32" fmla="*/ 1726 w 2027"/>
                <a:gd name="T33" fmla="*/ 248 h 831"/>
                <a:gd name="T34" fmla="*/ 1879 w 2027"/>
                <a:gd name="T35" fmla="*/ 403 h 831"/>
                <a:gd name="T36" fmla="*/ 1922 w 2027"/>
                <a:gd name="T37" fmla="*/ 461 h 831"/>
                <a:gd name="T38" fmla="*/ 1926 w 2027"/>
                <a:gd name="T39" fmla="*/ 471 h 831"/>
                <a:gd name="T40" fmla="*/ 2027 w 2027"/>
                <a:gd name="T41" fmla="*/ 652 h 831"/>
                <a:gd name="T42" fmla="*/ 1659 w 2027"/>
                <a:gd name="T43" fmla="*/ 454 h 831"/>
                <a:gd name="T44" fmla="*/ 1621 w 2027"/>
                <a:gd name="T45" fmla="*/ 441 h 831"/>
                <a:gd name="T46" fmla="*/ 1357 w 2027"/>
                <a:gd name="T47" fmla="*/ 386 h 831"/>
                <a:gd name="T48" fmla="*/ 1215 w 2027"/>
                <a:gd name="T49" fmla="*/ 379 h 831"/>
                <a:gd name="T50" fmla="*/ 971 w 2027"/>
                <a:gd name="T51" fmla="*/ 404 h 831"/>
                <a:gd name="T52" fmla="*/ 952 w 2027"/>
                <a:gd name="T53" fmla="*/ 404 h 831"/>
                <a:gd name="T54" fmla="*/ 709 w 2027"/>
                <a:gd name="T55" fmla="*/ 406 h 831"/>
                <a:gd name="T56" fmla="*/ 699 w 2027"/>
                <a:gd name="T57" fmla="*/ 408 h 831"/>
                <a:gd name="T58" fmla="*/ 615 w 2027"/>
                <a:gd name="T59" fmla="*/ 396 h 831"/>
                <a:gd name="T60" fmla="*/ 559 w 2027"/>
                <a:gd name="T61" fmla="*/ 386 h 831"/>
                <a:gd name="T62" fmla="*/ 549 w 2027"/>
                <a:gd name="T63" fmla="*/ 382 h 831"/>
                <a:gd name="T64" fmla="*/ 339 w 2027"/>
                <a:gd name="T65" fmla="*/ 319 h 831"/>
                <a:gd name="T66" fmla="*/ 1059 w 2027"/>
                <a:gd name="T67" fmla="*/ 435 h 831"/>
                <a:gd name="T68" fmla="*/ 1228 w 2027"/>
                <a:gd name="T69" fmla="*/ 437 h 831"/>
                <a:gd name="T70" fmla="*/ 1237 w 2027"/>
                <a:gd name="T71" fmla="*/ 435 h 831"/>
                <a:gd name="T72" fmla="*/ 1450 w 2027"/>
                <a:gd name="T73" fmla="*/ 470 h 831"/>
                <a:gd name="T74" fmla="*/ 1736 w 2027"/>
                <a:gd name="T75" fmla="*/ 578 h 831"/>
                <a:gd name="T76" fmla="*/ 1752 w 2027"/>
                <a:gd name="T77" fmla="*/ 589 h 831"/>
                <a:gd name="T78" fmla="*/ 1997 w 2027"/>
                <a:gd name="T79" fmla="*/ 755 h 831"/>
                <a:gd name="T80" fmla="*/ 1929 w 2027"/>
                <a:gd name="T81" fmla="*/ 765 h 831"/>
                <a:gd name="T82" fmla="*/ 1866 w 2027"/>
                <a:gd name="T83" fmla="*/ 772 h 831"/>
                <a:gd name="T84" fmla="*/ 1817 w 2027"/>
                <a:gd name="T85" fmla="*/ 779 h 831"/>
                <a:gd name="T86" fmla="*/ 1393 w 2027"/>
                <a:gd name="T87" fmla="*/ 816 h 831"/>
                <a:gd name="T88" fmla="*/ 1035 w 2027"/>
                <a:gd name="T89" fmla="*/ 828 h 831"/>
                <a:gd name="T90" fmla="*/ 1018 w 2027"/>
                <a:gd name="T91" fmla="*/ 825 h 831"/>
                <a:gd name="T92" fmla="*/ 693 w 2027"/>
                <a:gd name="T93" fmla="*/ 776 h 831"/>
                <a:gd name="T94" fmla="*/ 369 w 2027"/>
                <a:gd name="T95" fmla="*/ 614 h 831"/>
                <a:gd name="T96" fmla="*/ 361 w 2027"/>
                <a:gd name="T97" fmla="*/ 606 h 831"/>
                <a:gd name="T98" fmla="*/ 201 w 2027"/>
                <a:gd name="T99" fmla="*/ 456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27" h="831">
                  <a:moveTo>
                    <a:pt x="201" y="456"/>
                  </a:moveTo>
                  <a:cubicBezTo>
                    <a:pt x="192" y="446"/>
                    <a:pt x="182" y="435"/>
                    <a:pt x="174" y="424"/>
                  </a:cubicBezTo>
                  <a:cubicBezTo>
                    <a:pt x="141" y="385"/>
                    <a:pt x="114" y="345"/>
                    <a:pt x="88" y="301"/>
                  </a:cubicBezTo>
                  <a:cubicBezTo>
                    <a:pt x="53" y="237"/>
                    <a:pt x="23" y="173"/>
                    <a:pt x="0" y="105"/>
                  </a:cubicBezTo>
                  <a:cubicBezTo>
                    <a:pt x="80" y="88"/>
                    <a:pt x="159" y="78"/>
                    <a:pt x="244" y="67"/>
                  </a:cubicBezTo>
                  <a:cubicBezTo>
                    <a:pt x="372" y="52"/>
                    <a:pt x="490" y="40"/>
                    <a:pt x="617" y="27"/>
                  </a:cubicBezTo>
                  <a:cubicBezTo>
                    <a:pt x="781" y="14"/>
                    <a:pt x="932" y="0"/>
                    <a:pt x="1097" y="8"/>
                  </a:cubicBezTo>
                  <a:cubicBezTo>
                    <a:pt x="1100" y="8"/>
                    <a:pt x="1102" y="11"/>
                    <a:pt x="1105" y="11"/>
                  </a:cubicBezTo>
                  <a:cubicBezTo>
                    <a:pt x="1125" y="12"/>
                    <a:pt x="1145" y="13"/>
                    <a:pt x="1165" y="14"/>
                  </a:cubicBezTo>
                  <a:cubicBezTo>
                    <a:pt x="1185" y="18"/>
                    <a:pt x="1205" y="19"/>
                    <a:pt x="1226" y="23"/>
                  </a:cubicBezTo>
                  <a:cubicBezTo>
                    <a:pt x="1250" y="28"/>
                    <a:pt x="1272" y="30"/>
                    <a:pt x="1295" y="36"/>
                  </a:cubicBezTo>
                  <a:cubicBezTo>
                    <a:pt x="1301" y="39"/>
                    <a:pt x="1306" y="41"/>
                    <a:pt x="1313" y="43"/>
                  </a:cubicBezTo>
                  <a:cubicBezTo>
                    <a:pt x="1338" y="46"/>
                    <a:pt x="1360" y="52"/>
                    <a:pt x="1382" y="61"/>
                  </a:cubicBezTo>
                  <a:cubicBezTo>
                    <a:pt x="1403" y="70"/>
                    <a:pt x="1424" y="72"/>
                    <a:pt x="1444" y="82"/>
                  </a:cubicBezTo>
                  <a:cubicBezTo>
                    <a:pt x="1462" y="91"/>
                    <a:pt x="1479" y="97"/>
                    <a:pt x="1496" y="104"/>
                  </a:cubicBezTo>
                  <a:cubicBezTo>
                    <a:pt x="1535" y="121"/>
                    <a:pt x="1570" y="142"/>
                    <a:pt x="1608" y="163"/>
                  </a:cubicBezTo>
                  <a:cubicBezTo>
                    <a:pt x="1651" y="190"/>
                    <a:pt x="1687" y="217"/>
                    <a:pt x="1726" y="248"/>
                  </a:cubicBezTo>
                  <a:cubicBezTo>
                    <a:pt x="1783" y="295"/>
                    <a:pt x="1833" y="344"/>
                    <a:pt x="1879" y="403"/>
                  </a:cubicBezTo>
                  <a:cubicBezTo>
                    <a:pt x="1894" y="423"/>
                    <a:pt x="1907" y="441"/>
                    <a:pt x="1922" y="461"/>
                  </a:cubicBezTo>
                  <a:cubicBezTo>
                    <a:pt x="1925" y="464"/>
                    <a:pt x="1924" y="468"/>
                    <a:pt x="1926" y="471"/>
                  </a:cubicBezTo>
                  <a:cubicBezTo>
                    <a:pt x="1968" y="528"/>
                    <a:pt x="1998" y="589"/>
                    <a:pt x="2027" y="652"/>
                  </a:cubicBezTo>
                  <a:cubicBezTo>
                    <a:pt x="1915" y="568"/>
                    <a:pt x="1792" y="503"/>
                    <a:pt x="1659" y="454"/>
                  </a:cubicBezTo>
                  <a:cubicBezTo>
                    <a:pt x="1647" y="450"/>
                    <a:pt x="1633" y="445"/>
                    <a:pt x="1621" y="441"/>
                  </a:cubicBezTo>
                  <a:cubicBezTo>
                    <a:pt x="1534" y="414"/>
                    <a:pt x="1450" y="397"/>
                    <a:pt x="1357" y="386"/>
                  </a:cubicBezTo>
                  <a:cubicBezTo>
                    <a:pt x="1309" y="381"/>
                    <a:pt x="1263" y="379"/>
                    <a:pt x="1215" y="379"/>
                  </a:cubicBezTo>
                  <a:cubicBezTo>
                    <a:pt x="1132" y="380"/>
                    <a:pt x="1056" y="390"/>
                    <a:pt x="971" y="404"/>
                  </a:cubicBezTo>
                  <a:cubicBezTo>
                    <a:pt x="964" y="405"/>
                    <a:pt x="959" y="403"/>
                    <a:pt x="952" y="404"/>
                  </a:cubicBezTo>
                  <a:cubicBezTo>
                    <a:pt x="868" y="414"/>
                    <a:pt x="792" y="416"/>
                    <a:pt x="709" y="406"/>
                  </a:cubicBezTo>
                  <a:cubicBezTo>
                    <a:pt x="706" y="406"/>
                    <a:pt x="702" y="408"/>
                    <a:pt x="699" y="408"/>
                  </a:cubicBezTo>
                  <a:cubicBezTo>
                    <a:pt x="670" y="405"/>
                    <a:pt x="644" y="402"/>
                    <a:pt x="615" y="396"/>
                  </a:cubicBezTo>
                  <a:cubicBezTo>
                    <a:pt x="595" y="393"/>
                    <a:pt x="577" y="389"/>
                    <a:pt x="559" y="386"/>
                  </a:cubicBezTo>
                  <a:cubicBezTo>
                    <a:pt x="554" y="385"/>
                    <a:pt x="553" y="384"/>
                    <a:pt x="549" y="382"/>
                  </a:cubicBezTo>
                  <a:cubicBezTo>
                    <a:pt x="474" y="367"/>
                    <a:pt x="407" y="346"/>
                    <a:pt x="339" y="319"/>
                  </a:cubicBezTo>
                  <a:cubicBezTo>
                    <a:pt x="562" y="424"/>
                    <a:pt x="815" y="466"/>
                    <a:pt x="1059" y="435"/>
                  </a:cubicBezTo>
                  <a:cubicBezTo>
                    <a:pt x="1115" y="435"/>
                    <a:pt x="1170" y="430"/>
                    <a:pt x="1228" y="437"/>
                  </a:cubicBezTo>
                  <a:cubicBezTo>
                    <a:pt x="1230" y="437"/>
                    <a:pt x="1234" y="435"/>
                    <a:pt x="1237" y="435"/>
                  </a:cubicBezTo>
                  <a:cubicBezTo>
                    <a:pt x="1312" y="443"/>
                    <a:pt x="1378" y="451"/>
                    <a:pt x="1450" y="470"/>
                  </a:cubicBezTo>
                  <a:cubicBezTo>
                    <a:pt x="1552" y="495"/>
                    <a:pt x="1643" y="532"/>
                    <a:pt x="1736" y="578"/>
                  </a:cubicBezTo>
                  <a:cubicBezTo>
                    <a:pt x="1741" y="581"/>
                    <a:pt x="1747" y="586"/>
                    <a:pt x="1752" y="589"/>
                  </a:cubicBezTo>
                  <a:cubicBezTo>
                    <a:pt x="1842" y="635"/>
                    <a:pt x="1920" y="693"/>
                    <a:pt x="1997" y="755"/>
                  </a:cubicBezTo>
                  <a:cubicBezTo>
                    <a:pt x="1974" y="762"/>
                    <a:pt x="1954" y="761"/>
                    <a:pt x="1929" y="765"/>
                  </a:cubicBezTo>
                  <a:cubicBezTo>
                    <a:pt x="1909" y="769"/>
                    <a:pt x="1888" y="772"/>
                    <a:pt x="1866" y="772"/>
                  </a:cubicBezTo>
                  <a:cubicBezTo>
                    <a:pt x="1849" y="774"/>
                    <a:pt x="1833" y="777"/>
                    <a:pt x="1817" y="779"/>
                  </a:cubicBezTo>
                  <a:cubicBezTo>
                    <a:pt x="1671" y="795"/>
                    <a:pt x="1537" y="807"/>
                    <a:pt x="1393" y="816"/>
                  </a:cubicBezTo>
                  <a:cubicBezTo>
                    <a:pt x="1270" y="823"/>
                    <a:pt x="1156" y="831"/>
                    <a:pt x="1035" y="828"/>
                  </a:cubicBezTo>
                  <a:cubicBezTo>
                    <a:pt x="1029" y="828"/>
                    <a:pt x="1024" y="825"/>
                    <a:pt x="1018" y="825"/>
                  </a:cubicBezTo>
                  <a:cubicBezTo>
                    <a:pt x="906" y="823"/>
                    <a:pt x="802" y="806"/>
                    <a:pt x="693" y="776"/>
                  </a:cubicBezTo>
                  <a:cubicBezTo>
                    <a:pt x="574" y="741"/>
                    <a:pt x="470" y="687"/>
                    <a:pt x="369" y="614"/>
                  </a:cubicBezTo>
                  <a:cubicBezTo>
                    <a:pt x="367" y="611"/>
                    <a:pt x="364" y="609"/>
                    <a:pt x="361" y="606"/>
                  </a:cubicBezTo>
                  <a:cubicBezTo>
                    <a:pt x="301" y="562"/>
                    <a:pt x="249" y="512"/>
                    <a:pt x="201" y="45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9D72BC19-E8C0-413B-ABEB-7C4F2B18D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0279" y="1762594"/>
              <a:ext cx="542116" cy="1333143"/>
            </a:xfrm>
            <a:custGeom>
              <a:avLst/>
              <a:gdLst>
                <a:gd name="T0" fmla="*/ 75 w 708"/>
                <a:gd name="T1" fmla="*/ 0 h 1715"/>
                <a:gd name="T2" fmla="*/ 46 w 708"/>
                <a:gd name="T3" fmla="*/ 209 h 1715"/>
                <a:gd name="T4" fmla="*/ 18 w 708"/>
                <a:gd name="T5" fmla="*/ 526 h 1715"/>
                <a:gd name="T6" fmla="*/ 9 w 708"/>
                <a:gd name="T7" fmla="*/ 935 h 1715"/>
                <a:gd name="T8" fmla="*/ 11 w 708"/>
                <a:gd name="T9" fmla="*/ 941 h 1715"/>
                <a:gd name="T10" fmla="*/ 15 w 708"/>
                <a:gd name="T11" fmla="*/ 992 h 1715"/>
                <a:gd name="T12" fmla="*/ 23 w 708"/>
                <a:gd name="T13" fmla="*/ 1044 h 1715"/>
                <a:gd name="T14" fmla="*/ 35 w 708"/>
                <a:gd name="T15" fmla="*/ 1103 h 1715"/>
                <a:gd name="T16" fmla="*/ 41 w 708"/>
                <a:gd name="T17" fmla="*/ 1117 h 1715"/>
                <a:gd name="T18" fmla="*/ 57 w 708"/>
                <a:gd name="T19" fmla="*/ 1176 h 1715"/>
                <a:gd name="T20" fmla="*/ 76 w 708"/>
                <a:gd name="T21" fmla="*/ 1228 h 1715"/>
                <a:gd name="T22" fmla="*/ 96 w 708"/>
                <a:gd name="T23" fmla="*/ 1273 h 1715"/>
                <a:gd name="T24" fmla="*/ 148 w 708"/>
                <a:gd name="T25" fmla="*/ 1367 h 1715"/>
                <a:gd name="T26" fmla="*/ 221 w 708"/>
                <a:gd name="T27" fmla="*/ 1466 h 1715"/>
                <a:gd name="T28" fmla="*/ 356 w 708"/>
                <a:gd name="T29" fmla="*/ 1593 h 1715"/>
                <a:gd name="T30" fmla="*/ 406 w 708"/>
                <a:gd name="T31" fmla="*/ 1629 h 1715"/>
                <a:gd name="T32" fmla="*/ 414 w 708"/>
                <a:gd name="T33" fmla="*/ 1633 h 1715"/>
                <a:gd name="T34" fmla="*/ 569 w 708"/>
                <a:gd name="T35" fmla="*/ 1715 h 1715"/>
                <a:gd name="T36" fmla="*/ 396 w 708"/>
                <a:gd name="T37" fmla="*/ 1405 h 1715"/>
                <a:gd name="T38" fmla="*/ 384 w 708"/>
                <a:gd name="T39" fmla="*/ 1374 h 1715"/>
                <a:gd name="T40" fmla="*/ 334 w 708"/>
                <a:gd name="T41" fmla="*/ 1150 h 1715"/>
                <a:gd name="T42" fmla="*/ 326 w 708"/>
                <a:gd name="T43" fmla="*/ 1030 h 1715"/>
                <a:gd name="T44" fmla="*/ 343 w 708"/>
                <a:gd name="T45" fmla="*/ 821 h 1715"/>
                <a:gd name="T46" fmla="*/ 343 w 708"/>
                <a:gd name="T47" fmla="*/ 805 h 1715"/>
                <a:gd name="T48" fmla="*/ 341 w 708"/>
                <a:gd name="T49" fmla="*/ 598 h 1715"/>
                <a:gd name="T50" fmla="*/ 342 w 708"/>
                <a:gd name="T51" fmla="*/ 591 h 1715"/>
                <a:gd name="T52" fmla="*/ 331 w 708"/>
                <a:gd name="T53" fmla="*/ 519 h 1715"/>
                <a:gd name="T54" fmla="*/ 322 w 708"/>
                <a:gd name="T55" fmla="*/ 471 h 1715"/>
                <a:gd name="T56" fmla="*/ 318 w 708"/>
                <a:gd name="T57" fmla="*/ 463 h 1715"/>
                <a:gd name="T58" fmla="*/ 261 w 708"/>
                <a:gd name="T59" fmla="*/ 285 h 1715"/>
                <a:gd name="T60" fmla="*/ 371 w 708"/>
                <a:gd name="T61" fmla="*/ 896 h 1715"/>
                <a:gd name="T62" fmla="*/ 375 w 708"/>
                <a:gd name="T63" fmla="*/ 1039 h 1715"/>
                <a:gd name="T64" fmla="*/ 374 w 708"/>
                <a:gd name="T65" fmla="*/ 1047 h 1715"/>
                <a:gd name="T66" fmla="*/ 406 w 708"/>
                <a:gd name="T67" fmla="*/ 1228 h 1715"/>
                <a:gd name="T68" fmla="*/ 502 w 708"/>
                <a:gd name="T69" fmla="*/ 1469 h 1715"/>
                <a:gd name="T70" fmla="*/ 511 w 708"/>
                <a:gd name="T71" fmla="*/ 1483 h 1715"/>
                <a:gd name="T72" fmla="*/ 657 w 708"/>
                <a:gd name="T73" fmla="*/ 1688 h 1715"/>
                <a:gd name="T74" fmla="*/ 664 w 708"/>
                <a:gd name="T75" fmla="*/ 1630 h 1715"/>
                <a:gd name="T76" fmla="*/ 669 w 708"/>
                <a:gd name="T77" fmla="*/ 1577 h 1715"/>
                <a:gd name="T78" fmla="*/ 675 w 708"/>
                <a:gd name="T79" fmla="*/ 1535 h 1715"/>
                <a:gd name="T80" fmla="*/ 700 w 708"/>
                <a:gd name="T81" fmla="*/ 1174 h 1715"/>
                <a:gd name="T82" fmla="*/ 704 w 708"/>
                <a:gd name="T83" fmla="*/ 869 h 1715"/>
                <a:gd name="T84" fmla="*/ 702 w 708"/>
                <a:gd name="T85" fmla="*/ 856 h 1715"/>
                <a:gd name="T86" fmla="*/ 655 w 708"/>
                <a:gd name="T87" fmla="*/ 580 h 1715"/>
                <a:gd name="T88" fmla="*/ 513 w 708"/>
                <a:gd name="T89" fmla="*/ 307 h 1715"/>
                <a:gd name="T90" fmla="*/ 506 w 708"/>
                <a:gd name="T91" fmla="*/ 300 h 1715"/>
                <a:gd name="T92" fmla="*/ 376 w 708"/>
                <a:gd name="T93" fmla="*/ 166 h 1715"/>
                <a:gd name="T94" fmla="*/ 349 w 708"/>
                <a:gd name="T95" fmla="*/ 144 h 1715"/>
                <a:gd name="T96" fmla="*/ 242 w 708"/>
                <a:gd name="T97" fmla="*/ 73 h 1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08" h="1715">
                  <a:moveTo>
                    <a:pt x="75" y="0"/>
                  </a:moveTo>
                  <a:cubicBezTo>
                    <a:pt x="61" y="69"/>
                    <a:pt x="54" y="136"/>
                    <a:pt x="46" y="209"/>
                  </a:cubicBezTo>
                  <a:cubicBezTo>
                    <a:pt x="35" y="318"/>
                    <a:pt x="27" y="418"/>
                    <a:pt x="18" y="526"/>
                  </a:cubicBezTo>
                  <a:cubicBezTo>
                    <a:pt x="9" y="666"/>
                    <a:pt x="0" y="795"/>
                    <a:pt x="9" y="935"/>
                  </a:cubicBezTo>
                  <a:cubicBezTo>
                    <a:pt x="9" y="937"/>
                    <a:pt x="11" y="939"/>
                    <a:pt x="11" y="941"/>
                  </a:cubicBezTo>
                  <a:cubicBezTo>
                    <a:pt x="12" y="958"/>
                    <a:pt x="14" y="975"/>
                    <a:pt x="15" y="992"/>
                  </a:cubicBezTo>
                  <a:cubicBezTo>
                    <a:pt x="18" y="1009"/>
                    <a:pt x="20" y="1027"/>
                    <a:pt x="23" y="1044"/>
                  </a:cubicBezTo>
                  <a:cubicBezTo>
                    <a:pt x="28" y="1064"/>
                    <a:pt x="29" y="1083"/>
                    <a:pt x="35" y="1103"/>
                  </a:cubicBezTo>
                  <a:cubicBezTo>
                    <a:pt x="38" y="1107"/>
                    <a:pt x="40" y="1112"/>
                    <a:pt x="41" y="1117"/>
                  </a:cubicBezTo>
                  <a:cubicBezTo>
                    <a:pt x="45" y="1139"/>
                    <a:pt x="49" y="1157"/>
                    <a:pt x="57" y="1176"/>
                  </a:cubicBezTo>
                  <a:cubicBezTo>
                    <a:pt x="66" y="1193"/>
                    <a:pt x="68" y="1211"/>
                    <a:pt x="76" y="1228"/>
                  </a:cubicBezTo>
                  <a:cubicBezTo>
                    <a:pt x="84" y="1243"/>
                    <a:pt x="90" y="1258"/>
                    <a:pt x="96" y="1273"/>
                  </a:cubicBezTo>
                  <a:cubicBezTo>
                    <a:pt x="111" y="1305"/>
                    <a:pt x="129" y="1335"/>
                    <a:pt x="148" y="1367"/>
                  </a:cubicBezTo>
                  <a:cubicBezTo>
                    <a:pt x="171" y="1403"/>
                    <a:pt x="195" y="1433"/>
                    <a:pt x="221" y="1466"/>
                  </a:cubicBezTo>
                  <a:cubicBezTo>
                    <a:pt x="263" y="1513"/>
                    <a:pt x="305" y="1555"/>
                    <a:pt x="356" y="1593"/>
                  </a:cubicBezTo>
                  <a:cubicBezTo>
                    <a:pt x="373" y="1606"/>
                    <a:pt x="389" y="1617"/>
                    <a:pt x="406" y="1629"/>
                  </a:cubicBezTo>
                  <a:cubicBezTo>
                    <a:pt x="408" y="1631"/>
                    <a:pt x="412" y="1630"/>
                    <a:pt x="414" y="1633"/>
                  </a:cubicBezTo>
                  <a:cubicBezTo>
                    <a:pt x="463" y="1667"/>
                    <a:pt x="516" y="1692"/>
                    <a:pt x="569" y="1715"/>
                  </a:cubicBezTo>
                  <a:cubicBezTo>
                    <a:pt x="497" y="1622"/>
                    <a:pt x="439" y="1518"/>
                    <a:pt x="396" y="1405"/>
                  </a:cubicBezTo>
                  <a:cubicBezTo>
                    <a:pt x="392" y="1395"/>
                    <a:pt x="388" y="1384"/>
                    <a:pt x="384" y="1374"/>
                  </a:cubicBezTo>
                  <a:cubicBezTo>
                    <a:pt x="360" y="1300"/>
                    <a:pt x="344" y="1228"/>
                    <a:pt x="334" y="1150"/>
                  </a:cubicBezTo>
                  <a:cubicBezTo>
                    <a:pt x="329" y="1109"/>
                    <a:pt x="326" y="1071"/>
                    <a:pt x="326" y="1030"/>
                  </a:cubicBezTo>
                  <a:cubicBezTo>
                    <a:pt x="325" y="959"/>
                    <a:pt x="332" y="894"/>
                    <a:pt x="343" y="821"/>
                  </a:cubicBezTo>
                  <a:cubicBezTo>
                    <a:pt x="344" y="816"/>
                    <a:pt x="342" y="811"/>
                    <a:pt x="343" y="805"/>
                  </a:cubicBezTo>
                  <a:cubicBezTo>
                    <a:pt x="350" y="734"/>
                    <a:pt x="351" y="669"/>
                    <a:pt x="341" y="598"/>
                  </a:cubicBezTo>
                  <a:cubicBezTo>
                    <a:pt x="341" y="596"/>
                    <a:pt x="342" y="593"/>
                    <a:pt x="342" y="591"/>
                  </a:cubicBezTo>
                  <a:cubicBezTo>
                    <a:pt x="340" y="566"/>
                    <a:pt x="336" y="544"/>
                    <a:pt x="331" y="519"/>
                  </a:cubicBezTo>
                  <a:cubicBezTo>
                    <a:pt x="328" y="502"/>
                    <a:pt x="324" y="487"/>
                    <a:pt x="322" y="471"/>
                  </a:cubicBezTo>
                  <a:cubicBezTo>
                    <a:pt x="321" y="468"/>
                    <a:pt x="320" y="467"/>
                    <a:pt x="318" y="463"/>
                  </a:cubicBezTo>
                  <a:cubicBezTo>
                    <a:pt x="304" y="400"/>
                    <a:pt x="286" y="343"/>
                    <a:pt x="261" y="285"/>
                  </a:cubicBezTo>
                  <a:cubicBezTo>
                    <a:pt x="354" y="473"/>
                    <a:pt x="393" y="688"/>
                    <a:pt x="371" y="896"/>
                  </a:cubicBezTo>
                  <a:cubicBezTo>
                    <a:pt x="372" y="944"/>
                    <a:pt x="369" y="991"/>
                    <a:pt x="375" y="1039"/>
                  </a:cubicBezTo>
                  <a:cubicBezTo>
                    <a:pt x="375" y="1042"/>
                    <a:pt x="374" y="1045"/>
                    <a:pt x="374" y="1047"/>
                  </a:cubicBezTo>
                  <a:cubicBezTo>
                    <a:pt x="381" y="1111"/>
                    <a:pt x="389" y="1167"/>
                    <a:pt x="406" y="1228"/>
                  </a:cubicBezTo>
                  <a:cubicBezTo>
                    <a:pt x="429" y="1314"/>
                    <a:pt x="462" y="1391"/>
                    <a:pt x="502" y="1469"/>
                  </a:cubicBezTo>
                  <a:cubicBezTo>
                    <a:pt x="505" y="1474"/>
                    <a:pt x="509" y="1478"/>
                    <a:pt x="511" y="1483"/>
                  </a:cubicBezTo>
                  <a:cubicBezTo>
                    <a:pt x="552" y="1559"/>
                    <a:pt x="603" y="1624"/>
                    <a:pt x="657" y="1688"/>
                  </a:cubicBezTo>
                  <a:cubicBezTo>
                    <a:pt x="662" y="1669"/>
                    <a:pt x="661" y="1652"/>
                    <a:pt x="664" y="1630"/>
                  </a:cubicBezTo>
                  <a:cubicBezTo>
                    <a:pt x="667" y="1613"/>
                    <a:pt x="669" y="1595"/>
                    <a:pt x="669" y="1577"/>
                  </a:cubicBezTo>
                  <a:cubicBezTo>
                    <a:pt x="670" y="1562"/>
                    <a:pt x="672" y="1548"/>
                    <a:pt x="675" y="1535"/>
                  </a:cubicBezTo>
                  <a:cubicBezTo>
                    <a:pt x="686" y="1411"/>
                    <a:pt x="694" y="1297"/>
                    <a:pt x="700" y="1174"/>
                  </a:cubicBezTo>
                  <a:cubicBezTo>
                    <a:pt x="703" y="1070"/>
                    <a:pt x="708" y="973"/>
                    <a:pt x="704" y="869"/>
                  </a:cubicBezTo>
                  <a:cubicBezTo>
                    <a:pt x="704" y="865"/>
                    <a:pt x="702" y="860"/>
                    <a:pt x="702" y="856"/>
                  </a:cubicBezTo>
                  <a:cubicBezTo>
                    <a:pt x="699" y="760"/>
                    <a:pt x="682" y="672"/>
                    <a:pt x="655" y="580"/>
                  </a:cubicBezTo>
                  <a:cubicBezTo>
                    <a:pt x="623" y="479"/>
                    <a:pt x="576" y="392"/>
                    <a:pt x="513" y="307"/>
                  </a:cubicBezTo>
                  <a:cubicBezTo>
                    <a:pt x="510" y="305"/>
                    <a:pt x="508" y="303"/>
                    <a:pt x="506" y="300"/>
                  </a:cubicBezTo>
                  <a:cubicBezTo>
                    <a:pt x="468" y="249"/>
                    <a:pt x="424" y="207"/>
                    <a:pt x="376" y="166"/>
                  </a:cubicBezTo>
                  <a:cubicBezTo>
                    <a:pt x="367" y="159"/>
                    <a:pt x="358" y="150"/>
                    <a:pt x="349" y="144"/>
                  </a:cubicBezTo>
                  <a:cubicBezTo>
                    <a:pt x="314" y="117"/>
                    <a:pt x="280" y="94"/>
                    <a:pt x="242" y="73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29" name="Freeform 48">
              <a:extLst>
                <a:ext uri="{FF2B5EF4-FFF2-40B4-BE49-F238E27FC236}">
                  <a16:creationId xmlns:a16="http://schemas.microsoft.com/office/drawing/2014/main" id="{FE14FD84-5243-4677-B03E-FF8E15DB2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6948" y="2700465"/>
              <a:ext cx="1119586" cy="465941"/>
            </a:xfrm>
            <a:custGeom>
              <a:avLst/>
              <a:gdLst>
                <a:gd name="T0" fmla="*/ 145 w 1464"/>
                <a:gd name="T1" fmla="*/ 329 h 600"/>
                <a:gd name="T2" fmla="*/ 125 w 1464"/>
                <a:gd name="T3" fmla="*/ 306 h 600"/>
                <a:gd name="T4" fmla="*/ 64 w 1464"/>
                <a:gd name="T5" fmla="*/ 217 h 600"/>
                <a:gd name="T6" fmla="*/ 0 w 1464"/>
                <a:gd name="T7" fmla="*/ 76 h 600"/>
                <a:gd name="T8" fmla="*/ 176 w 1464"/>
                <a:gd name="T9" fmla="*/ 48 h 600"/>
                <a:gd name="T10" fmla="*/ 446 w 1464"/>
                <a:gd name="T11" fmla="*/ 20 h 600"/>
                <a:gd name="T12" fmla="*/ 793 w 1464"/>
                <a:gd name="T13" fmla="*/ 6 h 600"/>
                <a:gd name="T14" fmla="*/ 798 w 1464"/>
                <a:gd name="T15" fmla="*/ 8 h 600"/>
                <a:gd name="T16" fmla="*/ 842 w 1464"/>
                <a:gd name="T17" fmla="*/ 10 h 600"/>
                <a:gd name="T18" fmla="*/ 885 w 1464"/>
                <a:gd name="T19" fmla="*/ 17 h 600"/>
                <a:gd name="T20" fmla="*/ 936 w 1464"/>
                <a:gd name="T21" fmla="*/ 26 h 600"/>
                <a:gd name="T22" fmla="*/ 948 w 1464"/>
                <a:gd name="T23" fmla="*/ 31 h 600"/>
                <a:gd name="T24" fmla="*/ 999 w 1464"/>
                <a:gd name="T25" fmla="*/ 44 h 600"/>
                <a:gd name="T26" fmla="*/ 1043 w 1464"/>
                <a:gd name="T27" fmla="*/ 59 h 600"/>
                <a:gd name="T28" fmla="*/ 1081 w 1464"/>
                <a:gd name="T29" fmla="*/ 75 h 600"/>
                <a:gd name="T30" fmla="*/ 1162 w 1464"/>
                <a:gd name="T31" fmla="*/ 118 h 600"/>
                <a:gd name="T32" fmla="*/ 1247 w 1464"/>
                <a:gd name="T33" fmla="*/ 179 h 600"/>
                <a:gd name="T34" fmla="*/ 1358 w 1464"/>
                <a:gd name="T35" fmla="*/ 291 h 600"/>
                <a:gd name="T36" fmla="*/ 1389 w 1464"/>
                <a:gd name="T37" fmla="*/ 333 h 600"/>
                <a:gd name="T38" fmla="*/ 1392 w 1464"/>
                <a:gd name="T39" fmla="*/ 340 h 600"/>
                <a:gd name="T40" fmla="*/ 1464 w 1464"/>
                <a:gd name="T41" fmla="*/ 471 h 600"/>
                <a:gd name="T42" fmla="*/ 1198 w 1464"/>
                <a:gd name="T43" fmla="*/ 328 h 600"/>
                <a:gd name="T44" fmla="*/ 1171 w 1464"/>
                <a:gd name="T45" fmla="*/ 319 h 600"/>
                <a:gd name="T46" fmla="*/ 981 w 1464"/>
                <a:gd name="T47" fmla="*/ 279 h 600"/>
                <a:gd name="T48" fmla="*/ 878 w 1464"/>
                <a:gd name="T49" fmla="*/ 274 h 600"/>
                <a:gd name="T50" fmla="*/ 701 w 1464"/>
                <a:gd name="T51" fmla="*/ 292 h 600"/>
                <a:gd name="T52" fmla="*/ 688 w 1464"/>
                <a:gd name="T53" fmla="*/ 292 h 600"/>
                <a:gd name="T54" fmla="*/ 512 w 1464"/>
                <a:gd name="T55" fmla="*/ 293 h 600"/>
                <a:gd name="T56" fmla="*/ 505 w 1464"/>
                <a:gd name="T57" fmla="*/ 294 h 600"/>
                <a:gd name="T58" fmla="*/ 444 w 1464"/>
                <a:gd name="T59" fmla="*/ 286 h 600"/>
                <a:gd name="T60" fmla="*/ 404 w 1464"/>
                <a:gd name="T61" fmla="*/ 279 h 600"/>
                <a:gd name="T62" fmla="*/ 397 w 1464"/>
                <a:gd name="T63" fmla="*/ 276 h 600"/>
                <a:gd name="T64" fmla="*/ 245 w 1464"/>
                <a:gd name="T65" fmla="*/ 230 h 600"/>
                <a:gd name="T66" fmla="*/ 765 w 1464"/>
                <a:gd name="T67" fmla="*/ 314 h 600"/>
                <a:gd name="T68" fmla="*/ 887 w 1464"/>
                <a:gd name="T69" fmla="*/ 315 h 600"/>
                <a:gd name="T70" fmla="*/ 894 w 1464"/>
                <a:gd name="T71" fmla="*/ 314 h 600"/>
                <a:gd name="T72" fmla="*/ 1048 w 1464"/>
                <a:gd name="T73" fmla="*/ 339 h 600"/>
                <a:gd name="T74" fmla="*/ 1254 w 1464"/>
                <a:gd name="T75" fmla="*/ 417 h 600"/>
                <a:gd name="T76" fmla="*/ 1266 w 1464"/>
                <a:gd name="T77" fmla="*/ 425 h 600"/>
                <a:gd name="T78" fmla="*/ 1443 w 1464"/>
                <a:gd name="T79" fmla="*/ 545 h 600"/>
                <a:gd name="T80" fmla="*/ 1394 w 1464"/>
                <a:gd name="T81" fmla="*/ 553 h 600"/>
                <a:gd name="T82" fmla="*/ 1348 w 1464"/>
                <a:gd name="T83" fmla="*/ 558 h 600"/>
                <a:gd name="T84" fmla="*/ 1313 w 1464"/>
                <a:gd name="T85" fmla="*/ 563 h 600"/>
                <a:gd name="T86" fmla="*/ 1006 w 1464"/>
                <a:gd name="T87" fmla="*/ 590 h 600"/>
                <a:gd name="T88" fmla="*/ 747 w 1464"/>
                <a:gd name="T89" fmla="*/ 598 h 600"/>
                <a:gd name="T90" fmla="*/ 736 w 1464"/>
                <a:gd name="T91" fmla="*/ 596 h 600"/>
                <a:gd name="T92" fmla="*/ 501 w 1464"/>
                <a:gd name="T93" fmla="*/ 560 h 600"/>
                <a:gd name="T94" fmla="*/ 267 w 1464"/>
                <a:gd name="T95" fmla="*/ 443 h 600"/>
                <a:gd name="T96" fmla="*/ 261 w 1464"/>
                <a:gd name="T97" fmla="*/ 438 h 600"/>
                <a:gd name="T98" fmla="*/ 145 w 1464"/>
                <a:gd name="T99" fmla="*/ 329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64" h="600">
                  <a:moveTo>
                    <a:pt x="145" y="329"/>
                  </a:moveTo>
                  <a:cubicBezTo>
                    <a:pt x="139" y="322"/>
                    <a:pt x="131" y="314"/>
                    <a:pt x="125" y="306"/>
                  </a:cubicBezTo>
                  <a:cubicBezTo>
                    <a:pt x="102" y="278"/>
                    <a:pt x="82" y="249"/>
                    <a:pt x="64" y="217"/>
                  </a:cubicBezTo>
                  <a:cubicBezTo>
                    <a:pt x="38" y="171"/>
                    <a:pt x="17" y="125"/>
                    <a:pt x="0" y="76"/>
                  </a:cubicBezTo>
                  <a:cubicBezTo>
                    <a:pt x="58" y="63"/>
                    <a:pt x="115" y="56"/>
                    <a:pt x="176" y="48"/>
                  </a:cubicBezTo>
                  <a:cubicBezTo>
                    <a:pt x="269" y="37"/>
                    <a:pt x="354" y="29"/>
                    <a:pt x="446" y="20"/>
                  </a:cubicBezTo>
                  <a:cubicBezTo>
                    <a:pt x="565" y="10"/>
                    <a:pt x="674" y="0"/>
                    <a:pt x="793" y="6"/>
                  </a:cubicBezTo>
                  <a:cubicBezTo>
                    <a:pt x="795" y="6"/>
                    <a:pt x="796" y="8"/>
                    <a:pt x="798" y="8"/>
                  </a:cubicBezTo>
                  <a:cubicBezTo>
                    <a:pt x="813" y="9"/>
                    <a:pt x="827" y="9"/>
                    <a:pt x="842" y="10"/>
                  </a:cubicBezTo>
                  <a:cubicBezTo>
                    <a:pt x="856" y="13"/>
                    <a:pt x="871" y="14"/>
                    <a:pt x="885" y="17"/>
                  </a:cubicBezTo>
                  <a:cubicBezTo>
                    <a:pt x="903" y="20"/>
                    <a:pt x="919" y="21"/>
                    <a:pt x="936" y="26"/>
                  </a:cubicBezTo>
                  <a:cubicBezTo>
                    <a:pt x="940" y="28"/>
                    <a:pt x="944" y="30"/>
                    <a:pt x="948" y="31"/>
                  </a:cubicBezTo>
                  <a:cubicBezTo>
                    <a:pt x="967" y="33"/>
                    <a:pt x="982" y="37"/>
                    <a:pt x="999" y="44"/>
                  </a:cubicBezTo>
                  <a:cubicBezTo>
                    <a:pt x="1013" y="50"/>
                    <a:pt x="1029" y="52"/>
                    <a:pt x="1043" y="59"/>
                  </a:cubicBezTo>
                  <a:cubicBezTo>
                    <a:pt x="1056" y="65"/>
                    <a:pt x="1069" y="70"/>
                    <a:pt x="1081" y="75"/>
                  </a:cubicBezTo>
                  <a:cubicBezTo>
                    <a:pt x="1109" y="87"/>
                    <a:pt x="1135" y="102"/>
                    <a:pt x="1162" y="118"/>
                  </a:cubicBezTo>
                  <a:cubicBezTo>
                    <a:pt x="1193" y="137"/>
                    <a:pt x="1219" y="157"/>
                    <a:pt x="1247" y="179"/>
                  </a:cubicBezTo>
                  <a:cubicBezTo>
                    <a:pt x="1288" y="213"/>
                    <a:pt x="1324" y="249"/>
                    <a:pt x="1358" y="291"/>
                  </a:cubicBezTo>
                  <a:cubicBezTo>
                    <a:pt x="1368" y="305"/>
                    <a:pt x="1378" y="319"/>
                    <a:pt x="1389" y="333"/>
                  </a:cubicBezTo>
                  <a:cubicBezTo>
                    <a:pt x="1391" y="335"/>
                    <a:pt x="1390" y="338"/>
                    <a:pt x="1392" y="340"/>
                  </a:cubicBezTo>
                  <a:cubicBezTo>
                    <a:pt x="1422" y="381"/>
                    <a:pt x="1444" y="425"/>
                    <a:pt x="1464" y="471"/>
                  </a:cubicBezTo>
                  <a:cubicBezTo>
                    <a:pt x="1384" y="411"/>
                    <a:pt x="1294" y="363"/>
                    <a:pt x="1198" y="328"/>
                  </a:cubicBezTo>
                  <a:cubicBezTo>
                    <a:pt x="1190" y="325"/>
                    <a:pt x="1180" y="321"/>
                    <a:pt x="1171" y="319"/>
                  </a:cubicBezTo>
                  <a:cubicBezTo>
                    <a:pt x="1108" y="299"/>
                    <a:pt x="1047" y="287"/>
                    <a:pt x="981" y="279"/>
                  </a:cubicBezTo>
                  <a:cubicBezTo>
                    <a:pt x="946" y="275"/>
                    <a:pt x="913" y="274"/>
                    <a:pt x="878" y="274"/>
                  </a:cubicBezTo>
                  <a:cubicBezTo>
                    <a:pt x="818" y="274"/>
                    <a:pt x="763" y="282"/>
                    <a:pt x="701" y="292"/>
                  </a:cubicBezTo>
                  <a:cubicBezTo>
                    <a:pt x="696" y="293"/>
                    <a:pt x="693" y="291"/>
                    <a:pt x="688" y="292"/>
                  </a:cubicBezTo>
                  <a:cubicBezTo>
                    <a:pt x="627" y="299"/>
                    <a:pt x="572" y="301"/>
                    <a:pt x="512" y="293"/>
                  </a:cubicBezTo>
                  <a:cubicBezTo>
                    <a:pt x="510" y="293"/>
                    <a:pt x="507" y="294"/>
                    <a:pt x="505" y="294"/>
                  </a:cubicBezTo>
                  <a:cubicBezTo>
                    <a:pt x="484" y="293"/>
                    <a:pt x="465" y="290"/>
                    <a:pt x="444" y="286"/>
                  </a:cubicBezTo>
                  <a:cubicBezTo>
                    <a:pt x="430" y="283"/>
                    <a:pt x="417" y="281"/>
                    <a:pt x="404" y="279"/>
                  </a:cubicBezTo>
                  <a:cubicBezTo>
                    <a:pt x="401" y="278"/>
                    <a:pt x="400" y="277"/>
                    <a:pt x="397" y="276"/>
                  </a:cubicBezTo>
                  <a:cubicBezTo>
                    <a:pt x="342" y="265"/>
                    <a:pt x="294" y="250"/>
                    <a:pt x="245" y="230"/>
                  </a:cubicBezTo>
                  <a:cubicBezTo>
                    <a:pt x="406" y="306"/>
                    <a:pt x="589" y="336"/>
                    <a:pt x="765" y="314"/>
                  </a:cubicBezTo>
                  <a:cubicBezTo>
                    <a:pt x="806" y="314"/>
                    <a:pt x="845" y="311"/>
                    <a:pt x="887" y="315"/>
                  </a:cubicBezTo>
                  <a:cubicBezTo>
                    <a:pt x="889" y="315"/>
                    <a:pt x="892" y="314"/>
                    <a:pt x="894" y="314"/>
                  </a:cubicBezTo>
                  <a:cubicBezTo>
                    <a:pt x="948" y="320"/>
                    <a:pt x="995" y="326"/>
                    <a:pt x="1048" y="339"/>
                  </a:cubicBezTo>
                  <a:cubicBezTo>
                    <a:pt x="1121" y="358"/>
                    <a:pt x="1187" y="384"/>
                    <a:pt x="1254" y="417"/>
                  </a:cubicBezTo>
                  <a:cubicBezTo>
                    <a:pt x="1258" y="419"/>
                    <a:pt x="1262" y="423"/>
                    <a:pt x="1266" y="425"/>
                  </a:cubicBezTo>
                  <a:cubicBezTo>
                    <a:pt x="1331" y="458"/>
                    <a:pt x="1387" y="500"/>
                    <a:pt x="1443" y="545"/>
                  </a:cubicBezTo>
                  <a:cubicBezTo>
                    <a:pt x="1426" y="550"/>
                    <a:pt x="1412" y="549"/>
                    <a:pt x="1394" y="553"/>
                  </a:cubicBezTo>
                  <a:cubicBezTo>
                    <a:pt x="1379" y="556"/>
                    <a:pt x="1364" y="558"/>
                    <a:pt x="1348" y="558"/>
                  </a:cubicBezTo>
                  <a:cubicBezTo>
                    <a:pt x="1336" y="559"/>
                    <a:pt x="1324" y="561"/>
                    <a:pt x="1313" y="563"/>
                  </a:cubicBezTo>
                  <a:cubicBezTo>
                    <a:pt x="1207" y="574"/>
                    <a:pt x="1111" y="583"/>
                    <a:pt x="1006" y="590"/>
                  </a:cubicBezTo>
                  <a:cubicBezTo>
                    <a:pt x="918" y="594"/>
                    <a:pt x="835" y="600"/>
                    <a:pt x="747" y="598"/>
                  </a:cubicBezTo>
                  <a:cubicBezTo>
                    <a:pt x="744" y="598"/>
                    <a:pt x="740" y="596"/>
                    <a:pt x="736" y="596"/>
                  </a:cubicBezTo>
                  <a:cubicBezTo>
                    <a:pt x="655" y="595"/>
                    <a:pt x="579" y="582"/>
                    <a:pt x="501" y="560"/>
                  </a:cubicBezTo>
                  <a:cubicBezTo>
                    <a:pt x="414" y="535"/>
                    <a:pt x="340" y="496"/>
                    <a:pt x="267" y="443"/>
                  </a:cubicBezTo>
                  <a:cubicBezTo>
                    <a:pt x="265" y="441"/>
                    <a:pt x="263" y="440"/>
                    <a:pt x="261" y="438"/>
                  </a:cubicBezTo>
                  <a:cubicBezTo>
                    <a:pt x="217" y="406"/>
                    <a:pt x="180" y="370"/>
                    <a:pt x="145" y="3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0" name="Freeform 49">
              <a:extLst>
                <a:ext uri="{FF2B5EF4-FFF2-40B4-BE49-F238E27FC236}">
                  <a16:creationId xmlns:a16="http://schemas.microsoft.com/office/drawing/2014/main" id="{530FB412-8DE8-44DF-8F0C-AAA04914E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5079" y="1773375"/>
              <a:ext cx="247487" cy="788148"/>
            </a:xfrm>
            <a:custGeom>
              <a:avLst/>
              <a:gdLst>
                <a:gd name="T0" fmla="*/ 0 w 324"/>
                <a:gd name="T1" fmla="*/ 0 h 1013"/>
                <a:gd name="T2" fmla="*/ 80 w 324"/>
                <a:gd name="T3" fmla="*/ 441 h 1013"/>
                <a:gd name="T4" fmla="*/ 82 w 324"/>
                <a:gd name="T5" fmla="*/ 544 h 1013"/>
                <a:gd name="T6" fmla="*/ 82 w 324"/>
                <a:gd name="T7" fmla="*/ 550 h 1013"/>
                <a:gd name="T8" fmla="*/ 105 w 324"/>
                <a:gd name="T9" fmla="*/ 681 h 1013"/>
                <a:gd name="T10" fmla="*/ 175 w 324"/>
                <a:gd name="T11" fmla="*/ 855 h 1013"/>
                <a:gd name="T12" fmla="*/ 181 w 324"/>
                <a:gd name="T13" fmla="*/ 865 h 1013"/>
                <a:gd name="T14" fmla="*/ 286 w 324"/>
                <a:gd name="T15" fmla="*/ 1013 h 1013"/>
                <a:gd name="T16" fmla="*/ 291 w 324"/>
                <a:gd name="T17" fmla="*/ 971 h 1013"/>
                <a:gd name="T18" fmla="*/ 295 w 324"/>
                <a:gd name="T19" fmla="*/ 933 h 1013"/>
                <a:gd name="T20" fmla="*/ 299 w 324"/>
                <a:gd name="T21" fmla="*/ 902 h 1013"/>
                <a:gd name="T22" fmla="*/ 317 w 324"/>
                <a:gd name="T23" fmla="*/ 642 h 1013"/>
                <a:gd name="T24" fmla="*/ 320 w 324"/>
                <a:gd name="T25" fmla="*/ 422 h 1013"/>
                <a:gd name="T26" fmla="*/ 319 w 324"/>
                <a:gd name="T27" fmla="*/ 412 h 1013"/>
                <a:gd name="T28" fmla="*/ 285 w 324"/>
                <a:gd name="T29" fmla="*/ 212 h 1013"/>
                <a:gd name="T30" fmla="*/ 182 w 324"/>
                <a:gd name="T31" fmla="*/ 15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4" h="1013">
                  <a:moveTo>
                    <a:pt x="0" y="0"/>
                  </a:moveTo>
                  <a:cubicBezTo>
                    <a:pt x="67" y="135"/>
                    <a:pt x="96" y="290"/>
                    <a:pt x="80" y="441"/>
                  </a:cubicBezTo>
                  <a:cubicBezTo>
                    <a:pt x="80" y="475"/>
                    <a:pt x="78" y="509"/>
                    <a:pt x="82" y="544"/>
                  </a:cubicBezTo>
                  <a:cubicBezTo>
                    <a:pt x="82" y="546"/>
                    <a:pt x="82" y="549"/>
                    <a:pt x="82" y="550"/>
                  </a:cubicBezTo>
                  <a:cubicBezTo>
                    <a:pt x="87" y="596"/>
                    <a:pt x="93" y="636"/>
                    <a:pt x="105" y="681"/>
                  </a:cubicBezTo>
                  <a:cubicBezTo>
                    <a:pt x="122" y="743"/>
                    <a:pt x="145" y="799"/>
                    <a:pt x="175" y="855"/>
                  </a:cubicBezTo>
                  <a:cubicBezTo>
                    <a:pt x="176" y="858"/>
                    <a:pt x="180" y="862"/>
                    <a:pt x="181" y="865"/>
                  </a:cubicBezTo>
                  <a:cubicBezTo>
                    <a:pt x="211" y="920"/>
                    <a:pt x="247" y="967"/>
                    <a:pt x="286" y="1013"/>
                  </a:cubicBezTo>
                  <a:cubicBezTo>
                    <a:pt x="290" y="999"/>
                    <a:pt x="289" y="987"/>
                    <a:pt x="291" y="971"/>
                  </a:cubicBezTo>
                  <a:cubicBezTo>
                    <a:pt x="294" y="959"/>
                    <a:pt x="295" y="946"/>
                    <a:pt x="295" y="933"/>
                  </a:cubicBezTo>
                  <a:cubicBezTo>
                    <a:pt x="296" y="922"/>
                    <a:pt x="298" y="912"/>
                    <a:pt x="299" y="902"/>
                  </a:cubicBezTo>
                  <a:cubicBezTo>
                    <a:pt x="307" y="813"/>
                    <a:pt x="313" y="731"/>
                    <a:pt x="317" y="642"/>
                  </a:cubicBezTo>
                  <a:cubicBezTo>
                    <a:pt x="320" y="566"/>
                    <a:pt x="324" y="496"/>
                    <a:pt x="320" y="422"/>
                  </a:cubicBezTo>
                  <a:cubicBezTo>
                    <a:pt x="320" y="418"/>
                    <a:pt x="319" y="415"/>
                    <a:pt x="319" y="412"/>
                  </a:cubicBezTo>
                  <a:cubicBezTo>
                    <a:pt x="316" y="343"/>
                    <a:pt x="304" y="279"/>
                    <a:pt x="285" y="212"/>
                  </a:cubicBezTo>
                  <a:cubicBezTo>
                    <a:pt x="262" y="140"/>
                    <a:pt x="228" y="77"/>
                    <a:pt x="182" y="1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1" name="Freeform 50">
              <a:extLst>
                <a:ext uri="{FF2B5EF4-FFF2-40B4-BE49-F238E27FC236}">
                  <a16:creationId xmlns:a16="http://schemas.microsoft.com/office/drawing/2014/main" id="{2BD10675-FEAC-46C7-BBFB-8C83E9F2B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0122" y="1730255"/>
              <a:ext cx="314662" cy="846839"/>
            </a:xfrm>
            <a:custGeom>
              <a:avLst/>
              <a:gdLst>
                <a:gd name="T0" fmla="*/ 34 w 412"/>
                <a:gd name="T1" fmla="*/ 0 h 1089"/>
                <a:gd name="T2" fmla="*/ 14 w 412"/>
                <a:gd name="T3" fmla="*/ 230 h 1089"/>
                <a:gd name="T4" fmla="*/ 7 w 412"/>
                <a:gd name="T5" fmla="*/ 525 h 1089"/>
                <a:gd name="T6" fmla="*/ 9 w 412"/>
                <a:gd name="T7" fmla="*/ 530 h 1089"/>
                <a:gd name="T8" fmla="*/ 11 w 412"/>
                <a:gd name="T9" fmla="*/ 567 h 1089"/>
                <a:gd name="T10" fmla="*/ 18 w 412"/>
                <a:gd name="T11" fmla="*/ 603 h 1089"/>
                <a:gd name="T12" fmla="*/ 26 w 412"/>
                <a:gd name="T13" fmla="*/ 646 h 1089"/>
                <a:gd name="T14" fmla="*/ 30 w 412"/>
                <a:gd name="T15" fmla="*/ 657 h 1089"/>
                <a:gd name="T16" fmla="*/ 42 w 412"/>
                <a:gd name="T17" fmla="*/ 699 h 1089"/>
                <a:gd name="T18" fmla="*/ 56 w 412"/>
                <a:gd name="T19" fmla="*/ 737 h 1089"/>
                <a:gd name="T20" fmla="*/ 70 w 412"/>
                <a:gd name="T21" fmla="*/ 769 h 1089"/>
                <a:gd name="T22" fmla="*/ 107 w 412"/>
                <a:gd name="T23" fmla="*/ 837 h 1089"/>
                <a:gd name="T24" fmla="*/ 161 w 412"/>
                <a:gd name="T25" fmla="*/ 909 h 1089"/>
                <a:gd name="T26" fmla="*/ 258 w 412"/>
                <a:gd name="T27" fmla="*/ 1001 h 1089"/>
                <a:gd name="T28" fmla="*/ 294 w 412"/>
                <a:gd name="T29" fmla="*/ 1027 h 1089"/>
                <a:gd name="T30" fmla="*/ 300 w 412"/>
                <a:gd name="T31" fmla="*/ 1029 h 1089"/>
                <a:gd name="T32" fmla="*/ 412 w 412"/>
                <a:gd name="T33" fmla="*/ 1089 h 1089"/>
                <a:gd name="T34" fmla="*/ 287 w 412"/>
                <a:gd name="T35" fmla="*/ 865 h 1089"/>
                <a:gd name="T36" fmla="*/ 278 w 412"/>
                <a:gd name="T37" fmla="*/ 842 h 1089"/>
                <a:gd name="T38" fmla="*/ 242 w 412"/>
                <a:gd name="T39" fmla="*/ 680 h 1089"/>
                <a:gd name="T40" fmla="*/ 236 w 412"/>
                <a:gd name="T41" fmla="*/ 593 h 1089"/>
                <a:gd name="T42" fmla="*/ 249 w 412"/>
                <a:gd name="T43" fmla="*/ 443 h 1089"/>
                <a:gd name="T44" fmla="*/ 249 w 412"/>
                <a:gd name="T45" fmla="*/ 431 h 1089"/>
                <a:gd name="T46" fmla="*/ 247 w 412"/>
                <a:gd name="T47" fmla="*/ 282 h 1089"/>
                <a:gd name="T48" fmla="*/ 248 w 412"/>
                <a:gd name="T49" fmla="*/ 276 h 1089"/>
                <a:gd name="T50" fmla="*/ 240 w 412"/>
                <a:gd name="T51" fmla="*/ 224 h 1089"/>
                <a:gd name="T52" fmla="*/ 233 w 412"/>
                <a:gd name="T53" fmla="*/ 190 h 1089"/>
                <a:gd name="T54" fmla="*/ 231 w 412"/>
                <a:gd name="T55" fmla="*/ 184 h 1089"/>
                <a:gd name="T56" fmla="*/ 189 w 412"/>
                <a:gd name="T57" fmla="*/ 56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12" h="1089">
                  <a:moveTo>
                    <a:pt x="34" y="0"/>
                  </a:moveTo>
                  <a:cubicBezTo>
                    <a:pt x="26" y="79"/>
                    <a:pt x="20" y="152"/>
                    <a:pt x="14" y="230"/>
                  </a:cubicBezTo>
                  <a:cubicBezTo>
                    <a:pt x="7" y="331"/>
                    <a:pt x="0" y="424"/>
                    <a:pt x="7" y="525"/>
                  </a:cubicBezTo>
                  <a:cubicBezTo>
                    <a:pt x="7" y="526"/>
                    <a:pt x="9" y="528"/>
                    <a:pt x="9" y="530"/>
                  </a:cubicBezTo>
                  <a:cubicBezTo>
                    <a:pt x="10" y="542"/>
                    <a:pt x="11" y="554"/>
                    <a:pt x="11" y="567"/>
                  </a:cubicBezTo>
                  <a:cubicBezTo>
                    <a:pt x="14" y="579"/>
                    <a:pt x="15" y="591"/>
                    <a:pt x="18" y="603"/>
                  </a:cubicBezTo>
                  <a:cubicBezTo>
                    <a:pt x="21" y="618"/>
                    <a:pt x="22" y="632"/>
                    <a:pt x="26" y="646"/>
                  </a:cubicBezTo>
                  <a:cubicBezTo>
                    <a:pt x="28" y="649"/>
                    <a:pt x="29" y="653"/>
                    <a:pt x="30" y="657"/>
                  </a:cubicBezTo>
                  <a:cubicBezTo>
                    <a:pt x="33" y="672"/>
                    <a:pt x="36" y="685"/>
                    <a:pt x="42" y="699"/>
                  </a:cubicBezTo>
                  <a:cubicBezTo>
                    <a:pt x="48" y="712"/>
                    <a:pt x="50" y="725"/>
                    <a:pt x="56" y="737"/>
                  </a:cubicBezTo>
                  <a:cubicBezTo>
                    <a:pt x="62" y="748"/>
                    <a:pt x="66" y="758"/>
                    <a:pt x="70" y="769"/>
                  </a:cubicBezTo>
                  <a:cubicBezTo>
                    <a:pt x="81" y="793"/>
                    <a:pt x="94" y="814"/>
                    <a:pt x="107" y="837"/>
                  </a:cubicBezTo>
                  <a:cubicBezTo>
                    <a:pt x="124" y="863"/>
                    <a:pt x="142" y="885"/>
                    <a:pt x="161" y="909"/>
                  </a:cubicBezTo>
                  <a:cubicBezTo>
                    <a:pt x="191" y="943"/>
                    <a:pt x="221" y="973"/>
                    <a:pt x="258" y="1001"/>
                  </a:cubicBezTo>
                  <a:cubicBezTo>
                    <a:pt x="270" y="1010"/>
                    <a:pt x="282" y="1018"/>
                    <a:pt x="294" y="1027"/>
                  </a:cubicBezTo>
                  <a:cubicBezTo>
                    <a:pt x="296" y="1028"/>
                    <a:pt x="298" y="1027"/>
                    <a:pt x="300" y="1029"/>
                  </a:cubicBezTo>
                  <a:cubicBezTo>
                    <a:pt x="335" y="1054"/>
                    <a:pt x="373" y="1072"/>
                    <a:pt x="412" y="1089"/>
                  </a:cubicBezTo>
                  <a:cubicBezTo>
                    <a:pt x="360" y="1021"/>
                    <a:pt x="318" y="946"/>
                    <a:pt x="287" y="865"/>
                  </a:cubicBezTo>
                  <a:cubicBezTo>
                    <a:pt x="284" y="857"/>
                    <a:pt x="281" y="849"/>
                    <a:pt x="278" y="842"/>
                  </a:cubicBezTo>
                  <a:cubicBezTo>
                    <a:pt x="261" y="789"/>
                    <a:pt x="250" y="737"/>
                    <a:pt x="242" y="680"/>
                  </a:cubicBezTo>
                  <a:cubicBezTo>
                    <a:pt x="238" y="651"/>
                    <a:pt x="236" y="623"/>
                    <a:pt x="236" y="593"/>
                  </a:cubicBezTo>
                  <a:cubicBezTo>
                    <a:pt x="236" y="542"/>
                    <a:pt x="241" y="496"/>
                    <a:pt x="249" y="443"/>
                  </a:cubicBezTo>
                  <a:cubicBezTo>
                    <a:pt x="249" y="439"/>
                    <a:pt x="248" y="436"/>
                    <a:pt x="249" y="431"/>
                  </a:cubicBezTo>
                  <a:cubicBezTo>
                    <a:pt x="254" y="380"/>
                    <a:pt x="254" y="333"/>
                    <a:pt x="247" y="282"/>
                  </a:cubicBezTo>
                  <a:cubicBezTo>
                    <a:pt x="247" y="280"/>
                    <a:pt x="248" y="278"/>
                    <a:pt x="248" y="276"/>
                  </a:cubicBezTo>
                  <a:cubicBezTo>
                    <a:pt x="246" y="258"/>
                    <a:pt x="244" y="242"/>
                    <a:pt x="240" y="224"/>
                  </a:cubicBezTo>
                  <a:cubicBezTo>
                    <a:pt x="238" y="212"/>
                    <a:pt x="235" y="201"/>
                    <a:pt x="233" y="190"/>
                  </a:cubicBezTo>
                  <a:cubicBezTo>
                    <a:pt x="232" y="188"/>
                    <a:pt x="232" y="187"/>
                    <a:pt x="231" y="184"/>
                  </a:cubicBezTo>
                  <a:cubicBezTo>
                    <a:pt x="221" y="138"/>
                    <a:pt x="207" y="97"/>
                    <a:pt x="189" y="5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2" name="Freeform 51">
              <a:extLst>
                <a:ext uri="{FF2B5EF4-FFF2-40B4-BE49-F238E27FC236}">
                  <a16:creationId xmlns:a16="http://schemas.microsoft.com/office/drawing/2014/main" id="{313FD866-4A02-454E-A2D0-7FC0D63B9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344" y="2343523"/>
              <a:ext cx="794317" cy="330591"/>
            </a:xfrm>
            <a:custGeom>
              <a:avLst/>
              <a:gdLst>
                <a:gd name="T0" fmla="*/ 103 w 1039"/>
                <a:gd name="T1" fmla="*/ 234 h 425"/>
                <a:gd name="T2" fmla="*/ 89 w 1039"/>
                <a:gd name="T3" fmla="*/ 217 h 425"/>
                <a:gd name="T4" fmla="*/ 45 w 1039"/>
                <a:gd name="T5" fmla="*/ 154 h 425"/>
                <a:gd name="T6" fmla="*/ 0 w 1039"/>
                <a:gd name="T7" fmla="*/ 53 h 425"/>
                <a:gd name="T8" fmla="*/ 125 w 1039"/>
                <a:gd name="T9" fmla="*/ 34 h 425"/>
                <a:gd name="T10" fmla="*/ 316 w 1039"/>
                <a:gd name="T11" fmla="*/ 14 h 425"/>
                <a:gd name="T12" fmla="*/ 562 w 1039"/>
                <a:gd name="T13" fmla="*/ 4 h 425"/>
                <a:gd name="T14" fmla="*/ 566 w 1039"/>
                <a:gd name="T15" fmla="*/ 5 h 425"/>
                <a:gd name="T16" fmla="*/ 597 w 1039"/>
                <a:gd name="T17" fmla="*/ 7 h 425"/>
                <a:gd name="T18" fmla="*/ 628 w 1039"/>
                <a:gd name="T19" fmla="*/ 12 h 425"/>
                <a:gd name="T20" fmla="*/ 664 w 1039"/>
                <a:gd name="T21" fmla="*/ 18 h 425"/>
                <a:gd name="T22" fmla="*/ 673 w 1039"/>
                <a:gd name="T23" fmla="*/ 22 h 425"/>
                <a:gd name="T24" fmla="*/ 709 w 1039"/>
                <a:gd name="T25" fmla="*/ 31 h 425"/>
                <a:gd name="T26" fmla="*/ 740 w 1039"/>
                <a:gd name="T27" fmla="*/ 42 h 425"/>
                <a:gd name="T28" fmla="*/ 767 w 1039"/>
                <a:gd name="T29" fmla="*/ 53 h 425"/>
                <a:gd name="T30" fmla="*/ 824 w 1039"/>
                <a:gd name="T31" fmla="*/ 83 h 425"/>
                <a:gd name="T32" fmla="*/ 885 w 1039"/>
                <a:gd name="T33" fmla="*/ 127 h 425"/>
                <a:gd name="T34" fmla="*/ 963 w 1039"/>
                <a:gd name="T35" fmla="*/ 206 h 425"/>
                <a:gd name="T36" fmla="*/ 985 w 1039"/>
                <a:gd name="T37" fmla="*/ 236 h 425"/>
                <a:gd name="T38" fmla="*/ 987 w 1039"/>
                <a:gd name="T39" fmla="*/ 241 h 425"/>
                <a:gd name="T40" fmla="*/ 1039 w 1039"/>
                <a:gd name="T41" fmla="*/ 334 h 425"/>
                <a:gd name="T42" fmla="*/ 850 w 1039"/>
                <a:gd name="T43" fmla="*/ 233 h 425"/>
                <a:gd name="T44" fmla="*/ 831 w 1039"/>
                <a:gd name="T45" fmla="*/ 226 h 425"/>
                <a:gd name="T46" fmla="*/ 696 w 1039"/>
                <a:gd name="T47" fmla="*/ 198 h 425"/>
                <a:gd name="T48" fmla="*/ 623 w 1039"/>
                <a:gd name="T49" fmla="*/ 194 h 425"/>
                <a:gd name="T50" fmla="*/ 498 w 1039"/>
                <a:gd name="T51" fmla="*/ 207 h 425"/>
                <a:gd name="T52" fmla="*/ 488 w 1039"/>
                <a:gd name="T53" fmla="*/ 207 h 425"/>
                <a:gd name="T54" fmla="*/ 363 w 1039"/>
                <a:gd name="T55" fmla="*/ 208 h 425"/>
                <a:gd name="T56" fmla="*/ 358 w 1039"/>
                <a:gd name="T57" fmla="*/ 209 h 425"/>
                <a:gd name="T58" fmla="*/ 315 w 1039"/>
                <a:gd name="T59" fmla="*/ 203 h 425"/>
                <a:gd name="T60" fmla="*/ 286 w 1039"/>
                <a:gd name="T61" fmla="*/ 198 h 425"/>
                <a:gd name="T62" fmla="*/ 282 w 1039"/>
                <a:gd name="T63" fmla="*/ 196 h 425"/>
                <a:gd name="T64" fmla="*/ 174 w 1039"/>
                <a:gd name="T65" fmla="*/ 163 h 425"/>
                <a:gd name="T66" fmla="*/ 543 w 1039"/>
                <a:gd name="T67" fmla="*/ 223 h 425"/>
                <a:gd name="T68" fmla="*/ 629 w 1039"/>
                <a:gd name="T69" fmla="*/ 223 h 425"/>
                <a:gd name="T70" fmla="*/ 634 w 1039"/>
                <a:gd name="T71" fmla="*/ 223 h 425"/>
                <a:gd name="T72" fmla="*/ 743 w 1039"/>
                <a:gd name="T73" fmla="*/ 240 h 425"/>
                <a:gd name="T74" fmla="*/ 890 w 1039"/>
                <a:gd name="T75" fmla="*/ 296 h 425"/>
                <a:gd name="T76" fmla="*/ 898 w 1039"/>
                <a:gd name="T77" fmla="*/ 301 h 425"/>
                <a:gd name="T78" fmla="*/ 1024 w 1039"/>
                <a:gd name="T79" fmla="*/ 387 h 425"/>
                <a:gd name="T80" fmla="*/ 989 w 1039"/>
                <a:gd name="T81" fmla="*/ 392 h 425"/>
                <a:gd name="T82" fmla="*/ 956 w 1039"/>
                <a:gd name="T83" fmla="*/ 395 h 425"/>
                <a:gd name="T84" fmla="*/ 931 w 1039"/>
                <a:gd name="T85" fmla="*/ 399 h 425"/>
                <a:gd name="T86" fmla="*/ 714 w 1039"/>
                <a:gd name="T87" fmla="*/ 418 h 425"/>
                <a:gd name="T88" fmla="*/ 530 w 1039"/>
                <a:gd name="T89" fmla="*/ 424 h 425"/>
                <a:gd name="T90" fmla="*/ 522 w 1039"/>
                <a:gd name="T91" fmla="*/ 422 h 425"/>
                <a:gd name="T92" fmla="*/ 355 w 1039"/>
                <a:gd name="T93" fmla="*/ 397 h 425"/>
                <a:gd name="T94" fmla="*/ 189 w 1039"/>
                <a:gd name="T95" fmla="*/ 314 h 425"/>
                <a:gd name="T96" fmla="*/ 185 w 1039"/>
                <a:gd name="T97" fmla="*/ 310 h 425"/>
                <a:gd name="T98" fmla="*/ 103 w 1039"/>
                <a:gd name="T99" fmla="*/ 234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425">
                  <a:moveTo>
                    <a:pt x="103" y="234"/>
                  </a:moveTo>
                  <a:cubicBezTo>
                    <a:pt x="99" y="228"/>
                    <a:pt x="93" y="223"/>
                    <a:pt x="89" y="217"/>
                  </a:cubicBezTo>
                  <a:cubicBezTo>
                    <a:pt x="72" y="197"/>
                    <a:pt x="59" y="176"/>
                    <a:pt x="45" y="154"/>
                  </a:cubicBezTo>
                  <a:cubicBezTo>
                    <a:pt x="27" y="121"/>
                    <a:pt x="12" y="88"/>
                    <a:pt x="0" y="53"/>
                  </a:cubicBezTo>
                  <a:cubicBezTo>
                    <a:pt x="41" y="45"/>
                    <a:pt x="81" y="40"/>
                    <a:pt x="125" y="34"/>
                  </a:cubicBezTo>
                  <a:cubicBezTo>
                    <a:pt x="191" y="26"/>
                    <a:pt x="251" y="20"/>
                    <a:pt x="316" y="14"/>
                  </a:cubicBezTo>
                  <a:cubicBezTo>
                    <a:pt x="401" y="7"/>
                    <a:pt x="478" y="0"/>
                    <a:pt x="562" y="4"/>
                  </a:cubicBezTo>
                  <a:cubicBezTo>
                    <a:pt x="564" y="4"/>
                    <a:pt x="565" y="5"/>
                    <a:pt x="566" y="5"/>
                  </a:cubicBezTo>
                  <a:cubicBezTo>
                    <a:pt x="577" y="6"/>
                    <a:pt x="587" y="7"/>
                    <a:pt x="597" y="7"/>
                  </a:cubicBezTo>
                  <a:cubicBezTo>
                    <a:pt x="608" y="9"/>
                    <a:pt x="618" y="10"/>
                    <a:pt x="628" y="12"/>
                  </a:cubicBezTo>
                  <a:cubicBezTo>
                    <a:pt x="641" y="14"/>
                    <a:pt x="652" y="15"/>
                    <a:pt x="664" y="18"/>
                  </a:cubicBezTo>
                  <a:cubicBezTo>
                    <a:pt x="667" y="20"/>
                    <a:pt x="669" y="21"/>
                    <a:pt x="673" y="22"/>
                  </a:cubicBezTo>
                  <a:cubicBezTo>
                    <a:pt x="686" y="23"/>
                    <a:pt x="697" y="26"/>
                    <a:pt x="709" y="31"/>
                  </a:cubicBezTo>
                  <a:cubicBezTo>
                    <a:pt x="719" y="36"/>
                    <a:pt x="730" y="37"/>
                    <a:pt x="740" y="42"/>
                  </a:cubicBezTo>
                  <a:cubicBezTo>
                    <a:pt x="749" y="46"/>
                    <a:pt x="758" y="50"/>
                    <a:pt x="767" y="53"/>
                  </a:cubicBezTo>
                  <a:cubicBezTo>
                    <a:pt x="787" y="62"/>
                    <a:pt x="805" y="72"/>
                    <a:pt x="824" y="83"/>
                  </a:cubicBezTo>
                  <a:cubicBezTo>
                    <a:pt x="846" y="97"/>
                    <a:pt x="865" y="111"/>
                    <a:pt x="885" y="127"/>
                  </a:cubicBezTo>
                  <a:cubicBezTo>
                    <a:pt x="914" y="151"/>
                    <a:pt x="939" y="176"/>
                    <a:pt x="963" y="206"/>
                  </a:cubicBezTo>
                  <a:cubicBezTo>
                    <a:pt x="971" y="216"/>
                    <a:pt x="978" y="226"/>
                    <a:pt x="985" y="236"/>
                  </a:cubicBezTo>
                  <a:cubicBezTo>
                    <a:pt x="987" y="238"/>
                    <a:pt x="986" y="240"/>
                    <a:pt x="987" y="241"/>
                  </a:cubicBezTo>
                  <a:cubicBezTo>
                    <a:pt x="1009" y="270"/>
                    <a:pt x="1024" y="302"/>
                    <a:pt x="1039" y="334"/>
                  </a:cubicBezTo>
                  <a:cubicBezTo>
                    <a:pt x="982" y="291"/>
                    <a:pt x="918" y="257"/>
                    <a:pt x="850" y="233"/>
                  </a:cubicBezTo>
                  <a:cubicBezTo>
                    <a:pt x="844" y="231"/>
                    <a:pt x="837" y="228"/>
                    <a:pt x="831" y="226"/>
                  </a:cubicBezTo>
                  <a:cubicBezTo>
                    <a:pt x="786" y="212"/>
                    <a:pt x="743" y="203"/>
                    <a:pt x="696" y="198"/>
                  </a:cubicBezTo>
                  <a:cubicBezTo>
                    <a:pt x="671" y="195"/>
                    <a:pt x="648" y="194"/>
                    <a:pt x="623" y="194"/>
                  </a:cubicBezTo>
                  <a:cubicBezTo>
                    <a:pt x="580" y="194"/>
                    <a:pt x="541" y="200"/>
                    <a:pt x="498" y="207"/>
                  </a:cubicBezTo>
                  <a:cubicBezTo>
                    <a:pt x="494" y="207"/>
                    <a:pt x="491" y="206"/>
                    <a:pt x="488" y="207"/>
                  </a:cubicBezTo>
                  <a:cubicBezTo>
                    <a:pt x="445" y="212"/>
                    <a:pt x="406" y="213"/>
                    <a:pt x="363" y="208"/>
                  </a:cubicBezTo>
                  <a:cubicBezTo>
                    <a:pt x="362" y="208"/>
                    <a:pt x="360" y="209"/>
                    <a:pt x="358" y="209"/>
                  </a:cubicBezTo>
                  <a:cubicBezTo>
                    <a:pt x="343" y="207"/>
                    <a:pt x="330" y="205"/>
                    <a:pt x="315" y="203"/>
                  </a:cubicBezTo>
                  <a:cubicBezTo>
                    <a:pt x="305" y="201"/>
                    <a:pt x="296" y="199"/>
                    <a:pt x="286" y="198"/>
                  </a:cubicBezTo>
                  <a:cubicBezTo>
                    <a:pt x="284" y="197"/>
                    <a:pt x="284" y="196"/>
                    <a:pt x="282" y="196"/>
                  </a:cubicBezTo>
                  <a:cubicBezTo>
                    <a:pt x="243" y="188"/>
                    <a:pt x="209" y="177"/>
                    <a:pt x="174" y="163"/>
                  </a:cubicBezTo>
                  <a:cubicBezTo>
                    <a:pt x="288" y="217"/>
                    <a:pt x="418" y="238"/>
                    <a:pt x="543" y="223"/>
                  </a:cubicBezTo>
                  <a:cubicBezTo>
                    <a:pt x="572" y="223"/>
                    <a:pt x="600" y="220"/>
                    <a:pt x="629" y="223"/>
                  </a:cubicBezTo>
                  <a:cubicBezTo>
                    <a:pt x="631" y="223"/>
                    <a:pt x="633" y="223"/>
                    <a:pt x="634" y="223"/>
                  </a:cubicBezTo>
                  <a:cubicBezTo>
                    <a:pt x="673" y="227"/>
                    <a:pt x="706" y="231"/>
                    <a:pt x="743" y="240"/>
                  </a:cubicBezTo>
                  <a:cubicBezTo>
                    <a:pt x="796" y="254"/>
                    <a:pt x="842" y="272"/>
                    <a:pt x="890" y="296"/>
                  </a:cubicBezTo>
                  <a:cubicBezTo>
                    <a:pt x="893" y="297"/>
                    <a:pt x="895" y="300"/>
                    <a:pt x="898" y="301"/>
                  </a:cubicBezTo>
                  <a:cubicBezTo>
                    <a:pt x="944" y="325"/>
                    <a:pt x="984" y="355"/>
                    <a:pt x="1024" y="387"/>
                  </a:cubicBezTo>
                  <a:cubicBezTo>
                    <a:pt x="1012" y="390"/>
                    <a:pt x="1002" y="390"/>
                    <a:pt x="989" y="392"/>
                  </a:cubicBezTo>
                  <a:cubicBezTo>
                    <a:pt x="978" y="394"/>
                    <a:pt x="967" y="395"/>
                    <a:pt x="956" y="395"/>
                  </a:cubicBezTo>
                  <a:cubicBezTo>
                    <a:pt x="948" y="396"/>
                    <a:pt x="939" y="398"/>
                    <a:pt x="931" y="399"/>
                  </a:cubicBezTo>
                  <a:cubicBezTo>
                    <a:pt x="856" y="407"/>
                    <a:pt x="788" y="413"/>
                    <a:pt x="714" y="418"/>
                  </a:cubicBezTo>
                  <a:cubicBezTo>
                    <a:pt x="651" y="421"/>
                    <a:pt x="593" y="425"/>
                    <a:pt x="530" y="424"/>
                  </a:cubicBezTo>
                  <a:cubicBezTo>
                    <a:pt x="528" y="424"/>
                    <a:pt x="525" y="422"/>
                    <a:pt x="522" y="422"/>
                  </a:cubicBezTo>
                  <a:cubicBezTo>
                    <a:pt x="464" y="422"/>
                    <a:pt x="411" y="412"/>
                    <a:pt x="355" y="397"/>
                  </a:cubicBezTo>
                  <a:cubicBezTo>
                    <a:pt x="294" y="379"/>
                    <a:pt x="241" y="352"/>
                    <a:pt x="189" y="314"/>
                  </a:cubicBezTo>
                  <a:cubicBezTo>
                    <a:pt x="188" y="313"/>
                    <a:pt x="187" y="312"/>
                    <a:pt x="185" y="310"/>
                  </a:cubicBezTo>
                  <a:cubicBezTo>
                    <a:pt x="154" y="288"/>
                    <a:pt x="128" y="262"/>
                    <a:pt x="103" y="23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3" name="Freeform 52">
              <a:extLst>
                <a:ext uri="{FF2B5EF4-FFF2-40B4-BE49-F238E27FC236}">
                  <a16:creationId xmlns:a16="http://schemas.microsoft.com/office/drawing/2014/main" id="{9324B4AA-B91C-4434-AC04-C5929C76C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8596" y="1714682"/>
              <a:ext cx="175597" cy="559368"/>
            </a:xfrm>
            <a:custGeom>
              <a:avLst/>
              <a:gdLst>
                <a:gd name="T0" fmla="*/ 0 w 230"/>
                <a:gd name="T1" fmla="*/ 0 h 719"/>
                <a:gd name="T2" fmla="*/ 57 w 230"/>
                <a:gd name="T3" fmla="*/ 313 h 719"/>
                <a:gd name="T4" fmla="*/ 59 w 230"/>
                <a:gd name="T5" fmla="*/ 387 h 719"/>
                <a:gd name="T6" fmla="*/ 58 w 230"/>
                <a:gd name="T7" fmla="*/ 391 h 719"/>
                <a:gd name="T8" fmla="*/ 75 w 230"/>
                <a:gd name="T9" fmla="*/ 483 h 719"/>
                <a:gd name="T10" fmla="*/ 124 w 230"/>
                <a:gd name="T11" fmla="*/ 607 h 719"/>
                <a:gd name="T12" fmla="*/ 129 w 230"/>
                <a:gd name="T13" fmla="*/ 614 h 719"/>
                <a:gd name="T14" fmla="*/ 203 w 230"/>
                <a:gd name="T15" fmla="*/ 719 h 719"/>
                <a:gd name="T16" fmla="*/ 207 w 230"/>
                <a:gd name="T17" fmla="*/ 690 h 719"/>
                <a:gd name="T18" fmla="*/ 210 w 230"/>
                <a:gd name="T19" fmla="*/ 662 h 719"/>
                <a:gd name="T20" fmla="*/ 212 w 230"/>
                <a:gd name="T21" fmla="*/ 641 h 719"/>
                <a:gd name="T22" fmla="*/ 225 w 230"/>
                <a:gd name="T23" fmla="*/ 456 h 719"/>
                <a:gd name="T24" fmla="*/ 227 w 230"/>
                <a:gd name="T25" fmla="*/ 300 h 719"/>
                <a:gd name="T26" fmla="*/ 226 w 230"/>
                <a:gd name="T27" fmla="*/ 293 h 719"/>
                <a:gd name="T28" fmla="*/ 202 w 230"/>
                <a:gd name="T29" fmla="*/ 151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0" h="719">
                  <a:moveTo>
                    <a:pt x="0" y="0"/>
                  </a:moveTo>
                  <a:cubicBezTo>
                    <a:pt x="48" y="97"/>
                    <a:pt x="68" y="207"/>
                    <a:pt x="57" y="313"/>
                  </a:cubicBezTo>
                  <a:cubicBezTo>
                    <a:pt x="57" y="338"/>
                    <a:pt x="55" y="362"/>
                    <a:pt x="59" y="387"/>
                  </a:cubicBezTo>
                  <a:cubicBezTo>
                    <a:pt x="59" y="388"/>
                    <a:pt x="58" y="390"/>
                    <a:pt x="58" y="391"/>
                  </a:cubicBezTo>
                  <a:cubicBezTo>
                    <a:pt x="62" y="423"/>
                    <a:pt x="66" y="452"/>
                    <a:pt x="75" y="483"/>
                  </a:cubicBezTo>
                  <a:cubicBezTo>
                    <a:pt x="87" y="528"/>
                    <a:pt x="103" y="567"/>
                    <a:pt x="124" y="607"/>
                  </a:cubicBezTo>
                  <a:cubicBezTo>
                    <a:pt x="125" y="609"/>
                    <a:pt x="128" y="612"/>
                    <a:pt x="129" y="614"/>
                  </a:cubicBezTo>
                  <a:cubicBezTo>
                    <a:pt x="149" y="653"/>
                    <a:pt x="175" y="686"/>
                    <a:pt x="203" y="719"/>
                  </a:cubicBezTo>
                  <a:cubicBezTo>
                    <a:pt x="206" y="709"/>
                    <a:pt x="205" y="701"/>
                    <a:pt x="207" y="690"/>
                  </a:cubicBezTo>
                  <a:cubicBezTo>
                    <a:pt x="209" y="681"/>
                    <a:pt x="210" y="672"/>
                    <a:pt x="210" y="662"/>
                  </a:cubicBezTo>
                  <a:cubicBezTo>
                    <a:pt x="210" y="655"/>
                    <a:pt x="211" y="648"/>
                    <a:pt x="212" y="641"/>
                  </a:cubicBezTo>
                  <a:cubicBezTo>
                    <a:pt x="218" y="577"/>
                    <a:pt x="222" y="519"/>
                    <a:pt x="225" y="456"/>
                  </a:cubicBezTo>
                  <a:cubicBezTo>
                    <a:pt x="227" y="402"/>
                    <a:pt x="230" y="353"/>
                    <a:pt x="227" y="300"/>
                  </a:cubicBezTo>
                  <a:cubicBezTo>
                    <a:pt x="227" y="297"/>
                    <a:pt x="226" y="295"/>
                    <a:pt x="226" y="293"/>
                  </a:cubicBezTo>
                  <a:cubicBezTo>
                    <a:pt x="225" y="244"/>
                    <a:pt x="216" y="198"/>
                    <a:pt x="202" y="15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4" name="Freeform 53">
              <a:extLst>
                <a:ext uri="{FF2B5EF4-FFF2-40B4-BE49-F238E27FC236}">
                  <a16:creationId xmlns:a16="http://schemas.microsoft.com/office/drawing/2014/main" id="{2F1A38E6-996C-44E7-9BDC-9FEFCDE3E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6065" y="1810507"/>
              <a:ext cx="222739" cy="474326"/>
            </a:xfrm>
            <a:custGeom>
              <a:avLst/>
              <a:gdLst>
                <a:gd name="T0" fmla="*/ 10 w 292"/>
                <a:gd name="T1" fmla="*/ 0 h 609"/>
                <a:gd name="T2" fmla="*/ 5 w 292"/>
                <a:gd name="T3" fmla="*/ 209 h 609"/>
                <a:gd name="T4" fmla="*/ 6 w 292"/>
                <a:gd name="T5" fmla="*/ 213 h 609"/>
                <a:gd name="T6" fmla="*/ 8 w 292"/>
                <a:gd name="T7" fmla="*/ 239 h 609"/>
                <a:gd name="T8" fmla="*/ 13 w 292"/>
                <a:gd name="T9" fmla="*/ 265 h 609"/>
                <a:gd name="T10" fmla="*/ 19 w 292"/>
                <a:gd name="T11" fmla="*/ 295 h 609"/>
                <a:gd name="T12" fmla="*/ 22 w 292"/>
                <a:gd name="T13" fmla="*/ 303 h 609"/>
                <a:gd name="T14" fmla="*/ 30 w 292"/>
                <a:gd name="T15" fmla="*/ 333 h 609"/>
                <a:gd name="T16" fmla="*/ 40 w 292"/>
                <a:gd name="T17" fmla="*/ 360 h 609"/>
                <a:gd name="T18" fmla="*/ 50 w 292"/>
                <a:gd name="T19" fmla="*/ 382 h 609"/>
                <a:gd name="T20" fmla="*/ 76 w 292"/>
                <a:gd name="T21" fmla="*/ 430 h 609"/>
                <a:gd name="T22" fmla="*/ 114 w 292"/>
                <a:gd name="T23" fmla="*/ 481 h 609"/>
                <a:gd name="T24" fmla="*/ 183 w 292"/>
                <a:gd name="T25" fmla="*/ 547 h 609"/>
                <a:gd name="T26" fmla="*/ 209 w 292"/>
                <a:gd name="T27" fmla="*/ 565 h 609"/>
                <a:gd name="T28" fmla="*/ 213 w 292"/>
                <a:gd name="T29" fmla="*/ 567 h 609"/>
                <a:gd name="T30" fmla="*/ 292 w 292"/>
                <a:gd name="T31" fmla="*/ 609 h 609"/>
                <a:gd name="T32" fmla="*/ 204 w 292"/>
                <a:gd name="T33" fmla="*/ 450 h 609"/>
                <a:gd name="T34" fmla="*/ 198 w 292"/>
                <a:gd name="T35" fmla="*/ 434 h 609"/>
                <a:gd name="T36" fmla="*/ 172 w 292"/>
                <a:gd name="T37" fmla="*/ 319 h 609"/>
                <a:gd name="T38" fmla="*/ 167 w 292"/>
                <a:gd name="T39" fmla="*/ 258 h 609"/>
                <a:gd name="T40" fmla="*/ 176 w 292"/>
                <a:gd name="T41" fmla="*/ 151 h 609"/>
                <a:gd name="T42" fmla="*/ 176 w 292"/>
                <a:gd name="T43" fmla="*/ 143 h 609"/>
                <a:gd name="T44" fmla="*/ 175 w 292"/>
                <a:gd name="T45" fmla="*/ 37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2" h="609">
                  <a:moveTo>
                    <a:pt x="10" y="0"/>
                  </a:moveTo>
                  <a:cubicBezTo>
                    <a:pt x="5" y="72"/>
                    <a:pt x="0" y="137"/>
                    <a:pt x="5" y="209"/>
                  </a:cubicBezTo>
                  <a:cubicBezTo>
                    <a:pt x="5" y="210"/>
                    <a:pt x="6" y="211"/>
                    <a:pt x="6" y="213"/>
                  </a:cubicBezTo>
                  <a:cubicBezTo>
                    <a:pt x="7" y="221"/>
                    <a:pt x="8" y="230"/>
                    <a:pt x="8" y="239"/>
                  </a:cubicBezTo>
                  <a:cubicBezTo>
                    <a:pt x="10" y="247"/>
                    <a:pt x="11" y="256"/>
                    <a:pt x="13" y="265"/>
                  </a:cubicBezTo>
                  <a:cubicBezTo>
                    <a:pt x="15" y="275"/>
                    <a:pt x="16" y="285"/>
                    <a:pt x="19" y="295"/>
                  </a:cubicBezTo>
                  <a:cubicBezTo>
                    <a:pt x="20" y="298"/>
                    <a:pt x="21" y="300"/>
                    <a:pt x="22" y="303"/>
                  </a:cubicBezTo>
                  <a:cubicBezTo>
                    <a:pt x="23" y="314"/>
                    <a:pt x="26" y="323"/>
                    <a:pt x="30" y="333"/>
                  </a:cubicBezTo>
                  <a:cubicBezTo>
                    <a:pt x="34" y="342"/>
                    <a:pt x="35" y="351"/>
                    <a:pt x="40" y="360"/>
                  </a:cubicBezTo>
                  <a:cubicBezTo>
                    <a:pt x="44" y="367"/>
                    <a:pt x="47" y="375"/>
                    <a:pt x="50" y="382"/>
                  </a:cubicBezTo>
                  <a:cubicBezTo>
                    <a:pt x="57" y="399"/>
                    <a:pt x="67" y="414"/>
                    <a:pt x="76" y="430"/>
                  </a:cubicBezTo>
                  <a:cubicBezTo>
                    <a:pt x="88" y="449"/>
                    <a:pt x="101" y="465"/>
                    <a:pt x="114" y="481"/>
                  </a:cubicBezTo>
                  <a:cubicBezTo>
                    <a:pt x="135" y="506"/>
                    <a:pt x="157" y="527"/>
                    <a:pt x="183" y="547"/>
                  </a:cubicBezTo>
                  <a:cubicBezTo>
                    <a:pt x="192" y="553"/>
                    <a:pt x="200" y="559"/>
                    <a:pt x="209" y="565"/>
                  </a:cubicBezTo>
                  <a:cubicBezTo>
                    <a:pt x="210" y="566"/>
                    <a:pt x="212" y="566"/>
                    <a:pt x="213" y="567"/>
                  </a:cubicBezTo>
                  <a:cubicBezTo>
                    <a:pt x="238" y="585"/>
                    <a:pt x="265" y="597"/>
                    <a:pt x="292" y="609"/>
                  </a:cubicBezTo>
                  <a:cubicBezTo>
                    <a:pt x="255" y="561"/>
                    <a:pt x="226" y="508"/>
                    <a:pt x="204" y="450"/>
                  </a:cubicBezTo>
                  <a:cubicBezTo>
                    <a:pt x="202" y="445"/>
                    <a:pt x="199" y="439"/>
                    <a:pt x="198" y="434"/>
                  </a:cubicBezTo>
                  <a:cubicBezTo>
                    <a:pt x="185" y="396"/>
                    <a:pt x="177" y="360"/>
                    <a:pt x="172" y="319"/>
                  </a:cubicBezTo>
                  <a:cubicBezTo>
                    <a:pt x="169" y="299"/>
                    <a:pt x="168" y="279"/>
                    <a:pt x="167" y="258"/>
                  </a:cubicBezTo>
                  <a:cubicBezTo>
                    <a:pt x="167" y="222"/>
                    <a:pt x="171" y="188"/>
                    <a:pt x="176" y="151"/>
                  </a:cubicBezTo>
                  <a:cubicBezTo>
                    <a:pt x="177" y="148"/>
                    <a:pt x="176" y="146"/>
                    <a:pt x="176" y="143"/>
                  </a:cubicBezTo>
                  <a:cubicBezTo>
                    <a:pt x="180" y="106"/>
                    <a:pt x="180" y="73"/>
                    <a:pt x="175" y="3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5" name="Freeform 54">
              <a:extLst>
                <a:ext uri="{FF2B5EF4-FFF2-40B4-BE49-F238E27FC236}">
                  <a16:creationId xmlns:a16="http://schemas.microsoft.com/office/drawing/2014/main" id="{697B012A-D79D-475A-B370-D3CDD653B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635" y="2076416"/>
              <a:ext cx="573935" cy="239558"/>
            </a:xfrm>
            <a:custGeom>
              <a:avLst/>
              <a:gdLst>
                <a:gd name="T0" fmla="*/ 74 w 750"/>
                <a:gd name="T1" fmla="*/ 169 h 307"/>
                <a:gd name="T2" fmla="*/ 64 w 750"/>
                <a:gd name="T3" fmla="*/ 157 h 307"/>
                <a:gd name="T4" fmla="*/ 33 w 750"/>
                <a:gd name="T5" fmla="*/ 111 h 307"/>
                <a:gd name="T6" fmla="*/ 0 w 750"/>
                <a:gd name="T7" fmla="*/ 38 h 307"/>
                <a:gd name="T8" fmla="*/ 90 w 750"/>
                <a:gd name="T9" fmla="*/ 24 h 307"/>
                <a:gd name="T10" fmla="*/ 228 w 750"/>
                <a:gd name="T11" fmla="*/ 10 h 307"/>
                <a:gd name="T12" fmla="*/ 406 w 750"/>
                <a:gd name="T13" fmla="*/ 3 h 307"/>
                <a:gd name="T14" fmla="*/ 409 w 750"/>
                <a:gd name="T15" fmla="*/ 4 h 307"/>
                <a:gd name="T16" fmla="*/ 431 w 750"/>
                <a:gd name="T17" fmla="*/ 5 h 307"/>
                <a:gd name="T18" fmla="*/ 454 w 750"/>
                <a:gd name="T19" fmla="*/ 8 h 307"/>
                <a:gd name="T20" fmla="*/ 479 w 750"/>
                <a:gd name="T21" fmla="*/ 13 h 307"/>
                <a:gd name="T22" fmla="*/ 486 w 750"/>
                <a:gd name="T23" fmla="*/ 15 h 307"/>
                <a:gd name="T24" fmla="*/ 512 w 750"/>
                <a:gd name="T25" fmla="*/ 22 h 307"/>
                <a:gd name="T26" fmla="*/ 535 w 750"/>
                <a:gd name="T27" fmla="*/ 30 h 307"/>
                <a:gd name="T28" fmla="*/ 554 w 750"/>
                <a:gd name="T29" fmla="*/ 38 h 307"/>
                <a:gd name="T30" fmla="*/ 595 w 750"/>
                <a:gd name="T31" fmla="*/ 60 h 307"/>
                <a:gd name="T32" fmla="*/ 639 w 750"/>
                <a:gd name="T33" fmla="*/ 91 h 307"/>
                <a:gd name="T34" fmla="*/ 696 w 750"/>
                <a:gd name="T35" fmla="*/ 149 h 307"/>
                <a:gd name="T36" fmla="*/ 712 w 750"/>
                <a:gd name="T37" fmla="*/ 170 h 307"/>
                <a:gd name="T38" fmla="*/ 713 w 750"/>
                <a:gd name="T39" fmla="*/ 174 h 307"/>
                <a:gd name="T40" fmla="*/ 750 w 750"/>
                <a:gd name="T41" fmla="*/ 241 h 307"/>
                <a:gd name="T42" fmla="*/ 614 w 750"/>
                <a:gd name="T43" fmla="*/ 168 h 307"/>
                <a:gd name="T44" fmla="*/ 600 w 750"/>
                <a:gd name="T45" fmla="*/ 163 h 307"/>
                <a:gd name="T46" fmla="*/ 502 w 750"/>
                <a:gd name="T47" fmla="*/ 143 h 307"/>
                <a:gd name="T48" fmla="*/ 450 w 750"/>
                <a:gd name="T49" fmla="*/ 140 h 307"/>
                <a:gd name="T50" fmla="*/ 359 w 750"/>
                <a:gd name="T51" fmla="*/ 149 h 307"/>
                <a:gd name="T52" fmla="*/ 352 w 750"/>
                <a:gd name="T53" fmla="*/ 149 h 307"/>
                <a:gd name="T54" fmla="*/ 262 w 750"/>
                <a:gd name="T55" fmla="*/ 150 h 307"/>
                <a:gd name="T56" fmla="*/ 259 w 750"/>
                <a:gd name="T57" fmla="*/ 151 h 307"/>
                <a:gd name="T58" fmla="*/ 228 w 750"/>
                <a:gd name="T59" fmla="*/ 146 h 307"/>
                <a:gd name="T60" fmla="*/ 207 w 750"/>
                <a:gd name="T61" fmla="*/ 143 h 307"/>
                <a:gd name="T62" fmla="*/ 203 w 750"/>
                <a:gd name="T63" fmla="*/ 141 h 307"/>
                <a:gd name="T64" fmla="*/ 125 w 750"/>
                <a:gd name="T65" fmla="*/ 118 h 307"/>
                <a:gd name="T66" fmla="*/ 392 w 750"/>
                <a:gd name="T67" fmla="*/ 161 h 307"/>
                <a:gd name="T68" fmla="*/ 454 w 750"/>
                <a:gd name="T69" fmla="*/ 161 h 307"/>
                <a:gd name="T70" fmla="*/ 458 w 750"/>
                <a:gd name="T71" fmla="*/ 161 h 307"/>
                <a:gd name="T72" fmla="*/ 537 w 750"/>
                <a:gd name="T73" fmla="*/ 173 h 307"/>
                <a:gd name="T74" fmla="*/ 643 w 750"/>
                <a:gd name="T75" fmla="*/ 214 h 307"/>
                <a:gd name="T76" fmla="*/ 649 w 750"/>
                <a:gd name="T77" fmla="*/ 218 h 307"/>
                <a:gd name="T78" fmla="*/ 739 w 750"/>
                <a:gd name="T79" fmla="*/ 279 h 307"/>
                <a:gd name="T80" fmla="*/ 714 w 750"/>
                <a:gd name="T81" fmla="*/ 283 h 307"/>
                <a:gd name="T82" fmla="*/ 691 w 750"/>
                <a:gd name="T83" fmla="*/ 286 h 307"/>
                <a:gd name="T84" fmla="*/ 672 w 750"/>
                <a:gd name="T85" fmla="*/ 288 h 307"/>
                <a:gd name="T86" fmla="*/ 516 w 750"/>
                <a:gd name="T87" fmla="*/ 302 h 307"/>
                <a:gd name="T88" fmla="*/ 383 w 750"/>
                <a:gd name="T89" fmla="*/ 306 h 307"/>
                <a:gd name="T90" fmla="*/ 377 w 750"/>
                <a:gd name="T91" fmla="*/ 305 h 307"/>
                <a:gd name="T92" fmla="*/ 256 w 750"/>
                <a:gd name="T93" fmla="*/ 287 h 307"/>
                <a:gd name="T94" fmla="*/ 137 w 750"/>
                <a:gd name="T95" fmla="*/ 227 h 307"/>
                <a:gd name="T96" fmla="*/ 134 w 750"/>
                <a:gd name="T97" fmla="*/ 224 h 307"/>
                <a:gd name="T98" fmla="*/ 74 w 750"/>
                <a:gd name="T99" fmla="*/ 16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50" h="307">
                  <a:moveTo>
                    <a:pt x="74" y="169"/>
                  </a:moveTo>
                  <a:cubicBezTo>
                    <a:pt x="71" y="165"/>
                    <a:pt x="67" y="161"/>
                    <a:pt x="64" y="157"/>
                  </a:cubicBezTo>
                  <a:cubicBezTo>
                    <a:pt x="52" y="142"/>
                    <a:pt x="42" y="127"/>
                    <a:pt x="33" y="111"/>
                  </a:cubicBezTo>
                  <a:cubicBezTo>
                    <a:pt x="19" y="87"/>
                    <a:pt x="8" y="64"/>
                    <a:pt x="0" y="38"/>
                  </a:cubicBezTo>
                  <a:cubicBezTo>
                    <a:pt x="29" y="32"/>
                    <a:pt x="59" y="28"/>
                    <a:pt x="90" y="24"/>
                  </a:cubicBezTo>
                  <a:cubicBezTo>
                    <a:pt x="138" y="19"/>
                    <a:pt x="181" y="15"/>
                    <a:pt x="228" y="10"/>
                  </a:cubicBezTo>
                  <a:cubicBezTo>
                    <a:pt x="289" y="5"/>
                    <a:pt x="345" y="0"/>
                    <a:pt x="406" y="3"/>
                  </a:cubicBezTo>
                  <a:cubicBezTo>
                    <a:pt x="407" y="3"/>
                    <a:pt x="408" y="4"/>
                    <a:pt x="409" y="4"/>
                  </a:cubicBezTo>
                  <a:cubicBezTo>
                    <a:pt x="416" y="4"/>
                    <a:pt x="424" y="5"/>
                    <a:pt x="431" y="5"/>
                  </a:cubicBezTo>
                  <a:cubicBezTo>
                    <a:pt x="439" y="6"/>
                    <a:pt x="446" y="7"/>
                    <a:pt x="454" y="8"/>
                  </a:cubicBezTo>
                  <a:cubicBezTo>
                    <a:pt x="463" y="10"/>
                    <a:pt x="471" y="11"/>
                    <a:pt x="479" y="13"/>
                  </a:cubicBezTo>
                  <a:cubicBezTo>
                    <a:pt x="481" y="14"/>
                    <a:pt x="483" y="15"/>
                    <a:pt x="486" y="15"/>
                  </a:cubicBezTo>
                  <a:cubicBezTo>
                    <a:pt x="495" y="17"/>
                    <a:pt x="503" y="19"/>
                    <a:pt x="512" y="22"/>
                  </a:cubicBezTo>
                  <a:cubicBezTo>
                    <a:pt x="519" y="26"/>
                    <a:pt x="527" y="26"/>
                    <a:pt x="535" y="30"/>
                  </a:cubicBezTo>
                  <a:cubicBezTo>
                    <a:pt x="541" y="33"/>
                    <a:pt x="547" y="36"/>
                    <a:pt x="554" y="38"/>
                  </a:cubicBezTo>
                  <a:cubicBezTo>
                    <a:pt x="568" y="44"/>
                    <a:pt x="581" y="52"/>
                    <a:pt x="595" y="60"/>
                  </a:cubicBezTo>
                  <a:cubicBezTo>
                    <a:pt x="611" y="70"/>
                    <a:pt x="625" y="80"/>
                    <a:pt x="639" y="91"/>
                  </a:cubicBezTo>
                  <a:cubicBezTo>
                    <a:pt x="660" y="109"/>
                    <a:pt x="679" y="127"/>
                    <a:pt x="696" y="149"/>
                  </a:cubicBezTo>
                  <a:cubicBezTo>
                    <a:pt x="701" y="156"/>
                    <a:pt x="706" y="163"/>
                    <a:pt x="712" y="170"/>
                  </a:cubicBezTo>
                  <a:cubicBezTo>
                    <a:pt x="713" y="171"/>
                    <a:pt x="712" y="173"/>
                    <a:pt x="713" y="174"/>
                  </a:cubicBezTo>
                  <a:cubicBezTo>
                    <a:pt x="729" y="195"/>
                    <a:pt x="740" y="218"/>
                    <a:pt x="750" y="241"/>
                  </a:cubicBezTo>
                  <a:cubicBezTo>
                    <a:pt x="709" y="210"/>
                    <a:pt x="663" y="186"/>
                    <a:pt x="614" y="168"/>
                  </a:cubicBezTo>
                  <a:cubicBezTo>
                    <a:pt x="610" y="166"/>
                    <a:pt x="605" y="164"/>
                    <a:pt x="600" y="163"/>
                  </a:cubicBezTo>
                  <a:cubicBezTo>
                    <a:pt x="568" y="153"/>
                    <a:pt x="537" y="147"/>
                    <a:pt x="502" y="143"/>
                  </a:cubicBezTo>
                  <a:cubicBezTo>
                    <a:pt x="485" y="141"/>
                    <a:pt x="468" y="140"/>
                    <a:pt x="450" y="140"/>
                  </a:cubicBezTo>
                  <a:cubicBezTo>
                    <a:pt x="419" y="140"/>
                    <a:pt x="391" y="144"/>
                    <a:pt x="359" y="149"/>
                  </a:cubicBezTo>
                  <a:cubicBezTo>
                    <a:pt x="357" y="150"/>
                    <a:pt x="355" y="149"/>
                    <a:pt x="352" y="149"/>
                  </a:cubicBezTo>
                  <a:cubicBezTo>
                    <a:pt x="321" y="153"/>
                    <a:pt x="293" y="154"/>
                    <a:pt x="262" y="150"/>
                  </a:cubicBezTo>
                  <a:cubicBezTo>
                    <a:pt x="261" y="150"/>
                    <a:pt x="260" y="151"/>
                    <a:pt x="259" y="151"/>
                  </a:cubicBezTo>
                  <a:cubicBezTo>
                    <a:pt x="248" y="150"/>
                    <a:pt x="238" y="148"/>
                    <a:pt x="228" y="146"/>
                  </a:cubicBezTo>
                  <a:cubicBezTo>
                    <a:pt x="220" y="145"/>
                    <a:pt x="214" y="144"/>
                    <a:pt x="207" y="143"/>
                  </a:cubicBezTo>
                  <a:cubicBezTo>
                    <a:pt x="205" y="142"/>
                    <a:pt x="205" y="142"/>
                    <a:pt x="203" y="141"/>
                  </a:cubicBezTo>
                  <a:cubicBezTo>
                    <a:pt x="175" y="135"/>
                    <a:pt x="151" y="128"/>
                    <a:pt x="125" y="118"/>
                  </a:cubicBezTo>
                  <a:cubicBezTo>
                    <a:pt x="208" y="156"/>
                    <a:pt x="302" y="172"/>
                    <a:pt x="392" y="161"/>
                  </a:cubicBezTo>
                  <a:cubicBezTo>
                    <a:pt x="413" y="161"/>
                    <a:pt x="433" y="159"/>
                    <a:pt x="454" y="161"/>
                  </a:cubicBezTo>
                  <a:cubicBezTo>
                    <a:pt x="455" y="161"/>
                    <a:pt x="457" y="161"/>
                    <a:pt x="458" y="161"/>
                  </a:cubicBezTo>
                  <a:cubicBezTo>
                    <a:pt x="486" y="163"/>
                    <a:pt x="510" y="167"/>
                    <a:pt x="537" y="173"/>
                  </a:cubicBezTo>
                  <a:cubicBezTo>
                    <a:pt x="575" y="183"/>
                    <a:pt x="608" y="197"/>
                    <a:pt x="643" y="214"/>
                  </a:cubicBezTo>
                  <a:cubicBezTo>
                    <a:pt x="645" y="215"/>
                    <a:pt x="647" y="217"/>
                    <a:pt x="649" y="218"/>
                  </a:cubicBezTo>
                  <a:cubicBezTo>
                    <a:pt x="682" y="235"/>
                    <a:pt x="711" y="256"/>
                    <a:pt x="739" y="279"/>
                  </a:cubicBezTo>
                  <a:cubicBezTo>
                    <a:pt x="731" y="282"/>
                    <a:pt x="723" y="281"/>
                    <a:pt x="714" y="283"/>
                  </a:cubicBezTo>
                  <a:cubicBezTo>
                    <a:pt x="707" y="284"/>
                    <a:pt x="699" y="285"/>
                    <a:pt x="691" y="286"/>
                  </a:cubicBezTo>
                  <a:cubicBezTo>
                    <a:pt x="684" y="286"/>
                    <a:pt x="678" y="287"/>
                    <a:pt x="672" y="288"/>
                  </a:cubicBezTo>
                  <a:cubicBezTo>
                    <a:pt x="619" y="294"/>
                    <a:pt x="569" y="298"/>
                    <a:pt x="516" y="302"/>
                  </a:cubicBezTo>
                  <a:cubicBezTo>
                    <a:pt x="470" y="304"/>
                    <a:pt x="428" y="307"/>
                    <a:pt x="383" y="306"/>
                  </a:cubicBezTo>
                  <a:cubicBezTo>
                    <a:pt x="381" y="306"/>
                    <a:pt x="379" y="305"/>
                    <a:pt x="377" y="305"/>
                  </a:cubicBezTo>
                  <a:cubicBezTo>
                    <a:pt x="335" y="304"/>
                    <a:pt x="297" y="298"/>
                    <a:pt x="256" y="287"/>
                  </a:cubicBezTo>
                  <a:cubicBezTo>
                    <a:pt x="212" y="274"/>
                    <a:pt x="174" y="254"/>
                    <a:pt x="137" y="227"/>
                  </a:cubicBezTo>
                  <a:cubicBezTo>
                    <a:pt x="136" y="226"/>
                    <a:pt x="135" y="225"/>
                    <a:pt x="134" y="224"/>
                  </a:cubicBezTo>
                  <a:cubicBezTo>
                    <a:pt x="111" y="208"/>
                    <a:pt x="92" y="189"/>
                    <a:pt x="74" y="16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6" name="Freeform 55">
              <a:extLst>
                <a:ext uri="{FF2B5EF4-FFF2-40B4-BE49-F238E27FC236}">
                  <a16:creationId xmlns:a16="http://schemas.microsoft.com/office/drawing/2014/main" id="{B040C90B-BB4E-4827-8F95-F3B9B311FA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396" y="1683540"/>
              <a:ext cx="126101" cy="403657"/>
            </a:xfrm>
            <a:custGeom>
              <a:avLst/>
              <a:gdLst>
                <a:gd name="T0" fmla="*/ 0 w 165"/>
                <a:gd name="T1" fmla="*/ 0 h 519"/>
                <a:gd name="T2" fmla="*/ 40 w 165"/>
                <a:gd name="T3" fmla="*/ 226 h 519"/>
                <a:gd name="T4" fmla="*/ 42 w 165"/>
                <a:gd name="T5" fmla="*/ 279 h 519"/>
                <a:gd name="T6" fmla="*/ 41 w 165"/>
                <a:gd name="T7" fmla="*/ 282 h 519"/>
                <a:gd name="T8" fmla="*/ 53 w 165"/>
                <a:gd name="T9" fmla="*/ 349 h 519"/>
                <a:gd name="T10" fmla="*/ 89 w 165"/>
                <a:gd name="T11" fmla="*/ 438 h 519"/>
                <a:gd name="T12" fmla="*/ 92 w 165"/>
                <a:gd name="T13" fmla="*/ 443 h 519"/>
                <a:gd name="T14" fmla="*/ 146 w 165"/>
                <a:gd name="T15" fmla="*/ 519 h 519"/>
                <a:gd name="T16" fmla="*/ 149 w 165"/>
                <a:gd name="T17" fmla="*/ 498 h 519"/>
                <a:gd name="T18" fmla="*/ 151 w 165"/>
                <a:gd name="T19" fmla="*/ 478 h 519"/>
                <a:gd name="T20" fmla="*/ 153 w 165"/>
                <a:gd name="T21" fmla="*/ 462 h 519"/>
                <a:gd name="T22" fmla="*/ 162 w 165"/>
                <a:gd name="T23" fmla="*/ 329 h 519"/>
                <a:gd name="T24" fmla="*/ 163 w 165"/>
                <a:gd name="T25" fmla="*/ 216 h 519"/>
                <a:gd name="T26" fmla="*/ 163 w 165"/>
                <a:gd name="T27" fmla="*/ 211 h 519"/>
                <a:gd name="T28" fmla="*/ 145 w 165"/>
                <a:gd name="T29" fmla="*/ 10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5" h="519">
                  <a:moveTo>
                    <a:pt x="0" y="0"/>
                  </a:moveTo>
                  <a:cubicBezTo>
                    <a:pt x="34" y="69"/>
                    <a:pt x="48" y="149"/>
                    <a:pt x="40" y="226"/>
                  </a:cubicBezTo>
                  <a:cubicBezTo>
                    <a:pt x="40" y="244"/>
                    <a:pt x="39" y="261"/>
                    <a:pt x="42" y="279"/>
                  </a:cubicBezTo>
                  <a:cubicBezTo>
                    <a:pt x="42" y="280"/>
                    <a:pt x="41" y="281"/>
                    <a:pt x="41" y="282"/>
                  </a:cubicBezTo>
                  <a:cubicBezTo>
                    <a:pt x="44" y="306"/>
                    <a:pt x="47" y="326"/>
                    <a:pt x="53" y="349"/>
                  </a:cubicBezTo>
                  <a:cubicBezTo>
                    <a:pt x="62" y="381"/>
                    <a:pt x="74" y="409"/>
                    <a:pt x="89" y="438"/>
                  </a:cubicBezTo>
                  <a:cubicBezTo>
                    <a:pt x="90" y="440"/>
                    <a:pt x="91" y="442"/>
                    <a:pt x="92" y="443"/>
                  </a:cubicBezTo>
                  <a:cubicBezTo>
                    <a:pt x="107" y="471"/>
                    <a:pt x="126" y="496"/>
                    <a:pt x="146" y="519"/>
                  </a:cubicBezTo>
                  <a:cubicBezTo>
                    <a:pt x="148" y="512"/>
                    <a:pt x="147" y="506"/>
                    <a:pt x="149" y="498"/>
                  </a:cubicBezTo>
                  <a:cubicBezTo>
                    <a:pt x="150" y="492"/>
                    <a:pt x="151" y="485"/>
                    <a:pt x="151" y="478"/>
                  </a:cubicBezTo>
                  <a:cubicBezTo>
                    <a:pt x="151" y="473"/>
                    <a:pt x="152" y="468"/>
                    <a:pt x="153" y="462"/>
                  </a:cubicBezTo>
                  <a:cubicBezTo>
                    <a:pt x="157" y="417"/>
                    <a:pt x="160" y="374"/>
                    <a:pt x="162" y="329"/>
                  </a:cubicBezTo>
                  <a:cubicBezTo>
                    <a:pt x="163" y="290"/>
                    <a:pt x="165" y="254"/>
                    <a:pt x="163" y="216"/>
                  </a:cubicBezTo>
                  <a:cubicBezTo>
                    <a:pt x="163" y="214"/>
                    <a:pt x="163" y="213"/>
                    <a:pt x="163" y="211"/>
                  </a:cubicBezTo>
                  <a:cubicBezTo>
                    <a:pt x="161" y="176"/>
                    <a:pt x="155" y="143"/>
                    <a:pt x="145" y="10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7" name="Freeform 56">
              <a:extLst>
                <a:ext uri="{FF2B5EF4-FFF2-40B4-BE49-F238E27FC236}">
                  <a16:creationId xmlns:a16="http://schemas.microsoft.com/office/drawing/2014/main" id="{B3E67DF0-235F-4CEA-B2B1-F146817B5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9151" y="1753012"/>
              <a:ext cx="161455" cy="341371"/>
            </a:xfrm>
            <a:custGeom>
              <a:avLst/>
              <a:gdLst>
                <a:gd name="T0" fmla="*/ 6 w 211"/>
                <a:gd name="T1" fmla="*/ 0 h 440"/>
                <a:gd name="T2" fmla="*/ 3 w 211"/>
                <a:gd name="T3" fmla="*/ 151 h 440"/>
                <a:gd name="T4" fmla="*/ 4 w 211"/>
                <a:gd name="T5" fmla="*/ 154 h 440"/>
                <a:gd name="T6" fmla="*/ 5 w 211"/>
                <a:gd name="T7" fmla="*/ 173 h 440"/>
                <a:gd name="T8" fmla="*/ 8 w 211"/>
                <a:gd name="T9" fmla="*/ 192 h 440"/>
                <a:gd name="T10" fmla="*/ 13 w 211"/>
                <a:gd name="T11" fmla="*/ 213 h 440"/>
                <a:gd name="T12" fmla="*/ 15 w 211"/>
                <a:gd name="T13" fmla="*/ 219 h 440"/>
                <a:gd name="T14" fmla="*/ 21 w 211"/>
                <a:gd name="T15" fmla="*/ 241 h 440"/>
                <a:gd name="T16" fmla="*/ 28 w 211"/>
                <a:gd name="T17" fmla="*/ 260 h 440"/>
                <a:gd name="T18" fmla="*/ 35 w 211"/>
                <a:gd name="T19" fmla="*/ 276 h 440"/>
                <a:gd name="T20" fmla="*/ 55 w 211"/>
                <a:gd name="T21" fmla="*/ 311 h 440"/>
                <a:gd name="T22" fmla="*/ 82 w 211"/>
                <a:gd name="T23" fmla="*/ 348 h 440"/>
                <a:gd name="T24" fmla="*/ 131 w 211"/>
                <a:gd name="T25" fmla="*/ 395 h 440"/>
                <a:gd name="T26" fmla="*/ 150 w 211"/>
                <a:gd name="T27" fmla="*/ 408 h 440"/>
                <a:gd name="T28" fmla="*/ 153 w 211"/>
                <a:gd name="T29" fmla="*/ 410 h 440"/>
                <a:gd name="T30" fmla="*/ 211 w 211"/>
                <a:gd name="T31" fmla="*/ 440 h 440"/>
                <a:gd name="T32" fmla="*/ 146 w 211"/>
                <a:gd name="T33" fmla="*/ 326 h 440"/>
                <a:gd name="T34" fmla="*/ 142 w 211"/>
                <a:gd name="T35" fmla="*/ 314 h 440"/>
                <a:gd name="T36" fmla="*/ 123 w 211"/>
                <a:gd name="T37" fmla="*/ 231 h 440"/>
                <a:gd name="T38" fmla="*/ 120 w 211"/>
                <a:gd name="T39" fmla="*/ 186 h 440"/>
                <a:gd name="T40" fmla="*/ 127 w 211"/>
                <a:gd name="T41" fmla="*/ 109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1" h="440">
                  <a:moveTo>
                    <a:pt x="6" y="0"/>
                  </a:moveTo>
                  <a:cubicBezTo>
                    <a:pt x="3" y="52"/>
                    <a:pt x="0" y="99"/>
                    <a:pt x="3" y="151"/>
                  </a:cubicBezTo>
                  <a:cubicBezTo>
                    <a:pt x="3" y="152"/>
                    <a:pt x="4" y="153"/>
                    <a:pt x="4" y="154"/>
                  </a:cubicBezTo>
                  <a:cubicBezTo>
                    <a:pt x="4" y="160"/>
                    <a:pt x="5" y="166"/>
                    <a:pt x="5" y="173"/>
                  </a:cubicBezTo>
                  <a:cubicBezTo>
                    <a:pt x="7" y="179"/>
                    <a:pt x="7" y="185"/>
                    <a:pt x="8" y="192"/>
                  </a:cubicBezTo>
                  <a:cubicBezTo>
                    <a:pt x="10" y="199"/>
                    <a:pt x="11" y="206"/>
                    <a:pt x="13" y="213"/>
                  </a:cubicBezTo>
                  <a:cubicBezTo>
                    <a:pt x="14" y="215"/>
                    <a:pt x="15" y="217"/>
                    <a:pt x="15" y="219"/>
                  </a:cubicBezTo>
                  <a:cubicBezTo>
                    <a:pt x="16" y="227"/>
                    <a:pt x="18" y="234"/>
                    <a:pt x="21" y="241"/>
                  </a:cubicBezTo>
                  <a:cubicBezTo>
                    <a:pt x="24" y="247"/>
                    <a:pt x="25" y="254"/>
                    <a:pt x="28" y="260"/>
                  </a:cubicBezTo>
                  <a:cubicBezTo>
                    <a:pt x="31" y="265"/>
                    <a:pt x="33" y="271"/>
                    <a:pt x="35" y="276"/>
                  </a:cubicBezTo>
                  <a:cubicBezTo>
                    <a:pt x="41" y="289"/>
                    <a:pt x="48" y="299"/>
                    <a:pt x="55" y="311"/>
                  </a:cubicBezTo>
                  <a:cubicBezTo>
                    <a:pt x="63" y="325"/>
                    <a:pt x="72" y="336"/>
                    <a:pt x="82" y="348"/>
                  </a:cubicBezTo>
                  <a:cubicBezTo>
                    <a:pt x="97" y="366"/>
                    <a:pt x="113" y="381"/>
                    <a:pt x="131" y="395"/>
                  </a:cubicBezTo>
                  <a:cubicBezTo>
                    <a:pt x="138" y="400"/>
                    <a:pt x="144" y="404"/>
                    <a:pt x="150" y="408"/>
                  </a:cubicBezTo>
                  <a:cubicBezTo>
                    <a:pt x="151" y="409"/>
                    <a:pt x="152" y="409"/>
                    <a:pt x="153" y="410"/>
                  </a:cubicBezTo>
                  <a:cubicBezTo>
                    <a:pt x="171" y="423"/>
                    <a:pt x="191" y="432"/>
                    <a:pt x="211" y="440"/>
                  </a:cubicBezTo>
                  <a:cubicBezTo>
                    <a:pt x="184" y="406"/>
                    <a:pt x="162" y="367"/>
                    <a:pt x="146" y="326"/>
                  </a:cubicBezTo>
                  <a:cubicBezTo>
                    <a:pt x="145" y="322"/>
                    <a:pt x="143" y="318"/>
                    <a:pt x="142" y="314"/>
                  </a:cubicBezTo>
                  <a:cubicBezTo>
                    <a:pt x="133" y="287"/>
                    <a:pt x="127" y="260"/>
                    <a:pt x="123" y="231"/>
                  </a:cubicBezTo>
                  <a:cubicBezTo>
                    <a:pt x="121" y="216"/>
                    <a:pt x="121" y="202"/>
                    <a:pt x="120" y="186"/>
                  </a:cubicBezTo>
                  <a:cubicBezTo>
                    <a:pt x="120" y="160"/>
                    <a:pt x="123" y="136"/>
                    <a:pt x="127" y="10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8" name="Freeform 57">
              <a:extLst>
                <a:ext uri="{FF2B5EF4-FFF2-40B4-BE49-F238E27FC236}">
                  <a16:creationId xmlns:a16="http://schemas.microsoft.com/office/drawing/2014/main" id="{9386D8DB-FB5F-4261-897E-B33D9D486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2881" y="3177186"/>
              <a:ext cx="1549743" cy="645610"/>
            </a:xfrm>
            <a:custGeom>
              <a:avLst/>
              <a:gdLst>
                <a:gd name="T0" fmla="*/ 1827 w 2028"/>
                <a:gd name="T1" fmla="*/ 456 h 831"/>
                <a:gd name="T2" fmla="*/ 1854 w 2028"/>
                <a:gd name="T3" fmla="*/ 424 h 831"/>
                <a:gd name="T4" fmla="*/ 1939 w 2028"/>
                <a:gd name="T5" fmla="*/ 301 h 831"/>
                <a:gd name="T6" fmla="*/ 2028 w 2028"/>
                <a:gd name="T7" fmla="*/ 105 h 831"/>
                <a:gd name="T8" fmla="*/ 1783 w 2028"/>
                <a:gd name="T9" fmla="*/ 67 h 831"/>
                <a:gd name="T10" fmla="*/ 1410 w 2028"/>
                <a:gd name="T11" fmla="*/ 27 h 831"/>
                <a:gd name="T12" fmla="*/ 930 w 2028"/>
                <a:gd name="T13" fmla="*/ 8 h 831"/>
                <a:gd name="T14" fmla="*/ 922 w 2028"/>
                <a:gd name="T15" fmla="*/ 11 h 831"/>
                <a:gd name="T16" fmla="*/ 862 w 2028"/>
                <a:gd name="T17" fmla="*/ 14 h 831"/>
                <a:gd name="T18" fmla="*/ 802 w 2028"/>
                <a:gd name="T19" fmla="*/ 23 h 831"/>
                <a:gd name="T20" fmla="*/ 732 w 2028"/>
                <a:gd name="T21" fmla="*/ 36 h 831"/>
                <a:gd name="T22" fmla="*/ 715 w 2028"/>
                <a:gd name="T23" fmla="*/ 43 h 831"/>
                <a:gd name="T24" fmla="*/ 645 w 2028"/>
                <a:gd name="T25" fmla="*/ 61 h 831"/>
                <a:gd name="T26" fmla="*/ 583 w 2028"/>
                <a:gd name="T27" fmla="*/ 82 h 831"/>
                <a:gd name="T28" fmla="*/ 531 w 2028"/>
                <a:gd name="T29" fmla="*/ 104 h 831"/>
                <a:gd name="T30" fmla="*/ 419 w 2028"/>
                <a:gd name="T31" fmla="*/ 163 h 831"/>
                <a:gd name="T32" fmla="*/ 301 w 2028"/>
                <a:gd name="T33" fmla="*/ 248 h 831"/>
                <a:gd name="T34" fmla="*/ 148 w 2028"/>
                <a:gd name="T35" fmla="*/ 403 h 831"/>
                <a:gd name="T36" fmla="*/ 105 w 2028"/>
                <a:gd name="T37" fmla="*/ 461 h 831"/>
                <a:gd name="T38" fmla="*/ 101 w 2028"/>
                <a:gd name="T39" fmla="*/ 471 h 831"/>
                <a:gd name="T40" fmla="*/ 0 w 2028"/>
                <a:gd name="T41" fmla="*/ 652 h 831"/>
                <a:gd name="T42" fmla="*/ 369 w 2028"/>
                <a:gd name="T43" fmla="*/ 454 h 831"/>
                <a:gd name="T44" fmla="*/ 406 w 2028"/>
                <a:gd name="T45" fmla="*/ 441 h 831"/>
                <a:gd name="T46" fmla="*/ 670 w 2028"/>
                <a:gd name="T47" fmla="*/ 386 h 831"/>
                <a:gd name="T48" fmla="*/ 812 w 2028"/>
                <a:gd name="T49" fmla="*/ 379 h 831"/>
                <a:gd name="T50" fmla="*/ 1057 w 2028"/>
                <a:gd name="T51" fmla="*/ 404 h 831"/>
                <a:gd name="T52" fmla="*/ 1075 w 2028"/>
                <a:gd name="T53" fmla="*/ 404 h 831"/>
                <a:gd name="T54" fmla="*/ 1319 w 2028"/>
                <a:gd name="T55" fmla="*/ 406 h 831"/>
                <a:gd name="T56" fmla="*/ 1328 w 2028"/>
                <a:gd name="T57" fmla="*/ 408 h 831"/>
                <a:gd name="T58" fmla="*/ 1413 w 2028"/>
                <a:gd name="T59" fmla="*/ 396 h 831"/>
                <a:gd name="T60" fmla="*/ 1469 w 2028"/>
                <a:gd name="T61" fmla="*/ 386 h 831"/>
                <a:gd name="T62" fmla="*/ 1478 w 2028"/>
                <a:gd name="T63" fmla="*/ 382 h 831"/>
                <a:gd name="T64" fmla="*/ 1689 w 2028"/>
                <a:gd name="T65" fmla="*/ 319 h 831"/>
                <a:gd name="T66" fmla="*/ 968 w 2028"/>
                <a:gd name="T67" fmla="*/ 435 h 831"/>
                <a:gd name="T68" fmla="*/ 800 w 2028"/>
                <a:gd name="T69" fmla="*/ 437 h 831"/>
                <a:gd name="T70" fmla="*/ 790 w 2028"/>
                <a:gd name="T71" fmla="*/ 435 h 831"/>
                <a:gd name="T72" fmla="*/ 577 w 2028"/>
                <a:gd name="T73" fmla="*/ 470 h 831"/>
                <a:gd name="T74" fmla="*/ 291 w 2028"/>
                <a:gd name="T75" fmla="*/ 578 h 831"/>
                <a:gd name="T76" fmla="*/ 275 w 2028"/>
                <a:gd name="T77" fmla="*/ 589 h 831"/>
                <a:gd name="T78" fmla="*/ 30 w 2028"/>
                <a:gd name="T79" fmla="*/ 755 h 831"/>
                <a:gd name="T80" fmla="*/ 98 w 2028"/>
                <a:gd name="T81" fmla="*/ 765 h 831"/>
                <a:gd name="T82" fmla="*/ 161 w 2028"/>
                <a:gd name="T83" fmla="*/ 772 h 831"/>
                <a:gd name="T84" fmla="*/ 211 w 2028"/>
                <a:gd name="T85" fmla="*/ 779 h 831"/>
                <a:gd name="T86" fmla="*/ 634 w 2028"/>
                <a:gd name="T87" fmla="*/ 816 h 831"/>
                <a:gd name="T88" fmla="*/ 993 w 2028"/>
                <a:gd name="T89" fmla="*/ 828 h 831"/>
                <a:gd name="T90" fmla="*/ 1009 w 2028"/>
                <a:gd name="T91" fmla="*/ 825 h 831"/>
                <a:gd name="T92" fmla="*/ 1334 w 2028"/>
                <a:gd name="T93" fmla="*/ 776 h 831"/>
                <a:gd name="T94" fmla="*/ 1658 w 2028"/>
                <a:gd name="T95" fmla="*/ 614 h 831"/>
                <a:gd name="T96" fmla="*/ 1666 w 2028"/>
                <a:gd name="T97" fmla="*/ 606 h 831"/>
                <a:gd name="T98" fmla="*/ 1827 w 2028"/>
                <a:gd name="T99" fmla="*/ 456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28" h="831">
                  <a:moveTo>
                    <a:pt x="1827" y="456"/>
                  </a:moveTo>
                  <a:cubicBezTo>
                    <a:pt x="1835" y="446"/>
                    <a:pt x="1846" y="435"/>
                    <a:pt x="1854" y="424"/>
                  </a:cubicBezTo>
                  <a:cubicBezTo>
                    <a:pt x="1886" y="385"/>
                    <a:pt x="1913" y="345"/>
                    <a:pt x="1939" y="301"/>
                  </a:cubicBezTo>
                  <a:cubicBezTo>
                    <a:pt x="1975" y="237"/>
                    <a:pt x="2005" y="173"/>
                    <a:pt x="2028" y="105"/>
                  </a:cubicBezTo>
                  <a:cubicBezTo>
                    <a:pt x="1948" y="88"/>
                    <a:pt x="1869" y="78"/>
                    <a:pt x="1783" y="67"/>
                  </a:cubicBezTo>
                  <a:cubicBezTo>
                    <a:pt x="1655" y="52"/>
                    <a:pt x="1537" y="40"/>
                    <a:pt x="1410" y="27"/>
                  </a:cubicBezTo>
                  <a:cubicBezTo>
                    <a:pt x="1246" y="14"/>
                    <a:pt x="1095" y="0"/>
                    <a:pt x="930" y="8"/>
                  </a:cubicBezTo>
                  <a:cubicBezTo>
                    <a:pt x="928" y="8"/>
                    <a:pt x="925" y="11"/>
                    <a:pt x="922" y="11"/>
                  </a:cubicBezTo>
                  <a:cubicBezTo>
                    <a:pt x="902" y="12"/>
                    <a:pt x="882" y="13"/>
                    <a:pt x="862" y="14"/>
                  </a:cubicBezTo>
                  <a:cubicBezTo>
                    <a:pt x="842" y="18"/>
                    <a:pt x="822" y="19"/>
                    <a:pt x="802" y="23"/>
                  </a:cubicBezTo>
                  <a:cubicBezTo>
                    <a:pt x="778" y="28"/>
                    <a:pt x="755" y="30"/>
                    <a:pt x="732" y="36"/>
                  </a:cubicBezTo>
                  <a:cubicBezTo>
                    <a:pt x="727" y="39"/>
                    <a:pt x="721" y="41"/>
                    <a:pt x="715" y="43"/>
                  </a:cubicBezTo>
                  <a:cubicBezTo>
                    <a:pt x="689" y="46"/>
                    <a:pt x="668" y="52"/>
                    <a:pt x="645" y="61"/>
                  </a:cubicBezTo>
                  <a:cubicBezTo>
                    <a:pt x="625" y="70"/>
                    <a:pt x="603" y="72"/>
                    <a:pt x="583" y="82"/>
                  </a:cubicBezTo>
                  <a:cubicBezTo>
                    <a:pt x="566" y="91"/>
                    <a:pt x="548" y="97"/>
                    <a:pt x="531" y="104"/>
                  </a:cubicBezTo>
                  <a:cubicBezTo>
                    <a:pt x="492" y="121"/>
                    <a:pt x="457" y="142"/>
                    <a:pt x="419" y="163"/>
                  </a:cubicBezTo>
                  <a:cubicBezTo>
                    <a:pt x="376" y="190"/>
                    <a:pt x="340" y="217"/>
                    <a:pt x="301" y="248"/>
                  </a:cubicBezTo>
                  <a:cubicBezTo>
                    <a:pt x="244" y="295"/>
                    <a:pt x="194" y="344"/>
                    <a:pt x="148" y="403"/>
                  </a:cubicBezTo>
                  <a:cubicBezTo>
                    <a:pt x="134" y="423"/>
                    <a:pt x="120" y="441"/>
                    <a:pt x="105" y="461"/>
                  </a:cubicBezTo>
                  <a:cubicBezTo>
                    <a:pt x="102" y="464"/>
                    <a:pt x="104" y="468"/>
                    <a:pt x="101" y="471"/>
                  </a:cubicBezTo>
                  <a:cubicBezTo>
                    <a:pt x="59" y="528"/>
                    <a:pt x="29" y="589"/>
                    <a:pt x="0" y="652"/>
                  </a:cubicBezTo>
                  <a:cubicBezTo>
                    <a:pt x="112" y="568"/>
                    <a:pt x="236" y="503"/>
                    <a:pt x="369" y="454"/>
                  </a:cubicBezTo>
                  <a:cubicBezTo>
                    <a:pt x="381" y="450"/>
                    <a:pt x="394" y="445"/>
                    <a:pt x="406" y="441"/>
                  </a:cubicBezTo>
                  <a:cubicBezTo>
                    <a:pt x="493" y="414"/>
                    <a:pt x="578" y="397"/>
                    <a:pt x="670" y="386"/>
                  </a:cubicBezTo>
                  <a:cubicBezTo>
                    <a:pt x="718" y="381"/>
                    <a:pt x="764" y="379"/>
                    <a:pt x="812" y="379"/>
                  </a:cubicBezTo>
                  <a:cubicBezTo>
                    <a:pt x="895" y="380"/>
                    <a:pt x="971" y="390"/>
                    <a:pt x="1057" y="404"/>
                  </a:cubicBezTo>
                  <a:cubicBezTo>
                    <a:pt x="1063" y="405"/>
                    <a:pt x="1069" y="403"/>
                    <a:pt x="1075" y="404"/>
                  </a:cubicBezTo>
                  <a:cubicBezTo>
                    <a:pt x="1160" y="414"/>
                    <a:pt x="1236" y="416"/>
                    <a:pt x="1319" y="406"/>
                  </a:cubicBezTo>
                  <a:cubicBezTo>
                    <a:pt x="1322" y="406"/>
                    <a:pt x="1326" y="408"/>
                    <a:pt x="1328" y="408"/>
                  </a:cubicBezTo>
                  <a:cubicBezTo>
                    <a:pt x="1358" y="405"/>
                    <a:pt x="1383" y="402"/>
                    <a:pt x="1413" y="396"/>
                  </a:cubicBezTo>
                  <a:cubicBezTo>
                    <a:pt x="1433" y="393"/>
                    <a:pt x="1450" y="389"/>
                    <a:pt x="1469" y="386"/>
                  </a:cubicBezTo>
                  <a:cubicBezTo>
                    <a:pt x="1473" y="385"/>
                    <a:pt x="1474" y="384"/>
                    <a:pt x="1478" y="382"/>
                  </a:cubicBezTo>
                  <a:cubicBezTo>
                    <a:pt x="1553" y="367"/>
                    <a:pt x="1620" y="346"/>
                    <a:pt x="1689" y="319"/>
                  </a:cubicBezTo>
                  <a:cubicBezTo>
                    <a:pt x="1466" y="424"/>
                    <a:pt x="1213" y="466"/>
                    <a:pt x="968" y="435"/>
                  </a:cubicBezTo>
                  <a:cubicBezTo>
                    <a:pt x="912" y="435"/>
                    <a:pt x="857" y="430"/>
                    <a:pt x="800" y="437"/>
                  </a:cubicBezTo>
                  <a:cubicBezTo>
                    <a:pt x="797" y="437"/>
                    <a:pt x="793" y="435"/>
                    <a:pt x="790" y="435"/>
                  </a:cubicBezTo>
                  <a:cubicBezTo>
                    <a:pt x="715" y="443"/>
                    <a:pt x="650" y="451"/>
                    <a:pt x="577" y="470"/>
                  </a:cubicBezTo>
                  <a:cubicBezTo>
                    <a:pt x="475" y="495"/>
                    <a:pt x="384" y="532"/>
                    <a:pt x="291" y="578"/>
                  </a:cubicBezTo>
                  <a:cubicBezTo>
                    <a:pt x="286" y="581"/>
                    <a:pt x="281" y="586"/>
                    <a:pt x="275" y="589"/>
                  </a:cubicBezTo>
                  <a:cubicBezTo>
                    <a:pt x="185" y="635"/>
                    <a:pt x="107" y="693"/>
                    <a:pt x="30" y="755"/>
                  </a:cubicBezTo>
                  <a:cubicBezTo>
                    <a:pt x="53" y="762"/>
                    <a:pt x="73" y="761"/>
                    <a:pt x="98" y="765"/>
                  </a:cubicBezTo>
                  <a:cubicBezTo>
                    <a:pt x="119" y="769"/>
                    <a:pt x="140" y="772"/>
                    <a:pt x="161" y="772"/>
                  </a:cubicBezTo>
                  <a:cubicBezTo>
                    <a:pt x="179" y="774"/>
                    <a:pt x="195" y="777"/>
                    <a:pt x="211" y="779"/>
                  </a:cubicBezTo>
                  <a:cubicBezTo>
                    <a:pt x="356" y="795"/>
                    <a:pt x="490" y="807"/>
                    <a:pt x="634" y="816"/>
                  </a:cubicBezTo>
                  <a:cubicBezTo>
                    <a:pt x="757" y="823"/>
                    <a:pt x="871" y="831"/>
                    <a:pt x="993" y="828"/>
                  </a:cubicBezTo>
                  <a:cubicBezTo>
                    <a:pt x="998" y="828"/>
                    <a:pt x="1004" y="825"/>
                    <a:pt x="1009" y="825"/>
                  </a:cubicBezTo>
                  <a:cubicBezTo>
                    <a:pt x="1121" y="823"/>
                    <a:pt x="1226" y="806"/>
                    <a:pt x="1334" y="776"/>
                  </a:cubicBezTo>
                  <a:cubicBezTo>
                    <a:pt x="1454" y="741"/>
                    <a:pt x="1557" y="687"/>
                    <a:pt x="1658" y="614"/>
                  </a:cubicBezTo>
                  <a:cubicBezTo>
                    <a:pt x="1661" y="611"/>
                    <a:pt x="1664" y="609"/>
                    <a:pt x="1666" y="606"/>
                  </a:cubicBezTo>
                  <a:cubicBezTo>
                    <a:pt x="1727" y="562"/>
                    <a:pt x="1778" y="512"/>
                    <a:pt x="1827" y="45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39" name="Freeform 58">
              <a:extLst>
                <a:ext uri="{FF2B5EF4-FFF2-40B4-BE49-F238E27FC236}">
                  <a16:creationId xmlns:a16="http://schemas.microsoft.com/office/drawing/2014/main" id="{280C3319-C672-4813-AB57-051FA254B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8426" y="1762594"/>
              <a:ext cx="542116" cy="1333143"/>
            </a:xfrm>
            <a:custGeom>
              <a:avLst/>
              <a:gdLst>
                <a:gd name="T0" fmla="*/ 634 w 709"/>
                <a:gd name="T1" fmla="*/ 0 h 1715"/>
                <a:gd name="T2" fmla="*/ 663 w 709"/>
                <a:gd name="T3" fmla="*/ 209 h 1715"/>
                <a:gd name="T4" fmla="*/ 691 w 709"/>
                <a:gd name="T5" fmla="*/ 526 h 1715"/>
                <a:gd name="T6" fmla="*/ 700 w 709"/>
                <a:gd name="T7" fmla="*/ 935 h 1715"/>
                <a:gd name="T8" fmla="*/ 697 w 709"/>
                <a:gd name="T9" fmla="*/ 941 h 1715"/>
                <a:gd name="T10" fmla="*/ 694 w 709"/>
                <a:gd name="T11" fmla="*/ 992 h 1715"/>
                <a:gd name="T12" fmla="*/ 685 w 709"/>
                <a:gd name="T13" fmla="*/ 1044 h 1715"/>
                <a:gd name="T14" fmla="*/ 673 w 709"/>
                <a:gd name="T15" fmla="*/ 1103 h 1715"/>
                <a:gd name="T16" fmla="*/ 667 w 709"/>
                <a:gd name="T17" fmla="*/ 1117 h 1715"/>
                <a:gd name="T18" fmla="*/ 651 w 709"/>
                <a:gd name="T19" fmla="*/ 1176 h 1715"/>
                <a:gd name="T20" fmla="*/ 632 w 709"/>
                <a:gd name="T21" fmla="*/ 1228 h 1715"/>
                <a:gd name="T22" fmla="*/ 613 w 709"/>
                <a:gd name="T23" fmla="*/ 1273 h 1715"/>
                <a:gd name="T24" fmla="*/ 561 w 709"/>
                <a:gd name="T25" fmla="*/ 1367 h 1715"/>
                <a:gd name="T26" fmla="*/ 487 w 709"/>
                <a:gd name="T27" fmla="*/ 1466 h 1715"/>
                <a:gd name="T28" fmla="*/ 353 w 709"/>
                <a:gd name="T29" fmla="*/ 1593 h 1715"/>
                <a:gd name="T30" fmla="*/ 303 w 709"/>
                <a:gd name="T31" fmla="*/ 1629 h 1715"/>
                <a:gd name="T32" fmla="*/ 295 w 709"/>
                <a:gd name="T33" fmla="*/ 1633 h 1715"/>
                <a:gd name="T34" fmla="*/ 139 w 709"/>
                <a:gd name="T35" fmla="*/ 1715 h 1715"/>
                <a:gd name="T36" fmla="*/ 312 w 709"/>
                <a:gd name="T37" fmla="*/ 1405 h 1715"/>
                <a:gd name="T38" fmla="*/ 324 w 709"/>
                <a:gd name="T39" fmla="*/ 1374 h 1715"/>
                <a:gd name="T40" fmla="*/ 375 w 709"/>
                <a:gd name="T41" fmla="*/ 1150 h 1715"/>
                <a:gd name="T42" fmla="*/ 383 w 709"/>
                <a:gd name="T43" fmla="*/ 1030 h 1715"/>
                <a:gd name="T44" fmla="*/ 365 w 709"/>
                <a:gd name="T45" fmla="*/ 821 h 1715"/>
                <a:gd name="T46" fmla="*/ 365 w 709"/>
                <a:gd name="T47" fmla="*/ 805 h 1715"/>
                <a:gd name="T48" fmla="*/ 367 w 709"/>
                <a:gd name="T49" fmla="*/ 598 h 1715"/>
                <a:gd name="T50" fmla="*/ 366 w 709"/>
                <a:gd name="T51" fmla="*/ 591 h 1715"/>
                <a:gd name="T52" fmla="*/ 377 w 709"/>
                <a:gd name="T53" fmla="*/ 519 h 1715"/>
                <a:gd name="T54" fmla="*/ 386 w 709"/>
                <a:gd name="T55" fmla="*/ 471 h 1715"/>
                <a:gd name="T56" fmla="*/ 390 w 709"/>
                <a:gd name="T57" fmla="*/ 463 h 1715"/>
                <a:gd name="T58" fmla="*/ 447 w 709"/>
                <a:gd name="T59" fmla="*/ 285 h 1715"/>
                <a:gd name="T60" fmla="*/ 337 w 709"/>
                <a:gd name="T61" fmla="*/ 896 h 1715"/>
                <a:gd name="T62" fmla="*/ 334 w 709"/>
                <a:gd name="T63" fmla="*/ 1039 h 1715"/>
                <a:gd name="T64" fmla="*/ 335 w 709"/>
                <a:gd name="T65" fmla="*/ 1047 h 1715"/>
                <a:gd name="T66" fmla="*/ 303 w 709"/>
                <a:gd name="T67" fmla="*/ 1228 h 1715"/>
                <a:gd name="T68" fmla="*/ 206 w 709"/>
                <a:gd name="T69" fmla="*/ 1469 h 1715"/>
                <a:gd name="T70" fmla="*/ 197 w 709"/>
                <a:gd name="T71" fmla="*/ 1483 h 1715"/>
                <a:gd name="T72" fmla="*/ 52 w 709"/>
                <a:gd name="T73" fmla="*/ 1688 h 1715"/>
                <a:gd name="T74" fmla="*/ 44 w 709"/>
                <a:gd name="T75" fmla="*/ 1630 h 1715"/>
                <a:gd name="T76" fmla="*/ 39 w 709"/>
                <a:gd name="T77" fmla="*/ 1577 h 1715"/>
                <a:gd name="T78" fmla="*/ 34 w 709"/>
                <a:gd name="T79" fmla="*/ 1535 h 1715"/>
                <a:gd name="T80" fmla="*/ 9 w 709"/>
                <a:gd name="T81" fmla="*/ 1174 h 1715"/>
                <a:gd name="T82" fmla="*/ 4 w 709"/>
                <a:gd name="T83" fmla="*/ 869 h 1715"/>
                <a:gd name="T84" fmla="*/ 7 w 709"/>
                <a:gd name="T85" fmla="*/ 856 h 1715"/>
                <a:gd name="T86" fmla="*/ 54 w 709"/>
                <a:gd name="T87" fmla="*/ 580 h 1715"/>
                <a:gd name="T88" fmla="*/ 196 w 709"/>
                <a:gd name="T89" fmla="*/ 307 h 1715"/>
                <a:gd name="T90" fmla="*/ 203 w 709"/>
                <a:gd name="T91" fmla="*/ 300 h 1715"/>
                <a:gd name="T92" fmla="*/ 332 w 709"/>
                <a:gd name="T93" fmla="*/ 166 h 1715"/>
                <a:gd name="T94" fmla="*/ 360 w 709"/>
                <a:gd name="T95" fmla="*/ 144 h 1715"/>
                <a:gd name="T96" fmla="*/ 466 w 709"/>
                <a:gd name="T97" fmla="*/ 73 h 1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09" h="1715">
                  <a:moveTo>
                    <a:pt x="634" y="0"/>
                  </a:moveTo>
                  <a:cubicBezTo>
                    <a:pt x="647" y="69"/>
                    <a:pt x="654" y="136"/>
                    <a:pt x="663" y="209"/>
                  </a:cubicBezTo>
                  <a:cubicBezTo>
                    <a:pt x="673" y="318"/>
                    <a:pt x="681" y="418"/>
                    <a:pt x="691" y="526"/>
                  </a:cubicBezTo>
                  <a:cubicBezTo>
                    <a:pt x="700" y="666"/>
                    <a:pt x="709" y="795"/>
                    <a:pt x="700" y="935"/>
                  </a:cubicBezTo>
                  <a:cubicBezTo>
                    <a:pt x="700" y="937"/>
                    <a:pt x="697" y="939"/>
                    <a:pt x="697" y="941"/>
                  </a:cubicBezTo>
                  <a:cubicBezTo>
                    <a:pt x="696" y="958"/>
                    <a:pt x="695" y="975"/>
                    <a:pt x="694" y="992"/>
                  </a:cubicBezTo>
                  <a:cubicBezTo>
                    <a:pt x="690" y="1009"/>
                    <a:pt x="689" y="1027"/>
                    <a:pt x="685" y="1044"/>
                  </a:cubicBezTo>
                  <a:cubicBezTo>
                    <a:pt x="680" y="1064"/>
                    <a:pt x="679" y="1083"/>
                    <a:pt x="673" y="1103"/>
                  </a:cubicBezTo>
                  <a:cubicBezTo>
                    <a:pt x="671" y="1107"/>
                    <a:pt x="669" y="1112"/>
                    <a:pt x="667" y="1117"/>
                  </a:cubicBezTo>
                  <a:cubicBezTo>
                    <a:pt x="664" y="1139"/>
                    <a:pt x="659" y="1157"/>
                    <a:pt x="651" y="1176"/>
                  </a:cubicBezTo>
                  <a:cubicBezTo>
                    <a:pt x="643" y="1193"/>
                    <a:pt x="640" y="1211"/>
                    <a:pt x="632" y="1228"/>
                  </a:cubicBezTo>
                  <a:cubicBezTo>
                    <a:pt x="624" y="1243"/>
                    <a:pt x="618" y="1258"/>
                    <a:pt x="613" y="1273"/>
                  </a:cubicBezTo>
                  <a:cubicBezTo>
                    <a:pt x="598" y="1305"/>
                    <a:pt x="579" y="1335"/>
                    <a:pt x="561" y="1367"/>
                  </a:cubicBezTo>
                  <a:cubicBezTo>
                    <a:pt x="538" y="1403"/>
                    <a:pt x="513" y="1433"/>
                    <a:pt x="487" y="1466"/>
                  </a:cubicBezTo>
                  <a:cubicBezTo>
                    <a:pt x="446" y="1513"/>
                    <a:pt x="403" y="1555"/>
                    <a:pt x="353" y="1593"/>
                  </a:cubicBezTo>
                  <a:cubicBezTo>
                    <a:pt x="336" y="1606"/>
                    <a:pt x="320" y="1617"/>
                    <a:pt x="303" y="1629"/>
                  </a:cubicBezTo>
                  <a:cubicBezTo>
                    <a:pt x="300" y="1631"/>
                    <a:pt x="297" y="1630"/>
                    <a:pt x="295" y="1633"/>
                  </a:cubicBezTo>
                  <a:cubicBezTo>
                    <a:pt x="245" y="1667"/>
                    <a:pt x="193" y="1692"/>
                    <a:pt x="139" y="1715"/>
                  </a:cubicBezTo>
                  <a:cubicBezTo>
                    <a:pt x="212" y="1622"/>
                    <a:pt x="269" y="1518"/>
                    <a:pt x="312" y="1405"/>
                  </a:cubicBezTo>
                  <a:cubicBezTo>
                    <a:pt x="316" y="1395"/>
                    <a:pt x="321" y="1384"/>
                    <a:pt x="324" y="1374"/>
                  </a:cubicBezTo>
                  <a:cubicBezTo>
                    <a:pt x="349" y="1300"/>
                    <a:pt x="364" y="1228"/>
                    <a:pt x="375" y="1150"/>
                  </a:cubicBezTo>
                  <a:cubicBezTo>
                    <a:pt x="380" y="1109"/>
                    <a:pt x="382" y="1071"/>
                    <a:pt x="383" y="1030"/>
                  </a:cubicBezTo>
                  <a:cubicBezTo>
                    <a:pt x="383" y="959"/>
                    <a:pt x="376" y="894"/>
                    <a:pt x="365" y="821"/>
                  </a:cubicBezTo>
                  <a:cubicBezTo>
                    <a:pt x="364" y="816"/>
                    <a:pt x="366" y="811"/>
                    <a:pt x="365" y="805"/>
                  </a:cubicBezTo>
                  <a:cubicBezTo>
                    <a:pt x="358" y="734"/>
                    <a:pt x="357" y="669"/>
                    <a:pt x="367" y="598"/>
                  </a:cubicBezTo>
                  <a:cubicBezTo>
                    <a:pt x="367" y="596"/>
                    <a:pt x="366" y="593"/>
                    <a:pt x="366" y="591"/>
                  </a:cubicBezTo>
                  <a:cubicBezTo>
                    <a:pt x="369" y="566"/>
                    <a:pt x="372" y="544"/>
                    <a:pt x="377" y="519"/>
                  </a:cubicBezTo>
                  <a:cubicBezTo>
                    <a:pt x="381" y="502"/>
                    <a:pt x="384" y="487"/>
                    <a:pt x="386" y="471"/>
                  </a:cubicBezTo>
                  <a:cubicBezTo>
                    <a:pt x="388" y="468"/>
                    <a:pt x="389" y="467"/>
                    <a:pt x="390" y="463"/>
                  </a:cubicBezTo>
                  <a:cubicBezTo>
                    <a:pt x="404" y="400"/>
                    <a:pt x="423" y="343"/>
                    <a:pt x="447" y="285"/>
                  </a:cubicBezTo>
                  <a:cubicBezTo>
                    <a:pt x="355" y="473"/>
                    <a:pt x="315" y="688"/>
                    <a:pt x="337" y="896"/>
                  </a:cubicBezTo>
                  <a:cubicBezTo>
                    <a:pt x="337" y="944"/>
                    <a:pt x="340" y="991"/>
                    <a:pt x="334" y="1039"/>
                  </a:cubicBezTo>
                  <a:cubicBezTo>
                    <a:pt x="334" y="1042"/>
                    <a:pt x="335" y="1045"/>
                    <a:pt x="335" y="1047"/>
                  </a:cubicBezTo>
                  <a:cubicBezTo>
                    <a:pt x="327" y="1111"/>
                    <a:pt x="319" y="1167"/>
                    <a:pt x="303" y="1228"/>
                  </a:cubicBezTo>
                  <a:cubicBezTo>
                    <a:pt x="279" y="1314"/>
                    <a:pt x="247" y="1391"/>
                    <a:pt x="206" y="1469"/>
                  </a:cubicBezTo>
                  <a:cubicBezTo>
                    <a:pt x="204" y="1474"/>
                    <a:pt x="199" y="1478"/>
                    <a:pt x="197" y="1483"/>
                  </a:cubicBezTo>
                  <a:cubicBezTo>
                    <a:pt x="156" y="1559"/>
                    <a:pt x="106" y="1624"/>
                    <a:pt x="52" y="1688"/>
                  </a:cubicBezTo>
                  <a:cubicBezTo>
                    <a:pt x="46" y="1669"/>
                    <a:pt x="48" y="1652"/>
                    <a:pt x="44" y="1630"/>
                  </a:cubicBezTo>
                  <a:cubicBezTo>
                    <a:pt x="41" y="1613"/>
                    <a:pt x="39" y="1595"/>
                    <a:pt x="39" y="1577"/>
                  </a:cubicBezTo>
                  <a:cubicBezTo>
                    <a:pt x="38" y="1562"/>
                    <a:pt x="36" y="1548"/>
                    <a:pt x="34" y="1535"/>
                  </a:cubicBezTo>
                  <a:cubicBezTo>
                    <a:pt x="22" y="1411"/>
                    <a:pt x="14" y="1297"/>
                    <a:pt x="9" y="1174"/>
                  </a:cubicBezTo>
                  <a:cubicBezTo>
                    <a:pt x="5" y="1070"/>
                    <a:pt x="0" y="973"/>
                    <a:pt x="4" y="869"/>
                  </a:cubicBezTo>
                  <a:cubicBezTo>
                    <a:pt x="4" y="865"/>
                    <a:pt x="7" y="860"/>
                    <a:pt x="7" y="856"/>
                  </a:cubicBezTo>
                  <a:cubicBezTo>
                    <a:pt x="10" y="760"/>
                    <a:pt x="27" y="672"/>
                    <a:pt x="54" y="580"/>
                  </a:cubicBezTo>
                  <a:cubicBezTo>
                    <a:pt x="85" y="479"/>
                    <a:pt x="132" y="392"/>
                    <a:pt x="196" y="307"/>
                  </a:cubicBezTo>
                  <a:cubicBezTo>
                    <a:pt x="198" y="305"/>
                    <a:pt x="200" y="303"/>
                    <a:pt x="203" y="300"/>
                  </a:cubicBezTo>
                  <a:cubicBezTo>
                    <a:pt x="241" y="249"/>
                    <a:pt x="284" y="207"/>
                    <a:pt x="332" y="166"/>
                  </a:cubicBezTo>
                  <a:cubicBezTo>
                    <a:pt x="341" y="159"/>
                    <a:pt x="351" y="150"/>
                    <a:pt x="360" y="144"/>
                  </a:cubicBezTo>
                  <a:cubicBezTo>
                    <a:pt x="394" y="117"/>
                    <a:pt x="428" y="94"/>
                    <a:pt x="466" y="73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0" name="Freeform 59">
              <a:extLst>
                <a:ext uri="{FF2B5EF4-FFF2-40B4-BE49-F238E27FC236}">
                  <a16:creationId xmlns:a16="http://schemas.microsoft.com/office/drawing/2014/main" id="{6F1DA05D-4B55-49CE-84F6-C4075960B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4287" y="2700465"/>
              <a:ext cx="1119586" cy="465941"/>
            </a:xfrm>
            <a:custGeom>
              <a:avLst/>
              <a:gdLst>
                <a:gd name="T0" fmla="*/ 1319 w 1465"/>
                <a:gd name="T1" fmla="*/ 329 h 600"/>
                <a:gd name="T2" fmla="*/ 1339 w 1465"/>
                <a:gd name="T3" fmla="*/ 306 h 600"/>
                <a:gd name="T4" fmla="*/ 1401 w 1465"/>
                <a:gd name="T5" fmla="*/ 217 h 600"/>
                <a:gd name="T6" fmla="*/ 1465 w 1465"/>
                <a:gd name="T7" fmla="*/ 76 h 600"/>
                <a:gd name="T8" fmla="*/ 1288 w 1465"/>
                <a:gd name="T9" fmla="*/ 48 h 600"/>
                <a:gd name="T10" fmla="*/ 1019 w 1465"/>
                <a:gd name="T11" fmla="*/ 20 h 600"/>
                <a:gd name="T12" fmla="*/ 672 w 1465"/>
                <a:gd name="T13" fmla="*/ 6 h 600"/>
                <a:gd name="T14" fmla="*/ 666 w 1465"/>
                <a:gd name="T15" fmla="*/ 8 h 600"/>
                <a:gd name="T16" fmla="*/ 623 w 1465"/>
                <a:gd name="T17" fmla="*/ 10 h 600"/>
                <a:gd name="T18" fmla="*/ 579 w 1465"/>
                <a:gd name="T19" fmla="*/ 17 h 600"/>
                <a:gd name="T20" fmla="*/ 529 w 1465"/>
                <a:gd name="T21" fmla="*/ 26 h 600"/>
                <a:gd name="T22" fmla="*/ 516 w 1465"/>
                <a:gd name="T23" fmla="*/ 31 h 600"/>
                <a:gd name="T24" fmla="*/ 466 w 1465"/>
                <a:gd name="T25" fmla="*/ 44 h 600"/>
                <a:gd name="T26" fmla="*/ 421 w 1465"/>
                <a:gd name="T27" fmla="*/ 59 h 600"/>
                <a:gd name="T28" fmla="*/ 383 w 1465"/>
                <a:gd name="T29" fmla="*/ 75 h 600"/>
                <a:gd name="T30" fmla="*/ 303 w 1465"/>
                <a:gd name="T31" fmla="*/ 118 h 600"/>
                <a:gd name="T32" fmla="*/ 217 w 1465"/>
                <a:gd name="T33" fmla="*/ 179 h 600"/>
                <a:gd name="T34" fmla="*/ 107 w 1465"/>
                <a:gd name="T35" fmla="*/ 291 h 600"/>
                <a:gd name="T36" fmla="*/ 76 w 1465"/>
                <a:gd name="T37" fmla="*/ 333 h 600"/>
                <a:gd name="T38" fmla="*/ 73 w 1465"/>
                <a:gd name="T39" fmla="*/ 340 h 600"/>
                <a:gd name="T40" fmla="*/ 0 w 1465"/>
                <a:gd name="T41" fmla="*/ 471 h 600"/>
                <a:gd name="T42" fmla="*/ 266 w 1465"/>
                <a:gd name="T43" fmla="*/ 328 h 600"/>
                <a:gd name="T44" fmla="*/ 293 w 1465"/>
                <a:gd name="T45" fmla="*/ 319 h 600"/>
                <a:gd name="T46" fmla="*/ 484 w 1465"/>
                <a:gd name="T47" fmla="*/ 279 h 600"/>
                <a:gd name="T48" fmla="*/ 586 w 1465"/>
                <a:gd name="T49" fmla="*/ 274 h 600"/>
                <a:gd name="T50" fmla="*/ 763 w 1465"/>
                <a:gd name="T51" fmla="*/ 292 h 600"/>
                <a:gd name="T52" fmla="*/ 777 w 1465"/>
                <a:gd name="T53" fmla="*/ 292 h 600"/>
                <a:gd name="T54" fmla="*/ 953 w 1465"/>
                <a:gd name="T55" fmla="*/ 293 h 600"/>
                <a:gd name="T56" fmla="*/ 959 w 1465"/>
                <a:gd name="T57" fmla="*/ 294 h 600"/>
                <a:gd name="T58" fmla="*/ 1020 w 1465"/>
                <a:gd name="T59" fmla="*/ 286 h 600"/>
                <a:gd name="T60" fmla="*/ 1061 w 1465"/>
                <a:gd name="T61" fmla="*/ 279 h 600"/>
                <a:gd name="T62" fmla="*/ 1068 w 1465"/>
                <a:gd name="T63" fmla="*/ 276 h 600"/>
                <a:gd name="T64" fmla="*/ 1220 w 1465"/>
                <a:gd name="T65" fmla="*/ 230 h 600"/>
                <a:gd name="T66" fmla="*/ 699 w 1465"/>
                <a:gd name="T67" fmla="*/ 314 h 600"/>
                <a:gd name="T68" fmla="*/ 577 w 1465"/>
                <a:gd name="T69" fmla="*/ 315 h 600"/>
                <a:gd name="T70" fmla="*/ 571 w 1465"/>
                <a:gd name="T71" fmla="*/ 314 h 600"/>
                <a:gd name="T72" fmla="*/ 417 w 1465"/>
                <a:gd name="T73" fmla="*/ 339 h 600"/>
                <a:gd name="T74" fmla="*/ 210 w 1465"/>
                <a:gd name="T75" fmla="*/ 417 h 600"/>
                <a:gd name="T76" fmla="*/ 199 w 1465"/>
                <a:gd name="T77" fmla="*/ 425 h 600"/>
                <a:gd name="T78" fmla="*/ 22 w 1465"/>
                <a:gd name="T79" fmla="*/ 545 h 600"/>
                <a:gd name="T80" fmla="*/ 71 w 1465"/>
                <a:gd name="T81" fmla="*/ 553 h 600"/>
                <a:gd name="T82" fmla="*/ 116 w 1465"/>
                <a:gd name="T83" fmla="*/ 558 h 600"/>
                <a:gd name="T84" fmla="*/ 152 w 1465"/>
                <a:gd name="T85" fmla="*/ 563 h 600"/>
                <a:gd name="T86" fmla="*/ 458 w 1465"/>
                <a:gd name="T87" fmla="*/ 590 h 600"/>
                <a:gd name="T88" fmla="*/ 717 w 1465"/>
                <a:gd name="T89" fmla="*/ 598 h 600"/>
                <a:gd name="T90" fmla="*/ 729 w 1465"/>
                <a:gd name="T91" fmla="*/ 596 h 600"/>
                <a:gd name="T92" fmla="*/ 964 w 1465"/>
                <a:gd name="T93" fmla="*/ 560 h 600"/>
                <a:gd name="T94" fmla="*/ 1198 w 1465"/>
                <a:gd name="T95" fmla="*/ 443 h 600"/>
                <a:gd name="T96" fmla="*/ 1204 w 1465"/>
                <a:gd name="T97" fmla="*/ 438 h 600"/>
                <a:gd name="T98" fmla="*/ 1319 w 1465"/>
                <a:gd name="T99" fmla="*/ 329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65" h="600">
                  <a:moveTo>
                    <a:pt x="1319" y="329"/>
                  </a:moveTo>
                  <a:cubicBezTo>
                    <a:pt x="1325" y="322"/>
                    <a:pt x="1333" y="314"/>
                    <a:pt x="1339" y="306"/>
                  </a:cubicBezTo>
                  <a:cubicBezTo>
                    <a:pt x="1362" y="278"/>
                    <a:pt x="1382" y="249"/>
                    <a:pt x="1401" y="217"/>
                  </a:cubicBezTo>
                  <a:cubicBezTo>
                    <a:pt x="1426" y="171"/>
                    <a:pt x="1448" y="125"/>
                    <a:pt x="1465" y="76"/>
                  </a:cubicBezTo>
                  <a:cubicBezTo>
                    <a:pt x="1407" y="63"/>
                    <a:pt x="1350" y="56"/>
                    <a:pt x="1288" y="48"/>
                  </a:cubicBezTo>
                  <a:cubicBezTo>
                    <a:pt x="1195" y="37"/>
                    <a:pt x="1110" y="29"/>
                    <a:pt x="1019" y="20"/>
                  </a:cubicBezTo>
                  <a:cubicBezTo>
                    <a:pt x="900" y="10"/>
                    <a:pt x="791" y="0"/>
                    <a:pt x="672" y="6"/>
                  </a:cubicBezTo>
                  <a:cubicBezTo>
                    <a:pt x="670" y="6"/>
                    <a:pt x="668" y="8"/>
                    <a:pt x="666" y="8"/>
                  </a:cubicBezTo>
                  <a:cubicBezTo>
                    <a:pt x="652" y="9"/>
                    <a:pt x="637" y="9"/>
                    <a:pt x="623" y="10"/>
                  </a:cubicBezTo>
                  <a:cubicBezTo>
                    <a:pt x="608" y="13"/>
                    <a:pt x="593" y="14"/>
                    <a:pt x="579" y="17"/>
                  </a:cubicBezTo>
                  <a:cubicBezTo>
                    <a:pt x="562" y="20"/>
                    <a:pt x="545" y="21"/>
                    <a:pt x="529" y="26"/>
                  </a:cubicBezTo>
                  <a:cubicBezTo>
                    <a:pt x="525" y="28"/>
                    <a:pt x="521" y="30"/>
                    <a:pt x="516" y="31"/>
                  </a:cubicBezTo>
                  <a:cubicBezTo>
                    <a:pt x="498" y="33"/>
                    <a:pt x="482" y="37"/>
                    <a:pt x="466" y="44"/>
                  </a:cubicBezTo>
                  <a:cubicBezTo>
                    <a:pt x="451" y="50"/>
                    <a:pt x="436" y="52"/>
                    <a:pt x="421" y="59"/>
                  </a:cubicBezTo>
                  <a:cubicBezTo>
                    <a:pt x="408" y="65"/>
                    <a:pt x="396" y="70"/>
                    <a:pt x="383" y="75"/>
                  </a:cubicBezTo>
                  <a:cubicBezTo>
                    <a:pt x="355" y="87"/>
                    <a:pt x="330" y="102"/>
                    <a:pt x="303" y="118"/>
                  </a:cubicBezTo>
                  <a:cubicBezTo>
                    <a:pt x="272" y="137"/>
                    <a:pt x="245" y="157"/>
                    <a:pt x="217" y="179"/>
                  </a:cubicBezTo>
                  <a:cubicBezTo>
                    <a:pt x="176" y="213"/>
                    <a:pt x="140" y="249"/>
                    <a:pt x="107" y="291"/>
                  </a:cubicBezTo>
                  <a:cubicBezTo>
                    <a:pt x="96" y="305"/>
                    <a:pt x="86" y="319"/>
                    <a:pt x="76" y="333"/>
                  </a:cubicBezTo>
                  <a:cubicBezTo>
                    <a:pt x="74" y="335"/>
                    <a:pt x="75" y="338"/>
                    <a:pt x="73" y="340"/>
                  </a:cubicBezTo>
                  <a:cubicBezTo>
                    <a:pt x="42" y="381"/>
                    <a:pt x="21" y="425"/>
                    <a:pt x="0" y="471"/>
                  </a:cubicBezTo>
                  <a:cubicBezTo>
                    <a:pt x="81" y="411"/>
                    <a:pt x="170" y="363"/>
                    <a:pt x="266" y="328"/>
                  </a:cubicBezTo>
                  <a:cubicBezTo>
                    <a:pt x="275" y="325"/>
                    <a:pt x="284" y="321"/>
                    <a:pt x="293" y="319"/>
                  </a:cubicBezTo>
                  <a:cubicBezTo>
                    <a:pt x="356" y="299"/>
                    <a:pt x="417" y="287"/>
                    <a:pt x="484" y="279"/>
                  </a:cubicBezTo>
                  <a:cubicBezTo>
                    <a:pt x="519" y="275"/>
                    <a:pt x="552" y="274"/>
                    <a:pt x="586" y="274"/>
                  </a:cubicBezTo>
                  <a:cubicBezTo>
                    <a:pt x="646" y="274"/>
                    <a:pt x="701" y="282"/>
                    <a:pt x="763" y="292"/>
                  </a:cubicBezTo>
                  <a:cubicBezTo>
                    <a:pt x="768" y="293"/>
                    <a:pt x="772" y="291"/>
                    <a:pt x="777" y="292"/>
                  </a:cubicBezTo>
                  <a:cubicBezTo>
                    <a:pt x="837" y="299"/>
                    <a:pt x="893" y="301"/>
                    <a:pt x="953" y="293"/>
                  </a:cubicBezTo>
                  <a:cubicBezTo>
                    <a:pt x="954" y="293"/>
                    <a:pt x="957" y="294"/>
                    <a:pt x="959" y="294"/>
                  </a:cubicBezTo>
                  <a:cubicBezTo>
                    <a:pt x="981" y="293"/>
                    <a:pt x="999" y="290"/>
                    <a:pt x="1020" y="286"/>
                  </a:cubicBezTo>
                  <a:cubicBezTo>
                    <a:pt x="1035" y="283"/>
                    <a:pt x="1047" y="281"/>
                    <a:pt x="1061" y="279"/>
                  </a:cubicBezTo>
                  <a:cubicBezTo>
                    <a:pt x="1064" y="278"/>
                    <a:pt x="1065" y="277"/>
                    <a:pt x="1068" y="276"/>
                  </a:cubicBezTo>
                  <a:cubicBezTo>
                    <a:pt x="1122" y="265"/>
                    <a:pt x="1170" y="250"/>
                    <a:pt x="1220" y="230"/>
                  </a:cubicBezTo>
                  <a:cubicBezTo>
                    <a:pt x="1059" y="306"/>
                    <a:pt x="876" y="336"/>
                    <a:pt x="699" y="314"/>
                  </a:cubicBezTo>
                  <a:cubicBezTo>
                    <a:pt x="659" y="314"/>
                    <a:pt x="619" y="311"/>
                    <a:pt x="577" y="315"/>
                  </a:cubicBezTo>
                  <a:cubicBezTo>
                    <a:pt x="575" y="315"/>
                    <a:pt x="573" y="314"/>
                    <a:pt x="571" y="314"/>
                  </a:cubicBezTo>
                  <a:cubicBezTo>
                    <a:pt x="516" y="320"/>
                    <a:pt x="469" y="326"/>
                    <a:pt x="417" y="339"/>
                  </a:cubicBezTo>
                  <a:cubicBezTo>
                    <a:pt x="343" y="358"/>
                    <a:pt x="277" y="384"/>
                    <a:pt x="210" y="417"/>
                  </a:cubicBezTo>
                  <a:cubicBezTo>
                    <a:pt x="206" y="419"/>
                    <a:pt x="202" y="423"/>
                    <a:pt x="199" y="425"/>
                  </a:cubicBezTo>
                  <a:cubicBezTo>
                    <a:pt x="133" y="458"/>
                    <a:pt x="77" y="500"/>
                    <a:pt x="22" y="545"/>
                  </a:cubicBezTo>
                  <a:cubicBezTo>
                    <a:pt x="38" y="550"/>
                    <a:pt x="52" y="549"/>
                    <a:pt x="71" y="553"/>
                  </a:cubicBezTo>
                  <a:cubicBezTo>
                    <a:pt x="85" y="556"/>
                    <a:pt x="101" y="558"/>
                    <a:pt x="116" y="558"/>
                  </a:cubicBezTo>
                  <a:cubicBezTo>
                    <a:pt x="129" y="559"/>
                    <a:pt x="140" y="561"/>
                    <a:pt x="152" y="563"/>
                  </a:cubicBezTo>
                  <a:cubicBezTo>
                    <a:pt x="257" y="574"/>
                    <a:pt x="354" y="583"/>
                    <a:pt x="458" y="590"/>
                  </a:cubicBezTo>
                  <a:cubicBezTo>
                    <a:pt x="547" y="594"/>
                    <a:pt x="629" y="600"/>
                    <a:pt x="717" y="598"/>
                  </a:cubicBezTo>
                  <a:cubicBezTo>
                    <a:pt x="721" y="598"/>
                    <a:pt x="725" y="596"/>
                    <a:pt x="729" y="596"/>
                  </a:cubicBezTo>
                  <a:cubicBezTo>
                    <a:pt x="810" y="595"/>
                    <a:pt x="885" y="582"/>
                    <a:pt x="964" y="560"/>
                  </a:cubicBezTo>
                  <a:cubicBezTo>
                    <a:pt x="1050" y="535"/>
                    <a:pt x="1125" y="496"/>
                    <a:pt x="1198" y="443"/>
                  </a:cubicBezTo>
                  <a:cubicBezTo>
                    <a:pt x="1200" y="441"/>
                    <a:pt x="1202" y="440"/>
                    <a:pt x="1204" y="438"/>
                  </a:cubicBezTo>
                  <a:cubicBezTo>
                    <a:pt x="1247" y="406"/>
                    <a:pt x="1284" y="370"/>
                    <a:pt x="1319" y="3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1" name="Freeform 60">
              <a:extLst>
                <a:ext uri="{FF2B5EF4-FFF2-40B4-BE49-F238E27FC236}">
                  <a16:creationId xmlns:a16="http://schemas.microsoft.com/office/drawing/2014/main" id="{A2B878B5-F000-4CAC-A8BE-11E3AADF8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9433" y="1773375"/>
              <a:ext cx="246309" cy="788148"/>
            </a:xfrm>
            <a:custGeom>
              <a:avLst/>
              <a:gdLst>
                <a:gd name="T0" fmla="*/ 323 w 323"/>
                <a:gd name="T1" fmla="*/ 0 h 1013"/>
                <a:gd name="T2" fmla="*/ 244 w 323"/>
                <a:gd name="T3" fmla="*/ 441 h 1013"/>
                <a:gd name="T4" fmla="*/ 241 w 323"/>
                <a:gd name="T5" fmla="*/ 544 h 1013"/>
                <a:gd name="T6" fmla="*/ 242 w 323"/>
                <a:gd name="T7" fmla="*/ 550 h 1013"/>
                <a:gd name="T8" fmla="*/ 218 w 323"/>
                <a:gd name="T9" fmla="*/ 681 h 1013"/>
                <a:gd name="T10" fmla="*/ 149 w 323"/>
                <a:gd name="T11" fmla="*/ 855 h 1013"/>
                <a:gd name="T12" fmla="*/ 142 w 323"/>
                <a:gd name="T13" fmla="*/ 865 h 1013"/>
                <a:gd name="T14" fmla="*/ 37 w 323"/>
                <a:gd name="T15" fmla="*/ 1013 h 1013"/>
                <a:gd name="T16" fmla="*/ 32 w 323"/>
                <a:gd name="T17" fmla="*/ 971 h 1013"/>
                <a:gd name="T18" fmla="*/ 28 w 323"/>
                <a:gd name="T19" fmla="*/ 933 h 1013"/>
                <a:gd name="T20" fmla="*/ 24 w 323"/>
                <a:gd name="T21" fmla="*/ 902 h 1013"/>
                <a:gd name="T22" fmla="*/ 6 w 323"/>
                <a:gd name="T23" fmla="*/ 642 h 1013"/>
                <a:gd name="T24" fmla="*/ 3 w 323"/>
                <a:gd name="T25" fmla="*/ 422 h 1013"/>
                <a:gd name="T26" fmla="*/ 5 w 323"/>
                <a:gd name="T27" fmla="*/ 412 h 1013"/>
                <a:gd name="T28" fmla="*/ 39 w 323"/>
                <a:gd name="T29" fmla="*/ 212 h 1013"/>
                <a:gd name="T30" fmla="*/ 141 w 323"/>
                <a:gd name="T31" fmla="*/ 15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3" h="1013">
                  <a:moveTo>
                    <a:pt x="323" y="0"/>
                  </a:moveTo>
                  <a:cubicBezTo>
                    <a:pt x="256" y="135"/>
                    <a:pt x="228" y="290"/>
                    <a:pt x="244" y="441"/>
                  </a:cubicBezTo>
                  <a:cubicBezTo>
                    <a:pt x="243" y="475"/>
                    <a:pt x="245" y="509"/>
                    <a:pt x="241" y="544"/>
                  </a:cubicBezTo>
                  <a:cubicBezTo>
                    <a:pt x="241" y="546"/>
                    <a:pt x="242" y="549"/>
                    <a:pt x="242" y="550"/>
                  </a:cubicBezTo>
                  <a:cubicBezTo>
                    <a:pt x="236" y="596"/>
                    <a:pt x="230" y="636"/>
                    <a:pt x="218" y="681"/>
                  </a:cubicBezTo>
                  <a:cubicBezTo>
                    <a:pt x="202" y="743"/>
                    <a:pt x="178" y="799"/>
                    <a:pt x="149" y="855"/>
                  </a:cubicBezTo>
                  <a:cubicBezTo>
                    <a:pt x="147" y="858"/>
                    <a:pt x="144" y="862"/>
                    <a:pt x="142" y="865"/>
                  </a:cubicBezTo>
                  <a:cubicBezTo>
                    <a:pt x="113" y="920"/>
                    <a:pt x="76" y="967"/>
                    <a:pt x="37" y="1013"/>
                  </a:cubicBezTo>
                  <a:cubicBezTo>
                    <a:pt x="33" y="999"/>
                    <a:pt x="34" y="987"/>
                    <a:pt x="32" y="971"/>
                  </a:cubicBezTo>
                  <a:cubicBezTo>
                    <a:pt x="30" y="959"/>
                    <a:pt x="28" y="946"/>
                    <a:pt x="28" y="933"/>
                  </a:cubicBezTo>
                  <a:cubicBezTo>
                    <a:pt x="27" y="922"/>
                    <a:pt x="26" y="912"/>
                    <a:pt x="24" y="902"/>
                  </a:cubicBezTo>
                  <a:cubicBezTo>
                    <a:pt x="16" y="813"/>
                    <a:pt x="10" y="731"/>
                    <a:pt x="6" y="642"/>
                  </a:cubicBezTo>
                  <a:cubicBezTo>
                    <a:pt x="3" y="566"/>
                    <a:pt x="0" y="496"/>
                    <a:pt x="3" y="422"/>
                  </a:cubicBezTo>
                  <a:cubicBezTo>
                    <a:pt x="3" y="418"/>
                    <a:pt x="5" y="415"/>
                    <a:pt x="5" y="412"/>
                  </a:cubicBezTo>
                  <a:cubicBezTo>
                    <a:pt x="7" y="343"/>
                    <a:pt x="19" y="279"/>
                    <a:pt x="39" y="212"/>
                  </a:cubicBezTo>
                  <a:cubicBezTo>
                    <a:pt x="61" y="140"/>
                    <a:pt x="96" y="77"/>
                    <a:pt x="141" y="1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2" name="Freeform 61">
              <a:extLst>
                <a:ext uri="{FF2B5EF4-FFF2-40B4-BE49-F238E27FC236}">
                  <a16:creationId xmlns:a16="http://schemas.microsoft.com/office/drawing/2014/main" id="{3D041782-C0F0-4397-AA18-CA4979353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6037" y="1730255"/>
              <a:ext cx="314662" cy="846839"/>
            </a:xfrm>
            <a:custGeom>
              <a:avLst/>
              <a:gdLst>
                <a:gd name="T0" fmla="*/ 379 w 412"/>
                <a:gd name="T1" fmla="*/ 0 h 1089"/>
                <a:gd name="T2" fmla="*/ 399 w 412"/>
                <a:gd name="T3" fmla="*/ 230 h 1089"/>
                <a:gd name="T4" fmla="*/ 405 w 412"/>
                <a:gd name="T5" fmla="*/ 525 h 1089"/>
                <a:gd name="T6" fmla="*/ 404 w 412"/>
                <a:gd name="T7" fmla="*/ 530 h 1089"/>
                <a:gd name="T8" fmla="*/ 401 w 412"/>
                <a:gd name="T9" fmla="*/ 567 h 1089"/>
                <a:gd name="T10" fmla="*/ 395 w 412"/>
                <a:gd name="T11" fmla="*/ 603 h 1089"/>
                <a:gd name="T12" fmla="*/ 386 w 412"/>
                <a:gd name="T13" fmla="*/ 646 h 1089"/>
                <a:gd name="T14" fmla="*/ 382 w 412"/>
                <a:gd name="T15" fmla="*/ 657 h 1089"/>
                <a:gd name="T16" fmla="*/ 370 w 412"/>
                <a:gd name="T17" fmla="*/ 699 h 1089"/>
                <a:gd name="T18" fmla="*/ 357 w 412"/>
                <a:gd name="T19" fmla="*/ 737 h 1089"/>
                <a:gd name="T20" fmla="*/ 342 w 412"/>
                <a:gd name="T21" fmla="*/ 769 h 1089"/>
                <a:gd name="T22" fmla="*/ 305 w 412"/>
                <a:gd name="T23" fmla="*/ 837 h 1089"/>
                <a:gd name="T24" fmla="*/ 252 w 412"/>
                <a:gd name="T25" fmla="*/ 909 h 1089"/>
                <a:gd name="T26" fmla="*/ 155 w 412"/>
                <a:gd name="T27" fmla="*/ 1001 h 1089"/>
                <a:gd name="T28" fmla="*/ 118 w 412"/>
                <a:gd name="T29" fmla="*/ 1027 h 1089"/>
                <a:gd name="T30" fmla="*/ 113 w 412"/>
                <a:gd name="T31" fmla="*/ 1029 h 1089"/>
                <a:gd name="T32" fmla="*/ 0 w 412"/>
                <a:gd name="T33" fmla="*/ 1089 h 1089"/>
                <a:gd name="T34" fmla="*/ 126 w 412"/>
                <a:gd name="T35" fmla="*/ 865 h 1089"/>
                <a:gd name="T36" fmla="*/ 134 w 412"/>
                <a:gd name="T37" fmla="*/ 842 h 1089"/>
                <a:gd name="T38" fmla="*/ 171 w 412"/>
                <a:gd name="T39" fmla="*/ 680 h 1089"/>
                <a:gd name="T40" fmla="*/ 176 w 412"/>
                <a:gd name="T41" fmla="*/ 593 h 1089"/>
                <a:gd name="T42" fmla="*/ 164 w 412"/>
                <a:gd name="T43" fmla="*/ 443 h 1089"/>
                <a:gd name="T44" fmla="*/ 164 w 412"/>
                <a:gd name="T45" fmla="*/ 431 h 1089"/>
                <a:gd name="T46" fmla="*/ 165 w 412"/>
                <a:gd name="T47" fmla="*/ 282 h 1089"/>
                <a:gd name="T48" fmla="*/ 164 w 412"/>
                <a:gd name="T49" fmla="*/ 276 h 1089"/>
                <a:gd name="T50" fmla="*/ 172 w 412"/>
                <a:gd name="T51" fmla="*/ 224 h 1089"/>
                <a:gd name="T52" fmla="*/ 179 w 412"/>
                <a:gd name="T53" fmla="*/ 190 h 1089"/>
                <a:gd name="T54" fmla="*/ 182 w 412"/>
                <a:gd name="T55" fmla="*/ 184 h 1089"/>
                <a:gd name="T56" fmla="*/ 223 w 412"/>
                <a:gd name="T57" fmla="*/ 56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12" h="1089">
                  <a:moveTo>
                    <a:pt x="379" y="0"/>
                  </a:moveTo>
                  <a:cubicBezTo>
                    <a:pt x="386" y="79"/>
                    <a:pt x="392" y="152"/>
                    <a:pt x="399" y="230"/>
                  </a:cubicBezTo>
                  <a:cubicBezTo>
                    <a:pt x="405" y="331"/>
                    <a:pt x="412" y="424"/>
                    <a:pt x="405" y="525"/>
                  </a:cubicBezTo>
                  <a:cubicBezTo>
                    <a:pt x="405" y="526"/>
                    <a:pt x="404" y="528"/>
                    <a:pt x="404" y="530"/>
                  </a:cubicBezTo>
                  <a:cubicBezTo>
                    <a:pt x="403" y="542"/>
                    <a:pt x="402" y="554"/>
                    <a:pt x="401" y="567"/>
                  </a:cubicBezTo>
                  <a:cubicBezTo>
                    <a:pt x="398" y="579"/>
                    <a:pt x="397" y="591"/>
                    <a:pt x="395" y="603"/>
                  </a:cubicBezTo>
                  <a:cubicBezTo>
                    <a:pt x="391" y="618"/>
                    <a:pt x="391" y="632"/>
                    <a:pt x="386" y="646"/>
                  </a:cubicBezTo>
                  <a:cubicBezTo>
                    <a:pt x="385" y="649"/>
                    <a:pt x="383" y="653"/>
                    <a:pt x="382" y="657"/>
                  </a:cubicBezTo>
                  <a:cubicBezTo>
                    <a:pt x="379" y="672"/>
                    <a:pt x="376" y="685"/>
                    <a:pt x="370" y="699"/>
                  </a:cubicBezTo>
                  <a:cubicBezTo>
                    <a:pt x="364" y="712"/>
                    <a:pt x="363" y="725"/>
                    <a:pt x="357" y="737"/>
                  </a:cubicBezTo>
                  <a:cubicBezTo>
                    <a:pt x="351" y="748"/>
                    <a:pt x="347" y="758"/>
                    <a:pt x="342" y="769"/>
                  </a:cubicBezTo>
                  <a:cubicBezTo>
                    <a:pt x="332" y="793"/>
                    <a:pt x="318" y="814"/>
                    <a:pt x="305" y="837"/>
                  </a:cubicBezTo>
                  <a:cubicBezTo>
                    <a:pt x="288" y="863"/>
                    <a:pt x="271" y="885"/>
                    <a:pt x="252" y="909"/>
                  </a:cubicBezTo>
                  <a:cubicBezTo>
                    <a:pt x="222" y="943"/>
                    <a:pt x="191" y="973"/>
                    <a:pt x="155" y="1001"/>
                  </a:cubicBezTo>
                  <a:cubicBezTo>
                    <a:pt x="142" y="1010"/>
                    <a:pt x="131" y="1018"/>
                    <a:pt x="118" y="1027"/>
                  </a:cubicBezTo>
                  <a:cubicBezTo>
                    <a:pt x="117" y="1028"/>
                    <a:pt x="114" y="1027"/>
                    <a:pt x="113" y="1029"/>
                  </a:cubicBezTo>
                  <a:cubicBezTo>
                    <a:pt x="77" y="1054"/>
                    <a:pt x="39" y="1072"/>
                    <a:pt x="0" y="1089"/>
                  </a:cubicBezTo>
                  <a:cubicBezTo>
                    <a:pt x="53" y="1021"/>
                    <a:pt x="94" y="946"/>
                    <a:pt x="126" y="865"/>
                  </a:cubicBezTo>
                  <a:cubicBezTo>
                    <a:pt x="128" y="857"/>
                    <a:pt x="131" y="849"/>
                    <a:pt x="134" y="842"/>
                  </a:cubicBezTo>
                  <a:cubicBezTo>
                    <a:pt x="152" y="789"/>
                    <a:pt x="163" y="737"/>
                    <a:pt x="171" y="680"/>
                  </a:cubicBezTo>
                  <a:cubicBezTo>
                    <a:pt x="174" y="651"/>
                    <a:pt x="176" y="623"/>
                    <a:pt x="176" y="593"/>
                  </a:cubicBezTo>
                  <a:cubicBezTo>
                    <a:pt x="177" y="542"/>
                    <a:pt x="172" y="496"/>
                    <a:pt x="164" y="443"/>
                  </a:cubicBezTo>
                  <a:cubicBezTo>
                    <a:pt x="163" y="439"/>
                    <a:pt x="165" y="436"/>
                    <a:pt x="164" y="431"/>
                  </a:cubicBezTo>
                  <a:cubicBezTo>
                    <a:pt x="159" y="380"/>
                    <a:pt x="158" y="333"/>
                    <a:pt x="165" y="282"/>
                  </a:cubicBezTo>
                  <a:cubicBezTo>
                    <a:pt x="165" y="280"/>
                    <a:pt x="164" y="278"/>
                    <a:pt x="164" y="276"/>
                  </a:cubicBezTo>
                  <a:cubicBezTo>
                    <a:pt x="166" y="258"/>
                    <a:pt x="169" y="242"/>
                    <a:pt x="172" y="224"/>
                  </a:cubicBezTo>
                  <a:cubicBezTo>
                    <a:pt x="175" y="212"/>
                    <a:pt x="177" y="201"/>
                    <a:pt x="179" y="190"/>
                  </a:cubicBezTo>
                  <a:cubicBezTo>
                    <a:pt x="180" y="188"/>
                    <a:pt x="181" y="187"/>
                    <a:pt x="182" y="184"/>
                  </a:cubicBezTo>
                  <a:cubicBezTo>
                    <a:pt x="192" y="138"/>
                    <a:pt x="205" y="97"/>
                    <a:pt x="223" y="5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3" name="Freeform 62">
              <a:extLst>
                <a:ext uri="{FF2B5EF4-FFF2-40B4-BE49-F238E27FC236}">
                  <a16:creationId xmlns:a16="http://schemas.microsoft.com/office/drawing/2014/main" id="{728CAA84-F940-4F51-80CF-87B7F39A0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3161" y="2343523"/>
              <a:ext cx="794317" cy="330591"/>
            </a:xfrm>
            <a:custGeom>
              <a:avLst/>
              <a:gdLst>
                <a:gd name="T0" fmla="*/ 935 w 1038"/>
                <a:gd name="T1" fmla="*/ 234 h 425"/>
                <a:gd name="T2" fmla="*/ 949 w 1038"/>
                <a:gd name="T3" fmla="*/ 217 h 425"/>
                <a:gd name="T4" fmla="*/ 993 w 1038"/>
                <a:gd name="T5" fmla="*/ 154 h 425"/>
                <a:gd name="T6" fmla="*/ 1038 w 1038"/>
                <a:gd name="T7" fmla="*/ 53 h 425"/>
                <a:gd name="T8" fmla="*/ 913 w 1038"/>
                <a:gd name="T9" fmla="*/ 34 h 425"/>
                <a:gd name="T10" fmla="*/ 722 w 1038"/>
                <a:gd name="T11" fmla="*/ 14 h 425"/>
                <a:gd name="T12" fmla="*/ 476 w 1038"/>
                <a:gd name="T13" fmla="*/ 4 h 425"/>
                <a:gd name="T14" fmla="*/ 472 w 1038"/>
                <a:gd name="T15" fmla="*/ 5 h 425"/>
                <a:gd name="T16" fmla="*/ 441 w 1038"/>
                <a:gd name="T17" fmla="*/ 7 h 425"/>
                <a:gd name="T18" fmla="*/ 410 w 1038"/>
                <a:gd name="T19" fmla="*/ 12 h 425"/>
                <a:gd name="T20" fmla="*/ 375 w 1038"/>
                <a:gd name="T21" fmla="*/ 18 h 425"/>
                <a:gd name="T22" fmla="*/ 366 w 1038"/>
                <a:gd name="T23" fmla="*/ 22 h 425"/>
                <a:gd name="T24" fmla="*/ 330 w 1038"/>
                <a:gd name="T25" fmla="*/ 31 h 425"/>
                <a:gd name="T26" fmla="*/ 298 w 1038"/>
                <a:gd name="T27" fmla="*/ 42 h 425"/>
                <a:gd name="T28" fmla="*/ 271 w 1038"/>
                <a:gd name="T29" fmla="*/ 53 h 425"/>
                <a:gd name="T30" fmla="*/ 214 w 1038"/>
                <a:gd name="T31" fmla="*/ 83 h 425"/>
                <a:gd name="T32" fmla="*/ 154 w 1038"/>
                <a:gd name="T33" fmla="*/ 127 h 425"/>
                <a:gd name="T34" fmla="*/ 75 w 1038"/>
                <a:gd name="T35" fmla="*/ 206 h 425"/>
                <a:gd name="T36" fmla="*/ 53 w 1038"/>
                <a:gd name="T37" fmla="*/ 236 h 425"/>
                <a:gd name="T38" fmla="*/ 51 w 1038"/>
                <a:gd name="T39" fmla="*/ 241 h 425"/>
                <a:gd name="T40" fmla="*/ 0 w 1038"/>
                <a:gd name="T41" fmla="*/ 334 h 425"/>
                <a:gd name="T42" fmla="*/ 188 w 1038"/>
                <a:gd name="T43" fmla="*/ 233 h 425"/>
                <a:gd name="T44" fmla="*/ 208 w 1038"/>
                <a:gd name="T45" fmla="*/ 226 h 425"/>
                <a:gd name="T46" fmla="*/ 343 w 1038"/>
                <a:gd name="T47" fmla="*/ 198 h 425"/>
                <a:gd name="T48" fmla="*/ 415 w 1038"/>
                <a:gd name="T49" fmla="*/ 194 h 425"/>
                <a:gd name="T50" fmla="*/ 541 w 1038"/>
                <a:gd name="T51" fmla="*/ 207 h 425"/>
                <a:gd name="T52" fmla="*/ 550 w 1038"/>
                <a:gd name="T53" fmla="*/ 207 h 425"/>
                <a:gd name="T54" fmla="*/ 675 w 1038"/>
                <a:gd name="T55" fmla="*/ 208 h 425"/>
                <a:gd name="T56" fmla="*/ 680 w 1038"/>
                <a:gd name="T57" fmla="*/ 209 h 425"/>
                <a:gd name="T58" fmla="*/ 723 w 1038"/>
                <a:gd name="T59" fmla="*/ 203 h 425"/>
                <a:gd name="T60" fmla="*/ 752 w 1038"/>
                <a:gd name="T61" fmla="*/ 198 h 425"/>
                <a:gd name="T62" fmla="*/ 757 w 1038"/>
                <a:gd name="T63" fmla="*/ 196 h 425"/>
                <a:gd name="T64" fmla="*/ 865 w 1038"/>
                <a:gd name="T65" fmla="*/ 163 h 425"/>
                <a:gd name="T66" fmla="*/ 495 w 1038"/>
                <a:gd name="T67" fmla="*/ 223 h 425"/>
                <a:gd name="T68" fmla="*/ 409 w 1038"/>
                <a:gd name="T69" fmla="*/ 223 h 425"/>
                <a:gd name="T70" fmla="*/ 404 w 1038"/>
                <a:gd name="T71" fmla="*/ 223 h 425"/>
                <a:gd name="T72" fmla="*/ 295 w 1038"/>
                <a:gd name="T73" fmla="*/ 240 h 425"/>
                <a:gd name="T74" fmla="*/ 149 w 1038"/>
                <a:gd name="T75" fmla="*/ 296 h 425"/>
                <a:gd name="T76" fmla="*/ 140 w 1038"/>
                <a:gd name="T77" fmla="*/ 301 h 425"/>
                <a:gd name="T78" fmla="*/ 15 w 1038"/>
                <a:gd name="T79" fmla="*/ 387 h 425"/>
                <a:gd name="T80" fmla="*/ 50 w 1038"/>
                <a:gd name="T81" fmla="*/ 392 h 425"/>
                <a:gd name="T82" fmla="*/ 82 w 1038"/>
                <a:gd name="T83" fmla="*/ 395 h 425"/>
                <a:gd name="T84" fmla="*/ 107 w 1038"/>
                <a:gd name="T85" fmla="*/ 399 h 425"/>
                <a:gd name="T86" fmla="*/ 324 w 1038"/>
                <a:gd name="T87" fmla="*/ 418 h 425"/>
                <a:gd name="T88" fmla="*/ 508 w 1038"/>
                <a:gd name="T89" fmla="*/ 424 h 425"/>
                <a:gd name="T90" fmla="*/ 516 w 1038"/>
                <a:gd name="T91" fmla="*/ 422 h 425"/>
                <a:gd name="T92" fmla="*/ 683 w 1038"/>
                <a:gd name="T93" fmla="*/ 397 h 425"/>
                <a:gd name="T94" fmla="*/ 849 w 1038"/>
                <a:gd name="T95" fmla="*/ 314 h 425"/>
                <a:gd name="T96" fmla="*/ 853 w 1038"/>
                <a:gd name="T97" fmla="*/ 310 h 425"/>
                <a:gd name="T98" fmla="*/ 935 w 1038"/>
                <a:gd name="T99" fmla="*/ 234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8" h="425">
                  <a:moveTo>
                    <a:pt x="935" y="234"/>
                  </a:moveTo>
                  <a:cubicBezTo>
                    <a:pt x="940" y="228"/>
                    <a:pt x="945" y="223"/>
                    <a:pt x="949" y="217"/>
                  </a:cubicBezTo>
                  <a:cubicBezTo>
                    <a:pt x="966" y="197"/>
                    <a:pt x="980" y="176"/>
                    <a:pt x="993" y="154"/>
                  </a:cubicBezTo>
                  <a:cubicBezTo>
                    <a:pt x="1011" y="121"/>
                    <a:pt x="1027" y="88"/>
                    <a:pt x="1038" y="53"/>
                  </a:cubicBezTo>
                  <a:cubicBezTo>
                    <a:pt x="997" y="45"/>
                    <a:pt x="957" y="40"/>
                    <a:pt x="913" y="34"/>
                  </a:cubicBezTo>
                  <a:cubicBezTo>
                    <a:pt x="847" y="26"/>
                    <a:pt x="787" y="20"/>
                    <a:pt x="722" y="14"/>
                  </a:cubicBezTo>
                  <a:cubicBezTo>
                    <a:pt x="638" y="7"/>
                    <a:pt x="560" y="0"/>
                    <a:pt x="476" y="4"/>
                  </a:cubicBezTo>
                  <a:cubicBezTo>
                    <a:pt x="475" y="4"/>
                    <a:pt x="473" y="5"/>
                    <a:pt x="472" y="5"/>
                  </a:cubicBezTo>
                  <a:cubicBezTo>
                    <a:pt x="462" y="6"/>
                    <a:pt x="451" y="7"/>
                    <a:pt x="441" y="7"/>
                  </a:cubicBezTo>
                  <a:cubicBezTo>
                    <a:pt x="431" y="9"/>
                    <a:pt x="421" y="10"/>
                    <a:pt x="410" y="12"/>
                  </a:cubicBezTo>
                  <a:cubicBezTo>
                    <a:pt x="398" y="14"/>
                    <a:pt x="386" y="15"/>
                    <a:pt x="375" y="18"/>
                  </a:cubicBezTo>
                  <a:cubicBezTo>
                    <a:pt x="372" y="20"/>
                    <a:pt x="369" y="21"/>
                    <a:pt x="366" y="22"/>
                  </a:cubicBezTo>
                  <a:cubicBezTo>
                    <a:pt x="353" y="23"/>
                    <a:pt x="342" y="26"/>
                    <a:pt x="330" y="31"/>
                  </a:cubicBezTo>
                  <a:cubicBezTo>
                    <a:pt x="320" y="36"/>
                    <a:pt x="309" y="37"/>
                    <a:pt x="298" y="42"/>
                  </a:cubicBezTo>
                  <a:cubicBezTo>
                    <a:pt x="289" y="46"/>
                    <a:pt x="280" y="50"/>
                    <a:pt x="271" y="53"/>
                  </a:cubicBezTo>
                  <a:cubicBezTo>
                    <a:pt x="251" y="62"/>
                    <a:pt x="234" y="72"/>
                    <a:pt x="214" y="83"/>
                  </a:cubicBezTo>
                  <a:cubicBezTo>
                    <a:pt x="192" y="97"/>
                    <a:pt x="174" y="111"/>
                    <a:pt x="154" y="127"/>
                  </a:cubicBezTo>
                  <a:cubicBezTo>
                    <a:pt x="125" y="151"/>
                    <a:pt x="99" y="176"/>
                    <a:pt x="75" y="206"/>
                  </a:cubicBezTo>
                  <a:cubicBezTo>
                    <a:pt x="68" y="216"/>
                    <a:pt x="61" y="226"/>
                    <a:pt x="53" y="236"/>
                  </a:cubicBezTo>
                  <a:cubicBezTo>
                    <a:pt x="52" y="238"/>
                    <a:pt x="52" y="240"/>
                    <a:pt x="51" y="241"/>
                  </a:cubicBezTo>
                  <a:cubicBezTo>
                    <a:pt x="30" y="270"/>
                    <a:pt x="14" y="302"/>
                    <a:pt x="0" y="334"/>
                  </a:cubicBezTo>
                  <a:cubicBezTo>
                    <a:pt x="57" y="291"/>
                    <a:pt x="120" y="257"/>
                    <a:pt x="188" y="233"/>
                  </a:cubicBezTo>
                  <a:cubicBezTo>
                    <a:pt x="194" y="231"/>
                    <a:pt x="201" y="228"/>
                    <a:pt x="208" y="226"/>
                  </a:cubicBezTo>
                  <a:cubicBezTo>
                    <a:pt x="252" y="212"/>
                    <a:pt x="295" y="203"/>
                    <a:pt x="343" y="198"/>
                  </a:cubicBezTo>
                  <a:cubicBezTo>
                    <a:pt x="368" y="195"/>
                    <a:pt x="391" y="194"/>
                    <a:pt x="415" y="194"/>
                  </a:cubicBezTo>
                  <a:cubicBezTo>
                    <a:pt x="458" y="194"/>
                    <a:pt x="497" y="200"/>
                    <a:pt x="541" y="207"/>
                  </a:cubicBezTo>
                  <a:cubicBezTo>
                    <a:pt x="544" y="207"/>
                    <a:pt x="547" y="206"/>
                    <a:pt x="550" y="207"/>
                  </a:cubicBezTo>
                  <a:cubicBezTo>
                    <a:pt x="594" y="212"/>
                    <a:pt x="633" y="213"/>
                    <a:pt x="675" y="208"/>
                  </a:cubicBezTo>
                  <a:cubicBezTo>
                    <a:pt x="677" y="208"/>
                    <a:pt x="679" y="209"/>
                    <a:pt x="680" y="209"/>
                  </a:cubicBezTo>
                  <a:cubicBezTo>
                    <a:pt x="695" y="207"/>
                    <a:pt x="708" y="205"/>
                    <a:pt x="723" y="203"/>
                  </a:cubicBezTo>
                  <a:cubicBezTo>
                    <a:pt x="734" y="201"/>
                    <a:pt x="742" y="199"/>
                    <a:pt x="752" y="198"/>
                  </a:cubicBezTo>
                  <a:cubicBezTo>
                    <a:pt x="754" y="197"/>
                    <a:pt x="755" y="196"/>
                    <a:pt x="757" y="196"/>
                  </a:cubicBezTo>
                  <a:cubicBezTo>
                    <a:pt x="795" y="188"/>
                    <a:pt x="830" y="177"/>
                    <a:pt x="865" y="163"/>
                  </a:cubicBezTo>
                  <a:cubicBezTo>
                    <a:pt x="751" y="217"/>
                    <a:pt x="621" y="238"/>
                    <a:pt x="495" y="223"/>
                  </a:cubicBezTo>
                  <a:cubicBezTo>
                    <a:pt x="467" y="223"/>
                    <a:pt x="439" y="220"/>
                    <a:pt x="409" y="223"/>
                  </a:cubicBezTo>
                  <a:cubicBezTo>
                    <a:pt x="408" y="223"/>
                    <a:pt x="406" y="223"/>
                    <a:pt x="404" y="223"/>
                  </a:cubicBezTo>
                  <a:cubicBezTo>
                    <a:pt x="366" y="227"/>
                    <a:pt x="332" y="231"/>
                    <a:pt x="295" y="240"/>
                  </a:cubicBezTo>
                  <a:cubicBezTo>
                    <a:pt x="243" y="254"/>
                    <a:pt x="196" y="272"/>
                    <a:pt x="149" y="296"/>
                  </a:cubicBezTo>
                  <a:cubicBezTo>
                    <a:pt x="146" y="297"/>
                    <a:pt x="143" y="300"/>
                    <a:pt x="140" y="301"/>
                  </a:cubicBezTo>
                  <a:cubicBezTo>
                    <a:pt x="94" y="325"/>
                    <a:pt x="54" y="355"/>
                    <a:pt x="15" y="387"/>
                  </a:cubicBezTo>
                  <a:cubicBezTo>
                    <a:pt x="26" y="390"/>
                    <a:pt x="37" y="390"/>
                    <a:pt x="50" y="392"/>
                  </a:cubicBezTo>
                  <a:cubicBezTo>
                    <a:pt x="60" y="394"/>
                    <a:pt x="71" y="395"/>
                    <a:pt x="82" y="395"/>
                  </a:cubicBezTo>
                  <a:cubicBezTo>
                    <a:pt x="91" y="396"/>
                    <a:pt x="99" y="398"/>
                    <a:pt x="107" y="399"/>
                  </a:cubicBezTo>
                  <a:cubicBezTo>
                    <a:pt x="182" y="407"/>
                    <a:pt x="250" y="413"/>
                    <a:pt x="324" y="418"/>
                  </a:cubicBezTo>
                  <a:cubicBezTo>
                    <a:pt x="387" y="421"/>
                    <a:pt x="446" y="425"/>
                    <a:pt x="508" y="424"/>
                  </a:cubicBezTo>
                  <a:cubicBezTo>
                    <a:pt x="511" y="424"/>
                    <a:pt x="514" y="422"/>
                    <a:pt x="516" y="422"/>
                  </a:cubicBezTo>
                  <a:cubicBezTo>
                    <a:pt x="574" y="422"/>
                    <a:pt x="627" y="412"/>
                    <a:pt x="683" y="397"/>
                  </a:cubicBezTo>
                  <a:cubicBezTo>
                    <a:pt x="744" y="379"/>
                    <a:pt x="797" y="352"/>
                    <a:pt x="849" y="314"/>
                  </a:cubicBezTo>
                  <a:cubicBezTo>
                    <a:pt x="850" y="313"/>
                    <a:pt x="852" y="312"/>
                    <a:pt x="853" y="310"/>
                  </a:cubicBezTo>
                  <a:cubicBezTo>
                    <a:pt x="884" y="288"/>
                    <a:pt x="911" y="262"/>
                    <a:pt x="935" y="23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BD2DC038-D6B0-455C-AC74-3C8640B4A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7805" y="1714682"/>
              <a:ext cx="174419" cy="559368"/>
            </a:xfrm>
            <a:custGeom>
              <a:avLst/>
              <a:gdLst>
                <a:gd name="T0" fmla="*/ 229 w 229"/>
                <a:gd name="T1" fmla="*/ 0 h 719"/>
                <a:gd name="T2" fmla="*/ 173 w 229"/>
                <a:gd name="T3" fmla="*/ 313 h 719"/>
                <a:gd name="T4" fmla="*/ 171 w 229"/>
                <a:gd name="T5" fmla="*/ 387 h 719"/>
                <a:gd name="T6" fmla="*/ 171 w 229"/>
                <a:gd name="T7" fmla="*/ 391 h 719"/>
                <a:gd name="T8" fmla="*/ 155 w 229"/>
                <a:gd name="T9" fmla="*/ 483 h 719"/>
                <a:gd name="T10" fmla="*/ 105 w 229"/>
                <a:gd name="T11" fmla="*/ 607 h 719"/>
                <a:gd name="T12" fmla="*/ 101 w 229"/>
                <a:gd name="T13" fmla="*/ 614 h 719"/>
                <a:gd name="T14" fmla="*/ 26 w 229"/>
                <a:gd name="T15" fmla="*/ 719 h 719"/>
                <a:gd name="T16" fmla="*/ 23 w 229"/>
                <a:gd name="T17" fmla="*/ 690 h 719"/>
                <a:gd name="T18" fmla="*/ 20 w 229"/>
                <a:gd name="T19" fmla="*/ 662 h 719"/>
                <a:gd name="T20" fmla="*/ 17 w 229"/>
                <a:gd name="T21" fmla="*/ 641 h 719"/>
                <a:gd name="T22" fmla="*/ 4 w 229"/>
                <a:gd name="T23" fmla="*/ 456 h 719"/>
                <a:gd name="T24" fmla="*/ 2 w 229"/>
                <a:gd name="T25" fmla="*/ 300 h 719"/>
                <a:gd name="T26" fmla="*/ 3 w 229"/>
                <a:gd name="T27" fmla="*/ 293 h 719"/>
                <a:gd name="T28" fmla="*/ 27 w 229"/>
                <a:gd name="T29" fmla="*/ 151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9" h="719">
                  <a:moveTo>
                    <a:pt x="229" y="0"/>
                  </a:moveTo>
                  <a:cubicBezTo>
                    <a:pt x="181" y="97"/>
                    <a:pt x="161" y="207"/>
                    <a:pt x="173" y="313"/>
                  </a:cubicBezTo>
                  <a:cubicBezTo>
                    <a:pt x="172" y="338"/>
                    <a:pt x="174" y="362"/>
                    <a:pt x="171" y="387"/>
                  </a:cubicBezTo>
                  <a:cubicBezTo>
                    <a:pt x="171" y="388"/>
                    <a:pt x="171" y="390"/>
                    <a:pt x="171" y="391"/>
                  </a:cubicBezTo>
                  <a:cubicBezTo>
                    <a:pt x="168" y="423"/>
                    <a:pt x="163" y="452"/>
                    <a:pt x="155" y="483"/>
                  </a:cubicBezTo>
                  <a:cubicBezTo>
                    <a:pt x="143" y="528"/>
                    <a:pt x="126" y="567"/>
                    <a:pt x="105" y="607"/>
                  </a:cubicBezTo>
                  <a:cubicBezTo>
                    <a:pt x="104" y="609"/>
                    <a:pt x="102" y="612"/>
                    <a:pt x="101" y="614"/>
                  </a:cubicBezTo>
                  <a:cubicBezTo>
                    <a:pt x="80" y="653"/>
                    <a:pt x="54" y="686"/>
                    <a:pt x="26" y="719"/>
                  </a:cubicBezTo>
                  <a:cubicBezTo>
                    <a:pt x="24" y="709"/>
                    <a:pt x="24" y="701"/>
                    <a:pt x="23" y="690"/>
                  </a:cubicBezTo>
                  <a:cubicBezTo>
                    <a:pt x="21" y="681"/>
                    <a:pt x="20" y="672"/>
                    <a:pt x="20" y="662"/>
                  </a:cubicBezTo>
                  <a:cubicBezTo>
                    <a:pt x="19" y="655"/>
                    <a:pt x="18" y="648"/>
                    <a:pt x="17" y="641"/>
                  </a:cubicBezTo>
                  <a:cubicBezTo>
                    <a:pt x="11" y="577"/>
                    <a:pt x="7" y="519"/>
                    <a:pt x="4" y="456"/>
                  </a:cubicBezTo>
                  <a:cubicBezTo>
                    <a:pt x="2" y="402"/>
                    <a:pt x="0" y="353"/>
                    <a:pt x="2" y="300"/>
                  </a:cubicBezTo>
                  <a:cubicBezTo>
                    <a:pt x="2" y="297"/>
                    <a:pt x="3" y="295"/>
                    <a:pt x="3" y="293"/>
                  </a:cubicBezTo>
                  <a:cubicBezTo>
                    <a:pt x="5" y="244"/>
                    <a:pt x="13" y="198"/>
                    <a:pt x="27" y="15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5" name="Freeform 64">
              <a:extLst>
                <a:ext uri="{FF2B5EF4-FFF2-40B4-BE49-F238E27FC236}">
                  <a16:creationId xmlns:a16="http://schemas.microsoft.com/office/drawing/2014/main" id="{EBC3FDE5-8674-4AA5-B708-16A710EBC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2016" y="1810507"/>
              <a:ext cx="222739" cy="474326"/>
            </a:xfrm>
            <a:custGeom>
              <a:avLst/>
              <a:gdLst>
                <a:gd name="T0" fmla="*/ 283 w 292"/>
                <a:gd name="T1" fmla="*/ 0 h 609"/>
                <a:gd name="T2" fmla="*/ 287 w 292"/>
                <a:gd name="T3" fmla="*/ 209 h 609"/>
                <a:gd name="T4" fmla="*/ 286 w 292"/>
                <a:gd name="T5" fmla="*/ 213 h 609"/>
                <a:gd name="T6" fmla="*/ 284 w 292"/>
                <a:gd name="T7" fmla="*/ 239 h 609"/>
                <a:gd name="T8" fmla="*/ 280 w 292"/>
                <a:gd name="T9" fmla="*/ 265 h 609"/>
                <a:gd name="T10" fmla="*/ 274 w 292"/>
                <a:gd name="T11" fmla="*/ 295 h 609"/>
                <a:gd name="T12" fmla="*/ 271 w 292"/>
                <a:gd name="T13" fmla="*/ 303 h 609"/>
                <a:gd name="T14" fmla="*/ 262 w 292"/>
                <a:gd name="T15" fmla="*/ 333 h 609"/>
                <a:gd name="T16" fmla="*/ 253 w 292"/>
                <a:gd name="T17" fmla="*/ 360 h 609"/>
                <a:gd name="T18" fmla="*/ 243 w 292"/>
                <a:gd name="T19" fmla="*/ 382 h 609"/>
                <a:gd name="T20" fmla="*/ 216 w 292"/>
                <a:gd name="T21" fmla="*/ 430 h 609"/>
                <a:gd name="T22" fmla="*/ 178 w 292"/>
                <a:gd name="T23" fmla="*/ 481 h 609"/>
                <a:gd name="T24" fmla="*/ 110 w 292"/>
                <a:gd name="T25" fmla="*/ 547 h 609"/>
                <a:gd name="T26" fmla="*/ 84 w 292"/>
                <a:gd name="T27" fmla="*/ 565 h 609"/>
                <a:gd name="T28" fmla="*/ 80 w 292"/>
                <a:gd name="T29" fmla="*/ 567 h 609"/>
                <a:gd name="T30" fmla="*/ 0 w 292"/>
                <a:gd name="T31" fmla="*/ 609 h 609"/>
                <a:gd name="T32" fmla="*/ 89 w 292"/>
                <a:gd name="T33" fmla="*/ 450 h 609"/>
                <a:gd name="T34" fmla="*/ 95 w 292"/>
                <a:gd name="T35" fmla="*/ 434 h 609"/>
                <a:gd name="T36" fmla="*/ 121 w 292"/>
                <a:gd name="T37" fmla="*/ 319 h 609"/>
                <a:gd name="T38" fmla="*/ 125 w 292"/>
                <a:gd name="T39" fmla="*/ 258 h 609"/>
                <a:gd name="T40" fmla="*/ 116 w 292"/>
                <a:gd name="T41" fmla="*/ 151 h 609"/>
                <a:gd name="T42" fmla="*/ 116 w 292"/>
                <a:gd name="T43" fmla="*/ 143 h 609"/>
                <a:gd name="T44" fmla="*/ 117 w 292"/>
                <a:gd name="T45" fmla="*/ 37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2" h="609">
                  <a:moveTo>
                    <a:pt x="283" y="0"/>
                  </a:moveTo>
                  <a:cubicBezTo>
                    <a:pt x="287" y="72"/>
                    <a:pt x="292" y="137"/>
                    <a:pt x="287" y="209"/>
                  </a:cubicBezTo>
                  <a:cubicBezTo>
                    <a:pt x="287" y="210"/>
                    <a:pt x="286" y="211"/>
                    <a:pt x="286" y="213"/>
                  </a:cubicBezTo>
                  <a:cubicBezTo>
                    <a:pt x="285" y="221"/>
                    <a:pt x="285" y="230"/>
                    <a:pt x="284" y="239"/>
                  </a:cubicBezTo>
                  <a:cubicBezTo>
                    <a:pt x="282" y="247"/>
                    <a:pt x="282" y="256"/>
                    <a:pt x="280" y="265"/>
                  </a:cubicBezTo>
                  <a:cubicBezTo>
                    <a:pt x="277" y="275"/>
                    <a:pt x="277" y="285"/>
                    <a:pt x="274" y="295"/>
                  </a:cubicBezTo>
                  <a:cubicBezTo>
                    <a:pt x="273" y="298"/>
                    <a:pt x="271" y="300"/>
                    <a:pt x="271" y="303"/>
                  </a:cubicBezTo>
                  <a:cubicBezTo>
                    <a:pt x="269" y="314"/>
                    <a:pt x="267" y="323"/>
                    <a:pt x="262" y="333"/>
                  </a:cubicBezTo>
                  <a:cubicBezTo>
                    <a:pt x="258" y="342"/>
                    <a:pt x="257" y="351"/>
                    <a:pt x="253" y="360"/>
                  </a:cubicBezTo>
                  <a:cubicBezTo>
                    <a:pt x="249" y="367"/>
                    <a:pt x="246" y="375"/>
                    <a:pt x="243" y="382"/>
                  </a:cubicBezTo>
                  <a:cubicBezTo>
                    <a:pt x="235" y="399"/>
                    <a:pt x="226" y="414"/>
                    <a:pt x="216" y="430"/>
                  </a:cubicBezTo>
                  <a:cubicBezTo>
                    <a:pt x="204" y="449"/>
                    <a:pt x="192" y="465"/>
                    <a:pt x="178" y="481"/>
                  </a:cubicBezTo>
                  <a:cubicBezTo>
                    <a:pt x="157" y="506"/>
                    <a:pt x="135" y="527"/>
                    <a:pt x="110" y="547"/>
                  </a:cubicBezTo>
                  <a:cubicBezTo>
                    <a:pt x="101" y="553"/>
                    <a:pt x="93" y="559"/>
                    <a:pt x="84" y="565"/>
                  </a:cubicBezTo>
                  <a:cubicBezTo>
                    <a:pt x="83" y="566"/>
                    <a:pt x="81" y="566"/>
                    <a:pt x="80" y="567"/>
                  </a:cubicBezTo>
                  <a:cubicBezTo>
                    <a:pt x="55" y="585"/>
                    <a:pt x="28" y="597"/>
                    <a:pt x="0" y="609"/>
                  </a:cubicBezTo>
                  <a:cubicBezTo>
                    <a:pt x="37" y="561"/>
                    <a:pt x="67" y="508"/>
                    <a:pt x="89" y="450"/>
                  </a:cubicBezTo>
                  <a:cubicBezTo>
                    <a:pt x="91" y="445"/>
                    <a:pt x="93" y="439"/>
                    <a:pt x="95" y="434"/>
                  </a:cubicBezTo>
                  <a:cubicBezTo>
                    <a:pt x="107" y="396"/>
                    <a:pt x="115" y="360"/>
                    <a:pt x="121" y="319"/>
                  </a:cubicBezTo>
                  <a:cubicBezTo>
                    <a:pt x="123" y="299"/>
                    <a:pt x="125" y="279"/>
                    <a:pt x="125" y="258"/>
                  </a:cubicBezTo>
                  <a:cubicBezTo>
                    <a:pt x="125" y="222"/>
                    <a:pt x="121" y="188"/>
                    <a:pt x="116" y="151"/>
                  </a:cubicBezTo>
                  <a:cubicBezTo>
                    <a:pt x="115" y="148"/>
                    <a:pt x="117" y="146"/>
                    <a:pt x="116" y="143"/>
                  </a:cubicBezTo>
                  <a:cubicBezTo>
                    <a:pt x="112" y="106"/>
                    <a:pt x="112" y="73"/>
                    <a:pt x="117" y="3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6" name="Freeform 65">
              <a:extLst>
                <a:ext uri="{FF2B5EF4-FFF2-40B4-BE49-F238E27FC236}">
                  <a16:creationId xmlns:a16="http://schemas.microsoft.com/office/drawing/2014/main" id="{D2E10085-9BBF-483D-9653-E56302DF5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7252" y="2076416"/>
              <a:ext cx="575113" cy="239558"/>
            </a:xfrm>
            <a:custGeom>
              <a:avLst/>
              <a:gdLst>
                <a:gd name="T0" fmla="*/ 676 w 751"/>
                <a:gd name="T1" fmla="*/ 169 h 307"/>
                <a:gd name="T2" fmla="*/ 686 w 751"/>
                <a:gd name="T3" fmla="*/ 157 h 307"/>
                <a:gd name="T4" fmla="*/ 718 w 751"/>
                <a:gd name="T5" fmla="*/ 111 h 307"/>
                <a:gd name="T6" fmla="*/ 751 w 751"/>
                <a:gd name="T7" fmla="*/ 38 h 307"/>
                <a:gd name="T8" fmla="*/ 660 w 751"/>
                <a:gd name="T9" fmla="*/ 24 h 307"/>
                <a:gd name="T10" fmla="*/ 522 w 751"/>
                <a:gd name="T11" fmla="*/ 10 h 307"/>
                <a:gd name="T12" fmla="*/ 344 w 751"/>
                <a:gd name="T13" fmla="*/ 3 h 307"/>
                <a:gd name="T14" fmla="*/ 341 w 751"/>
                <a:gd name="T15" fmla="*/ 4 h 307"/>
                <a:gd name="T16" fmla="*/ 319 w 751"/>
                <a:gd name="T17" fmla="*/ 5 h 307"/>
                <a:gd name="T18" fmla="*/ 297 w 751"/>
                <a:gd name="T19" fmla="*/ 8 h 307"/>
                <a:gd name="T20" fmla="*/ 271 w 751"/>
                <a:gd name="T21" fmla="*/ 13 h 307"/>
                <a:gd name="T22" fmla="*/ 265 w 751"/>
                <a:gd name="T23" fmla="*/ 15 h 307"/>
                <a:gd name="T24" fmla="*/ 239 w 751"/>
                <a:gd name="T25" fmla="*/ 22 h 307"/>
                <a:gd name="T26" fmla="*/ 216 w 751"/>
                <a:gd name="T27" fmla="*/ 30 h 307"/>
                <a:gd name="T28" fmla="*/ 196 w 751"/>
                <a:gd name="T29" fmla="*/ 38 h 307"/>
                <a:gd name="T30" fmla="*/ 155 w 751"/>
                <a:gd name="T31" fmla="*/ 60 h 307"/>
                <a:gd name="T32" fmla="*/ 111 w 751"/>
                <a:gd name="T33" fmla="*/ 91 h 307"/>
                <a:gd name="T34" fmla="*/ 55 w 751"/>
                <a:gd name="T35" fmla="*/ 149 h 307"/>
                <a:gd name="T36" fmla="*/ 39 w 751"/>
                <a:gd name="T37" fmla="*/ 170 h 307"/>
                <a:gd name="T38" fmla="*/ 37 w 751"/>
                <a:gd name="T39" fmla="*/ 174 h 307"/>
                <a:gd name="T40" fmla="*/ 0 w 751"/>
                <a:gd name="T41" fmla="*/ 241 h 307"/>
                <a:gd name="T42" fmla="*/ 136 w 751"/>
                <a:gd name="T43" fmla="*/ 168 h 307"/>
                <a:gd name="T44" fmla="*/ 150 w 751"/>
                <a:gd name="T45" fmla="*/ 163 h 307"/>
                <a:gd name="T46" fmla="*/ 248 w 751"/>
                <a:gd name="T47" fmla="*/ 143 h 307"/>
                <a:gd name="T48" fmla="*/ 301 w 751"/>
                <a:gd name="T49" fmla="*/ 140 h 307"/>
                <a:gd name="T50" fmla="*/ 391 w 751"/>
                <a:gd name="T51" fmla="*/ 149 h 307"/>
                <a:gd name="T52" fmla="*/ 398 w 751"/>
                <a:gd name="T53" fmla="*/ 149 h 307"/>
                <a:gd name="T54" fmla="*/ 488 w 751"/>
                <a:gd name="T55" fmla="*/ 150 h 307"/>
                <a:gd name="T56" fmla="*/ 492 w 751"/>
                <a:gd name="T57" fmla="*/ 151 h 307"/>
                <a:gd name="T58" fmla="*/ 523 w 751"/>
                <a:gd name="T59" fmla="*/ 146 h 307"/>
                <a:gd name="T60" fmla="*/ 544 w 751"/>
                <a:gd name="T61" fmla="*/ 143 h 307"/>
                <a:gd name="T62" fmla="*/ 547 w 751"/>
                <a:gd name="T63" fmla="*/ 141 h 307"/>
                <a:gd name="T64" fmla="*/ 625 w 751"/>
                <a:gd name="T65" fmla="*/ 118 h 307"/>
                <a:gd name="T66" fmla="*/ 358 w 751"/>
                <a:gd name="T67" fmla="*/ 161 h 307"/>
                <a:gd name="T68" fmla="*/ 296 w 751"/>
                <a:gd name="T69" fmla="*/ 161 h 307"/>
                <a:gd name="T70" fmla="*/ 292 w 751"/>
                <a:gd name="T71" fmla="*/ 161 h 307"/>
                <a:gd name="T72" fmla="*/ 214 w 751"/>
                <a:gd name="T73" fmla="*/ 173 h 307"/>
                <a:gd name="T74" fmla="*/ 108 w 751"/>
                <a:gd name="T75" fmla="*/ 214 h 307"/>
                <a:gd name="T76" fmla="*/ 102 w 751"/>
                <a:gd name="T77" fmla="*/ 218 h 307"/>
                <a:gd name="T78" fmla="*/ 11 w 751"/>
                <a:gd name="T79" fmla="*/ 279 h 307"/>
                <a:gd name="T80" fmla="*/ 36 w 751"/>
                <a:gd name="T81" fmla="*/ 283 h 307"/>
                <a:gd name="T82" fmla="*/ 60 w 751"/>
                <a:gd name="T83" fmla="*/ 286 h 307"/>
                <a:gd name="T84" fmla="*/ 78 w 751"/>
                <a:gd name="T85" fmla="*/ 288 h 307"/>
                <a:gd name="T86" fmla="*/ 235 w 751"/>
                <a:gd name="T87" fmla="*/ 302 h 307"/>
                <a:gd name="T88" fmla="*/ 368 w 751"/>
                <a:gd name="T89" fmla="*/ 306 h 307"/>
                <a:gd name="T90" fmla="*/ 373 w 751"/>
                <a:gd name="T91" fmla="*/ 305 h 307"/>
                <a:gd name="T92" fmla="*/ 494 w 751"/>
                <a:gd name="T93" fmla="*/ 287 h 307"/>
                <a:gd name="T94" fmla="*/ 614 w 751"/>
                <a:gd name="T95" fmla="*/ 227 h 307"/>
                <a:gd name="T96" fmla="*/ 617 w 751"/>
                <a:gd name="T97" fmla="*/ 224 h 307"/>
                <a:gd name="T98" fmla="*/ 676 w 751"/>
                <a:gd name="T99" fmla="*/ 16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51" h="307">
                  <a:moveTo>
                    <a:pt x="676" y="169"/>
                  </a:moveTo>
                  <a:cubicBezTo>
                    <a:pt x="679" y="165"/>
                    <a:pt x="683" y="161"/>
                    <a:pt x="686" y="157"/>
                  </a:cubicBezTo>
                  <a:cubicBezTo>
                    <a:pt x="698" y="142"/>
                    <a:pt x="708" y="127"/>
                    <a:pt x="718" y="111"/>
                  </a:cubicBezTo>
                  <a:cubicBezTo>
                    <a:pt x="731" y="87"/>
                    <a:pt x="742" y="64"/>
                    <a:pt x="751" y="38"/>
                  </a:cubicBezTo>
                  <a:cubicBezTo>
                    <a:pt x="721" y="32"/>
                    <a:pt x="692" y="28"/>
                    <a:pt x="660" y="24"/>
                  </a:cubicBezTo>
                  <a:cubicBezTo>
                    <a:pt x="613" y="19"/>
                    <a:pt x="569" y="15"/>
                    <a:pt x="522" y="10"/>
                  </a:cubicBezTo>
                  <a:cubicBezTo>
                    <a:pt x="461" y="5"/>
                    <a:pt x="405" y="0"/>
                    <a:pt x="344" y="3"/>
                  </a:cubicBezTo>
                  <a:cubicBezTo>
                    <a:pt x="343" y="3"/>
                    <a:pt x="342" y="4"/>
                    <a:pt x="341" y="4"/>
                  </a:cubicBezTo>
                  <a:cubicBezTo>
                    <a:pt x="334" y="4"/>
                    <a:pt x="327" y="5"/>
                    <a:pt x="319" y="5"/>
                  </a:cubicBezTo>
                  <a:cubicBezTo>
                    <a:pt x="312" y="6"/>
                    <a:pt x="304" y="7"/>
                    <a:pt x="297" y="8"/>
                  </a:cubicBezTo>
                  <a:cubicBezTo>
                    <a:pt x="288" y="10"/>
                    <a:pt x="279" y="11"/>
                    <a:pt x="271" y="13"/>
                  </a:cubicBezTo>
                  <a:cubicBezTo>
                    <a:pt x="269" y="14"/>
                    <a:pt x="267" y="15"/>
                    <a:pt x="265" y="15"/>
                  </a:cubicBezTo>
                  <a:cubicBezTo>
                    <a:pt x="255" y="17"/>
                    <a:pt x="247" y="19"/>
                    <a:pt x="239" y="22"/>
                  </a:cubicBezTo>
                  <a:cubicBezTo>
                    <a:pt x="231" y="26"/>
                    <a:pt x="223" y="26"/>
                    <a:pt x="216" y="30"/>
                  </a:cubicBezTo>
                  <a:cubicBezTo>
                    <a:pt x="209" y="33"/>
                    <a:pt x="203" y="36"/>
                    <a:pt x="196" y="38"/>
                  </a:cubicBezTo>
                  <a:cubicBezTo>
                    <a:pt x="182" y="44"/>
                    <a:pt x="169" y="52"/>
                    <a:pt x="155" y="60"/>
                  </a:cubicBezTo>
                  <a:cubicBezTo>
                    <a:pt x="139" y="70"/>
                    <a:pt x="126" y="80"/>
                    <a:pt x="111" y="91"/>
                  </a:cubicBezTo>
                  <a:cubicBezTo>
                    <a:pt x="90" y="109"/>
                    <a:pt x="72" y="127"/>
                    <a:pt x="55" y="149"/>
                  </a:cubicBezTo>
                  <a:cubicBezTo>
                    <a:pt x="49" y="156"/>
                    <a:pt x="44" y="163"/>
                    <a:pt x="39" y="170"/>
                  </a:cubicBezTo>
                  <a:cubicBezTo>
                    <a:pt x="38" y="171"/>
                    <a:pt x="38" y="173"/>
                    <a:pt x="37" y="174"/>
                  </a:cubicBezTo>
                  <a:cubicBezTo>
                    <a:pt x="22" y="195"/>
                    <a:pt x="11" y="218"/>
                    <a:pt x="0" y="241"/>
                  </a:cubicBezTo>
                  <a:cubicBezTo>
                    <a:pt x="41" y="210"/>
                    <a:pt x="87" y="186"/>
                    <a:pt x="136" y="168"/>
                  </a:cubicBezTo>
                  <a:cubicBezTo>
                    <a:pt x="141" y="166"/>
                    <a:pt x="146" y="164"/>
                    <a:pt x="150" y="163"/>
                  </a:cubicBezTo>
                  <a:cubicBezTo>
                    <a:pt x="183" y="153"/>
                    <a:pt x="214" y="147"/>
                    <a:pt x="248" y="143"/>
                  </a:cubicBezTo>
                  <a:cubicBezTo>
                    <a:pt x="266" y="141"/>
                    <a:pt x="283" y="140"/>
                    <a:pt x="301" y="140"/>
                  </a:cubicBezTo>
                  <a:cubicBezTo>
                    <a:pt x="331" y="140"/>
                    <a:pt x="359" y="144"/>
                    <a:pt x="391" y="149"/>
                  </a:cubicBezTo>
                  <a:cubicBezTo>
                    <a:pt x="394" y="150"/>
                    <a:pt x="396" y="149"/>
                    <a:pt x="398" y="149"/>
                  </a:cubicBezTo>
                  <a:cubicBezTo>
                    <a:pt x="429" y="153"/>
                    <a:pt x="457" y="154"/>
                    <a:pt x="488" y="150"/>
                  </a:cubicBezTo>
                  <a:cubicBezTo>
                    <a:pt x="489" y="150"/>
                    <a:pt x="491" y="151"/>
                    <a:pt x="492" y="151"/>
                  </a:cubicBezTo>
                  <a:cubicBezTo>
                    <a:pt x="503" y="150"/>
                    <a:pt x="512" y="148"/>
                    <a:pt x="523" y="146"/>
                  </a:cubicBezTo>
                  <a:cubicBezTo>
                    <a:pt x="530" y="145"/>
                    <a:pt x="537" y="144"/>
                    <a:pt x="544" y="143"/>
                  </a:cubicBezTo>
                  <a:cubicBezTo>
                    <a:pt x="545" y="142"/>
                    <a:pt x="546" y="142"/>
                    <a:pt x="547" y="141"/>
                  </a:cubicBezTo>
                  <a:cubicBezTo>
                    <a:pt x="575" y="135"/>
                    <a:pt x="600" y="128"/>
                    <a:pt x="625" y="118"/>
                  </a:cubicBezTo>
                  <a:cubicBezTo>
                    <a:pt x="543" y="156"/>
                    <a:pt x="449" y="172"/>
                    <a:pt x="358" y="161"/>
                  </a:cubicBezTo>
                  <a:cubicBezTo>
                    <a:pt x="338" y="161"/>
                    <a:pt x="317" y="159"/>
                    <a:pt x="296" y="161"/>
                  </a:cubicBezTo>
                  <a:cubicBezTo>
                    <a:pt x="295" y="161"/>
                    <a:pt x="293" y="161"/>
                    <a:pt x="292" y="161"/>
                  </a:cubicBezTo>
                  <a:cubicBezTo>
                    <a:pt x="265" y="163"/>
                    <a:pt x="240" y="167"/>
                    <a:pt x="214" y="173"/>
                  </a:cubicBezTo>
                  <a:cubicBezTo>
                    <a:pt x="176" y="183"/>
                    <a:pt x="142" y="197"/>
                    <a:pt x="108" y="214"/>
                  </a:cubicBezTo>
                  <a:cubicBezTo>
                    <a:pt x="106" y="215"/>
                    <a:pt x="104" y="217"/>
                    <a:pt x="102" y="218"/>
                  </a:cubicBezTo>
                  <a:cubicBezTo>
                    <a:pt x="68" y="235"/>
                    <a:pt x="40" y="256"/>
                    <a:pt x="11" y="279"/>
                  </a:cubicBezTo>
                  <a:cubicBezTo>
                    <a:pt x="20" y="282"/>
                    <a:pt x="27" y="281"/>
                    <a:pt x="36" y="283"/>
                  </a:cubicBezTo>
                  <a:cubicBezTo>
                    <a:pt x="44" y="284"/>
                    <a:pt x="52" y="285"/>
                    <a:pt x="60" y="286"/>
                  </a:cubicBezTo>
                  <a:cubicBezTo>
                    <a:pt x="66" y="286"/>
                    <a:pt x="72" y="287"/>
                    <a:pt x="78" y="288"/>
                  </a:cubicBezTo>
                  <a:cubicBezTo>
                    <a:pt x="132" y="294"/>
                    <a:pt x="181" y="298"/>
                    <a:pt x="235" y="302"/>
                  </a:cubicBezTo>
                  <a:cubicBezTo>
                    <a:pt x="280" y="304"/>
                    <a:pt x="322" y="307"/>
                    <a:pt x="368" y="306"/>
                  </a:cubicBezTo>
                  <a:cubicBezTo>
                    <a:pt x="369" y="306"/>
                    <a:pt x="371" y="305"/>
                    <a:pt x="373" y="305"/>
                  </a:cubicBezTo>
                  <a:cubicBezTo>
                    <a:pt x="415" y="304"/>
                    <a:pt x="454" y="298"/>
                    <a:pt x="494" y="287"/>
                  </a:cubicBezTo>
                  <a:cubicBezTo>
                    <a:pt x="538" y="274"/>
                    <a:pt x="576" y="254"/>
                    <a:pt x="614" y="227"/>
                  </a:cubicBezTo>
                  <a:cubicBezTo>
                    <a:pt x="615" y="226"/>
                    <a:pt x="616" y="225"/>
                    <a:pt x="617" y="224"/>
                  </a:cubicBezTo>
                  <a:cubicBezTo>
                    <a:pt x="639" y="208"/>
                    <a:pt x="658" y="189"/>
                    <a:pt x="676" y="16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7" name="Freeform 66">
              <a:extLst>
                <a:ext uri="{FF2B5EF4-FFF2-40B4-BE49-F238E27FC236}">
                  <a16:creationId xmlns:a16="http://schemas.microsoft.com/office/drawing/2014/main" id="{E8AB4637-460C-496D-A1CC-A13BABD7D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1324" y="1683540"/>
              <a:ext cx="127280" cy="403657"/>
            </a:xfrm>
            <a:custGeom>
              <a:avLst/>
              <a:gdLst>
                <a:gd name="T0" fmla="*/ 166 w 166"/>
                <a:gd name="T1" fmla="*/ 0 h 519"/>
                <a:gd name="T2" fmla="*/ 125 w 166"/>
                <a:gd name="T3" fmla="*/ 226 h 519"/>
                <a:gd name="T4" fmla="*/ 124 w 166"/>
                <a:gd name="T5" fmla="*/ 279 h 519"/>
                <a:gd name="T6" fmla="*/ 124 w 166"/>
                <a:gd name="T7" fmla="*/ 282 h 519"/>
                <a:gd name="T8" fmla="*/ 112 w 166"/>
                <a:gd name="T9" fmla="*/ 349 h 519"/>
                <a:gd name="T10" fmla="*/ 77 w 166"/>
                <a:gd name="T11" fmla="*/ 438 h 519"/>
                <a:gd name="T12" fmla="*/ 73 w 166"/>
                <a:gd name="T13" fmla="*/ 443 h 519"/>
                <a:gd name="T14" fmla="*/ 20 w 166"/>
                <a:gd name="T15" fmla="*/ 519 h 519"/>
                <a:gd name="T16" fmla="*/ 17 w 166"/>
                <a:gd name="T17" fmla="*/ 498 h 519"/>
                <a:gd name="T18" fmla="*/ 15 w 166"/>
                <a:gd name="T19" fmla="*/ 478 h 519"/>
                <a:gd name="T20" fmla="*/ 13 w 166"/>
                <a:gd name="T21" fmla="*/ 462 h 519"/>
                <a:gd name="T22" fmla="*/ 3 w 166"/>
                <a:gd name="T23" fmla="*/ 329 h 519"/>
                <a:gd name="T24" fmla="*/ 2 w 166"/>
                <a:gd name="T25" fmla="*/ 216 h 519"/>
                <a:gd name="T26" fmla="*/ 3 w 166"/>
                <a:gd name="T27" fmla="*/ 211 h 519"/>
                <a:gd name="T28" fmla="*/ 20 w 166"/>
                <a:gd name="T29" fmla="*/ 10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6" h="519">
                  <a:moveTo>
                    <a:pt x="166" y="0"/>
                  </a:moveTo>
                  <a:cubicBezTo>
                    <a:pt x="132" y="69"/>
                    <a:pt x="117" y="149"/>
                    <a:pt x="125" y="226"/>
                  </a:cubicBezTo>
                  <a:cubicBezTo>
                    <a:pt x="125" y="244"/>
                    <a:pt x="126" y="261"/>
                    <a:pt x="124" y="279"/>
                  </a:cubicBezTo>
                  <a:cubicBezTo>
                    <a:pt x="124" y="280"/>
                    <a:pt x="124" y="281"/>
                    <a:pt x="124" y="282"/>
                  </a:cubicBezTo>
                  <a:cubicBezTo>
                    <a:pt x="122" y="306"/>
                    <a:pt x="118" y="326"/>
                    <a:pt x="112" y="349"/>
                  </a:cubicBezTo>
                  <a:cubicBezTo>
                    <a:pt x="104" y="381"/>
                    <a:pt x="92" y="409"/>
                    <a:pt x="77" y="438"/>
                  </a:cubicBezTo>
                  <a:cubicBezTo>
                    <a:pt x="76" y="440"/>
                    <a:pt x="74" y="442"/>
                    <a:pt x="73" y="443"/>
                  </a:cubicBezTo>
                  <a:cubicBezTo>
                    <a:pt x="58" y="471"/>
                    <a:pt x="40" y="496"/>
                    <a:pt x="20" y="519"/>
                  </a:cubicBezTo>
                  <a:cubicBezTo>
                    <a:pt x="17" y="512"/>
                    <a:pt x="18" y="506"/>
                    <a:pt x="17" y="498"/>
                  </a:cubicBezTo>
                  <a:cubicBezTo>
                    <a:pt x="16" y="492"/>
                    <a:pt x="15" y="485"/>
                    <a:pt x="15" y="478"/>
                  </a:cubicBezTo>
                  <a:cubicBezTo>
                    <a:pt x="14" y="473"/>
                    <a:pt x="14" y="468"/>
                    <a:pt x="13" y="462"/>
                  </a:cubicBezTo>
                  <a:cubicBezTo>
                    <a:pt x="9" y="417"/>
                    <a:pt x="6" y="374"/>
                    <a:pt x="3" y="329"/>
                  </a:cubicBezTo>
                  <a:cubicBezTo>
                    <a:pt x="2" y="290"/>
                    <a:pt x="0" y="254"/>
                    <a:pt x="2" y="216"/>
                  </a:cubicBezTo>
                  <a:cubicBezTo>
                    <a:pt x="2" y="214"/>
                    <a:pt x="3" y="213"/>
                    <a:pt x="3" y="211"/>
                  </a:cubicBezTo>
                  <a:cubicBezTo>
                    <a:pt x="4" y="176"/>
                    <a:pt x="10" y="143"/>
                    <a:pt x="20" y="10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8" name="Freeform 67">
              <a:extLst>
                <a:ext uri="{FF2B5EF4-FFF2-40B4-BE49-F238E27FC236}">
                  <a16:creationId xmlns:a16="http://schemas.microsoft.com/office/drawing/2014/main" id="{F4D037C4-9D30-4D32-91C2-E4B1FDC34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1394" y="1753012"/>
              <a:ext cx="161455" cy="341371"/>
            </a:xfrm>
            <a:custGeom>
              <a:avLst/>
              <a:gdLst>
                <a:gd name="T0" fmla="*/ 204 w 211"/>
                <a:gd name="T1" fmla="*/ 0 h 440"/>
                <a:gd name="T2" fmla="*/ 207 w 211"/>
                <a:gd name="T3" fmla="*/ 151 h 440"/>
                <a:gd name="T4" fmla="*/ 206 w 211"/>
                <a:gd name="T5" fmla="*/ 154 h 440"/>
                <a:gd name="T6" fmla="*/ 205 w 211"/>
                <a:gd name="T7" fmla="*/ 173 h 440"/>
                <a:gd name="T8" fmla="*/ 202 w 211"/>
                <a:gd name="T9" fmla="*/ 192 h 440"/>
                <a:gd name="T10" fmla="*/ 198 w 211"/>
                <a:gd name="T11" fmla="*/ 213 h 440"/>
                <a:gd name="T12" fmla="*/ 195 w 211"/>
                <a:gd name="T13" fmla="*/ 219 h 440"/>
                <a:gd name="T14" fmla="*/ 189 w 211"/>
                <a:gd name="T15" fmla="*/ 241 h 440"/>
                <a:gd name="T16" fmla="*/ 182 w 211"/>
                <a:gd name="T17" fmla="*/ 260 h 440"/>
                <a:gd name="T18" fmla="*/ 175 w 211"/>
                <a:gd name="T19" fmla="*/ 276 h 440"/>
                <a:gd name="T20" fmla="*/ 156 w 211"/>
                <a:gd name="T21" fmla="*/ 311 h 440"/>
                <a:gd name="T22" fmla="*/ 129 w 211"/>
                <a:gd name="T23" fmla="*/ 348 h 440"/>
                <a:gd name="T24" fmla="*/ 79 w 211"/>
                <a:gd name="T25" fmla="*/ 395 h 440"/>
                <a:gd name="T26" fmla="*/ 60 w 211"/>
                <a:gd name="T27" fmla="*/ 408 h 440"/>
                <a:gd name="T28" fmla="*/ 57 w 211"/>
                <a:gd name="T29" fmla="*/ 410 h 440"/>
                <a:gd name="T30" fmla="*/ 0 w 211"/>
                <a:gd name="T31" fmla="*/ 440 h 440"/>
                <a:gd name="T32" fmla="*/ 64 w 211"/>
                <a:gd name="T33" fmla="*/ 326 h 440"/>
                <a:gd name="T34" fmla="*/ 68 w 211"/>
                <a:gd name="T35" fmla="*/ 314 h 440"/>
                <a:gd name="T36" fmla="*/ 87 w 211"/>
                <a:gd name="T37" fmla="*/ 231 h 440"/>
                <a:gd name="T38" fmla="*/ 90 w 211"/>
                <a:gd name="T39" fmla="*/ 186 h 440"/>
                <a:gd name="T40" fmla="*/ 84 w 211"/>
                <a:gd name="T41" fmla="*/ 109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1" h="440">
                  <a:moveTo>
                    <a:pt x="204" y="0"/>
                  </a:moveTo>
                  <a:cubicBezTo>
                    <a:pt x="207" y="52"/>
                    <a:pt x="211" y="99"/>
                    <a:pt x="207" y="151"/>
                  </a:cubicBezTo>
                  <a:cubicBezTo>
                    <a:pt x="207" y="152"/>
                    <a:pt x="207" y="153"/>
                    <a:pt x="206" y="154"/>
                  </a:cubicBezTo>
                  <a:cubicBezTo>
                    <a:pt x="206" y="160"/>
                    <a:pt x="206" y="166"/>
                    <a:pt x="205" y="173"/>
                  </a:cubicBezTo>
                  <a:cubicBezTo>
                    <a:pt x="204" y="179"/>
                    <a:pt x="203" y="185"/>
                    <a:pt x="202" y="192"/>
                  </a:cubicBezTo>
                  <a:cubicBezTo>
                    <a:pt x="200" y="199"/>
                    <a:pt x="200" y="206"/>
                    <a:pt x="198" y="213"/>
                  </a:cubicBezTo>
                  <a:cubicBezTo>
                    <a:pt x="197" y="215"/>
                    <a:pt x="196" y="217"/>
                    <a:pt x="195" y="219"/>
                  </a:cubicBezTo>
                  <a:cubicBezTo>
                    <a:pt x="194" y="227"/>
                    <a:pt x="192" y="234"/>
                    <a:pt x="189" y="241"/>
                  </a:cubicBezTo>
                  <a:cubicBezTo>
                    <a:pt x="186" y="247"/>
                    <a:pt x="185" y="254"/>
                    <a:pt x="182" y="260"/>
                  </a:cubicBezTo>
                  <a:cubicBezTo>
                    <a:pt x="179" y="265"/>
                    <a:pt x="177" y="271"/>
                    <a:pt x="175" y="276"/>
                  </a:cubicBezTo>
                  <a:cubicBezTo>
                    <a:pt x="170" y="289"/>
                    <a:pt x="163" y="299"/>
                    <a:pt x="156" y="311"/>
                  </a:cubicBezTo>
                  <a:cubicBezTo>
                    <a:pt x="147" y="325"/>
                    <a:pt x="138" y="336"/>
                    <a:pt x="129" y="348"/>
                  </a:cubicBezTo>
                  <a:cubicBezTo>
                    <a:pt x="113" y="366"/>
                    <a:pt x="98" y="381"/>
                    <a:pt x="79" y="395"/>
                  </a:cubicBezTo>
                  <a:cubicBezTo>
                    <a:pt x="73" y="400"/>
                    <a:pt x="67" y="404"/>
                    <a:pt x="60" y="408"/>
                  </a:cubicBezTo>
                  <a:cubicBezTo>
                    <a:pt x="59" y="409"/>
                    <a:pt x="58" y="409"/>
                    <a:pt x="57" y="410"/>
                  </a:cubicBezTo>
                  <a:cubicBezTo>
                    <a:pt x="39" y="423"/>
                    <a:pt x="20" y="432"/>
                    <a:pt x="0" y="440"/>
                  </a:cubicBezTo>
                  <a:cubicBezTo>
                    <a:pt x="27" y="406"/>
                    <a:pt x="48" y="367"/>
                    <a:pt x="64" y="326"/>
                  </a:cubicBezTo>
                  <a:cubicBezTo>
                    <a:pt x="65" y="322"/>
                    <a:pt x="67" y="318"/>
                    <a:pt x="68" y="314"/>
                  </a:cubicBezTo>
                  <a:cubicBezTo>
                    <a:pt x="77" y="287"/>
                    <a:pt x="83" y="260"/>
                    <a:pt x="87" y="231"/>
                  </a:cubicBezTo>
                  <a:cubicBezTo>
                    <a:pt x="89" y="216"/>
                    <a:pt x="90" y="202"/>
                    <a:pt x="90" y="186"/>
                  </a:cubicBezTo>
                  <a:cubicBezTo>
                    <a:pt x="90" y="160"/>
                    <a:pt x="88" y="136"/>
                    <a:pt x="84" y="10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49" name="Freeform 68">
              <a:extLst>
                <a:ext uri="{FF2B5EF4-FFF2-40B4-BE49-F238E27FC236}">
                  <a16:creationId xmlns:a16="http://schemas.microsoft.com/office/drawing/2014/main" id="{8E4DDC1F-5DB6-4314-9D6D-5088111D3A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1698" y="2428566"/>
              <a:ext cx="2896783" cy="4429434"/>
            </a:xfrm>
            <a:custGeom>
              <a:avLst/>
              <a:gdLst>
                <a:gd name="T0" fmla="*/ 2245 w 3788"/>
                <a:gd name="T1" fmla="*/ 2644 h 5698"/>
                <a:gd name="T2" fmla="*/ 2245 w 3788"/>
                <a:gd name="T3" fmla="*/ 2644 h 5698"/>
                <a:gd name="T4" fmla="*/ 2245 w 3788"/>
                <a:gd name="T5" fmla="*/ 2644 h 5698"/>
                <a:gd name="T6" fmla="*/ 2245 w 3788"/>
                <a:gd name="T7" fmla="*/ 2644 h 5698"/>
                <a:gd name="T8" fmla="*/ 3788 w 3788"/>
                <a:gd name="T9" fmla="*/ 0 h 5698"/>
                <a:gd name="T10" fmla="*/ 3703 w 3788"/>
                <a:gd name="T11" fmla="*/ 54 h 5698"/>
                <a:gd name="T12" fmla="*/ 3619 w 3788"/>
                <a:gd name="T13" fmla="*/ 111 h 5698"/>
                <a:gd name="T14" fmla="*/ 3453 w 3788"/>
                <a:gd name="T15" fmla="*/ 229 h 5698"/>
                <a:gd name="T16" fmla="*/ 3133 w 3788"/>
                <a:gd name="T17" fmla="*/ 479 h 5698"/>
                <a:gd name="T18" fmla="*/ 2532 w 3788"/>
                <a:gd name="T19" fmla="*/ 1042 h 5698"/>
                <a:gd name="T20" fmla="*/ 2258 w 3788"/>
                <a:gd name="T21" fmla="*/ 1356 h 5698"/>
                <a:gd name="T22" fmla="*/ 2007 w 3788"/>
                <a:gd name="T23" fmla="*/ 1698 h 5698"/>
                <a:gd name="T24" fmla="*/ 1915 w 3788"/>
                <a:gd name="T25" fmla="*/ 1840 h 5698"/>
                <a:gd name="T26" fmla="*/ 1806 w 3788"/>
                <a:gd name="T27" fmla="*/ 1674 h 5698"/>
                <a:gd name="T28" fmla="*/ 1550 w 3788"/>
                <a:gd name="T29" fmla="*/ 1338 h 5698"/>
                <a:gd name="T30" fmla="*/ 1271 w 3788"/>
                <a:gd name="T31" fmla="*/ 1028 h 5698"/>
                <a:gd name="T32" fmla="*/ 663 w 3788"/>
                <a:gd name="T33" fmla="*/ 476 h 5698"/>
                <a:gd name="T34" fmla="*/ 338 w 3788"/>
                <a:gd name="T35" fmla="*/ 230 h 5698"/>
                <a:gd name="T36" fmla="*/ 171 w 3788"/>
                <a:gd name="T37" fmla="*/ 115 h 5698"/>
                <a:gd name="T38" fmla="*/ 86 w 3788"/>
                <a:gd name="T39" fmla="*/ 60 h 5698"/>
                <a:gd name="T40" fmla="*/ 0 w 3788"/>
                <a:gd name="T41" fmla="*/ 7 h 5698"/>
                <a:gd name="T42" fmla="*/ 74 w 3788"/>
                <a:gd name="T43" fmla="*/ 76 h 5698"/>
                <a:gd name="T44" fmla="*/ 146 w 3788"/>
                <a:gd name="T45" fmla="*/ 146 h 5698"/>
                <a:gd name="T46" fmla="*/ 286 w 3788"/>
                <a:gd name="T47" fmla="*/ 290 h 5698"/>
                <a:gd name="T48" fmla="*/ 552 w 3788"/>
                <a:gd name="T49" fmla="*/ 589 h 5698"/>
                <a:gd name="T50" fmla="*/ 1024 w 3788"/>
                <a:gd name="T51" fmla="*/ 1226 h 5698"/>
                <a:gd name="T52" fmla="*/ 1391 w 3788"/>
                <a:gd name="T53" fmla="*/ 1907 h 5698"/>
                <a:gd name="T54" fmla="*/ 1607 w 3788"/>
                <a:gd name="T55" fmla="*/ 2849 h 5698"/>
                <a:gd name="T56" fmla="*/ 1917 w 3788"/>
                <a:gd name="T57" fmla="*/ 5698 h 5698"/>
                <a:gd name="T58" fmla="*/ 1934 w 3788"/>
                <a:gd name="T59" fmla="*/ 5698 h 5698"/>
                <a:gd name="T60" fmla="*/ 2239 w 3788"/>
                <a:gd name="T61" fmla="*/ 2883 h 5698"/>
                <a:gd name="T62" fmla="*/ 2444 w 3788"/>
                <a:gd name="T63" fmla="*/ 1932 h 5698"/>
                <a:gd name="T64" fmla="*/ 2795 w 3788"/>
                <a:gd name="T65" fmla="*/ 1243 h 5698"/>
                <a:gd name="T66" fmla="*/ 3250 w 3788"/>
                <a:gd name="T67" fmla="*/ 595 h 5698"/>
                <a:gd name="T68" fmla="*/ 3509 w 3788"/>
                <a:gd name="T69" fmla="*/ 290 h 5698"/>
                <a:gd name="T70" fmla="*/ 3646 w 3788"/>
                <a:gd name="T71" fmla="*/ 142 h 5698"/>
                <a:gd name="T72" fmla="*/ 3716 w 3788"/>
                <a:gd name="T73" fmla="*/ 70 h 5698"/>
                <a:gd name="T74" fmla="*/ 3788 w 3788"/>
                <a:gd name="T75" fmla="*/ 0 h 5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788" h="5698">
                  <a:moveTo>
                    <a:pt x="2245" y="2644"/>
                  </a:moveTo>
                  <a:cubicBezTo>
                    <a:pt x="2245" y="2644"/>
                    <a:pt x="2245" y="2644"/>
                    <a:pt x="2245" y="2644"/>
                  </a:cubicBezTo>
                  <a:cubicBezTo>
                    <a:pt x="2245" y="2644"/>
                    <a:pt x="2245" y="2644"/>
                    <a:pt x="2245" y="2644"/>
                  </a:cubicBezTo>
                  <a:cubicBezTo>
                    <a:pt x="2245" y="2644"/>
                    <a:pt x="2245" y="2644"/>
                    <a:pt x="2245" y="2644"/>
                  </a:cubicBezTo>
                  <a:moveTo>
                    <a:pt x="3788" y="0"/>
                  </a:moveTo>
                  <a:cubicBezTo>
                    <a:pt x="3759" y="18"/>
                    <a:pt x="3731" y="36"/>
                    <a:pt x="3703" y="54"/>
                  </a:cubicBezTo>
                  <a:cubicBezTo>
                    <a:pt x="3675" y="73"/>
                    <a:pt x="3647" y="92"/>
                    <a:pt x="3619" y="111"/>
                  </a:cubicBezTo>
                  <a:cubicBezTo>
                    <a:pt x="3563" y="149"/>
                    <a:pt x="3508" y="189"/>
                    <a:pt x="3453" y="229"/>
                  </a:cubicBezTo>
                  <a:cubicBezTo>
                    <a:pt x="3344" y="309"/>
                    <a:pt x="3237" y="393"/>
                    <a:pt x="3133" y="479"/>
                  </a:cubicBezTo>
                  <a:cubicBezTo>
                    <a:pt x="2923" y="653"/>
                    <a:pt x="2722" y="840"/>
                    <a:pt x="2532" y="1042"/>
                  </a:cubicBezTo>
                  <a:cubicBezTo>
                    <a:pt x="2437" y="1143"/>
                    <a:pt x="2346" y="1247"/>
                    <a:pt x="2258" y="1356"/>
                  </a:cubicBezTo>
                  <a:cubicBezTo>
                    <a:pt x="2170" y="1466"/>
                    <a:pt x="2086" y="1579"/>
                    <a:pt x="2007" y="1698"/>
                  </a:cubicBezTo>
                  <a:cubicBezTo>
                    <a:pt x="1975" y="1744"/>
                    <a:pt x="1945" y="1792"/>
                    <a:pt x="1915" y="1840"/>
                  </a:cubicBezTo>
                  <a:cubicBezTo>
                    <a:pt x="1880" y="1784"/>
                    <a:pt x="1844" y="1728"/>
                    <a:pt x="1806" y="1674"/>
                  </a:cubicBezTo>
                  <a:cubicBezTo>
                    <a:pt x="1725" y="1557"/>
                    <a:pt x="1640" y="1445"/>
                    <a:pt x="1550" y="1338"/>
                  </a:cubicBezTo>
                  <a:cubicBezTo>
                    <a:pt x="1461" y="1230"/>
                    <a:pt x="1368" y="1127"/>
                    <a:pt x="1271" y="1028"/>
                  </a:cubicBezTo>
                  <a:cubicBezTo>
                    <a:pt x="1079" y="829"/>
                    <a:pt x="875" y="646"/>
                    <a:pt x="663" y="476"/>
                  </a:cubicBezTo>
                  <a:cubicBezTo>
                    <a:pt x="557" y="391"/>
                    <a:pt x="449" y="309"/>
                    <a:pt x="338" y="230"/>
                  </a:cubicBezTo>
                  <a:cubicBezTo>
                    <a:pt x="283" y="191"/>
                    <a:pt x="227" y="153"/>
                    <a:pt x="171" y="115"/>
                  </a:cubicBezTo>
                  <a:cubicBezTo>
                    <a:pt x="143" y="97"/>
                    <a:pt x="115" y="78"/>
                    <a:pt x="86" y="60"/>
                  </a:cubicBezTo>
                  <a:cubicBezTo>
                    <a:pt x="58" y="42"/>
                    <a:pt x="29" y="24"/>
                    <a:pt x="0" y="7"/>
                  </a:cubicBezTo>
                  <a:cubicBezTo>
                    <a:pt x="26" y="30"/>
                    <a:pt x="50" y="53"/>
                    <a:pt x="74" y="76"/>
                  </a:cubicBezTo>
                  <a:cubicBezTo>
                    <a:pt x="98" y="99"/>
                    <a:pt x="122" y="123"/>
                    <a:pt x="146" y="146"/>
                  </a:cubicBezTo>
                  <a:cubicBezTo>
                    <a:pt x="194" y="194"/>
                    <a:pt x="240" y="242"/>
                    <a:pt x="286" y="290"/>
                  </a:cubicBezTo>
                  <a:cubicBezTo>
                    <a:pt x="378" y="388"/>
                    <a:pt x="467" y="487"/>
                    <a:pt x="552" y="589"/>
                  </a:cubicBezTo>
                  <a:cubicBezTo>
                    <a:pt x="723" y="793"/>
                    <a:pt x="882" y="1006"/>
                    <a:pt x="1024" y="1226"/>
                  </a:cubicBezTo>
                  <a:cubicBezTo>
                    <a:pt x="1165" y="1446"/>
                    <a:pt x="1291" y="1674"/>
                    <a:pt x="1391" y="1907"/>
                  </a:cubicBezTo>
                  <a:cubicBezTo>
                    <a:pt x="1406" y="1942"/>
                    <a:pt x="1625" y="2368"/>
                    <a:pt x="1607" y="2849"/>
                  </a:cubicBezTo>
                  <a:cubicBezTo>
                    <a:pt x="1565" y="3969"/>
                    <a:pt x="1320" y="5698"/>
                    <a:pt x="1917" y="5698"/>
                  </a:cubicBezTo>
                  <a:cubicBezTo>
                    <a:pt x="1923" y="5698"/>
                    <a:pt x="1928" y="5698"/>
                    <a:pt x="1934" y="5698"/>
                  </a:cubicBezTo>
                  <a:cubicBezTo>
                    <a:pt x="2551" y="5666"/>
                    <a:pt x="2290" y="3985"/>
                    <a:pt x="2239" y="2883"/>
                  </a:cubicBezTo>
                  <a:cubicBezTo>
                    <a:pt x="2217" y="2412"/>
                    <a:pt x="2430" y="1967"/>
                    <a:pt x="2444" y="1932"/>
                  </a:cubicBezTo>
                  <a:cubicBezTo>
                    <a:pt x="2539" y="1697"/>
                    <a:pt x="2658" y="1466"/>
                    <a:pt x="2795" y="1243"/>
                  </a:cubicBezTo>
                  <a:cubicBezTo>
                    <a:pt x="2931" y="1020"/>
                    <a:pt x="3084" y="803"/>
                    <a:pt x="3250" y="595"/>
                  </a:cubicBezTo>
                  <a:cubicBezTo>
                    <a:pt x="3333" y="491"/>
                    <a:pt x="3420" y="390"/>
                    <a:pt x="3509" y="290"/>
                  </a:cubicBezTo>
                  <a:cubicBezTo>
                    <a:pt x="3554" y="240"/>
                    <a:pt x="3599" y="191"/>
                    <a:pt x="3646" y="142"/>
                  </a:cubicBezTo>
                  <a:cubicBezTo>
                    <a:pt x="3669" y="118"/>
                    <a:pt x="3692" y="94"/>
                    <a:pt x="3716" y="70"/>
                  </a:cubicBezTo>
                  <a:cubicBezTo>
                    <a:pt x="3740" y="47"/>
                    <a:pt x="3763" y="23"/>
                    <a:pt x="3788" y="0"/>
                  </a:cubicBezTo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  <p:sp>
          <p:nvSpPr>
            <p:cNvPr id="50" name="Oval 69">
              <a:extLst>
                <a:ext uri="{FF2B5EF4-FFF2-40B4-BE49-F238E27FC236}">
                  <a16:creationId xmlns:a16="http://schemas.microsoft.com/office/drawing/2014/main" id="{0955FAE9-457F-4442-83F0-0D7F94B95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1961" y="2968770"/>
              <a:ext cx="586899" cy="59530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latin typeface="印品黑体" panose="00000500000000000000" pitchFamily="2" charset="-122"/>
              </a:endParaRP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26239428-6DE5-47B8-8FA1-B59F7BD52151}"/>
              </a:ext>
            </a:extLst>
          </p:cNvPr>
          <p:cNvGrpSpPr/>
          <p:nvPr/>
        </p:nvGrpSpPr>
        <p:grpSpPr>
          <a:xfrm>
            <a:off x="960560" y="1299097"/>
            <a:ext cx="2704209" cy="2925573"/>
            <a:chOff x="821835" y="1463120"/>
            <a:chExt cx="3958190" cy="4282201"/>
          </a:xfrm>
        </p:grpSpPr>
        <p:sp>
          <p:nvSpPr>
            <p:cNvPr id="18" name="Rounded Rectangle 31">
              <a:extLst>
                <a:ext uri="{FF2B5EF4-FFF2-40B4-BE49-F238E27FC236}">
                  <a16:creationId xmlns:a16="http://schemas.microsoft.com/office/drawing/2014/main" id="{594FD5FA-02F5-4A22-A77B-706B9DE532AF}"/>
                </a:ext>
              </a:extLst>
            </p:cNvPr>
            <p:cNvSpPr/>
            <p:nvPr/>
          </p:nvSpPr>
          <p:spPr>
            <a:xfrm>
              <a:off x="821835" y="1688415"/>
              <a:ext cx="721040" cy="721040"/>
            </a:xfrm>
            <a:prstGeom prst="ellipse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19" name="TextBox 32">
              <a:extLst>
                <a:ext uri="{FF2B5EF4-FFF2-40B4-BE49-F238E27FC236}">
                  <a16:creationId xmlns:a16="http://schemas.microsoft.com/office/drawing/2014/main" id="{DD81A2FE-2889-4DA9-BCBF-4D3CA66CC61E}"/>
                </a:ext>
              </a:extLst>
            </p:cNvPr>
            <p:cNvSpPr txBox="1"/>
            <p:nvPr/>
          </p:nvSpPr>
          <p:spPr>
            <a:xfrm>
              <a:off x="1542875" y="1463120"/>
              <a:ext cx="3237150" cy="392951"/>
            </a:xfrm>
            <a:prstGeom prst="rect">
              <a:avLst/>
            </a:prstGeom>
            <a:noFill/>
          </p:spPr>
          <p:txBody>
            <a:bodyPr wrap="square" lIns="144000" tIns="0" rIns="0" bIns="0" rtlCol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dirty="0">
                  <a:solidFill>
                    <a:schemeClr val="accent1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The title text preset</a:t>
              </a:r>
              <a:endParaRPr lang="vi-VN" sz="14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20" name="TextBox 33">
              <a:extLst>
                <a:ext uri="{FF2B5EF4-FFF2-40B4-BE49-F238E27FC236}">
                  <a16:creationId xmlns:a16="http://schemas.microsoft.com/office/drawing/2014/main" id="{5A9F1A3B-D6D8-403C-A9C5-0FA9768E234E}"/>
                </a:ext>
              </a:extLst>
            </p:cNvPr>
            <p:cNvSpPr txBox="1"/>
            <p:nvPr/>
          </p:nvSpPr>
          <p:spPr>
            <a:xfrm>
              <a:off x="1542875" y="1856072"/>
              <a:ext cx="2842568" cy="791166"/>
            </a:xfrm>
            <a:prstGeom prst="rect">
              <a:avLst/>
            </a:prstGeom>
            <a:noFill/>
          </p:spPr>
          <p:txBody>
            <a:bodyPr wrap="square" lIns="144000" tIns="0" rIns="0" bIns="0" rtlCol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This section is displayed as a text layout placeholder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9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(Theme fonts are recommended)</a:t>
              </a:r>
              <a:endParaRPr lang="en-US" sz="900" dirty="0">
                <a:solidFill>
                  <a:sysClr val="windowText" lastClr="000000"/>
                </a:solidFill>
                <a:latin typeface="印品黑体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21" name="Rounded Rectangle 34">
              <a:extLst>
                <a:ext uri="{FF2B5EF4-FFF2-40B4-BE49-F238E27FC236}">
                  <a16:creationId xmlns:a16="http://schemas.microsoft.com/office/drawing/2014/main" id="{C70F129B-9D72-48C7-99DF-386645AAA73C}"/>
                </a:ext>
              </a:extLst>
            </p:cNvPr>
            <p:cNvSpPr/>
            <p:nvPr/>
          </p:nvSpPr>
          <p:spPr>
            <a:xfrm>
              <a:off x="821835" y="3238559"/>
              <a:ext cx="721040" cy="721040"/>
            </a:xfrm>
            <a:prstGeom prst="ellipse">
              <a:avLst/>
            </a:prstGeom>
            <a:solidFill>
              <a:schemeClr val="accent3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22" name="TextBox 35">
              <a:extLst>
                <a:ext uri="{FF2B5EF4-FFF2-40B4-BE49-F238E27FC236}">
                  <a16:creationId xmlns:a16="http://schemas.microsoft.com/office/drawing/2014/main" id="{9734F18F-8E84-4BD0-BFA0-1659D65BA231}"/>
                </a:ext>
              </a:extLst>
            </p:cNvPr>
            <p:cNvSpPr txBox="1"/>
            <p:nvPr/>
          </p:nvSpPr>
          <p:spPr>
            <a:xfrm>
              <a:off x="1542874" y="2961314"/>
              <a:ext cx="3138006" cy="444902"/>
            </a:xfrm>
            <a:prstGeom prst="rect">
              <a:avLst/>
            </a:prstGeom>
            <a:noFill/>
          </p:spPr>
          <p:txBody>
            <a:bodyPr wrap="square" lIns="144000" tIns="0" rIns="0" bIns="0" rtlCol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dirty="0">
                  <a:solidFill>
                    <a:schemeClr val="accent3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The title text preset</a:t>
              </a:r>
              <a:endParaRPr lang="vi-VN" sz="1400" b="1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  <p:sp>
          <p:nvSpPr>
            <p:cNvPr id="23" name="TextBox 36">
              <a:extLst>
                <a:ext uri="{FF2B5EF4-FFF2-40B4-BE49-F238E27FC236}">
                  <a16:creationId xmlns:a16="http://schemas.microsoft.com/office/drawing/2014/main" id="{B8E8B2D9-EA62-4413-94B9-FC520753269C}"/>
                </a:ext>
              </a:extLst>
            </p:cNvPr>
            <p:cNvSpPr txBox="1"/>
            <p:nvPr/>
          </p:nvSpPr>
          <p:spPr>
            <a:xfrm>
              <a:off x="1542875" y="3406217"/>
              <a:ext cx="2842568" cy="791166"/>
            </a:xfrm>
            <a:prstGeom prst="rect">
              <a:avLst/>
            </a:prstGeom>
            <a:noFill/>
          </p:spPr>
          <p:txBody>
            <a:bodyPr wrap="square" lIns="144000" tIns="0" rIns="0" bIns="0" rtlCol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This section is displayed as a text layout placeholder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9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(Theme fonts are recommended)</a:t>
              </a:r>
              <a:endParaRPr lang="en-US" sz="900" dirty="0">
                <a:solidFill>
                  <a:sysClr val="windowText" lastClr="000000"/>
                </a:solidFill>
                <a:latin typeface="印品黑体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24" name="Rounded Rectangle 37">
              <a:extLst>
                <a:ext uri="{FF2B5EF4-FFF2-40B4-BE49-F238E27FC236}">
                  <a16:creationId xmlns:a16="http://schemas.microsoft.com/office/drawing/2014/main" id="{AFDADED7-E870-4E6E-8D85-A93E01004AAB}"/>
                </a:ext>
              </a:extLst>
            </p:cNvPr>
            <p:cNvSpPr/>
            <p:nvPr/>
          </p:nvSpPr>
          <p:spPr>
            <a:xfrm>
              <a:off x="821835" y="4786498"/>
              <a:ext cx="721040" cy="721040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05</a:t>
              </a:r>
            </a:p>
          </p:txBody>
        </p:sp>
        <p:sp>
          <p:nvSpPr>
            <p:cNvPr id="25" name="TextBox 38">
              <a:extLst>
                <a:ext uri="{FF2B5EF4-FFF2-40B4-BE49-F238E27FC236}">
                  <a16:creationId xmlns:a16="http://schemas.microsoft.com/office/drawing/2014/main" id="{0F75E5FD-248F-4178-B2C6-58A901B05BEE}"/>
                </a:ext>
              </a:extLst>
            </p:cNvPr>
            <p:cNvSpPr txBox="1"/>
            <p:nvPr/>
          </p:nvSpPr>
          <p:spPr>
            <a:xfrm>
              <a:off x="1542874" y="4548713"/>
              <a:ext cx="2980953" cy="405441"/>
            </a:xfrm>
            <a:prstGeom prst="rect">
              <a:avLst/>
            </a:prstGeom>
            <a:noFill/>
          </p:spPr>
          <p:txBody>
            <a:bodyPr wrap="square" lIns="144000" tIns="0" rIns="0" bIns="0" rtlCol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dirty="0">
                  <a:solidFill>
                    <a:schemeClr val="accent5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The title text preset</a:t>
              </a:r>
              <a:endParaRPr lang="vi-VN" sz="1400" b="1" dirty="0">
                <a:solidFill>
                  <a:schemeClr val="accent5"/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Box 39">
              <a:extLst>
                <a:ext uri="{FF2B5EF4-FFF2-40B4-BE49-F238E27FC236}">
                  <a16:creationId xmlns:a16="http://schemas.microsoft.com/office/drawing/2014/main" id="{4159F2E9-D8AA-46CF-B7C3-4906CED908D9}"/>
                </a:ext>
              </a:extLst>
            </p:cNvPr>
            <p:cNvSpPr txBox="1"/>
            <p:nvPr/>
          </p:nvSpPr>
          <p:spPr>
            <a:xfrm>
              <a:off x="1542875" y="4954155"/>
              <a:ext cx="2842568" cy="791166"/>
            </a:xfrm>
            <a:prstGeom prst="rect">
              <a:avLst/>
            </a:prstGeom>
            <a:noFill/>
          </p:spPr>
          <p:txBody>
            <a:bodyPr wrap="square" lIns="144000" tIns="0" rIns="0" bIns="0" rtlCol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This section is displayed as a text layout placeholder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9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(Theme fonts are recommended)</a:t>
              </a:r>
              <a:endParaRPr lang="en-US" sz="900" dirty="0">
                <a:solidFill>
                  <a:sysClr val="windowText" lastClr="000000"/>
                </a:solidFill>
                <a:latin typeface="印品黑体" panose="000005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0B14E0E9-5932-4985-957F-34A4A042E5D3}"/>
              </a:ext>
            </a:extLst>
          </p:cNvPr>
          <p:cNvGrpSpPr/>
          <p:nvPr/>
        </p:nvGrpSpPr>
        <p:grpSpPr>
          <a:xfrm>
            <a:off x="5300598" y="1362248"/>
            <a:ext cx="2882842" cy="2862422"/>
            <a:chOff x="7174411" y="1555555"/>
            <a:chExt cx="4219658" cy="4189766"/>
          </a:xfrm>
        </p:grpSpPr>
        <p:sp>
          <p:nvSpPr>
            <p:cNvPr id="9" name="Rounded Rectangle 40">
              <a:extLst>
                <a:ext uri="{FF2B5EF4-FFF2-40B4-BE49-F238E27FC236}">
                  <a16:creationId xmlns:a16="http://schemas.microsoft.com/office/drawing/2014/main" id="{EA431CB8-D51C-4BD1-83D3-A7B614CCACD9}"/>
                </a:ext>
              </a:extLst>
            </p:cNvPr>
            <p:cNvSpPr/>
            <p:nvPr/>
          </p:nvSpPr>
          <p:spPr>
            <a:xfrm flipH="1">
              <a:off x="10673029" y="1688415"/>
              <a:ext cx="721040" cy="72104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10" name="TextBox 41">
              <a:extLst>
                <a:ext uri="{FF2B5EF4-FFF2-40B4-BE49-F238E27FC236}">
                  <a16:creationId xmlns:a16="http://schemas.microsoft.com/office/drawing/2014/main" id="{9E4C20FF-6E23-4AEA-A348-EE698E57DC60}"/>
                </a:ext>
              </a:extLst>
            </p:cNvPr>
            <p:cNvSpPr txBox="1"/>
            <p:nvPr/>
          </p:nvSpPr>
          <p:spPr>
            <a:xfrm flipH="1">
              <a:off x="7638549" y="1555555"/>
              <a:ext cx="3034479" cy="300516"/>
            </a:xfrm>
            <a:prstGeom prst="rect">
              <a:avLst/>
            </a:prstGeom>
            <a:noFill/>
          </p:spPr>
          <p:txBody>
            <a:bodyPr wrap="square" lIns="0" tIns="0" rIns="144000" bIns="0" rtlCol="0" anchor="ctr" anchorCtr="0">
              <a:no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1400" b="1" dirty="0">
                  <a:solidFill>
                    <a:schemeClr val="accent2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The title text preset</a:t>
              </a:r>
              <a:endParaRPr lang="vi-VN" sz="1400" b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sp>
          <p:nvSpPr>
            <p:cNvPr id="11" name="TextBox 42">
              <a:extLst>
                <a:ext uri="{FF2B5EF4-FFF2-40B4-BE49-F238E27FC236}">
                  <a16:creationId xmlns:a16="http://schemas.microsoft.com/office/drawing/2014/main" id="{EB1989DE-A626-4B01-91E8-6A96EB00EF74}"/>
                </a:ext>
              </a:extLst>
            </p:cNvPr>
            <p:cNvSpPr txBox="1"/>
            <p:nvPr/>
          </p:nvSpPr>
          <p:spPr>
            <a:xfrm flipH="1">
              <a:off x="7983106" y="1856072"/>
              <a:ext cx="2689921" cy="791166"/>
            </a:xfrm>
            <a:prstGeom prst="rect">
              <a:avLst/>
            </a:prstGeom>
            <a:noFill/>
          </p:spPr>
          <p:txBody>
            <a:bodyPr wrap="square" lIns="0" tIns="0" rIns="144000" bIns="0" rtlCol="0" anchor="ctr" anchorCtr="0">
              <a:no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8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This section is displayed as a text layout placeholder</a:t>
              </a:r>
            </a:p>
            <a:p>
              <a:pPr algn="r">
                <a:lnSpc>
                  <a:spcPct val="150000"/>
                </a:lnSpc>
              </a:pPr>
              <a:r>
                <a:rPr lang="zh-CN" altLang="en-US" sz="8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(Theme fonts are recommended)</a:t>
              </a:r>
              <a:endParaRPr lang="en-US" sz="800" dirty="0">
                <a:solidFill>
                  <a:sysClr val="windowText" lastClr="000000"/>
                </a:solidFill>
                <a:latin typeface="印品黑体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12" name="Rounded Rectangle 43">
              <a:extLst>
                <a:ext uri="{FF2B5EF4-FFF2-40B4-BE49-F238E27FC236}">
                  <a16:creationId xmlns:a16="http://schemas.microsoft.com/office/drawing/2014/main" id="{AB4570EE-0422-446F-9149-688ABCA53A7A}"/>
                </a:ext>
              </a:extLst>
            </p:cNvPr>
            <p:cNvSpPr/>
            <p:nvPr/>
          </p:nvSpPr>
          <p:spPr>
            <a:xfrm flipH="1">
              <a:off x="10673029" y="3238559"/>
              <a:ext cx="721040" cy="721040"/>
            </a:xfrm>
            <a:prstGeom prst="ellipse">
              <a:avLst/>
            </a:prstGeom>
            <a:solidFill>
              <a:schemeClr val="accent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13" name="TextBox 44">
              <a:extLst>
                <a:ext uri="{FF2B5EF4-FFF2-40B4-BE49-F238E27FC236}">
                  <a16:creationId xmlns:a16="http://schemas.microsoft.com/office/drawing/2014/main" id="{B7DEC61F-09E7-473F-AF18-C79C41A1CF36}"/>
                </a:ext>
              </a:extLst>
            </p:cNvPr>
            <p:cNvSpPr txBox="1"/>
            <p:nvPr/>
          </p:nvSpPr>
          <p:spPr>
            <a:xfrm flipH="1">
              <a:off x="7241093" y="2961314"/>
              <a:ext cx="3338759" cy="444902"/>
            </a:xfrm>
            <a:prstGeom prst="rect">
              <a:avLst/>
            </a:prstGeom>
            <a:noFill/>
          </p:spPr>
          <p:txBody>
            <a:bodyPr wrap="square" lIns="0" tIns="0" rIns="144000" bIns="0" rtlCol="0" anchor="ctr" anchorCtr="0">
              <a:no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1400" b="1" dirty="0">
                  <a:solidFill>
                    <a:schemeClr val="accent4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The title text preset</a:t>
              </a:r>
              <a:endParaRPr lang="vi-VN" sz="1400" b="1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Box 45">
              <a:extLst>
                <a:ext uri="{FF2B5EF4-FFF2-40B4-BE49-F238E27FC236}">
                  <a16:creationId xmlns:a16="http://schemas.microsoft.com/office/drawing/2014/main" id="{91355029-8A4F-4FFB-A56F-BAA94C676B47}"/>
                </a:ext>
              </a:extLst>
            </p:cNvPr>
            <p:cNvSpPr txBox="1"/>
            <p:nvPr/>
          </p:nvSpPr>
          <p:spPr>
            <a:xfrm flipH="1">
              <a:off x="7983106" y="3406217"/>
              <a:ext cx="2689921" cy="791166"/>
            </a:xfrm>
            <a:prstGeom prst="rect">
              <a:avLst/>
            </a:prstGeom>
            <a:noFill/>
          </p:spPr>
          <p:txBody>
            <a:bodyPr wrap="square" lIns="0" tIns="0" rIns="144000" bIns="0" rtlCol="0" anchor="ctr" anchorCtr="0">
              <a:no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8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This section is displayed as a text layout placeholder</a:t>
              </a:r>
            </a:p>
            <a:p>
              <a:pPr algn="r">
                <a:lnSpc>
                  <a:spcPct val="150000"/>
                </a:lnSpc>
              </a:pPr>
              <a:r>
                <a:rPr lang="zh-CN" altLang="en-US" sz="8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(Theme fonts are recommended)</a:t>
              </a:r>
              <a:endParaRPr lang="en-US" sz="800" dirty="0">
                <a:solidFill>
                  <a:sysClr val="windowText" lastClr="000000"/>
                </a:solidFill>
                <a:latin typeface="印品黑体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15" name="Rounded Rectangle 46">
              <a:extLst>
                <a:ext uri="{FF2B5EF4-FFF2-40B4-BE49-F238E27FC236}">
                  <a16:creationId xmlns:a16="http://schemas.microsoft.com/office/drawing/2014/main" id="{7302B2BA-D1FB-4239-9AD3-026BEA078F97}"/>
                </a:ext>
              </a:extLst>
            </p:cNvPr>
            <p:cNvSpPr/>
            <p:nvPr/>
          </p:nvSpPr>
          <p:spPr>
            <a:xfrm flipH="1">
              <a:off x="10673029" y="4786498"/>
              <a:ext cx="721040" cy="721040"/>
            </a:xfrm>
            <a:prstGeom prst="ellipse">
              <a:avLst/>
            </a:prstGeom>
            <a:solidFill>
              <a:schemeClr val="accent6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06</a:t>
              </a:r>
            </a:p>
          </p:txBody>
        </p:sp>
        <p:sp>
          <p:nvSpPr>
            <p:cNvPr id="16" name="TextBox 47">
              <a:extLst>
                <a:ext uri="{FF2B5EF4-FFF2-40B4-BE49-F238E27FC236}">
                  <a16:creationId xmlns:a16="http://schemas.microsoft.com/office/drawing/2014/main" id="{76E8E71D-C132-416C-ACF0-D7F5CEF11BDD}"/>
                </a:ext>
              </a:extLst>
            </p:cNvPr>
            <p:cNvSpPr txBox="1"/>
            <p:nvPr/>
          </p:nvSpPr>
          <p:spPr>
            <a:xfrm flipH="1">
              <a:off x="7174411" y="4402979"/>
              <a:ext cx="3498616" cy="551176"/>
            </a:xfrm>
            <a:prstGeom prst="rect">
              <a:avLst/>
            </a:prstGeom>
            <a:noFill/>
          </p:spPr>
          <p:txBody>
            <a:bodyPr wrap="square" lIns="0" tIns="0" rIns="144000" bIns="0" rtlCol="0" anchor="ctr" anchorCtr="0">
              <a:no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1400" b="1" dirty="0">
                  <a:solidFill>
                    <a:schemeClr val="accent6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The title text preset</a:t>
              </a:r>
              <a:endParaRPr lang="vi-VN" sz="1400" b="1" dirty="0">
                <a:solidFill>
                  <a:schemeClr val="accent6"/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Box 48">
              <a:extLst>
                <a:ext uri="{FF2B5EF4-FFF2-40B4-BE49-F238E27FC236}">
                  <a16:creationId xmlns:a16="http://schemas.microsoft.com/office/drawing/2014/main" id="{B30C3005-F285-4B9F-921D-C17FEED97871}"/>
                </a:ext>
              </a:extLst>
            </p:cNvPr>
            <p:cNvSpPr txBox="1"/>
            <p:nvPr/>
          </p:nvSpPr>
          <p:spPr>
            <a:xfrm flipH="1">
              <a:off x="7983106" y="4954155"/>
              <a:ext cx="2689921" cy="791166"/>
            </a:xfrm>
            <a:prstGeom prst="rect">
              <a:avLst/>
            </a:prstGeom>
            <a:noFill/>
          </p:spPr>
          <p:txBody>
            <a:bodyPr wrap="square" lIns="0" tIns="0" rIns="144000" bIns="0" rtlCol="0" anchor="ctr" anchorCtr="0">
              <a:no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8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This section is displayed as a text layout placeholder</a:t>
              </a:r>
            </a:p>
            <a:p>
              <a:pPr algn="r">
                <a:lnSpc>
                  <a:spcPct val="150000"/>
                </a:lnSpc>
              </a:pPr>
              <a:r>
                <a:rPr lang="zh-CN" altLang="en-US" sz="800" dirty="0">
                  <a:solidFill>
                    <a:sysClr val="windowText" lastClr="000000"/>
                  </a:solidFill>
                  <a:latin typeface="印品黑体" panose="00000500000000000000" pitchFamily="2" charset="-122"/>
                  <a:cs typeface="+mn-ea"/>
                  <a:sym typeface="+mn-lt"/>
                </a:rPr>
                <a:t>(Theme fonts are recommended)</a:t>
              </a:r>
              <a:endParaRPr lang="en-US" sz="800" dirty="0">
                <a:solidFill>
                  <a:sysClr val="windowText" lastClr="000000"/>
                </a:solidFill>
                <a:latin typeface="印品黑体" panose="00000500000000000000" pitchFamily="2" charset="-122"/>
                <a:cs typeface="+mn-ea"/>
                <a:sym typeface="+mn-lt"/>
              </a:endParaRPr>
            </a:p>
          </p:txBody>
        </p:sp>
      </p:grpSp>
      <p:sp>
        <p:nvSpPr>
          <p:cNvPr id="51" name="Title 1"/>
          <p:cNvSpPr txBox="1">
            <a:spLocks/>
          </p:cNvSpPr>
          <p:nvPr/>
        </p:nvSpPr>
        <p:spPr>
          <a:xfrm>
            <a:off x="611559" y="175643"/>
            <a:ext cx="3168299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423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8"/>
          <p:cNvSpPr txBox="1"/>
          <p:nvPr/>
        </p:nvSpPr>
        <p:spPr>
          <a:xfrm>
            <a:off x="1691680" y="2188552"/>
            <a:ext cx="640871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  <a:cs typeface="+mn-ea"/>
                <a:sym typeface="+mn-lt"/>
              </a:rPr>
              <a:t>Successful project presentation</a:t>
            </a:r>
            <a:endParaRPr lang="en-GB" altLang="zh-CN" sz="3200" dirty="0">
              <a:solidFill>
                <a:schemeClr val="bg1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" name="TextBox 49"/>
          <p:cNvSpPr txBox="1"/>
          <p:nvPr/>
        </p:nvSpPr>
        <p:spPr>
          <a:xfrm>
            <a:off x="3131840" y="2953316"/>
            <a:ext cx="3312368" cy="1224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  <a:cs typeface="+mn-ea"/>
                <a:sym typeface="+mn-lt"/>
              </a:rPr>
              <a:t>Please replace the text and click Add the relevant title text</a:t>
            </a:r>
          </a:p>
        </p:txBody>
      </p:sp>
      <p:sp>
        <p:nvSpPr>
          <p:cNvPr id="8" name="TextBox 48"/>
          <p:cNvSpPr txBox="1"/>
          <p:nvPr/>
        </p:nvSpPr>
        <p:spPr>
          <a:xfrm>
            <a:off x="4139952" y="1124620"/>
            <a:ext cx="1728192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8000" dirty="0">
                <a:solidFill>
                  <a:srgbClr val="5AAD9E"/>
                </a:solidFill>
                <a:latin typeface="Narkisim" panose="020E0502050101010101" pitchFamily="34" charset="-79"/>
                <a:ea typeface="华康雅宋体W9(P)" panose="02020900000000000000" pitchFamily="18" charset="-122"/>
                <a:cs typeface="Narkisim" panose="020E0502050101010101" pitchFamily="34" charset="-79"/>
                <a:sym typeface="+mn-lt"/>
              </a:rPr>
              <a:t>03</a:t>
            </a:r>
            <a:endParaRPr lang="en-GB" altLang="zh-CN" sz="8000" dirty="0">
              <a:solidFill>
                <a:srgbClr val="5AAD9E"/>
              </a:solidFill>
              <a:latin typeface="Narkisim" panose="020E0502050101010101" pitchFamily="34" charset="-79"/>
              <a:ea typeface="华康雅宋体W9(P)" panose="02020900000000000000" pitchFamily="18" charset="-122"/>
              <a:cs typeface="Narkisim" panose="020E0502050101010101" pitchFamily="34" charset="-79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019078" y="-2366463"/>
            <a:ext cx="7395510" cy="6618716"/>
            <a:chOff x="4019078" y="-2366463"/>
            <a:chExt cx="7395510" cy="6618716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6156176" y="-1025054"/>
              <a:ext cx="4332447" cy="3570061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68064" flipH="1" flipV="1">
              <a:off x="7082141" y="682192"/>
              <a:ext cx="4332447" cy="3570061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4019078" y="-2366463"/>
              <a:ext cx="4332447" cy="3570061"/>
            </a:xfrm>
            <a:prstGeom prst="rect">
              <a:avLst/>
            </a:prstGeom>
          </p:spPr>
        </p:pic>
      </p:grpSp>
      <p:grpSp>
        <p:nvGrpSpPr>
          <p:cNvPr id="15" name="组合 14"/>
          <p:cNvGrpSpPr/>
          <p:nvPr/>
        </p:nvGrpSpPr>
        <p:grpSpPr>
          <a:xfrm>
            <a:off x="-2433908" y="2223904"/>
            <a:ext cx="7321890" cy="5520901"/>
            <a:chOff x="-2433908" y="2223904"/>
            <a:chExt cx="7321890" cy="5520901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33908" y="2223904"/>
              <a:ext cx="4261107" cy="3511276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-723311" y="3807486"/>
              <a:ext cx="4261107" cy="3511276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626875" y="4233529"/>
              <a:ext cx="4261107" cy="35112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039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6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14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5452204" y="1853614"/>
            <a:ext cx="2792879" cy="427514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 anchorCtr="1">
            <a:normAutofit fontScale="92500" lnSpcReduction="10000"/>
          </a:bodyPr>
          <a:lstStyle/>
          <a:p>
            <a:pPr algn="ctr"/>
            <a:r>
              <a:rPr lang="zh-CN" altLang="en-US" sz="1600" b="1" dirty="0">
                <a:latin typeface="印品黑体" panose="00000500000000000000" pitchFamily="2" charset="-122"/>
              </a:rPr>
              <a:t>title text</a:t>
            </a:r>
          </a:p>
        </p:txBody>
      </p:sp>
      <p:sp>
        <p:nvSpPr>
          <p:cNvPr id="5" name="Rectangle: Rounded Corners 74"/>
          <p:cNvSpPr/>
          <p:nvPr/>
        </p:nvSpPr>
        <p:spPr>
          <a:xfrm>
            <a:off x="5495503" y="2281127"/>
            <a:ext cx="2429777" cy="42751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10000"/>
          </a:bodyPr>
          <a:lstStyle/>
          <a:p>
            <a:pPr algn="ctr"/>
            <a:r>
              <a:rPr lang="zh-CN" altLang="en-US" sz="1600" b="1" dirty="0">
                <a:latin typeface="印品黑体" panose="00000500000000000000" pitchFamily="2" charset="-122"/>
              </a:rPr>
              <a:t>title text</a:t>
            </a:r>
          </a:p>
        </p:txBody>
      </p:sp>
      <p:sp>
        <p:nvSpPr>
          <p:cNvPr id="6" name="Rectangle: Rounded Corners 75"/>
          <p:cNvSpPr/>
          <p:nvPr/>
        </p:nvSpPr>
        <p:spPr>
          <a:xfrm>
            <a:off x="5538806" y="2708642"/>
            <a:ext cx="2066669" cy="42751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10000"/>
          </a:bodyPr>
          <a:lstStyle/>
          <a:p>
            <a:pPr algn="ctr"/>
            <a:r>
              <a:rPr lang="zh-CN" altLang="en-US" sz="1600" b="1" dirty="0">
                <a:latin typeface="印品黑体" panose="00000500000000000000" pitchFamily="2" charset="-122"/>
              </a:rPr>
              <a:t>title text</a:t>
            </a:r>
          </a:p>
        </p:txBody>
      </p:sp>
      <p:sp>
        <p:nvSpPr>
          <p:cNvPr id="8" name="Oval 4"/>
          <p:cNvSpPr/>
          <p:nvPr/>
        </p:nvSpPr>
        <p:spPr>
          <a:xfrm>
            <a:off x="7847535" y="1882931"/>
            <a:ext cx="368884" cy="3688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r>
              <a:rPr lang="ar-S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印品黑体" panose="00000500000000000000" pitchFamily="2" charset="-122"/>
              </a:rPr>
              <a:t>1</a:t>
            </a:r>
          </a:p>
        </p:txBody>
      </p:sp>
      <p:sp>
        <p:nvSpPr>
          <p:cNvPr id="9" name="Oval 76"/>
          <p:cNvSpPr/>
          <p:nvPr/>
        </p:nvSpPr>
        <p:spPr>
          <a:xfrm>
            <a:off x="7531857" y="2315731"/>
            <a:ext cx="368884" cy="3688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r>
              <a:rPr lang="ar-S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印品黑体" panose="00000500000000000000" pitchFamily="2" charset="-122"/>
              </a:rPr>
              <a:t>2</a:t>
            </a:r>
          </a:p>
        </p:txBody>
      </p:sp>
      <p:sp>
        <p:nvSpPr>
          <p:cNvPr id="10" name="Oval 77"/>
          <p:cNvSpPr/>
          <p:nvPr/>
        </p:nvSpPr>
        <p:spPr>
          <a:xfrm>
            <a:off x="7212055" y="2742178"/>
            <a:ext cx="368884" cy="3688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r>
              <a:rPr lang="ar-S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印品黑体" panose="00000500000000000000" pitchFamily="2" charset="-122"/>
              </a:rPr>
              <a:t>3</a:t>
            </a:r>
          </a:p>
        </p:txBody>
      </p:sp>
      <p:grpSp>
        <p:nvGrpSpPr>
          <p:cNvPr id="11" name="Group 81"/>
          <p:cNvGrpSpPr/>
          <p:nvPr/>
        </p:nvGrpSpPr>
        <p:grpSpPr>
          <a:xfrm flipH="1">
            <a:off x="2974530" y="1580486"/>
            <a:ext cx="1576985" cy="356495"/>
            <a:chOff x="5170018" y="1564582"/>
            <a:chExt cx="2006989" cy="555110"/>
          </a:xfrm>
        </p:grpSpPr>
        <p:cxnSp>
          <p:nvCxnSpPr>
            <p:cNvPr id="20" name="Straight Connector 82"/>
            <p:cNvCxnSpPr/>
            <p:nvPr/>
          </p:nvCxnSpPr>
          <p:spPr>
            <a:xfrm flipV="1">
              <a:off x="5170018" y="1564582"/>
              <a:ext cx="542842" cy="55511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83"/>
            <p:cNvCxnSpPr/>
            <p:nvPr/>
          </p:nvCxnSpPr>
          <p:spPr>
            <a:xfrm>
              <a:off x="5704923" y="1566961"/>
              <a:ext cx="1472084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86"/>
          <p:cNvCxnSpPr/>
          <p:nvPr/>
        </p:nvCxnSpPr>
        <p:spPr>
          <a:xfrm flipH="1">
            <a:off x="3122774" y="2586319"/>
            <a:ext cx="1151289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88"/>
          <p:cNvGrpSpPr/>
          <p:nvPr/>
        </p:nvGrpSpPr>
        <p:grpSpPr>
          <a:xfrm flipH="1" flipV="1">
            <a:off x="2994296" y="3274535"/>
            <a:ext cx="1576985" cy="356495"/>
            <a:chOff x="5170018" y="1564582"/>
            <a:chExt cx="2006989" cy="555110"/>
          </a:xfrm>
        </p:grpSpPr>
        <p:cxnSp>
          <p:nvCxnSpPr>
            <p:cNvPr id="18" name="Straight Connector 89"/>
            <p:cNvCxnSpPr/>
            <p:nvPr/>
          </p:nvCxnSpPr>
          <p:spPr>
            <a:xfrm flipV="1">
              <a:off x="5170018" y="1564582"/>
              <a:ext cx="542842" cy="55511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90"/>
            <p:cNvCxnSpPr/>
            <p:nvPr/>
          </p:nvCxnSpPr>
          <p:spPr>
            <a:xfrm>
              <a:off x="5704923" y="1566961"/>
              <a:ext cx="1472084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32"/>
          <p:cNvSpPr txBox="1">
            <a:spLocks/>
          </p:cNvSpPr>
          <p:nvPr/>
        </p:nvSpPr>
        <p:spPr bwMode="auto">
          <a:xfrm>
            <a:off x="539353" y="1353630"/>
            <a:ext cx="2435179" cy="451759"/>
          </a:xfrm>
          <a:prstGeom prst="rect">
            <a:avLst/>
          </a:prstGeom>
          <a:noFill/>
        </p:spPr>
        <p:txBody>
          <a:bodyPr wrap="square" lIns="90000" tIns="46800" rIns="540000" bIns="46800">
            <a:normAutofit fontScale="62500" lnSpcReduction="20000"/>
          </a:bodyPr>
          <a:lstStyle/>
          <a:p>
            <a:pPr algn="r" latinLnBrk="0">
              <a:lnSpc>
                <a:spcPct val="120000"/>
              </a:lnSpc>
            </a:pPr>
            <a:r>
              <a:rPr lang="zh-CN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印品黑体" panose="00000500000000000000" pitchFamily="2" charset="-122"/>
              </a:rPr>
              <a:t>This section is displayed as a text layout placeholder </a:t>
            </a:r>
            <a:br>
              <a:rPr lang="zh-CN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印品黑体" panose="00000500000000000000" pitchFamily="2" charset="-122"/>
              </a:rPr>
            </a:br>
            <a:r>
              <a:rPr lang="zh-CN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印品黑体" panose="00000500000000000000" pitchFamily="2" charset="-122"/>
              </a:rPr>
              <a:t>(Theme fonts are recommended)</a:t>
            </a:r>
          </a:p>
        </p:txBody>
      </p:sp>
      <p:sp>
        <p:nvSpPr>
          <p:cNvPr id="15" name="TextBox 35"/>
          <p:cNvSpPr txBox="1">
            <a:spLocks/>
          </p:cNvSpPr>
          <p:nvPr/>
        </p:nvSpPr>
        <p:spPr bwMode="auto">
          <a:xfrm>
            <a:off x="687595" y="2352863"/>
            <a:ext cx="2435179" cy="451759"/>
          </a:xfrm>
          <a:prstGeom prst="rect">
            <a:avLst/>
          </a:prstGeom>
          <a:noFill/>
        </p:spPr>
        <p:txBody>
          <a:bodyPr wrap="square" lIns="90000" tIns="46800" rIns="540000" bIns="46800">
            <a:normAutofit fontScale="62500" lnSpcReduction="20000"/>
          </a:bodyPr>
          <a:lstStyle/>
          <a:p>
            <a:pPr algn="r" latinLnBrk="0">
              <a:lnSpc>
                <a:spcPct val="120000"/>
              </a:lnSpc>
            </a:pPr>
            <a:r>
              <a:rPr lang="zh-CN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印品黑体" panose="00000500000000000000" pitchFamily="2" charset="-122"/>
              </a:rPr>
              <a:t>This section is displayed as a text layout placeholder </a:t>
            </a:r>
            <a:br>
              <a:rPr lang="zh-CN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印品黑体" panose="00000500000000000000" pitchFamily="2" charset="-122"/>
              </a:rPr>
            </a:br>
            <a:r>
              <a:rPr lang="zh-CN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印品黑体" panose="00000500000000000000" pitchFamily="2" charset="-122"/>
              </a:rPr>
              <a:t>(Theme fonts are recommended)</a:t>
            </a:r>
          </a:p>
        </p:txBody>
      </p:sp>
      <p:sp>
        <p:nvSpPr>
          <p:cNvPr id="16" name="TextBox 36"/>
          <p:cNvSpPr txBox="1">
            <a:spLocks/>
          </p:cNvSpPr>
          <p:nvPr/>
        </p:nvSpPr>
        <p:spPr bwMode="auto">
          <a:xfrm>
            <a:off x="559119" y="3388043"/>
            <a:ext cx="2435179" cy="451759"/>
          </a:xfrm>
          <a:prstGeom prst="rect">
            <a:avLst/>
          </a:prstGeom>
          <a:noFill/>
        </p:spPr>
        <p:txBody>
          <a:bodyPr wrap="square" lIns="90000" tIns="46800" rIns="540000" bIns="46800">
            <a:normAutofit fontScale="62500" lnSpcReduction="20000"/>
          </a:bodyPr>
          <a:lstStyle/>
          <a:p>
            <a:pPr algn="r" latinLnBrk="0">
              <a:lnSpc>
                <a:spcPct val="120000"/>
              </a:lnSpc>
            </a:pPr>
            <a:r>
              <a:rPr lang="zh-CN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印品黑体" panose="00000500000000000000" pitchFamily="2" charset="-122"/>
              </a:rPr>
              <a:t>This section is displayed as a text layout placeholder </a:t>
            </a:r>
            <a:br>
              <a:rPr lang="zh-CN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印品黑体" panose="00000500000000000000" pitchFamily="2" charset="-122"/>
              </a:rPr>
            </a:br>
            <a:r>
              <a:rPr lang="zh-CN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印品黑体" panose="00000500000000000000" pitchFamily="2" charset="-122"/>
              </a:rPr>
              <a:t>(Theme fonts are recommended)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4531243" y="1645621"/>
            <a:ext cx="1759638" cy="2897346"/>
            <a:chOff x="4531243" y="1645621"/>
            <a:chExt cx="1759638" cy="2897346"/>
          </a:xfrm>
        </p:grpSpPr>
        <p:grpSp>
          <p:nvGrpSpPr>
            <p:cNvPr id="7" name="Group 64"/>
            <p:cNvGrpSpPr/>
            <p:nvPr/>
          </p:nvGrpSpPr>
          <p:grpSpPr>
            <a:xfrm rot="19891913">
              <a:off x="4531243" y="1645621"/>
              <a:ext cx="1759638" cy="2897346"/>
              <a:chOff x="170364" y="949888"/>
              <a:chExt cx="1945268" cy="3203011"/>
            </a:xfrm>
          </p:grpSpPr>
          <p:sp>
            <p:nvSpPr>
              <p:cNvPr id="22" name="Rectangle 69"/>
              <p:cNvSpPr/>
              <p:nvPr/>
            </p:nvSpPr>
            <p:spPr>
              <a:xfrm>
                <a:off x="975357" y="2854550"/>
                <a:ext cx="335282" cy="132489"/>
              </a:xfrm>
              <a:prstGeom prst="rect">
                <a:avLst/>
              </a:prstGeom>
              <a:solidFill>
                <a:schemeClr val="tx1">
                  <a:lumMod val="25000"/>
                  <a:lumOff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3" name="Oval 70"/>
              <p:cNvSpPr/>
              <p:nvPr/>
            </p:nvSpPr>
            <p:spPr>
              <a:xfrm>
                <a:off x="170364" y="949888"/>
                <a:ext cx="1945268" cy="1945273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4" name="Oval 71"/>
              <p:cNvSpPr/>
              <p:nvPr/>
            </p:nvSpPr>
            <p:spPr>
              <a:xfrm>
                <a:off x="368693" y="1148217"/>
                <a:ext cx="1548613" cy="154861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5" name="Rectangle: Top Corners Rounded 72"/>
              <p:cNvSpPr/>
              <p:nvPr/>
            </p:nvSpPr>
            <p:spPr>
              <a:xfrm>
                <a:off x="944878" y="2984657"/>
                <a:ext cx="396241" cy="185829"/>
              </a:xfrm>
              <a:prstGeom prst="round2SameRect">
                <a:avLst>
                  <a:gd name="adj1" fmla="val 15385"/>
                  <a:gd name="adj2" fmla="val 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6" name="Rectangle: Top Corners Rounded 73"/>
              <p:cNvSpPr/>
              <p:nvPr/>
            </p:nvSpPr>
            <p:spPr>
              <a:xfrm flipV="1">
                <a:off x="923924" y="3151246"/>
                <a:ext cx="438151" cy="1001653"/>
              </a:xfrm>
              <a:prstGeom prst="round2SameRect">
                <a:avLst>
                  <a:gd name="adj1" fmla="val 15385"/>
                  <a:gd name="adj2" fmla="val 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17" name="Freeform: Shape 40"/>
            <p:cNvSpPr>
              <a:spLocks/>
            </p:cNvSpPr>
            <p:nvPr/>
          </p:nvSpPr>
          <p:spPr bwMode="auto">
            <a:xfrm>
              <a:off x="4797832" y="2237982"/>
              <a:ext cx="702465" cy="702465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sp>
        <p:nvSpPr>
          <p:cNvPr id="28" name="Title 1"/>
          <p:cNvSpPr txBox="1">
            <a:spLocks/>
          </p:cNvSpPr>
          <p:nvPr/>
        </p:nvSpPr>
        <p:spPr>
          <a:xfrm>
            <a:off x="611560" y="175643"/>
            <a:ext cx="2880320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371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1"/>
          <p:cNvSpPr/>
          <p:nvPr/>
        </p:nvSpPr>
        <p:spPr>
          <a:xfrm>
            <a:off x="4490991" y="816555"/>
            <a:ext cx="34289" cy="3915435"/>
          </a:xfrm>
          <a:prstGeom prst="rect">
            <a:avLst/>
          </a:prstGeom>
          <a:solidFill>
            <a:schemeClr val="bg2">
              <a:lumMod val="100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2168733" y="1923634"/>
            <a:ext cx="2708229" cy="728454"/>
            <a:chOff x="2168733" y="1923634"/>
            <a:chExt cx="2708229" cy="728454"/>
          </a:xfrm>
        </p:grpSpPr>
        <p:grpSp>
          <p:nvGrpSpPr>
            <p:cNvPr id="5" name="Group 36"/>
            <p:cNvGrpSpPr/>
            <p:nvPr/>
          </p:nvGrpSpPr>
          <p:grpSpPr>
            <a:xfrm>
              <a:off x="4148508" y="1923634"/>
              <a:ext cx="728454" cy="728454"/>
              <a:chOff x="4876779" y="2512148"/>
              <a:chExt cx="971272" cy="971272"/>
            </a:xfrm>
          </p:grpSpPr>
          <p:sp>
            <p:nvSpPr>
              <p:cNvPr id="34" name="Oval 8"/>
              <p:cNvSpPr/>
              <p:nvPr/>
            </p:nvSpPr>
            <p:spPr>
              <a:xfrm>
                <a:off x="4876779" y="2512148"/>
                <a:ext cx="971272" cy="97127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5" name="Oval 10"/>
              <p:cNvSpPr/>
              <p:nvPr/>
            </p:nvSpPr>
            <p:spPr>
              <a:xfrm>
                <a:off x="4993478" y="2628847"/>
                <a:ext cx="737874" cy="737874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6" name="Freeform: Shape 24"/>
              <p:cNvSpPr/>
              <p:nvPr/>
            </p:nvSpPr>
            <p:spPr>
              <a:xfrm>
                <a:off x="5223727" y="2794880"/>
                <a:ext cx="277375" cy="405807"/>
              </a:xfrm>
              <a:custGeom>
                <a:avLst/>
                <a:gdLst>
                  <a:gd name="connsiteX0" fmla="*/ 102012 w 208031"/>
                  <a:gd name="connsiteY0" fmla="*/ 264985 h 304355"/>
                  <a:gd name="connsiteX1" fmla="*/ 85817 w 208031"/>
                  <a:gd name="connsiteY1" fmla="*/ 283502 h 304355"/>
                  <a:gd name="connsiteX2" fmla="*/ 102012 w 208031"/>
                  <a:gd name="connsiteY2" fmla="*/ 302019 h 304355"/>
                  <a:gd name="connsiteX3" fmla="*/ 118207 w 208031"/>
                  <a:gd name="connsiteY3" fmla="*/ 283502 h 304355"/>
                  <a:gd name="connsiteX4" fmla="*/ 102012 w 208031"/>
                  <a:gd name="connsiteY4" fmla="*/ 264985 h 304355"/>
                  <a:gd name="connsiteX5" fmla="*/ 56997 w 208031"/>
                  <a:gd name="connsiteY5" fmla="*/ 57673 h 304355"/>
                  <a:gd name="connsiteX6" fmla="*/ 33778 w 208031"/>
                  <a:gd name="connsiteY6" fmla="*/ 80892 h 304355"/>
                  <a:gd name="connsiteX7" fmla="*/ 33778 w 208031"/>
                  <a:gd name="connsiteY7" fmla="*/ 231129 h 304355"/>
                  <a:gd name="connsiteX8" fmla="*/ 56997 w 208031"/>
                  <a:gd name="connsiteY8" fmla="*/ 254348 h 304355"/>
                  <a:gd name="connsiteX9" fmla="*/ 149871 w 208031"/>
                  <a:gd name="connsiteY9" fmla="*/ 254348 h 304355"/>
                  <a:gd name="connsiteX10" fmla="*/ 173090 w 208031"/>
                  <a:gd name="connsiteY10" fmla="*/ 231129 h 304355"/>
                  <a:gd name="connsiteX11" fmla="*/ 173090 w 208031"/>
                  <a:gd name="connsiteY11" fmla="*/ 80892 h 304355"/>
                  <a:gd name="connsiteX12" fmla="*/ 149871 w 208031"/>
                  <a:gd name="connsiteY12" fmla="*/ 57673 h 304355"/>
                  <a:gd name="connsiteX13" fmla="*/ 66050 w 208031"/>
                  <a:gd name="connsiteY13" fmla="*/ 20948 h 304355"/>
                  <a:gd name="connsiteX14" fmla="*/ 66050 w 208031"/>
                  <a:gd name="connsiteY14" fmla="*/ 29172 h 304355"/>
                  <a:gd name="connsiteX15" fmla="*/ 136737 w 208031"/>
                  <a:gd name="connsiteY15" fmla="*/ 29172 h 304355"/>
                  <a:gd name="connsiteX16" fmla="*/ 136737 w 208031"/>
                  <a:gd name="connsiteY16" fmla="*/ 20948 h 304355"/>
                  <a:gd name="connsiteX17" fmla="*/ 34673 w 208031"/>
                  <a:gd name="connsiteY17" fmla="*/ 0 h 304355"/>
                  <a:gd name="connsiteX18" fmla="*/ 173358 w 208031"/>
                  <a:gd name="connsiteY18" fmla="*/ 0 h 304355"/>
                  <a:gd name="connsiteX19" fmla="*/ 208031 w 208031"/>
                  <a:gd name="connsiteY19" fmla="*/ 34673 h 304355"/>
                  <a:gd name="connsiteX20" fmla="*/ 208031 w 208031"/>
                  <a:gd name="connsiteY20" fmla="*/ 269682 h 304355"/>
                  <a:gd name="connsiteX21" fmla="*/ 173358 w 208031"/>
                  <a:gd name="connsiteY21" fmla="*/ 304355 h 304355"/>
                  <a:gd name="connsiteX22" fmla="*/ 34673 w 208031"/>
                  <a:gd name="connsiteY22" fmla="*/ 304355 h 304355"/>
                  <a:gd name="connsiteX23" fmla="*/ 0 w 208031"/>
                  <a:gd name="connsiteY23" fmla="*/ 269682 h 304355"/>
                  <a:gd name="connsiteX24" fmla="*/ 0 w 208031"/>
                  <a:gd name="connsiteY24" fmla="*/ 34673 h 304355"/>
                  <a:gd name="connsiteX25" fmla="*/ 34673 w 208031"/>
                  <a:gd name="connsiteY25" fmla="*/ 0 h 304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08031" h="304355">
                    <a:moveTo>
                      <a:pt x="102012" y="264985"/>
                    </a:moveTo>
                    <a:cubicBezTo>
                      <a:pt x="93068" y="264985"/>
                      <a:pt x="85817" y="273275"/>
                      <a:pt x="85817" y="283502"/>
                    </a:cubicBezTo>
                    <a:cubicBezTo>
                      <a:pt x="85817" y="293729"/>
                      <a:pt x="93068" y="302019"/>
                      <a:pt x="102012" y="302019"/>
                    </a:cubicBezTo>
                    <a:cubicBezTo>
                      <a:pt x="110956" y="302019"/>
                      <a:pt x="118207" y="293729"/>
                      <a:pt x="118207" y="283502"/>
                    </a:cubicBezTo>
                    <a:cubicBezTo>
                      <a:pt x="118207" y="273275"/>
                      <a:pt x="110956" y="264985"/>
                      <a:pt x="102012" y="264985"/>
                    </a:cubicBezTo>
                    <a:close/>
                    <a:moveTo>
                      <a:pt x="56997" y="57673"/>
                    </a:moveTo>
                    <a:cubicBezTo>
                      <a:pt x="44174" y="57673"/>
                      <a:pt x="33778" y="68069"/>
                      <a:pt x="33778" y="80892"/>
                    </a:cubicBezTo>
                    <a:lnTo>
                      <a:pt x="33778" y="231129"/>
                    </a:lnTo>
                    <a:cubicBezTo>
                      <a:pt x="33778" y="243952"/>
                      <a:pt x="44174" y="254348"/>
                      <a:pt x="56997" y="254348"/>
                    </a:cubicBezTo>
                    <a:lnTo>
                      <a:pt x="149871" y="254348"/>
                    </a:lnTo>
                    <a:cubicBezTo>
                      <a:pt x="162694" y="254348"/>
                      <a:pt x="173090" y="243952"/>
                      <a:pt x="173090" y="231129"/>
                    </a:cubicBezTo>
                    <a:lnTo>
                      <a:pt x="173090" y="80892"/>
                    </a:lnTo>
                    <a:cubicBezTo>
                      <a:pt x="173090" y="68069"/>
                      <a:pt x="162694" y="57673"/>
                      <a:pt x="149871" y="57673"/>
                    </a:cubicBezTo>
                    <a:close/>
                    <a:moveTo>
                      <a:pt x="66050" y="20948"/>
                    </a:moveTo>
                    <a:lnTo>
                      <a:pt x="66050" y="29172"/>
                    </a:lnTo>
                    <a:lnTo>
                      <a:pt x="136737" y="29172"/>
                    </a:lnTo>
                    <a:lnTo>
                      <a:pt x="136737" y="20948"/>
                    </a:lnTo>
                    <a:close/>
                    <a:moveTo>
                      <a:pt x="34673" y="0"/>
                    </a:moveTo>
                    <a:lnTo>
                      <a:pt x="173358" y="0"/>
                    </a:lnTo>
                    <a:cubicBezTo>
                      <a:pt x="192507" y="0"/>
                      <a:pt x="208031" y="15524"/>
                      <a:pt x="208031" y="34673"/>
                    </a:cubicBezTo>
                    <a:lnTo>
                      <a:pt x="208031" y="269682"/>
                    </a:lnTo>
                    <a:cubicBezTo>
                      <a:pt x="208031" y="288831"/>
                      <a:pt x="192507" y="304355"/>
                      <a:pt x="173358" y="304355"/>
                    </a:cubicBezTo>
                    <a:lnTo>
                      <a:pt x="34673" y="304355"/>
                    </a:lnTo>
                    <a:cubicBezTo>
                      <a:pt x="15524" y="304355"/>
                      <a:pt x="0" y="288831"/>
                      <a:pt x="0" y="269682"/>
                    </a:cubicBezTo>
                    <a:lnTo>
                      <a:pt x="0" y="34673"/>
                    </a:lnTo>
                    <a:cubicBezTo>
                      <a:pt x="0" y="15524"/>
                      <a:pt x="15524" y="0"/>
                      <a:pt x="3467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6" name="Group 39"/>
            <p:cNvGrpSpPr/>
            <p:nvPr/>
          </p:nvGrpSpPr>
          <p:grpSpPr>
            <a:xfrm>
              <a:off x="2168733" y="1953497"/>
              <a:ext cx="1979775" cy="668729"/>
              <a:chOff x="1918379" y="1734048"/>
              <a:chExt cx="2348822" cy="891638"/>
            </a:xfrm>
          </p:grpSpPr>
          <p:sp>
            <p:nvSpPr>
              <p:cNvPr id="32" name="TextBox 40"/>
              <p:cNvSpPr txBox="1"/>
              <p:nvPr/>
            </p:nvSpPr>
            <p:spPr>
              <a:xfrm>
                <a:off x="1918379" y="2071688"/>
                <a:ext cx="2348822" cy="553998"/>
              </a:xfrm>
              <a:prstGeom prst="rect">
                <a:avLst/>
              </a:prstGeom>
              <a:noFill/>
            </p:spPr>
            <p:txBody>
              <a:bodyPr wrap="square" rIns="360000" anchor="t" anchorCtr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  <p:sp>
            <p:nvSpPr>
              <p:cNvPr id="33" name="Rectangle 41"/>
              <p:cNvSpPr/>
              <p:nvPr/>
            </p:nvSpPr>
            <p:spPr>
              <a:xfrm>
                <a:off x="2985227" y="1734048"/>
                <a:ext cx="1281974" cy="323165"/>
              </a:xfrm>
              <a:prstGeom prst="rect">
                <a:avLst/>
              </a:prstGeom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zh-CN" altLang="en-US" sz="1400" b="1" dirty="0">
                    <a:solidFill>
                      <a:schemeClr val="accent4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4158794" y="991695"/>
            <a:ext cx="2699673" cy="728454"/>
            <a:chOff x="4158794" y="991695"/>
            <a:chExt cx="2699673" cy="728454"/>
          </a:xfrm>
        </p:grpSpPr>
        <p:grpSp>
          <p:nvGrpSpPr>
            <p:cNvPr id="7" name="Group 35"/>
            <p:cNvGrpSpPr/>
            <p:nvPr/>
          </p:nvGrpSpPr>
          <p:grpSpPr>
            <a:xfrm>
              <a:off x="4158794" y="991695"/>
              <a:ext cx="728454" cy="728454"/>
              <a:chOff x="3703843" y="1419388"/>
              <a:chExt cx="971272" cy="971272"/>
            </a:xfrm>
          </p:grpSpPr>
          <p:sp>
            <p:nvSpPr>
              <p:cNvPr id="29" name="Oval 4"/>
              <p:cNvSpPr/>
              <p:nvPr/>
            </p:nvSpPr>
            <p:spPr>
              <a:xfrm>
                <a:off x="3703843" y="1419388"/>
                <a:ext cx="971272" cy="97127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0" name="Oval 6"/>
              <p:cNvSpPr/>
              <p:nvPr/>
            </p:nvSpPr>
            <p:spPr>
              <a:xfrm>
                <a:off x="3820542" y="1536087"/>
                <a:ext cx="737874" cy="737874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1" name="Freeform: Shape 23"/>
              <p:cNvSpPr/>
              <p:nvPr/>
            </p:nvSpPr>
            <p:spPr>
              <a:xfrm flipH="1">
                <a:off x="3980149" y="1745089"/>
                <a:ext cx="368428" cy="316537"/>
              </a:xfrm>
              <a:custGeom>
                <a:avLst/>
                <a:gdLst>
                  <a:gd name="connsiteX0" fmla="*/ 174969 w 276321"/>
                  <a:gd name="connsiteY0" fmla="*/ 216483 h 237403"/>
                  <a:gd name="connsiteX1" fmla="*/ 174969 w 276321"/>
                  <a:gd name="connsiteY1" fmla="*/ 229968 h 237403"/>
                  <a:gd name="connsiteX2" fmla="*/ 101352 w 276321"/>
                  <a:gd name="connsiteY2" fmla="*/ 229968 h 237403"/>
                  <a:gd name="connsiteX3" fmla="*/ 101352 w 276321"/>
                  <a:gd name="connsiteY3" fmla="*/ 216483 h 237403"/>
                  <a:gd name="connsiteX4" fmla="*/ 276321 w 276321"/>
                  <a:gd name="connsiteY4" fmla="*/ 209047 h 237403"/>
                  <a:gd name="connsiteX5" fmla="*/ 0 w 276321"/>
                  <a:gd name="connsiteY5" fmla="*/ 209047 h 237403"/>
                  <a:gd name="connsiteX6" fmla="*/ 0 w 276321"/>
                  <a:gd name="connsiteY6" fmla="*/ 222929 h 237403"/>
                  <a:gd name="connsiteX7" fmla="*/ 8876 w 276321"/>
                  <a:gd name="connsiteY7" fmla="*/ 237403 h 237403"/>
                  <a:gd name="connsiteX8" fmla="*/ 267445 w 276321"/>
                  <a:gd name="connsiteY8" fmla="*/ 237403 h 237403"/>
                  <a:gd name="connsiteX9" fmla="*/ 276321 w 276321"/>
                  <a:gd name="connsiteY9" fmla="*/ 222929 h 237403"/>
                  <a:gd name="connsiteX10" fmla="*/ 215868 w 276321"/>
                  <a:gd name="connsiteY10" fmla="*/ 23987 h 237403"/>
                  <a:gd name="connsiteX11" fmla="*/ 215868 w 276321"/>
                  <a:gd name="connsiteY11" fmla="*/ 170163 h 237403"/>
                  <a:gd name="connsiteX12" fmla="*/ 60453 w 276321"/>
                  <a:gd name="connsiteY12" fmla="*/ 170163 h 237403"/>
                  <a:gd name="connsiteX13" fmla="*/ 60453 w 276321"/>
                  <a:gd name="connsiteY13" fmla="*/ 23987 h 237403"/>
                  <a:gd name="connsiteX14" fmla="*/ 207026 w 276321"/>
                  <a:gd name="connsiteY14" fmla="*/ 0 h 237403"/>
                  <a:gd name="connsiteX15" fmla="*/ 69295 w 276321"/>
                  <a:gd name="connsiteY15" fmla="*/ 0 h 237403"/>
                  <a:gd name="connsiteX16" fmla="*/ 36936 w 276321"/>
                  <a:gd name="connsiteY16" fmla="*/ 32359 h 237403"/>
                  <a:gd name="connsiteX17" fmla="*/ 36936 w 276321"/>
                  <a:gd name="connsiteY17" fmla="*/ 161790 h 237403"/>
                  <a:gd name="connsiteX18" fmla="*/ 69295 w 276321"/>
                  <a:gd name="connsiteY18" fmla="*/ 194149 h 237403"/>
                  <a:gd name="connsiteX19" fmla="*/ 207026 w 276321"/>
                  <a:gd name="connsiteY19" fmla="*/ 194149 h 237403"/>
                  <a:gd name="connsiteX20" fmla="*/ 239385 w 276321"/>
                  <a:gd name="connsiteY20" fmla="*/ 161790 h 237403"/>
                  <a:gd name="connsiteX21" fmla="*/ 239385 w 276321"/>
                  <a:gd name="connsiteY21" fmla="*/ 32359 h 237403"/>
                  <a:gd name="connsiteX22" fmla="*/ 207026 w 276321"/>
                  <a:gd name="connsiteY22" fmla="*/ 0 h 237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76321" h="237403">
                    <a:moveTo>
                      <a:pt x="174969" y="216483"/>
                    </a:moveTo>
                    <a:lnTo>
                      <a:pt x="174969" y="229968"/>
                    </a:lnTo>
                    <a:lnTo>
                      <a:pt x="101352" y="229968"/>
                    </a:lnTo>
                    <a:lnTo>
                      <a:pt x="101352" y="216483"/>
                    </a:lnTo>
                    <a:close/>
                    <a:moveTo>
                      <a:pt x="276321" y="209047"/>
                    </a:moveTo>
                    <a:lnTo>
                      <a:pt x="0" y="209047"/>
                    </a:lnTo>
                    <a:lnTo>
                      <a:pt x="0" y="222929"/>
                    </a:lnTo>
                    <a:cubicBezTo>
                      <a:pt x="0" y="230923"/>
                      <a:pt x="3974" y="237403"/>
                      <a:pt x="8876" y="237403"/>
                    </a:cubicBezTo>
                    <a:lnTo>
                      <a:pt x="267445" y="237403"/>
                    </a:lnTo>
                    <a:cubicBezTo>
                      <a:pt x="272347" y="237403"/>
                      <a:pt x="276321" y="230923"/>
                      <a:pt x="276321" y="222929"/>
                    </a:cubicBezTo>
                    <a:close/>
                    <a:moveTo>
                      <a:pt x="215868" y="23987"/>
                    </a:moveTo>
                    <a:lnTo>
                      <a:pt x="215868" y="170163"/>
                    </a:lnTo>
                    <a:lnTo>
                      <a:pt x="60453" y="170163"/>
                    </a:lnTo>
                    <a:lnTo>
                      <a:pt x="60453" y="23987"/>
                    </a:lnTo>
                    <a:close/>
                    <a:moveTo>
                      <a:pt x="207026" y="0"/>
                    </a:moveTo>
                    <a:lnTo>
                      <a:pt x="69295" y="0"/>
                    </a:lnTo>
                    <a:cubicBezTo>
                      <a:pt x="51424" y="0"/>
                      <a:pt x="36936" y="14488"/>
                      <a:pt x="36936" y="32359"/>
                    </a:cubicBezTo>
                    <a:lnTo>
                      <a:pt x="36936" y="161790"/>
                    </a:lnTo>
                    <a:cubicBezTo>
                      <a:pt x="36936" y="179661"/>
                      <a:pt x="51424" y="194149"/>
                      <a:pt x="69295" y="194149"/>
                    </a:cubicBezTo>
                    <a:lnTo>
                      <a:pt x="207026" y="194149"/>
                    </a:lnTo>
                    <a:cubicBezTo>
                      <a:pt x="224897" y="194149"/>
                      <a:pt x="239385" y="179661"/>
                      <a:pt x="239385" y="161790"/>
                    </a:cubicBezTo>
                    <a:lnTo>
                      <a:pt x="239385" y="32359"/>
                    </a:lnTo>
                    <a:cubicBezTo>
                      <a:pt x="239385" y="14488"/>
                      <a:pt x="224897" y="0"/>
                      <a:pt x="207026" y="0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8" name="Group 42"/>
            <p:cNvGrpSpPr/>
            <p:nvPr/>
          </p:nvGrpSpPr>
          <p:grpSpPr>
            <a:xfrm>
              <a:off x="4887248" y="1019845"/>
              <a:ext cx="1971219" cy="657872"/>
              <a:chOff x="7996808" y="1734930"/>
              <a:chExt cx="2348822" cy="877163"/>
            </a:xfrm>
          </p:grpSpPr>
          <p:sp>
            <p:nvSpPr>
              <p:cNvPr id="27" name="TextBox 43"/>
              <p:cNvSpPr txBox="1"/>
              <p:nvPr/>
            </p:nvSpPr>
            <p:spPr>
              <a:xfrm>
                <a:off x="7996808" y="2058095"/>
                <a:ext cx="2348822" cy="553998"/>
              </a:xfrm>
              <a:prstGeom prst="rect">
                <a:avLst/>
              </a:prstGeom>
              <a:noFill/>
            </p:spPr>
            <p:txBody>
              <a:bodyPr wrap="square" lIns="360000" rIns="216000" anchor="ctr" anchorCtr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  <p:sp>
            <p:nvSpPr>
              <p:cNvPr id="28" name="Rectangle 44"/>
              <p:cNvSpPr/>
              <p:nvPr/>
            </p:nvSpPr>
            <p:spPr>
              <a:xfrm>
                <a:off x="7996808" y="1734930"/>
                <a:ext cx="1482456" cy="323165"/>
              </a:xfrm>
              <a:prstGeom prst="rect">
                <a:avLst/>
              </a:prstGeom>
            </p:spPr>
            <p:txBody>
              <a:bodyPr wrap="none" lIns="360000" tIns="0" rIns="216000" bIns="0" anchor="ctr" anchorCtr="0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</p:grpSp>
      </p:grpSp>
      <p:grpSp>
        <p:nvGrpSpPr>
          <p:cNvPr id="40" name="组合 39"/>
          <p:cNvGrpSpPr/>
          <p:nvPr/>
        </p:nvGrpSpPr>
        <p:grpSpPr>
          <a:xfrm>
            <a:off x="2168733" y="3787512"/>
            <a:ext cx="2708229" cy="728454"/>
            <a:chOff x="2168733" y="3787512"/>
            <a:chExt cx="2708229" cy="728454"/>
          </a:xfrm>
        </p:grpSpPr>
        <p:grpSp>
          <p:nvGrpSpPr>
            <p:cNvPr id="9" name="Group 38"/>
            <p:cNvGrpSpPr/>
            <p:nvPr/>
          </p:nvGrpSpPr>
          <p:grpSpPr>
            <a:xfrm>
              <a:off x="4148508" y="3787512"/>
              <a:ext cx="728454" cy="728454"/>
              <a:chOff x="7301044" y="4844782"/>
              <a:chExt cx="971272" cy="971272"/>
            </a:xfrm>
          </p:grpSpPr>
          <p:sp>
            <p:nvSpPr>
              <p:cNvPr id="20" name="Oval 16"/>
              <p:cNvSpPr/>
              <p:nvPr/>
            </p:nvSpPr>
            <p:spPr>
              <a:xfrm>
                <a:off x="7301044" y="4844782"/>
                <a:ext cx="971272" cy="97127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1" name="Oval 18"/>
              <p:cNvSpPr/>
              <p:nvPr/>
            </p:nvSpPr>
            <p:spPr>
              <a:xfrm>
                <a:off x="7417743" y="4961481"/>
                <a:ext cx="737874" cy="737874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grpSp>
            <p:nvGrpSpPr>
              <p:cNvPr id="22" name="Group 25"/>
              <p:cNvGrpSpPr/>
              <p:nvPr/>
            </p:nvGrpSpPr>
            <p:grpSpPr>
              <a:xfrm>
                <a:off x="7630450" y="5137375"/>
                <a:ext cx="270417" cy="311212"/>
                <a:chOff x="5947555" y="3802810"/>
                <a:chExt cx="202813" cy="233409"/>
              </a:xfrm>
            </p:grpSpPr>
            <p:sp>
              <p:nvSpPr>
                <p:cNvPr id="23" name="Freeform: Shape 26"/>
                <p:cNvSpPr/>
                <p:nvPr/>
              </p:nvSpPr>
              <p:spPr>
                <a:xfrm rot="10800000" flipH="1">
                  <a:off x="5947555" y="3802810"/>
                  <a:ext cx="202813" cy="233409"/>
                </a:xfrm>
                <a:custGeom>
                  <a:avLst/>
                  <a:gdLst>
                    <a:gd name="connsiteX0" fmla="*/ 0 w 999747"/>
                    <a:gd name="connsiteY0" fmla="*/ 0 h 1605837"/>
                    <a:gd name="connsiteX1" fmla="*/ 999747 w 999747"/>
                    <a:gd name="connsiteY1" fmla="*/ 0 h 1605837"/>
                    <a:gd name="connsiteX2" fmla="*/ 999747 w 999747"/>
                    <a:gd name="connsiteY2" fmla="*/ 0 h 1605837"/>
                    <a:gd name="connsiteX3" fmla="*/ 0 w 999747"/>
                    <a:gd name="connsiteY3" fmla="*/ 0 h 1605837"/>
                    <a:gd name="connsiteX4" fmla="*/ 0 w 999747"/>
                    <a:gd name="connsiteY4" fmla="*/ 1605837 h 1605837"/>
                    <a:gd name="connsiteX5" fmla="*/ 0 w 999747"/>
                    <a:gd name="connsiteY5" fmla="*/ 1605837 h 1605837"/>
                    <a:gd name="connsiteX6" fmla="*/ 0 w 999747"/>
                    <a:gd name="connsiteY6" fmla="*/ 0 h 1605837"/>
                    <a:gd name="connsiteX0" fmla="*/ 0 w 999747"/>
                    <a:gd name="connsiteY0" fmla="*/ 8964 h 1614801"/>
                    <a:gd name="connsiteX1" fmla="*/ 999747 w 999747"/>
                    <a:gd name="connsiteY1" fmla="*/ 8964 h 1614801"/>
                    <a:gd name="connsiteX2" fmla="*/ 703911 w 999747"/>
                    <a:gd name="connsiteY2" fmla="*/ 0 h 1614801"/>
                    <a:gd name="connsiteX3" fmla="*/ 0 w 999747"/>
                    <a:gd name="connsiteY3" fmla="*/ 8964 h 1614801"/>
                    <a:gd name="connsiteX4" fmla="*/ 0 w 999747"/>
                    <a:gd name="connsiteY4" fmla="*/ 1614801 h 1614801"/>
                    <a:gd name="connsiteX5" fmla="*/ 0 w 999747"/>
                    <a:gd name="connsiteY5" fmla="*/ 1614801 h 1614801"/>
                    <a:gd name="connsiteX6" fmla="*/ 0 w 999747"/>
                    <a:gd name="connsiteY6" fmla="*/ 8964 h 1614801"/>
                    <a:gd name="connsiteX0" fmla="*/ 0 w 703911"/>
                    <a:gd name="connsiteY0" fmla="*/ 8964 h 1614801"/>
                    <a:gd name="connsiteX1" fmla="*/ 703911 w 703911"/>
                    <a:gd name="connsiteY1" fmla="*/ 0 h 1614801"/>
                    <a:gd name="connsiteX2" fmla="*/ 0 w 703911"/>
                    <a:gd name="connsiteY2" fmla="*/ 8964 h 1614801"/>
                    <a:gd name="connsiteX3" fmla="*/ 0 w 703911"/>
                    <a:gd name="connsiteY3" fmla="*/ 1614801 h 1614801"/>
                    <a:gd name="connsiteX4" fmla="*/ 0 w 703911"/>
                    <a:gd name="connsiteY4" fmla="*/ 1614801 h 1614801"/>
                    <a:gd name="connsiteX5" fmla="*/ 0 w 703911"/>
                    <a:gd name="connsiteY5" fmla="*/ 8964 h 1614801"/>
                    <a:gd name="connsiteX0" fmla="*/ 0 w 703911"/>
                    <a:gd name="connsiteY0" fmla="*/ 8964 h 1614801"/>
                    <a:gd name="connsiteX1" fmla="*/ 703911 w 703911"/>
                    <a:gd name="connsiteY1" fmla="*/ 0 h 1614801"/>
                    <a:gd name="connsiteX2" fmla="*/ 0 w 703911"/>
                    <a:gd name="connsiteY2" fmla="*/ 8964 h 1614801"/>
                    <a:gd name="connsiteX3" fmla="*/ 0 w 703911"/>
                    <a:gd name="connsiteY3" fmla="*/ 1614801 h 1614801"/>
                    <a:gd name="connsiteX4" fmla="*/ 0 w 703911"/>
                    <a:gd name="connsiteY4" fmla="*/ 1614801 h 1614801"/>
                    <a:gd name="connsiteX5" fmla="*/ 0 w 703911"/>
                    <a:gd name="connsiteY5" fmla="*/ 8964 h 1614801"/>
                    <a:gd name="connsiteX0" fmla="*/ 0 w 703911"/>
                    <a:gd name="connsiteY0" fmla="*/ 0 h 1605837"/>
                    <a:gd name="connsiteX1" fmla="*/ 703911 w 703911"/>
                    <a:gd name="connsiteY1" fmla="*/ 8965 h 1605837"/>
                    <a:gd name="connsiteX2" fmla="*/ 0 w 703911"/>
                    <a:gd name="connsiteY2" fmla="*/ 0 h 1605837"/>
                    <a:gd name="connsiteX3" fmla="*/ 0 w 703911"/>
                    <a:gd name="connsiteY3" fmla="*/ 1605837 h 1605837"/>
                    <a:gd name="connsiteX4" fmla="*/ 0 w 703911"/>
                    <a:gd name="connsiteY4" fmla="*/ 1605837 h 1605837"/>
                    <a:gd name="connsiteX5" fmla="*/ 0 w 703911"/>
                    <a:gd name="connsiteY5" fmla="*/ 0 h 1605837"/>
                    <a:gd name="connsiteX0" fmla="*/ 0 w 506687"/>
                    <a:gd name="connsiteY0" fmla="*/ 0 h 1605837"/>
                    <a:gd name="connsiteX1" fmla="*/ 506687 w 506687"/>
                    <a:gd name="connsiteY1" fmla="*/ 1 h 1605837"/>
                    <a:gd name="connsiteX2" fmla="*/ 0 w 506687"/>
                    <a:gd name="connsiteY2" fmla="*/ 0 h 1605837"/>
                    <a:gd name="connsiteX3" fmla="*/ 0 w 506687"/>
                    <a:gd name="connsiteY3" fmla="*/ 1605837 h 1605837"/>
                    <a:gd name="connsiteX4" fmla="*/ 0 w 506687"/>
                    <a:gd name="connsiteY4" fmla="*/ 1605837 h 1605837"/>
                    <a:gd name="connsiteX5" fmla="*/ 0 w 506687"/>
                    <a:gd name="connsiteY5" fmla="*/ 0 h 1605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06687" h="1605837">
                      <a:moveTo>
                        <a:pt x="0" y="0"/>
                      </a:moveTo>
                      <a:lnTo>
                        <a:pt x="506687" y="1"/>
                      </a:lnTo>
                      <a:lnTo>
                        <a:pt x="0" y="0"/>
                      </a:lnTo>
                      <a:lnTo>
                        <a:pt x="0" y="1605837"/>
                      </a:lnTo>
                      <a:lnTo>
                        <a:pt x="0" y="16058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24" name="Flowchart: Process 27"/>
                <p:cNvSpPr/>
                <p:nvPr/>
              </p:nvSpPr>
              <p:spPr>
                <a:xfrm>
                  <a:off x="5987185" y="3897158"/>
                  <a:ext cx="26900" cy="131860"/>
                </a:xfrm>
                <a:prstGeom prst="flowChartProcess">
                  <a:avLst/>
                </a:prstGeom>
                <a:solidFill>
                  <a:schemeClr val="accent2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25" name="Flowchart: Process 28"/>
                <p:cNvSpPr/>
                <p:nvPr/>
              </p:nvSpPr>
              <p:spPr>
                <a:xfrm>
                  <a:off x="6115122" y="3804596"/>
                  <a:ext cx="30774" cy="226979"/>
                </a:xfrm>
                <a:prstGeom prst="flowChartProcess">
                  <a:avLst/>
                </a:prstGeom>
                <a:solidFill>
                  <a:schemeClr val="accent2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26" name="Flowchart: Process 29"/>
                <p:cNvSpPr/>
                <p:nvPr/>
              </p:nvSpPr>
              <p:spPr>
                <a:xfrm>
                  <a:off x="6048416" y="3850766"/>
                  <a:ext cx="26901" cy="177728"/>
                </a:xfrm>
                <a:prstGeom prst="flowChartProcess">
                  <a:avLst/>
                </a:prstGeom>
                <a:solidFill>
                  <a:schemeClr val="accent2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  <p:grpSp>
          <p:nvGrpSpPr>
            <p:cNvPr id="10" name="Group 45"/>
            <p:cNvGrpSpPr/>
            <p:nvPr/>
          </p:nvGrpSpPr>
          <p:grpSpPr>
            <a:xfrm>
              <a:off x="2168733" y="3817375"/>
              <a:ext cx="1979775" cy="668729"/>
              <a:chOff x="1918379" y="1734048"/>
              <a:chExt cx="2348822" cy="891638"/>
            </a:xfrm>
          </p:grpSpPr>
          <p:sp>
            <p:nvSpPr>
              <p:cNvPr id="18" name="TextBox 46"/>
              <p:cNvSpPr txBox="1"/>
              <p:nvPr/>
            </p:nvSpPr>
            <p:spPr>
              <a:xfrm>
                <a:off x="1918379" y="2071688"/>
                <a:ext cx="2348822" cy="553998"/>
              </a:xfrm>
              <a:prstGeom prst="rect">
                <a:avLst/>
              </a:prstGeom>
              <a:noFill/>
            </p:spPr>
            <p:txBody>
              <a:bodyPr wrap="square" rIns="360000" anchor="t" anchorCtr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  <p:sp>
            <p:nvSpPr>
              <p:cNvPr id="19" name="Rectangle 47"/>
              <p:cNvSpPr/>
              <p:nvPr/>
            </p:nvSpPr>
            <p:spPr>
              <a:xfrm>
                <a:off x="2985227" y="1734048"/>
                <a:ext cx="1281974" cy="323165"/>
              </a:xfrm>
              <a:prstGeom prst="rect">
                <a:avLst/>
              </a:prstGeom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zh-CN" altLang="en-US" sz="1400" b="1" dirty="0">
                    <a:solidFill>
                      <a:schemeClr val="accent2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4158794" y="2855573"/>
            <a:ext cx="2699673" cy="728454"/>
            <a:chOff x="4158794" y="2855573"/>
            <a:chExt cx="2699673" cy="728454"/>
          </a:xfrm>
        </p:grpSpPr>
        <p:grpSp>
          <p:nvGrpSpPr>
            <p:cNvPr id="11" name="Group 37"/>
            <p:cNvGrpSpPr/>
            <p:nvPr/>
          </p:nvGrpSpPr>
          <p:grpSpPr>
            <a:xfrm>
              <a:off x="4158794" y="2855573"/>
              <a:ext cx="728454" cy="728454"/>
              <a:chOff x="6017505" y="3607058"/>
              <a:chExt cx="971272" cy="971272"/>
            </a:xfrm>
          </p:grpSpPr>
          <p:sp>
            <p:nvSpPr>
              <p:cNvPr id="15" name="Oval 12"/>
              <p:cNvSpPr/>
              <p:nvPr/>
            </p:nvSpPr>
            <p:spPr>
              <a:xfrm>
                <a:off x="6017505" y="3607058"/>
                <a:ext cx="971272" cy="97127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6" name="Oval 14"/>
              <p:cNvSpPr/>
              <p:nvPr/>
            </p:nvSpPr>
            <p:spPr>
              <a:xfrm>
                <a:off x="6171679" y="3761232"/>
                <a:ext cx="662924" cy="662924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7" name="Freeform: Shape 34"/>
              <p:cNvSpPr>
                <a:spLocks/>
              </p:cNvSpPr>
              <p:nvPr/>
            </p:nvSpPr>
            <p:spPr bwMode="auto">
              <a:xfrm>
                <a:off x="6345997" y="3891965"/>
                <a:ext cx="327376" cy="376417"/>
              </a:xfrm>
              <a:custGeom>
                <a:avLst/>
                <a:gdLst/>
                <a:ahLst/>
                <a:cxnLst>
                  <a:cxn ang="0">
                    <a:pos x="55" y="64"/>
                  </a:cxn>
                  <a:cxn ang="0">
                    <a:pos x="0" y="59"/>
                  </a:cxn>
                  <a:cxn ang="0">
                    <a:pos x="4" y="9"/>
                  </a:cxn>
                  <a:cxn ang="0">
                    <a:pos x="9" y="5"/>
                  </a:cxn>
                  <a:cxn ang="0">
                    <a:pos x="17" y="0"/>
                  </a:cxn>
                  <a:cxn ang="0">
                    <a:pos x="23" y="9"/>
                  </a:cxn>
                  <a:cxn ang="0">
                    <a:pos x="36" y="5"/>
                  </a:cxn>
                  <a:cxn ang="0">
                    <a:pos x="44" y="0"/>
                  </a:cxn>
                  <a:cxn ang="0">
                    <a:pos x="50" y="9"/>
                  </a:cxn>
                  <a:cxn ang="0">
                    <a:pos x="59" y="13"/>
                  </a:cxn>
                  <a:cxn ang="0">
                    <a:pos x="15" y="33"/>
                  </a:cxn>
                  <a:cxn ang="0">
                    <a:pos x="4" y="23"/>
                  </a:cxn>
                  <a:cxn ang="0">
                    <a:pos x="15" y="33"/>
                  </a:cxn>
                  <a:cxn ang="0">
                    <a:pos x="15" y="35"/>
                  </a:cxn>
                  <a:cxn ang="0">
                    <a:pos x="4" y="47"/>
                  </a:cxn>
                  <a:cxn ang="0">
                    <a:pos x="15" y="59"/>
                  </a:cxn>
                  <a:cxn ang="0">
                    <a:pos x="4" y="49"/>
                  </a:cxn>
                  <a:cxn ang="0">
                    <a:pos x="15" y="59"/>
                  </a:cxn>
                  <a:cxn ang="0">
                    <a:pos x="17" y="4"/>
                  </a:cxn>
                  <a:cxn ang="0">
                    <a:pos x="13" y="5"/>
                  </a:cxn>
                  <a:cxn ang="0">
                    <a:pos x="15" y="17"/>
                  </a:cxn>
                  <a:cxn ang="0">
                    <a:pos x="18" y="16"/>
                  </a:cxn>
                  <a:cxn ang="0">
                    <a:pos x="28" y="33"/>
                  </a:cxn>
                  <a:cxn ang="0">
                    <a:pos x="17" y="23"/>
                  </a:cxn>
                  <a:cxn ang="0">
                    <a:pos x="28" y="33"/>
                  </a:cxn>
                  <a:cxn ang="0">
                    <a:pos x="28" y="35"/>
                  </a:cxn>
                  <a:cxn ang="0">
                    <a:pos x="17" y="47"/>
                  </a:cxn>
                  <a:cxn ang="0">
                    <a:pos x="28" y="59"/>
                  </a:cxn>
                  <a:cxn ang="0">
                    <a:pos x="17" y="49"/>
                  </a:cxn>
                  <a:cxn ang="0">
                    <a:pos x="28" y="59"/>
                  </a:cxn>
                  <a:cxn ang="0">
                    <a:pos x="42" y="23"/>
                  </a:cxn>
                  <a:cxn ang="0">
                    <a:pos x="31" y="33"/>
                  </a:cxn>
                  <a:cxn ang="0">
                    <a:pos x="42" y="47"/>
                  </a:cxn>
                  <a:cxn ang="0">
                    <a:pos x="31" y="35"/>
                  </a:cxn>
                  <a:cxn ang="0">
                    <a:pos x="42" y="47"/>
                  </a:cxn>
                  <a:cxn ang="0">
                    <a:pos x="42" y="49"/>
                  </a:cxn>
                  <a:cxn ang="0">
                    <a:pos x="31" y="59"/>
                  </a:cxn>
                  <a:cxn ang="0">
                    <a:pos x="45" y="5"/>
                  </a:cxn>
                  <a:cxn ang="0">
                    <a:pos x="42" y="4"/>
                  </a:cxn>
                  <a:cxn ang="0">
                    <a:pos x="41" y="16"/>
                  </a:cxn>
                  <a:cxn ang="0">
                    <a:pos x="44" y="17"/>
                  </a:cxn>
                  <a:cxn ang="0">
                    <a:pos x="45" y="5"/>
                  </a:cxn>
                  <a:cxn ang="0">
                    <a:pos x="55" y="23"/>
                  </a:cxn>
                  <a:cxn ang="0">
                    <a:pos x="44" y="33"/>
                  </a:cxn>
                  <a:cxn ang="0">
                    <a:pos x="55" y="47"/>
                  </a:cxn>
                  <a:cxn ang="0">
                    <a:pos x="44" y="35"/>
                  </a:cxn>
                  <a:cxn ang="0">
                    <a:pos x="55" y="47"/>
                  </a:cxn>
                  <a:cxn ang="0">
                    <a:pos x="55" y="49"/>
                  </a:cxn>
                  <a:cxn ang="0">
                    <a:pos x="44" y="59"/>
                  </a:cxn>
                </a:cxnLst>
                <a:rect l="0" t="0" r="r" b="b"/>
                <a:pathLst>
                  <a:path w="59" h="64">
                    <a:moveTo>
                      <a:pt x="59" y="59"/>
                    </a:moveTo>
                    <a:cubicBezTo>
                      <a:pt x="59" y="62"/>
                      <a:pt x="57" y="64"/>
                      <a:pt x="55" y="64"/>
                    </a:cubicBezTo>
                    <a:cubicBezTo>
                      <a:pt x="4" y="64"/>
                      <a:pt x="4" y="64"/>
                      <a:pt x="4" y="64"/>
                    </a:cubicBezTo>
                    <a:cubicBezTo>
                      <a:pt x="2" y="64"/>
                      <a:pt x="0" y="62"/>
                      <a:pt x="0" y="59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1"/>
                      <a:pt x="2" y="9"/>
                      <a:pt x="4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2"/>
                      <a:pt x="11" y="0"/>
                      <a:pt x="15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20" y="0"/>
                      <a:pt x="23" y="2"/>
                      <a:pt x="23" y="5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6" y="5"/>
                      <a:pt x="36" y="5"/>
                      <a:pt x="36" y="5"/>
                    </a:cubicBezTo>
                    <a:cubicBezTo>
                      <a:pt x="36" y="2"/>
                      <a:pt x="39" y="0"/>
                      <a:pt x="4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7" y="0"/>
                      <a:pt x="50" y="2"/>
                      <a:pt x="50" y="5"/>
                    </a:cubicBezTo>
                    <a:cubicBezTo>
                      <a:pt x="50" y="9"/>
                      <a:pt x="50" y="9"/>
                      <a:pt x="50" y="9"/>
                    </a:cubicBezTo>
                    <a:cubicBezTo>
                      <a:pt x="55" y="9"/>
                      <a:pt x="55" y="9"/>
                      <a:pt x="55" y="9"/>
                    </a:cubicBezTo>
                    <a:cubicBezTo>
                      <a:pt x="57" y="9"/>
                      <a:pt x="59" y="11"/>
                      <a:pt x="59" y="13"/>
                    </a:cubicBezTo>
                    <a:lnTo>
                      <a:pt x="59" y="59"/>
                    </a:lnTo>
                    <a:close/>
                    <a:moveTo>
                      <a:pt x="15" y="33"/>
                    </a:moveTo>
                    <a:cubicBezTo>
                      <a:pt x="15" y="23"/>
                      <a:pt x="15" y="23"/>
                      <a:pt x="15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4" y="33"/>
                      <a:pt x="4" y="33"/>
                      <a:pt x="4" y="33"/>
                    </a:cubicBezTo>
                    <a:lnTo>
                      <a:pt x="15" y="33"/>
                    </a:lnTo>
                    <a:close/>
                    <a:moveTo>
                      <a:pt x="15" y="47"/>
                    </a:moveTo>
                    <a:cubicBezTo>
                      <a:pt x="15" y="35"/>
                      <a:pt x="15" y="35"/>
                      <a:pt x="15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4" y="47"/>
                      <a:pt x="4" y="47"/>
                      <a:pt x="4" y="47"/>
                    </a:cubicBezTo>
                    <a:lnTo>
                      <a:pt x="15" y="47"/>
                    </a:lnTo>
                    <a:close/>
                    <a:moveTo>
                      <a:pt x="15" y="59"/>
                    </a:moveTo>
                    <a:cubicBezTo>
                      <a:pt x="15" y="49"/>
                      <a:pt x="15" y="49"/>
                      <a:pt x="15" y="49"/>
                    </a:cubicBezTo>
                    <a:cubicBezTo>
                      <a:pt x="4" y="49"/>
                      <a:pt x="4" y="49"/>
                      <a:pt x="4" y="49"/>
                    </a:cubicBezTo>
                    <a:cubicBezTo>
                      <a:pt x="4" y="59"/>
                      <a:pt x="4" y="59"/>
                      <a:pt x="4" y="59"/>
                    </a:cubicBezTo>
                    <a:lnTo>
                      <a:pt x="15" y="59"/>
                    </a:lnTo>
                    <a:close/>
                    <a:moveTo>
                      <a:pt x="18" y="5"/>
                    </a:moveTo>
                    <a:cubicBezTo>
                      <a:pt x="18" y="5"/>
                      <a:pt x="18" y="4"/>
                      <a:pt x="17" y="4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4" y="4"/>
                      <a:pt x="13" y="5"/>
                      <a:pt x="13" y="5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3" y="16"/>
                      <a:pt x="14" y="17"/>
                      <a:pt x="15" y="17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8" y="17"/>
                      <a:pt x="18" y="16"/>
                      <a:pt x="18" y="16"/>
                    </a:cubicBezTo>
                    <a:lnTo>
                      <a:pt x="18" y="5"/>
                    </a:lnTo>
                    <a:close/>
                    <a:moveTo>
                      <a:pt x="28" y="33"/>
                    </a:moveTo>
                    <a:cubicBezTo>
                      <a:pt x="28" y="23"/>
                      <a:pt x="28" y="23"/>
                      <a:pt x="28" y="23"/>
                    </a:cubicBezTo>
                    <a:cubicBezTo>
                      <a:pt x="17" y="23"/>
                      <a:pt x="17" y="23"/>
                      <a:pt x="17" y="23"/>
                    </a:cubicBezTo>
                    <a:cubicBezTo>
                      <a:pt x="17" y="33"/>
                      <a:pt x="17" y="33"/>
                      <a:pt x="17" y="33"/>
                    </a:cubicBezTo>
                    <a:lnTo>
                      <a:pt x="28" y="33"/>
                    </a:lnTo>
                    <a:close/>
                    <a:moveTo>
                      <a:pt x="28" y="47"/>
                    </a:moveTo>
                    <a:cubicBezTo>
                      <a:pt x="28" y="35"/>
                      <a:pt x="28" y="35"/>
                      <a:pt x="28" y="3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7" y="47"/>
                      <a:pt x="17" y="47"/>
                      <a:pt x="17" y="47"/>
                    </a:cubicBezTo>
                    <a:lnTo>
                      <a:pt x="28" y="47"/>
                    </a:lnTo>
                    <a:close/>
                    <a:moveTo>
                      <a:pt x="28" y="59"/>
                    </a:moveTo>
                    <a:cubicBezTo>
                      <a:pt x="28" y="49"/>
                      <a:pt x="28" y="49"/>
                      <a:pt x="28" y="49"/>
                    </a:cubicBezTo>
                    <a:cubicBezTo>
                      <a:pt x="17" y="49"/>
                      <a:pt x="17" y="49"/>
                      <a:pt x="17" y="49"/>
                    </a:cubicBezTo>
                    <a:cubicBezTo>
                      <a:pt x="17" y="59"/>
                      <a:pt x="17" y="59"/>
                      <a:pt x="17" y="59"/>
                    </a:cubicBezTo>
                    <a:lnTo>
                      <a:pt x="28" y="59"/>
                    </a:lnTo>
                    <a:close/>
                    <a:moveTo>
                      <a:pt x="42" y="33"/>
                    </a:moveTo>
                    <a:cubicBezTo>
                      <a:pt x="42" y="23"/>
                      <a:pt x="42" y="23"/>
                      <a:pt x="42" y="23"/>
                    </a:cubicBezTo>
                    <a:cubicBezTo>
                      <a:pt x="31" y="23"/>
                      <a:pt x="31" y="23"/>
                      <a:pt x="31" y="23"/>
                    </a:cubicBezTo>
                    <a:cubicBezTo>
                      <a:pt x="31" y="33"/>
                      <a:pt x="31" y="33"/>
                      <a:pt x="31" y="33"/>
                    </a:cubicBezTo>
                    <a:lnTo>
                      <a:pt x="42" y="33"/>
                    </a:lnTo>
                    <a:close/>
                    <a:moveTo>
                      <a:pt x="42" y="47"/>
                    </a:moveTo>
                    <a:cubicBezTo>
                      <a:pt x="42" y="35"/>
                      <a:pt x="42" y="35"/>
                      <a:pt x="42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1" y="47"/>
                      <a:pt x="31" y="47"/>
                      <a:pt x="31" y="47"/>
                    </a:cubicBezTo>
                    <a:lnTo>
                      <a:pt x="42" y="47"/>
                    </a:lnTo>
                    <a:close/>
                    <a:moveTo>
                      <a:pt x="42" y="59"/>
                    </a:moveTo>
                    <a:cubicBezTo>
                      <a:pt x="42" y="49"/>
                      <a:pt x="42" y="49"/>
                      <a:pt x="42" y="49"/>
                    </a:cubicBezTo>
                    <a:cubicBezTo>
                      <a:pt x="31" y="49"/>
                      <a:pt x="31" y="49"/>
                      <a:pt x="31" y="49"/>
                    </a:cubicBezTo>
                    <a:cubicBezTo>
                      <a:pt x="31" y="59"/>
                      <a:pt x="31" y="59"/>
                      <a:pt x="31" y="59"/>
                    </a:cubicBezTo>
                    <a:lnTo>
                      <a:pt x="42" y="59"/>
                    </a:lnTo>
                    <a:close/>
                    <a:moveTo>
                      <a:pt x="45" y="5"/>
                    </a:moveTo>
                    <a:cubicBezTo>
                      <a:pt x="45" y="5"/>
                      <a:pt x="45" y="4"/>
                      <a:pt x="44" y="4"/>
                    </a:cubicBezTo>
                    <a:cubicBezTo>
                      <a:pt x="42" y="4"/>
                      <a:pt x="42" y="4"/>
                      <a:pt x="42" y="4"/>
                    </a:cubicBezTo>
                    <a:cubicBezTo>
                      <a:pt x="41" y="4"/>
                      <a:pt x="41" y="5"/>
                      <a:pt x="41" y="5"/>
                    </a:cubicBezTo>
                    <a:cubicBezTo>
                      <a:pt x="41" y="16"/>
                      <a:pt x="41" y="16"/>
                      <a:pt x="41" y="16"/>
                    </a:cubicBezTo>
                    <a:cubicBezTo>
                      <a:pt x="41" y="16"/>
                      <a:pt x="41" y="17"/>
                      <a:pt x="42" y="17"/>
                    </a:cubicBezTo>
                    <a:cubicBezTo>
                      <a:pt x="44" y="17"/>
                      <a:pt x="44" y="17"/>
                      <a:pt x="44" y="17"/>
                    </a:cubicBezTo>
                    <a:cubicBezTo>
                      <a:pt x="45" y="17"/>
                      <a:pt x="45" y="16"/>
                      <a:pt x="45" y="16"/>
                    </a:cubicBezTo>
                    <a:lnTo>
                      <a:pt x="45" y="5"/>
                    </a:lnTo>
                    <a:close/>
                    <a:moveTo>
                      <a:pt x="55" y="33"/>
                    </a:moveTo>
                    <a:cubicBezTo>
                      <a:pt x="55" y="23"/>
                      <a:pt x="55" y="23"/>
                      <a:pt x="55" y="23"/>
                    </a:cubicBezTo>
                    <a:cubicBezTo>
                      <a:pt x="44" y="23"/>
                      <a:pt x="44" y="23"/>
                      <a:pt x="44" y="23"/>
                    </a:cubicBezTo>
                    <a:cubicBezTo>
                      <a:pt x="44" y="33"/>
                      <a:pt x="44" y="33"/>
                      <a:pt x="44" y="33"/>
                    </a:cubicBezTo>
                    <a:lnTo>
                      <a:pt x="55" y="33"/>
                    </a:lnTo>
                    <a:close/>
                    <a:moveTo>
                      <a:pt x="55" y="47"/>
                    </a:moveTo>
                    <a:cubicBezTo>
                      <a:pt x="55" y="35"/>
                      <a:pt x="55" y="35"/>
                      <a:pt x="55" y="35"/>
                    </a:cubicBezTo>
                    <a:cubicBezTo>
                      <a:pt x="44" y="35"/>
                      <a:pt x="44" y="35"/>
                      <a:pt x="44" y="35"/>
                    </a:cubicBezTo>
                    <a:cubicBezTo>
                      <a:pt x="44" y="47"/>
                      <a:pt x="44" y="47"/>
                      <a:pt x="44" y="47"/>
                    </a:cubicBezTo>
                    <a:lnTo>
                      <a:pt x="55" y="47"/>
                    </a:lnTo>
                    <a:close/>
                    <a:moveTo>
                      <a:pt x="55" y="59"/>
                    </a:moveTo>
                    <a:cubicBezTo>
                      <a:pt x="55" y="49"/>
                      <a:pt x="55" y="49"/>
                      <a:pt x="55" y="49"/>
                    </a:cubicBezTo>
                    <a:cubicBezTo>
                      <a:pt x="44" y="49"/>
                      <a:pt x="44" y="49"/>
                      <a:pt x="44" y="49"/>
                    </a:cubicBezTo>
                    <a:cubicBezTo>
                      <a:pt x="44" y="59"/>
                      <a:pt x="44" y="59"/>
                      <a:pt x="44" y="59"/>
                    </a:cubicBezTo>
                    <a:lnTo>
                      <a:pt x="55" y="5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12" name="Group 48"/>
            <p:cNvGrpSpPr/>
            <p:nvPr/>
          </p:nvGrpSpPr>
          <p:grpSpPr>
            <a:xfrm>
              <a:off x="4887248" y="2883722"/>
              <a:ext cx="1971219" cy="657872"/>
              <a:chOff x="7996808" y="1734930"/>
              <a:chExt cx="2348822" cy="877163"/>
            </a:xfrm>
          </p:grpSpPr>
          <p:sp>
            <p:nvSpPr>
              <p:cNvPr id="13" name="TextBox 49"/>
              <p:cNvSpPr txBox="1"/>
              <p:nvPr/>
            </p:nvSpPr>
            <p:spPr>
              <a:xfrm>
                <a:off x="7996808" y="2058095"/>
                <a:ext cx="2348822" cy="553998"/>
              </a:xfrm>
              <a:prstGeom prst="rect">
                <a:avLst/>
              </a:prstGeom>
              <a:noFill/>
            </p:spPr>
            <p:txBody>
              <a:bodyPr wrap="square" lIns="360000" rIns="216000" anchor="ctr" anchorCtr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  <p:sp>
            <p:nvSpPr>
              <p:cNvPr id="14" name="Rectangle 50"/>
              <p:cNvSpPr/>
              <p:nvPr/>
            </p:nvSpPr>
            <p:spPr>
              <a:xfrm>
                <a:off x="7996808" y="1734930"/>
                <a:ext cx="1482456" cy="323165"/>
              </a:xfrm>
              <a:prstGeom prst="rect">
                <a:avLst/>
              </a:prstGeom>
            </p:spPr>
            <p:txBody>
              <a:bodyPr wrap="none" lIns="360000" tIns="0" rIns="216000" bIns="0" anchor="ctr" anchorCtr="0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3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</p:grpSp>
      </p:grpSp>
      <p:sp>
        <p:nvSpPr>
          <p:cNvPr id="41" name="Title 1"/>
          <p:cNvSpPr txBox="1">
            <a:spLocks/>
          </p:cNvSpPr>
          <p:nvPr/>
        </p:nvSpPr>
        <p:spPr>
          <a:xfrm>
            <a:off x="611560" y="175643"/>
            <a:ext cx="338437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988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4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nodeType="after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1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1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4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4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4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组合 53"/>
          <p:cNvGrpSpPr/>
          <p:nvPr/>
        </p:nvGrpSpPr>
        <p:grpSpPr>
          <a:xfrm>
            <a:off x="233706" y="837806"/>
            <a:ext cx="995078" cy="834017"/>
            <a:chOff x="233706" y="837806"/>
            <a:chExt cx="995078" cy="834017"/>
          </a:xfrm>
        </p:grpSpPr>
        <p:sp>
          <p:nvSpPr>
            <p:cNvPr id="44" name="Rectangle 4"/>
            <p:cNvSpPr>
              <a:spLocks/>
            </p:cNvSpPr>
            <p:nvPr/>
          </p:nvSpPr>
          <p:spPr bwMode="auto">
            <a:xfrm flipH="1">
              <a:off x="421963" y="1137831"/>
              <a:ext cx="232267" cy="26974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5" name="Freeform: Shape 5"/>
            <p:cNvSpPr>
              <a:spLocks/>
            </p:cNvSpPr>
            <p:nvPr/>
          </p:nvSpPr>
          <p:spPr bwMode="auto">
            <a:xfrm flipH="1">
              <a:off x="659120" y="1124069"/>
              <a:ext cx="58678" cy="302778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10" y="63"/>
                </a:cxn>
                <a:cxn ang="0">
                  <a:pos x="5" y="63"/>
                </a:cxn>
                <a:cxn ang="0">
                  <a:pos x="0" y="59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4" y="4"/>
                </a:cxn>
                <a:cxn ang="0">
                  <a:pos x="14" y="59"/>
                </a:cxn>
              </a:cxnLst>
              <a:rect l="0" t="0" r="r" b="b"/>
              <a:pathLst>
                <a:path w="14" h="63">
                  <a:moveTo>
                    <a:pt x="14" y="59"/>
                  </a:moveTo>
                  <a:cubicBezTo>
                    <a:pt x="14" y="61"/>
                    <a:pt x="12" y="63"/>
                    <a:pt x="10" y="63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2" y="63"/>
                    <a:pt x="0" y="61"/>
                    <a:pt x="0" y="59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4" y="2"/>
                    <a:pt x="14" y="4"/>
                  </a:cubicBezTo>
                  <a:lnTo>
                    <a:pt x="14" y="59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6" name="Freeform: Shape 6"/>
            <p:cNvSpPr>
              <a:spLocks/>
            </p:cNvSpPr>
            <p:nvPr/>
          </p:nvSpPr>
          <p:spPr bwMode="auto">
            <a:xfrm flipH="1">
              <a:off x="358396" y="1124069"/>
              <a:ext cx="58678" cy="302778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9" y="63"/>
                </a:cxn>
                <a:cxn ang="0">
                  <a:pos x="4" y="63"/>
                </a:cxn>
                <a:cxn ang="0">
                  <a:pos x="0" y="59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9" y="0"/>
                </a:cxn>
                <a:cxn ang="0">
                  <a:pos x="14" y="4"/>
                </a:cxn>
                <a:cxn ang="0">
                  <a:pos x="14" y="59"/>
                </a:cxn>
              </a:cxnLst>
              <a:rect l="0" t="0" r="r" b="b"/>
              <a:pathLst>
                <a:path w="14" h="63">
                  <a:moveTo>
                    <a:pt x="14" y="59"/>
                  </a:moveTo>
                  <a:cubicBezTo>
                    <a:pt x="14" y="61"/>
                    <a:pt x="12" y="63"/>
                    <a:pt x="9" y="63"/>
                  </a:cubicBezTo>
                  <a:cubicBezTo>
                    <a:pt x="4" y="63"/>
                    <a:pt x="4" y="63"/>
                    <a:pt x="4" y="63"/>
                  </a:cubicBezTo>
                  <a:cubicBezTo>
                    <a:pt x="2" y="63"/>
                    <a:pt x="0" y="61"/>
                    <a:pt x="0" y="59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2"/>
                    <a:pt x="14" y="4"/>
                  </a:cubicBezTo>
                  <a:lnTo>
                    <a:pt x="14" y="59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7" name="Freeform: Shape 7"/>
            <p:cNvSpPr>
              <a:spLocks/>
            </p:cNvSpPr>
            <p:nvPr/>
          </p:nvSpPr>
          <p:spPr bwMode="auto">
            <a:xfrm flipH="1">
              <a:off x="255709" y="848816"/>
              <a:ext cx="564775" cy="104596"/>
            </a:xfrm>
            <a:custGeom>
              <a:avLst/>
              <a:gdLst/>
              <a:ahLst/>
              <a:cxnLst>
                <a:cxn ang="0">
                  <a:pos x="66" y="5"/>
                </a:cxn>
                <a:cxn ang="0">
                  <a:pos x="12" y="1"/>
                </a:cxn>
                <a:cxn ang="0">
                  <a:pos x="0" y="11"/>
                </a:cxn>
                <a:cxn ang="0">
                  <a:pos x="12" y="22"/>
                </a:cxn>
                <a:cxn ang="0">
                  <a:pos x="66" y="18"/>
                </a:cxn>
                <a:cxn ang="0">
                  <a:pos x="119" y="22"/>
                </a:cxn>
                <a:cxn ang="0">
                  <a:pos x="132" y="11"/>
                </a:cxn>
                <a:cxn ang="0">
                  <a:pos x="119" y="1"/>
                </a:cxn>
                <a:cxn ang="0">
                  <a:pos x="66" y="5"/>
                </a:cxn>
              </a:cxnLst>
              <a:rect l="0" t="0" r="r" b="b"/>
              <a:pathLst>
                <a:path w="132" h="22">
                  <a:moveTo>
                    <a:pt x="66" y="5"/>
                  </a:moveTo>
                  <a:cubicBezTo>
                    <a:pt x="41" y="5"/>
                    <a:pt x="12" y="1"/>
                    <a:pt x="12" y="1"/>
                  </a:cubicBezTo>
                  <a:cubicBezTo>
                    <a:pt x="6" y="0"/>
                    <a:pt x="0" y="5"/>
                    <a:pt x="0" y="11"/>
                  </a:cubicBezTo>
                  <a:cubicBezTo>
                    <a:pt x="0" y="18"/>
                    <a:pt x="6" y="22"/>
                    <a:pt x="12" y="22"/>
                  </a:cubicBezTo>
                  <a:cubicBezTo>
                    <a:pt x="12" y="22"/>
                    <a:pt x="41" y="18"/>
                    <a:pt x="66" y="18"/>
                  </a:cubicBezTo>
                  <a:cubicBezTo>
                    <a:pt x="90" y="18"/>
                    <a:pt x="119" y="22"/>
                    <a:pt x="119" y="22"/>
                  </a:cubicBezTo>
                  <a:cubicBezTo>
                    <a:pt x="126" y="22"/>
                    <a:pt x="132" y="18"/>
                    <a:pt x="132" y="11"/>
                  </a:cubicBezTo>
                  <a:cubicBezTo>
                    <a:pt x="132" y="5"/>
                    <a:pt x="126" y="0"/>
                    <a:pt x="119" y="1"/>
                  </a:cubicBezTo>
                  <a:cubicBezTo>
                    <a:pt x="119" y="1"/>
                    <a:pt x="90" y="5"/>
                    <a:pt x="66" y="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8" name="Freeform: Shape 8"/>
            <p:cNvSpPr>
              <a:spLocks/>
            </p:cNvSpPr>
            <p:nvPr/>
          </p:nvSpPr>
          <p:spPr bwMode="auto">
            <a:xfrm flipH="1">
              <a:off x="233706" y="1080028"/>
              <a:ext cx="112466" cy="385354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3" y="14"/>
                </a:cxn>
                <a:cxn ang="0">
                  <a:pos x="13" y="15"/>
                </a:cxn>
                <a:cxn ang="0">
                  <a:pos x="0" y="15"/>
                </a:cxn>
                <a:cxn ang="0">
                  <a:pos x="0" y="65"/>
                </a:cxn>
                <a:cxn ang="0">
                  <a:pos x="13" y="65"/>
                </a:cxn>
                <a:cxn ang="0">
                  <a:pos x="13" y="66"/>
                </a:cxn>
                <a:cxn ang="0">
                  <a:pos x="25" y="80"/>
                </a:cxn>
                <a:cxn ang="0">
                  <a:pos x="26" y="80"/>
                </a:cxn>
                <a:cxn ang="0">
                  <a:pos x="26" y="0"/>
                </a:cxn>
                <a:cxn ang="0">
                  <a:pos x="25" y="0"/>
                </a:cxn>
              </a:cxnLst>
              <a:rect l="0" t="0" r="r" b="b"/>
              <a:pathLst>
                <a:path w="26" h="80">
                  <a:moveTo>
                    <a:pt x="25" y="0"/>
                  </a:moveTo>
                  <a:cubicBezTo>
                    <a:pt x="18" y="0"/>
                    <a:pt x="13" y="7"/>
                    <a:pt x="13" y="14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73"/>
                    <a:pt x="18" y="80"/>
                    <a:pt x="25" y="80"/>
                  </a:cubicBezTo>
                  <a:cubicBezTo>
                    <a:pt x="26" y="80"/>
                    <a:pt x="26" y="80"/>
                    <a:pt x="26" y="80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9" name="Freeform: Shape 9"/>
            <p:cNvSpPr>
              <a:spLocks/>
            </p:cNvSpPr>
            <p:nvPr/>
          </p:nvSpPr>
          <p:spPr bwMode="auto">
            <a:xfrm flipH="1">
              <a:off x="512424" y="837806"/>
              <a:ext cx="56234" cy="13764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13" y="3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7" y="3"/>
                </a:cxn>
              </a:cxnLst>
              <a:rect l="0" t="0" r="r" b="b"/>
              <a:pathLst>
                <a:path w="13" h="3">
                  <a:moveTo>
                    <a:pt x="7" y="3"/>
                  </a:moveTo>
                  <a:cubicBezTo>
                    <a:pt x="9" y="3"/>
                    <a:pt x="11" y="3"/>
                    <a:pt x="13" y="3"/>
                  </a:cubicBezTo>
                  <a:cubicBezTo>
                    <a:pt x="12" y="1"/>
                    <a:pt x="10" y="0"/>
                    <a:pt x="7" y="0"/>
                  </a:cubicBezTo>
                  <a:cubicBezTo>
                    <a:pt x="4" y="0"/>
                    <a:pt x="2" y="1"/>
                    <a:pt x="0" y="3"/>
                  </a:cubicBezTo>
                  <a:cubicBezTo>
                    <a:pt x="3" y="3"/>
                    <a:pt x="5" y="3"/>
                    <a:pt x="7" y="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50" name="Freeform: Shape 10"/>
            <p:cNvSpPr>
              <a:spLocks/>
            </p:cNvSpPr>
            <p:nvPr/>
          </p:nvSpPr>
          <p:spPr bwMode="auto">
            <a:xfrm flipH="1">
              <a:off x="426853" y="953412"/>
              <a:ext cx="222488" cy="170657"/>
            </a:xfrm>
            <a:custGeom>
              <a:avLst/>
              <a:gdLst/>
              <a:ahLst/>
              <a:cxnLst>
                <a:cxn ang="0">
                  <a:pos x="32" y="17"/>
                </a:cxn>
                <a:cxn ang="0">
                  <a:pos x="32" y="2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21" y="0"/>
                </a:cxn>
                <a:cxn ang="0">
                  <a:pos x="21" y="2"/>
                </a:cxn>
                <a:cxn ang="0">
                  <a:pos x="21" y="17"/>
                </a:cxn>
                <a:cxn ang="0">
                  <a:pos x="0" y="35"/>
                </a:cxn>
                <a:cxn ang="0">
                  <a:pos x="52" y="35"/>
                </a:cxn>
                <a:cxn ang="0">
                  <a:pos x="32" y="17"/>
                </a:cxn>
              </a:cxnLst>
              <a:rect l="0" t="0" r="r" b="b"/>
              <a:pathLst>
                <a:path w="52" h="35">
                  <a:moveTo>
                    <a:pt x="32" y="17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2" y="1"/>
                    <a:pt x="32" y="0"/>
                  </a:cubicBezTo>
                  <a:cubicBezTo>
                    <a:pt x="30" y="0"/>
                    <a:pt x="28" y="0"/>
                    <a:pt x="26" y="0"/>
                  </a:cubicBezTo>
                  <a:cubicBezTo>
                    <a:pt x="24" y="0"/>
                    <a:pt x="23" y="0"/>
                    <a:pt x="21" y="0"/>
                  </a:cubicBezTo>
                  <a:cubicBezTo>
                    <a:pt x="21" y="1"/>
                    <a:pt x="21" y="1"/>
                    <a:pt x="21" y="2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9" y="19"/>
                    <a:pt x="0" y="26"/>
                    <a:pt x="0" y="35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52" y="27"/>
                    <a:pt x="43" y="19"/>
                    <a:pt x="32" y="17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51" name="Freeform: Shape 11"/>
            <p:cNvSpPr>
              <a:spLocks/>
            </p:cNvSpPr>
            <p:nvPr/>
          </p:nvSpPr>
          <p:spPr bwMode="auto">
            <a:xfrm flipH="1">
              <a:off x="727578" y="1157099"/>
              <a:ext cx="469423" cy="448663"/>
            </a:xfrm>
            <a:custGeom>
              <a:avLst/>
              <a:gdLst/>
              <a:ahLst/>
              <a:cxnLst>
                <a:cxn ang="0">
                  <a:pos x="53" y="93"/>
                </a:cxn>
                <a:cxn ang="0">
                  <a:pos x="110" y="49"/>
                </a:cxn>
                <a:cxn ang="0">
                  <a:pos x="110" y="0"/>
                </a:cxn>
                <a:cxn ang="0">
                  <a:pos x="0" y="93"/>
                </a:cxn>
                <a:cxn ang="0">
                  <a:pos x="53" y="93"/>
                </a:cxn>
              </a:cxnLst>
              <a:rect l="0" t="0" r="r" b="b"/>
              <a:pathLst>
                <a:path w="110" h="93">
                  <a:moveTo>
                    <a:pt x="53" y="93"/>
                  </a:moveTo>
                  <a:cubicBezTo>
                    <a:pt x="66" y="68"/>
                    <a:pt x="83" y="51"/>
                    <a:pt x="110" y="49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59" y="2"/>
                    <a:pt x="16" y="41"/>
                    <a:pt x="0" y="93"/>
                  </a:cubicBezTo>
                  <a:lnTo>
                    <a:pt x="53" y="9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52" name="Freeform: Shape 12"/>
            <p:cNvSpPr>
              <a:spLocks/>
            </p:cNvSpPr>
            <p:nvPr/>
          </p:nvSpPr>
          <p:spPr bwMode="auto">
            <a:xfrm flipH="1">
              <a:off x="952508" y="1630534"/>
              <a:ext cx="276276" cy="41289"/>
            </a:xfrm>
            <a:custGeom>
              <a:avLst/>
              <a:gdLst/>
              <a:ahLst/>
              <a:cxnLst>
                <a:cxn ang="0">
                  <a:pos x="64" y="4"/>
                </a:cxn>
                <a:cxn ang="0">
                  <a:pos x="57" y="9"/>
                </a:cxn>
                <a:cxn ang="0">
                  <a:pos x="7" y="9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57" y="0"/>
                </a:cxn>
                <a:cxn ang="0">
                  <a:pos x="64" y="4"/>
                </a:cxn>
              </a:cxnLst>
              <a:rect l="0" t="0" r="r" b="b"/>
              <a:pathLst>
                <a:path w="64" h="9">
                  <a:moveTo>
                    <a:pt x="64" y="4"/>
                  </a:moveTo>
                  <a:cubicBezTo>
                    <a:pt x="64" y="7"/>
                    <a:pt x="61" y="9"/>
                    <a:pt x="5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3" y="9"/>
                    <a:pt x="0" y="7"/>
                    <a:pt x="0" y="4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1" y="0"/>
                    <a:pt x="64" y="2"/>
                    <a:pt x="64" y="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sp>
        <p:nvSpPr>
          <p:cNvPr id="53" name="Freeform: Shape 13"/>
          <p:cNvSpPr>
            <a:spLocks/>
          </p:cNvSpPr>
          <p:nvPr/>
        </p:nvSpPr>
        <p:spPr bwMode="auto">
          <a:xfrm flipH="1">
            <a:off x="915835" y="1759902"/>
            <a:ext cx="398521" cy="666111"/>
          </a:xfrm>
          <a:custGeom>
            <a:avLst/>
            <a:gdLst/>
            <a:ahLst/>
            <a:cxnLst>
              <a:cxn ang="0">
                <a:pos x="52" y="0"/>
              </a:cxn>
              <a:cxn ang="0">
                <a:pos x="1" y="87"/>
              </a:cxn>
              <a:cxn ang="0">
                <a:pos x="44" y="136"/>
              </a:cxn>
              <a:cxn ang="0">
                <a:pos x="92" y="95"/>
              </a:cxn>
              <a:cxn ang="0">
                <a:pos x="52" y="0"/>
              </a:cxn>
              <a:cxn ang="0">
                <a:pos x="23" y="108"/>
              </a:cxn>
              <a:cxn ang="0">
                <a:pos x="11" y="91"/>
              </a:cxn>
              <a:cxn ang="0">
                <a:pos x="23" y="75"/>
              </a:cxn>
              <a:cxn ang="0">
                <a:pos x="36" y="91"/>
              </a:cxn>
              <a:cxn ang="0">
                <a:pos x="23" y="108"/>
              </a:cxn>
            </a:cxnLst>
            <a:rect l="0" t="0" r="r" b="b"/>
            <a:pathLst>
              <a:path w="93" h="138">
                <a:moveTo>
                  <a:pt x="52" y="0"/>
                </a:moveTo>
                <a:cubicBezTo>
                  <a:pt x="34" y="36"/>
                  <a:pt x="3" y="63"/>
                  <a:pt x="1" y="87"/>
                </a:cubicBezTo>
                <a:cubicBezTo>
                  <a:pt x="0" y="112"/>
                  <a:pt x="19" y="134"/>
                  <a:pt x="44" y="136"/>
                </a:cubicBezTo>
                <a:cubicBezTo>
                  <a:pt x="69" y="138"/>
                  <a:pt x="90" y="120"/>
                  <a:pt x="92" y="95"/>
                </a:cubicBezTo>
                <a:cubicBezTo>
                  <a:pt x="93" y="70"/>
                  <a:pt x="68" y="40"/>
                  <a:pt x="52" y="0"/>
                </a:cubicBezTo>
                <a:close/>
                <a:moveTo>
                  <a:pt x="23" y="108"/>
                </a:moveTo>
                <a:cubicBezTo>
                  <a:pt x="16" y="108"/>
                  <a:pt x="11" y="101"/>
                  <a:pt x="11" y="91"/>
                </a:cubicBezTo>
                <a:cubicBezTo>
                  <a:pt x="11" y="82"/>
                  <a:pt x="16" y="75"/>
                  <a:pt x="23" y="75"/>
                </a:cubicBezTo>
                <a:cubicBezTo>
                  <a:pt x="30" y="75"/>
                  <a:pt x="36" y="82"/>
                  <a:pt x="36" y="91"/>
                </a:cubicBezTo>
                <a:cubicBezTo>
                  <a:pt x="36" y="101"/>
                  <a:pt x="30" y="108"/>
                  <a:pt x="23" y="108"/>
                </a:cubicBezTo>
                <a:close/>
              </a:path>
            </a:pathLst>
          </a:custGeom>
          <a:solidFill>
            <a:srgbClr val="5EA3E7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grpSp>
        <p:nvGrpSpPr>
          <p:cNvPr id="5" name="Group 14"/>
          <p:cNvGrpSpPr/>
          <p:nvPr/>
        </p:nvGrpSpPr>
        <p:grpSpPr>
          <a:xfrm>
            <a:off x="1760131" y="2108918"/>
            <a:ext cx="971549" cy="1428749"/>
            <a:chOff x="4992688" y="0"/>
            <a:chExt cx="615950" cy="865188"/>
          </a:xfrm>
          <a:solidFill>
            <a:schemeClr val="accent4"/>
          </a:solidFill>
        </p:grpSpPr>
        <p:sp>
          <p:nvSpPr>
            <p:cNvPr id="42" name="Freeform: Shape 15"/>
            <p:cNvSpPr>
              <a:spLocks/>
            </p:cNvSpPr>
            <p:nvPr/>
          </p:nvSpPr>
          <p:spPr bwMode="auto">
            <a:xfrm>
              <a:off x="5002213" y="665163"/>
              <a:ext cx="544513" cy="200025"/>
            </a:xfrm>
            <a:custGeom>
              <a:avLst/>
              <a:gdLst/>
              <a:ahLst/>
              <a:cxnLst>
                <a:cxn ang="0">
                  <a:pos x="23" y="32"/>
                </a:cxn>
                <a:cxn ang="0">
                  <a:pos x="43" y="17"/>
                </a:cxn>
                <a:cxn ang="0">
                  <a:pos x="52" y="19"/>
                </a:cxn>
                <a:cxn ang="0">
                  <a:pos x="73" y="12"/>
                </a:cxn>
                <a:cxn ang="0">
                  <a:pos x="73" y="12"/>
                </a:cxn>
                <a:cxn ang="0">
                  <a:pos x="90" y="3"/>
                </a:cxn>
                <a:cxn ang="0">
                  <a:pos x="100" y="6"/>
                </a:cxn>
                <a:cxn ang="0">
                  <a:pos x="123" y="0"/>
                </a:cxn>
                <a:cxn ang="0">
                  <a:pos x="164" y="26"/>
                </a:cxn>
                <a:cxn ang="0">
                  <a:pos x="180" y="39"/>
                </a:cxn>
                <a:cxn ang="0">
                  <a:pos x="196" y="68"/>
                </a:cxn>
                <a:cxn ang="0">
                  <a:pos x="195" y="72"/>
                </a:cxn>
                <a:cxn ang="0">
                  <a:pos x="1" y="72"/>
                </a:cxn>
                <a:cxn ang="0">
                  <a:pos x="0" y="65"/>
                </a:cxn>
                <a:cxn ang="0">
                  <a:pos x="23" y="32"/>
                </a:cxn>
              </a:cxnLst>
              <a:rect l="0" t="0" r="r" b="b"/>
              <a:pathLst>
                <a:path w="196" h="72">
                  <a:moveTo>
                    <a:pt x="23" y="32"/>
                  </a:moveTo>
                  <a:cubicBezTo>
                    <a:pt x="25" y="24"/>
                    <a:pt x="33" y="17"/>
                    <a:pt x="43" y="17"/>
                  </a:cubicBezTo>
                  <a:cubicBezTo>
                    <a:pt x="46" y="17"/>
                    <a:pt x="49" y="18"/>
                    <a:pt x="52" y="19"/>
                  </a:cubicBezTo>
                  <a:cubicBezTo>
                    <a:pt x="58" y="15"/>
                    <a:pt x="65" y="12"/>
                    <a:pt x="73" y="12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6" y="7"/>
                    <a:pt x="82" y="3"/>
                    <a:pt x="90" y="3"/>
                  </a:cubicBezTo>
                  <a:cubicBezTo>
                    <a:pt x="94" y="3"/>
                    <a:pt x="97" y="4"/>
                    <a:pt x="100" y="6"/>
                  </a:cubicBezTo>
                  <a:cubicBezTo>
                    <a:pt x="107" y="2"/>
                    <a:pt x="115" y="0"/>
                    <a:pt x="123" y="0"/>
                  </a:cubicBezTo>
                  <a:cubicBezTo>
                    <a:pt x="142" y="0"/>
                    <a:pt x="159" y="11"/>
                    <a:pt x="164" y="26"/>
                  </a:cubicBezTo>
                  <a:cubicBezTo>
                    <a:pt x="172" y="27"/>
                    <a:pt x="179" y="32"/>
                    <a:pt x="180" y="39"/>
                  </a:cubicBezTo>
                  <a:cubicBezTo>
                    <a:pt x="189" y="45"/>
                    <a:pt x="196" y="56"/>
                    <a:pt x="196" y="68"/>
                  </a:cubicBezTo>
                  <a:cubicBezTo>
                    <a:pt x="196" y="70"/>
                    <a:pt x="195" y="71"/>
                    <a:pt x="195" y="72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1" y="70"/>
                    <a:pt x="0" y="68"/>
                    <a:pt x="0" y="65"/>
                  </a:cubicBezTo>
                  <a:cubicBezTo>
                    <a:pt x="0" y="50"/>
                    <a:pt x="10" y="37"/>
                    <a:pt x="23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3" name="Freeform: Shape 16"/>
            <p:cNvSpPr>
              <a:spLocks/>
            </p:cNvSpPr>
            <p:nvPr/>
          </p:nvSpPr>
          <p:spPr bwMode="auto">
            <a:xfrm>
              <a:off x="4992688" y="0"/>
              <a:ext cx="615950" cy="661988"/>
            </a:xfrm>
            <a:custGeom>
              <a:avLst/>
              <a:gdLst/>
              <a:ahLst/>
              <a:cxnLst>
                <a:cxn ang="0">
                  <a:pos x="127" y="126"/>
                </a:cxn>
                <a:cxn ang="0">
                  <a:pos x="188" y="87"/>
                </a:cxn>
                <a:cxn ang="0">
                  <a:pos x="105" y="158"/>
                </a:cxn>
                <a:cxn ang="0">
                  <a:pos x="37" y="37"/>
                </a:cxn>
                <a:cxn ang="0">
                  <a:pos x="102" y="109"/>
                </a:cxn>
                <a:cxn ang="0">
                  <a:pos x="0" y="0"/>
                </a:cxn>
                <a:cxn ang="0">
                  <a:pos x="89" y="119"/>
                </a:cxn>
                <a:cxn ang="0">
                  <a:pos x="92" y="127"/>
                </a:cxn>
                <a:cxn ang="0">
                  <a:pos x="98" y="195"/>
                </a:cxn>
                <a:cxn ang="0">
                  <a:pos x="40" y="169"/>
                </a:cxn>
                <a:cxn ang="0">
                  <a:pos x="85" y="183"/>
                </a:cxn>
                <a:cxn ang="0">
                  <a:pos x="15" y="163"/>
                </a:cxn>
                <a:cxn ang="0">
                  <a:pos x="79" y="187"/>
                </a:cxn>
                <a:cxn ang="0">
                  <a:pos x="98" y="203"/>
                </a:cxn>
                <a:cxn ang="0">
                  <a:pos x="97" y="236"/>
                </a:cxn>
                <a:cxn ang="0">
                  <a:pos x="103" y="238"/>
                </a:cxn>
                <a:cxn ang="0">
                  <a:pos x="113" y="235"/>
                </a:cxn>
                <a:cxn ang="0">
                  <a:pos x="107" y="168"/>
                </a:cxn>
                <a:cxn ang="0">
                  <a:pos x="139" y="127"/>
                </a:cxn>
                <a:cxn ang="0">
                  <a:pos x="221" y="69"/>
                </a:cxn>
                <a:cxn ang="0">
                  <a:pos x="127" y="126"/>
                </a:cxn>
              </a:cxnLst>
              <a:rect l="0" t="0" r="r" b="b"/>
              <a:pathLst>
                <a:path w="221" h="238">
                  <a:moveTo>
                    <a:pt x="127" y="126"/>
                  </a:moveTo>
                  <a:cubicBezTo>
                    <a:pt x="157" y="87"/>
                    <a:pt x="188" y="87"/>
                    <a:pt x="188" y="87"/>
                  </a:cubicBezTo>
                  <a:cubicBezTo>
                    <a:pt x="149" y="103"/>
                    <a:pt x="112" y="148"/>
                    <a:pt x="105" y="158"/>
                  </a:cubicBezTo>
                  <a:cubicBezTo>
                    <a:pt x="96" y="113"/>
                    <a:pt x="77" y="62"/>
                    <a:pt x="37" y="37"/>
                  </a:cubicBezTo>
                  <a:cubicBezTo>
                    <a:pt x="37" y="37"/>
                    <a:pt x="77" y="45"/>
                    <a:pt x="102" y="109"/>
                  </a:cubicBezTo>
                  <a:cubicBezTo>
                    <a:pt x="102" y="109"/>
                    <a:pt x="158" y="33"/>
                    <a:pt x="0" y="0"/>
                  </a:cubicBezTo>
                  <a:cubicBezTo>
                    <a:pt x="0" y="0"/>
                    <a:pt x="15" y="166"/>
                    <a:pt x="89" y="119"/>
                  </a:cubicBezTo>
                  <a:cubicBezTo>
                    <a:pt x="92" y="127"/>
                    <a:pt x="92" y="127"/>
                    <a:pt x="92" y="127"/>
                  </a:cubicBezTo>
                  <a:cubicBezTo>
                    <a:pt x="95" y="138"/>
                    <a:pt x="98" y="166"/>
                    <a:pt x="98" y="195"/>
                  </a:cubicBezTo>
                  <a:cubicBezTo>
                    <a:pt x="90" y="189"/>
                    <a:pt x="63" y="172"/>
                    <a:pt x="40" y="169"/>
                  </a:cubicBezTo>
                  <a:cubicBezTo>
                    <a:pt x="40" y="169"/>
                    <a:pt x="59" y="163"/>
                    <a:pt x="85" y="183"/>
                  </a:cubicBezTo>
                  <a:cubicBezTo>
                    <a:pt x="85" y="183"/>
                    <a:pt x="90" y="138"/>
                    <a:pt x="15" y="163"/>
                  </a:cubicBezTo>
                  <a:cubicBezTo>
                    <a:pt x="15" y="163"/>
                    <a:pt x="59" y="224"/>
                    <a:pt x="79" y="187"/>
                  </a:cubicBezTo>
                  <a:cubicBezTo>
                    <a:pt x="98" y="203"/>
                    <a:pt x="98" y="203"/>
                    <a:pt x="98" y="203"/>
                  </a:cubicBezTo>
                  <a:cubicBezTo>
                    <a:pt x="98" y="214"/>
                    <a:pt x="98" y="226"/>
                    <a:pt x="97" y="236"/>
                  </a:cubicBezTo>
                  <a:cubicBezTo>
                    <a:pt x="99" y="236"/>
                    <a:pt x="101" y="237"/>
                    <a:pt x="103" y="238"/>
                  </a:cubicBezTo>
                  <a:cubicBezTo>
                    <a:pt x="106" y="236"/>
                    <a:pt x="109" y="236"/>
                    <a:pt x="113" y="235"/>
                  </a:cubicBezTo>
                  <a:cubicBezTo>
                    <a:pt x="113" y="225"/>
                    <a:pt x="112" y="199"/>
                    <a:pt x="107" y="168"/>
                  </a:cubicBezTo>
                  <a:cubicBezTo>
                    <a:pt x="139" y="127"/>
                    <a:pt x="139" y="127"/>
                    <a:pt x="139" y="127"/>
                  </a:cubicBezTo>
                  <a:cubicBezTo>
                    <a:pt x="180" y="173"/>
                    <a:pt x="221" y="69"/>
                    <a:pt x="221" y="69"/>
                  </a:cubicBezTo>
                  <a:cubicBezTo>
                    <a:pt x="106" y="61"/>
                    <a:pt x="127" y="126"/>
                    <a:pt x="127" y="12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grpSp>
        <p:nvGrpSpPr>
          <p:cNvPr id="6" name="Group 17"/>
          <p:cNvGrpSpPr/>
          <p:nvPr/>
        </p:nvGrpSpPr>
        <p:grpSpPr>
          <a:xfrm>
            <a:off x="3017429" y="2108918"/>
            <a:ext cx="971549" cy="1428749"/>
            <a:chOff x="4992688" y="0"/>
            <a:chExt cx="615950" cy="865188"/>
          </a:xfrm>
          <a:solidFill>
            <a:schemeClr val="accent1"/>
          </a:solidFill>
        </p:grpSpPr>
        <p:sp>
          <p:nvSpPr>
            <p:cNvPr id="40" name="Freeform: Shape 18"/>
            <p:cNvSpPr>
              <a:spLocks/>
            </p:cNvSpPr>
            <p:nvPr/>
          </p:nvSpPr>
          <p:spPr bwMode="auto">
            <a:xfrm>
              <a:off x="5002213" y="665163"/>
              <a:ext cx="544513" cy="200025"/>
            </a:xfrm>
            <a:custGeom>
              <a:avLst/>
              <a:gdLst/>
              <a:ahLst/>
              <a:cxnLst>
                <a:cxn ang="0">
                  <a:pos x="23" y="32"/>
                </a:cxn>
                <a:cxn ang="0">
                  <a:pos x="43" y="17"/>
                </a:cxn>
                <a:cxn ang="0">
                  <a:pos x="52" y="19"/>
                </a:cxn>
                <a:cxn ang="0">
                  <a:pos x="73" y="12"/>
                </a:cxn>
                <a:cxn ang="0">
                  <a:pos x="73" y="12"/>
                </a:cxn>
                <a:cxn ang="0">
                  <a:pos x="90" y="3"/>
                </a:cxn>
                <a:cxn ang="0">
                  <a:pos x="100" y="6"/>
                </a:cxn>
                <a:cxn ang="0">
                  <a:pos x="123" y="0"/>
                </a:cxn>
                <a:cxn ang="0">
                  <a:pos x="164" y="26"/>
                </a:cxn>
                <a:cxn ang="0">
                  <a:pos x="180" y="39"/>
                </a:cxn>
                <a:cxn ang="0">
                  <a:pos x="196" y="68"/>
                </a:cxn>
                <a:cxn ang="0">
                  <a:pos x="195" y="72"/>
                </a:cxn>
                <a:cxn ang="0">
                  <a:pos x="1" y="72"/>
                </a:cxn>
                <a:cxn ang="0">
                  <a:pos x="0" y="65"/>
                </a:cxn>
                <a:cxn ang="0">
                  <a:pos x="23" y="32"/>
                </a:cxn>
              </a:cxnLst>
              <a:rect l="0" t="0" r="r" b="b"/>
              <a:pathLst>
                <a:path w="196" h="72">
                  <a:moveTo>
                    <a:pt x="23" y="32"/>
                  </a:moveTo>
                  <a:cubicBezTo>
                    <a:pt x="25" y="24"/>
                    <a:pt x="33" y="17"/>
                    <a:pt x="43" y="17"/>
                  </a:cubicBezTo>
                  <a:cubicBezTo>
                    <a:pt x="46" y="17"/>
                    <a:pt x="49" y="18"/>
                    <a:pt x="52" y="19"/>
                  </a:cubicBezTo>
                  <a:cubicBezTo>
                    <a:pt x="58" y="15"/>
                    <a:pt x="65" y="12"/>
                    <a:pt x="73" y="12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6" y="7"/>
                    <a:pt x="82" y="3"/>
                    <a:pt x="90" y="3"/>
                  </a:cubicBezTo>
                  <a:cubicBezTo>
                    <a:pt x="94" y="3"/>
                    <a:pt x="97" y="4"/>
                    <a:pt x="100" y="6"/>
                  </a:cubicBezTo>
                  <a:cubicBezTo>
                    <a:pt x="107" y="2"/>
                    <a:pt x="115" y="0"/>
                    <a:pt x="123" y="0"/>
                  </a:cubicBezTo>
                  <a:cubicBezTo>
                    <a:pt x="142" y="0"/>
                    <a:pt x="159" y="11"/>
                    <a:pt x="164" y="26"/>
                  </a:cubicBezTo>
                  <a:cubicBezTo>
                    <a:pt x="172" y="27"/>
                    <a:pt x="179" y="32"/>
                    <a:pt x="180" y="39"/>
                  </a:cubicBezTo>
                  <a:cubicBezTo>
                    <a:pt x="189" y="45"/>
                    <a:pt x="196" y="56"/>
                    <a:pt x="196" y="68"/>
                  </a:cubicBezTo>
                  <a:cubicBezTo>
                    <a:pt x="196" y="70"/>
                    <a:pt x="195" y="71"/>
                    <a:pt x="195" y="72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1" y="70"/>
                    <a:pt x="0" y="68"/>
                    <a:pt x="0" y="65"/>
                  </a:cubicBezTo>
                  <a:cubicBezTo>
                    <a:pt x="0" y="50"/>
                    <a:pt x="10" y="37"/>
                    <a:pt x="23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1" name="Freeform: Shape 19"/>
            <p:cNvSpPr>
              <a:spLocks/>
            </p:cNvSpPr>
            <p:nvPr/>
          </p:nvSpPr>
          <p:spPr bwMode="auto">
            <a:xfrm>
              <a:off x="4992688" y="0"/>
              <a:ext cx="615950" cy="661988"/>
            </a:xfrm>
            <a:custGeom>
              <a:avLst/>
              <a:gdLst/>
              <a:ahLst/>
              <a:cxnLst>
                <a:cxn ang="0">
                  <a:pos x="127" y="126"/>
                </a:cxn>
                <a:cxn ang="0">
                  <a:pos x="188" y="87"/>
                </a:cxn>
                <a:cxn ang="0">
                  <a:pos x="105" y="158"/>
                </a:cxn>
                <a:cxn ang="0">
                  <a:pos x="37" y="37"/>
                </a:cxn>
                <a:cxn ang="0">
                  <a:pos x="102" y="109"/>
                </a:cxn>
                <a:cxn ang="0">
                  <a:pos x="0" y="0"/>
                </a:cxn>
                <a:cxn ang="0">
                  <a:pos x="89" y="119"/>
                </a:cxn>
                <a:cxn ang="0">
                  <a:pos x="92" y="127"/>
                </a:cxn>
                <a:cxn ang="0">
                  <a:pos x="98" y="195"/>
                </a:cxn>
                <a:cxn ang="0">
                  <a:pos x="40" y="169"/>
                </a:cxn>
                <a:cxn ang="0">
                  <a:pos x="85" y="183"/>
                </a:cxn>
                <a:cxn ang="0">
                  <a:pos x="15" y="163"/>
                </a:cxn>
                <a:cxn ang="0">
                  <a:pos x="79" y="187"/>
                </a:cxn>
                <a:cxn ang="0">
                  <a:pos x="98" y="203"/>
                </a:cxn>
                <a:cxn ang="0">
                  <a:pos x="97" y="236"/>
                </a:cxn>
                <a:cxn ang="0">
                  <a:pos x="103" y="238"/>
                </a:cxn>
                <a:cxn ang="0">
                  <a:pos x="113" y="235"/>
                </a:cxn>
                <a:cxn ang="0">
                  <a:pos x="107" y="168"/>
                </a:cxn>
                <a:cxn ang="0">
                  <a:pos x="139" y="127"/>
                </a:cxn>
                <a:cxn ang="0">
                  <a:pos x="221" y="69"/>
                </a:cxn>
                <a:cxn ang="0">
                  <a:pos x="127" y="126"/>
                </a:cxn>
              </a:cxnLst>
              <a:rect l="0" t="0" r="r" b="b"/>
              <a:pathLst>
                <a:path w="221" h="238">
                  <a:moveTo>
                    <a:pt x="127" y="126"/>
                  </a:moveTo>
                  <a:cubicBezTo>
                    <a:pt x="157" y="87"/>
                    <a:pt x="188" y="87"/>
                    <a:pt x="188" y="87"/>
                  </a:cubicBezTo>
                  <a:cubicBezTo>
                    <a:pt x="149" y="103"/>
                    <a:pt x="112" y="148"/>
                    <a:pt x="105" y="158"/>
                  </a:cubicBezTo>
                  <a:cubicBezTo>
                    <a:pt x="96" y="113"/>
                    <a:pt x="77" y="62"/>
                    <a:pt x="37" y="37"/>
                  </a:cubicBezTo>
                  <a:cubicBezTo>
                    <a:pt x="37" y="37"/>
                    <a:pt x="77" y="45"/>
                    <a:pt x="102" y="109"/>
                  </a:cubicBezTo>
                  <a:cubicBezTo>
                    <a:pt x="102" y="109"/>
                    <a:pt x="158" y="33"/>
                    <a:pt x="0" y="0"/>
                  </a:cubicBezTo>
                  <a:cubicBezTo>
                    <a:pt x="0" y="0"/>
                    <a:pt x="15" y="166"/>
                    <a:pt x="89" y="119"/>
                  </a:cubicBezTo>
                  <a:cubicBezTo>
                    <a:pt x="92" y="127"/>
                    <a:pt x="92" y="127"/>
                    <a:pt x="92" y="127"/>
                  </a:cubicBezTo>
                  <a:cubicBezTo>
                    <a:pt x="95" y="138"/>
                    <a:pt x="98" y="166"/>
                    <a:pt x="98" y="195"/>
                  </a:cubicBezTo>
                  <a:cubicBezTo>
                    <a:pt x="90" y="189"/>
                    <a:pt x="63" y="172"/>
                    <a:pt x="40" y="169"/>
                  </a:cubicBezTo>
                  <a:cubicBezTo>
                    <a:pt x="40" y="169"/>
                    <a:pt x="59" y="163"/>
                    <a:pt x="85" y="183"/>
                  </a:cubicBezTo>
                  <a:cubicBezTo>
                    <a:pt x="85" y="183"/>
                    <a:pt x="90" y="138"/>
                    <a:pt x="15" y="163"/>
                  </a:cubicBezTo>
                  <a:cubicBezTo>
                    <a:pt x="15" y="163"/>
                    <a:pt x="59" y="224"/>
                    <a:pt x="79" y="187"/>
                  </a:cubicBezTo>
                  <a:cubicBezTo>
                    <a:pt x="98" y="203"/>
                    <a:pt x="98" y="203"/>
                    <a:pt x="98" y="203"/>
                  </a:cubicBezTo>
                  <a:cubicBezTo>
                    <a:pt x="98" y="214"/>
                    <a:pt x="98" y="226"/>
                    <a:pt x="97" y="236"/>
                  </a:cubicBezTo>
                  <a:cubicBezTo>
                    <a:pt x="99" y="236"/>
                    <a:pt x="101" y="237"/>
                    <a:pt x="103" y="238"/>
                  </a:cubicBezTo>
                  <a:cubicBezTo>
                    <a:pt x="106" y="236"/>
                    <a:pt x="109" y="236"/>
                    <a:pt x="113" y="235"/>
                  </a:cubicBezTo>
                  <a:cubicBezTo>
                    <a:pt x="113" y="225"/>
                    <a:pt x="112" y="199"/>
                    <a:pt x="107" y="168"/>
                  </a:cubicBezTo>
                  <a:cubicBezTo>
                    <a:pt x="139" y="127"/>
                    <a:pt x="139" y="127"/>
                    <a:pt x="139" y="127"/>
                  </a:cubicBezTo>
                  <a:cubicBezTo>
                    <a:pt x="180" y="173"/>
                    <a:pt x="221" y="69"/>
                    <a:pt x="221" y="69"/>
                  </a:cubicBezTo>
                  <a:cubicBezTo>
                    <a:pt x="106" y="61"/>
                    <a:pt x="127" y="126"/>
                    <a:pt x="127" y="12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grpSp>
        <p:nvGrpSpPr>
          <p:cNvPr id="7" name="Group 20"/>
          <p:cNvGrpSpPr/>
          <p:nvPr/>
        </p:nvGrpSpPr>
        <p:grpSpPr>
          <a:xfrm>
            <a:off x="4217578" y="2108918"/>
            <a:ext cx="971549" cy="1428749"/>
            <a:chOff x="4992688" y="0"/>
            <a:chExt cx="615950" cy="865188"/>
          </a:xfrm>
          <a:solidFill>
            <a:schemeClr val="accent2"/>
          </a:solidFill>
        </p:grpSpPr>
        <p:sp>
          <p:nvSpPr>
            <p:cNvPr id="38" name="Freeform: Shape 21"/>
            <p:cNvSpPr>
              <a:spLocks/>
            </p:cNvSpPr>
            <p:nvPr/>
          </p:nvSpPr>
          <p:spPr bwMode="auto">
            <a:xfrm>
              <a:off x="5002213" y="665163"/>
              <a:ext cx="544513" cy="200025"/>
            </a:xfrm>
            <a:custGeom>
              <a:avLst/>
              <a:gdLst/>
              <a:ahLst/>
              <a:cxnLst>
                <a:cxn ang="0">
                  <a:pos x="23" y="32"/>
                </a:cxn>
                <a:cxn ang="0">
                  <a:pos x="43" y="17"/>
                </a:cxn>
                <a:cxn ang="0">
                  <a:pos x="52" y="19"/>
                </a:cxn>
                <a:cxn ang="0">
                  <a:pos x="73" y="12"/>
                </a:cxn>
                <a:cxn ang="0">
                  <a:pos x="73" y="12"/>
                </a:cxn>
                <a:cxn ang="0">
                  <a:pos x="90" y="3"/>
                </a:cxn>
                <a:cxn ang="0">
                  <a:pos x="100" y="6"/>
                </a:cxn>
                <a:cxn ang="0">
                  <a:pos x="123" y="0"/>
                </a:cxn>
                <a:cxn ang="0">
                  <a:pos x="164" y="26"/>
                </a:cxn>
                <a:cxn ang="0">
                  <a:pos x="180" y="39"/>
                </a:cxn>
                <a:cxn ang="0">
                  <a:pos x="196" y="68"/>
                </a:cxn>
                <a:cxn ang="0">
                  <a:pos x="195" y="72"/>
                </a:cxn>
                <a:cxn ang="0">
                  <a:pos x="1" y="72"/>
                </a:cxn>
                <a:cxn ang="0">
                  <a:pos x="0" y="65"/>
                </a:cxn>
                <a:cxn ang="0">
                  <a:pos x="23" y="32"/>
                </a:cxn>
              </a:cxnLst>
              <a:rect l="0" t="0" r="r" b="b"/>
              <a:pathLst>
                <a:path w="196" h="72">
                  <a:moveTo>
                    <a:pt x="23" y="32"/>
                  </a:moveTo>
                  <a:cubicBezTo>
                    <a:pt x="25" y="24"/>
                    <a:pt x="33" y="17"/>
                    <a:pt x="43" y="17"/>
                  </a:cubicBezTo>
                  <a:cubicBezTo>
                    <a:pt x="46" y="17"/>
                    <a:pt x="49" y="18"/>
                    <a:pt x="52" y="19"/>
                  </a:cubicBezTo>
                  <a:cubicBezTo>
                    <a:pt x="58" y="15"/>
                    <a:pt x="65" y="12"/>
                    <a:pt x="73" y="12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6" y="7"/>
                    <a:pt x="82" y="3"/>
                    <a:pt x="90" y="3"/>
                  </a:cubicBezTo>
                  <a:cubicBezTo>
                    <a:pt x="94" y="3"/>
                    <a:pt x="97" y="4"/>
                    <a:pt x="100" y="6"/>
                  </a:cubicBezTo>
                  <a:cubicBezTo>
                    <a:pt x="107" y="2"/>
                    <a:pt x="115" y="0"/>
                    <a:pt x="123" y="0"/>
                  </a:cubicBezTo>
                  <a:cubicBezTo>
                    <a:pt x="142" y="0"/>
                    <a:pt x="159" y="11"/>
                    <a:pt x="164" y="26"/>
                  </a:cubicBezTo>
                  <a:cubicBezTo>
                    <a:pt x="172" y="27"/>
                    <a:pt x="179" y="32"/>
                    <a:pt x="180" y="39"/>
                  </a:cubicBezTo>
                  <a:cubicBezTo>
                    <a:pt x="189" y="45"/>
                    <a:pt x="196" y="56"/>
                    <a:pt x="196" y="68"/>
                  </a:cubicBezTo>
                  <a:cubicBezTo>
                    <a:pt x="196" y="70"/>
                    <a:pt x="195" y="71"/>
                    <a:pt x="195" y="72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1" y="70"/>
                    <a:pt x="0" y="68"/>
                    <a:pt x="0" y="65"/>
                  </a:cubicBezTo>
                  <a:cubicBezTo>
                    <a:pt x="0" y="50"/>
                    <a:pt x="10" y="37"/>
                    <a:pt x="23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39" name="Freeform: Shape 22"/>
            <p:cNvSpPr>
              <a:spLocks/>
            </p:cNvSpPr>
            <p:nvPr/>
          </p:nvSpPr>
          <p:spPr bwMode="auto">
            <a:xfrm>
              <a:off x="4992688" y="0"/>
              <a:ext cx="615950" cy="661988"/>
            </a:xfrm>
            <a:custGeom>
              <a:avLst/>
              <a:gdLst/>
              <a:ahLst/>
              <a:cxnLst>
                <a:cxn ang="0">
                  <a:pos x="127" y="126"/>
                </a:cxn>
                <a:cxn ang="0">
                  <a:pos x="188" y="87"/>
                </a:cxn>
                <a:cxn ang="0">
                  <a:pos x="105" y="158"/>
                </a:cxn>
                <a:cxn ang="0">
                  <a:pos x="37" y="37"/>
                </a:cxn>
                <a:cxn ang="0">
                  <a:pos x="102" y="109"/>
                </a:cxn>
                <a:cxn ang="0">
                  <a:pos x="0" y="0"/>
                </a:cxn>
                <a:cxn ang="0">
                  <a:pos x="89" y="119"/>
                </a:cxn>
                <a:cxn ang="0">
                  <a:pos x="92" y="127"/>
                </a:cxn>
                <a:cxn ang="0">
                  <a:pos x="98" y="195"/>
                </a:cxn>
                <a:cxn ang="0">
                  <a:pos x="40" y="169"/>
                </a:cxn>
                <a:cxn ang="0">
                  <a:pos x="85" y="183"/>
                </a:cxn>
                <a:cxn ang="0">
                  <a:pos x="15" y="163"/>
                </a:cxn>
                <a:cxn ang="0">
                  <a:pos x="79" y="187"/>
                </a:cxn>
                <a:cxn ang="0">
                  <a:pos x="98" y="203"/>
                </a:cxn>
                <a:cxn ang="0">
                  <a:pos x="97" y="236"/>
                </a:cxn>
                <a:cxn ang="0">
                  <a:pos x="103" y="238"/>
                </a:cxn>
                <a:cxn ang="0">
                  <a:pos x="113" y="235"/>
                </a:cxn>
                <a:cxn ang="0">
                  <a:pos x="107" y="168"/>
                </a:cxn>
                <a:cxn ang="0">
                  <a:pos x="139" y="127"/>
                </a:cxn>
                <a:cxn ang="0">
                  <a:pos x="221" y="69"/>
                </a:cxn>
                <a:cxn ang="0">
                  <a:pos x="127" y="126"/>
                </a:cxn>
              </a:cxnLst>
              <a:rect l="0" t="0" r="r" b="b"/>
              <a:pathLst>
                <a:path w="221" h="238">
                  <a:moveTo>
                    <a:pt x="127" y="126"/>
                  </a:moveTo>
                  <a:cubicBezTo>
                    <a:pt x="157" y="87"/>
                    <a:pt x="188" y="87"/>
                    <a:pt x="188" y="87"/>
                  </a:cubicBezTo>
                  <a:cubicBezTo>
                    <a:pt x="149" y="103"/>
                    <a:pt x="112" y="148"/>
                    <a:pt x="105" y="158"/>
                  </a:cubicBezTo>
                  <a:cubicBezTo>
                    <a:pt x="96" y="113"/>
                    <a:pt x="77" y="62"/>
                    <a:pt x="37" y="37"/>
                  </a:cubicBezTo>
                  <a:cubicBezTo>
                    <a:pt x="37" y="37"/>
                    <a:pt x="77" y="45"/>
                    <a:pt x="102" y="109"/>
                  </a:cubicBezTo>
                  <a:cubicBezTo>
                    <a:pt x="102" y="109"/>
                    <a:pt x="158" y="33"/>
                    <a:pt x="0" y="0"/>
                  </a:cubicBezTo>
                  <a:cubicBezTo>
                    <a:pt x="0" y="0"/>
                    <a:pt x="15" y="166"/>
                    <a:pt x="89" y="119"/>
                  </a:cubicBezTo>
                  <a:cubicBezTo>
                    <a:pt x="92" y="127"/>
                    <a:pt x="92" y="127"/>
                    <a:pt x="92" y="127"/>
                  </a:cubicBezTo>
                  <a:cubicBezTo>
                    <a:pt x="95" y="138"/>
                    <a:pt x="98" y="166"/>
                    <a:pt x="98" y="195"/>
                  </a:cubicBezTo>
                  <a:cubicBezTo>
                    <a:pt x="90" y="189"/>
                    <a:pt x="63" y="172"/>
                    <a:pt x="40" y="169"/>
                  </a:cubicBezTo>
                  <a:cubicBezTo>
                    <a:pt x="40" y="169"/>
                    <a:pt x="59" y="163"/>
                    <a:pt x="85" y="183"/>
                  </a:cubicBezTo>
                  <a:cubicBezTo>
                    <a:pt x="85" y="183"/>
                    <a:pt x="90" y="138"/>
                    <a:pt x="15" y="163"/>
                  </a:cubicBezTo>
                  <a:cubicBezTo>
                    <a:pt x="15" y="163"/>
                    <a:pt x="59" y="224"/>
                    <a:pt x="79" y="187"/>
                  </a:cubicBezTo>
                  <a:cubicBezTo>
                    <a:pt x="98" y="203"/>
                    <a:pt x="98" y="203"/>
                    <a:pt x="98" y="203"/>
                  </a:cubicBezTo>
                  <a:cubicBezTo>
                    <a:pt x="98" y="214"/>
                    <a:pt x="98" y="226"/>
                    <a:pt x="97" y="236"/>
                  </a:cubicBezTo>
                  <a:cubicBezTo>
                    <a:pt x="99" y="236"/>
                    <a:pt x="101" y="237"/>
                    <a:pt x="103" y="238"/>
                  </a:cubicBezTo>
                  <a:cubicBezTo>
                    <a:pt x="106" y="236"/>
                    <a:pt x="109" y="236"/>
                    <a:pt x="113" y="235"/>
                  </a:cubicBezTo>
                  <a:cubicBezTo>
                    <a:pt x="113" y="225"/>
                    <a:pt x="112" y="199"/>
                    <a:pt x="107" y="168"/>
                  </a:cubicBezTo>
                  <a:cubicBezTo>
                    <a:pt x="139" y="127"/>
                    <a:pt x="139" y="127"/>
                    <a:pt x="139" y="127"/>
                  </a:cubicBezTo>
                  <a:cubicBezTo>
                    <a:pt x="180" y="173"/>
                    <a:pt x="221" y="69"/>
                    <a:pt x="221" y="69"/>
                  </a:cubicBezTo>
                  <a:cubicBezTo>
                    <a:pt x="106" y="61"/>
                    <a:pt x="127" y="126"/>
                    <a:pt x="127" y="12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grpSp>
        <p:nvGrpSpPr>
          <p:cNvPr id="8" name="Group 23"/>
          <p:cNvGrpSpPr/>
          <p:nvPr/>
        </p:nvGrpSpPr>
        <p:grpSpPr>
          <a:xfrm>
            <a:off x="5474877" y="2108918"/>
            <a:ext cx="971549" cy="1428749"/>
            <a:chOff x="4992688" y="0"/>
            <a:chExt cx="615950" cy="865188"/>
          </a:xfrm>
          <a:solidFill>
            <a:schemeClr val="accent3"/>
          </a:solidFill>
        </p:grpSpPr>
        <p:sp>
          <p:nvSpPr>
            <p:cNvPr id="36" name="Freeform: Shape 24"/>
            <p:cNvSpPr>
              <a:spLocks/>
            </p:cNvSpPr>
            <p:nvPr/>
          </p:nvSpPr>
          <p:spPr bwMode="auto">
            <a:xfrm>
              <a:off x="5002213" y="665163"/>
              <a:ext cx="544513" cy="200025"/>
            </a:xfrm>
            <a:custGeom>
              <a:avLst/>
              <a:gdLst/>
              <a:ahLst/>
              <a:cxnLst>
                <a:cxn ang="0">
                  <a:pos x="23" y="32"/>
                </a:cxn>
                <a:cxn ang="0">
                  <a:pos x="43" y="17"/>
                </a:cxn>
                <a:cxn ang="0">
                  <a:pos x="52" y="19"/>
                </a:cxn>
                <a:cxn ang="0">
                  <a:pos x="73" y="12"/>
                </a:cxn>
                <a:cxn ang="0">
                  <a:pos x="73" y="12"/>
                </a:cxn>
                <a:cxn ang="0">
                  <a:pos x="90" y="3"/>
                </a:cxn>
                <a:cxn ang="0">
                  <a:pos x="100" y="6"/>
                </a:cxn>
                <a:cxn ang="0">
                  <a:pos x="123" y="0"/>
                </a:cxn>
                <a:cxn ang="0">
                  <a:pos x="164" y="26"/>
                </a:cxn>
                <a:cxn ang="0">
                  <a:pos x="180" y="39"/>
                </a:cxn>
                <a:cxn ang="0">
                  <a:pos x="196" y="68"/>
                </a:cxn>
                <a:cxn ang="0">
                  <a:pos x="195" y="72"/>
                </a:cxn>
                <a:cxn ang="0">
                  <a:pos x="1" y="72"/>
                </a:cxn>
                <a:cxn ang="0">
                  <a:pos x="0" y="65"/>
                </a:cxn>
                <a:cxn ang="0">
                  <a:pos x="23" y="32"/>
                </a:cxn>
              </a:cxnLst>
              <a:rect l="0" t="0" r="r" b="b"/>
              <a:pathLst>
                <a:path w="196" h="72">
                  <a:moveTo>
                    <a:pt x="23" y="32"/>
                  </a:moveTo>
                  <a:cubicBezTo>
                    <a:pt x="25" y="24"/>
                    <a:pt x="33" y="17"/>
                    <a:pt x="43" y="17"/>
                  </a:cubicBezTo>
                  <a:cubicBezTo>
                    <a:pt x="46" y="17"/>
                    <a:pt x="49" y="18"/>
                    <a:pt x="52" y="19"/>
                  </a:cubicBezTo>
                  <a:cubicBezTo>
                    <a:pt x="58" y="15"/>
                    <a:pt x="65" y="12"/>
                    <a:pt x="73" y="12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6" y="7"/>
                    <a:pt x="82" y="3"/>
                    <a:pt x="90" y="3"/>
                  </a:cubicBezTo>
                  <a:cubicBezTo>
                    <a:pt x="94" y="3"/>
                    <a:pt x="97" y="4"/>
                    <a:pt x="100" y="6"/>
                  </a:cubicBezTo>
                  <a:cubicBezTo>
                    <a:pt x="107" y="2"/>
                    <a:pt x="115" y="0"/>
                    <a:pt x="123" y="0"/>
                  </a:cubicBezTo>
                  <a:cubicBezTo>
                    <a:pt x="142" y="0"/>
                    <a:pt x="159" y="11"/>
                    <a:pt x="164" y="26"/>
                  </a:cubicBezTo>
                  <a:cubicBezTo>
                    <a:pt x="172" y="27"/>
                    <a:pt x="179" y="32"/>
                    <a:pt x="180" y="39"/>
                  </a:cubicBezTo>
                  <a:cubicBezTo>
                    <a:pt x="189" y="45"/>
                    <a:pt x="196" y="56"/>
                    <a:pt x="196" y="68"/>
                  </a:cubicBezTo>
                  <a:cubicBezTo>
                    <a:pt x="196" y="70"/>
                    <a:pt x="195" y="71"/>
                    <a:pt x="195" y="72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1" y="70"/>
                    <a:pt x="0" y="68"/>
                    <a:pt x="0" y="65"/>
                  </a:cubicBezTo>
                  <a:cubicBezTo>
                    <a:pt x="0" y="50"/>
                    <a:pt x="10" y="37"/>
                    <a:pt x="23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37" name="Freeform: Shape 25"/>
            <p:cNvSpPr>
              <a:spLocks/>
            </p:cNvSpPr>
            <p:nvPr/>
          </p:nvSpPr>
          <p:spPr bwMode="auto">
            <a:xfrm>
              <a:off x="4992688" y="0"/>
              <a:ext cx="615950" cy="661988"/>
            </a:xfrm>
            <a:custGeom>
              <a:avLst/>
              <a:gdLst/>
              <a:ahLst/>
              <a:cxnLst>
                <a:cxn ang="0">
                  <a:pos x="127" y="126"/>
                </a:cxn>
                <a:cxn ang="0">
                  <a:pos x="188" y="87"/>
                </a:cxn>
                <a:cxn ang="0">
                  <a:pos x="105" y="158"/>
                </a:cxn>
                <a:cxn ang="0">
                  <a:pos x="37" y="37"/>
                </a:cxn>
                <a:cxn ang="0">
                  <a:pos x="102" y="109"/>
                </a:cxn>
                <a:cxn ang="0">
                  <a:pos x="0" y="0"/>
                </a:cxn>
                <a:cxn ang="0">
                  <a:pos x="89" y="119"/>
                </a:cxn>
                <a:cxn ang="0">
                  <a:pos x="92" y="127"/>
                </a:cxn>
                <a:cxn ang="0">
                  <a:pos x="98" y="195"/>
                </a:cxn>
                <a:cxn ang="0">
                  <a:pos x="40" y="169"/>
                </a:cxn>
                <a:cxn ang="0">
                  <a:pos x="85" y="183"/>
                </a:cxn>
                <a:cxn ang="0">
                  <a:pos x="15" y="163"/>
                </a:cxn>
                <a:cxn ang="0">
                  <a:pos x="79" y="187"/>
                </a:cxn>
                <a:cxn ang="0">
                  <a:pos x="98" y="203"/>
                </a:cxn>
                <a:cxn ang="0">
                  <a:pos x="97" y="236"/>
                </a:cxn>
                <a:cxn ang="0">
                  <a:pos x="103" y="238"/>
                </a:cxn>
                <a:cxn ang="0">
                  <a:pos x="113" y="235"/>
                </a:cxn>
                <a:cxn ang="0">
                  <a:pos x="107" y="168"/>
                </a:cxn>
                <a:cxn ang="0">
                  <a:pos x="139" y="127"/>
                </a:cxn>
                <a:cxn ang="0">
                  <a:pos x="221" y="69"/>
                </a:cxn>
                <a:cxn ang="0">
                  <a:pos x="127" y="126"/>
                </a:cxn>
              </a:cxnLst>
              <a:rect l="0" t="0" r="r" b="b"/>
              <a:pathLst>
                <a:path w="221" h="238">
                  <a:moveTo>
                    <a:pt x="127" y="126"/>
                  </a:moveTo>
                  <a:cubicBezTo>
                    <a:pt x="157" y="87"/>
                    <a:pt x="188" y="87"/>
                    <a:pt x="188" y="87"/>
                  </a:cubicBezTo>
                  <a:cubicBezTo>
                    <a:pt x="149" y="103"/>
                    <a:pt x="112" y="148"/>
                    <a:pt x="105" y="158"/>
                  </a:cubicBezTo>
                  <a:cubicBezTo>
                    <a:pt x="96" y="113"/>
                    <a:pt x="77" y="62"/>
                    <a:pt x="37" y="37"/>
                  </a:cubicBezTo>
                  <a:cubicBezTo>
                    <a:pt x="37" y="37"/>
                    <a:pt x="77" y="45"/>
                    <a:pt x="102" y="109"/>
                  </a:cubicBezTo>
                  <a:cubicBezTo>
                    <a:pt x="102" y="109"/>
                    <a:pt x="158" y="33"/>
                    <a:pt x="0" y="0"/>
                  </a:cubicBezTo>
                  <a:cubicBezTo>
                    <a:pt x="0" y="0"/>
                    <a:pt x="15" y="166"/>
                    <a:pt x="89" y="119"/>
                  </a:cubicBezTo>
                  <a:cubicBezTo>
                    <a:pt x="92" y="127"/>
                    <a:pt x="92" y="127"/>
                    <a:pt x="92" y="127"/>
                  </a:cubicBezTo>
                  <a:cubicBezTo>
                    <a:pt x="95" y="138"/>
                    <a:pt x="98" y="166"/>
                    <a:pt x="98" y="195"/>
                  </a:cubicBezTo>
                  <a:cubicBezTo>
                    <a:pt x="90" y="189"/>
                    <a:pt x="63" y="172"/>
                    <a:pt x="40" y="169"/>
                  </a:cubicBezTo>
                  <a:cubicBezTo>
                    <a:pt x="40" y="169"/>
                    <a:pt x="59" y="163"/>
                    <a:pt x="85" y="183"/>
                  </a:cubicBezTo>
                  <a:cubicBezTo>
                    <a:pt x="85" y="183"/>
                    <a:pt x="90" y="138"/>
                    <a:pt x="15" y="163"/>
                  </a:cubicBezTo>
                  <a:cubicBezTo>
                    <a:pt x="15" y="163"/>
                    <a:pt x="59" y="224"/>
                    <a:pt x="79" y="187"/>
                  </a:cubicBezTo>
                  <a:cubicBezTo>
                    <a:pt x="98" y="203"/>
                    <a:pt x="98" y="203"/>
                    <a:pt x="98" y="203"/>
                  </a:cubicBezTo>
                  <a:cubicBezTo>
                    <a:pt x="98" y="214"/>
                    <a:pt x="98" y="226"/>
                    <a:pt x="97" y="236"/>
                  </a:cubicBezTo>
                  <a:cubicBezTo>
                    <a:pt x="99" y="236"/>
                    <a:pt x="101" y="237"/>
                    <a:pt x="103" y="238"/>
                  </a:cubicBezTo>
                  <a:cubicBezTo>
                    <a:pt x="106" y="236"/>
                    <a:pt x="109" y="236"/>
                    <a:pt x="113" y="235"/>
                  </a:cubicBezTo>
                  <a:cubicBezTo>
                    <a:pt x="113" y="225"/>
                    <a:pt x="112" y="199"/>
                    <a:pt x="107" y="168"/>
                  </a:cubicBezTo>
                  <a:cubicBezTo>
                    <a:pt x="139" y="127"/>
                    <a:pt x="139" y="127"/>
                    <a:pt x="139" y="127"/>
                  </a:cubicBezTo>
                  <a:cubicBezTo>
                    <a:pt x="180" y="173"/>
                    <a:pt x="221" y="69"/>
                    <a:pt x="221" y="69"/>
                  </a:cubicBezTo>
                  <a:cubicBezTo>
                    <a:pt x="106" y="61"/>
                    <a:pt x="127" y="126"/>
                    <a:pt x="127" y="12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grpSp>
        <p:nvGrpSpPr>
          <p:cNvPr id="9" name="Group 26"/>
          <p:cNvGrpSpPr/>
          <p:nvPr/>
        </p:nvGrpSpPr>
        <p:grpSpPr>
          <a:xfrm>
            <a:off x="6764337" y="2104205"/>
            <a:ext cx="971549" cy="1428749"/>
            <a:chOff x="4992688" y="0"/>
            <a:chExt cx="615950" cy="865188"/>
          </a:xfrm>
          <a:solidFill>
            <a:schemeClr val="accent5"/>
          </a:solidFill>
        </p:grpSpPr>
        <p:sp>
          <p:nvSpPr>
            <p:cNvPr id="34" name="Freeform: Shape 27"/>
            <p:cNvSpPr>
              <a:spLocks/>
            </p:cNvSpPr>
            <p:nvPr/>
          </p:nvSpPr>
          <p:spPr bwMode="auto">
            <a:xfrm>
              <a:off x="5002213" y="665163"/>
              <a:ext cx="544513" cy="200025"/>
            </a:xfrm>
            <a:custGeom>
              <a:avLst/>
              <a:gdLst/>
              <a:ahLst/>
              <a:cxnLst>
                <a:cxn ang="0">
                  <a:pos x="23" y="32"/>
                </a:cxn>
                <a:cxn ang="0">
                  <a:pos x="43" y="17"/>
                </a:cxn>
                <a:cxn ang="0">
                  <a:pos x="52" y="19"/>
                </a:cxn>
                <a:cxn ang="0">
                  <a:pos x="73" y="12"/>
                </a:cxn>
                <a:cxn ang="0">
                  <a:pos x="73" y="12"/>
                </a:cxn>
                <a:cxn ang="0">
                  <a:pos x="90" y="3"/>
                </a:cxn>
                <a:cxn ang="0">
                  <a:pos x="100" y="6"/>
                </a:cxn>
                <a:cxn ang="0">
                  <a:pos x="123" y="0"/>
                </a:cxn>
                <a:cxn ang="0">
                  <a:pos x="164" y="26"/>
                </a:cxn>
                <a:cxn ang="0">
                  <a:pos x="180" y="39"/>
                </a:cxn>
                <a:cxn ang="0">
                  <a:pos x="196" y="68"/>
                </a:cxn>
                <a:cxn ang="0">
                  <a:pos x="195" y="72"/>
                </a:cxn>
                <a:cxn ang="0">
                  <a:pos x="1" y="72"/>
                </a:cxn>
                <a:cxn ang="0">
                  <a:pos x="0" y="65"/>
                </a:cxn>
                <a:cxn ang="0">
                  <a:pos x="23" y="32"/>
                </a:cxn>
              </a:cxnLst>
              <a:rect l="0" t="0" r="r" b="b"/>
              <a:pathLst>
                <a:path w="196" h="72">
                  <a:moveTo>
                    <a:pt x="23" y="32"/>
                  </a:moveTo>
                  <a:cubicBezTo>
                    <a:pt x="25" y="24"/>
                    <a:pt x="33" y="17"/>
                    <a:pt x="43" y="17"/>
                  </a:cubicBezTo>
                  <a:cubicBezTo>
                    <a:pt x="46" y="17"/>
                    <a:pt x="49" y="18"/>
                    <a:pt x="52" y="19"/>
                  </a:cubicBezTo>
                  <a:cubicBezTo>
                    <a:pt x="58" y="15"/>
                    <a:pt x="65" y="12"/>
                    <a:pt x="73" y="12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6" y="7"/>
                    <a:pt x="82" y="3"/>
                    <a:pt x="90" y="3"/>
                  </a:cubicBezTo>
                  <a:cubicBezTo>
                    <a:pt x="94" y="3"/>
                    <a:pt x="97" y="4"/>
                    <a:pt x="100" y="6"/>
                  </a:cubicBezTo>
                  <a:cubicBezTo>
                    <a:pt x="107" y="2"/>
                    <a:pt x="115" y="0"/>
                    <a:pt x="123" y="0"/>
                  </a:cubicBezTo>
                  <a:cubicBezTo>
                    <a:pt x="142" y="0"/>
                    <a:pt x="159" y="11"/>
                    <a:pt x="164" y="26"/>
                  </a:cubicBezTo>
                  <a:cubicBezTo>
                    <a:pt x="172" y="27"/>
                    <a:pt x="179" y="32"/>
                    <a:pt x="180" y="39"/>
                  </a:cubicBezTo>
                  <a:cubicBezTo>
                    <a:pt x="189" y="45"/>
                    <a:pt x="196" y="56"/>
                    <a:pt x="196" y="68"/>
                  </a:cubicBezTo>
                  <a:cubicBezTo>
                    <a:pt x="196" y="70"/>
                    <a:pt x="195" y="71"/>
                    <a:pt x="195" y="72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1" y="70"/>
                    <a:pt x="0" y="68"/>
                    <a:pt x="0" y="65"/>
                  </a:cubicBezTo>
                  <a:cubicBezTo>
                    <a:pt x="0" y="50"/>
                    <a:pt x="10" y="37"/>
                    <a:pt x="23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35" name="Freeform: Shape 28"/>
            <p:cNvSpPr>
              <a:spLocks/>
            </p:cNvSpPr>
            <p:nvPr/>
          </p:nvSpPr>
          <p:spPr bwMode="auto">
            <a:xfrm>
              <a:off x="4992688" y="0"/>
              <a:ext cx="615950" cy="661988"/>
            </a:xfrm>
            <a:custGeom>
              <a:avLst/>
              <a:gdLst/>
              <a:ahLst/>
              <a:cxnLst>
                <a:cxn ang="0">
                  <a:pos x="127" y="126"/>
                </a:cxn>
                <a:cxn ang="0">
                  <a:pos x="188" y="87"/>
                </a:cxn>
                <a:cxn ang="0">
                  <a:pos x="105" y="158"/>
                </a:cxn>
                <a:cxn ang="0">
                  <a:pos x="37" y="37"/>
                </a:cxn>
                <a:cxn ang="0">
                  <a:pos x="102" y="109"/>
                </a:cxn>
                <a:cxn ang="0">
                  <a:pos x="0" y="0"/>
                </a:cxn>
                <a:cxn ang="0">
                  <a:pos x="89" y="119"/>
                </a:cxn>
                <a:cxn ang="0">
                  <a:pos x="92" y="127"/>
                </a:cxn>
                <a:cxn ang="0">
                  <a:pos x="98" y="195"/>
                </a:cxn>
                <a:cxn ang="0">
                  <a:pos x="40" y="169"/>
                </a:cxn>
                <a:cxn ang="0">
                  <a:pos x="85" y="183"/>
                </a:cxn>
                <a:cxn ang="0">
                  <a:pos x="15" y="163"/>
                </a:cxn>
                <a:cxn ang="0">
                  <a:pos x="79" y="187"/>
                </a:cxn>
                <a:cxn ang="0">
                  <a:pos x="98" y="203"/>
                </a:cxn>
                <a:cxn ang="0">
                  <a:pos x="97" y="236"/>
                </a:cxn>
                <a:cxn ang="0">
                  <a:pos x="103" y="238"/>
                </a:cxn>
                <a:cxn ang="0">
                  <a:pos x="113" y="235"/>
                </a:cxn>
                <a:cxn ang="0">
                  <a:pos x="107" y="168"/>
                </a:cxn>
                <a:cxn ang="0">
                  <a:pos x="139" y="127"/>
                </a:cxn>
                <a:cxn ang="0">
                  <a:pos x="221" y="69"/>
                </a:cxn>
                <a:cxn ang="0">
                  <a:pos x="127" y="126"/>
                </a:cxn>
              </a:cxnLst>
              <a:rect l="0" t="0" r="r" b="b"/>
              <a:pathLst>
                <a:path w="221" h="238">
                  <a:moveTo>
                    <a:pt x="127" y="126"/>
                  </a:moveTo>
                  <a:cubicBezTo>
                    <a:pt x="157" y="87"/>
                    <a:pt x="188" y="87"/>
                    <a:pt x="188" y="87"/>
                  </a:cubicBezTo>
                  <a:cubicBezTo>
                    <a:pt x="149" y="103"/>
                    <a:pt x="112" y="148"/>
                    <a:pt x="105" y="158"/>
                  </a:cubicBezTo>
                  <a:cubicBezTo>
                    <a:pt x="96" y="113"/>
                    <a:pt x="77" y="62"/>
                    <a:pt x="37" y="37"/>
                  </a:cubicBezTo>
                  <a:cubicBezTo>
                    <a:pt x="37" y="37"/>
                    <a:pt x="77" y="45"/>
                    <a:pt x="102" y="109"/>
                  </a:cubicBezTo>
                  <a:cubicBezTo>
                    <a:pt x="102" y="109"/>
                    <a:pt x="158" y="33"/>
                    <a:pt x="0" y="0"/>
                  </a:cubicBezTo>
                  <a:cubicBezTo>
                    <a:pt x="0" y="0"/>
                    <a:pt x="15" y="166"/>
                    <a:pt x="89" y="119"/>
                  </a:cubicBezTo>
                  <a:cubicBezTo>
                    <a:pt x="92" y="127"/>
                    <a:pt x="92" y="127"/>
                    <a:pt x="92" y="127"/>
                  </a:cubicBezTo>
                  <a:cubicBezTo>
                    <a:pt x="95" y="138"/>
                    <a:pt x="98" y="166"/>
                    <a:pt x="98" y="195"/>
                  </a:cubicBezTo>
                  <a:cubicBezTo>
                    <a:pt x="90" y="189"/>
                    <a:pt x="63" y="172"/>
                    <a:pt x="40" y="169"/>
                  </a:cubicBezTo>
                  <a:cubicBezTo>
                    <a:pt x="40" y="169"/>
                    <a:pt x="59" y="163"/>
                    <a:pt x="85" y="183"/>
                  </a:cubicBezTo>
                  <a:cubicBezTo>
                    <a:pt x="85" y="183"/>
                    <a:pt x="90" y="138"/>
                    <a:pt x="15" y="163"/>
                  </a:cubicBezTo>
                  <a:cubicBezTo>
                    <a:pt x="15" y="163"/>
                    <a:pt x="59" y="224"/>
                    <a:pt x="79" y="187"/>
                  </a:cubicBezTo>
                  <a:cubicBezTo>
                    <a:pt x="98" y="203"/>
                    <a:pt x="98" y="203"/>
                    <a:pt x="98" y="203"/>
                  </a:cubicBezTo>
                  <a:cubicBezTo>
                    <a:pt x="98" y="214"/>
                    <a:pt x="98" y="226"/>
                    <a:pt x="97" y="236"/>
                  </a:cubicBezTo>
                  <a:cubicBezTo>
                    <a:pt x="99" y="236"/>
                    <a:pt x="101" y="237"/>
                    <a:pt x="103" y="238"/>
                  </a:cubicBezTo>
                  <a:cubicBezTo>
                    <a:pt x="106" y="236"/>
                    <a:pt x="109" y="236"/>
                    <a:pt x="113" y="235"/>
                  </a:cubicBezTo>
                  <a:cubicBezTo>
                    <a:pt x="113" y="225"/>
                    <a:pt x="112" y="199"/>
                    <a:pt x="107" y="168"/>
                  </a:cubicBezTo>
                  <a:cubicBezTo>
                    <a:pt x="139" y="127"/>
                    <a:pt x="139" y="127"/>
                    <a:pt x="139" y="127"/>
                  </a:cubicBezTo>
                  <a:cubicBezTo>
                    <a:pt x="180" y="173"/>
                    <a:pt x="221" y="69"/>
                    <a:pt x="221" y="69"/>
                  </a:cubicBezTo>
                  <a:cubicBezTo>
                    <a:pt x="106" y="61"/>
                    <a:pt x="127" y="126"/>
                    <a:pt x="127" y="12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grpSp>
        <p:nvGrpSpPr>
          <p:cNvPr id="10" name="Group 29"/>
          <p:cNvGrpSpPr/>
          <p:nvPr/>
        </p:nvGrpSpPr>
        <p:grpSpPr>
          <a:xfrm>
            <a:off x="1941184" y="1621804"/>
            <a:ext cx="5308928" cy="322137"/>
            <a:chOff x="2588238" y="2807150"/>
            <a:chExt cx="7078578" cy="429517"/>
          </a:xfrm>
        </p:grpSpPr>
        <p:cxnSp>
          <p:nvCxnSpPr>
            <p:cNvPr id="27" name="Straight Connector 30"/>
            <p:cNvCxnSpPr/>
            <p:nvPr/>
          </p:nvCxnSpPr>
          <p:spPr>
            <a:xfrm>
              <a:off x="2588238" y="2807150"/>
              <a:ext cx="7078578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31"/>
            <p:cNvGrpSpPr/>
            <p:nvPr/>
          </p:nvGrpSpPr>
          <p:grpSpPr>
            <a:xfrm>
              <a:off x="2588654" y="2807150"/>
              <a:ext cx="7078162" cy="429517"/>
              <a:chOff x="2588654" y="2807150"/>
              <a:chExt cx="7078162" cy="429517"/>
            </a:xfrm>
          </p:grpSpPr>
          <p:cxnSp>
            <p:nvCxnSpPr>
              <p:cNvPr id="29" name="Straight Connector 32"/>
              <p:cNvCxnSpPr/>
              <p:nvPr/>
            </p:nvCxnSpPr>
            <p:spPr>
              <a:xfrm>
                <a:off x="2588654" y="2807150"/>
                <a:ext cx="0" cy="425447"/>
              </a:xfrm>
              <a:prstGeom prst="line">
                <a:avLst/>
              </a:prstGeom>
              <a:ln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33"/>
              <p:cNvCxnSpPr/>
              <p:nvPr/>
            </p:nvCxnSpPr>
            <p:spPr>
              <a:xfrm>
                <a:off x="4681666" y="2807150"/>
                <a:ext cx="0" cy="425447"/>
              </a:xfrm>
              <a:prstGeom prst="line">
                <a:avLst/>
              </a:prstGeom>
              <a:ln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4"/>
              <p:cNvCxnSpPr/>
              <p:nvPr/>
            </p:nvCxnSpPr>
            <p:spPr>
              <a:xfrm>
                <a:off x="6194776" y="2807150"/>
                <a:ext cx="0" cy="425447"/>
              </a:xfrm>
              <a:prstGeom prst="line">
                <a:avLst/>
              </a:prstGeom>
              <a:ln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5"/>
              <p:cNvCxnSpPr/>
              <p:nvPr/>
            </p:nvCxnSpPr>
            <p:spPr>
              <a:xfrm>
                <a:off x="7750973" y="2811220"/>
                <a:ext cx="0" cy="425447"/>
              </a:xfrm>
              <a:prstGeom prst="line">
                <a:avLst/>
              </a:prstGeom>
              <a:ln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6"/>
              <p:cNvCxnSpPr/>
              <p:nvPr/>
            </p:nvCxnSpPr>
            <p:spPr>
              <a:xfrm>
                <a:off x="9666816" y="2807150"/>
                <a:ext cx="0" cy="425447"/>
              </a:xfrm>
              <a:prstGeom prst="line">
                <a:avLst/>
              </a:prstGeom>
              <a:ln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Group 37"/>
          <p:cNvGrpSpPr/>
          <p:nvPr/>
        </p:nvGrpSpPr>
        <p:grpSpPr>
          <a:xfrm>
            <a:off x="1574673" y="3786886"/>
            <a:ext cx="6291693" cy="555608"/>
            <a:chOff x="1446648" y="2161845"/>
            <a:chExt cx="11660559" cy="740812"/>
          </a:xfrm>
        </p:grpSpPr>
        <p:grpSp>
          <p:nvGrpSpPr>
            <p:cNvPr id="12" name="Group 38"/>
            <p:cNvGrpSpPr/>
            <p:nvPr/>
          </p:nvGrpSpPr>
          <p:grpSpPr>
            <a:xfrm>
              <a:off x="1446648" y="2161845"/>
              <a:ext cx="2213143" cy="740812"/>
              <a:chOff x="1732858" y="5001250"/>
              <a:chExt cx="2213143" cy="740812"/>
            </a:xfrm>
          </p:grpSpPr>
          <p:sp>
            <p:nvSpPr>
              <p:cNvPr id="25" name="TextBox 51"/>
              <p:cNvSpPr txBox="1">
                <a:spLocks/>
              </p:cNvSpPr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 anchorCtr="1">
                <a:normAutofit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 dirty="0">
                    <a:solidFill>
                      <a:schemeClr val="accent1"/>
                    </a:solidFill>
                    <a:latin typeface="印品黑体" panose="00000500000000000000" pitchFamily="2" charset="-122"/>
                  </a:rPr>
                  <a:t>title text</a:t>
                </a:r>
              </a:p>
            </p:txBody>
          </p:sp>
          <p:sp>
            <p:nvSpPr>
              <p:cNvPr id="26" name="TextBox 52"/>
              <p:cNvSpPr txBox="1">
                <a:spLocks/>
              </p:cNvSpPr>
              <p:nvPr/>
            </p:nvSpPr>
            <p:spPr bwMode="auto">
              <a:xfrm>
                <a:off x="1732858" y="5167832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normAutofit fontScale="925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700" dirty="0">
                    <a:latin typeface="印品黑体" panose="00000500000000000000" pitchFamily="2" charset="-122"/>
                  </a:rPr>
                  <a:t>This section is displayed as a text layout placeholder </a:t>
                </a:r>
                <a:br>
                  <a:rPr lang="zh-CN" altLang="en-US" sz="700" dirty="0">
                    <a:latin typeface="印品黑体" panose="00000500000000000000" pitchFamily="2" charset="-122"/>
                  </a:rPr>
                </a:br>
                <a:r>
                  <a:rPr lang="zh-CN" altLang="en-US" sz="700" dirty="0"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</p:grpSp>
        <p:grpSp>
          <p:nvGrpSpPr>
            <p:cNvPr id="13" name="Group 39"/>
            <p:cNvGrpSpPr/>
            <p:nvPr/>
          </p:nvGrpSpPr>
          <p:grpSpPr>
            <a:xfrm>
              <a:off x="3808502" y="2161845"/>
              <a:ext cx="2213143" cy="740812"/>
              <a:chOff x="1732858" y="5001250"/>
              <a:chExt cx="2213143" cy="740812"/>
            </a:xfrm>
          </p:grpSpPr>
          <p:sp>
            <p:nvSpPr>
              <p:cNvPr id="23" name="TextBox 49"/>
              <p:cNvSpPr txBox="1">
                <a:spLocks/>
              </p:cNvSpPr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 anchorCtr="1">
                <a:normAutofit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 dirty="0">
                    <a:solidFill>
                      <a:schemeClr val="accent2"/>
                    </a:solidFill>
                    <a:latin typeface="印品黑体" panose="00000500000000000000" pitchFamily="2" charset="-122"/>
                  </a:rPr>
                  <a:t>title text</a:t>
                </a:r>
              </a:p>
            </p:txBody>
          </p:sp>
          <p:sp>
            <p:nvSpPr>
              <p:cNvPr id="24" name="TextBox 50"/>
              <p:cNvSpPr txBox="1">
                <a:spLocks/>
              </p:cNvSpPr>
              <p:nvPr/>
            </p:nvSpPr>
            <p:spPr bwMode="auto">
              <a:xfrm>
                <a:off x="1732858" y="5167832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normAutofit fontScale="925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700" dirty="0">
                    <a:latin typeface="印品黑体" panose="00000500000000000000" pitchFamily="2" charset="-122"/>
                  </a:rPr>
                  <a:t>This section is displayed as a text layout placeholder </a:t>
                </a:r>
                <a:br>
                  <a:rPr lang="zh-CN" altLang="en-US" sz="700" dirty="0">
                    <a:latin typeface="印品黑体" panose="00000500000000000000" pitchFamily="2" charset="-122"/>
                  </a:rPr>
                </a:br>
                <a:r>
                  <a:rPr lang="zh-CN" altLang="en-US" sz="700" dirty="0"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</p:grpSp>
        <p:grpSp>
          <p:nvGrpSpPr>
            <p:cNvPr id="14" name="Group 40"/>
            <p:cNvGrpSpPr/>
            <p:nvPr/>
          </p:nvGrpSpPr>
          <p:grpSpPr>
            <a:xfrm>
              <a:off x="6170356" y="2161845"/>
              <a:ext cx="2213143" cy="740812"/>
              <a:chOff x="1732858" y="5001250"/>
              <a:chExt cx="2213143" cy="740812"/>
            </a:xfrm>
          </p:grpSpPr>
          <p:sp>
            <p:nvSpPr>
              <p:cNvPr id="21" name="TextBox 47"/>
              <p:cNvSpPr txBox="1">
                <a:spLocks/>
              </p:cNvSpPr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 anchorCtr="1">
                <a:normAutofit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 dirty="0">
                    <a:solidFill>
                      <a:schemeClr val="accent3"/>
                    </a:solidFill>
                    <a:latin typeface="印品黑体" panose="00000500000000000000" pitchFamily="2" charset="-122"/>
                  </a:rPr>
                  <a:t>title text</a:t>
                </a:r>
              </a:p>
            </p:txBody>
          </p:sp>
          <p:sp>
            <p:nvSpPr>
              <p:cNvPr id="22" name="TextBox 48"/>
              <p:cNvSpPr txBox="1">
                <a:spLocks/>
              </p:cNvSpPr>
              <p:nvPr/>
            </p:nvSpPr>
            <p:spPr bwMode="auto">
              <a:xfrm>
                <a:off x="1732858" y="5167832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normAutofit fontScale="925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700" dirty="0">
                    <a:latin typeface="印品黑体" panose="00000500000000000000" pitchFamily="2" charset="-122"/>
                  </a:rPr>
                  <a:t>This section is displayed as a text layout placeholder </a:t>
                </a:r>
                <a:br>
                  <a:rPr lang="zh-CN" altLang="en-US" sz="700" dirty="0">
                    <a:latin typeface="印品黑体" panose="00000500000000000000" pitchFamily="2" charset="-122"/>
                  </a:rPr>
                </a:br>
                <a:r>
                  <a:rPr lang="zh-CN" altLang="en-US" sz="700" dirty="0"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</p:grpSp>
        <p:grpSp>
          <p:nvGrpSpPr>
            <p:cNvPr id="15" name="Group 41"/>
            <p:cNvGrpSpPr/>
            <p:nvPr/>
          </p:nvGrpSpPr>
          <p:grpSpPr>
            <a:xfrm>
              <a:off x="8532210" y="2161845"/>
              <a:ext cx="2213143" cy="740812"/>
              <a:chOff x="1732858" y="5001250"/>
              <a:chExt cx="2213143" cy="740812"/>
            </a:xfrm>
          </p:grpSpPr>
          <p:sp>
            <p:nvSpPr>
              <p:cNvPr id="19" name="TextBox 45"/>
              <p:cNvSpPr txBox="1">
                <a:spLocks/>
              </p:cNvSpPr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 anchorCtr="1">
                <a:normAutofit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 dirty="0">
                    <a:solidFill>
                      <a:schemeClr val="accent4"/>
                    </a:solidFill>
                    <a:latin typeface="印品黑体" panose="00000500000000000000" pitchFamily="2" charset="-122"/>
                  </a:rPr>
                  <a:t>title text</a:t>
                </a:r>
              </a:p>
            </p:txBody>
          </p:sp>
          <p:sp>
            <p:nvSpPr>
              <p:cNvPr id="20" name="TextBox 46"/>
              <p:cNvSpPr txBox="1">
                <a:spLocks/>
              </p:cNvSpPr>
              <p:nvPr/>
            </p:nvSpPr>
            <p:spPr bwMode="auto">
              <a:xfrm>
                <a:off x="1732858" y="5167832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normAutofit fontScale="925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700" dirty="0">
                    <a:latin typeface="印品黑体" panose="00000500000000000000" pitchFamily="2" charset="-122"/>
                  </a:rPr>
                  <a:t>This section is displayed as a text layout placeholder </a:t>
                </a:r>
                <a:br>
                  <a:rPr lang="zh-CN" altLang="en-US" sz="700" dirty="0">
                    <a:latin typeface="印品黑体" panose="00000500000000000000" pitchFamily="2" charset="-122"/>
                  </a:rPr>
                </a:br>
                <a:r>
                  <a:rPr lang="zh-CN" altLang="en-US" sz="700" dirty="0"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</p:grpSp>
        <p:grpSp>
          <p:nvGrpSpPr>
            <p:cNvPr id="16" name="Group 42"/>
            <p:cNvGrpSpPr/>
            <p:nvPr/>
          </p:nvGrpSpPr>
          <p:grpSpPr>
            <a:xfrm>
              <a:off x="10894064" y="2161845"/>
              <a:ext cx="2213143" cy="740812"/>
              <a:chOff x="1732858" y="5001250"/>
              <a:chExt cx="2213143" cy="740812"/>
            </a:xfrm>
          </p:grpSpPr>
          <p:sp>
            <p:nvSpPr>
              <p:cNvPr id="17" name="TextBox 43"/>
              <p:cNvSpPr txBox="1">
                <a:spLocks/>
              </p:cNvSpPr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 anchorCtr="1">
                <a:normAutofit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 dirty="0">
                    <a:solidFill>
                      <a:schemeClr val="accent5"/>
                    </a:solidFill>
                    <a:latin typeface="印品黑体" panose="00000500000000000000" pitchFamily="2" charset="-122"/>
                  </a:rPr>
                  <a:t>title text</a:t>
                </a:r>
              </a:p>
            </p:txBody>
          </p:sp>
          <p:sp>
            <p:nvSpPr>
              <p:cNvPr id="18" name="TextBox 44"/>
              <p:cNvSpPr txBox="1">
                <a:spLocks/>
              </p:cNvSpPr>
              <p:nvPr/>
            </p:nvSpPr>
            <p:spPr bwMode="auto">
              <a:xfrm>
                <a:off x="1732858" y="5167832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normAutofit fontScale="925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700" dirty="0">
                    <a:latin typeface="印品黑体" panose="00000500000000000000" pitchFamily="2" charset="-122"/>
                  </a:rPr>
                  <a:t>This section is displayed as a text layout placeholder </a:t>
                </a:r>
                <a:br>
                  <a:rPr lang="zh-CN" altLang="en-US" sz="700" dirty="0">
                    <a:latin typeface="印品黑体" panose="00000500000000000000" pitchFamily="2" charset="-122"/>
                  </a:rPr>
                </a:br>
                <a:r>
                  <a:rPr lang="zh-CN" altLang="en-US" sz="700" dirty="0"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</p:grpSp>
      </p:grpSp>
      <p:sp>
        <p:nvSpPr>
          <p:cNvPr id="55" name="Title 1"/>
          <p:cNvSpPr txBox="1">
            <a:spLocks/>
          </p:cNvSpPr>
          <p:nvPr/>
        </p:nvSpPr>
        <p:spPr>
          <a:xfrm>
            <a:off x="611560" y="175643"/>
            <a:ext cx="351188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912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>
          <a:xfrm>
            <a:off x="3493633" y="1293310"/>
            <a:ext cx="2156731" cy="3258796"/>
            <a:chOff x="4762500" y="1445060"/>
            <a:chExt cx="3109850" cy="4698946"/>
          </a:xfrm>
        </p:grpSpPr>
        <p:grpSp>
          <p:nvGrpSpPr>
            <p:cNvPr id="54" name="Group 7"/>
            <p:cNvGrpSpPr/>
            <p:nvPr/>
          </p:nvGrpSpPr>
          <p:grpSpPr>
            <a:xfrm>
              <a:off x="5074795" y="4242054"/>
              <a:ext cx="2042413" cy="1901952"/>
              <a:chOff x="5074795" y="3502152"/>
              <a:chExt cx="2042413" cy="1901952"/>
            </a:xfrm>
          </p:grpSpPr>
          <p:sp>
            <p:nvSpPr>
              <p:cNvPr id="61" name="Oval 1"/>
              <p:cNvSpPr/>
              <p:nvPr/>
            </p:nvSpPr>
            <p:spPr>
              <a:xfrm>
                <a:off x="5510784" y="3502152"/>
                <a:ext cx="1170432" cy="117043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62" name="Freeform: Shape 5"/>
              <p:cNvSpPr/>
              <p:nvPr/>
            </p:nvSpPr>
            <p:spPr>
              <a:xfrm>
                <a:off x="5074795" y="4599432"/>
                <a:ext cx="2042413" cy="804672"/>
              </a:xfrm>
              <a:custGeom>
                <a:avLst/>
                <a:gdLst>
                  <a:gd name="connsiteX0" fmla="*/ 1021206 w 2042413"/>
                  <a:gd name="connsiteY0" fmla="*/ 0 h 804672"/>
                  <a:gd name="connsiteX1" fmla="*/ 2025490 w 2042413"/>
                  <a:gd name="connsiteY1" fmla="*/ 738858 h 804672"/>
                  <a:gd name="connsiteX2" fmla="*/ 2042413 w 2042413"/>
                  <a:gd name="connsiteY2" fmla="*/ 804672 h 804672"/>
                  <a:gd name="connsiteX3" fmla="*/ 0 w 2042413"/>
                  <a:gd name="connsiteY3" fmla="*/ 804672 h 804672"/>
                  <a:gd name="connsiteX4" fmla="*/ 16922 w 2042413"/>
                  <a:gd name="connsiteY4" fmla="*/ 738858 h 804672"/>
                  <a:gd name="connsiteX5" fmla="*/ 1021206 w 2042413"/>
                  <a:gd name="connsiteY5" fmla="*/ 0 h 804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42413" h="804672">
                    <a:moveTo>
                      <a:pt x="1021206" y="0"/>
                    </a:moveTo>
                    <a:cubicBezTo>
                      <a:pt x="1493075" y="0"/>
                      <a:pt x="1892351" y="310801"/>
                      <a:pt x="2025490" y="738858"/>
                    </a:cubicBezTo>
                    <a:lnTo>
                      <a:pt x="2042413" y="804672"/>
                    </a:lnTo>
                    <a:lnTo>
                      <a:pt x="0" y="804672"/>
                    </a:lnTo>
                    <a:lnTo>
                      <a:pt x="16922" y="738858"/>
                    </a:lnTo>
                    <a:cubicBezTo>
                      <a:pt x="150062" y="310801"/>
                      <a:pt x="549338" y="0"/>
                      <a:pt x="1021206" y="0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55" name="Freeform: Shape 20"/>
            <p:cNvSpPr/>
            <p:nvPr/>
          </p:nvSpPr>
          <p:spPr>
            <a:xfrm>
              <a:off x="6171566" y="1639412"/>
              <a:ext cx="1700784" cy="2479579"/>
            </a:xfrm>
            <a:custGeom>
              <a:avLst/>
              <a:gdLst>
                <a:gd name="connsiteX0" fmla="*/ 443484 w 886968"/>
                <a:gd name="connsiteY0" fmla="*/ 0 h 1293114"/>
                <a:gd name="connsiteX1" fmla="*/ 886968 w 886968"/>
                <a:gd name="connsiteY1" fmla="*/ 443484 h 1293114"/>
                <a:gd name="connsiteX2" fmla="*/ 532862 w 886968"/>
                <a:gd name="connsiteY2" fmla="*/ 877958 h 1293114"/>
                <a:gd name="connsiteX3" fmla="*/ 443485 w 886968"/>
                <a:gd name="connsiteY3" fmla="*/ 886968 h 1293114"/>
                <a:gd name="connsiteX4" fmla="*/ 443485 w 886968"/>
                <a:gd name="connsiteY4" fmla="*/ 887079 h 1293114"/>
                <a:gd name="connsiteX5" fmla="*/ 442389 w 886968"/>
                <a:gd name="connsiteY5" fmla="*/ 886968 h 1293114"/>
                <a:gd name="connsiteX6" fmla="*/ 8988 w 886968"/>
                <a:gd name="connsiteY6" fmla="*/ 1240200 h 1293114"/>
                <a:gd name="connsiteX7" fmla="*/ 3654 w 886968"/>
                <a:gd name="connsiteY7" fmla="*/ 1293114 h 1293114"/>
                <a:gd name="connsiteX8" fmla="*/ 1 w 886968"/>
                <a:gd name="connsiteY8" fmla="*/ 1293114 h 1293114"/>
                <a:gd name="connsiteX9" fmla="*/ 1 w 886968"/>
                <a:gd name="connsiteY9" fmla="*/ 443494 h 1293114"/>
                <a:gd name="connsiteX10" fmla="*/ 0 w 886968"/>
                <a:gd name="connsiteY10" fmla="*/ 443484 h 1293114"/>
                <a:gd name="connsiteX11" fmla="*/ 443484 w 886968"/>
                <a:gd name="connsiteY11" fmla="*/ 0 h 1293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6968" h="1293114">
                  <a:moveTo>
                    <a:pt x="443484" y="0"/>
                  </a:moveTo>
                  <a:cubicBezTo>
                    <a:pt x="688413" y="0"/>
                    <a:pt x="886968" y="198555"/>
                    <a:pt x="886968" y="443484"/>
                  </a:cubicBezTo>
                  <a:cubicBezTo>
                    <a:pt x="886968" y="657797"/>
                    <a:pt x="734950" y="836605"/>
                    <a:pt x="532862" y="877958"/>
                  </a:cubicBezTo>
                  <a:lnTo>
                    <a:pt x="443485" y="886968"/>
                  </a:lnTo>
                  <a:lnTo>
                    <a:pt x="443485" y="887079"/>
                  </a:lnTo>
                  <a:lnTo>
                    <a:pt x="442389" y="886968"/>
                  </a:lnTo>
                  <a:cubicBezTo>
                    <a:pt x="228605" y="886968"/>
                    <a:pt x="50239" y="1038611"/>
                    <a:pt x="8988" y="1240200"/>
                  </a:cubicBezTo>
                  <a:lnTo>
                    <a:pt x="3654" y="1293114"/>
                  </a:lnTo>
                  <a:lnTo>
                    <a:pt x="1" y="1293114"/>
                  </a:lnTo>
                  <a:lnTo>
                    <a:pt x="1" y="443494"/>
                  </a:lnTo>
                  <a:lnTo>
                    <a:pt x="0" y="443484"/>
                  </a:lnTo>
                  <a:cubicBezTo>
                    <a:pt x="0" y="198555"/>
                    <a:pt x="198555" y="0"/>
                    <a:pt x="443484" y="0"/>
                  </a:cubicBezTo>
                  <a:close/>
                </a:path>
              </a:pathLst>
            </a:cu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56" name="Freeform: Shape 21"/>
            <p:cNvSpPr/>
            <p:nvPr/>
          </p:nvSpPr>
          <p:spPr>
            <a:xfrm flipH="1">
              <a:off x="4762500" y="2313742"/>
              <a:ext cx="1238250" cy="1805249"/>
            </a:xfrm>
            <a:custGeom>
              <a:avLst/>
              <a:gdLst>
                <a:gd name="connsiteX0" fmla="*/ 443484 w 886968"/>
                <a:gd name="connsiteY0" fmla="*/ 0 h 1293114"/>
                <a:gd name="connsiteX1" fmla="*/ 886968 w 886968"/>
                <a:gd name="connsiteY1" fmla="*/ 443484 h 1293114"/>
                <a:gd name="connsiteX2" fmla="*/ 532862 w 886968"/>
                <a:gd name="connsiteY2" fmla="*/ 877958 h 1293114"/>
                <a:gd name="connsiteX3" fmla="*/ 443485 w 886968"/>
                <a:gd name="connsiteY3" fmla="*/ 886968 h 1293114"/>
                <a:gd name="connsiteX4" fmla="*/ 443485 w 886968"/>
                <a:gd name="connsiteY4" fmla="*/ 887079 h 1293114"/>
                <a:gd name="connsiteX5" fmla="*/ 442389 w 886968"/>
                <a:gd name="connsiteY5" fmla="*/ 886968 h 1293114"/>
                <a:gd name="connsiteX6" fmla="*/ 8988 w 886968"/>
                <a:gd name="connsiteY6" fmla="*/ 1240200 h 1293114"/>
                <a:gd name="connsiteX7" fmla="*/ 3654 w 886968"/>
                <a:gd name="connsiteY7" fmla="*/ 1293114 h 1293114"/>
                <a:gd name="connsiteX8" fmla="*/ 1 w 886968"/>
                <a:gd name="connsiteY8" fmla="*/ 1293114 h 1293114"/>
                <a:gd name="connsiteX9" fmla="*/ 1 w 886968"/>
                <a:gd name="connsiteY9" fmla="*/ 443494 h 1293114"/>
                <a:gd name="connsiteX10" fmla="*/ 0 w 886968"/>
                <a:gd name="connsiteY10" fmla="*/ 443484 h 1293114"/>
                <a:gd name="connsiteX11" fmla="*/ 443484 w 886968"/>
                <a:gd name="connsiteY11" fmla="*/ 0 h 1293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6968" h="1293114">
                  <a:moveTo>
                    <a:pt x="443484" y="0"/>
                  </a:moveTo>
                  <a:cubicBezTo>
                    <a:pt x="688413" y="0"/>
                    <a:pt x="886968" y="198555"/>
                    <a:pt x="886968" y="443484"/>
                  </a:cubicBezTo>
                  <a:cubicBezTo>
                    <a:pt x="886968" y="657797"/>
                    <a:pt x="734950" y="836605"/>
                    <a:pt x="532862" y="877958"/>
                  </a:cubicBezTo>
                  <a:lnTo>
                    <a:pt x="443485" y="886968"/>
                  </a:lnTo>
                  <a:lnTo>
                    <a:pt x="443485" y="887079"/>
                  </a:lnTo>
                  <a:lnTo>
                    <a:pt x="442389" y="886968"/>
                  </a:lnTo>
                  <a:cubicBezTo>
                    <a:pt x="228605" y="886968"/>
                    <a:pt x="50239" y="1038611"/>
                    <a:pt x="8988" y="1240200"/>
                  </a:cubicBezTo>
                  <a:lnTo>
                    <a:pt x="3654" y="1293114"/>
                  </a:lnTo>
                  <a:lnTo>
                    <a:pt x="1" y="1293114"/>
                  </a:lnTo>
                  <a:lnTo>
                    <a:pt x="1" y="443494"/>
                  </a:lnTo>
                  <a:lnTo>
                    <a:pt x="0" y="443484"/>
                  </a:lnTo>
                  <a:cubicBezTo>
                    <a:pt x="0" y="198555"/>
                    <a:pt x="198555" y="0"/>
                    <a:pt x="443484" y="0"/>
                  </a:cubicBezTo>
                  <a:close/>
                </a:path>
              </a:pathLst>
            </a:cu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57" name="Freeform: Shape 22"/>
            <p:cNvSpPr/>
            <p:nvPr/>
          </p:nvSpPr>
          <p:spPr>
            <a:xfrm flipH="1">
              <a:off x="5200650" y="1445060"/>
              <a:ext cx="800100" cy="1166469"/>
            </a:xfrm>
            <a:custGeom>
              <a:avLst/>
              <a:gdLst>
                <a:gd name="connsiteX0" fmla="*/ 443484 w 886968"/>
                <a:gd name="connsiteY0" fmla="*/ 0 h 1293114"/>
                <a:gd name="connsiteX1" fmla="*/ 886968 w 886968"/>
                <a:gd name="connsiteY1" fmla="*/ 443484 h 1293114"/>
                <a:gd name="connsiteX2" fmla="*/ 532862 w 886968"/>
                <a:gd name="connsiteY2" fmla="*/ 877958 h 1293114"/>
                <a:gd name="connsiteX3" fmla="*/ 443485 w 886968"/>
                <a:gd name="connsiteY3" fmla="*/ 886968 h 1293114"/>
                <a:gd name="connsiteX4" fmla="*/ 443485 w 886968"/>
                <a:gd name="connsiteY4" fmla="*/ 887079 h 1293114"/>
                <a:gd name="connsiteX5" fmla="*/ 442389 w 886968"/>
                <a:gd name="connsiteY5" fmla="*/ 886968 h 1293114"/>
                <a:gd name="connsiteX6" fmla="*/ 8988 w 886968"/>
                <a:gd name="connsiteY6" fmla="*/ 1240200 h 1293114"/>
                <a:gd name="connsiteX7" fmla="*/ 3654 w 886968"/>
                <a:gd name="connsiteY7" fmla="*/ 1293114 h 1293114"/>
                <a:gd name="connsiteX8" fmla="*/ 1 w 886968"/>
                <a:gd name="connsiteY8" fmla="*/ 1293114 h 1293114"/>
                <a:gd name="connsiteX9" fmla="*/ 1 w 886968"/>
                <a:gd name="connsiteY9" fmla="*/ 443494 h 1293114"/>
                <a:gd name="connsiteX10" fmla="*/ 0 w 886968"/>
                <a:gd name="connsiteY10" fmla="*/ 443484 h 1293114"/>
                <a:gd name="connsiteX11" fmla="*/ 443484 w 886968"/>
                <a:gd name="connsiteY11" fmla="*/ 0 h 1293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6968" h="1293114">
                  <a:moveTo>
                    <a:pt x="443484" y="0"/>
                  </a:moveTo>
                  <a:cubicBezTo>
                    <a:pt x="688413" y="0"/>
                    <a:pt x="886968" y="198555"/>
                    <a:pt x="886968" y="443484"/>
                  </a:cubicBezTo>
                  <a:cubicBezTo>
                    <a:pt x="886968" y="657797"/>
                    <a:pt x="734950" y="836605"/>
                    <a:pt x="532862" y="877958"/>
                  </a:cubicBezTo>
                  <a:lnTo>
                    <a:pt x="443485" y="886968"/>
                  </a:lnTo>
                  <a:lnTo>
                    <a:pt x="443485" y="887079"/>
                  </a:lnTo>
                  <a:lnTo>
                    <a:pt x="442389" y="886968"/>
                  </a:lnTo>
                  <a:cubicBezTo>
                    <a:pt x="228605" y="886968"/>
                    <a:pt x="50239" y="1038611"/>
                    <a:pt x="8988" y="1240200"/>
                  </a:cubicBezTo>
                  <a:lnTo>
                    <a:pt x="3654" y="1293114"/>
                  </a:lnTo>
                  <a:lnTo>
                    <a:pt x="1" y="1293114"/>
                  </a:lnTo>
                  <a:lnTo>
                    <a:pt x="1" y="443494"/>
                  </a:lnTo>
                  <a:lnTo>
                    <a:pt x="0" y="443484"/>
                  </a:lnTo>
                  <a:cubicBezTo>
                    <a:pt x="0" y="198555"/>
                    <a:pt x="198555" y="0"/>
                    <a:pt x="443484" y="0"/>
                  </a:cubicBezTo>
                  <a:close/>
                </a:path>
              </a:pathLst>
            </a:cu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58" name="Freeform: Shape 8"/>
            <p:cNvSpPr>
              <a:spLocks/>
            </p:cNvSpPr>
            <p:nvPr/>
          </p:nvSpPr>
          <p:spPr bwMode="auto">
            <a:xfrm>
              <a:off x="5387346" y="1677575"/>
              <a:ext cx="426708" cy="350719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59" name="Freeform: Shape 9"/>
            <p:cNvSpPr>
              <a:spLocks noChangeAspect="1"/>
            </p:cNvSpPr>
            <p:nvPr/>
          </p:nvSpPr>
          <p:spPr bwMode="auto">
            <a:xfrm>
              <a:off x="6645682" y="2096205"/>
              <a:ext cx="783818" cy="782996"/>
            </a:xfrm>
            <a:custGeom>
              <a:avLst/>
              <a:gdLst>
                <a:gd name="T0" fmla="*/ 374 w 400"/>
                <a:gd name="T1" fmla="*/ 100 h 400"/>
                <a:gd name="T2" fmla="*/ 301 w 400"/>
                <a:gd name="T3" fmla="*/ 27 h 400"/>
                <a:gd name="T4" fmla="*/ 200 w 400"/>
                <a:gd name="T5" fmla="*/ 0 h 400"/>
                <a:gd name="T6" fmla="*/ 100 w 400"/>
                <a:gd name="T7" fmla="*/ 27 h 400"/>
                <a:gd name="T8" fmla="*/ 27 w 400"/>
                <a:gd name="T9" fmla="*/ 100 h 400"/>
                <a:gd name="T10" fmla="*/ 0 w 400"/>
                <a:gd name="T11" fmla="*/ 200 h 400"/>
                <a:gd name="T12" fmla="*/ 27 w 400"/>
                <a:gd name="T13" fmla="*/ 301 h 400"/>
                <a:gd name="T14" fmla="*/ 100 w 400"/>
                <a:gd name="T15" fmla="*/ 374 h 400"/>
                <a:gd name="T16" fmla="*/ 200 w 400"/>
                <a:gd name="T17" fmla="*/ 400 h 400"/>
                <a:gd name="T18" fmla="*/ 301 w 400"/>
                <a:gd name="T19" fmla="*/ 374 h 400"/>
                <a:gd name="T20" fmla="*/ 374 w 400"/>
                <a:gd name="T21" fmla="*/ 301 h 400"/>
                <a:gd name="T22" fmla="*/ 400 w 400"/>
                <a:gd name="T23" fmla="*/ 200 h 400"/>
                <a:gd name="T24" fmla="*/ 374 w 400"/>
                <a:gd name="T25" fmla="*/ 100 h 400"/>
                <a:gd name="T26" fmla="*/ 330 w 400"/>
                <a:gd name="T27" fmla="*/ 170 h 400"/>
                <a:gd name="T28" fmla="*/ 188 w 400"/>
                <a:gd name="T29" fmla="*/ 311 h 400"/>
                <a:gd name="T30" fmla="*/ 176 w 400"/>
                <a:gd name="T31" fmla="*/ 316 h 400"/>
                <a:gd name="T32" fmla="*/ 165 w 400"/>
                <a:gd name="T33" fmla="*/ 311 h 400"/>
                <a:gd name="T34" fmla="*/ 70 w 400"/>
                <a:gd name="T35" fmla="*/ 217 h 400"/>
                <a:gd name="T36" fmla="*/ 66 w 400"/>
                <a:gd name="T37" fmla="*/ 205 h 400"/>
                <a:gd name="T38" fmla="*/ 70 w 400"/>
                <a:gd name="T39" fmla="*/ 193 h 400"/>
                <a:gd name="T40" fmla="*/ 94 w 400"/>
                <a:gd name="T41" fmla="*/ 170 h 400"/>
                <a:gd name="T42" fmla="*/ 106 w 400"/>
                <a:gd name="T43" fmla="*/ 165 h 400"/>
                <a:gd name="T44" fmla="*/ 118 w 400"/>
                <a:gd name="T45" fmla="*/ 170 h 400"/>
                <a:gd name="T46" fmla="*/ 176 w 400"/>
                <a:gd name="T47" fmla="*/ 229 h 400"/>
                <a:gd name="T48" fmla="*/ 283 w 400"/>
                <a:gd name="T49" fmla="*/ 123 h 400"/>
                <a:gd name="T50" fmla="*/ 295 w 400"/>
                <a:gd name="T51" fmla="*/ 118 h 400"/>
                <a:gd name="T52" fmla="*/ 306 w 400"/>
                <a:gd name="T53" fmla="*/ 123 h 400"/>
                <a:gd name="T54" fmla="*/ 330 w 400"/>
                <a:gd name="T55" fmla="*/ 146 h 400"/>
                <a:gd name="T56" fmla="*/ 335 w 400"/>
                <a:gd name="T57" fmla="*/ 158 h 400"/>
                <a:gd name="T58" fmla="*/ 330 w 400"/>
                <a:gd name="T59" fmla="*/ 170 h 400"/>
                <a:gd name="T60" fmla="*/ 330 w 400"/>
                <a:gd name="T61" fmla="*/ 170 h 400"/>
                <a:gd name="T62" fmla="*/ 330 w 400"/>
                <a:gd name="T63" fmla="*/ 1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0" h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60" name="Freeform: Shape 10"/>
            <p:cNvSpPr>
              <a:spLocks/>
            </p:cNvSpPr>
            <p:nvPr/>
          </p:nvSpPr>
          <p:spPr bwMode="auto">
            <a:xfrm>
              <a:off x="5111128" y="2632193"/>
              <a:ext cx="617588" cy="616444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643890" y="1347978"/>
            <a:ext cx="7856220" cy="3131096"/>
            <a:chOff x="839416" y="1630469"/>
            <a:chExt cx="10474960" cy="4174795"/>
          </a:xfrm>
        </p:grpSpPr>
        <p:grpSp>
          <p:nvGrpSpPr>
            <p:cNvPr id="6" name="Group 24"/>
            <p:cNvGrpSpPr/>
            <p:nvPr/>
          </p:nvGrpSpPr>
          <p:grpSpPr>
            <a:xfrm>
              <a:off x="839416" y="1630469"/>
              <a:ext cx="3194126" cy="4174795"/>
              <a:chOff x="1688669" y="1630469"/>
              <a:chExt cx="3194126" cy="4174795"/>
            </a:xfrm>
          </p:grpSpPr>
          <p:grpSp>
            <p:nvGrpSpPr>
              <p:cNvPr id="39" name="Group 57"/>
              <p:cNvGrpSpPr/>
              <p:nvPr/>
            </p:nvGrpSpPr>
            <p:grpSpPr>
              <a:xfrm>
                <a:off x="4392937" y="1653267"/>
                <a:ext cx="489858" cy="489858"/>
                <a:chOff x="1427243" y="1987229"/>
                <a:chExt cx="1016000" cy="1016000"/>
              </a:xfrm>
              <a:effectLst/>
            </p:grpSpPr>
            <p:sp>
              <p:nvSpPr>
                <p:cNvPr id="52" name="Oval 70"/>
                <p:cNvSpPr/>
                <p:nvPr/>
              </p:nvSpPr>
              <p:spPr>
                <a:xfrm>
                  <a:off x="1427243" y="1987229"/>
                  <a:ext cx="1016000" cy="10160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53" name="Freeform: Shape 71"/>
                <p:cNvSpPr>
                  <a:spLocks/>
                </p:cNvSpPr>
                <p:nvPr/>
              </p:nvSpPr>
              <p:spPr bwMode="auto">
                <a:xfrm>
                  <a:off x="1748604" y="2300569"/>
                  <a:ext cx="373276" cy="373276"/>
                </a:xfrm>
                <a:custGeom>
                  <a:avLst/>
                  <a:gdLst>
                    <a:gd name="T0" fmla="*/ 177354294 w 21600"/>
                    <a:gd name="T1" fmla="*/ 119619947 h 21600"/>
                    <a:gd name="T2" fmla="*/ 181994773 w 21600"/>
                    <a:gd name="T3" fmla="*/ 90970153 h 21600"/>
                    <a:gd name="T4" fmla="*/ 90997440 w 21600"/>
                    <a:gd name="T5" fmla="*/ 0 h 21600"/>
                    <a:gd name="T6" fmla="*/ 0 w 21600"/>
                    <a:gd name="T7" fmla="*/ 90970153 h 21600"/>
                    <a:gd name="T8" fmla="*/ 90997440 w 21600"/>
                    <a:gd name="T9" fmla="*/ 181941690 h 21600"/>
                    <a:gd name="T10" fmla="*/ 119632265 w 21600"/>
                    <a:gd name="T11" fmla="*/ 177314796 h 21600"/>
                    <a:gd name="T12" fmla="*/ 140353873 w 21600"/>
                    <a:gd name="T13" fmla="*/ 198036404 h 21600"/>
                    <a:gd name="T14" fmla="*/ 184433669 w 21600"/>
                    <a:gd name="T15" fmla="*/ 198036404 h 21600"/>
                    <a:gd name="T16" fmla="*/ 184433669 w 21600"/>
                    <a:gd name="T17" fmla="*/ 242088912 h 21600"/>
                    <a:gd name="T18" fmla="*/ 184513921 w 21600"/>
                    <a:gd name="T19" fmla="*/ 242169283 h 21600"/>
                    <a:gd name="T20" fmla="*/ 228567695 w 21600"/>
                    <a:gd name="T21" fmla="*/ 242169283 h 21600"/>
                    <a:gd name="T22" fmla="*/ 228567695 w 21600"/>
                    <a:gd name="T23" fmla="*/ 286223057 h 21600"/>
                    <a:gd name="T24" fmla="*/ 228660384 w 21600"/>
                    <a:gd name="T25" fmla="*/ 286302043 h 21600"/>
                    <a:gd name="T26" fmla="*/ 286355233 w 21600"/>
                    <a:gd name="T27" fmla="*/ 286302043 h 21600"/>
                    <a:gd name="T28" fmla="*/ 286355233 w 21600"/>
                    <a:gd name="T29" fmla="*/ 286355233 h 21600"/>
                    <a:gd name="T30" fmla="*/ 286355233 w 21600"/>
                    <a:gd name="T31" fmla="*/ 228580132 h 21600"/>
                    <a:gd name="T32" fmla="*/ 177354294 w 21600"/>
                    <a:gd name="T33" fmla="*/ 119619947 h 21600"/>
                    <a:gd name="T34" fmla="*/ 72066037 w 21600"/>
                    <a:gd name="T35" fmla="*/ 102106942 h 21600"/>
                    <a:gd name="T36" fmla="*/ 41349250 w 21600"/>
                    <a:gd name="T37" fmla="*/ 71416187 h 21600"/>
                    <a:gd name="T38" fmla="*/ 72066037 w 21600"/>
                    <a:gd name="T39" fmla="*/ 40712996 h 21600"/>
                    <a:gd name="T40" fmla="*/ 102769110 w 21600"/>
                    <a:gd name="T41" fmla="*/ 71416187 h 21600"/>
                    <a:gd name="T42" fmla="*/ 72066037 w 21600"/>
                    <a:gd name="T43" fmla="*/ 102106942 h 21600"/>
                    <a:gd name="T44" fmla="*/ 72066037 w 21600"/>
                    <a:gd name="T45" fmla="*/ 102106942 h 21600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21600" h="21600">
                      <a:moveTo>
                        <a:pt x="13378" y="9023"/>
                      </a:moveTo>
                      <a:cubicBezTo>
                        <a:pt x="13604" y="8343"/>
                        <a:pt x="13728" y="7617"/>
                        <a:pt x="13728" y="6862"/>
                      </a:cubicBezTo>
                      <a:cubicBezTo>
                        <a:pt x="13728" y="3072"/>
                        <a:pt x="10655" y="0"/>
                        <a:pt x="6864" y="0"/>
                      </a:cubicBezTo>
                      <a:cubicBezTo>
                        <a:pt x="3073" y="0"/>
                        <a:pt x="0" y="3072"/>
                        <a:pt x="0" y="6862"/>
                      </a:cubicBezTo>
                      <a:cubicBezTo>
                        <a:pt x="0" y="10652"/>
                        <a:pt x="3073" y="13724"/>
                        <a:pt x="6864" y="13724"/>
                      </a:cubicBezTo>
                      <a:cubicBezTo>
                        <a:pt x="7619" y="13724"/>
                        <a:pt x="8345" y="13600"/>
                        <a:pt x="9024" y="13375"/>
                      </a:cubicBezTo>
                      <a:lnTo>
                        <a:pt x="10587" y="14938"/>
                      </a:lnTo>
                      <a:lnTo>
                        <a:pt x="13912" y="14938"/>
                      </a:lnTo>
                      <a:lnTo>
                        <a:pt x="13912" y="18261"/>
                      </a:lnTo>
                      <a:lnTo>
                        <a:pt x="13918" y="18267"/>
                      </a:lnTo>
                      <a:lnTo>
                        <a:pt x="17241" y="18267"/>
                      </a:lnTo>
                      <a:lnTo>
                        <a:pt x="17241" y="21590"/>
                      </a:lnTo>
                      <a:lnTo>
                        <a:pt x="17248" y="21596"/>
                      </a:lnTo>
                      <a:lnTo>
                        <a:pt x="21600" y="21596"/>
                      </a:lnTo>
                      <a:lnTo>
                        <a:pt x="21600" y="21600"/>
                      </a:lnTo>
                      <a:lnTo>
                        <a:pt x="21600" y="17242"/>
                      </a:lnTo>
                      <a:lnTo>
                        <a:pt x="13378" y="9023"/>
                      </a:lnTo>
                      <a:close/>
                      <a:moveTo>
                        <a:pt x="5436" y="7702"/>
                      </a:moveTo>
                      <a:cubicBezTo>
                        <a:pt x="4157" y="7702"/>
                        <a:pt x="3119" y="6665"/>
                        <a:pt x="3119" y="5387"/>
                      </a:cubicBezTo>
                      <a:cubicBezTo>
                        <a:pt x="3119" y="4108"/>
                        <a:pt x="4157" y="3071"/>
                        <a:pt x="5436" y="3071"/>
                      </a:cubicBezTo>
                      <a:cubicBezTo>
                        <a:pt x="6715" y="3071"/>
                        <a:pt x="7752" y="4108"/>
                        <a:pt x="7752" y="5387"/>
                      </a:cubicBezTo>
                      <a:cubicBezTo>
                        <a:pt x="7751" y="6665"/>
                        <a:pt x="6715" y="7702"/>
                        <a:pt x="5436" y="7702"/>
                      </a:cubicBezTo>
                      <a:close/>
                      <a:moveTo>
                        <a:pt x="5436" y="7702"/>
                      </a:move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  <p:grpSp>
            <p:nvGrpSpPr>
              <p:cNvPr id="40" name="Group 58"/>
              <p:cNvGrpSpPr/>
              <p:nvPr/>
            </p:nvGrpSpPr>
            <p:grpSpPr>
              <a:xfrm>
                <a:off x="4392937" y="3392284"/>
                <a:ext cx="489858" cy="489858"/>
                <a:chOff x="1427243" y="3314803"/>
                <a:chExt cx="1016000" cy="1016000"/>
              </a:xfrm>
              <a:effectLst/>
            </p:grpSpPr>
            <p:sp>
              <p:nvSpPr>
                <p:cNvPr id="50" name="Oval 68"/>
                <p:cNvSpPr/>
                <p:nvPr/>
              </p:nvSpPr>
              <p:spPr>
                <a:xfrm>
                  <a:off x="1427243" y="3314803"/>
                  <a:ext cx="1016000" cy="1016000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51" name="Freeform: Shape 69"/>
                <p:cNvSpPr>
                  <a:spLocks/>
                </p:cNvSpPr>
                <p:nvPr/>
              </p:nvSpPr>
              <p:spPr bwMode="auto">
                <a:xfrm>
                  <a:off x="1754561" y="3643499"/>
                  <a:ext cx="327256" cy="373276"/>
                </a:xfrm>
                <a:custGeom>
                  <a:avLst/>
                  <a:gdLst>
                    <a:gd name="T0" fmla="*/ 145512959 w 21600"/>
                    <a:gd name="T1" fmla="*/ 203073433 h 21600"/>
                    <a:gd name="T2" fmla="*/ 145802623 w 21600"/>
                    <a:gd name="T3" fmla="*/ 194761133 h 21600"/>
                    <a:gd name="T4" fmla="*/ 145802623 w 21600"/>
                    <a:gd name="T5" fmla="*/ 125373600 h 21600"/>
                    <a:gd name="T6" fmla="*/ 104926995 w 21600"/>
                    <a:gd name="T7" fmla="*/ 39943277 h 21600"/>
                    <a:gd name="T8" fmla="*/ 105749513 w 21600"/>
                    <a:gd name="T9" fmla="*/ 31392540 h 21600"/>
                    <a:gd name="T10" fmla="*/ 84532065 w 21600"/>
                    <a:gd name="T11" fmla="*/ 0 h 21600"/>
                    <a:gd name="T12" fmla="*/ 63314533 w 21600"/>
                    <a:gd name="T13" fmla="*/ 31392540 h 21600"/>
                    <a:gd name="T14" fmla="*/ 64145452 w 21600"/>
                    <a:gd name="T15" fmla="*/ 39996478 h 21600"/>
                    <a:gd name="T16" fmla="*/ 23363023 w 21600"/>
                    <a:gd name="T17" fmla="*/ 125385918 h 21600"/>
                    <a:gd name="T18" fmla="*/ 23363023 w 21600"/>
                    <a:gd name="T19" fmla="*/ 194761133 h 21600"/>
                    <a:gd name="T20" fmla="*/ 23645246 w 21600"/>
                    <a:gd name="T21" fmla="*/ 203100602 h 21600"/>
                    <a:gd name="T22" fmla="*/ 0 w 21600"/>
                    <a:gd name="T23" fmla="*/ 236998693 h 21600"/>
                    <a:gd name="T24" fmla="*/ 9272957 w 21600"/>
                    <a:gd name="T25" fmla="*/ 250706436 h 21600"/>
                    <a:gd name="T26" fmla="*/ 63534281 w 21600"/>
                    <a:gd name="T27" fmla="*/ 250706436 h 21600"/>
                    <a:gd name="T28" fmla="*/ 63314533 w 21600"/>
                    <a:gd name="T29" fmla="*/ 254962705 h 21600"/>
                    <a:gd name="T30" fmla="*/ 84532065 w 21600"/>
                    <a:gd name="T31" fmla="*/ 286355233 h 21600"/>
                    <a:gd name="T32" fmla="*/ 105749513 w 21600"/>
                    <a:gd name="T33" fmla="*/ 254962705 h 21600"/>
                    <a:gd name="T34" fmla="*/ 105529766 w 21600"/>
                    <a:gd name="T35" fmla="*/ 250706436 h 21600"/>
                    <a:gd name="T36" fmla="*/ 159908522 w 21600"/>
                    <a:gd name="T37" fmla="*/ 250706436 h 21600"/>
                    <a:gd name="T38" fmla="*/ 169173962 w 21600"/>
                    <a:gd name="T39" fmla="*/ 236998693 h 21600"/>
                    <a:gd name="T40" fmla="*/ 145512959 w 21600"/>
                    <a:gd name="T41" fmla="*/ 203073433 h 21600"/>
                    <a:gd name="T42" fmla="*/ 72721479 w 21600"/>
                    <a:gd name="T43" fmla="*/ 31392540 h 21600"/>
                    <a:gd name="T44" fmla="*/ 84532065 w 21600"/>
                    <a:gd name="T45" fmla="*/ 13920288 h 21600"/>
                    <a:gd name="T46" fmla="*/ 96343451 w 21600"/>
                    <a:gd name="T47" fmla="*/ 31392540 h 21600"/>
                    <a:gd name="T48" fmla="*/ 95802281 w 21600"/>
                    <a:gd name="T49" fmla="*/ 36338135 h 21600"/>
                    <a:gd name="T50" fmla="*/ 84587024 w 21600"/>
                    <a:gd name="T51" fmla="*/ 34799986 h 21600"/>
                    <a:gd name="T52" fmla="*/ 73269292 w 21600"/>
                    <a:gd name="T53" fmla="*/ 36364156 h 21600"/>
                    <a:gd name="T54" fmla="*/ 72721479 w 21600"/>
                    <a:gd name="T55" fmla="*/ 31392540 h 21600"/>
                    <a:gd name="T56" fmla="*/ 72721479 w 21600"/>
                    <a:gd name="T57" fmla="*/ 31392540 h 2160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21600" h="21600">
                      <a:moveTo>
                        <a:pt x="18579" y="15318"/>
                      </a:moveTo>
                      <a:cubicBezTo>
                        <a:pt x="18603" y="15119"/>
                        <a:pt x="18616" y="14912"/>
                        <a:pt x="18616" y="14691"/>
                      </a:cubicBezTo>
                      <a:lnTo>
                        <a:pt x="18616" y="9457"/>
                      </a:lnTo>
                      <a:cubicBezTo>
                        <a:pt x="18616" y="6480"/>
                        <a:pt x="16437" y="3949"/>
                        <a:pt x="13397" y="3013"/>
                      </a:cubicBezTo>
                      <a:cubicBezTo>
                        <a:pt x="13464" y="2807"/>
                        <a:pt x="13502" y="2592"/>
                        <a:pt x="13502" y="2368"/>
                      </a:cubicBezTo>
                      <a:cubicBezTo>
                        <a:pt x="13502" y="1061"/>
                        <a:pt x="12289" y="0"/>
                        <a:pt x="10793" y="0"/>
                      </a:cubicBezTo>
                      <a:cubicBezTo>
                        <a:pt x="9297" y="0"/>
                        <a:pt x="8084" y="1060"/>
                        <a:pt x="8084" y="2368"/>
                      </a:cubicBezTo>
                      <a:cubicBezTo>
                        <a:pt x="8084" y="2593"/>
                        <a:pt x="8122" y="2810"/>
                        <a:pt x="8190" y="3017"/>
                      </a:cubicBezTo>
                      <a:cubicBezTo>
                        <a:pt x="5156" y="3956"/>
                        <a:pt x="2983" y="6484"/>
                        <a:pt x="2983" y="9458"/>
                      </a:cubicBezTo>
                      <a:lnTo>
                        <a:pt x="2983" y="14691"/>
                      </a:lnTo>
                      <a:cubicBezTo>
                        <a:pt x="2983" y="14912"/>
                        <a:pt x="2996" y="15121"/>
                        <a:pt x="3019" y="15320"/>
                      </a:cubicBezTo>
                      <a:lnTo>
                        <a:pt x="0" y="17877"/>
                      </a:lnTo>
                      <a:cubicBezTo>
                        <a:pt x="0" y="18448"/>
                        <a:pt x="530" y="18911"/>
                        <a:pt x="1184" y="18911"/>
                      </a:cubicBezTo>
                      <a:lnTo>
                        <a:pt x="8112" y="18911"/>
                      </a:lnTo>
                      <a:cubicBezTo>
                        <a:pt x="8096" y="19017"/>
                        <a:pt x="8084" y="19123"/>
                        <a:pt x="8084" y="19232"/>
                      </a:cubicBezTo>
                      <a:cubicBezTo>
                        <a:pt x="8084" y="20540"/>
                        <a:pt x="9297" y="21600"/>
                        <a:pt x="10793" y="21600"/>
                      </a:cubicBezTo>
                      <a:cubicBezTo>
                        <a:pt x="12289" y="21600"/>
                        <a:pt x="13502" y="20540"/>
                        <a:pt x="13502" y="19232"/>
                      </a:cubicBezTo>
                      <a:cubicBezTo>
                        <a:pt x="13502" y="19123"/>
                        <a:pt x="13490" y="19016"/>
                        <a:pt x="13474" y="18911"/>
                      </a:cubicBezTo>
                      <a:lnTo>
                        <a:pt x="20417" y="18911"/>
                      </a:lnTo>
                      <a:cubicBezTo>
                        <a:pt x="21070" y="18911"/>
                        <a:pt x="21600" y="18448"/>
                        <a:pt x="21600" y="17877"/>
                      </a:cubicBezTo>
                      <a:lnTo>
                        <a:pt x="18579" y="15318"/>
                      </a:lnTo>
                      <a:close/>
                      <a:moveTo>
                        <a:pt x="9285" y="2368"/>
                      </a:moveTo>
                      <a:cubicBezTo>
                        <a:pt x="9285" y="1641"/>
                        <a:pt x="9962" y="1050"/>
                        <a:pt x="10793" y="1050"/>
                      </a:cubicBezTo>
                      <a:cubicBezTo>
                        <a:pt x="11624" y="1050"/>
                        <a:pt x="12301" y="1641"/>
                        <a:pt x="12301" y="2368"/>
                      </a:cubicBezTo>
                      <a:cubicBezTo>
                        <a:pt x="12301" y="2498"/>
                        <a:pt x="12272" y="2622"/>
                        <a:pt x="12232" y="2741"/>
                      </a:cubicBezTo>
                      <a:cubicBezTo>
                        <a:pt x="11767" y="2666"/>
                        <a:pt x="11289" y="2625"/>
                        <a:pt x="10800" y="2625"/>
                      </a:cubicBezTo>
                      <a:cubicBezTo>
                        <a:pt x="10306" y="2625"/>
                        <a:pt x="9824" y="2666"/>
                        <a:pt x="9355" y="2743"/>
                      </a:cubicBezTo>
                      <a:cubicBezTo>
                        <a:pt x="9314" y="2623"/>
                        <a:pt x="9285" y="2499"/>
                        <a:pt x="9285" y="2368"/>
                      </a:cubicBezTo>
                      <a:close/>
                      <a:moveTo>
                        <a:pt x="9285" y="2368"/>
                      </a:move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  <p:grpSp>
            <p:nvGrpSpPr>
              <p:cNvPr id="41" name="Group 59"/>
              <p:cNvGrpSpPr/>
              <p:nvPr/>
            </p:nvGrpSpPr>
            <p:grpSpPr>
              <a:xfrm>
                <a:off x="4392937" y="5074916"/>
                <a:ext cx="489858" cy="489858"/>
                <a:chOff x="1427243" y="4599335"/>
                <a:chExt cx="1016000" cy="1016000"/>
              </a:xfrm>
              <a:effectLst/>
            </p:grpSpPr>
            <p:sp>
              <p:nvSpPr>
                <p:cNvPr id="48" name="Oval 66"/>
                <p:cNvSpPr/>
                <p:nvPr/>
              </p:nvSpPr>
              <p:spPr>
                <a:xfrm>
                  <a:off x="1427243" y="4599335"/>
                  <a:ext cx="1016000" cy="1016000"/>
                </a:xfrm>
                <a:prstGeom prst="ellipse">
                  <a:avLst/>
                </a:pr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49" name="Freeform: Shape 67"/>
                <p:cNvSpPr>
                  <a:spLocks/>
                </p:cNvSpPr>
                <p:nvPr/>
              </p:nvSpPr>
              <p:spPr bwMode="auto">
                <a:xfrm>
                  <a:off x="1761388" y="4912675"/>
                  <a:ext cx="347709" cy="373276"/>
                </a:xfrm>
                <a:custGeom>
                  <a:avLst/>
                  <a:gdLst>
                    <a:gd name="T0" fmla="*/ 201595705 w 21600"/>
                    <a:gd name="T1" fmla="*/ 190811269 h 21600"/>
                    <a:gd name="T2" fmla="*/ 187592182 w 21600"/>
                    <a:gd name="T3" fmla="*/ 208164918 h 21600"/>
                    <a:gd name="T4" fmla="*/ 187752038 w 21600"/>
                    <a:gd name="T5" fmla="*/ 210192294 h 21600"/>
                    <a:gd name="T6" fmla="*/ 161460495 w 21600"/>
                    <a:gd name="T7" fmla="*/ 231219137 h 21600"/>
                    <a:gd name="T8" fmla="*/ 128262652 w 21600"/>
                    <a:gd name="T9" fmla="*/ 238391082 h 21600"/>
                    <a:gd name="T10" fmla="*/ 119149403 w 21600"/>
                    <a:gd name="T11" fmla="*/ 185693870 h 21600"/>
                    <a:gd name="T12" fmla="*/ 117292923 w 21600"/>
                    <a:gd name="T13" fmla="*/ 120030070 h 21600"/>
                    <a:gd name="T14" fmla="*/ 154692970 w 21600"/>
                    <a:gd name="T15" fmla="*/ 120030070 h 21600"/>
                    <a:gd name="T16" fmla="*/ 169246679 w 21600"/>
                    <a:gd name="T17" fmla="*/ 116013538 h 21600"/>
                    <a:gd name="T18" fmla="*/ 178309081 w 21600"/>
                    <a:gd name="T19" fmla="*/ 121846296 h 21600"/>
                    <a:gd name="T20" fmla="*/ 189438676 w 21600"/>
                    <a:gd name="T21" fmla="*/ 108059450 h 21600"/>
                    <a:gd name="T22" fmla="*/ 178309081 w 21600"/>
                    <a:gd name="T23" fmla="*/ 94259126 h 21600"/>
                    <a:gd name="T24" fmla="*/ 168947157 w 21600"/>
                    <a:gd name="T25" fmla="*/ 100649045 h 21600"/>
                    <a:gd name="T26" fmla="*/ 116743727 w 21600"/>
                    <a:gd name="T27" fmla="*/ 100649045 h 21600"/>
                    <a:gd name="T28" fmla="*/ 115795006 w 21600"/>
                    <a:gd name="T29" fmla="*/ 67360039 h 21600"/>
                    <a:gd name="T30" fmla="*/ 135378766 w 21600"/>
                    <a:gd name="T31" fmla="*/ 34455253 h 21600"/>
                    <a:gd name="T32" fmla="*/ 107580421 w 21600"/>
                    <a:gd name="T33" fmla="*/ 0 h 21600"/>
                    <a:gd name="T34" fmla="*/ 79792072 w 21600"/>
                    <a:gd name="T35" fmla="*/ 34455253 h 21600"/>
                    <a:gd name="T36" fmla="*/ 99795237 w 21600"/>
                    <a:gd name="T37" fmla="*/ 67505810 h 21600"/>
                    <a:gd name="T38" fmla="*/ 98846616 w 21600"/>
                    <a:gd name="T39" fmla="*/ 100649045 h 21600"/>
                    <a:gd name="T40" fmla="*/ 46543272 w 21600"/>
                    <a:gd name="T41" fmla="*/ 100649045 h 21600"/>
                    <a:gd name="T42" fmla="*/ 37181348 w 21600"/>
                    <a:gd name="T43" fmla="*/ 94271445 h 21600"/>
                    <a:gd name="T44" fmla="*/ 26051763 w 21600"/>
                    <a:gd name="T45" fmla="*/ 108059450 h 21600"/>
                    <a:gd name="T46" fmla="*/ 37181348 w 21600"/>
                    <a:gd name="T47" fmla="*/ 121846296 h 21600"/>
                    <a:gd name="T48" fmla="*/ 46294607 w 21600"/>
                    <a:gd name="T49" fmla="*/ 115934434 h 21600"/>
                    <a:gd name="T50" fmla="*/ 60897374 w 21600"/>
                    <a:gd name="T51" fmla="*/ 120030070 h 21600"/>
                    <a:gd name="T52" fmla="*/ 98307316 w 21600"/>
                    <a:gd name="T53" fmla="*/ 120030070 h 21600"/>
                    <a:gd name="T54" fmla="*/ 96440941 w 21600"/>
                    <a:gd name="T55" fmla="*/ 185706188 h 21600"/>
                    <a:gd name="T56" fmla="*/ 87507319 w 21600"/>
                    <a:gd name="T57" fmla="*/ 237382914 h 21600"/>
                    <a:gd name="T58" fmla="*/ 47661734 w 21600"/>
                    <a:gd name="T59" fmla="*/ 226048548 h 21600"/>
                    <a:gd name="T60" fmla="*/ 27788349 w 21600"/>
                    <a:gd name="T61" fmla="*/ 210828560 h 21600"/>
                    <a:gd name="T62" fmla="*/ 28008047 w 21600"/>
                    <a:gd name="T63" fmla="*/ 208177236 h 21600"/>
                    <a:gd name="T64" fmla="*/ 14004523 w 21600"/>
                    <a:gd name="T65" fmla="*/ 190811269 h 21600"/>
                    <a:gd name="T66" fmla="*/ 0 w 21600"/>
                    <a:gd name="T67" fmla="*/ 208177236 h 21600"/>
                    <a:gd name="T68" fmla="*/ 14004523 w 21600"/>
                    <a:gd name="T69" fmla="*/ 225530885 h 21600"/>
                    <a:gd name="T70" fmla="*/ 17118241 w 21600"/>
                    <a:gd name="T71" fmla="*/ 225067560 h 21600"/>
                    <a:gd name="T72" fmla="*/ 39067705 w 21600"/>
                    <a:gd name="T73" fmla="*/ 245456871 h 21600"/>
                    <a:gd name="T74" fmla="*/ 82057973 w 21600"/>
                    <a:gd name="T75" fmla="*/ 270977155 h 21600"/>
                    <a:gd name="T76" fmla="*/ 108229521 w 21600"/>
                    <a:gd name="T77" fmla="*/ 286355233 h 21600"/>
                    <a:gd name="T78" fmla="*/ 133132946 w 21600"/>
                    <a:gd name="T79" fmla="*/ 271308186 h 21600"/>
                    <a:gd name="T80" fmla="*/ 176652419 w 21600"/>
                    <a:gd name="T81" fmla="*/ 245456871 h 21600"/>
                    <a:gd name="T82" fmla="*/ 198492083 w 21600"/>
                    <a:gd name="T83" fmla="*/ 225067560 h 21600"/>
                    <a:gd name="T84" fmla="*/ 201595705 w 21600"/>
                    <a:gd name="T85" fmla="*/ 225530885 h 21600"/>
                    <a:gd name="T86" fmla="*/ 215600229 w 21600"/>
                    <a:gd name="T87" fmla="*/ 208177236 h 21600"/>
                    <a:gd name="T88" fmla="*/ 201595705 w 21600"/>
                    <a:gd name="T89" fmla="*/ 190811269 h 21600"/>
                    <a:gd name="T90" fmla="*/ 92817999 w 21600"/>
                    <a:gd name="T91" fmla="*/ 34455253 h 21600"/>
                    <a:gd name="T92" fmla="*/ 107580421 w 21600"/>
                    <a:gd name="T93" fmla="*/ 16147786 h 21600"/>
                    <a:gd name="T94" fmla="*/ 122352929 w 21600"/>
                    <a:gd name="T95" fmla="*/ 34455253 h 21600"/>
                    <a:gd name="T96" fmla="*/ 107580421 w 21600"/>
                    <a:gd name="T97" fmla="*/ 52750402 h 21600"/>
                    <a:gd name="T98" fmla="*/ 92817999 w 21600"/>
                    <a:gd name="T99" fmla="*/ 34455253 h 21600"/>
                    <a:gd name="T100" fmla="*/ 92817999 w 21600"/>
                    <a:gd name="T101" fmla="*/ 34455253 h 21600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0" t="0" r="r" b="b"/>
                  <a:pathLst>
                    <a:path w="21600" h="21600">
                      <a:moveTo>
                        <a:pt x="20197" y="14393"/>
                      </a:moveTo>
                      <a:cubicBezTo>
                        <a:pt x="19422" y="14393"/>
                        <a:pt x="18794" y="14979"/>
                        <a:pt x="18794" y="15702"/>
                      </a:cubicBezTo>
                      <a:cubicBezTo>
                        <a:pt x="18794" y="15755"/>
                        <a:pt x="18804" y="15804"/>
                        <a:pt x="18810" y="15855"/>
                      </a:cubicBezTo>
                      <a:cubicBezTo>
                        <a:pt x="18191" y="16270"/>
                        <a:pt x="17267" y="16825"/>
                        <a:pt x="16176" y="17441"/>
                      </a:cubicBezTo>
                      <a:cubicBezTo>
                        <a:pt x="15167" y="18013"/>
                        <a:pt x="14017" y="18040"/>
                        <a:pt x="12850" y="17982"/>
                      </a:cubicBezTo>
                      <a:lnTo>
                        <a:pt x="11937" y="14007"/>
                      </a:lnTo>
                      <a:cubicBezTo>
                        <a:pt x="11937" y="14007"/>
                        <a:pt x="11842" y="11487"/>
                        <a:pt x="11751" y="9054"/>
                      </a:cubicBezTo>
                      <a:lnTo>
                        <a:pt x="15498" y="9054"/>
                      </a:lnTo>
                      <a:lnTo>
                        <a:pt x="16956" y="8751"/>
                      </a:lnTo>
                      <a:cubicBezTo>
                        <a:pt x="17159" y="9017"/>
                        <a:pt x="17489" y="9191"/>
                        <a:pt x="17864" y="9191"/>
                      </a:cubicBezTo>
                      <a:cubicBezTo>
                        <a:pt x="18479" y="9191"/>
                        <a:pt x="18979" y="8725"/>
                        <a:pt x="18979" y="8151"/>
                      </a:cubicBezTo>
                      <a:cubicBezTo>
                        <a:pt x="18979" y="7576"/>
                        <a:pt x="18479" y="7110"/>
                        <a:pt x="17864" y="7110"/>
                      </a:cubicBezTo>
                      <a:cubicBezTo>
                        <a:pt x="17469" y="7110"/>
                        <a:pt x="17124" y="7303"/>
                        <a:pt x="16926" y="7592"/>
                      </a:cubicBezTo>
                      <a:lnTo>
                        <a:pt x="11696" y="7592"/>
                      </a:lnTo>
                      <a:cubicBezTo>
                        <a:pt x="11656" y="6536"/>
                        <a:pt x="11622" y="5616"/>
                        <a:pt x="11601" y="5081"/>
                      </a:cubicBezTo>
                      <a:cubicBezTo>
                        <a:pt x="12737" y="4753"/>
                        <a:pt x="13563" y="3766"/>
                        <a:pt x="13563" y="2599"/>
                      </a:cubicBezTo>
                      <a:cubicBezTo>
                        <a:pt x="13563" y="1163"/>
                        <a:pt x="12316" y="0"/>
                        <a:pt x="10778" y="0"/>
                      </a:cubicBezTo>
                      <a:cubicBezTo>
                        <a:pt x="9240" y="0"/>
                        <a:pt x="7994" y="1163"/>
                        <a:pt x="7994" y="2599"/>
                      </a:cubicBezTo>
                      <a:cubicBezTo>
                        <a:pt x="7994" y="3781"/>
                        <a:pt x="8840" y="4777"/>
                        <a:pt x="9998" y="5092"/>
                      </a:cubicBezTo>
                      <a:cubicBezTo>
                        <a:pt x="9978" y="5628"/>
                        <a:pt x="9943" y="6543"/>
                        <a:pt x="9903" y="7592"/>
                      </a:cubicBezTo>
                      <a:lnTo>
                        <a:pt x="4663" y="7592"/>
                      </a:lnTo>
                      <a:cubicBezTo>
                        <a:pt x="4465" y="7303"/>
                        <a:pt x="4120" y="7111"/>
                        <a:pt x="3725" y="7111"/>
                      </a:cubicBezTo>
                      <a:cubicBezTo>
                        <a:pt x="3109" y="7111"/>
                        <a:pt x="2610" y="7576"/>
                        <a:pt x="2610" y="8151"/>
                      </a:cubicBezTo>
                      <a:cubicBezTo>
                        <a:pt x="2610" y="8725"/>
                        <a:pt x="3109" y="9191"/>
                        <a:pt x="3725" y="9191"/>
                      </a:cubicBezTo>
                      <a:cubicBezTo>
                        <a:pt x="4104" y="9191"/>
                        <a:pt x="4437" y="9014"/>
                        <a:pt x="4638" y="8745"/>
                      </a:cubicBezTo>
                      <a:lnTo>
                        <a:pt x="6101" y="9054"/>
                      </a:lnTo>
                      <a:lnTo>
                        <a:pt x="9849" y="9054"/>
                      </a:lnTo>
                      <a:cubicBezTo>
                        <a:pt x="9758" y="11487"/>
                        <a:pt x="9662" y="14008"/>
                        <a:pt x="9662" y="14008"/>
                      </a:cubicBezTo>
                      <a:lnTo>
                        <a:pt x="8767" y="17906"/>
                      </a:lnTo>
                      <a:cubicBezTo>
                        <a:pt x="7327" y="17896"/>
                        <a:pt x="5923" y="17761"/>
                        <a:pt x="4775" y="17051"/>
                      </a:cubicBezTo>
                      <a:cubicBezTo>
                        <a:pt x="3962" y="16551"/>
                        <a:pt x="3276" y="16270"/>
                        <a:pt x="2784" y="15903"/>
                      </a:cubicBezTo>
                      <a:cubicBezTo>
                        <a:pt x="2795" y="15837"/>
                        <a:pt x="2806" y="15771"/>
                        <a:pt x="2806" y="15703"/>
                      </a:cubicBezTo>
                      <a:cubicBezTo>
                        <a:pt x="2806" y="14980"/>
                        <a:pt x="2178" y="14393"/>
                        <a:pt x="1403" y="14393"/>
                      </a:cubicBezTo>
                      <a:cubicBezTo>
                        <a:pt x="628" y="14393"/>
                        <a:pt x="0" y="14980"/>
                        <a:pt x="0" y="15703"/>
                      </a:cubicBezTo>
                      <a:cubicBezTo>
                        <a:pt x="0" y="16426"/>
                        <a:pt x="628" y="17012"/>
                        <a:pt x="1403" y="17012"/>
                      </a:cubicBezTo>
                      <a:cubicBezTo>
                        <a:pt x="1510" y="17012"/>
                        <a:pt x="1614" y="16998"/>
                        <a:pt x="1715" y="16977"/>
                      </a:cubicBezTo>
                      <a:cubicBezTo>
                        <a:pt x="2247" y="17399"/>
                        <a:pt x="3003" y="17955"/>
                        <a:pt x="3914" y="18515"/>
                      </a:cubicBezTo>
                      <a:cubicBezTo>
                        <a:pt x="5121" y="19253"/>
                        <a:pt x="6602" y="20007"/>
                        <a:pt x="8221" y="20440"/>
                      </a:cubicBezTo>
                      <a:cubicBezTo>
                        <a:pt x="8477" y="20583"/>
                        <a:pt x="10318" y="21600"/>
                        <a:pt x="10843" y="21600"/>
                      </a:cubicBezTo>
                      <a:cubicBezTo>
                        <a:pt x="11346" y="21600"/>
                        <a:pt x="12980" y="20671"/>
                        <a:pt x="13338" y="20465"/>
                      </a:cubicBezTo>
                      <a:cubicBezTo>
                        <a:pt x="14974" y="20035"/>
                        <a:pt x="16475" y="19266"/>
                        <a:pt x="17698" y="18515"/>
                      </a:cubicBezTo>
                      <a:cubicBezTo>
                        <a:pt x="18603" y="17955"/>
                        <a:pt x="19354" y="17398"/>
                        <a:pt x="19886" y="16977"/>
                      </a:cubicBezTo>
                      <a:cubicBezTo>
                        <a:pt x="19986" y="16999"/>
                        <a:pt x="20090" y="17012"/>
                        <a:pt x="20197" y="17012"/>
                      </a:cubicBezTo>
                      <a:cubicBezTo>
                        <a:pt x="20972" y="17012"/>
                        <a:pt x="21600" y="16426"/>
                        <a:pt x="21600" y="15703"/>
                      </a:cubicBezTo>
                      <a:cubicBezTo>
                        <a:pt x="21600" y="14979"/>
                        <a:pt x="20972" y="14393"/>
                        <a:pt x="20197" y="14393"/>
                      </a:cubicBezTo>
                      <a:close/>
                      <a:moveTo>
                        <a:pt x="9299" y="2599"/>
                      </a:moveTo>
                      <a:cubicBezTo>
                        <a:pt x="9299" y="1837"/>
                        <a:pt x="9963" y="1218"/>
                        <a:pt x="10778" y="1218"/>
                      </a:cubicBezTo>
                      <a:cubicBezTo>
                        <a:pt x="11594" y="1218"/>
                        <a:pt x="12258" y="1837"/>
                        <a:pt x="12258" y="2599"/>
                      </a:cubicBezTo>
                      <a:cubicBezTo>
                        <a:pt x="12258" y="3360"/>
                        <a:pt x="11595" y="3979"/>
                        <a:pt x="10778" y="3979"/>
                      </a:cubicBezTo>
                      <a:cubicBezTo>
                        <a:pt x="9963" y="3979"/>
                        <a:pt x="9299" y="3360"/>
                        <a:pt x="9299" y="2599"/>
                      </a:cubicBezTo>
                      <a:close/>
                      <a:moveTo>
                        <a:pt x="9299" y="2599"/>
                      </a:move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  <p:sp>
            <p:nvSpPr>
              <p:cNvPr id="42" name="Rectangle 60"/>
              <p:cNvSpPr/>
              <p:nvPr/>
            </p:nvSpPr>
            <p:spPr>
              <a:xfrm>
                <a:off x="1688669" y="1630469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92500" lnSpcReduction="20000"/>
              </a:bodyPr>
              <a:lstStyle/>
              <a:p>
                <a:pPr algn="r"/>
                <a:r>
                  <a:rPr lang="zh-CN" altLang="en-US" sz="1600" b="1" dirty="0">
                    <a:solidFill>
                      <a:schemeClr val="accent1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43" name="Rectangle 61"/>
              <p:cNvSpPr/>
              <p:nvPr/>
            </p:nvSpPr>
            <p:spPr>
              <a:xfrm>
                <a:off x="1688669" y="1876690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  <p:sp>
            <p:nvSpPr>
              <p:cNvPr id="44" name="Rectangle 62"/>
              <p:cNvSpPr/>
              <p:nvPr/>
            </p:nvSpPr>
            <p:spPr>
              <a:xfrm>
                <a:off x="1688669" y="3419006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92500" lnSpcReduction="20000"/>
              </a:bodyPr>
              <a:lstStyle/>
              <a:p>
                <a:pPr algn="r"/>
                <a:r>
                  <a:rPr lang="zh-CN" altLang="en-US" sz="1600" b="1" dirty="0">
                    <a:solidFill>
                      <a:schemeClr val="accent3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45" name="Rectangle 63"/>
              <p:cNvSpPr/>
              <p:nvPr/>
            </p:nvSpPr>
            <p:spPr>
              <a:xfrm>
                <a:off x="1688669" y="3665227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  <p:sp>
            <p:nvSpPr>
              <p:cNvPr id="46" name="Rectangle 64"/>
              <p:cNvSpPr/>
              <p:nvPr/>
            </p:nvSpPr>
            <p:spPr>
              <a:xfrm>
                <a:off x="1688669" y="5023032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92500" lnSpcReduction="20000"/>
              </a:bodyPr>
              <a:lstStyle/>
              <a:p>
                <a:pPr algn="r"/>
                <a:r>
                  <a:rPr lang="zh-CN" altLang="en-US" sz="1600" b="1" dirty="0">
                    <a:solidFill>
                      <a:schemeClr val="accent5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47" name="Rectangle 65"/>
              <p:cNvSpPr/>
              <p:nvPr/>
            </p:nvSpPr>
            <p:spPr>
              <a:xfrm>
                <a:off x="1688669" y="5269253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</p:grpSp>
        <p:grpSp>
          <p:nvGrpSpPr>
            <p:cNvPr id="7" name="Group 25"/>
            <p:cNvGrpSpPr/>
            <p:nvPr/>
          </p:nvGrpSpPr>
          <p:grpSpPr>
            <a:xfrm>
              <a:off x="8184232" y="1630469"/>
              <a:ext cx="3130144" cy="4174795"/>
              <a:chOff x="8150432" y="1630469"/>
              <a:chExt cx="3130144" cy="4174795"/>
            </a:xfrm>
          </p:grpSpPr>
          <p:grpSp>
            <p:nvGrpSpPr>
              <p:cNvPr id="8" name="Group 26"/>
              <p:cNvGrpSpPr/>
              <p:nvPr/>
            </p:nvGrpSpPr>
            <p:grpSpPr>
              <a:xfrm>
                <a:off x="8150432" y="3392284"/>
                <a:ext cx="489858" cy="489858"/>
                <a:chOff x="6262908" y="3314803"/>
                <a:chExt cx="1016000" cy="1016000"/>
              </a:xfrm>
              <a:effectLst/>
            </p:grpSpPr>
            <p:sp>
              <p:nvSpPr>
                <p:cNvPr id="32" name="Oval 50"/>
                <p:cNvSpPr/>
                <p:nvPr/>
              </p:nvSpPr>
              <p:spPr>
                <a:xfrm>
                  <a:off x="6262908" y="3314803"/>
                  <a:ext cx="1016000" cy="10160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grpSp>
              <p:nvGrpSpPr>
                <p:cNvPr id="33" name="Group 51"/>
                <p:cNvGrpSpPr>
                  <a:grpSpLocks/>
                </p:cNvGrpSpPr>
                <p:nvPr/>
              </p:nvGrpSpPr>
              <p:grpSpPr bwMode="auto">
                <a:xfrm>
                  <a:off x="6582682" y="3643500"/>
                  <a:ext cx="373277" cy="373278"/>
                  <a:chOff x="0" y="0"/>
                  <a:chExt cx="577" cy="574"/>
                </a:xfrm>
                <a:solidFill>
                  <a:srgbClr val="FFFFFF"/>
                </a:solidFill>
              </p:grpSpPr>
              <p:sp>
                <p:nvSpPr>
                  <p:cNvPr id="34" name="Freeform: Shape 52"/>
                  <p:cNvSpPr>
                    <a:spLocks/>
                  </p:cNvSpPr>
                  <p:nvPr/>
                </p:nvSpPr>
                <p:spPr bwMode="auto">
                  <a:xfrm>
                    <a:off x="368" y="368"/>
                    <a:ext cx="205" cy="20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w 21600"/>
                      <a:gd name="T11" fmla="*/ 0 h 21600"/>
                      <a:gd name="T12" fmla="*/ 0 w 21600"/>
                      <a:gd name="T13" fmla="*/ 0 h 21600"/>
                      <a:gd name="T14" fmla="*/ 0 w 21600"/>
                      <a:gd name="T15" fmla="*/ 0 h 21600"/>
                      <a:gd name="T16" fmla="*/ 0 w 21600"/>
                      <a:gd name="T17" fmla="*/ 0 h 21600"/>
                      <a:gd name="T18" fmla="*/ 0 w 21600"/>
                      <a:gd name="T19" fmla="*/ 0 h 21600"/>
                      <a:gd name="T20" fmla="*/ 0 w 21600"/>
                      <a:gd name="T21" fmla="*/ 0 h 21600"/>
                      <a:gd name="T22" fmla="*/ 0 w 21600"/>
                      <a:gd name="T23" fmla="*/ 0 h 21600"/>
                      <a:gd name="T24" fmla="*/ 0 w 21600"/>
                      <a:gd name="T25" fmla="*/ 0 h 21600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21600" h="21600">
                        <a:moveTo>
                          <a:pt x="18447" y="8564"/>
                        </a:moveTo>
                        <a:lnTo>
                          <a:pt x="6893" y="0"/>
                        </a:lnTo>
                        <a:lnTo>
                          <a:pt x="0" y="6909"/>
                        </a:lnTo>
                        <a:lnTo>
                          <a:pt x="8514" y="18507"/>
                        </a:lnTo>
                        <a:cubicBezTo>
                          <a:pt x="10541" y="16972"/>
                          <a:pt x="14706" y="18290"/>
                          <a:pt x="18327" y="21600"/>
                        </a:cubicBezTo>
                        <a:lnTo>
                          <a:pt x="21600" y="18319"/>
                        </a:lnTo>
                        <a:cubicBezTo>
                          <a:pt x="18344" y="14739"/>
                          <a:pt x="17015" y="10625"/>
                          <a:pt x="18447" y="8564"/>
                        </a:cubicBezTo>
                        <a:close/>
                        <a:moveTo>
                          <a:pt x="14477" y="14461"/>
                        </a:moveTo>
                        <a:cubicBezTo>
                          <a:pt x="13723" y="15214"/>
                          <a:pt x="12501" y="15214"/>
                          <a:pt x="11748" y="14461"/>
                        </a:cubicBezTo>
                        <a:cubicBezTo>
                          <a:pt x="10995" y="13705"/>
                          <a:pt x="10995" y="12479"/>
                          <a:pt x="11749" y="11725"/>
                        </a:cubicBezTo>
                        <a:cubicBezTo>
                          <a:pt x="12502" y="10969"/>
                          <a:pt x="13724" y="10969"/>
                          <a:pt x="14477" y="11725"/>
                        </a:cubicBezTo>
                        <a:cubicBezTo>
                          <a:pt x="15230" y="12479"/>
                          <a:pt x="15230" y="13705"/>
                          <a:pt x="14477" y="14461"/>
                        </a:cubicBezTo>
                        <a:close/>
                        <a:moveTo>
                          <a:pt x="14477" y="14461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35" name="Freeform: Shape 53"/>
                  <p:cNvSpPr>
                    <a:spLocks/>
                  </p:cNvSpPr>
                  <p:nvPr/>
                </p:nvSpPr>
                <p:spPr bwMode="auto">
                  <a:xfrm>
                    <a:off x="328" y="304"/>
                    <a:ext cx="107" cy="13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w 21600"/>
                      <a:gd name="T11" fmla="*/ 0 h 21600"/>
                      <a:gd name="T12" fmla="*/ 0 w 21600"/>
                      <a:gd name="T13" fmla="*/ 0 h 21600"/>
                      <a:gd name="T14" fmla="*/ 0 w 21600"/>
                      <a:gd name="T15" fmla="*/ 0 h 21600"/>
                      <a:gd name="T16" fmla="*/ 0 w 21600"/>
                      <a:gd name="T17" fmla="*/ 0 h 21600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1600" h="21600">
                        <a:moveTo>
                          <a:pt x="14544" y="0"/>
                        </a:moveTo>
                        <a:lnTo>
                          <a:pt x="13967" y="562"/>
                        </a:lnTo>
                        <a:cubicBezTo>
                          <a:pt x="14018" y="3961"/>
                          <a:pt x="12593" y="7264"/>
                          <a:pt x="9866" y="9922"/>
                        </a:cubicBezTo>
                        <a:lnTo>
                          <a:pt x="24" y="19504"/>
                        </a:lnTo>
                        <a:cubicBezTo>
                          <a:pt x="18" y="19554"/>
                          <a:pt x="6" y="19602"/>
                          <a:pt x="0" y="19652"/>
                        </a:cubicBezTo>
                        <a:lnTo>
                          <a:pt x="2371" y="21600"/>
                        </a:lnTo>
                        <a:lnTo>
                          <a:pt x="21600" y="5798"/>
                        </a:lnTo>
                        <a:lnTo>
                          <a:pt x="14544" y="0"/>
                        </a:lnTo>
                        <a:close/>
                        <a:moveTo>
                          <a:pt x="14544" y="0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36" name="Freeform: Shape 54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297" cy="289"/>
                  </a:xfrm>
                  <a:custGeom>
                    <a:avLst/>
                    <a:gdLst>
                      <a:gd name="T0" fmla="*/ 0 w 21222"/>
                      <a:gd name="T1" fmla="*/ 0 h 21211"/>
                      <a:gd name="T2" fmla="*/ 0 w 21222"/>
                      <a:gd name="T3" fmla="*/ 0 h 21211"/>
                      <a:gd name="T4" fmla="*/ 0 w 21222"/>
                      <a:gd name="T5" fmla="*/ 0 h 21211"/>
                      <a:gd name="T6" fmla="*/ 0 w 21222"/>
                      <a:gd name="T7" fmla="*/ 0 h 21211"/>
                      <a:gd name="T8" fmla="*/ 0 w 21222"/>
                      <a:gd name="T9" fmla="*/ 0 h 21211"/>
                      <a:gd name="T10" fmla="*/ 0 w 21222"/>
                      <a:gd name="T11" fmla="*/ 0 h 21211"/>
                      <a:gd name="T12" fmla="*/ 0 w 21222"/>
                      <a:gd name="T13" fmla="*/ 0 h 21211"/>
                      <a:gd name="T14" fmla="*/ 0 w 21222"/>
                      <a:gd name="T15" fmla="*/ 0 h 21211"/>
                      <a:gd name="T16" fmla="*/ 0 w 21222"/>
                      <a:gd name="T17" fmla="*/ 0 h 2121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1222" h="21211">
                        <a:moveTo>
                          <a:pt x="15153" y="21211"/>
                        </a:moveTo>
                        <a:lnTo>
                          <a:pt x="17409" y="18463"/>
                        </a:lnTo>
                        <a:cubicBezTo>
                          <a:pt x="18368" y="17292"/>
                          <a:pt x="19694" y="16530"/>
                          <a:pt x="21146" y="16293"/>
                        </a:cubicBezTo>
                        <a:lnTo>
                          <a:pt x="21222" y="16201"/>
                        </a:lnTo>
                        <a:lnTo>
                          <a:pt x="6603" y="1165"/>
                        </a:lnTo>
                        <a:cubicBezTo>
                          <a:pt x="5093" y="-389"/>
                          <a:pt x="2643" y="-389"/>
                          <a:pt x="1133" y="1165"/>
                        </a:cubicBezTo>
                        <a:cubicBezTo>
                          <a:pt x="-378" y="2718"/>
                          <a:pt x="-378" y="5237"/>
                          <a:pt x="1133" y="6791"/>
                        </a:cubicBezTo>
                        <a:lnTo>
                          <a:pt x="15153" y="21211"/>
                        </a:lnTo>
                        <a:close/>
                        <a:moveTo>
                          <a:pt x="15153" y="21211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37" name="Freeform: Shape 55"/>
                  <p:cNvSpPr>
                    <a:spLocks/>
                  </p:cNvSpPr>
                  <p:nvPr/>
                </p:nvSpPr>
                <p:spPr bwMode="auto">
                  <a:xfrm>
                    <a:off x="0" y="328"/>
                    <a:ext cx="298" cy="246"/>
                  </a:xfrm>
                  <a:custGeom>
                    <a:avLst/>
                    <a:gdLst>
                      <a:gd name="T0" fmla="*/ 0 w 21116"/>
                      <a:gd name="T1" fmla="*/ 0 h 21374"/>
                      <a:gd name="T2" fmla="*/ 0 w 21116"/>
                      <a:gd name="T3" fmla="*/ 0 h 21374"/>
                      <a:gd name="T4" fmla="*/ 0 w 21116"/>
                      <a:gd name="T5" fmla="*/ 0 h 21374"/>
                      <a:gd name="T6" fmla="*/ 0 w 21116"/>
                      <a:gd name="T7" fmla="*/ 0 h 21374"/>
                      <a:gd name="T8" fmla="*/ 0 w 21116"/>
                      <a:gd name="T9" fmla="*/ 0 h 21374"/>
                      <a:gd name="T10" fmla="*/ 0 w 21116"/>
                      <a:gd name="T11" fmla="*/ 0 h 21374"/>
                      <a:gd name="T12" fmla="*/ 0 w 21116"/>
                      <a:gd name="T13" fmla="*/ 0 h 21374"/>
                      <a:gd name="T14" fmla="*/ 0 w 21116"/>
                      <a:gd name="T15" fmla="*/ 0 h 21374"/>
                      <a:gd name="T16" fmla="*/ 0 w 21116"/>
                      <a:gd name="T17" fmla="*/ 0 h 2137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1116" h="21374">
                        <a:moveTo>
                          <a:pt x="17024" y="721"/>
                        </a:moveTo>
                        <a:cubicBezTo>
                          <a:pt x="16543" y="427"/>
                          <a:pt x="16052" y="191"/>
                          <a:pt x="15571" y="0"/>
                        </a:cubicBezTo>
                        <a:cubicBezTo>
                          <a:pt x="13915" y="235"/>
                          <a:pt x="7378" y="2037"/>
                          <a:pt x="6834" y="8291"/>
                        </a:cubicBezTo>
                        <a:cubicBezTo>
                          <a:pt x="6063" y="17146"/>
                          <a:pt x="1254" y="15657"/>
                          <a:pt x="153" y="15771"/>
                        </a:cubicBezTo>
                        <a:cubicBezTo>
                          <a:pt x="-484" y="15837"/>
                          <a:pt x="743" y="21126"/>
                          <a:pt x="6046" y="21364"/>
                        </a:cubicBezTo>
                        <a:cubicBezTo>
                          <a:pt x="11298" y="21600"/>
                          <a:pt x="20647" y="17485"/>
                          <a:pt x="21032" y="7006"/>
                        </a:cubicBezTo>
                        <a:lnTo>
                          <a:pt x="21116" y="6884"/>
                        </a:lnTo>
                        <a:cubicBezTo>
                          <a:pt x="20449" y="3612"/>
                          <a:pt x="18811" y="1844"/>
                          <a:pt x="17024" y="721"/>
                        </a:cubicBezTo>
                        <a:close/>
                        <a:moveTo>
                          <a:pt x="17024" y="721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38" name="Freeform: Shape 56"/>
                  <p:cNvSpPr>
                    <a:spLocks/>
                  </p:cNvSpPr>
                  <p:nvPr/>
                </p:nvSpPr>
                <p:spPr bwMode="auto">
                  <a:xfrm>
                    <a:off x="240" y="0"/>
                    <a:ext cx="337" cy="385"/>
                  </a:xfrm>
                  <a:custGeom>
                    <a:avLst/>
                    <a:gdLst>
                      <a:gd name="T0" fmla="*/ 0 w 21345"/>
                      <a:gd name="T1" fmla="*/ 0 h 21376"/>
                      <a:gd name="T2" fmla="*/ 0 w 21345"/>
                      <a:gd name="T3" fmla="*/ 0 h 21376"/>
                      <a:gd name="T4" fmla="*/ 0 w 21345"/>
                      <a:gd name="T5" fmla="*/ 0 h 21376"/>
                      <a:gd name="T6" fmla="*/ 0 w 21345"/>
                      <a:gd name="T7" fmla="*/ 0 h 21376"/>
                      <a:gd name="T8" fmla="*/ 0 w 21345"/>
                      <a:gd name="T9" fmla="*/ 0 h 21376"/>
                      <a:gd name="T10" fmla="*/ 0 w 21345"/>
                      <a:gd name="T11" fmla="*/ 0 h 21376"/>
                      <a:gd name="T12" fmla="*/ 0 w 21345"/>
                      <a:gd name="T13" fmla="*/ 0 h 21376"/>
                      <a:gd name="T14" fmla="*/ 0 w 21345"/>
                      <a:gd name="T15" fmla="*/ 0 h 21376"/>
                      <a:gd name="T16" fmla="*/ 0 w 21345"/>
                      <a:gd name="T17" fmla="*/ 0 h 21376"/>
                      <a:gd name="T18" fmla="*/ 0 w 21345"/>
                      <a:gd name="T19" fmla="*/ 0 h 21376"/>
                      <a:gd name="T20" fmla="*/ 0 w 21345"/>
                      <a:gd name="T21" fmla="*/ 0 h 21376"/>
                      <a:gd name="T22" fmla="*/ 0 w 21345"/>
                      <a:gd name="T23" fmla="*/ 0 h 2137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21345" h="21376">
                        <a:moveTo>
                          <a:pt x="7963" y="16438"/>
                        </a:moveTo>
                        <a:lnTo>
                          <a:pt x="20844" y="3060"/>
                        </a:lnTo>
                        <a:cubicBezTo>
                          <a:pt x="21600" y="2274"/>
                          <a:pt x="21488" y="1102"/>
                          <a:pt x="20592" y="438"/>
                        </a:cubicBezTo>
                        <a:cubicBezTo>
                          <a:pt x="19696" y="-224"/>
                          <a:pt x="18359" y="-125"/>
                          <a:pt x="17602" y="661"/>
                        </a:cubicBezTo>
                        <a:lnTo>
                          <a:pt x="4720" y="14039"/>
                        </a:lnTo>
                        <a:cubicBezTo>
                          <a:pt x="3698" y="14005"/>
                          <a:pt x="2666" y="14368"/>
                          <a:pt x="1957" y="15106"/>
                        </a:cubicBezTo>
                        <a:lnTo>
                          <a:pt x="0" y="17139"/>
                        </a:lnTo>
                        <a:cubicBezTo>
                          <a:pt x="266" y="17232"/>
                          <a:pt x="533" y="17334"/>
                          <a:pt x="800" y="17450"/>
                        </a:cubicBezTo>
                        <a:cubicBezTo>
                          <a:pt x="2456" y="18154"/>
                          <a:pt x="4079" y="19406"/>
                          <a:pt x="4942" y="21376"/>
                        </a:cubicBezTo>
                        <a:lnTo>
                          <a:pt x="7225" y="19005"/>
                        </a:lnTo>
                        <a:cubicBezTo>
                          <a:pt x="7936" y="18266"/>
                          <a:pt x="8172" y="17316"/>
                          <a:pt x="7963" y="16438"/>
                        </a:cubicBezTo>
                        <a:close/>
                        <a:moveTo>
                          <a:pt x="7963" y="16438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</p:grpSp>
          </p:grpSp>
          <p:grpSp>
            <p:nvGrpSpPr>
              <p:cNvPr id="9" name="Group 27"/>
              <p:cNvGrpSpPr/>
              <p:nvPr/>
            </p:nvGrpSpPr>
            <p:grpSpPr>
              <a:xfrm>
                <a:off x="8150432" y="1653267"/>
                <a:ext cx="489858" cy="489858"/>
                <a:chOff x="6262908" y="1987229"/>
                <a:chExt cx="1016000" cy="1016000"/>
              </a:xfrm>
              <a:effectLst/>
            </p:grpSpPr>
            <p:sp>
              <p:nvSpPr>
                <p:cNvPr id="22" name="Oval 40"/>
                <p:cNvSpPr/>
                <p:nvPr/>
              </p:nvSpPr>
              <p:spPr>
                <a:xfrm>
                  <a:off x="6262908" y="1987229"/>
                  <a:ext cx="1016000" cy="10160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grpSp>
              <p:nvGrpSpPr>
                <p:cNvPr id="23" name="Group 41"/>
                <p:cNvGrpSpPr>
                  <a:grpSpLocks/>
                </p:cNvGrpSpPr>
                <p:nvPr/>
              </p:nvGrpSpPr>
              <p:grpSpPr bwMode="auto">
                <a:xfrm>
                  <a:off x="6581713" y="2281761"/>
                  <a:ext cx="378392" cy="370722"/>
                  <a:chOff x="0" y="0"/>
                  <a:chExt cx="581" cy="573"/>
                </a:xfrm>
                <a:solidFill>
                  <a:srgbClr val="FFFFFF"/>
                </a:solidFill>
              </p:grpSpPr>
              <p:sp>
                <p:nvSpPr>
                  <p:cNvPr id="24" name="Freeform: Shape 42"/>
                  <p:cNvSpPr>
                    <a:spLocks/>
                  </p:cNvSpPr>
                  <p:nvPr/>
                </p:nvSpPr>
                <p:spPr bwMode="auto">
                  <a:xfrm>
                    <a:off x="256" y="0"/>
                    <a:ext cx="72" cy="18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w 21600"/>
                      <a:gd name="T11" fmla="*/ 0 h 21600"/>
                      <a:gd name="T12" fmla="*/ 0 w 21600"/>
                      <a:gd name="T13" fmla="*/ 0 h 21600"/>
                      <a:gd name="T14" fmla="*/ 0 w 21600"/>
                      <a:gd name="T15" fmla="*/ 0 h 2160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1600" h="21600">
                        <a:moveTo>
                          <a:pt x="10799" y="0"/>
                        </a:moveTo>
                        <a:cubicBezTo>
                          <a:pt x="4833" y="0"/>
                          <a:pt x="0" y="1476"/>
                          <a:pt x="0" y="3295"/>
                        </a:cubicBezTo>
                        <a:lnTo>
                          <a:pt x="0" y="18305"/>
                        </a:lnTo>
                        <a:cubicBezTo>
                          <a:pt x="0" y="20125"/>
                          <a:pt x="4833" y="21600"/>
                          <a:pt x="10799" y="21600"/>
                        </a:cubicBezTo>
                        <a:cubicBezTo>
                          <a:pt x="16762" y="21600"/>
                          <a:pt x="21600" y="20125"/>
                          <a:pt x="21600" y="18305"/>
                        </a:cubicBezTo>
                        <a:lnTo>
                          <a:pt x="21600" y="3295"/>
                        </a:lnTo>
                        <a:cubicBezTo>
                          <a:pt x="21600" y="1476"/>
                          <a:pt x="16762" y="0"/>
                          <a:pt x="10799" y="0"/>
                        </a:cubicBezTo>
                        <a:close/>
                        <a:moveTo>
                          <a:pt x="10799" y="0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25" name="Freeform: Shape 43"/>
                  <p:cNvSpPr>
                    <a:spLocks/>
                  </p:cNvSpPr>
                  <p:nvPr/>
                </p:nvSpPr>
                <p:spPr bwMode="auto">
                  <a:xfrm>
                    <a:off x="256" y="392"/>
                    <a:ext cx="72" cy="18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w 21600"/>
                      <a:gd name="T11" fmla="*/ 0 h 21600"/>
                      <a:gd name="T12" fmla="*/ 0 w 21600"/>
                      <a:gd name="T13" fmla="*/ 0 h 21600"/>
                      <a:gd name="T14" fmla="*/ 0 w 21600"/>
                      <a:gd name="T15" fmla="*/ 0 h 2160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1600" h="21600">
                        <a:moveTo>
                          <a:pt x="10799" y="0"/>
                        </a:moveTo>
                        <a:cubicBezTo>
                          <a:pt x="4833" y="0"/>
                          <a:pt x="0" y="1476"/>
                          <a:pt x="0" y="3295"/>
                        </a:cubicBezTo>
                        <a:lnTo>
                          <a:pt x="0" y="18305"/>
                        </a:lnTo>
                        <a:cubicBezTo>
                          <a:pt x="0" y="20125"/>
                          <a:pt x="4833" y="21600"/>
                          <a:pt x="10799" y="21600"/>
                        </a:cubicBezTo>
                        <a:cubicBezTo>
                          <a:pt x="16762" y="21600"/>
                          <a:pt x="21600" y="20125"/>
                          <a:pt x="21600" y="18305"/>
                        </a:cubicBezTo>
                        <a:lnTo>
                          <a:pt x="21600" y="3295"/>
                        </a:lnTo>
                        <a:cubicBezTo>
                          <a:pt x="21600" y="1476"/>
                          <a:pt x="16762" y="0"/>
                          <a:pt x="10799" y="0"/>
                        </a:cubicBezTo>
                        <a:close/>
                        <a:moveTo>
                          <a:pt x="10799" y="0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26" name="Freeform: Shape 44"/>
                  <p:cNvSpPr>
                    <a:spLocks/>
                  </p:cNvSpPr>
                  <p:nvPr/>
                </p:nvSpPr>
                <p:spPr bwMode="auto">
                  <a:xfrm>
                    <a:off x="400" y="248"/>
                    <a:ext cx="181" cy="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w 21600"/>
                      <a:gd name="T11" fmla="*/ 0 h 21600"/>
                      <a:gd name="T12" fmla="*/ 0 w 21600"/>
                      <a:gd name="T13" fmla="*/ 0 h 21600"/>
                      <a:gd name="T14" fmla="*/ 0 w 21600"/>
                      <a:gd name="T15" fmla="*/ 0 h 2160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1600" h="21600">
                        <a:moveTo>
                          <a:pt x="18305" y="0"/>
                        </a:moveTo>
                        <a:lnTo>
                          <a:pt x="3295" y="0"/>
                        </a:lnTo>
                        <a:cubicBezTo>
                          <a:pt x="1475" y="0"/>
                          <a:pt x="0" y="4834"/>
                          <a:pt x="0" y="10798"/>
                        </a:cubicBezTo>
                        <a:cubicBezTo>
                          <a:pt x="0" y="16762"/>
                          <a:pt x="1475" y="21600"/>
                          <a:pt x="3295" y="21600"/>
                        </a:cubicBezTo>
                        <a:lnTo>
                          <a:pt x="18305" y="21600"/>
                        </a:lnTo>
                        <a:cubicBezTo>
                          <a:pt x="20124" y="21600"/>
                          <a:pt x="21600" y="16762"/>
                          <a:pt x="21600" y="10798"/>
                        </a:cubicBezTo>
                        <a:cubicBezTo>
                          <a:pt x="21600" y="4834"/>
                          <a:pt x="20124" y="0"/>
                          <a:pt x="18305" y="0"/>
                        </a:cubicBezTo>
                        <a:close/>
                        <a:moveTo>
                          <a:pt x="18305" y="0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27" name="Freeform: Shape 45"/>
                  <p:cNvSpPr>
                    <a:spLocks/>
                  </p:cNvSpPr>
                  <p:nvPr/>
                </p:nvSpPr>
                <p:spPr bwMode="auto">
                  <a:xfrm>
                    <a:off x="0" y="248"/>
                    <a:ext cx="181" cy="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w 21600"/>
                      <a:gd name="T11" fmla="*/ 0 h 21600"/>
                      <a:gd name="T12" fmla="*/ 0 w 21600"/>
                      <a:gd name="T13" fmla="*/ 0 h 21600"/>
                      <a:gd name="T14" fmla="*/ 0 w 21600"/>
                      <a:gd name="T15" fmla="*/ 0 h 2160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1600" h="21600">
                        <a:moveTo>
                          <a:pt x="21600" y="10798"/>
                        </a:moveTo>
                        <a:cubicBezTo>
                          <a:pt x="21600" y="4834"/>
                          <a:pt x="20124" y="0"/>
                          <a:pt x="18304" y="0"/>
                        </a:cubicBezTo>
                        <a:lnTo>
                          <a:pt x="3295" y="0"/>
                        </a:lnTo>
                        <a:cubicBezTo>
                          <a:pt x="1475" y="0"/>
                          <a:pt x="0" y="4834"/>
                          <a:pt x="0" y="10798"/>
                        </a:cubicBezTo>
                        <a:cubicBezTo>
                          <a:pt x="0" y="16762"/>
                          <a:pt x="1475" y="21600"/>
                          <a:pt x="3295" y="21600"/>
                        </a:cubicBezTo>
                        <a:lnTo>
                          <a:pt x="18304" y="21600"/>
                        </a:lnTo>
                        <a:cubicBezTo>
                          <a:pt x="20124" y="21600"/>
                          <a:pt x="21600" y="16764"/>
                          <a:pt x="21600" y="10798"/>
                        </a:cubicBezTo>
                        <a:close/>
                        <a:moveTo>
                          <a:pt x="21600" y="10798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28" name="Freeform: Shape 46"/>
                  <p:cNvSpPr>
                    <a:spLocks/>
                  </p:cNvSpPr>
                  <p:nvPr/>
                </p:nvSpPr>
                <p:spPr bwMode="auto">
                  <a:xfrm>
                    <a:off x="352" y="64"/>
                    <a:ext cx="153" cy="153"/>
                  </a:xfrm>
                  <a:custGeom>
                    <a:avLst/>
                    <a:gdLst>
                      <a:gd name="T0" fmla="*/ 0 w 20488"/>
                      <a:gd name="T1" fmla="*/ 0 h 20489"/>
                      <a:gd name="T2" fmla="*/ 0 w 20488"/>
                      <a:gd name="T3" fmla="*/ 0 h 20489"/>
                      <a:gd name="T4" fmla="*/ 0 w 20488"/>
                      <a:gd name="T5" fmla="*/ 0 h 20489"/>
                      <a:gd name="T6" fmla="*/ 0 w 20488"/>
                      <a:gd name="T7" fmla="*/ 0 h 20489"/>
                      <a:gd name="T8" fmla="*/ 0 w 20488"/>
                      <a:gd name="T9" fmla="*/ 0 h 20489"/>
                      <a:gd name="T10" fmla="*/ 0 w 20488"/>
                      <a:gd name="T11" fmla="*/ 0 h 20489"/>
                      <a:gd name="T12" fmla="*/ 0 w 20488"/>
                      <a:gd name="T13" fmla="*/ 0 h 20489"/>
                      <a:gd name="T14" fmla="*/ 0 w 20488"/>
                      <a:gd name="T15" fmla="*/ 0 h 204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0488" h="20489">
                        <a:moveTo>
                          <a:pt x="7697" y="19601"/>
                        </a:moveTo>
                        <a:lnTo>
                          <a:pt x="19601" y="7697"/>
                        </a:lnTo>
                        <a:cubicBezTo>
                          <a:pt x="21044" y="6253"/>
                          <a:pt x="20690" y="3557"/>
                          <a:pt x="18809" y="1678"/>
                        </a:cubicBezTo>
                        <a:cubicBezTo>
                          <a:pt x="16928" y="-203"/>
                          <a:pt x="14234" y="-555"/>
                          <a:pt x="12792" y="887"/>
                        </a:cubicBezTo>
                        <a:lnTo>
                          <a:pt x="888" y="12791"/>
                        </a:lnTo>
                        <a:cubicBezTo>
                          <a:pt x="-556" y="14235"/>
                          <a:pt x="-202" y="16928"/>
                          <a:pt x="1679" y="18809"/>
                        </a:cubicBezTo>
                        <a:cubicBezTo>
                          <a:pt x="3558" y="20690"/>
                          <a:pt x="6252" y="21045"/>
                          <a:pt x="7697" y="19601"/>
                        </a:cubicBezTo>
                        <a:close/>
                        <a:moveTo>
                          <a:pt x="7697" y="19601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29" name="Freeform: Shape 47"/>
                  <p:cNvSpPr>
                    <a:spLocks/>
                  </p:cNvSpPr>
                  <p:nvPr/>
                </p:nvSpPr>
                <p:spPr bwMode="auto">
                  <a:xfrm>
                    <a:off x="72" y="344"/>
                    <a:ext cx="153" cy="153"/>
                  </a:xfrm>
                  <a:custGeom>
                    <a:avLst/>
                    <a:gdLst>
                      <a:gd name="T0" fmla="*/ 0 w 20489"/>
                      <a:gd name="T1" fmla="*/ 0 h 20488"/>
                      <a:gd name="T2" fmla="*/ 0 w 20489"/>
                      <a:gd name="T3" fmla="*/ 0 h 20488"/>
                      <a:gd name="T4" fmla="*/ 0 w 20489"/>
                      <a:gd name="T5" fmla="*/ 0 h 20488"/>
                      <a:gd name="T6" fmla="*/ 0 w 20489"/>
                      <a:gd name="T7" fmla="*/ 0 h 20488"/>
                      <a:gd name="T8" fmla="*/ 0 w 20489"/>
                      <a:gd name="T9" fmla="*/ 0 h 20488"/>
                      <a:gd name="T10" fmla="*/ 0 w 20489"/>
                      <a:gd name="T11" fmla="*/ 0 h 20488"/>
                      <a:gd name="T12" fmla="*/ 0 w 20489"/>
                      <a:gd name="T13" fmla="*/ 0 h 20488"/>
                      <a:gd name="T14" fmla="*/ 0 w 20489"/>
                      <a:gd name="T15" fmla="*/ 0 h 2048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0489" h="20488">
                        <a:moveTo>
                          <a:pt x="12792" y="888"/>
                        </a:moveTo>
                        <a:lnTo>
                          <a:pt x="888" y="12792"/>
                        </a:lnTo>
                        <a:cubicBezTo>
                          <a:pt x="-556" y="14236"/>
                          <a:pt x="-202" y="16929"/>
                          <a:pt x="1679" y="18809"/>
                        </a:cubicBezTo>
                        <a:cubicBezTo>
                          <a:pt x="3558" y="20689"/>
                          <a:pt x="6253" y="21044"/>
                          <a:pt x="7697" y="19601"/>
                        </a:cubicBezTo>
                        <a:lnTo>
                          <a:pt x="19601" y="7697"/>
                        </a:lnTo>
                        <a:cubicBezTo>
                          <a:pt x="21044" y="6254"/>
                          <a:pt x="20690" y="3559"/>
                          <a:pt x="18810" y="1679"/>
                        </a:cubicBezTo>
                        <a:cubicBezTo>
                          <a:pt x="16929" y="-203"/>
                          <a:pt x="14235" y="-556"/>
                          <a:pt x="12792" y="888"/>
                        </a:cubicBezTo>
                        <a:close/>
                        <a:moveTo>
                          <a:pt x="12792" y="888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30" name="Freeform: Shape 48"/>
                  <p:cNvSpPr>
                    <a:spLocks/>
                  </p:cNvSpPr>
                  <p:nvPr/>
                </p:nvSpPr>
                <p:spPr bwMode="auto">
                  <a:xfrm>
                    <a:off x="352" y="344"/>
                    <a:ext cx="153" cy="153"/>
                  </a:xfrm>
                  <a:custGeom>
                    <a:avLst/>
                    <a:gdLst>
                      <a:gd name="T0" fmla="*/ 0 w 20489"/>
                      <a:gd name="T1" fmla="*/ 0 h 20489"/>
                      <a:gd name="T2" fmla="*/ 0 w 20489"/>
                      <a:gd name="T3" fmla="*/ 0 h 20489"/>
                      <a:gd name="T4" fmla="*/ 0 w 20489"/>
                      <a:gd name="T5" fmla="*/ 0 h 20489"/>
                      <a:gd name="T6" fmla="*/ 0 w 20489"/>
                      <a:gd name="T7" fmla="*/ 0 h 20489"/>
                      <a:gd name="T8" fmla="*/ 0 w 20489"/>
                      <a:gd name="T9" fmla="*/ 0 h 20489"/>
                      <a:gd name="T10" fmla="*/ 0 w 20489"/>
                      <a:gd name="T11" fmla="*/ 0 h 20489"/>
                      <a:gd name="T12" fmla="*/ 0 w 20489"/>
                      <a:gd name="T13" fmla="*/ 0 h 20489"/>
                      <a:gd name="T14" fmla="*/ 0 w 20489"/>
                      <a:gd name="T15" fmla="*/ 0 h 204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0489" h="20489">
                        <a:moveTo>
                          <a:pt x="7696" y="888"/>
                        </a:moveTo>
                        <a:cubicBezTo>
                          <a:pt x="6251" y="-556"/>
                          <a:pt x="3559" y="-202"/>
                          <a:pt x="1679" y="1678"/>
                        </a:cubicBezTo>
                        <a:cubicBezTo>
                          <a:pt x="-201" y="3558"/>
                          <a:pt x="-556" y="6251"/>
                          <a:pt x="888" y="7697"/>
                        </a:cubicBezTo>
                        <a:lnTo>
                          <a:pt x="12792" y="19601"/>
                        </a:lnTo>
                        <a:cubicBezTo>
                          <a:pt x="14236" y="21044"/>
                          <a:pt x="16932" y="20690"/>
                          <a:pt x="18811" y="18810"/>
                        </a:cubicBezTo>
                        <a:cubicBezTo>
                          <a:pt x="20691" y="16929"/>
                          <a:pt x="21044" y="14236"/>
                          <a:pt x="19601" y="12793"/>
                        </a:cubicBezTo>
                        <a:lnTo>
                          <a:pt x="7696" y="888"/>
                        </a:lnTo>
                        <a:close/>
                        <a:moveTo>
                          <a:pt x="7696" y="888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31" name="Freeform: Shape 49"/>
                  <p:cNvSpPr>
                    <a:spLocks/>
                  </p:cNvSpPr>
                  <p:nvPr/>
                </p:nvSpPr>
                <p:spPr bwMode="auto">
                  <a:xfrm>
                    <a:off x="71" y="71"/>
                    <a:ext cx="154" cy="154"/>
                  </a:xfrm>
                  <a:custGeom>
                    <a:avLst/>
                    <a:gdLst>
                      <a:gd name="T0" fmla="*/ 0 w 20489"/>
                      <a:gd name="T1" fmla="*/ 0 h 20489"/>
                      <a:gd name="T2" fmla="*/ 0 w 20489"/>
                      <a:gd name="T3" fmla="*/ 0 h 20489"/>
                      <a:gd name="T4" fmla="*/ 0 w 20489"/>
                      <a:gd name="T5" fmla="*/ 0 h 20489"/>
                      <a:gd name="T6" fmla="*/ 0 w 20489"/>
                      <a:gd name="T7" fmla="*/ 0 h 20489"/>
                      <a:gd name="T8" fmla="*/ 0 w 20489"/>
                      <a:gd name="T9" fmla="*/ 0 h 20489"/>
                      <a:gd name="T10" fmla="*/ 0 w 20489"/>
                      <a:gd name="T11" fmla="*/ 0 h 20489"/>
                      <a:gd name="T12" fmla="*/ 0 w 20489"/>
                      <a:gd name="T13" fmla="*/ 0 h 20489"/>
                      <a:gd name="T14" fmla="*/ 0 w 20489"/>
                      <a:gd name="T15" fmla="*/ 0 h 204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0489" h="20489">
                        <a:moveTo>
                          <a:pt x="12792" y="19602"/>
                        </a:moveTo>
                        <a:cubicBezTo>
                          <a:pt x="14235" y="21045"/>
                          <a:pt x="16930" y="20691"/>
                          <a:pt x="18811" y="18810"/>
                        </a:cubicBezTo>
                        <a:cubicBezTo>
                          <a:pt x="20691" y="16930"/>
                          <a:pt x="21044" y="14236"/>
                          <a:pt x="19601" y="12793"/>
                        </a:cubicBezTo>
                        <a:lnTo>
                          <a:pt x="7696" y="888"/>
                        </a:lnTo>
                        <a:cubicBezTo>
                          <a:pt x="6252" y="-555"/>
                          <a:pt x="3560" y="-202"/>
                          <a:pt x="1679" y="1679"/>
                        </a:cubicBezTo>
                        <a:cubicBezTo>
                          <a:pt x="-201" y="3559"/>
                          <a:pt x="-556" y="6254"/>
                          <a:pt x="887" y="7697"/>
                        </a:cubicBezTo>
                        <a:lnTo>
                          <a:pt x="12792" y="19602"/>
                        </a:lnTo>
                        <a:close/>
                        <a:moveTo>
                          <a:pt x="12792" y="19602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</p:grpSp>
          </p:grpSp>
          <p:grpSp>
            <p:nvGrpSpPr>
              <p:cNvPr id="10" name="Group 28"/>
              <p:cNvGrpSpPr/>
              <p:nvPr/>
            </p:nvGrpSpPr>
            <p:grpSpPr>
              <a:xfrm>
                <a:off x="8150432" y="5074916"/>
                <a:ext cx="489858" cy="489858"/>
                <a:chOff x="6262908" y="4599335"/>
                <a:chExt cx="1016000" cy="1016000"/>
              </a:xfrm>
              <a:effectLst/>
            </p:grpSpPr>
            <p:sp>
              <p:nvSpPr>
                <p:cNvPr id="17" name="Oval 35"/>
                <p:cNvSpPr/>
                <p:nvPr/>
              </p:nvSpPr>
              <p:spPr>
                <a:xfrm>
                  <a:off x="6262908" y="4599335"/>
                  <a:ext cx="1016000" cy="10160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grpSp>
              <p:nvGrpSpPr>
                <p:cNvPr id="18" name="Group 36"/>
                <p:cNvGrpSpPr>
                  <a:grpSpLocks/>
                </p:cNvGrpSpPr>
                <p:nvPr/>
              </p:nvGrpSpPr>
              <p:grpSpPr bwMode="auto">
                <a:xfrm>
                  <a:off x="6591562" y="4912675"/>
                  <a:ext cx="373277" cy="373276"/>
                  <a:chOff x="0" y="0"/>
                  <a:chExt cx="571" cy="576"/>
                </a:xfrm>
                <a:solidFill>
                  <a:srgbClr val="FFFFFF"/>
                </a:solidFill>
              </p:grpSpPr>
              <p:sp>
                <p:nvSpPr>
                  <p:cNvPr id="19" name="Freeform: Shape 37"/>
                  <p:cNvSpPr>
                    <a:spLocks/>
                  </p:cNvSpPr>
                  <p:nvPr/>
                </p:nvSpPr>
                <p:spPr bwMode="auto">
                  <a:xfrm>
                    <a:off x="88" y="368"/>
                    <a:ext cx="182" cy="20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w 21600"/>
                      <a:gd name="T11" fmla="*/ 0 h 21600"/>
                      <a:gd name="T12" fmla="*/ 0 w 21600"/>
                      <a:gd name="T13" fmla="*/ 0 h 21600"/>
                      <a:gd name="T14" fmla="*/ 0 w 21600"/>
                      <a:gd name="T15" fmla="*/ 0 h 21600"/>
                      <a:gd name="T16" fmla="*/ 0 w 21600"/>
                      <a:gd name="T17" fmla="*/ 0 h 21600"/>
                      <a:gd name="T18" fmla="*/ 0 w 21600"/>
                      <a:gd name="T19" fmla="*/ 0 h 21600"/>
                      <a:gd name="T20" fmla="*/ 0 w 21600"/>
                      <a:gd name="T21" fmla="*/ 0 h 2160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0"/>
                        </a:moveTo>
                        <a:lnTo>
                          <a:pt x="4113" y="5025"/>
                        </a:lnTo>
                        <a:lnTo>
                          <a:pt x="4113" y="18406"/>
                        </a:lnTo>
                        <a:cubicBezTo>
                          <a:pt x="4113" y="20169"/>
                          <a:pt x="5748" y="21600"/>
                          <a:pt x="7763" y="21600"/>
                        </a:cubicBezTo>
                        <a:lnTo>
                          <a:pt x="17951" y="21600"/>
                        </a:lnTo>
                        <a:cubicBezTo>
                          <a:pt x="19966" y="21600"/>
                          <a:pt x="21600" y="20169"/>
                          <a:pt x="21600" y="18406"/>
                        </a:cubicBezTo>
                        <a:lnTo>
                          <a:pt x="17434" y="5025"/>
                        </a:lnTo>
                        <a:lnTo>
                          <a:pt x="19779" y="1821"/>
                        </a:lnTo>
                        <a:cubicBezTo>
                          <a:pt x="14571" y="906"/>
                          <a:pt x="9477" y="313"/>
                          <a:pt x="5095" y="313"/>
                        </a:cubicBezTo>
                        <a:cubicBezTo>
                          <a:pt x="3263" y="313"/>
                          <a:pt x="1571" y="201"/>
                          <a:pt x="0" y="0"/>
                        </a:cubicBezTo>
                        <a:close/>
                        <a:moveTo>
                          <a:pt x="0" y="0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20" name="Freeform: Shape 38"/>
                  <p:cNvSpPr>
                    <a:spLocks/>
                  </p:cNvSpPr>
                  <p:nvPr/>
                </p:nvSpPr>
                <p:spPr bwMode="auto">
                  <a:xfrm>
                    <a:off x="176" y="0"/>
                    <a:ext cx="395" cy="43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w 21600"/>
                      <a:gd name="T11" fmla="*/ 0 h 2160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5750"/>
                        </a:moveTo>
                        <a:cubicBezTo>
                          <a:pt x="8522" y="16492"/>
                          <a:pt x="20175" y="20356"/>
                          <a:pt x="21600" y="21600"/>
                        </a:cubicBezTo>
                        <a:lnTo>
                          <a:pt x="21600" y="0"/>
                        </a:lnTo>
                        <a:cubicBezTo>
                          <a:pt x="19877" y="1348"/>
                          <a:pt x="8354" y="5075"/>
                          <a:pt x="0" y="5783"/>
                        </a:cubicBezTo>
                        <a:lnTo>
                          <a:pt x="0" y="15750"/>
                        </a:lnTo>
                        <a:close/>
                        <a:moveTo>
                          <a:pt x="0" y="15750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21" name="Freeform: Shape 39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4" cy="19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21600" y="21600"/>
                        </a:moveTo>
                        <a:lnTo>
                          <a:pt x="21600" y="0"/>
                        </a:lnTo>
                        <a:cubicBezTo>
                          <a:pt x="4123" y="761"/>
                          <a:pt x="0" y="7019"/>
                          <a:pt x="0" y="10870"/>
                        </a:cubicBezTo>
                        <a:cubicBezTo>
                          <a:pt x="0" y="15025"/>
                          <a:pt x="3935" y="20934"/>
                          <a:pt x="21600" y="21600"/>
                        </a:cubicBezTo>
                        <a:close/>
                        <a:moveTo>
                          <a:pt x="21600" y="21600"/>
                        </a:move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25400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</p:grpSp>
          </p:grpSp>
          <p:sp>
            <p:nvSpPr>
              <p:cNvPr id="11" name="Rectangle 29"/>
              <p:cNvSpPr/>
              <p:nvPr/>
            </p:nvSpPr>
            <p:spPr>
              <a:xfrm>
                <a:off x="8693356" y="1630469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92500" lnSpcReduction="20000"/>
              </a:bodyPr>
              <a:lstStyle/>
              <a:p>
                <a:r>
                  <a:rPr lang="zh-CN" altLang="en-US" sz="1600" b="1" dirty="0">
                    <a:solidFill>
                      <a:schemeClr val="accent2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12" name="Rectangle 30"/>
              <p:cNvSpPr/>
              <p:nvPr/>
            </p:nvSpPr>
            <p:spPr>
              <a:xfrm>
                <a:off x="8693356" y="1876690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  <p:sp>
            <p:nvSpPr>
              <p:cNvPr id="13" name="Rectangle 31"/>
              <p:cNvSpPr/>
              <p:nvPr/>
            </p:nvSpPr>
            <p:spPr>
              <a:xfrm>
                <a:off x="8693356" y="3419006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92500" lnSpcReduction="20000"/>
              </a:bodyPr>
              <a:lstStyle/>
              <a:p>
                <a:r>
                  <a:rPr lang="zh-CN" altLang="en-US" sz="1600" b="1" dirty="0">
                    <a:solidFill>
                      <a:schemeClr val="accent4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14" name="Rectangle 32"/>
              <p:cNvSpPr/>
              <p:nvPr/>
            </p:nvSpPr>
            <p:spPr>
              <a:xfrm>
                <a:off x="8693356" y="3665227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  <p:sp>
            <p:nvSpPr>
              <p:cNvPr id="15" name="Rectangle 33"/>
              <p:cNvSpPr/>
              <p:nvPr/>
            </p:nvSpPr>
            <p:spPr>
              <a:xfrm>
                <a:off x="8693356" y="5023032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92500" lnSpcReduction="20000"/>
              </a:bodyPr>
              <a:lstStyle/>
              <a:p>
                <a:r>
                  <a:rPr lang="zh-CN" altLang="en-US" sz="1600" b="1" dirty="0">
                    <a:solidFill>
                      <a:schemeClr val="accent6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  <p:sp>
            <p:nvSpPr>
              <p:cNvPr id="16" name="Rectangle 34"/>
              <p:cNvSpPr/>
              <p:nvPr/>
            </p:nvSpPr>
            <p:spPr>
              <a:xfrm>
                <a:off x="8693356" y="5269253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</p:grpSp>
      </p:grpSp>
      <p:sp>
        <p:nvSpPr>
          <p:cNvPr id="63" name="Title 1"/>
          <p:cNvSpPr txBox="1">
            <a:spLocks/>
          </p:cNvSpPr>
          <p:nvPr/>
        </p:nvSpPr>
        <p:spPr>
          <a:xfrm>
            <a:off x="611559" y="175643"/>
            <a:ext cx="3185937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529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:lc="http://schemas.openxmlformats.org/drawingml/2006/lockedCanvas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8"/>
          <p:cNvSpPr txBox="1"/>
          <p:nvPr/>
        </p:nvSpPr>
        <p:spPr>
          <a:xfrm>
            <a:off x="1827199" y="2188552"/>
            <a:ext cx="51930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  <a:cs typeface="+mn-ea"/>
                <a:sym typeface="+mn-lt"/>
              </a:rPr>
              <a:t>Work plan for next year</a:t>
            </a:r>
            <a:endParaRPr lang="en-GB" altLang="zh-CN" sz="3600" dirty="0">
              <a:solidFill>
                <a:schemeClr val="bg1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" name="TextBox 49"/>
          <p:cNvSpPr txBox="1"/>
          <p:nvPr/>
        </p:nvSpPr>
        <p:spPr>
          <a:xfrm>
            <a:off x="2987824" y="2891761"/>
            <a:ext cx="345638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  <a:cs typeface="+mn-ea"/>
                <a:sym typeface="+mn-lt"/>
              </a:rPr>
              <a:t>Please replace the text and click Add the relevant title text</a:t>
            </a:r>
          </a:p>
        </p:txBody>
      </p:sp>
      <p:sp>
        <p:nvSpPr>
          <p:cNvPr id="8" name="TextBox 48"/>
          <p:cNvSpPr txBox="1"/>
          <p:nvPr/>
        </p:nvSpPr>
        <p:spPr>
          <a:xfrm>
            <a:off x="4139952" y="1124620"/>
            <a:ext cx="1728192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8000" dirty="0">
                <a:solidFill>
                  <a:srgbClr val="5AAD9E"/>
                </a:solidFill>
                <a:latin typeface="Narkisim" panose="020E0502050101010101" pitchFamily="34" charset="-79"/>
                <a:ea typeface="华康雅宋体W9(P)" panose="02020900000000000000" pitchFamily="18" charset="-122"/>
                <a:cs typeface="Narkisim" panose="020E0502050101010101" pitchFamily="34" charset="-79"/>
                <a:sym typeface="+mn-lt"/>
              </a:rPr>
              <a:t>04</a:t>
            </a:r>
            <a:endParaRPr lang="en-GB" altLang="zh-CN" sz="8000" dirty="0">
              <a:solidFill>
                <a:srgbClr val="5AAD9E"/>
              </a:solidFill>
              <a:latin typeface="Narkisim" panose="020E0502050101010101" pitchFamily="34" charset="-79"/>
              <a:ea typeface="华康雅宋体W9(P)" panose="02020900000000000000" pitchFamily="18" charset="-122"/>
              <a:cs typeface="Narkisim" panose="020E0502050101010101" pitchFamily="34" charset="-79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019078" y="-2366463"/>
            <a:ext cx="7395510" cy="6618716"/>
            <a:chOff x="4019078" y="-2366463"/>
            <a:chExt cx="7395510" cy="6618716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6156176" y="-1025054"/>
              <a:ext cx="4332447" cy="3570061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68064" flipH="1" flipV="1">
              <a:off x="7082141" y="682192"/>
              <a:ext cx="4332447" cy="3570061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4019078" y="-2366463"/>
              <a:ext cx="4332447" cy="3570061"/>
            </a:xfrm>
            <a:prstGeom prst="rect">
              <a:avLst/>
            </a:prstGeom>
          </p:spPr>
        </p:pic>
      </p:grpSp>
      <p:grpSp>
        <p:nvGrpSpPr>
          <p:cNvPr id="15" name="组合 14"/>
          <p:cNvGrpSpPr/>
          <p:nvPr/>
        </p:nvGrpSpPr>
        <p:grpSpPr>
          <a:xfrm>
            <a:off x="-2433908" y="2223904"/>
            <a:ext cx="7321890" cy="5520901"/>
            <a:chOff x="-2433908" y="2223904"/>
            <a:chExt cx="7321890" cy="5520901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33908" y="2223904"/>
              <a:ext cx="4261107" cy="3511276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-723311" y="3807486"/>
              <a:ext cx="4261107" cy="3511276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626875" y="4233529"/>
              <a:ext cx="4261107" cy="35112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909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6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4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/>
          <p:nvPr/>
        </p:nvGrpSpPr>
        <p:grpSpPr>
          <a:xfrm>
            <a:off x="2857034" y="1976068"/>
            <a:ext cx="3429934" cy="1803071"/>
            <a:chOff x="3676269" y="2136032"/>
            <a:chExt cx="4839464" cy="2544042"/>
          </a:xfrm>
        </p:grpSpPr>
        <p:sp>
          <p:nvSpPr>
            <p:cNvPr id="32" name="Freeform: Shape 1"/>
            <p:cNvSpPr/>
            <p:nvPr/>
          </p:nvSpPr>
          <p:spPr>
            <a:xfrm>
              <a:off x="3855000" y="2356008"/>
              <a:ext cx="1201560" cy="810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208" y="21600"/>
                  </a:moveTo>
                  <a:lnTo>
                    <a:pt x="21600" y="18493"/>
                  </a:lnTo>
                  <a:lnTo>
                    <a:pt x="0" y="0"/>
                  </a:lnTo>
                  <a:cubicBezTo>
                    <a:pt x="0" y="0"/>
                    <a:pt x="14208" y="21600"/>
                    <a:pt x="14208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33" name="Freeform: Shape 2"/>
            <p:cNvSpPr/>
            <p:nvPr/>
          </p:nvSpPr>
          <p:spPr>
            <a:xfrm>
              <a:off x="7140897" y="2356008"/>
              <a:ext cx="1201574" cy="810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93" y="21600"/>
                  </a:moveTo>
                  <a:lnTo>
                    <a:pt x="0" y="18493"/>
                  </a:lnTo>
                  <a:lnTo>
                    <a:pt x="21600" y="0"/>
                  </a:lnTo>
                  <a:cubicBezTo>
                    <a:pt x="21600" y="0"/>
                    <a:pt x="7393" y="21600"/>
                    <a:pt x="7393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grpSp>
          <p:nvGrpSpPr>
            <p:cNvPr id="34" name="Group 3"/>
            <p:cNvGrpSpPr/>
            <p:nvPr/>
          </p:nvGrpSpPr>
          <p:grpSpPr>
            <a:xfrm>
              <a:off x="3676269" y="2163529"/>
              <a:ext cx="439935" cy="439920"/>
              <a:chOff x="0" y="0"/>
              <a:chExt cx="879867" cy="879838"/>
            </a:xfrm>
            <a:solidFill>
              <a:schemeClr val="bg1"/>
            </a:solidFill>
          </p:grpSpPr>
          <p:sp>
            <p:nvSpPr>
              <p:cNvPr id="47" name="Oval 4"/>
              <p:cNvSpPr/>
              <p:nvPr/>
            </p:nvSpPr>
            <p:spPr>
              <a:xfrm>
                <a:off x="0" y="0"/>
                <a:ext cx="879867" cy="879838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solidFill>
                  <a:srgbClr val="DCDEE0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8" name="Freeform: Shape 5"/>
              <p:cNvSpPr/>
              <p:nvPr/>
            </p:nvSpPr>
            <p:spPr>
              <a:xfrm>
                <a:off x="230842" y="230829"/>
                <a:ext cx="418182" cy="4181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1795"/>
                      <a:pt x="21514" y="12600"/>
                      <a:pt x="20518" y="12600"/>
                    </a:cubicBezTo>
                    <a:lnTo>
                      <a:pt x="12600" y="12600"/>
                    </a:lnTo>
                    <a:lnTo>
                      <a:pt x="12600" y="20518"/>
                    </a:lnTo>
                    <a:cubicBezTo>
                      <a:pt x="12600" y="21512"/>
                      <a:pt x="11795" y="21600"/>
                      <a:pt x="10800" y="21600"/>
                    </a:cubicBezTo>
                    <a:cubicBezTo>
                      <a:pt x="9805" y="21600"/>
                      <a:pt x="9000" y="21512"/>
                      <a:pt x="9000" y="20518"/>
                    </a:cubicBezTo>
                    <a:lnTo>
                      <a:pt x="9000" y="12600"/>
                    </a:lnTo>
                    <a:lnTo>
                      <a:pt x="1082" y="12600"/>
                    </a:lnTo>
                    <a:cubicBezTo>
                      <a:pt x="88" y="12600"/>
                      <a:pt x="0" y="11796"/>
                      <a:pt x="0" y="10800"/>
                    </a:cubicBezTo>
                    <a:cubicBezTo>
                      <a:pt x="0" y="9805"/>
                      <a:pt x="88" y="9000"/>
                      <a:pt x="1082" y="9000"/>
                    </a:cubicBezTo>
                    <a:lnTo>
                      <a:pt x="9000" y="9000"/>
                    </a:lnTo>
                    <a:lnTo>
                      <a:pt x="9000" y="1082"/>
                    </a:lnTo>
                    <a:cubicBezTo>
                      <a:pt x="9000" y="86"/>
                      <a:pt x="9805" y="0"/>
                      <a:pt x="10800" y="0"/>
                    </a:cubicBezTo>
                    <a:cubicBezTo>
                      <a:pt x="11795" y="0"/>
                      <a:pt x="12600" y="86"/>
                      <a:pt x="12600" y="1082"/>
                    </a:cubicBezTo>
                    <a:lnTo>
                      <a:pt x="12600" y="9000"/>
                    </a:lnTo>
                    <a:lnTo>
                      <a:pt x="20518" y="9000"/>
                    </a:lnTo>
                    <a:cubicBezTo>
                      <a:pt x="21514" y="9000"/>
                      <a:pt x="21600" y="9805"/>
                      <a:pt x="21600" y="1080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35" name="Group 6"/>
            <p:cNvGrpSpPr/>
            <p:nvPr/>
          </p:nvGrpSpPr>
          <p:grpSpPr>
            <a:xfrm>
              <a:off x="8075798" y="2136032"/>
              <a:ext cx="439935" cy="439934"/>
              <a:chOff x="0" y="0"/>
              <a:chExt cx="879867" cy="879866"/>
            </a:xfrm>
          </p:grpSpPr>
          <p:sp>
            <p:nvSpPr>
              <p:cNvPr id="45" name="Oval 7"/>
              <p:cNvSpPr/>
              <p:nvPr/>
            </p:nvSpPr>
            <p:spPr>
              <a:xfrm>
                <a:off x="0" y="0"/>
                <a:ext cx="879867" cy="879866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solidFill>
                  <a:srgbClr val="DCDEE0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6" name="Freeform: Shape 8"/>
              <p:cNvSpPr/>
              <p:nvPr/>
            </p:nvSpPr>
            <p:spPr>
              <a:xfrm>
                <a:off x="245534" y="214775"/>
                <a:ext cx="388799" cy="399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494" extrusionOk="0">
                    <a:moveTo>
                      <a:pt x="17852" y="10732"/>
                    </a:moveTo>
                    <a:lnTo>
                      <a:pt x="15287" y="8141"/>
                    </a:lnTo>
                    <a:lnTo>
                      <a:pt x="14103" y="9287"/>
                    </a:lnTo>
                    <a:lnTo>
                      <a:pt x="16780" y="11770"/>
                    </a:lnTo>
                    <a:lnTo>
                      <a:pt x="14104" y="14253"/>
                    </a:lnTo>
                    <a:lnTo>
                      <a:pt x="15288" y="15399"/>
                    </a:lnTo>
                    <a:lnTo>
                      <a:pt x="17852" y="12808"/>
                    </a:lnTo>
                    <a:lnTo>
                      <a:pt x="20416" y="15399"/>
                    </a:lnTo>
                    <a:lnTo>
                      <a:pt x="21600" y="14253"/>
                    </a:lnTo>
                    <a:lnTo>
                      <a:pt x="18924" y="11770"/>
                    </a:lnTo>
                    <a:lnTo>
                      <a:pt x="21599" y="9287"/>
                    </a:lnTo>
                    <a:lnTo>
                      <a:pt x="20415" y="8141"/>
                    </a:lnTo>
                    <a:cubicBezTo>
                      <a:pt x="20415" y="8141"/>
                      <a:pt x="17852" y="10732"/>
                      <a:pt x="17852" y="10732"/>
                    </a:cubicBezTo>
                    <a:close/>
                    <a:moveTo>
                      <a:pt x="17840" y="20553"/>
                    </a:moveTo>
                    <a:cubicBezTo>
                      <a:pt x="17840" y="18126"/>
                      <a:pt x="15400" y="16891"/>
                      <a:pt x="13023" y="15899"/>
                    </a:cubicBezTo>
                    <a:cubicBezTo>
                      <a:pt x="10654" y="14912"/>
                      <a:pt x="9898" y="14080"/>
                      <a:pt x="9898" y="12297"/>
                    </a:cubicBezTo>
                    <a:cubicBezTo>
                      <a:pt x="9898" y="11229"/>
                      <a:pt x="10621" y="11577"/>
                      <a:pt x="10938" y="9617"/>
                    </a:cubicBezTo>
                    <a:cubicBezTo>
                      <a:pt x="11072" y="8804"/>
                      <a:pt x="11710" y="9604"/>
                      <a:pt x="11833" y="7749"/>
                    </a:cubicBezTo>
                    <a:cubicBezTo>
                      <a:pt x="11833" y="7010"/>
                      <a:pt x="11483" y="6826"/>
                      <a:pt x="11483" y="6826"/>
                    </a:cubicBezTo>
                    <a:cubicBezTo>
                      <a:pt x="11483" y="6826"/>
                      <a:pt x="11661" y="5732"/>
                      <a:pt x="11730" y="4889"/>
                    </a:cubicBezTo>
                    <a:cubicBezTo>
                      <a:pt x="11801" y="4006"/>
                      <a:pt x="11286" y="2123"/>
                      <a:pt x="9163" y="1545"/>
                    </a:cubicBezTo>
                    <a:cubicBezTo>
                      <a:pt x="8792" y="1177"/>
                      <a:pt x="8541" y="592"/>
                      <a:pt x="9684" y="7"/>
                    </a:cubicBezTo>
                    <a:cubicBezTo>
                      <a:pt x="7184" y="-106"/>
                      <a:pt x="6603" y="1160"/>
                      <a:pt x="5272" y="2092"/>
                    </a:cubicBezTo>
                    <a:cubicBezTo>
                      <a:pt x="4139" y="2909"/>
                      <a:pt x="3834" y="4202"/>
                      <a:pt x="3888" y="4890"/>
                    </a:cubicBezTo>
                    <a:cubicBezTo>
                      <a:pt x="3961" y="5733"/>
                      <a:pt x="4137" y="6827"/>
                      <a:pt x="4137" y="6827"/>
                    </a:cubicBezTo>
                    <a:cubicBezTo>
                      <a:pt x="4137" y="6827"/>
                      <a:pt x="3787" y="7011"/>
                      <a:pt x="3787" y="7750"/>
                    </a:cubicBezTo>
                    <a:cubicBezTo>
                      <a:pt x="3910" y="9606"/>
                      <a:pt x="4550" y="8805"/>
                      <a:pt x="4683" y="9618"/>
                    </a:cubicBezTo>
                    <a:cubicBezTo>
                      <a:pt x="5000" y="11578"/>
                      <a:pt x="5724" y="11230"/>
                      <a:pt x="5724" y="12298"/>
                    </a:cubicBezTo>
                    <a:cubicBezTo>
                      <a:pt x="5724" y="14081"/>
                      <a:pt x="5487" y="14686"/>
                      <a:pt x="3118" y="15674"/>
                    </a:cubicBezTo>
                    <a:cubicBezTo>
                      <a:pt x="740" y="16664"/>
                      <a:pt x="0" y="18253"/>
                      <a:pt x="12" y="20553"/>
                    </a:cubicBezTo>
                    <a:cubicBezTo>
                      <a:pt x="16" y="21241"/>
                      <a:pt x="0" y="21494"/>
                      <a:pt x="0" y="21494"/>
                    </a:cubicBezTo>
                    <a:lnTo>
                      <a:pt x="17852" y="21494"/>
                    </a:lnTo>
                    <a:cubicBezTo>
                      <a:pt x="17852" y="21494"/>
                      <a:pt x="17840" y="21241"/>
                      <a:pt x="17840" y="205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36" name="Group 9"/>
            <p:cNvGrpSpPr/>
            <p:nvPr/>
          </p:nvGrpSpPr>
          <p:grpSpPr>
            <a:xfrm>
              <a:off x="4693660" y="3084680"/>
              <a:ext cx="1348437" cy="911351"/>
              <a:chOff x="4693660" y="3084680"/>
              <a:chExt cx="1348437" cy="911351"/>
            </a:xfrm>
          </p:grpSpPr>
          <p:sp>
            <p:nvSpPr>
              <p:cNvPr id="43" name="Freeform: Shape 10"/>
              <p:cNvSpPr/>
              <p:nvPr/>
            </p:nvSpPr>
            <p:spPr>
              <a:xfrm>
                <a:off x="4693660" y="3084680"/>
                <a:ext cx="1348437" cy="911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97" y="0"/>
                    </a:moveTo>
                    <a:lnTo>
                      <a:pt x="0" y="2934"/>
                    </a:lnTo>
                    <a:lnTo>
                      <a:pt x="12305" y="21600"/>
                    </a:lnTo>
                    <a:lnTo>
                      <a:pt x="12322" y="21583"/>
                    </a:lnTo>
                    <a:lnTo>
                      <a:pt x="21600" y="12476"/>
                    </a:lnTo>
                    <a:cubicBezTo>
                      <a:pt x="21600" y="12476"/>
                      <a:pt x="6997" y="0"/>
                      <a:pt x="6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4" name="Freeform: Shape 11"/>
              <p:cNvSpPr/>
              <p:nvPr/>
            </p:nvSpPr>
            <p:spPr>
              <a:xfrm>
                <a:off x="5342468" y="3446892"/>
                <a:ext cx="249236" cy="1869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62" y="12600"/>
                    </a:moveTo>
                    <a:cubicBezTo>
                      <a:pt x="21442" y="12600"/>
                      <a:pt x="21600" y="12811"/>
                      <a:pt x="21600" y="13050"/>
                    </a:cubicBezTo>
                    <a:lnTo>
                      <a:pt x="21600" y="15750"/>
                    </a:lnTo>
                    <a:cubicBezTo>
                      <a:pt x="21600" y="15989"/>
                      <a:pt x="21442" y="16200"/>
                      <a:pt x="21262" y="16200"/>
                    </a:cubicBezTo>
                    <a:lnTo>
                      <a:pt x="17550" y="16200"/>
                    </a:lnTo>
                    <a:lnTo>
                      <a:pt x="17550" y="21150"/>
                    </a:lnTo>
                    <a:cubicBezTo>
                      <a:pt x="17550" y="21389"/>
                      <a:pt x="17392" y="21600"/>
                      <a:pt x="17212" y="21600"/>
                    </a:cubicBezTo>
                    <a:lnTo>
                      <a:pt x="15187" y="21600"/>
                    </a:lnTo>
                    <a:cubicBezTo>
                      <a:pt x="15008" y="21600"/>
                      <a:pt x="14850" y="21389"/>
                      <a:pt x="14850" y="21150"/>
                    </a:cubicBezTo>
                    <a:lnTo>
                      <a:pt x="14850" y="16200"/>
                    </a:lnTo>
                    <a:lnTo>
                      <a:pt x="11137" y="16200"/>
                    </a:lnTo>
                    <a:cubicBezTo>
                      <a:pt x="10958" y="16200"/>
                      <a:pt x="10800" y="15989"/>
                      <a:pt x="10800" y="15750"/>
                    </a:cubicBezTo>
                    <a:lnTo>
                      <a:pt x="10800" y="13050"/>
                    </a:lnTo>
                    <a:cubicBezTo>
                      <a:pt x="10800" y="12811"/>
                      <a:pt x="10958" y="12600"/>
                      <a:pt x="11137" y="12600"/>
                    </a:cubicBezTo>
                    <a:lnTo>
                      <a:pt x="14850" y="12600"/>
                    </a:lnTo>
                    <a:lnTo>
                      <a:pt x="14850" y="7650"/>
                    </a:lnTo>
                    <a:cubicBezTo>
                      <a:pt x="14850" y="7411"/>
                      <a:pt x="15008" y="7200"/>
                      <a:pt x="15187" y="7200"/>
                    </a:cubicBezTo>
                    <a:lnTo>
                      <a:pt x="17212" y="7200"/>
                    </a:lnTo>
                    <a:cubicBezTo>
                      <a:pt x="17392" y="7200"/>
                      <a:pt x="17550" y="7411"/>
                      <a:pt x="17550" y="7650"/>
                    </a:cubicBezTo>
                    <a:lnTo>
                      <a:pt x="17550" y="12600"/>
                    </a:lnTo>
                    <a:cubicBezTo>
                      <a:pt x="17550" y="12600"/>
                      <a:pt x="21262" y="12600"/>
                      <a:pt x="21262" y="12600"/>
                    </a:cubicBezTo>
                    <a:close/>
                    <a:moveTo>
                      <a:pt x="3375" y="5400"/>
                    </a:moveTo>
                    <a:cubicBezTo>
                      <a:pt x="3375" y="2419"/>
                      <a:pt x="5189" y="0"/>
                      <a:pt x="7425" y="0"/>
                    </a:cubicBezTo>
                    <a:cubicBezTo>
                      <a:pt x="9661" y="0"/>
                      <a:pt x="11475" y="2419"/>
                      <a:pt x="11475" y="5400"/>
                    </a:cubicBezTo>
                    <a:cubicBezTo>
                      <a:pt x="11475" y="8381"/>
                      <a:pt x="9661" y="10800"/>
                      <a:pt x="7425" y="10800"/>
                    </a:cubicBezTo>
                    <a:cubicBezTo>
                      <a:pt x="5189" y="10800"/>
                      <a:pt x="3375" y="8381"/>
                      <a:pt x="3375" y="5400"/>
                    </a:cubicBezTo>
                    <a:close/>
                    <a:moveTo>
                      <a:pt x="11137" y="17550"/>
                    </a:moveTo>
                    <a:lnTo>
                      <a:pt x="13837" y="17550"/>
                    </a:lnTo>
                    <a:lnTo>
                      <a:pt x="13837" y="20897"/>
                    </a:lnTo>
                    <a:cubicBezTo>
                      <a:pt x="13321" y="21403"/>
                      <a:pt x="12667" y="21600"/>
                      <a:pt x="12034" y="21600"/>
                    </a:cubicBezTo>
                    <a:lnTo>
                      <a:pt x="2816" y="21600"/>
                    </a:lnTo>
                    <a:cubicBezTo>
                      <a:pt x="1129" y="21600"/>
                      <a:pt x="0" y="20250"/>
                      <a:pt x="0" y="17958"/>
                    </a:cubicBezTo>
                    <a:cubicBezTo>
                      <a:pt x="0" y="14780"/>
                      <a:pt x="559" y="9900"/>
                      <a:pt x="3649" y="9900"/>
                    </a:cubicBezTo>
                    <a:cubicBezTo>
                      <a:pt x="3818" y="9900"/>
                      <a:pt x="3934" y="9998"/>
                      <a:pt x="4061" y="10139"/>
                    </a:cubicBezTo>
                    <a:cubicBezTo>
                      <a:pt x="5094" y="11194"/>
                      <a:pt x="6096" y="11855"/>
                      <a:pt x="7425" y="11855"/>
                    </a:cubicBezTo>
                    <a:cubicBezTo>
                      <a:pt x="8754" y="11855"/>
                      <a:pt x="9756" y="11194"/>
                      <a:pt x="10789" y="10139"/>
                    </a:cubicBezTo>
                    <a:cubicBezTo>
                      <a:pt x="10916" y="9998"/>
                      <a:pt x="11032" y="9900"/>
                      <a:pt x="11201" y="9900"/>
                    </a:cubicBezTo>
                    <a:cubicBezTo>
                      <a:pt x="12097" y="9900"/>
                      <a:pt x="12888" y="10350"/>
                      <a:pt x="13489" y="11250"/>
                    </a:cubicBezTo>
                    <a:lnTo>
                      <a:pt x="11137" y="11250"/>
                    </a:lnTo>
                    <a:cubicBezTo>
                      <a:pt x="10399" y="11250"/>
                      <a:pt x="9788" y="12066"/>
                      <a:pt x="9788" y="13050"/>
                    </a:cubicBezTo>
                    <a:lnTo>
                      <a:pt x="9788" y="15750"/>
                    </a:lnTo>
                    <a:cubicBezTo>
                      <a:pt x="9788" y="16734"/>
                      <a:pt x="10399" y="17550"/>
                      <a:pt x="11137" y="175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37" name="Group 12"/>
            <p:cNvGrpSpPr/>
            <p:nvPr/>
          </p:nvGrpSpPr>
          <p:grpSpPr>
            <a:xfrm>
              <a:off x="6151004" y="3084680"/>
              <a:ext cx="1348430" cy="911351"/>
              <a:chOff x="6151004" y="3084680"/>
              <a:chExt cx="1348430" cy="911351"/>
            </a:xfrm>
          </p:grpSpPr>
          <p:sp>
            <p:nvSpPr>
              <p:cNvPr id="41" name="Freeform: Shape 13"/>
              <p:cNvSpPr/>
              <p:nvPr/>
            </p:nvSpPr>
            <p:spPr>
              <a:xfrm>
                <a:off x="6151004" y="3084680"/>
                <a:ext cx="1348430" cy="911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603" y="0"/>
                    </a:moveTo>
                    <a:lnTo>
                      <a:pt x="21600" y="2934"/>
                    </a:lnTo>
                    <a:lnTo>
                      <a:pt x="9295" y="21600"/>
                    </a:lnTo>
                    <a:lnTo>
                      <a:pt x="9278" y="21583"/>
                    </a:lnTo>
                    <a:lnTo>
                      <a:pt x="0" y="12476"/>
                    </a:lnTo>
                    <a:cubicBezTo>
                      <a:pt x="0" y="12476"/>
                      <a:pt x="14603" y="0"/>
                      <a:pt x="146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2" name="Freeform: Shape 14"/>
              <p:cNvSpPr/>
              <p:nvPr/>
            </p:nvSpPr>
            <p:spPr>
              <a:xfrm>
                <a:off x="6705517" y="3460119"/>
                <a:ext cx="182356" cy="1604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776" y="5891"/>
                    </a:moveTo>
                    <a:lnTo>
                      <a:pt x="4320" y="5891"/>
                    </a:lnTo>
                    <a:cubicBezTo>
                      <a:pt x="4320" y="7855"/>
                      <a:pt x="4320" y="9818"/>
                      <a:pt x="4320" y="9818"/>
                    </a:cubicBezTo>
                    <a:cubicBezTo>
                      <a:pt x="4320" y="10907"/>
                      <a:pt x="5090" y="11782"/>
                      <a:pt x="6048" y="11782"/>
                    </a:cubicBezTo>
                    <a:cubicBezTo>
                      <a:pt x="7088" y="11782"/>
                      <a:pt x="7574" y="11782"/>
                      <a:pt x="7776" y="11782"/>
                    </a:cubicBezTo>
                    <a:cubicBezTo>
                      <a:pt x="7776" y="11782"/>
                      <a:pt x="7776" y="5891"/>
                      <a:pt x="7776" y="5891"/>
                    </a:cubicBezTo>
                    <a:close/>
                    <a:moveTo>
                      <a:pt x="21600" y="21600"/>
                    </a:moveTo>
                    <a:lnTo>
                      <a:pt x="6048" y="21600"/>
                    </a:lnTo>
                    <a:lnTo>
                      <a:pt x="6048" y="18655"/>
                    </a:lnTo>
                    <a:lnTo>
                      <a:pt x="7776" y="15709"/>
                    </a:lnTo>
                    <a:cubicBezTo>
                      <a:pt x="7628" y="15709"/>
                      <a:pt x="6197" y="15709"/>
                      <a:pt x="6048" y="15709"/>
                    </a:cubicBezTo>
                    <a:cubicBezTo>
                      <a:pt x="3186" y="15709"/>
                      <a:pt x="864" y="13070"/>
                      <a:pt x="864" y="9818"/>
                    </a:cubicBezTo>
                    <a:lnTo>
                      <a:pt x="864" y="4909"/>
                    </a:lnTo>
                    <a:lnTo>
                      <a:pt x="0" y="3927"/>
                    </a:lnTo>
                    <a:lnTo>
                      <a:pt x="432" y="1964"/>
                    </a:lnTo>
                    <a:lnTo>
                      <a:pt x="6912" y="1964"/>
                    </a:lnTo>
                    <a:lnTo>
                      <a:pt x="7344" y="0"/>
                    </a:lnTo>
                    <a:lnTo>
                      <a:pt x="20304" y="0"/>
                    </a:lnTo>
                    <a:lnTo>
                      <a:pt x="20736" y="2945"/>
                    </a:lnTo>
                    <a:lnTo>
                      <a:pt x="19872" y="3436"/>
                    </a:lnTo>
                    <a:lnTo>
                      <a:pt x="19872" y="15709"/>
                    </a:lnTo>
                    <a:lnTo>
                      <a:pt x="21600" y="18655"/>
                    </a:lnTo>
                    <a:cubicBezTo>
                      <a:pt x="21600" y="18655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38" name="Group 15"/>
            <p:cNvGrpSpPr/>
            <p:nvPr/>
          </p:nvGrpSpPr>
          <p:grpSpPr>
            <a:xfrm>
              <a:off x="5504823" y="3648370"/>
              <a:ext cx="1197217" cy="1031704"/>
              <a:chOff x="5504823" y="3648370"/>
              <a:chExt cx="1197217" cy="1031704"/>
            </a:xfrm>
          </p:grpSpPr>
          <p:sp>
            <p:nvSpPr>
              <p:cNvPr id="39" name="Freeform: Shape 16"/>
              <p:cNvSpPr/>
              <p:nvPr/>
            </p:nvSpPr>
            <p:spPr>
              <a:xfrm>
                <a:off x="5504823" y="3648370"/>
                <a:ext cx="1197217" cy="10317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56" y="0"/>
                    </a:moveTo>
                    <a:lnTo>
                      <a:pt x="917" y="7575"/>
                    </a:lnTo>
                    <a:lnTo>
                      <a:pt x="0" y="8280"/>
                    </a:lnTo>
                    <a:lnTo>
                      <a:pt x="10685" y="21600"/>
                    </a:lnTo>
                    <a:lnTo>
                      <a:pt x="21600" y="8349"/>
                    </a:lnTo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0" name="Freeform: Shape 17"/>
              <p:cNvSpPr/>
              <p:nvPr/>
            </p:nvSpPr>
            <p:spPr>
              <a:xfrm>
                <a:off x="5999252" y="4058203"/>
                <a:ext cx="212038" cy="2120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38" y="19791"/>
                    </a:moveTo>
                    <a:lnTo>
                      <a:pt x="19803" y="21138"/>
                    </a:lnTo>
                    <a:cubicBezTo>
                      <a:pt x="19504" y="21425"/>
                      <a:pt x="19092" y="21600"/>
                      <a:pt x="18668" y="21600"/>
                    </a:cubicBezTo>
                    <a:cubicBezTo>
                      <a:pt x="18243" y="21600"/>
                      <a:pt x="17832" y="21425"/>
                      <a:pt x="17545" y="21138"/>
                    </a:cubicBezTo>
                    <a:lnTo>
                      <a:pt x="13015" y="16596"/>
                    </a:lnTo>
                    <a:cubicBezTo>
                      <a:pt x="12715" y="16309"/>
                      <a:pt x="12541" y="15897"/>
                      <a:pt x="12541" y="15473"/>
                    </a:cubicBezTo>
                    <a:cubicBezTo>
                      <a:pt x="12541" y="14999"/>
                      <a:pt x="12740" y="14612"/>
                      <a:pt x="13077" y="14275"/>
                    </a:cubicBezTo>
                    <a:lnTo>
                      <a:pt x="9883" y="11081"/>
                    </a:lnTo>
                    <a:lnTo>
                      <a:pt x="8311" y="12653"/>
                    </a:lnTo>
                    <a:cubicBezTo>
                      <a:pt x="8198" y="12765"/>
                      <a:pt x="8049" y="12828"/>
                      <a:pt x="7886" y="12828"/>
                    </a:cubicBezTo>
                    <a:cubicBezTo>
                      <a:pt x="7724" y="12828"/>
                      <a:pt x="7574" y="12765"/>
                      <a:pt x="7462" y="12653"/>
                    </a:cubicBezTo>
                    <a:cubicBezTo>
                      <a:pt x="7836" y="13027"/>
                      <a:pt x="8186" y="13302"/>
                      <a:pt x="8186" y="13876"/>
                    </a:cubicBezTo>
                    <a:cubicBezTo>
                      <a:pt x="8186" y="14200"/>
                      <a:pt x="8061" y="14487"/>
                      <a:pt x="7836" y="14724"/>
                    </a:cubicBezTo>
                    <a:cubicBezTo>
                      <a:pt x="7412" y="15174"/>
                      <a:pt x="6963" y="15773"/>
                      <a:pt x="6289" y="15773"/>
                    </a:cubicBezTo>
                    <a:cubicBezTo>
                      <a:pt x="5977" y="15773"/>
                      <a:pt x="5665" y="15648"/>
                      <a:pt x="5441" y="15423"/>
                    </a:cubicBezTo>
                    <a:lnTo>
                      <a:pt x="349" y="10332"/>
                    </a:lnTo>
                    <a:cubicBezTo>
                      <a:pt x="125" y="10107"/>
                      <a:pt x="0" y="9795"/>
                      <a:pt x="0" y="9484"/>
                    </a:cubicBezTo>
                    <a:cubicBezTo>
                      <a:pt x="0" y="8810"/>
                      <a:pt x="599" y="8360"/>
                      <a:pt x="1048" y="7936"/>
                    </a:cubicBezTo>
                    <a:cubicBezTo>
                      <a:pt x="1285" y="7712"/>
                      <a:pt x="1572" y="7587"/>
                      <a:pt x="1897" y="7587"/>
                    </a:cubicBezTo>
                    <a:cubicBezTo>
                      <a:pt x="2471" y="7587"/>
                      <a:pt x="2745" y="7936"/>
                      <a:pt x="3120" y="8311"/>
                    </a:cubicBezTo>
                    <a:cubicBezTo>
                      <a:pt x="3007" y="8198"/>
                      <a:pt x="2945" y="8049"/>
                      <a:pt x="2945" y="7886"/>
                    </a:cubicBezTo>
                    <a:cubicBezTo>
                      <a:pt x="2945" y="7724"/>
                      <a:pt x="3007" y="7574"/>
                      <a:pt x="3120" y="7462"/>
                    </a:cubicBezTo>
                    <a:lnTo>
                      <a:pt x="7462" y="3120"/>
                    </a:lnTo>
                    <a:cubicBezTo>
                      <a:pt x="7574" y="3007"/>
                      <a:pt x="7724" y="2945"/>
                      <a:pt x="7886" y="2945"/>
                    </a:cubicBezTo>
                    <a:cubicBezTo>
                      <a:pt x="8049" y="2945"/>
                      <a:pt x="8198" y="3007"/>
                      <a:pt x="8311" y="3120"/>
                    </a:cubicBezTo>
                    <a:cubicBezTo>
                      <a:pt x="7936" y="2745"/>
                      <a:pt x="7587" y="2471"/>
                      <a:pt x="7587" y="1897"/>
                    </a:cubicBezTo>
                    <a:cubicBezTo>
                      <a:pt x="7587" y="1572"/>
                      <a:pt x="7712" y="1285"/>
                      <a:pt x="7936" y="1048"/>
                    </a:cubicBezTo>
                    <a:cubicBezTo>
                      <a:pt x="8360" y="599"/>
                      <a:pt x="8810" y="0"/>
                      <a:pt x="9484" y="0"/>
                    </a:cubicBezTo>
                    <a:cubicBezTo>
                      <a:pt x="9795" y="0"/>
                      <a:pt x="10107" y="125"/>
                      <a:pt x="10332" y="349"/>
                    </a:cubicBezTo>
                    <a:lnTo>
                      <a:pt x="15423" y="5441"/>
                    </a:lnTo>
                    <a:cubicBezTo>
                      <a:pt x="15648" y="5665"/>
                      <a:pt x="15773" y="5977"/>
                      <a:pt x="15773" y="6289"/>
                    </a:cubicBezTo>
                    <a:cubicBezTo>
                      <a:pt x="15773" y="6963"/>
                      <a:pt x="15174" y="7412"/>
                      <a:pt x="14724" y="7836"/>
                    </a:cubicBezTo>
                    <a:cubicBezTo>
                      <a:pt x="14487" y="8061"/>
                      <a:pt x="14200" y="8186"/>
                      <a:pt x="13876" y="8186"/>
                    </a:cubicBezTo>
                    <a:cubicBezTo>
                      <a:pt x="13302" y="8186"/>
                      <a:pt x="13027" y="7836"/>
                      <a:pt x="12653" y="7462"/>
                    </a:cubicBezTo>
                    <a:cubicBezTo>
                      <a:pt x="12765" y="7574"/>
                      <a:pt x="12828" y="7724"/>
                      <a:pt x="12828" y="7886"/>
                    </a:cubicBezTo>
                    <a:cubicBezTo>
                      <a:pt x="12828" y="8049"/>
                      <a:pt x="12765" y="8198"/>
                      <a:pt x="12653" y="8311"/>
                    </a:cubicBezTo>
                    <a:lnTo>
                      <a:pt x="11081" y="9883"/>
                    </a:lnTo>
                    <a:lnTo>
                      <a:pt x="14275" y="13077"/>
                    </a:lnTo>
                    <a:cubicBezTo>
                      <a:pt x="14612" y="12740"/>
                      <a:pt x="14999" y="12541"/>
                      <a:pt x="15473" y="12541"/>
                    </a:cubicBezTo>
                    <a:cubicBezTo>
                      <a:pt x="15897" y="12541"/>
                      <a:pt x="16309" y="12715"/>
                      <a:pt x="16609" y="13002"/>
                    </a:cubicBezTo>
                    <a:lnTo>
                      <a:pt x="21138" y="17532"/>
                    </a:lnTo>
                    <a:cubicBezTo>
                      <a:pt x="21425" y="17832"/>
                      <a:pt x="21600" y="18243"/>
                      <a:pt x="21600" y="18668"/>
                    </a:cubicBezTo>
                    <a:cubicBezTo>
                      <a:pt x="21600" y="19092"/>
                      <a:pt x="21425" y="19504"/>
                      <a:pt x="21138" y="1979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5" name="Group 68"/>
          <p:cNvGrpSpPr/>
          <p:nvPr/>
        </p:nvGrpSpPr>
        <p:grpSpPr>
          <a:xfrm>
            <a:off x="6128111" y="1272966"/>
            <a:ext cx="2062292" cy="2597568"/>
            <a:chOff x="8170814" y="1912116"/>
            <a:chExt cx="2749722" cy="3463424"/>
          </a:xfrm>
        </p:grpSpPr>
        <p:grpSp>
          <p:nvGrpSpPr>
            <p:cNvPr id="20" name="Group 69"/>
            <p:cNvGrpSpPr/>
            <p:nvPr/>
          </p:nvGrpSpPr>
          <p:grpSpPr>
            <a:xfrm>
              <a:off x="8170814" y="1912116"/>
              <a:ext cx="2611177" cy="3463424"/>
              <a:chOff x="1193500" y="1491637"/>
              <a:chExt cx="3761195" cy="3463424"/>
            </a:xfrm>
          </p:grpSpPr>
          <p:grpSp>
            <p:nvGrpSpPr>
              <p:cNvPr id="23" name="Group 72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30" name="TextBox 7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77500" lnSpcReduction="200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000" dirty="0">
                      <a:latin typeface="印品黑体" panose="00000500000000000000" pitchFamily="2" charset="-122"/>
                    </a:rPr>
                    <a:t>This section is displayed as a text layout placeholder</a:t>
                  </a:r>
                  <a:br>
                    <a:rPr lang="zh-CN" altLang="en-US" sz="1000" dirty="0">
                      <a:latin typeface="印品黑体" panose="00000500000000000000" pitchFamily="2" charset="-122"/>
                    </a:rPr>
                  </a:br>
                  <a:r>
                    <a:rPr lang="zh-CN" altLang="en-US" sz="1000" dirty="0">
                      <a:latin typeface="印品黑体" panose="00000500000000000000" pitchFamily="2" charset="-122"/>
                    </a:rPr>
                    <a:t>(Theme fonts are recommended)</a:t>
                  </a:r>
                </a:p>
              </p:txBody>
            </p:sp>
            <p:sp>
              <p:nvSpPr>
                <p:cNvPr id="31" name="Rectangle 80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zh-CN" altLang="en-US" sz="1600" b="1" dirty="0">
                      <a:solidFill>
                        <a:schemeClr val="accent1"/>
                      </a:solidFill>
                      <a:latin typeface="印品黑体" panose="00000500000000000000" pitchFamily="2" charset="-122"/>
                    </a:rPr>
                    <a:t>The title text preset</a:t>
                  </a:r>
                </a:p>
              </p:txBody>
            </p:sp>
          </p:grpSp>
          <p:grpSp>
            <p:nvGrpSpPr>
              <p:cNvPr id="24" name="Group 73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28" name="TextBox 77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77500" lnSpcReduction="200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000" dirty="0">
                      <a:latin typeface="印品黑体" panose="00000500000000000000" pitchFamily="2" charset="-122"/>
                    </a:rPr>
                    <a:t>This section is displayed as a text layout placeholder</a:t>
                  </a:r>
                  <a:br>
                    <a:rPr lang="zh-CN" altLang="en-US" sz="1000" dirty="0">
                      <a:latin typeface="印品黑体" panose="00000500000000000000" pitchFamily="2" charset="-122"/>
                    </a:rPr>
                  </a:br>
                  <a:r>
                    <a:rPr lang="zh-CN" altLang="en-US" sz="1000" dirty="0">
                      <a:latin typeface="印品黑体" panose="00000500000000000000" pitchFamily="2" charset="-122"/>
                    </a:rPr>
                    <a:t>(Theme fonts are recommended)</a:t>
                  </a:r>
                </a:p>
              </p:txBody>
            </p:sp>
            <p:sp>
              <p:nvSpPr>
                <p:cNvPr id="29" name="Rectangle 78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zh-CN" altLang="en-US" sz="1600" b="1" dirty="0">
                      <a:solidFill>
                        <a:schemeClr val="accent2"/>
                      </a:solidFill>
                      <a:latin typeface="印品黑体" panose="00000500000000000000" pitchFamily="2" charset="-122"/>
                    </a:rPr>
                    <a:t>The title text preset</a:t>
                  </a:r>
                </a:p>
              </p:txBody>
            </p:sp>
          </p:grpSp>
          <p:grpSp>
            <p:nvGrpSpPr>
              <p:cNvPr id="25" name="Group 74"/>
              <p:cNvGrpSpPr/>
              <p:nvPr/>
            </p:nvGrpSpPr>
            <p:grpSpPr>
              <a:xfrm>
                <a:off x="1193500" y="4139453"/>
                <a:ext cx="3761195" cy="815608"/>
                <a:chOff x="1317257" y="1824875"/>
                <a:chExt cx="3761195" cy="815608"/>
              </a:xfrm>
            </p:grpSpPr>
            <p:sp>
              <p:nvSpPr>
                <p:cNvPr id="26" name="TextBox 75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77500" lnSpcReduction="200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000" dirty="0">
                      <a:latin typeface="印品黑体" panose="00000500000000000000" pitchFamily="2" charset="-122"/>
                    </a:rPr>
                    <a:t>This section is displayed as a text layout placeholder</a:t>
                  </a:r>
                  <a:br>
                    <a:rPr lang="zh-CN" altLang="en-US" sz="1000" dirty="0">
                      <a:latin typeface="印品黑体" panose="00000500000000000000" pitchFamily="2" charset="-122"/>
                    </a:rPr>
                  </a:br>
                  <a:r>
                    <a:rPr lang="zh-CN" altLang="en-US" sz="1000" dirty="0">
                      <a:latin typeface="印品黑体" panose="00000500000000000000" pitchFamily="2" charset="-122"/>
                    </a:rPr>
                    <a:t>(Theme fonts are recommended)</a:t>
                  </a:r>
                </a:p>
              </p:txBody>
            </p:sp>
            <p:sp>
              <p:nvSpPr>
                <p:cNvPr id="27" name="Rectangle 76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zh-CN" altLang="en-US" sz="1600" b="1" dirty="0">
                      <a:solidFill>
                        <a:schemeClr val="accent5"/>
                      </a:solidFill>
                      <a:latin typeface="印品黑体" panose="00000500000000000000" pitchFamily="2" charset="-122"/>
                    </a:rPr>
                    <a:t>The title text preset</a:t>
                  </a:r>
                </a:p>
              </p:txBody>
            </p:sp>
          </p:grpSp>
        </p:grpSp>
        <p:cxnSp>
          <p:nvCxnSpPr>
            <p:cNvPr id="21" name="Straight Connector 70"/>
            <p:cNvCxnSpPr/>
            <p:nvPr/>
          </p:nvCxnSpPr>
          <p:spPr>
            <a:xfrm>
              <a:off x="8472264" y="2924944"/>
              <a:ext cx="2448272" cy="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71"/>
            <p:cNvCxnSpPr/>
            <p:nvPr/>
          </p:nvCxnSpPr>
          <p:spPr>
            <a:xfrm>
              <a:off x="8472264" y="4263691"/>
              <a:ext cx="2448272" cy="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81"/>
          <p:cNvGrpSpPr/>
          <p:nvPr/>
        </p:nvGrpSpPr>
        <p:grpSpPr>
          <a:xfrm>
            <a:off x="980601" y="1272966"/>
            <a:ext cx="2035289" cy="2597568"/>
            <a:chOff x="1307468" y="1697288"/>
            <a:chExt cx="2713719" cy="3463424"/>
          </a:xfrm>
        </p:grpSpPr>
        <p:grpSp>
          <p:nvGrpSpPr>
            <p:cNvPr id="7" name="Group 82"/>
            <p:cNvGrpSpPr/>
            <p:nvPr/>
          </p:nvGrpSpPr>
          <p:grpSpPr>
            <a:xfrm>
              <a:off x="1410010" y="1697288"/>
              <a:ext cx="2611177" cy="3463424"/>
              <a:chOff x="1193500" y="1491637"/>
              <a:chExt cx="3761195" cy="3463424"/>
            </a:xfrm>
          </p:grpSpPr>
          <p:grpSp>
            <p:nvGrpSpPr>
              <p:cNvPr id="11" name="Group 86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8" name="TextBox 93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77500" lnSpcReduction="20000"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000" dirty="0">
                      <a:latin typeface="印品黑体" panose="00000500000000000000" pitchFamily="2" charset="-122"/>
                    </a:rPr>
                    <a:t>This section is displayed as a text layout placeholder</a:t>
                  </a:r>
                  <a:br>
                    <a:rPr lang="zh-CN" altLang="en-US" sz="1000" dirty="0">
                      <a:latin typeface="印品黑体" panose="00000500000000000000" pitchFamily="2" charset="-122"/>
                    </a:rPr>
                  </a:br>
                  <a:r>
                    <a:rPr lang="zh-CN" altLang="en-US" sz="1000" dirty="0">
                      <a:latin typeface="印品黑体" panose="00000500000000000000" pitchFamily="2" charset="-122"/>
                    </a:rPr>
                    <a:t>(Theme fonts are recommended)</a:t>
                  </a:r>
                </a:p>
              </p:txBody>
            </p:sp>
            <p:sp>
              <p:nvSpPr>
                <p:cNvPr id="19" name="Rectangle 94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r>
                    <a:rPr lang="zh-CN" altLang="en-US" sz="1600" b="1" dirty="0">
                      <a:solidFill>
                        <a:schemeClr val="accent1"/>
                      </a:solidFill>
                      <a:latin typeface="印品黑体" panose="00000500000000000000" pitchFamily="2" charset="-122"/>
                    </a:rPr>
                    <a:t>The title text preset</a:t>
                  </a:r>
                </a:p>
              </p:txBody>
            </p:sp>
          </p:grpSp>
          <p:grpSp>
            <p:nvGrpSpPr>
              <p:cNvPr id="12" name="Group 87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6" name="TextBox 91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77500" lnSpcReduction="20000"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000" dirty="0">
                      <a:latin typeface="印品黑体" panose="00000500000000000000" pitchFamily="2" charset="-122"/>
                    </a:rPr>
                    <a:t>This section is displayed as a text layout placeholder</a:t>
                  </a:r>
                  <a:br>
                    <a:rPr lang="zh-CN" altLang="en-US" sz="1000" dirty="0">
                      <a:latin typeface="印品黑体" panose="00000500000000000000" pitchFamily="2" charset="-122"/>
                    </a:rPr>
                  </a:br>
                  <a:r>
                    <a:rPr lang="zh-CN" altLang="en-US" sz="1000" dirty="0">
                      <a:latin typeface="印品黑体" panose="00000500000000000000" pitchFamily="2" charset="-122"/>
                    </a:rPr>
                    <a:t>(Theme fonts are recommended)</a:t>
                  </a:r>
                </a:p>
              </p:txBody>
            </p:sp>
            <p:sp>
              <p:nvSpPr>
                <p:cNvPr id="17" name="Rectangle 92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r>
                    <a:rPr lang="zh-CN" altLang="en-US" sz="1600" b="1" dirty="0">
                      <a:solidFill>
                        <a:schemeClr val="accent2"/>
                      </a:solidFill>
                      <a:latin typeface="印品黑体" panose="00000500000000000000" pitchFamily="2" charset="-122"/>
                    </a:rPr>
                    <a:t>The title text preset</a:t>
                  </a:r>
                </a:p>
              </p:txBody>
            </p:sp>
          </p:grpSp>
          <p:grpSp>
            <p:nvGrpSpPr>
              <p:cNvPr id="13" name="Group 88"/>
              <p:cNvGrpSpPr/>
              <p:nvPr/>
            </p:nvGrpSpPr>
            <p:grpSpPr>
              <a:xfrm>
                <a:off x="1193500" y="4139453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4" name="TextBox 8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77500" lnSpcReduction="20000"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000" dirty="0">
                      <a:latin typeface="印品黑体" panose="00000500000000000000" pitchFamily="2" charset="-122"/>
                    </a:rPr>
                    <a:t>This section is displayed as a text layout placeholder</a:t>
                  </a:r>
                  <a:br>
                    <a:rPr lang="zh-CN" altLang="en-US" sz="1000" dirty="0">
                      <a:latin typeface="印品黑体" panose="00000500000000000000" pitchFamily="2" charset="-122"/>
                    </a:rPr>
                  </a:br>
                  <a:r>
                    <a:rPr lang="zh-CN" altLang="en-US" sz="1000" dirty="0">
                      <a:latin typeface="印品黑体" panose="00000500000000000000" pitchFamily="2" charset="-122"/>
                    </a:rPr>
                    <a:t>(Theme fonts are recommended)</a:t>
                  </a:r>
                </a:p>
              </p:txBody>
            </p:sp>
            <p:sp>
              <p:nvSpPr>
                <p:cNvPr id="15" name="Rectangle 90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r>
                    <a:rPr lang="zh-CN" altLang="en-US" sz="1600" b="1" dirty="0">
                      <a:solidFill>
                        <a:schemeClr val="accent5"/>
                      </a:solidFill>
                      <a:latin typeface="印品黑体" panose="00000500000000000000" pitchFamily="2" charset="-122"/>
                    </a:rPr>
                    <a:t>The title text preset</a:t>
                  </a:r>
                </a:p>
              </p:txBody>
            </p:sp>
          </p:grpSp>
        </p:grpSp>
        <p:grpSp>
          <p:nvGrpSpPr>
            <p:cNvPr id="8" name="Group 83"/>
            <p:cNvGrpSpPr/>
            <p:nvPr/>
          </p:nvGrpSpPr>
          <p:grpSpPr>
            <a:xfrm>
              <a:off x="1307468" y="2710116"/>
              <a:ext cx="2448272" cy="1338747"/>
              <a:chOff x="1307468" y="2924944"/>
              <a:chExt cx="2448272" cy="1338747"/>
            </a:xfrm>
          </p:grpSpPr>
          <p:cxnSp>
            <p:nvCxnSpPr>
              <p:cNvPr id="9" name="Straight Connector 84"/>
              <p:cNvCxnSpPr/>
              <p:nvPr/>
            </p:nvCxnSpPr>
            <p:spPr>
              <a:xfrm>
                <a:off x="1307468" y="2924944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85"/>
              <p:cNvCxnSpPr/>
              <p:nvPr/>
            </p:nvCxnSpPr>
            <p:spPr>
              <a:xfrm>
                <a:off x="1307468" y="4263691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9" name="Title 1"/>
          <p:cNvSpPr txBox="1">
            <a:spLocks/>
          </p:cNvSpPr>
          <p:nvPr/>
        </p:nvSpPr>
        <p:spPr>
          <a:xfrm>
            <a:off x="611560" y="175643"/>
            <a:ext cx="30963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349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1"/>
          <p:cNvSpPr/>
          <p:nvPr/>
        </p:nvSpPr>
        <p:spPr bwMode="auto">
          <a:xfrm>
            <a:off x="1871700" y="903484"/>
            <a:ext cx="5400600" cy="135015"/>
          </a:xfrm>
          <a:prstGeom prst="roundRect">
            <a:avLst>
              <a:gd name="adj" fmla="val 50000"/>
            </a:avLst>
          </a:prstGeom>
          <a:solidFill>
            <a:srgbClr val="5AAD9E"/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3635896" y="758314"/>
            <a:ext cx="2115235" cy="967427"/>
            <a:chOff x="3635896" y="758314"/>
            <a:chExt cx="2115235" cy="967427"/>
          </a:xfrm>
        </p:grpSpPr>
        <p:sp>
          <p:nvSpPr>
            <p:cNvPr id="26" name="TextBox 7"/>
            <p:cNvSpPr txBox="1"/>
            <p:nvPr/>
          </p:nvSpPr>
          <p:spPr>
            <a:xfrm>
              <a:off x="3635896" y="758314"/>
              <a:ext cx="2115235" cy="384563"/>
            </a:xfrm>
            <a:prstGeom prst="rect">
              <a:avLst/>
            </a:prstGeom>
            <a:solidFill>
              <a:srgbClr val="F1F8F1"/>
            </a:solidFill>
          </p:spPr>
          <p:txBody>
            <a:bodyPr wrap="square" lIns="0" tIns="0" rIns="0" bIns="0" anchor="b" anchorCtr="0">
              <a:noAutofit/>
            </a:bodyPr>
            <a:lstStyle/>
            <a:p>
              <a:pPr algn="ctr"/>
              <a:r>
                <a:rPr lang="en-US" altLang="zh-CN" sz="3600" dirty="0">
                  <a:solidFill>
                    <a:schemeClr val="tx2"/>
                  </a:solidFill>
                  <a:latin typeface="印品黑体" panose="00000500000000000000" pitchFamily="2" charset="-122"/>
                </a:rPr>
                <a:t>Contents</a:t>
              </a:r>
            </a:p>
          </p:txBody>
        </p:sp>
        <p:sp>
          <p:nvSpPr>
            <p:cNvPr id="27" name="Rectangle 9"/>
            <p:cNvSpPr/>
            <p:nvPr/>
          </p:nvSpPr>
          <p:spPr>
            <a:xfrm>
              <a:off x="3896925" y="1033243"/>
              <a:ext cx="1350150" cy="692498"/>
            </a:xfrm>
            <a:prstGeom prst="rect">
              <a:avLst/>
            </a:prstGeom>
          </p:spPr>
          <p:txBody>
            <a:bodyPr wrap="square">
              <a:normAutofit fontScale="85000" lnSpcReduction="20000"/>
            </a:bodyPr>
            <a:lstStyle/>
            <a:p>
              <a:pPr algn="ctr"/>
              <a:endParaRPr lang="zh-CN" altLang="en-US" sz="5400" b="1" dirty="0">
                <a:solidFill>
                  <a:schemeClr val="tx2"/>
                </a:solidFill>
                <a:latin typeface="印品黑体" panose="00000500000000000000" pitchFamily="2" charset="-122"/>
              </a:endParaRPr>
            </a:p>
          </p:txBody>
        </p:sp>
      </p:grpSp>
      <p:grpSp>
        <p:nvGrpSpPr>
          <p:cNvPr id="5" name="Group 10"/>
          <p:cNvGrpSpPr/>
          <p:nvPr/>
        </p:nvGrpSpPr>
        <p:grpSpPr>
          <a:xfrm>
            <a:off x="1017351" y="2271726"/>
            <a:ext cx="3312422" cy="530914"/>
            <a:chOff x="6764723" y="1520469"/>
            <a:chExt cx="4416563" cy="707886"/>
          </a:xfrm>
        </p:grpSpPr>
        <p:sp>
          <p:nvSpPr>
            <p:cNvPr id="21" name="TextBox 11"/>
            <p:cNvSpPr txBox="1"/>
            <p:nvPr/>
          </p:nvSpPr>
          <p:spPr>
            <a:xfrm>
              <a:off x="6764723" y="1520469"/>
              <a:ext cx="655949" cy="707886"/>
            </a:xfrm>
            <a:prstGeom prst="rect">
              <a:avLst/>
            </a:prstGeom>
            <a:noFill/>
          </p:spPr>
          <p:txBody>
            <a:bodyPr wrap="none" anchor="ctr">
              <a:normAutofit fontScale="85000" lnSpcReduction="20000"/>
            </a:bodyPr>
            <a:lstStyle/>
            <a:p>
              <a:pPr algn="ctr"/>
              <a:r>
                <a:rPr lang="en-US" altLang="zh-CN" sz="4000" dirty="0">
                  <a:solidFill>
                    <a:srgbClr val="5AAD9E"/>
                  </a:solidFill>
                  <a:latin typeface="印品黑体" panose="00000500000000000000" pitchFamily="2" charset="-122"/>
                </a:rPr>
                <a:t>01</a:t>
              </a:r>
            </a:p>
          </p:txBody>
        </p:sp>
        <p:grpSp>
          <p:nvGrpSpPr>
            <p:cNvPr id="22" name="Group 12"/>
            <p:cNvGrpSpPr/>
            <p:nvPr/>
          </p:nvGrpSpPr>
          <p:grpSpPr>
            <a:xfrm>
              <a:off x="7218712" y="1592796"/>
              <a:ext cx="3962574" cy="563232"/>
              <a:chOff x="3943834" y="704409"/>
              <a:chExt cx="3962574" cy="563232"/>
            </a:xfrm>
          </p:grpSpPr>
          <p:sp>
            <p:nvSpPr>
              <p:cNvPr id="23" name="TextBox 13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zh-CN" altLang="en-US" sz="1600" b="1" dirty="0">
                    <a:solidFill>
                      <a:srgbClr val="5AAD9E"/>
                    </a:solidFill>
                    <a:latin typeface="印品黑体" panose="00000500000000000000" pitchFamily="2" charset="-122"/>
                  </a:rPr>
                  <a:t>Annual work summary</a:t>
                </a:r>
              </a:p>
            </p:txBody>
          </p:sp>
          <p:sp>
            <p:nvSpPr>
              <p:cNvPr id="24" name="TextBox 14"/>
              <p:cNvSpPr txBox="1">
                <a:spLocks/>
              </p:cNvSpPr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70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rgbClr val="5AAD9E"/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</p:grpSp>
      <p:grpSp>
        <p:nvGrpSpPr>
          <p:cNvPr id="6" name="Group 15"/>
          <p:cNvGrpSpPr/>
          <p:nvPr/>
        </p:nvGrpSpPr>
        <p:grpSpPr>
          <a:xfrm>
            <a:off x="4855336" y="2271726"/>
            <a:ext cx="3335866" cy="530914"/>
            <a:chOff x="6733465" y="2527404"/>
            <a:chExt cx="4447821" cy="707886"/>
          </a:xfrm>
        </p:grpSpPr>
        <p:sp>
          <p:nvSpPr>
            <p:cNvPr id="17" name="TextBox 16"/>
            <p:cNvSpPr txBox="1"/>
            <p:nvPr/>
          </p:nvSpPr>
          <p:spPr>
            <a:xfrm>
              <a:off x="6733465" y="2527404"/>
              <a:ext cx="718466" cy="707886"/>
            </a:xfrm>
            <a:prstGeom prst="rect">
              <a:avLst/>
            </a:prstGeom>
            <a:noFill/>
          </p:spPr>
          <p:txBody>
            <a:bodyPr wrap="none" anchor="ctr">
              <a:normAutofit fontScale="85000" lnSpcReduction="20000"/>
            </a:bodyPr>
            <a:lstStyle/>
            <a:p>
              <a:pPr algn="ctr"/>
              <a:r>
                <a:rPr lang="en-US" altLang="zh-CN" sz="4000" dirty="0">
                  <a:solidFill>
                    <a:srgbClr val="5AAD9E"/>
                  </a:solidFill>
                  <a:latin typeface="印品黑体" panose="00000500000000000000" pitchFamily="2" charset="-122"/>
                </a:rPr>
                <a:t>02</a:t>
              </a: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7218712" y="2599731"/>
              <a:ext cx="3962574" cy="563232"/>
              <a:chOff x="3943834" y="704409"/>
              <a:chExt cx="3962574" cy="563232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zh-CN" altLang="en-US" sz="1600" b="1" dirty="0">
                    <a:solidFill>
                      <a:srgbClr val="5AAD9E"/>
                    </a:solidFill>
                    <a:latin typeface="印品黑体" panose="00000500000000000000" pitchFamily="2" charset="-122"/>
                  </a:rPr>
                  <a:t>The completion of the work</a:t>
                </a:r>
              </a:p>
            </p:txBody>
          </p:sp>
          <p:sp>
            <p:nvSpPr>
              <p:cNvPr id="20" name="TextBox 19"/>
              <p:cNvSpPr txBox="1">
                <a:spLocks/>
              </p:cNvSpPr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70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rgbClr val="5AAD9E"/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</p:grpSp>
      <p:grpSp>
        <p:nvGrpSpPr>
          <p:cNvPr id="7" name="Group 20"/>
          <p:cNvGrpSpPr/>
          <p:nvPr/>
        </p:nvGrpSpPr>
        <p:grpSpPr>
          <a:xfrm>
            <a:off x="988497" y="3551061"/>
            <a:ext cx="3341276" cy="530914"/>
            <a:chOff x="6726251" y="3534339"/>
            <a:chExt cx="4455035" cy="707886"/>
          </a:xfrm>
        </p:grpSpPr>
        <p:sp>
          <p:nvSpPr>
            <p:cNvPr id="13" name="TextBox 21"/>
            <p:cNvSpPr txBox="1"/>
            <p:nvPr/>
          </p:nvSpPr>
          <p:spPr>
            <a:xfrm>
              <a:off x="6726251" y="3534339"/>
              <a:ext cx="732893" cy="707886"/>
            </a:xfrm>
            <a:prstGeom prst="rect">
              <a:avLst/>
            </a:prstGeom>
            <a:noFill/>
          </p:spPr>
          <p:txBody>
            <a:bodyPr wrap="none" anchor="ctr">
              <a:normAutofit fontScale="85000" lnSpcReduction="20000"/>
            </a:bodyPr>
            <a:lstStyle/>
            <a:p>
              <a:pPr algn="ctr"/>
              <a:r>
                <a:rPr lang="en-US" altLang="zh-CN" sz="4000" dirty="0">
                  <a:solidFill>
                    <a:schemeClr val="tx2"/>
                  </a:solidFill>
                  <a:latin typeface="印品黑体" panose="00000500000000000000" pitchFamily="2" charset="-122"/>
                </a:rPr>
                <a:t>03</a:t>
              </a:r>
            </a:p>
          </p:txBody>
        </p:sp>
        <p:grpSp>
          <p:nvGrpSpPr>
            <p:cNvPr id="14" name="Group 22"/>
            <p:cNvGrpSpPr/>
            <p:nvPr/>
          </p:nvGrpSpPr>
          <p:grpSpPr>
            <a:xfrm>
              <a:off x="7218712" y="3606666"/>
              <a:ext cx="3962574" cy="563232"/>
              <a:chOff x="3943834" y="704409"/>
              <a:chExt cx="3962574" cy="563232"/>
            </a:xfrm>
          </p:grpSpPr>
          <p:sp>
            <p:nvSpPr>
              <p:cNvPr id="15" name="TextBox 23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zh-CN" altLang="en-US" sz="1600" b="1" dirty="0">
                    <a:solidFill>
                      <a:schemeClr val="tx2"/>
                    </a:solidFill>
                    <a:latin typeface="印品黑体" panose="00000500000000000000" pitchFamily="2" charset="-122"/>
                  </a:rPr>
                  <a:t>Successful project presentation</a:t>
                </a:r>
              </a:p>
            </p:txBody>
          </p:sp>
          <p:sp>
            <p:nvSpPr>
              <p:cNvPr id="16" name="TextBox 24"/>
              <p:cNvSpPr txBox="1">
                <a:spLocks/>
              </p:cNvSpPr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70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chemeClr val="tx2"/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</p:grpSp>
      <p:grpSp>
        <p:nvGrpSpPr>
          <p:cNvPr id="8" name="Group 25"/>
          <p:cNvGrpSpPr/>
          <p:nvPr/>
        </p:nvGrpSpPr>
        <p:grpSpPr>
          <a:xfrm>
            <a:off x="4855937" y="3551061"/>
            <a:ext cx="3335265" cy="530914"/>
            <a:chOff x="6734266" y="4541274"/>
            <a:chExt cx="4447020" cy="707886"/>
          </a:xfrm>
        </p:grpSpPr>
        <p:sp>
          <p:nvSpPr>
            <p:cNvPr id="9" name="TextBox 26"/>
            <p:cNvSpPr txBox="1"/>
            <p:nvPr/>
          </p:nvSpPr>
          <p:spPr>
            <a:xfrm>
              <a:off x="6734266" y="4541274"/>
              <a:ext cx="716863" cy="707886"/>
            </a:xfrm>
            <a:prstGeom prst="rect">
              <a:avLst/>
            </a:prstGeom>
            <a:noFill/>
          </p:spPr>
          <p:txBody>
            <a:bodyPr wrap="none" anchor="ctr">
              <a:normAutofit fontScale="85000" lnSpcReduction="20000"/>
            </a:bodyPr>
            <a:lstStyle/>
            <a:p>
              <a:pPr algn="ctr"/>
              <a:r>
                <a:rPr lang="en-US" altLang="zh-CN" sz="4000" dirty="0">
                  <a:solidFill>
                    <a:schemeClr val="tx2"/>
                  </a:solidFill>
                  <a:latin typeface="印品黑体" panose="00000500000000000000" pitchFamily="2" charset="-122"/>
                </a:rPr>
                <a:t>04</a:t>
              </a:r>
            </a:p>
          </p:txBody>
        </p:sp>
        <p:grpSp>
          <p:nvGrpSpPr>
            <p:cNvPr id="10" name="Group 27"/>
            <p:cNvGrpSpPr/>
            <p:nvPr/>
          </p:nvGrpSpPr>
          <p:grpSpPr>
            <a:xfrm>
              <a:off x="7218712" y="4613601"/>
              <a:ext cx="3962574" cy="563232"/>
              <a:chOff x="3943834" y="704409"/>
              <a:chExt cx="3962574" cy="563232"/>
            </a:xfrm>
          </p:grpSpPr>
          <p:sp>
            <p:nvSpPr>
              <p:cNvPr id="11" name="TextBox 28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zh-CN" altLang="en-US" sz="1600" b="1" dirty="0">
                    <a:solidFill>
                      <a:schemeClr val="tx2"/>
                    </a:solidFill>
                    <a:latin typeface="印品黑体" panose="00000500000000000000" pitchFamily="2" charset="-122"/>
                  </a:rPr>
                  <a:t>Work plan for next year</a:t>
                </a:r>
              </a:p>
            </p:txBody>
          </p:sp>
          <p:sp>
            <p:nvSpPr>
              <p:cNvPr id="12" name="TextBox 29"/>
              <p:cNvSpPr txBox="1">
                <a:spLocks/>
              </p:cNvSpPr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70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chemeClr val="tx2"/>
                    </a:solidFill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991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接连接符 3"/>
          <p:cNvSpPr>
            <a:spLocks/>
          </p:cNvSpPr>
          <p:nvPr/>
        </p:nvSpPr>
        <p:spPr bwMode="auto">
          <a:xfrm>
            <a:off x="1276350" y="202015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sp>
        <p:nvSpPr>
          <p:cNvPr id="5" name="直接连接符 4"/>
          <p:cNvSpPr>
            <a:spLocks/>
          </p:cNvSpPr>
          <p:nvPr/>
        </p:nvSpPr>
        <p:spPr bwMode="auto">
          <a:xfrm>
            <a:off x="1276350" y="202015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sp>
        <p:nvSpPr>
          <p:cNvPr id="6" name="直接连接符 5"/>
          <p:cNvSpPr>
            <a:spLocks/>
          </p:cNvSpPr>
          <p:nvPr/>
        </p:nvSpPr>
        <p:spPr bwMode="auto">
          <a:xfrm>
            <a:off x="1347788" y="202134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sp>
        <p:nvSpPr>
          <p:cNvPr id="7" name="直接连接符 6"/>
          <p:cNvSpPr>
            <a:spLocks/>
          </p:cNvSpPr>
          <p:nvPr/>
        </p:nvSpPr>
        <p:spPr bwMode="auto">
          <a:xfrm>
            <a:off x="1347788" y="202134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465326" y="1950681"/>
            <a:ext cx="1515732" cy="1718470"/>
            <a:chOff x="662073" y="3346215"/>
            <a:chExt cx="2020976" cy="2291293"/>
          </a:xfrm>
        </p:grpSpPr>
        <p:sp>
          <p:nvSpPr>
            <p:cNvPr id="18" name="任意多边形: 形状 17"/>
            <p:cNvSpPr>
              <a:spLocks/>
            </p:cNvSpPr>
            <p:nvPr/>
          </p:nvSpPr>
          <p:spPr bwMode="auto">
            <a:xfrm rot="18988399" flipH="1">
              <a:off x="1314205" y="3346215"/>
              <a:ext cx="1203050" cy="1201446"/>
            </a:xfrm>
            <a:custGeom>
              <a:avLst/>
              <a:gdLst>
                <a:gd name="T0" fmla="*/ 3188 w 3399"/>
                <a:gd name="T1" fmla="*/ 209 h 3399"/>
                <a:gd name="T2" fmla="*/ 2961 w 3399"/>
                <a:gd name="T3" fmla="*/ 104 h 3399"/>
                <a:gd name="T4" fmla="*/ 1582 w 3399"/>
                <a:gd name="T5" fmla="*/ 562 h 3399"/>
                <a:gd name="T6" fmla="*/ 855 w 3399"/>
                <a:gd name="T7" fmla="*/ 624 h 3399"/>
                <a:gd name="T8" fmla="*/ 684 w 3399"/>
                <a:gd name="T9" fmla="*/ 795 h 3399"/>
                <a:gd name="T10" fmla="*/ 1099 w 3399"/>
                <a:gd name="T11" fmla="*/ 1209 h 3399"/>
                <a:gd name="T12" fmla="*/ 978 w 3399"/>
                <a:gd name="T13" fmla="*/ 2218 h 3399"/>
                <a:gd name="T14" fmla="*/ 336 w 3399"/>
                <a:gd name="T15" fmla="*/ 2339 h 3399"/>
                <a:gd name="T16" fmla="*/ 111 w 3399"/>
                <a:gd name="T17" fmla="*/ 2565 h 3399"/>
                <a:gd name="T18" fmla="*/ 550 w 3399"/>
                <a:gd name="T19" fmla="*/ 2769 h 3399"/>
                <a:gd name="T20" fmla="*/ 643 w 3399"/>
                <a:gd name="T21" fmla="*/ 2883 h 3399"/>
                <a:gd name="T22" fmla="*/ 835 w 3399"/>
                <a:gd name="T23" fmla="*/ 3289 h 3399"/>
                <a:gd name="T24" fmla="*/ 1061 w 3399"/>
                <a:gd name="T25" fmla="*/ 3063 h 3399"/>
                <a:gd name="T26" fmla="*/ 1182 w 3399"/>
                <a:gd name="T27" fmla="*/ 2421 h 3399"/>
                <a:gd name="T28" fmla="*/ 2190 w 3399"/>
                <a:gd name="T29" fmla="*/ 2299 h 3399"/>
                <a:gd name="T30" fmla="*/ 2605 w 3399"/>
                <a:gd name="T31" fmla="*/ 2713 h 3399"/>
                <a:gd name="T32" fmla="*/ 2775 w 3399"/>
                <a:gd name="T33" fmla="*/ 2543 h 3399"/>
                <a:gd name="T34" fmla="*/ 2837 w 3399"/>
                <a:gd name="T35" fmla="*/ 1816 h 3399"/>
                <a:gd name="T36" fmla="*/ 3294 w 3399"/>
                <a:gd name="T37" fmla="*/ 436 h 3399"/>
                <a:gd name="T38" fmla="*/ 3188 w 3399"/>
                <a:gd name="T39" fmla="*/ 210 h 3399"/>
                <a:gd name="T40" fmla="*/ 3188 w 3399"/>
                <a:gd name="T41" fmla="*/ 210 h 3399"/>
                <a:gd name="T42" fmla="*/ 3188 w 3399"/>
                <a:gd name="T43" fmla="*/ 210 h 3399"/>
                <a:gd name="T44" fmla="*/ 3188 w 3399"/>
                <a:gd name="T45" fmla="*/ 209 h 3399"/>
                <a:gd name="T46" fmla="*/ 3188 w 3399"/>
                <a:gd name="T47" fmla="*/ 209 h 3399"/>
                <a:gd name="T48" fmla="*/ 2864 w 3399"/>
                <a:gd name="T49" fmla="*/ 824 h 3399"/>
                <a:gd name="T50" fmla="*/ 2578 w 3399"/>
                <a:gd name="T51" fmla="*/ 821 h 3399"/>
                <a:gd name="T52" fmla="*/ 2574 w 3399"/>
                <a:gd name="T53" fmla="*/ 534 h 3399"/>
                <a:gd name="T54" fmla="*/ 2861 w 3399"/>
                <a:gd name="T55" fmla="*/ 537 h 3399"/>
                <a:gd name="T56" fmla="*/ 2864 w 3399"/>
                <a:gd name="T57" fmla="*/ 824 h 3399"/>
                <a:gd name="T58" fmla="*/ 2864 w 3399"/>
                <a:gd name="T59" fmla="*/ 824 h 3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399" h="3399">
                  <a:moveTo>
                    <a:pt x="3188" y="209"/>
                  </a:moveTo>
                  <a:cubicBezTo>
                    <a:pt x="3132" y="154"/>
                    <a:pt x="3037" y="117"/>
                    <a:pt x="2961" y="104"/>
                  </a:cubicBezTo>
                  <a:cubicBezTo>
                    <a:pt x="2375" y="0"/>
                    <a:pt x="1855" y="327"/>
                    <a:pt x="1582" y="562"/>
                  </a:cubicBezTo>
                  <a:cubicBezTo>
                    <a:pt x="1431" y="552"/>
                    <a:pt x="855" y="624"/>
                    <a:pt x="855" y="624"/>
                  </a:cubicBezTo>
                  <a:cubicBezTo>
                    <a:pt x="551" y="663"/>
                    <a:pt x="684" y="795"/>
                    <a:pt x="684" y="795"/>
                  </a:cubicBezTo>
                  <a:cubicBezTo>
                    <a:pt x="1099" y="1209"/>
                    <a:pt x="1099" y="1209"/>
                    <a:pt x="1099" y="1209"/>
                  </a:cubicBezTo>
                  <a:cubicBezTo>
                    <a:pt x="884" y="1916"/>
                    <a:pt x="1014" y="2047"/>
                    <a:pt x="978" y="2218"/>
                  </a:cubicBezTo>
                  <a:cubicBezTo>
                    <a:pt x="942" y="2389"/>
                    <a:pt x="655" y="2319"/>
                    <a:pt x="336" y="2339"/>
                  </a:cubicBezTo>
                  <a:cubicBezTo>
                    <a:pt x="18" y="2359"/>
                    <a:pt x="0" y="2473"/>
                    <a:pt x="111" y="2565"/>
                  </a:cubicBezTo>
                  <a:cubicBezTo>
                    <a:pt x="194" y="2634"/>
                    <a:pt x="436" y="2727"/>
                    <a:pt x="550" y="2769"/>
                  </a:cubicBezTo>
                  <a:cubicBezTo>
                    <a:pt x="577" y="2783"/>
                    <a:pt x="616" y="2814"/>
                    <a:pt x="643" y="2883"/>
                  </a:cubicBezTo>
                  <a:cubicBezTo>
                    <a:pt x="688" y="3005"/>
                    <a:pt x="772" y="3213"/>
                    <a:pt x="835" y="3289"/>
                  </a:cubicBezTo>
                  <a:cubicBezTo>
                    <a:pt x="927" y="3399"/>
                    <a:pt x="1041" y="3382"/>
                    <a:pt x="1061" y="3063"/>
                  </a:cubicBezTo>
                  <a:cubicBezTo>
                    <a:pt x="1081" y="2744"/>
                    <a:pt x="1011" y="2458"/>
                    <a:pt x="1182" y="2421"/>
                  </a:cubicBezTo>
                  <a:cubicBezTo>
                    <a:pt x="1353" y="2385"/>
                    <a:pt x="1483" y="2515"/>
                    <a:pt x="2190" y="2299"/>
                  </a:cubicBezTo>
                  <a:cubicBezTo>
                    <a:pt x="2605" y="2713"/>
                    <a:pt x="2605" y="2713"/>
                    <a:pt x="2605" y="2713"/>
                  </a:cubicBezTo>
                  <a:cubicBezTo>
                    <a:pt x="2605" y="2713"/>
                    <a:pt x="2737" y="2847"/>
                    <a:pt x="2775" y="2543"/>
                  </a:cubicBezTo>
                  <a:cubicBezTo>
                    <a:pt x="2775" y="2543"/>
                    <a:pt x="2847" y="1967"/>
                    <a:pt x="2837" y="1816"/>
                  </a:cubicBezTo>
                  <a:cubicBezTo>
                    <a:pt x="3072" y="1542"/>
                    <a:pt x="3399" y="1022"/>
                    <a:pt x="3294" y="436"/>
                  </a:cubicBezTo>
                  <a:cubicBezTo>
                    <a:pt x="3280" y="360"/>
                    <a:pt x="3244" y="266"/>
                    <a:pt x="3188" y="210"/>
                  </a:cubicBezTo>
                  <a:cubicBezTo>
                    <a:pt x="3188" y="210"/>
                    <a:pt x="3188" y="210"/>
                    <a:pt x="3188" y="210"/>
                  </a:cubicBezTo>
                  <a:cubicBezTo>
                    <a:pt x="3188" y="210"/>
                    <a:pt x="3188" y="210"/>
                    <a:pt x="3188" y="210"/>
                  </a:cubicBezTo>
                  <a:cubicBezTo>
                    <a:pt x="3188" y="209"/>
                    <a:pt x="3188" y="209"/>
                    <a:pt x="3188" y="209"/>
                  </a:cubicBezTo>
                  <a:cubicBezTo>
                    <a:pt x="3188" y="209"/>
                    <a:pt x="3188" y="209"/>
                    <a:pt x="3188" y="209"/>
                  </a:cubicBezTo>
                  <a:close/>
                  <a:moveTo>
                    <a:pt x="2864" y="824"/>
                  </a:moveTo>
                  <a:cubicBezTo>
                    <a:pt x="2786" y="902"/>
                    <a:pt x="2657" y="900"/>
                    <a:pt x="2578" y="821"/>
                  </a:cubicBezTo>
                  <a:cubicBezTo>
                    <a:pt x="2497" y="740"/>
                    <a:pt x="2496" y="612"/>
                    <a:pt x="2574" y="534"/>
                  </a:cubicBezTo>
                  <a:cubicBezTo>
                    <a:pt x="2652" y="456"/>
                    <a:pt x="2780" y="457"/>
                    <a:pt x="2861" y="537"/>
                  </a:cubicBezTo>
                  <a:cubicBezTo>
                    <a:pt x="2940" y="617"/>
                    <a:pt x="2942" y="746"/>
                    <a:pt x="2864" y="824"/>
                  </a:cubicBezTo>
                  <a:cubicBezTo>
                    <a:pt x="2864" y="824"/>
                    <a:pt x="2864" y="824"/>
                    <a:pt x="2864" y="8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9" name="文本框 26"/>
            <p:cNvSpPr txBox="1"/>
            <p:nvPr/>
          </p:nvSpPr>
          <p:spPr>
            <a:xfrm>
              <a:off x="662074" y="5203287"/>
              <a:ext cx="2020975" cy="434221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0000" lnSpcReduction="2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0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662073" y="4709467"/>
              <a:ext cx="2020976" cy="325410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zh-CN" altLang="en-US" sz="1600" b="1" dirty="0">
                  <a:solidFill>
                    <a:schemeClr val="accent2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533777" y="1231650"/>
            <a:ext cx="1515732" cy="1728552"/>
            <a:chOff x="4711702" y="3332772"/>
            <a:chExt cx="2020976" cy="2304736"/>
          </a:xfrm>
        </p:grpSpPr>
        <p:sp>
          <p:nvSpPr>
            <p:cNvPr id="14" name="直接连接符 13"/>
            <p:cNvSpPr>
              <a:spLocks/>
            </p:cNvSpPr>
            <p:nvPr/>
          </p:nvSpPr>
          <p:spPr bwMode="auto">
            <a:xfrm>
              <a:off x="5363703" y="333277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5" name="任意多边形: 形状 14"/>
            <p:cNvSpPr>
              <a:spLocks/>
            </p:cNvSpPr>
            <p:nvPr/>
          </p:nvSpPr>
          <p:spPr bwMode="auto">
            <a:xfrm rot="18988399" flipH="1">
              <a:off x="5363703" y="3346215"/>
              <a:ext cx="1203050" cy="1201446"/>
            </a:xfrm>
            <a:custGeom>
              <a:avLst/>
              <a:gdLst>
                <a:gd name="T0" fmla="*/ 3188 w 3399"/>
                <a:gd name="T1" fmla="*/ 209 h 3399"/>
                <a:gd name="T2" fmla="*/ 2961 w 3399"/>
                <a:gd name="T3" fmla="*/ 104 h 3399"/>
                <a:gd name="T4" fmla="*/ 1582 w 3399"/>
                <a:gd name="T5" fmla="*/ 562 h 3399"/>
                <a:gd name="T6" fmla="*/ 855 w 3399"/>
                <a:gd name="T7" fmla="*/ 624 h 3399"/>
                <a:gd name="T8" fmla="*/ 684 w 3399"/>
                <a:gd name="T9" fmla="*/ 795 h 3399"/>
                <a:gd name="T10" fmla="*/ 1099 w 3399"/>
                <a:gd name="T11" fmla="*/ 1209 h 3399"/>
                <a:gd name="T12" fmla="*/ 978 w 3399"/>
                <a:gd name="T13" fmla="*/ 2218 h 3399"/>
                <a:gd name="T14" fmla="*/ 336 w 3399"/>
                <a:gd name="T15" fmla="*/ 2339 h 3399"/>
                <a:gd name="T16" fmla="*/ 111 w 3399"/>
                <a:gd name="T17" fmla="*/ 2565 h 3399"/>
                <a:gd name="T18" fmla="*/ 550 w 3399"/>
                <a:gd name="T19" fmla="*/ 2769 h 3399"/>
                <a:gd name="T20" fmla="*/ 643 w 3399"/>
                <a:gd name="T21" fmla="*/ 2883 h 3399"/>
                <a:gd name="T22" fmla="*/ 835 w 3399"/>
                <a:gd name="T23" fmla="*/ 3289 h 3399"/>
                <a:gd name="T24" fmla="*/ 1061 w 3399"/>
                <a:gd name="T25" fmla="*/ 3063 h 3399"/>
                <a:gd name="T26" fmla="*/ 1182 w 3399"/>
                <a:gd name="T27" fmla="*/ 2421 h 3399"/>
                <a:gd name="T28" fmla="*/ 2190 w 3399"/>
                <a:gd name="T29" fmla="*/ 2299 h 3399"/>
                <a:gd name="T30" fmla="*/ 2605 w 3399"/>
                <a:gd name="T31" fmla="*/ 2713 h 3399"/>
                <a:gd name="T32" fmla="*/ 2775 w 3399"/>
                <a:gd name="T33" fmla="*/ 2543 h 3399"/>
                <a:gd name="T34" fmla="*/ 2837 w 3399"/>
                <a:gd name="T35" fmla="*/ 1816 h 3399"/>
                <a:gd name="T36" fmla="*/ 3294 w 3399"/>
                <a:gd name="T37" fmla="*/ 436 h 3399"/>
                <a:gd name="T38" fmla="*/ 3188 w 3399"/>
                <a:gd name="T39" fmla="*/ 210 h 3399"/>
                <a:gd name="T40" fmla="*/ 3188 w 3399"/>
                <a:gd name="T41" fmla="*/ 210 h 3399"/>
                <a:gd name="T42" fmla="*/ 3188 w 3399"/>
                <a:gd name="T43" fmla="*/ 210 h 3399"/>
                <a:gd name="T44" fmla="*/ 3188 w 3399"/>
                <a:gd name="T45" fmla="*/ 209 h 3399"/>
                <a:gd name="T46" fmla="*/ 3188 w 3399"/>
                <a:gd name="T47" fmla="*/ 209 h 3399"/>
                <a:gd name="T48" fmla="*/ 2864 w 3399"/>
                <a:gd name="T49" fmla="*/ 824 h 3399"/>
                <a:gd name="T50" fmla="*/ 2578 w 3399"/>
                <a:gd name="T51" fmla="*/ 821 h 3399"/>
                <a:gd name="T52" fmla="*/ 2574 w 3399"/>
                <a:gd name="T53" fmla="*/ 534 h 3399"/>
                <a:gd name="T54" fmla="*/ 2861 w 3399"/>
                <a:gd name="T55" fmla="*/ 537 h 3399"/>
                <a:gd name="T56" fmla="*/ 2864 w 3399"/>
                <a:gd name="T57" fmla="*/ 824 h 3399"/>
                <a:gd name="T58" fmla="*/ 2864 w 3399"/>
                <a:gd name="T59" fmla="*/ 824 h 3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399" h="3399">
                  <a:moveTo>
                    <a:pt x="3188" y="209"/>
                  </a:moveTo>
                  <a:cubicBezTo>
                    <a:pt x="3132" y="154"/>
                    <a:pt x="3037" y="117"/>
                    <a:pt x="2961" y="104"/>
                  </a:cubicBezTo>
                  <a:cubicBezTo>
                    <a:pt x="2375" y="0"/>
                    <a:pt x="1855" y="327"/>
                    <a:pt x="1582" y="562"/>
                  </a:cubicBezTo>
                  <a:cubicBezTo>
                    <a:pt x="1431" y="552"/>
                    <a:pt x="855" y="624"/>
                    <a:pt x="855" y="624"/>
                  </a:cubicBezTo>
                  <a:cubicBezTo>
                    <a:pt x="551" y="663"/>
                    <a:pt x="684" y="795"/>
                    <a:pt x="684" y="795"/>
                  </a:cubicBezTo>
                  <a:cubicBezTo>
                    <a:pt x="1099" y="1209"/>
                    <a:pt x="1099" y="1209"/>
                    <a:pt x="1099" y="1209"/>
                  </a:cubicBezTo>
                  <a:cubicBezTo>
                    <a:pt x="884" y="1916"/>
                    <a:pt x="1014" y="2047"/>
                    <a:pt x="978" y="2218"/>
                  </a:cubicBezTo>
                  <a:cubicBezTo>
                    <a:pt x="942" y="2389"/>
                    <a:pt x="655" y="2319"/>
                    <a:pt x="336" y="2339"/>
                  </a:cubicBezTo>
                  <a:cubicBezTo>
                    <a:pt x="18" y="2359"/>
                    <a:pt x="0" y="2473"/>
                    <a:pt x="111" y="2565"/>
                  </a:cubicBezTo>
                  <a:cubicBezTo>
                    <a:pt x="194" y="2634"/>
                    <a:pt x="436" y="2727"/>
                    <a:pt x="550" y="2769"/>
                  </a:cubicBezTo>
                  <a:cubicBezTo>
                    <a:pt x="577" y="2783"/>
                    <a:pt x="616" y="2814"/>
                    <a:pt x="643" y="2883"/>
                  </a:cubicBezTo>
                  <a:cubicBezTo>
                    <a:pt x="688" y="3005"/>
                    <a:pt x="772" y="3213"/>
                    <a:pt x="835" y="3289"/>
                  </a:cubicBezTo>
                  <a:cubicBezTo>
                    <a:pt x="927" y="3399"/>
                    <a:pt x="1041" y="3382"/>
                    <a:pt x="1061" y="3063"/>
                  </a:cubicBezTo>
                  <a:cubicBezTo>
                    <a:pt x="1081" y="2744"/>
                    <a:pt x="1011" y="2458"/>
                    <a:pt x="1182" y="2421"/>
                  </a:cubicBezTo>
                  <a:cubicBezTo>
                    <a:pt x="1353" y="2385"/>
                    <a:pt x="1483" y="2515"/>
                    <a:pt x="2190" y="2299"/>
                  </a:cubicBezTo>
                  <a:cubicBezTo>
                    <a:pt x="2605" y="2713"/>
                    <a:pt x="2605" y="2713"/>
                    <a:pt x="2605" y="2713"/>
                  </a:cubicBezTo>
                  <a:cubicBezTo>
                    <a:pt x="2605" y="2713"/>
                    <a:pt x="2737" y="2847"/>
                    <a:pt x="2775" y="2543"/>
                  </a:cubicBezTo>
                  <a:cubicBezTo>
                    <a:pt x="2775" y="2543"/>
                    <a:pt x="2847" y="1967"/>
                    <a:pt x="2837" y="1816"/>
                  </a:cubicBezTo>
                  <a:cubicBezTo>
                    <a:pt x="3072" y="1542"/>
                    <a:pt x="3399" y="1022"/>
                    <a:pt x="3294" y="436"/>
                  </a:cubicBezTo>
                  <a:cubicBezTo>
                    <a:pt x="3280" y="360"/>
                    <a:pt x="3244" y="266"/>
                    <a:pt x="3188" y="210"/>
                  </a:cubicBezTo>
                  <a:cubicBezTo>
                    <a:pt x="3188" y="210"/>
                    <a:pt x="3188" y="210"/>
                    <a:pt x="3188" y="210"/>
                  </a:cubicBezTo>
                  <a:cubicBezTo>
                    <a:pt x="3188" y="210"/>
                    <a:pt x="3188" y="210"/>
                    <a:pt x="3188" y="210"/>
                  </a:cubicBezTo>
                  <a:cubicBezTo>
                    <a:pt x="3188" y="209"/>
                    <a:pt x="3188" y="209"/>
                    <a:pt x="3188" y="209"/>
                  </a:cubicBezTo>
                  <a:cubicBezTo>
                    <a:pt x="3188" y="209"/>
                    <a:pt x="3188" y="209"/>
                    <a:pt x="3188" y="209"/>
                  </a:cubicBezTo>
                  <a:close/>
                  <a:moveTo>
                    <a:pt x="2864" y="824"/>
                  </a:moveTo>
                  <a:cubicBezTo>
                    <a:pt x="2786" y="902"/>
                    <a:pt x="2657" y="900"/>
                    <a:pt x="2578" y="821"/>
                  </a:cubicBezTo>
                  <a:cubicBezTo>
                    <a:pt x="2497" y="740"/>
                    <a:pt x="2496" y="612"/>
                    <a:pt x="2574" y="534"/>
                  </a:cubicBezTo>
                  <a:cubicBezTo>
                    <a:pt x="2652" y="456"/>
                    <a:pt x="2780" y="457"/>
                    <a:pt x="2861" y="537"/>
                  </a:cubicBezTo>
                  <a:cubicBezTo>
                    <a:pt x="2940" y="617"/>
                    <a:pt x="2942" y="746"/>
                    <a:pt x="2864" y="824"/>
                  </a:cubicBezTo>
                  <a:cubicBezTo>
                    <a:pt x="2864" y="824"/>
                    <a:pt x="2864" y="824"/>
                    <a:pt x="2864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6" name="文本框 38"/>
            <p:cNvSpPr txBox="1"/>
            <p:nvPr/>
          </p:nvSpPr>
          <p:spPr>
            <a:xfrm>
              <a:off x="4711703" y="5203287"/>
              <a:ext cx="2020975" cy="434221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0000" lnSpcReduction="2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0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4711702" y="4709467"/>
              <a:ext cx="2020976" cy="325410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zh-CN" altLang="en-US" sz="1600" b="1" dirty="0">
                  <a:solidFill>
                    <a:schemeClr val="accen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580112" y="1950681"/>
            <a:ext cx="1515732" cy="1718470"/>
            <a:chOff x="8904586" y="3346215"/>
            <a:chExt cx="2020976" cy="2291293"/>
          </a:xfrm>
        </p:grpSpPr>
        <p:sp>
          <p:nvSpPr>
            <p:cNvPr id="11" name="任意多边形: 形状 10"/>
            <p:cNvSpPr>
              <a:spLocks/>
            </p:cNvSpPr>
            <p:nvPr/>
          </p:nvSpPr>
          <p:spPr bwMode="auto">
            <a:xfrm rot="18988399" flipH="1">
              <a:off x="9413202" y="3346215"/>
              <a:ext cx="1203050" cy="1201446"/>
            </a:xfrm>
            <a:custGeom>
              <a:avLst/>
              <a:gdLst>
                <a:gd name="T0" fmla="*/ 3188 w 3399"/>
                <a:gd name="T1" fmla="*/ 209 h 3399"/>
                <a:gd name="T2" fmla="*/ 2961 w 3399"/>
                <a:gd name="T3" fmla="*/ 104 h 3399"/>
                <a:gd name="T4" fmla="*/ 1582 w 3399"/>
                <a:gd name="T5" fmla="*/ 562 h 3399"/>
                <a:gd name="T6" fmla="*/ 855 w 3399"/>
                <a:gd name="T7" fmla="*/ 624 h 3399"/>
                <a:gd name="T8" fmla="*/ 684 w 3399"/>
                <a:gd name="T9" fmla="*/ 795 h 3399"/>
                <a:gd name="T10" fmla="*/ 1099 w 3399"/>
                <a:gd name="T11" fmla="*/ 1209 h 3399"/>
                <a:gd name="T12" fmla="*/ 978 w 3399"/>
                <a:gd name="T13" fmla="*/ 2218 h 3399"/>
                <a:gd name="T14" fmla="*/ 336 w 3399"/>
                <a:gd name="T15" fmla="*/ 2339 h 3399"/>
                <a:gd name="T16" fmla="*/ 111 w 3399"/>
                <a:gd name="T17" fmla="*/ 2565 h 3399"/>
                <a:gd name="T18" fmla="*/ 550 w 3399"/>
                <a:gd name="T19" fmla="*/ 2769 h 3399"/>
                <a:gd name="T20" fmla="*/ 643 w 3399"/>
                <a:gd name="T21" fmla="*/ 2883 h 3399"/>
                <a:gd name="T22" fmla="*/ 835 w 3399"/>
                <a:gd name="T23" fmla="*/ 3289 h 3399"/>
                <a:gd name="T24" fmla="*/ 1061 w 3399"/>
                <a:gd name="T25" fmla="*/ 3063 h 3399"/>
                <a:gd name="T26" fmla="*/ 1182 w 3399"/>
                <a:gd name="T27" fmla="*/ 2421 h 3399"/>
                <a:gd name="T28" fmla="*/ 2190 w 3399"/>
                <a:gd name="T29" fmla="*/ 2299 h 3399"/>
                <a:gd name="T30" fmla="*/ 2605 w 3399"/>
                <a:gd name="T31" fmla="*/ 2713 h 3399"/>
                <a:gd name="T32" fmla="*/ 2775 w 3399"/>
                <a:gd name="T33" fmla="*/ 2543 h 3399"/>
                <a:gd name="T34" fmla="*/ 2837 w 3399"/>
                <a:gd name="T35" fmla="*/ 1816 h 3399"/>
                <a:gd name="T36" fmla="*/ 3294 w 3399"/>
                <a:gd name="T37" fmla="*/ 436 h 3399"/>
                <a:gd name="T38" fmla="*/ 3188 w 3399"/>
                <a:gd name="T39" fmla="*/ 210 h 3399"/>
                <a:gd name="T40" fmla="*/ 3188 w 3399"/>
                <a:gd name="T41" fmla="*/ 210 h 3399"/>
                <a:gd name="T42" fmla="*/ 3188 w 3399"/>
                <a:gd name="T43" fmla="*/ 210 h 3399"/>
                <a:gd name="T44" fmla="*/ 3188 w 3399"/>
                <a:gd name="T45" fmla="*/ 209 h 3399"/>
                <a:gd name="T46" fmla="*/ 3188 w 3399"/>
                <a:gd name="T47" fmla="*/ 209 h 3399"/>
                <a:gd name="T48" fmla="*/ 2864 w 3399"/>
                <a:gd name="T49" fmla="*/ 824 h 3399"/>
                <a:gd name="T50" fmla="*/ 2578 w 3399"/>
                <a:gd name="T51" fmla="*/ 821 h 3399"/>
                <a:gd name="T52" fmla="*/ 2574 w 3399"/>
                <a:gd name="T53" fmla="*/ 534 h 3399"/>
                <a:gd name="T54" fmla="*/ 2861 w 3399"/>
                <a:gd name="T55" fmla="*/ 537 h 3399"/>
                <a:gd name="T56" fmla="*/ 2864 w 3399"/>
                <a:gd name="T57" fmla="*/ 824 h 3399"/>
                <a:gd name="T58" fmla="*/ 2864 w 3399"/>
                <a:gd name="T59" fmla="*/ 824 h 3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399" h="3399">
                  <a:moveTo>
                    <a:pt x="3188" y="209"/>
                  </a:moveTo>
                  <a:cubicBezTo>
                    <a:pt x="3132" y="154"/>
                    <a:pt x="3037" y="117"/>
                    <a:pt x="2961" y="104"/>
                  </a:cubicBezTo>
                  <a:cubicBezTo>
                    <a:pt x="2375" y="0"/>
                    <a:pt x="1855" y="327"/>
                    <a:pt x="1582" y="562"/>
                  </a:cubicBezTo>
                  <a:cubicBezTo>
                    <a:pt x="1431" y="552"/>
                    <a:pt x="855" y="624"/>
                    <a:pt x="855" y="624"/>
                  </a:cubicBezTo>
                  <a:cubicBezTo>
                    <a:pt x="551" y="663"/>
                    <a:pt x="684" y="795"/>
                    <a:pt x="684" y="795"/>
                  </a:cubicBezTo>
                  <a:cubicBezTo>
                    <a:pt x="1099" y="1209"/>
                    <a:pt x="1099" y="1209"/>
                    <a:pt x="1099" y="1209"/>
                  </a:cubicBezTo>
                  <a:cubicBezTo>
                    <a:pt x="884" y="1916"/>
                    <a:pt x="1014" y="2047"/>
                    <a:pt x="978" y="2218"/>
                  </a:cubicBezTo>
                  <a:cubicBezTo>
                    <a:pt x="942" y="2389"/>
                    <a:pt x="655" y="2319"/>
                    <a:pt x="336" y="2339"/>
                  </a:cubicBezTo>
                  <a:cubicBezTo>
                    <a:pt x="18" y="2359"/>
                    <a:pt x="0" y="2473"/>
                    <a:pt x="111" y="2565"/>
                  </a:cubicBezTo>
                  <a:cubicBezTo>
                    <a:pt x="194" y="2634"/>
                    <a:pt x="436" y="2727"/>
                    <a:pt x="550" y="2769"/>
                  </a:cubicBezTo>
                  <a:cubicBezTo>
                    <a:pt x="577" y="2783"/>
                    <a:pt x="616" y="2814"/>
                    <a:pt x="643" y="2883"/>
                  </a:cubicBezTo>
                  <a:cubicBezTo>
                    <a:pt x="688" y="3005"/>
                    <a:pt x="772" y="3213"/>
                    <a:pt x="835" y="3289"/>
                  </a:cubicBezTo>
                  <a:cubicBezTo>
                    <a:pt x="927" y="3399"/>
                    <a:pt x="1041" y="3382"/>
                    <a:pt x="1061" y="3063"/>
                  </a:cubicBezTo>
                  <a:cubicBezTo>
                    <a:pt x="1081" y="2744"/>
                    <a:pt x="1011" y="2458"/>
                    <a:pt x="1182" y="2421"/>
                  </a:cubicBezTo>
                  <a:cubicBezTo>
                    <a:pt x="1353" y="2385"/>
                    <a:pt x="1483" y="2515"/>
                    <a:pt x="2190" y="2299"/>
                  </a:cubicBezTo>
                  <a:cubicBezTo>
                    <a:pt x="2605" y="2713"/>
                    <a:pt x="2605" y="2713"/>
                    <a:pt x="2605" y="2713"/>
                  </a:cubicBezTo>
                  <a:cubicBezTo>
                    <a:pt x="2605" y="2713"/>
                    <a:pt x="2737" y="2847"/>
                    <a:pt x="2775" y="2543"/>
                  </a:cubicBezTo>
                  <a:cubicBezTo>
                    <a:pt x="2775" y="2543"/>
                    <a:pt x="2847" y="1967"/>
                    <a:pt x="2837" y="1816"/>
                  </a:cubicBezTo>
                  <a:cubicBezTo>
                    <a:pt x="3072" y="1542"/>
                    <a:pt x="3399" y="1022"/>
                    <a:pt x="3294" y="436"/>
                  </a:cubicBezTo>
                  <a:cubicBezTo>
                    <a:pt x="3280" y="360"/>
                    <a:pt x="3244" y="266"/>
                    <a:pt x="3188" y="210"/>
                  </a:cubicBezTo>
                  <a:cubicBezTo>
                    <a:pt x="3188" y="210"/>
                    <a:pt x="3188" y="210"/>
                    <a:pt x="3188" y="210"/>
                  </a:cubicBezTo>
                  <a:cubicBezTo>
                    <a:pt x="3188" y="210"/>
                    <a:pt x="3188" y="210"/>
                    <a:pt x="3188" y="210"/>
                  </a:cubicBezTo>
                  <a:cubicBezTo>
                    <a:pt x="3188" y="209"/>
                    <a:pt x="3188" y="209"/>
                    <a:pt x="3188" y="209"/>
                  </a:cubicBezTo>
                  <a:cubicBezTo>
                    <a:pt x="3188" y="209"/>
                    <a:pt x="3188" y="209"/>
                    <a:pt x="3188" y="209"/>
                  </a:cubicBezTo>
                  <a:close/>
                  <a:moveTo>
                    <a:pt x="2864" y="824"/>
                  </a:moveTo>
                  <a:cubicBezTo>
                    <a:pt x="2786" y="902"/>
                    <a:pt x="2657" y="900"/>
                    <a:pt x="2578" y="821"/>
                  </a:cubicBezTo>
                  <a:cubicBezTo>
                    <a:pt x="2497" y="740"/>
                    <a:pt x="2496" y="612"/>
                    <a:pt x="2574" y="534"/>
                  </a:cubicBezTo>
                  <a:cubicBezTo>
                    <a:pt x="2652" y="456"/>
                    <a:pt x="2780" y="457"/>
                    <a:pt x="2861" y="537"/>
                  </a:cubicBezTo>
                  <a:cubicBezTo>
                    <a:pt x="2940" y="617"/>
                    <a:pt x="2942" y="746"/>
                    <a:pt x="2864" y="824"/>
                  </a:cubicBezTo>
                  <a:cubicBezTo>
                    <a:pt x="2864" y="824"/>
                    <a:pt x="2864" y="824"/>
                    <a:pt x="2864" y="8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2" name="文本框 40"/>
            <p:cNvSpPr txBox="1"/>
            <p:nvPr/>
          </p:nvSpPr>
          <p:spPr>
            <a:xfrm>
              <a:off x="8904587" y="5203287"/>
              <a:ext cx="2020975" cy="434221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0000" lnSpcReduction="2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0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8904586" y="4709467"/>
              <a:ext cx="2020976" cy="325410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zh-CN" altLang="en-US" sz="1600" b="1" dirty="0">
                  <a:solidFill>
                    <a:schemeClr val="accent6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sp>
        <p:nvSpPr>
          <p:cNvPr id="21" name="Title 1"/>
          <p:cNvSpPr txBox="1">
            <a:spLocks/>
          </p:cNvSpPr>
          <p:nvPr/>
        </p:nvSpPr>
        <p:spPr>
          <a:xfrm>
            <a:off x="611559" y="175643"/>
            <a:ext cx="3224973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529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37"/>
          <p:cNvSpPr/>
          <p:nvPr/>
        </p:nvSpPr>
        <p:spPr>
          <a:xfrm rot="1706723">
            <a:off x="1358644" y="3006828"/>
            <a:ext cx="2722291" cy="538415"/>
          </a:xfrm>
          <a:custGeom>
            <a:avLst/>
            <a:gdLst>
              <a:gd name="connsiteX0" fmla="*/ 244547 w 2680699"/>
              <a:gd name="connsiteY0" fmla="*/ 136132 h 530189"/>
              <a:gd name="connsiteX1" fmla="*/ 115585 w 2680699"/>
              <a:gd name="connsiteY1" fmla="*/ 265094 h 530189"/>
              <a:gd name="connsiteX2" fmla="*/ 244547 w 2680699"/>
              <a:gd name="connsiteY2" fmla="*/ 394056 h 530189"/>
              <a:gd name="connsiteX3" fmla="*/ 373509 w 2680699"/>
              <a:gd name="connsiteY3" fmla="*/ 265094 h 530189"/>
              <a:gd name="connsiteX4" fmla="*/ 244547 w 2680699"/>
              <a:gd name="connsiteY4" fmla="*/ 136132 h 530189"/>
              <a:gd name="connsiteX5" fmla="*/ 88367 w 2680699"/>
              <a:gd name="connsiteY5" fmla="*/ 0 h 530189"/>
              <a:gd name="connsiteX6" fmla="*/ 2592332 w 2680699"/>
              <a:gd name="connsiteY6" fmla="*/ 0 h 530189"/>
              <a:gd name="connsiteX7" fmla="*/ 2680699 w 2680699"/>
              <a:gd name="connsiteY7" fmla="*/ 88367 h 530189"/>
              <a:gd name="connsiteX8" fmla="*/ 2680699 w 2680699"/>
              <a:gd name="connsiteY8" fmla="*/ 441822 h 530189"/>
              <a:gd name="connsiteX9" fmla="*/ 2592332 w 2680699"/>
              <a:gd name="connsiteY9" fmla="*/ 530189 h 530189"/>
              <a:gd name="connsiteX10" fmla="*/ 88367 w 2680699"/>
              <a:gd name="connsiteY10" fmla="*/ 530189 h 530189"/>
              <a:gd name="connsiteX11" fmla="*/ 0 w 2680699"/>
              <a:gd name="connsiteY11" fmla="*/ 441822 h 530189"/>
              <a:gd name="connsiteX12" fmla="*/ 0 w 2680699"/>
              <a:gd name="connsiteY12" fmla="*/ 88367 h 530189"/>
              <a:gd name="connsiteX13" fmla="*/ 88367 w 2680699"/>
              <a:gd name="connsiteY13" fmla="*/ 0 h 530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0699" h="530189">
                <a:moveTo>
                  <a:pt x="244547" y="136132"/>
                </a:moveTo>
                <a:cubicBezTo>
                  <a:pt x="173323" y="136132"/>
                  <a:pt x="115585" y="193870"/>
                  <a:pt x="115585" y="265094"/>
                </a:cubicBezTo>
                <a:cubicBezTo>
                  <a:pt x="115585" y="336318"/>
                  <a:pt x="173323" y="394056"/>
                  <a:pt x="244547" y="394056"/>
                </a:cubicBezTo>
                <a:cubicBezTo>
                  <a:pt x="315771" y="394056"/>
                  <a:pt x="373509" y="336318"/>
                  <a:pt x="373509" y="265094"/>
                </a:cubicBezTo>
                <a:cubicBezTo>
                  <a:pt x="373509" y="193870"/>
                  <a:pt x="315771" y="136132"/>
                  <a:pt x="244547" y="136132"/>
                </a:cubicBezTo>
                <a:close/>
                <a:moveTo>
                  <a:pt x="88367" y="0"/>
                </a:moveTo>
                <a:lnTo>
                  <a:pt x="2592332" y="0"/>
                </a:lnTo>
                <a:cubicBezTo>
                  <a:pt x="2641136" y="0"/>
                  <a:pt x="2680699" y="39563"/>
                  <a:pt x="2680699" y="88367"/>
                </a:cubicBezTo>
                <a:lnTo>
                  <a:pt x="2680699" y="441822"/>
                </a:lnTo>
                <a:cubicBezTo>
                  <a:pt x="2680699" y="490626"/>
                  <a:pt x="2641136" y="530189"/>
                  <a:pt x="2592332" y="530189"/>
                </a:cubicBezTo>
                <a:lnTo>
                  <a:pt x="88367" y="530189"/>
                </a:lnTo>
                <a:cubicBezTo>
                  <a:pt x="39563" y="530189"/>
                  <a:pt x="0" y="490626"/>
                  <a:pt x="0" y="441822"/>
                </a:cubicBezTo>
                <a:lnTo>
                  <a:pt x="0" y="88367"/>
                </a:lnTo>
                <a:cubicBezTo>
                  <a:pt x="0" y="39563"/>
                  <a:pt x="39563" y="0"/>
                  <a:pt x="8836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sp>
        <p:nvSpPr>
          <p:cNvPr id="4" name="Freeform: Shape 35"/>
          <p:cNvSpPr/>
          <p:nvPr/>
        </p:nvSpPr>
        <p:spPr>
          <a:xfrm rot="565617">
            <a:off x="1478016" y="2655403"/>
            <a:ext cx="2722291" cy="538415"/>
          </a:xfrm>
          <a:custGeom>
            <a:avLst/>
            <a:gdLst>
              <a:gd name="connsiteX0" fmla="*/ 244547 w 2680699"/>
              <a:gd name="connsiteY0" fmla="*/ 136132 h 530189"/>
              <a:gd name="connsiteX1" fmla="*/ 115585 w 2680699"/>
              <a:gd name="connsiteY1" fmla="*/ 265094 h 530189"/>
              <a:gd name="connsiteX2" fmla="*/ 244547 w 2680699"/>
              <a:gd name="connsiteY2" fmla="*/ 394056 h 530189"/>
              <a:gd name="connsiteX3" fmla="*/ 373509 w 2680699"/>
              <a:gd name="connsiteY3" fmla="*/ 265094 h 530189"/>
              <a:gd name="connsiteX4" fmla="*/ 244547 w 2680699"/>
              <a:gd name="connsiteY4" fmla="*/ 136132 h 530189"/>
              <a:gd name="connsiteX5" fmla="*/ 88367 w 2680699"/>
              <a:gd name="connsiteY5" fmla="*/ 0 h 530189"/>
              <a:gd name="connsiteX6" fmla="*/ 2592332 w 2680699"/>
              <a:gd name="connsiteY6" fmla="*/ 0 h 530189"/>
              <a:gd name="connsiteX7" fmla="*/ 2680699 w 2680699"/>
              <a:gd name="connsiteY7" fmla="*/ 88367 h 530189"/>
              <a:gd name="connsiteX8" fmla="*/ 2680699 w 2680699"/>
              <a:gd name="connsiteY8" fmla="*/ 441822 h 530189"/>
              <a:gd name="connsiteX9" fmla="*/ 2592332 w 2680699"/>
              <a:gd name="connsiteY9" fmla="*/ 530189 h 530189"/>
              <a:gd name="connsiteX10" fmla="*/ 88367 w 2680699"/>
              <a:gd name="connsiteY10" fmla="*/ 530189 h 530189"/>
              <a:gd name="connsiteX11" fmla="*/ 0 w 2680699"/>
              <a:gd name="connsiteY11" fmla="*/ 441822 h 530189"/>
              <a:gd name="connsiteX12" fmla="*/ 0 w 2680699"/>
              <a:gd name="connsiteY12" fmla="*/ 88367 h 530189"/>
              <a:gd name="connsiteX13" fmla="*/ 88367 w 2680699"/>
              <a:gd name="connsiteY13" fmla="*/ 0 h 530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0699" h="530189">
                <a:moveTo>
                  <a:pt x="244547" y="136132"/>
                </a:moveTo>
                <a:cubicBezTo>
                  <a:pt x="173323" y="136132"/>
                  <a:pt x="115585" y="193870"/>
                  <a:pt x="115585" y="265094"/>
                </a:cubicBezTo>
                <a:cubicBezTo>
                  <a:pt x="115585" y="336318"/>
                  <a:pt x="173323" y="394056"/>
                  <a:pt x="244547" y="394056"/>
                </a:cubicBezTo>
                <a:cubicBezTo>
                  <a:pt x="315771" y="394056"/>
                  <a:pt x="373509" y="336318"/>
                  <a:pt x="373509" y="265094"/>
                </a:cubicBezTo>
                <a:cubicBezTo>
                  <a:pt x="373509" y="193870"/>
                  <a:pt x="315771" y="136132"/>
                  <a:pt x="244547" y="136132"/>
                </a:cubicBezTo>
                <a:close/>
                <a:moveTo>
                  <a:pt x="88367" y="0"/>
                </a:moveTo>
                <a:lnTo>
                  <a:pt x="2592332" y="0"/>
                </a:lnTo>
                <a:cubicBezTo>
                  <a:pt x="2641136" y="0"/>
                  <a:pt x="2680699" y="39563"/>
                  <a:pt x="2680699" y="88367"/>
                </a:cubicBezTo>
                <a:lnTo>
                  <a:pt x="2680699" y="441822"/>
                </a:lnTo>
                <a:cubicBezTo>
                  <a:pt x="2680699" y="490626"/>
                  <a:pt x="2641136" y="530189"/>
                  <a:pt x="2592332" y="530189"/>
                </a:cubicBezTo>
                <a:lnTo>
                  <a:pt x="88367" y="530189"/>
                </a:lnTo>
                <a:cubicBezTo>
                  <a:pt x="39563" y="530189"/>
                  <a:pt x="0" y="490626"/>
                  <a:pt x="0" y="441822"/>
                </a:cubicBezTo>
                <a:lnTo>
                  <a:pt x="0" y="88367"/>
                </a:lnTo>
                <a:cubicBezTo>
                  <a:pt x="0" y="39563"/>
                  <a:pt x="39563" y="0"/>
                  <a:pt x="883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sp>
        <p:nvSpPr>
          <p:cNvPr id="5" name="Freeform: Shape 33"/>
          <p:cNvSpPr/>
          <p:nvPr/>
        </p:nvSpPr>
        <p:spPr>
          <a:xfrm rot="21085328">
            <a:off x="1478912" y="2314022"/>
            <a:ext cx="2722291" cy="538415"/>
          </a:xfrm>
          <a:custGeom>
            <a:avLst/>
            <a:gdLst>
              <a:gd name="connsiteX0" fmla="*/ 244547 w 2680699"/>
              <a:gd name="connsiteY0" fmla="*/ 136132 h 530189"/>
              <a:gd name="connsiteX1" fmla="*/ 115585 w 2680699"/>
              <a:gd name="connsiteY1" fmla="*/ 265094 h 530189"/>
              <a:gd name="connsiteX2" fmla="*/ 244547 w 2680699"/>
              <a:gd name="connsiteY2" fmla="*/ 394056 h 530189"/>
              <a:gd name="connsiteX3" fmla="*/ 373509 w 2680699"/>
              <a:gd name="connsiteY3" fmla="*/ 265094 h 530189"/>
              <a:gd name="connsiteX4" fmla="*/ 244547 w 2680699"/>
              <a:gd name="connsiteY4" fmla="*/ 136132 h 530189"/>
              <a:gd name="connsiteX5" fmla="*/ 88367 w 2680699"/>
              <a:gd name="connsiteY5" fmla="*/ 0 h 530189"/>
              <a:gd name="connsiteX6" fmla="*/ 2592332 w 2680699"/>
              <a:gd name="connsiteY6" fmla="*/ 0 h 530189"/>
              <a:gd name="connsiteX7" fmla="*/ 2680699 w 2680699"/>
              <a:gd name="connsiteY7" fmla="*/ 88367 h 530189"/>
              <a:gd name="connsiteX8" fmla="*/ 2680699 w 2680699"/>
              <a:gd name="connsiteY8" fmla="*/ 441822 h 530189"/>
              <a:gd name="connsiteX9" fmla="*/ 2592332 w 2680699"/>
              <a:gd name="connsiteY9" fmla="*/ 530189 h 530189"/>
              <a:gd name="connsiteX10" fmla="*/ 88367 w 2680699"/>
              <a:gd name="connsiteY10" fmla="*/ 530189 h 530189"/>
              <a:gd name="connsiteX11" fmla="*/ 0 w 2680699"/>
              <a:gd name="connsiteY11" fmla="*/ 441822 h 530189"/>
              <a:gd name="connsiteX12" fmla="*/ 0 w 2680699"/>
              <a:gd name="connsiteY12" fmla="*/ 88367 h 530189"/>
              <a:gd name="connsiteX13" fmla="*/ 88367 w 2680699"/>
              <a:gd name="connsiteY13" fmla="*/ 0 h 530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0699" h="530189">
                <a:moveTo>
                  <a:pt x="244547" y="136132"/>
                </a:moveTo>
                <a:cubicBezTo>
                  <a:pt x="173323" y="136132"/>
                  <a:pt x="115585" y="193870"/>
                  <a:pt x="115585" y="265094"/>
                </a:cubicBezTo>
                <a:cubicBezTo>
                  <a:pt x="115585" y="336318"/>
                  <a:pt x="173323" y="394056"/>
                  <a:pt x="244547" y="394056"/>
                </a:cubicBezTo>
                <a:cubicBezTo>
                  <a:pt x="315771" y="394056"/>
                  <a:pt x="373509" y="336318"/>
                  <a:pt x="373509" y="265094"/>
                </a:cubicBezTo>
                <a:cubicBezTo>
                  <a:pt x="373509" y="193870"/>
                  <a:pt x="315771" y="136132"/>
                  <a:pt x="244547" y="136132"/>
                </a:cubicBezTo>
                <a:close/>
                <a:moveTo>
                  <a:pt x="88367" y="0"/>
                </a:moveTo>
                <a:lnTo>
                  <a:pt x="2592332" y="0"/>
                </a:lnTo>
                <a:cubicBezTo>
                  <a:pt x="2641136" y="0"/>
                  <a:pt x="2680699" y="39563"/>
                  <a:pt x="2680699" y="88367"/>
                </a:cubicBezTo>
                <a:lnTo>
                  <a:pt x="2680699" y="441822"/>
                </a:lnTo>
                <a:cubicBezTo>
                  <a:pt x="2680699" y="490626"/>
                  <a:pt x="2641136" y="530189"/>
                  <a:pt x="2592332" y="530189"/>
                </a:cubicBezTo>
                <a:lnTo>
                  <a:pt x="88367" y="530189"/>
                </a:lnTo>
                <a:cubicBezTo>
                  <a:pt x="39563" y="530189"/>
                  <a:pt x="0" y="490626"/>
                  <a:pt x="0" y="441822"/>
                </a:cubicBezTo>
                <a:lnTo>
                  <a:pt x="0" y="88367"/>
                </a:lnTo>
                <a:cubicBezTo>
                  <a:pt x="0" y="39563"/>
                  <a:pt x="39563" y="0"/>
                  <a:pt x="883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sp>
        <p:nvSpPr>
          <p:cNvPr id="6" name="Freeform: Shape 34"/>
          <p:cNvSpPr/>
          <p:nvPr/>
        </p:nvSpPr>
        <p:spPr>
          <a:xfrm rot="20079945">
            <a:off x="1389662" y="2001890"/>
            <a:ext cx="2722291" cy="538415"/>
          </a:xfrm>
          <a:custGeom>
            <a:avLst/>
            <a:gdLst>
              <a:gd name="connsiteX0" fmla="*/ 244547 w 2680699"/>
              <a:gd name="connsiteY0" fmla="*/ 136132 h 530189"/>
              <a:gd name="connsiteX1" fmla="*/ 115585 w 2680699"/>
              <a:gd name="connsiteY1" fmla="*/ 265094 h 530189"/>
              <a:gd name="connsiteX2" fmla="*/ 244547 w 2680699"/>
              <a:gd name="connsiteY2" fmla="*/ 394056 h 530189"/>
              <a:gd name="connsiteX3" fmla="*/ 373509 w 2680699"/>
              <a:gd name="connsiteY3" fmla="*/ 265094 h 530189"/>
              <a:gd name="connsiteX4" fmla="*/ 244547 w 2680699"/>
              <a:gd name="connsiteY4" fmla="*/ 136132 h 530189"/>
              <a:gd name="connsiteX5" fmla="*/ 88367 w 2680699"/>
              <a:gd name="connsiteY5" fmla="*/ 0 h 530189"/>
              <a:gd name="connsiteX6" fmla="*/ 2592332 w 2680699"/>
              <a:gd name="connsiteY6" fmla="*/ 0 h 530189"/>
              <a:gd name="connsiteX7" fmla="*/ 2680699 w 2680699"/>
              <a:gd name="connsiteY7" fmla="*/ 88367 h 530189"/>
              <a:gd name="connsiteX8" fmla="*/ 2680699 w 2680699"/>
              <a:gd name="connsiteY8" fmla="*/ 441822 h 530189"/>
              <a:gd name="connsiteX9" fmla="*/ 2592332 w 2680699"/>
              <a:gd name="connsiteY9" fmla="*/ 530189 h 530189"/>
              <a:gd name="connsiteX10" fmla="*/ 88367 w 2680699"/>
              <a:gd name="connsiteY10" fmla="*/ 530189 h 530189"/>
              <a:gd name="connsiteX11" fmla="*/ 0 w 2680699"/>
              <a:gd name="connsiteY11" fmla="*/ 441822 h 530189"/>
              <a:gd name="connsiteX12" fmla="*/ 0 w 2680699"/>
              <a:gd name="connsiteY12" fmla="*/ 88367 h 530189"/>
              <a:gd name="connsiteX13" fmla="*/ 88367 w 2680699"/>
              <a:gd name="connsiteY13" fmla="*/ 0 h 530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0699" h="530189">
                <a:moveTo>
                  <a:pt x="244547" y="136132"/>
                </a:moveTo>
                <a:cubicBezTo>
                  <a:pt x="173323" y="136132"/>
                  <a:pt x="115585" y="193870"/>
                  <a:pt x="115585" y="265094"/>
                </a:cubicBezTo>
                <a:cubicBezTo>
                  <a:pt x="115585" y="336318"/>
                  <a:pt x="173323" y="394056"/>
                  <a:pt x="244547" y="394056"/>
                </a:cubicBezTo>
                <a:cubicBezTo>
                  <a:pt x="315771" y="394056"/>
                  <a:pt x="373509" y="336318"/>
                  <a:pt x="373509" y="265094"/>
                </a:cubicBezTo>
                <a:cubicBezTo>
                  <a:pt x="373509" y="193870"/>
                  <a:pt x="315771" y="136132"/>
                  <a:pt x="244547" y="136132"/>
                </a:cubicBezTo>
                <a:close/>
                <a:moveTo>
                  <a:pt x="88367" y="0"/>
                </a:moveTo>
                <a:lnTo>
                  <a:pt x="2592332" y="0"/>
                </a:lnTo>
                <a:cubicBezTo>
                  <a:pt x="2641136" y="0"/>
                  <a:pt x="2680699" y="39563"/>
                  <a:pt x="2680699" y="88367"/>
                </a:cubicBezTo>
                <a:lnTo>
                  <a:pt x="2680699" y="441822"/>
                </a:lnTo>
                <a:cubicBezTo>
                  <a:pt x="2680699" y="490626"/>
                  <a:pt x="2641136" y="530189"/>
                  <a:pt x="2592332" y="530189"/>
                </a:cubicBezTo>
                <a:lnTo>
                  <a:pt x="88367" y="530189"/>
                </a:lnTo>
                <a:cubicBezTo>
                  <a:pt x="39563" y="530189"/>
                  <a:pt x="0" y="490626"/>
                  <a:pt x="0" y="441822"/>
                </a:cubicBezTo>
                <a:lnTo>
                  <a:pt x="0" y="88367"/>
                </a:lnTo>
                <a:cubicBezTo>
                  <a:pt x="0" y="39563"/>
                  <a:pt x="39563" y="0"/>
                  <a:pt x="883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印品黑体" panose="00000500000000000000" pitchFamily="2" charset="-122"/>
            </a:endParaRPr>
          </a:p>
        </p:txBody>
      </p:sp>
      <p:sp>
        <p:nvSpPr>
          <p:cNvPr id="7" name="Rectangle 54"/>
          <p:cNvSpPr/>
          <p:nvPr/>
        </p:nvSpPr>
        <p:spPr>
          <a:xfrm rot="19939097">
            <a:off x="2801249" y="1941240"/>
            <a:ext cx="946413" cy="230833"/>
          </a:xfrm>
          <a:prstGeom prst="rect">
            <a:avLst/>
          </a:prstGeom>
        </p:spPr>
        <p:txBody>
          <a:bodyPr wrap="none">
            <a:normAutofit fontScale="77500" lnSpcReduction="20000"/>
          </a:bodyPr>
          <a:lstStyle/>
          <a:p>
            <a:pPr algn="r"/>
            <a:r>
              <a:rPr lang="zh-CN" altLang="en-US" sz="1400" b="1" dirty="0">
                <a:solidFill>
                  <a:schemeClr val="bg1"/>
                </a:solidFill>
                <a:latin typeface="印品黑体" panose="00000500000000000000" pitchFamily="2" charset="-122"/>
              </a:rPr>
              <a:t>The title text preset</a:t>
            </a:r>
          </a:p>
        </p:txBody>
      </p:sp>
      <p:sp>
        <p:nvSpPr>
          <p:cNvPr id="8" name="Rectangle 55"/>
          <p:cNvSpPr/>
          <p:nvPr/>
        </p:nvSpPr>
        <p:spPr>
          <a:xfrm rot="21051736">
            <a:off x="3083850" y="2392807"/>
            <a:ext cx="946413" cy="230833"/>
          </a:xfrm>
          <a:prstGeom prst="rect">
            <a:avLst/>
          </a:prstGeom>
        </p:spPr>
        <p:txBody>
          <a:bodyPr wrap="none">
            <a:normAutofit fontScale="77500" lnSpcReduction="20000"/>
          </a:bodyPr>
          <a:lstStyle/>
          <a:p>
            <a:pPr algn="r"/>
            <a:r>
              <a:rPr lang="zh-CN" altLang="en-US" sz="1400" b="1" dirty="0">
                <a:solidFill>
                  <a:schemeClr val="bg1"/>
                </a:solidFill>
                <a:latin typeface="印品黑体" panose="00000500000000000000" pitchFamily="2" charset="-122"/>
              </a:rPr>
              <a:t>The title text preset</a:t>
            </a:r>
          </a:p>
        </p:txBody>
      </p:sp>
      <p:sp>
        <p:nvSpPr>
          <p:cNvPr id="9" name="Rectangle 56"/>
          <p:cNvSpPr/>
          <p:nvPr/>
        </p:nvSpPr>
        <p:spPr>
          <a:xfrm rot="720999">
            <a:off x="3071915" y="2934902"/>
            <a:ext cx="946413" cy="230833"/>
          </a:xfrm>
          <a:prstGeom prst="rect">
            <a:avLst/>
          </a:prstGeom>
        </p:spPr>
        <p:txBody>
          <a:bodyPr wrap="none">
            <a:normAutofit fontScale="77500" lnSpcReduction="20000"/>
          </a:bodyPr>
          <a:lstStyle/>
          <a:p>
            <a:pPr algn="r"/>
            <a:r>
              <a:rPr lang="zh-CN" altLang="en-US" sz="1400" b="1" dirty="0">
                <a:solidFill>
                  <a:schemeClr val="bg1"/>
                </a:solidFill>
                <a:latin typeface="印品黑体" panose="00000500000000000000" pitchFamily="2" charset="-122"/>
              </a:rPr>
              <a:t>The title text preset</a:t>
            </a:r>
          </a:p>
        </p:txBody>
      </p:sp>
      <p:sp>
        <p:nvSpPr>
          <p:cNvPr id="10" name="Rectangle 57"/>
          <p:cNvSpPr/>
          <p:nvPr/>
        </p:nvSpPr>
        <p:spPr>
          <a:xfrm rot="1764474">
            <a:off x="2854673" y="3483395"/>
            <a:ext cx="946413" cy="230833"/>
          </a:xfrm>
          <a:prstGeom prst="rect">
            <a:avLst/>
          </a:prstGeom>
        </p:spPr>
        <p:txBody>
          <a:bodyPr wrap="none">
            <a:normAutofit fontScale="77500" lnSpcReduction="20000"/>
          </a:bodyPr>
          <a:lstStyle/>
          <a:p>
            <a:pPr algn="r"/>
            <a:r>
              <a:rPr lang="zh-CN" altLang="en-US" sz="1400" b="1" dirty="0">
                <a:solidFill>
                  <a:schemeClr val="bg1"/>
                </a:solidFill>
                <a:latin typeface="印品黑体" panose="00000500000000000000" pitchFamily="2" charset="-122"/>
              </a:rPr>
              <a:t>The title text preset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5455106" y="1437624"/>
            <a:ext cx="2604208" cy="593264"/>
            <a:chOff x="5455106" y="1437624"/>
            <a:chExt cx="2604208" cy="593264"/>
          </a:xfrm>
        </p:grpSpPr>
        <p:grpSp>
          <p:nvGrpSpPr>
            <p:cNvPr id="12" name="Group 6"/>
            <p:cNvGrpSpPr/>
            <p:nvPr/>
          </p:nvGrpSpPr>
          <p:grpSpPr>
            <a:xfrm>
              <a:off x="5455106" y="1437624"/>
              <a:ext cx="593264" cy="593264"/>
              <a:chOff x="7273474" y="1916832"/>
              <a:chExt cx="791019" cy="791019"/>
            </a:xfrm>
          </p:grpSpPr>
          <p:sp>
            <p:nvSpPr>
              <p:cNvPr id="14" name="Oval 40"/>
              <p:cNvSpPr/>
              <p:nvPr/>
            </p:nvSpPr>
            <p:spPr>
              <a:xfrm>
                <a:off x="7273474" y="1916832"/>
                <a:ext cx="791019" cy="79101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grpSp>
            <p:nvGrpSpPr>
              <p:cNvPr id="15" name="Group 61"/>
              <p:cNvGrpSpPr/>
              <p:nvPr/>
            </p:nvGrpSpPr>
            <p:grpSpPr>
              <a:xfrm>
                <a:off x="7485214" y="2164026"/>
                <a:ext cx="367568" cy="296632"/>
                <a:chOff x="2700338" y="2965449"/>
                <a:chExt cx="271462" cy="219075"/>
              </a:xfrm>
              <a:solidFill>
                <a:schemeClr val="bg1"/>
              </a:solidFill>
            </p:grpSpPr>
            <p:sp>
              <p:nvSpPr>
                <p:cNvPr id="16" name="Freeform: Shape 62"/>
                <p:cNvSpPr>
                  <a:spLocks/>
                </p:cNvSpPr>
                <p:nvPr/>
              </p:nvSpPr>
              <p:spPr bwMode="auto">
                <a:xfrm>
                  <a:off x="2754313" y="2987674"/>
                  <a:ext cx="82550" cy="174625"/>
                </a:xfrm>
                <a:custGeom>
                  <a:avLst/>
                  <a:gdLst/>
                  <a:ahLst/>
                  <a:cxnLst>
                    <a:cxn ang="0">
                      <a:pos x="36" y="72"/>
                    </a:cxn>
                    <a:cxn ang="0">
                      <a:pos x="32" y="75"/>
                    </a:cxn>
                    <a:cxn ang="0">
                      <a:pos x="5" y="61"/>
                    </a:cxn>
                    <a:cxn ang="0">
                      <a:pos x="0" y="53"/>
                    </a:cxn>
                    <a:cxn ang="0">
                      <a:pos x="0" y="23"/>
                    </a:cxn>
                    <a:cxn ang="0">
                      <a:pos x="5" y="15"/>
                    </a:cxn>
                    <a:cxn ang="0">
                      <a:pos x="32" y="2"/>
                    </a:cxn>
                    <a:cxn ang="0">
                      <a:pos x="36" y="4"/>
                    </a:cxn>
                    <a:cxn ang="0">
                      <a:pos x="36" y="72"/>
                    </a:cxn>
                  </a:cxnLst>
                  <a:rect l="0" t="0" r="r" b="b"/>
                  <a:pathLst>
                    <a:path w="36" h="76">
                      <a:moveTo>
                        <a:pt x="36" y="72"/>
                      </a:moveTo>
                      <a:cubicBezTo>
                        <a:pt x="36" y="75"/>
                        <a:pt x="35" y="76"/>
                        <a:pt x="32" y="75"/>
                      </a:cubicBezTo>
                      <a:cubicBezTo>
                        <a:pt x="5" y="61"/>
                        <a:pt x="5" y="61"/>
                        <a:pt x="5" y="61"/>
                      </a:cubicBezTo>
                      <a:cubicBezTo>
                        <a:pt x="2" y="60"/>
                        <a:pt x="0" y="56"/>
                        <a:pt x="0" y="53"/>
                      </a:cubicBez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0" y="20"/>
                        <a:pt x="2" y="17"/>
                        <a:pt x="5" y="15"/>
                      </a:cubicBezTo>
                      <a:cubicBezTo>
                        <a:pt x="32" y="2"/>
                        <a:pt x="32" y="2"/>
                        <a:pt x="32" y="2"/>
                      </a:cubicBezTo>
                      <a:cubicBezTo>
                        <a:pt x="35" y="0"/>
                        <a:pt x="36" y="1"/>
                        <a:pt x="36" y="4"/>
                      </a:cubicBezTo>
                      <a:lnTo>
                        <a:pt x="36" y="7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17" name="Freeform: Shape 63"/>
                <p:cNvSpPr>
                  <a:spLocks/>
                </p:cNvSpPr>
                <p:nvPr/>
              </p:nvSpPr>
              <p:spPr bwMode="auto">
                <a:xfrm>
                  <a:off x="2700338" y="3028949"/>
                  <a:ext cx="39687" cy="93663"/>
                </a:xfrm>
                <a:custGeom>
                  <a:avLst/>
                  <a:gdLst/>
                  <a:ahLst/>
                  <a:cxnLst>
                    <a:cxn ang="0">
                      <a:pos x="17" y="35"/>
                    </a:cxn>
                    <a:cxn ang="0">
                      <a:pos x="12" y="41"/>
                    </a:cxn>
                    <a:cxn ang="0">
                      <a:pos x="5" y="41"/>
                    </a:cxn>
                    <a:cxn ang="0">
                      <a:pos x="0" y="35"/>
                    </a:cxn>
                    <a:cxn ang="0">
                      <a:pos x="0" y="5"/>
                    </a:cxn>
                    <a:cxn ang="0">
                      <a:pos x="5" y="0"/>
                    </a:cxn>
                    <a:cxn ang="0">
                      <a:pos x="12" y="0"/>
                    </a:cxn>
                    <a:cxn ang="0">
                      <a:pos x="17" y="5"/>
                    </a:cxn>
                    <a:cxn ang="0">
                      <a:pos x="17" y="35"/>
                    </a:cxn>
                  </a:cxnLst>
                  <a:rect l="0" t="0" r="r" b="b"/>
                  <a:pathLst>
                    <a:path w="17" h="41">
                      <a:moveTo>
                        <a:pt x="17" y="35"/>
                      </a:moveTo>
                      <a:cubicBezTo>
                        <a:pt x="17" y="38"/>
                        <a:pt x="14" y="41"/>
                        <a:pt x="12" y="41"/>
                      </a:cubicBezTo>
                      <a:cubicBezTo>
                        <a:pt x="5" y="41"/>
                        <a:pt x="5" y="41"/>
                        <a:pt x="5" y="41"/>
                      </a:cubicBezTo>
                      <a:cubicBezTo>
                        <a:pt x="2" y="41"/>
                        <a:pt x="0" y="38"/>
                        <a:pt x="0" y="3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2"/>
                        <a:pt x="2" y="0"/>
                        <a:pt x="5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14" y="0"/>
                        <a:pt x="17" y="2"/>
                        <a:pt x="17" y="5"/>
                      </a:cubicBezTo>
                      <a:lnTo>
                        <a:pt x="17" y="35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18" name="Freeform: Shape 64"/>
                <p:cNvSpPr>
                  <a:spLocks/>
                </p:cNvSpPr>
                <p:nvPr/>
              </p:nvSpPr>
              <p:spPr bwMode="auto">
                <a:xfrm>
                  <a:off x="2865438" y="3006724"/>
                  <a:ext cx="46037" cy="136525"/>
                </a:xfrm>
                <a:custGeom>
                  <a:avLst/>
                  <a:gdLst/>
                  <a:ahLst/>
                  <a:cxnLst>
                    <a:cxn ang="0">
                      <a:pos x="10" y="58"/>
                    </a:cxn>
                    <a:cxn ang="0">
                      <a:pos x="20" y="31"/>
                    </a:cxn>
                    <a:cxn ang="0">
                      <a:pos x="10" y="3"/>
                    </a:cxn>
                    <a:cxn ang="0">
                      <a:pos x="10" y="2"/>
                    </a:cxn>
                    <a:cxn ang="0">
                      <a:pos x="5" y="2"/>
                    </a:cxn>
                    <a:cxn ang="0">
                      <a:pos x="2" y="5"/>
                    </a:cxn>
                    <a:cxn ang="0">
                      <a:pos x="2" y="10"/>
                    </a:cxn>
                    <a:cxn ang="0">
                      <a:pos x="2" y="10"/>
                    </a:cxn>
                    <a:cxn ang="0">
                      <a:pos x="2" y="51"/>
                    </a:cxn>
                    <a:cxn ang="0">
                      <a:pos x="2" y="51"/>
                    </a:cxn>
                    <a:cxn ang="0">
                      <a:pos x="2" y="55"/>
                    </a:cxn>
                    <a:cxn ang="0">
                      <a:pos x="5" y="59"/>
                    </a:cxn>
                    <a:cxn ang="0">
                      <a:pos x="7" y="60"/>
                    </a:cxn>
                    <a:cxn ang="0">
                      <a:pos x="9" y="58"/>
                    </a:cxn>
                    <a:cxn ang="0">
                      <a:pos x="10" y="58"/>
                    </a:cxn>
                  </a:cxnLst>
                  <a:rect l="0" t="0" r="r" b="b"/>
                  <a:pathLst>
                    <a:path w="20" h="60">
                      <a:moveTo>
                        <a:pt x="10" y="58"/>
                      </a:moveTo>
                      <a:cubicBezTo>
                        <a:pt x="16" y="50"/>
                        <a:pt x="20" y="41"/>
                        <a:pt x="20" y="31"/>
                      </a:cubicBezTo>
                      <a:cubicBezTo>
                        <a:pt x="20" y="20"/>
                        <a:pt x="17" y="11"/>
                        <a:pt x="10" y="3"/>
                      </a:cubicBezTo>
                      <a:cubicBezTo>
                        <a:pt x="10" y="3"/>
                        <a:pt x="10" y="2"/>
                        <a:pt x="10" y="2"/>
                      </a:cubicBezTo>
                      <a:cubicBezTo>
                        <a:pt x="8" y="1"/>
                        <a:pt x="7" y="0"/>
                        <a:pt x="5" y="2"/>
                      </a:cubicBezTo>
                      <a:cubicBezTo>
                        <a:pt x="2" y="5"/>
                        <a:pt x="2" y="5"/>
                        <a:pt x="2" y="5"/>
                      </a:cubicBezTo>
                      <a:cubicBezTo>
                        <a:pt x="0" y="7"/>
                        <a:pt x="1" y="9"/>
                        <a:pt x="2" y="10"/>
                      </a:cubicBezTo>
                      <a:cubicBezTo>
                        <a:pt x="2" y="10"/>
                        <a:pt x="2" y="10"/>
                        <a:pt x="2" y="10"/>
                      </a:cubicBezTo>
                      <a:cubicBezTo>
                        <a:pt x="12" y="22"/>
                        <a:pt x="12" y="39"/>
                        <a:pt x="2" y="51"/>
                      </a:cubicBezTo>
                      <a:cubicBezTo>
                        <a:pt x="2" y="51"/>
                        <a:pt x="2" y="51"/>
                        <a:pt x="2" y="51"/>
                      </a:cubicBezTo>
                      <a:cubicBezTo>
                        <a:pt x="1" y="51"/>
                        <a:pt x="0" y="53"/>
                        <a:pt x="2" y="55"/>
                      </a:cubicBezTo>
                      <a:cubicBezTo>
                        <a:pt x="5" y="59"/>
                        <a:pt x="5" y="59"/>
                        <a:pt x="5" y="59"/>
                      </a:cubicBezTo>
                      <a:cubicBezTo>
                        <a:pt x="6" y="59"/>
                        <a:pt x="7" y="60"/>
                        <a:pt x="7" y="60"/>
                      </a:cubicBezTo>
                      <a:cubicBezTo>
                        <a:pt x="8" y="59"/>
                        <a:pt x="9" y="59"/>
                        <a:pt x="9" y="58"/>
                      </a:cubicBezTo>
                      <a:cubicBezTo>
                        <a:pt x="10" y="58"/>
                        <a:pt x="10" y="58"/>
                        <a:pt x="10" y="58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19" name="Freeform: Shape 65"/>
                <p:cNvSpPr>
                  <a:spLocks/>
                </p:cNvSpPr>
                <p:nvPr/>
              </p:nvSpPr>
              <p:spPr bwMode="auto">
                <a:xfrm>
                  <a:off x="2906713" y="2965449"/>
                  <a:ext cx="65087" cy="219075"/>
                </a:xfrm>
                <a:custGeom>
                  <a:avLst/>
                  <a:gdLst/>
                  <a:ahLst/>
                  <a:cxnLst>
                    <a:cxn ang="0">
                      <a:pos x="28" y="49"/>
                    </a:cxn>
                    <a:cxn ang="0">
                      <a:pos x="11" y="3"/>
                    </a:cxn>
                    <a:cxn ang="0">
                      <a:pos x="11" y="3"/>
                    </a:cxn>
                    <a:cxn ang="0">
                      <a:pos x="10" y="2"/>
                    </a:cxn>
                    <a:cxn ang="0">
                      <a:pos x="6" y="1"/>
                    </a:cxn>
                    <a:cxn ang="0">
                      <a:pos x="2" y="5"/>
                    </a:cxn>
                    <a:cxn ang="0">
                      <a:pos x="3" y="10"/>
                    </a:cxn>
                    <a:cxn ang="0">
                      <a:pos x="3" y="10"/>
                    </a:cxn>
                    <a:cxn ang="0">
                      <a:pos x="2" y="87"/>
                    </a:cxn>
                    <a:cxn ang="0">
                      <a:pos x="2" y="91"/>
                    </a:cxn>
                    <a:cxn ang="0">
                      <a:pos x="6" y="95"/>
                    </a:cxn>
                    <a:cxn ang="0">
                      <a:pos x="8" y="96"/>
                    </a:cxn>
                    <a:cxn ang="0">
                      <a:pos x="10" y="95"/>
                    </a:cxn>
                    <a:cxn ang="0">
                      <a:pos x="28" y="49"/>
                    </a:cxn>
                  </a:cxnLst>
                  <a:rect l="0" t="0" r="r" b="b"/>
                  <a:pathLst>
                    <a:path w="28" h="96">
                      <a:moveTo>
                        <a:pt x="28" y="49"/>
                      </a:moveTo>
                      <a:cubicBezTo>
                        <a:pt x="28" y="32"/>
                        <a:pt x="22" y="15"/>
                        <a:pt x="11" y="3"/>
                      </a:cubicBezTo>
                      <a:cubicBezTo>
                        <a:pt x="11" y="3"/>
                        <a:pt x="11" y="3"/>
                        <a:pt x="11" y="3"/>
                      </a:cubicBezTo>
                      <a:cubicBezTo>
                        <a:pt x="11" y="2"/>
                        <a:pt x="10" y="2"/>
                        <a:pt x="10" y="2"/>
                      </a:cubicBezTo>
                      <a:cubicBezTo>
                        <a:pt x="8" y="0"/>
                        <a:pt x="7" y="0"/>
                        <a:pt x="6" y="1"/>
                      </a:cubicBezTo>
                      <a:cubicBezTo>
                        <a:pt x="2" y="5"/>
                        <a:pt x="2" y="5"/>
                        <a:pt x="2" y="5"/>
                      </a:cubicBezTo>
                      <a:cubicBezTo>
                        <a:pt x="0" y="7"/>
                        <a:pt x="2" y="9"/>
                        <a:pt x="3" y="10"/>
                      </a:cubicBezTo>
                      <a:cubicBezTo>
                        <a:pt x="3" y="10"/>
                        <a:pt x="3" y="10"/>
                        <a:pt x="3" y="10"/>
                      </a:cubicBezTo>
                      <a:cubicBezTo>
                        <a:pt x="22" y="33"/>
                        <a:pt x="22" y="65"/>
                        <a:pt x="2" y="87"/>
                      </a:cubicBezTo>
                      <a:cubicBezTo>
                        <a:pt x="2" y="88"/>
                        <a:pt x="0" y="89"/>
                        <a:pt x="2" y="91"/>
                      </a:cubicBezTo>
                      <a:cubicBezTo>
                        <a:pt x="6" y="95"/>
                        <a:pt x="6" y="95"/>
                        <a:pt x="6" y="95"/>
                      </a:cubicBezTo>
                      <a:cubicBezTo>
                        <a:pt x="7" y="96"/>
                        <a:pt x="7" y="96"/>
                        <a:pt x="8" y="96"/>
                      </a:cubicBezTo>
                      <a:cubicBezTo>
                        <a:pt x="9" y="96"/>
                        <a:pt x="9" y="95"/>
                        <a:pt x="10" y="95"/>
                      </a:cubicBezTo>
                      <a:cubicBezTo>
                        <a:pt x="22" y="82"/>
                        <a:pt x="28" y="66"/>
                        <a:pt x="28" y="49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  <p:sp>
          <p:nvSpPr>
            <p:cNvPr id="13" name="TextBox 30"/>
            <p:cNvSpPr txBox="1">
              <a:spLocks/>
            </p:cNvSpPr>
            <p:nvPr/>
          </p:nvSpPr>
          <p:spPr bwMode="auto">
            <a:xfrm>
              <a:off x="6048370" y="1486494"/>
              <a:ext cx="2010944" cy="417134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 </a:t>
              </a:r>
              <a:b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</a:b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(Theme fonts are recommended)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455106" y="2123622"/>
            <a:ext cx="2664035" cy="593264"/>
            <a:chOff x="5455106" y="2123622"/>
            <a:chExt cx="2664035" cy="593264"/>
          </a:xfrm>
        </p:grpSpPr>
        <p:grpSp>
          <p:nvGrpSpPr>
            <p:cNvPr id="21" name="Group 7"/>
            <p:cNvGrpSpPr/>
            <p:nvPr/>
          </p:nvGrpSpPr>
          <p:grpSpPr>
            <a:xfrm>
              <a:off x="5455106" y="2123622"/>
              <a:ext cx="593264" cy="593264"/>
              <a:chOff x="7273474" y="2831496"/>
              <a:chExt cx="791019" cy="791019"/>
            </a:xfrm>
          </p:grpSpPr>
          <p:sp>
            <p:nvSpPr>
              <p:cNvPr id="23" name="Oval 44"/>
              <p:cNvSpPr/>
              <p:nvPr/>
            </p:nvSpPr>
            <p:spPr>
              <a:xfrm>
                <a:off x="7273474" y="2831496"/>
                <a:ext cx="791019" cy="79101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4" name="Freeform: Shape 66"/>
              <p:cNvSpPr>
                <a:spLocks/>
              </p:cNvSpPr>
              <p:nvPr/>
            </p:nvSpPr>
            <p:spPr bwMode="auto">
              <a:xfrm>
                <a:off x="7484126" y="3047522"/>
                <a:ext cx="369717" cy="358969"/>
              </a:xfrm>
              <a:custGeom>
                <a:avLst/>
                <a:gdLst/>
                <a:ahLst/>
                <a:cxnLst>
                  <a:cxn ang="0">
                    <a:pos x="86" y="58"/>
                  </a:cxn>
                  <a:cxn ang="0">
                    <a:pos x="76" y="55"/>
                  </a:cxn>
                  <a:cxn ang="0">
                    <a:pos x="76" y="54"/>
                  </a:cxn>
                  <a:cxn ang="0">
                    <a:pos x="71" y="47"/>
                  </a:cxn>
                  <a:cxn ang="0">
                    <a:pos x="76" y="68"/>
                  </a:cxn>
                  <a:cxn ang="0">
                    <a:pos x="76" y="59"/>
                  </a:cxn>
                  <a:cxn ang="0">
                    <a:pos x="81" y="59"/>
                  </a:cxn>
                  <a:cxn ang="0">
                    <a:pos x="86" y="68"/>
                  </a:cxn>
                  <a:cxn ang="0">
                    <a:pos x="65" y="59"/>
                  </a:cxn>
                  <a:cxn ang="0">
                    <a:pos x="58" y="47"/>
                  </a:cxn>
                  <a:cxn ang="0">
                    <a:pos x="50" y="63"/>
                  </a:cxn>
                  <a:cxn ang="0">
                    <a:pos x="60" y="68"/>
                  </a:cxn>
                  <a:cxn ang="0">
                    <a:pos x="65" y="63"/>
                  </a:cxn>
                  <a:cxn ang="0">
                    <a:pos x="67" y="59"/>
                  </a:cxn>
                  <a:cxn ang="0">
                    <a:pos x="39" y="64"/>
                  </a:cxn>
                  <a:cxn ang="0">
                    <a:pos x="40" y="46"/>
                  </a:cxn>
                  <a:cxn ang="0">
                    <a:pos x="37" y="54"/>
                  </a:cxn>
                  <a:cxn ang="0">
                    <a:pos x="42" y="54"/>
                  </a:cxn>
                  <a:cxn ang="0">
                    <a:pos x="33" y="68"/>
                  </a:cxn>
                  <a:cxn ang="0">
                    <a:pos x="48" y="64"/>
                  </a:cxn>
                  <a:cxn ang="0">
                    <a:pos x="60" y="89"/>
                  </a:cxn>
                  <a:cxn ang="0">
                    <a:pos x="60" y="27"/>
                  </a:cxn>
                  <a:cxn ang="0">
                    <a:pos x="59" y="54"/>
                  </a:cxn>
                  <a:cxn ang="0">
                    <a:pos x="55" y="59"/>
                  </a:cxn>
                  <a:cxn ang="0">
                    <a:pos x="60" y="54"/>
                  </a:cxn>
                  <a:cxn ang="0">
                    <a:pos x="60" y="52"/>
                  </a:cxn>
                  <a:cxn ang="0">
                    <a:pos x="109" y="28"/>
                  </a:cxn>
                  <a:cxn ang="0">
                    <a:pos x="5" y="40"/>
                  </a:cxn>
                  <a:cxn ang="0">
                    <a:pos x="6" y="46"/>
                  </a:cxn>
                  <a:cxn ang="0">
                    <a:pos x="60" y="12"/>
                  </a:cxn>
                  <a:cxn ang="0">
                    <a:pos x="90" y="33"/>
                  </a:cxn>
                  <a:cxn ang="0">
                    <a:pos x="104" y="50"/>
                  </a:cxn>
                  <a:cxn ang="0">
                    <a:pos x="112" y="55"/>
                  </a:cxn>
                  <a:cxn ang="0">
                    <a:pos x="119" y="28"/>
                  </a:cxn>
                  <a:cxn ang="0">
                    <a:pos x="109" y="28"/>
                  </a:cxn>
                  <a:cxn ang="0">
                    <a:pos x="114" y="76"/>
                  </a:cxn>
                  <a:cxn ang="0">
                    <a:pos x="11" y="89"/>
                  </a:cxn>
                  <a:cxn ang="0">
                    <a:pos x="3" y="90"/>
                  </a:cxn>
                  <a:cxn ang="0">
                    <a:pos x="6" y="66"/>
                  </a:cxn>
                  <a:cxn ang="0">
                    <a:pos x="10" y="60"/>
                  </a:cxn>
                  <a:cxn ang="0">
                    <a:pos x="30" y="79"/>
                  </a:cxn>
                  <a:cxn ang="0">
                    <a:pos x="22" y="85"/>
                  </a:cxn>
                  <a:cxn ang="0">
                    <a:pos x="103" y="72"/>
                  </a:cxn>
                </a:cxnLst>
                <a:rect l="0" t="0" r="r" b="b"/>
                <a:pathLst>
                  <a:path w="119" h="115">
                    <a:moveTo>
                      <a:pt x="86" y="68"/>
                    </a:moveTo>
                    <a:cubicBezTo>
                      <a:pt x="86" y="58"/>
                      <a:pt x="86" y="58"/>
                      <a:pt x="86" y="58"/>
                    </a:cubicBezTo>
                    <a:cubicBezTo>
                      <a:pt x="86" y="54"/>
                      <a:pt x="83" y="52"/>
                      <a:pt x="80" y="52"/>
                    </a:cubicBezTo>
                    <a:cubicBezTo>
                      <a:pt x="78" y="52"/>
                      <a:pt x="77" y="53"/>
                      <a:pt x="76" y="55"/>
                    </a:cubicBezTo>
                    <a:cubicBezTo>
                      <a:pt x="76" y="55"/>
                      <a:pt x="76" y="55"/>
                      <a:pt x="76" y="55"/>
                    </a:cubicBezTo>
                    <a:cubicBezTo>
                      <a:pt x="76" y="55"/>
                      <a:pt x="76" y="54"/>
                      <a:pt x="76" y="54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1" y="47"/>
                      <a:pt x="71" y="47"/>
                      <a:pt x="71" y="47"/>
                    </a:cubicBezTo>
                    <a:cubicBezTo>
                      <a:pt x="71" y="68"/>
                      <a:pt x="71" y="68"/>
                      <a:pt x="71" y="68"/>
                    </a:cubicBezTo>
                    <a:cubicBezTo>
                      <a:pt x="76" y="68"/>
                      <a:pt x="76" y="68"/>
                      <a:pt x="76" y="68"/>
                    </a:cubicBezTo>
                    <a:cubicBezTo>
                      <a:pt x="76" y="61"/>
                      <a:pt x="76" y="61"/>
                      <a:pt x="76" y="61"/>
                    </a:cubicBezTo>
                    <a:cubicBezTo>
                      <a:pt x="76" y="61"/>
                      <a:pt x="76" y="60"/>
                      <a:pt x="76" y="59"/>
                    </a:cubicBezTo>
                    <a:cubicBezTo>
                      <a:pt x="76" y="58"/>
                      <a:pt x="77" y="57"/>
                      <a:pt x="79" y="57"/>
                    </a:cubicBezTo>
                    <a:cubicBezTo>
                      <a:pt x="80" y="57"/>
                      <a:pt x="81" y="58"/>
                      <a:pt x="81" y="59"/>
                    </a:cubicBezTo>
                    <a:cubicBezTo>
                      <a:pt x="81" y="68"/>
                      <a:pt x="81" y="68"/>
                      <a:pt x="81" y="68"/>
                    </a:cubicBezTo>
                    <a:lnTo>
                      <a:pt x="86" y="68"/>
                    </a:lnTo>
                    <a:close/>
                    <a:moveTo>
                      <a:pt x="67" y="59"/>
                    </a:moveTo>
                    <a:cubicBezTo>
                      <a:pt x="65" y="59"/>
                      <a:pt x="65" y="59"/>
                      <a:pt x="65" y="59"/>
                    </a:cubicBezTo>
                    <a:cubicBezTo>
                      <a:pt x="65" y="47"/>
                      <a:pt x="65" y="47"/>
                      <a:pt x="65" y="47"/>
                    </a:cubicBezTo>
                    <a:cubicBezTo>
                      <a:pt x="58" y="47"/>
                      <a:pt x="58" y="47"/>
                      <a:pt x="58" y="47"/>
                    </a:cubicBezTo>
                    <a:cubicBezTo>
                      <a:pt x="50" y="60"/>
                      <a:pt x="50" y="60"/>
                      <a:pt x="50" y="60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60" y="63"/>
                      <a:pt x="60" y="63"/>
                      <a:pt x="60" y="63"/>
                    </a:cubicBezTo>
                    <a:cubicBezTo>
                      <a:pt x="60" y="68"/>
                      <a:pt x="60" y="68"/>
                      <a:pt x="60" y="68"/>
                    </a:cubicBezTo>
                    <a:cubicBezTo>
                      <a:pt x="65" y="68"/>
                      <a:pt x="65" y="68"/>
                      <a:pt x="65" y="68"/>
                    </a:cubicBezTo>
                    <a:cubicBezTo>
                      <a:pt x="65" y="63"/>
                      <a:pt x="65" y="63"/>
                      <a:pt x="65" y="63"/>
                    </a:cubicBezTo>
                    <a:cubicBezTo>
                      <a:pt x="67" y="63"/>
                      <a:pt x="67" y="63"/>
                      <a:pt x="67" y="63"/>
                    </a:cubicBezTo>
                    <a:lnTo>
                      <a:pt x="67" y="59"/>
                    </a:lnTo>
                    <a:close/>
                    <a:moveTo>
                      <a:pt x="48" y="64"/>
                    </a:moveTo>
                    <a:cubicBezTo>
                      <a:pt x="39" y="64"/>
                      <a:pt x="39" y="64"/>
                      <a:pt x="39" y="64"/>
                    </a:cubicBezTo>
                    <a:cubicBezTo>
                      <a:pt x="39" y="61"/>
                      <a:pt x="48" y="60"/>
                      <a:pt x="48" y="53"/>
                    </a:cubicBezTo>
                    <a:cubicBezTo>
                      <a:pt x="48" y="48"/>
                      <a:pt x="44" y="46"/>
                      <a:pt x="40" y="46"/>
                    </a:cubicBezTo>
                    <a:cubicBezTo>
                      <a:pt x="35" y="46"/>
                      <a:pt x="33" y="51"/>
                      <a:pt x="33" y="51"/>
                    </a:cubicBezTo>
                    <a:cubicBezTo>
                      <a:pt x="37" y="54"/>
                      <a:pt x="37" y="54"/>
                      <a:pt x="37" y="54"/>
                    </a:cubicBezTo>
                    <a:cubicBezTo>
                      <a:pt x="37" y="54"/>
                      <a:pt x="38" y="51"/>
                      <a:pt x="40" y="51"/>
                    </a:cubicBezTo>
                    <a:cubicBezTo>
                      <a:pt x="41" y="51"/>
                      <a:pt x="42" y="52"/>
                      <a:pt x="42" y="54"/>
                    </a:cubicBezTo>
                    <a:cubicBezTo>
                      <a:pt x="42" y="57"/>
                      <a:pt x="33" y="58"/>
                      <a:pt x="33" y="66"/>
                    </a:cubicBezTo>
                    <a:cubicBezTo>
                      <a:pt x="33" y="67"/>
                      <a:pt x="33" y="67"/>
                      <a:pt x="33" y="68"/>
                    </a:cubicBezTo>
                    <a:cubicBezTo>
                      <a:pt x="48" y="68"/>
                      <a:pt x="48" y="68"/>
                      <a:pt x="48" y="68"/>
                    </a:cubicBezTo>
                    <a:lnTo>
                      <a:pt x="48" y="64"/>
                    </a:lnTo>
                    <a:close/>
                    <a:moveTo>
                      <a:pt x="90" y="58"/>
                    </a:moveTo>
                    <a:cubicBezTo>
                      <a:pt x="90" y="75"/>
                      <a:pt x="77" y="89"/>
                      <a:pt x="60" y="89"/>
                    </a:cubicBezTo>
                    <a:cubicBezTo>
                      <a:pt x="43" y="89"/>
                      <a:pt x="29" y="75"/>
                      <a:pt x="29" y="58"/>
                    </a:cubicBezTo>
                    <a:cubicBezTo>
                      <a:pt x="29" y="41"/>
                      <a:pt x="43" y="27"/>
                      <a:pt x="60" y="27"/>
                    </a:cubicBezTo>
                    <a:cubicBezTo>
                      <a:pt x="77" y="27"/>
                      <a:pt x="90" y="41"/>
                      <a:pt x="90" y="58"/>
                    </a:cubicBezTo>
                    <a:moveTo>
                      <a:pt x="59" y="54"/>
                    </a:moveTo>
                    <a:cubicBezTo>
                      <a:pt x="55" y="59"/>
                      <a:pt x="55" y="59"/>
                      <a:pt x="55" y="59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60" y="59"/>
                      <a:pt x="60" y="59"/>
                      <a:pt x="60" y="59"/>
                    </a:cubicBezTo>
                    <a:cubicBezTo>
                      <a:pt x="60" y="54"/>
                      <a:pt x="60" y="54"/>
                      <a:pt x="60" y="54"/>
                    </a:cubicBezTo>
                    <a:cubicBezTo>
                      <a:pt x="60" y="53"/>
                      <a:pt x="60" y="52"/>
                      <a:pt x="60" y="52"/>
                    </a:cubicBezTo>
                    <a:cubicBezTo>
                      <a:pt x="60" y="52"/>
                      <a:pt x="60" y="52"/>
                      <a:pt x="60" y="52"/>
                    </a:cubicBezTo>
                    <a:cubicBezTo>
                      <a:pt x="60" y="52"/>
                      <a:pt x="59" y="53"/>
                      <a:pt x="59" y="54"/>
                    </a:cubicBezTo>
                    <a:moveTo>
                      <a:pt x="109" y="28"/>
                    </a:moveTo>
                    <a:cubicBezTo>
                      <a:pt x="98" y="11"/>
                      <a:pt x="80" y="0"/>
                      <a:pt x="60" y="0"/>
                    </a:cubicBezTo>
                    <a:cubicBezTo>
                      <a:pt x="34" y="0"/>
                      <a:pt x="12" y="17"/>
                      <a:pt x="5" y="40"/>
                    </a:cubicBezTo>
                    <a:cubicBezTo>
                      <a:pt x="4" y="42"/>
                      <a:pt x="5" y="44"/>
                      <a:pt x="6" y="46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9" y="49"/>
                      <a:pt x="14" y="48"/>
                      <a:pt x="16" y="44"/>
                    </a:cubicBezTo>
                    <a:cubicBezTo>
                      <a:pt x="22" y="25"/>
                      <a:pt x="39" y="12"/>
                      <a:pt x="60" y="12"/>
                    </a:cubicBezTo>
                    <a:cubicBezTo>
                      <a:pt x="75" y="12"/>
                      <a:pt x="89" y="19"/>
                      <a:pt x="97" y="31"/>
                    </a:cubicBezTo>
                    <a:cubicBezTo>
                      <a:pt x="90" y="33"/>
                      <a:pt x="90" y="33"/>
                      <a:pt x="90" y="33"/>
                    </a:cubicBezTo>
                    <a:cubicBezTo>
                      <a:pt x="89" y="34"/>
                      <a:pt x="88" y="35"/>
                      <a:pt x="89" y="37"/>
                    </a:cubicBezTo>
                    <a:cubicBezTo>
                      <a:pt x="104" y="50"/>
                      <a:pt x="104" y="50"/>
                      <a:pt x="104" y="50"/>
                    </a:cubicBezTo>
                    <a:cubicBezTo>
                      <a:pt x="109" y="56"/>
                      <a:pt x="109" y="56"/>
                      <a:pt x="109" y="56"/>
                    </a:cubicBezTo>
                    <a:cubicBezTo>
                      <a:pt x="110" y="57"/>
                      <a:pt x="112" y="56"/>
                      <a:pt x="112" y="55"/>
                    </a:cubicBezTo>
                    <a:cubicBezTo>
                      <a:pt x="113" y="50"/>
                      <a:pt x="113" y="50"/>
                      <a:pt x="113" y="50"/>
                    </a:cubicBezTo>
                    <a:cubicBezTo>
                      <a:pt x="119" y="28"/>
                      <a:pt x="119" y="28"/>
                      <a:pt x="119" y="28"/>
                    </a:cubicBezTo>
                    <a:cubicBezTo>
                      <a:pt x="119" y="27"/>
                      <a:pt x="118" y="25"/>
                      <a:pt x="116" y="26"/>
                    </a:cubicBezTo>
                    <a:lnTo>
                      <a:pt x="109" y="28"/>
                    </a:lnTo>
                    <a:close/>
                    <a:moveTo>
                      <a:pt x="113" y="70"/>
                    </a:moveTo>
                    <a:cubicBezTo>
                      <a:pt x="114" y="71"/>
                      <a:pt x="115" y="74"/>
                      <a:pt x="114" y="76"/>
                    </a:cubicBezTo>
                    <a:cubicBezTo>
                      <a:pt x="107" y="99"/>
                      <a:pt x="85" y="115"/>
                      <a:pt x="60" y="115"/>
                    </a:cubicBezTo>
                    <a:cubicBezTo>
                      <a:pt x="40" y="115"/>
                      <a:pt x="22" y="105"/>
                      <a:pt x="11" y="89"/>
                    </a:cubicBezTo>
                    <a:cubicBezTo>
                      <a:pt x="11" y="88"/>
                      <a:pt x="10" y="88"/>
                      <a:pt x="9" y="88"/>
                    </a:cubicBezTo>
                    <a:cubicBezTo>
                      <a:pt x="3" y="90"/>
                      <a:pt x="3" y="90"/>
                      <a:pt x="3" y="90"/>
                    </a:cubicBezTo>
                    <a:cubicBezTo>
                      <a:pt x="1" y="90"/>
                      <a:pt x="0" y="89"/>
                      <a:pt x="0" y="88"/>
                    </a:cubicBezTo>
                    <a:cubicBezTo>
                      <a:pt x="6" y="66"/>
                      <a:pt x="6" y="66"/>
                      <a:pt x="6" y="66"/>
                    </a:cubicBezTo>
                    <a:cubicBezTo>
                      <a:pt x="7" y="61"/>
                      <a:pt x="7" y="61"/>
                      <a:pt x="7" y="61"/>
                    </a:cubicBezTo>
                    <a:cubicBezTo>
                      <a:pt x="7" y="60"/>
                      <a:pt x="9" y="59"/>
                      <a:pt x="10" y="60"/>
                    </a:cubicBezTo>
                    <a:cubicBezTo>
                      <a:pt x="16" y="66"/>
                      <a:pt x="16" y="66"/>
                      <a:pt x="16" y="66"/>
                    </a:cubicBezTo>
                    <a:cubicBezTo>
                      <a:pt x="30" y="79"/>
                      <a:pt x="30" y="79"/>
                      <a:pt x="30" y="79"/>
                    </a:cubicBezTo>
                    <a:cubicBezTo>
                      <a:pt x="31" y="80"/>
                      <a:pt x="30" y="82"/>
                      <a:pt x="29" y="83"/>
                    </a:cubicBezTo>
                    <a:cubicBezTo>
                      <a:pt x="22" y="85"/>
                      <a:pt x="22" y="85"/>
                      <a:pt x="22" y="85"/>
                    </a:cubicBezTo>
                    <a:cubicBezTo>
                      <a:pt x="31" y="97"/>
                      <a:pt x="44" y="104"/>
                      <a:pt x="60" y="104"/>
                    </a:cubicBezTo>
                    <a:cubicBezTo>
                      <a:pt x="80" y="104"/>
                      <a:pt x="97" y="91"/>
                      <a:pt x="103" y="72"/>
                    </a:cubicBezTo>
                    <a:cubicBezTo>
                      <a:pt x="105" y="68"/>
                      <a:pt x="110" y="67"/>
                      <a:pt x="113" y="7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22" name="TextBox 31"/>
            <p:cNvSpPr txBox="1">
              <a:spLocks/>
            </p:cNvSpPr>
            <p:nvPr/>
          </p:nvSpPr>
          <p:spPr bwMode="auto">
            <a:xfrm>
              <a:off x="6108197" y="2172492"/>
              <a:ext cx="2010944" cy="417134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</a:t>
              </a:r>
              <a:b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</a:b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 (Theme fonts are recommended)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455106" y="2809620"/>
            <a:ext cx="2664035" cy="593264"/>
            <a:chOff x="5455106" y="2809620"/>
            <a:chExt cx="2664035" cy="593264"/>
          </a:xfrm>
        </p:grpSpPr>
        <p:grpSp>
          <p:nvGrpSpPr>
            <p:cNvPr id="26" name="Group 8"/>
            <p:cNvGrpSpPr/>
            <p:nvPr/>
          </p:nvGrpSpPr>
          <p:grpSpPr>
            <a:xfrm>
              <a:off x="5455106" y="2809620"/>
              <a:ext cx="593264" cy="593264"/>
              <a:chOff x="7273474" y="3746160"/>
              <a:chExt cx="791019" cy="791019"/>
            </a:xfrm>
          </p:grpSpPr>
          <p:sp>
            <p:nvSpPr>
              <p:cNvPr id="28" name="Oval 47"/>
              <p:cNvSpPr/>
              <p:nvPr/>
            </p:nvSpPr>
            <p:spPr>
              <a:xfrm>
                <a:off x="7273474" y="3746160"/>
                <a:ext cx="791019" cy="791019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grpSp>
            <p:nvGrpSpPr>
              <p:cNvPr id="29" name="Group 58"/>
              <p:cNvGrpSpPr/>
              <p:nvPr/>
            </p:nvGrpSpPr>
            <p:grpSpPr>
              <a:xfrm>
                <a:off x="7484134" y="3952513"/>
                <a:ext cx="369718" cy="378313"/>
                <a:chOff x="2308225" y="2935287"/>
                <a:chExt cx="273050" cy="279400"/>
              </a:xfrm>
              <a:solidFill>
                <a:schemeClr val="bg1"/>
              </a:solidFill>
            </p:grpSpPr>
            <p:sp>
              <p:nvSpPr>
                <p:cNvPr id="30" name="Freeform: Shape 59"/>
                <p:cNvSpPr>
                  <a:spLocks/>
                </p:cNvSpPr>
                <p:nvPr/>
              </p:nvSpPr>
              <p:spPr bwMode="auto">
                <a:xfrm>
                  <a:off x="2308225" y="2935287"/>
                  <a:ext cx="246062" cy="279400"/>
                </a:xfrm>
                <a:custGeom>
                  <a:avLst/>
                  <a:gdLst/>
                  <a:ahLst/>
                  <a:cxnLst>
                    <a:cxn ang="0">
                      <a:pos x="66" y="97"/>
                    </a:cxn>
                    <a:cxn ang="0">
                      <a:pos x="95" y="68"/>
                    </a:cxn>
                    <a:cxn ang="0">
                      <a:pos x="103" y="69"/>
                    </a:cxn>
                    <a:cxn ang="0">
                      <a:pos x="105" y="67"/>
                    </a:cxn>
                    <a:cxn ang="0">
                      <a:pos x="107" y="55"/>
                    </a:cxn>
                    <a:cxn ang="0">
                      <a:pos x="107" y="20"/>
                    </a:cxn>
                    <a:cxn ang="0">
                      <a:pos x="104" y="17"/>
                    </a:cxn>
                    <a:cxn ang="0">
                      <a:pos x="85" y="15"/>
                    </a:cxn>
                    <a:cxn ang="0">
                      <a:pos x="53" y="0"/>
                    </a:cxn>
                    <a:cxn ang="0">
                      <a:pos x="26" y="15"/>
                    </a:cxn>
                    <a:cxn ang="0">
                      <a:pos x="3" y="16"/>
                    </a:cxn>
                    <a:cxn ang="0">
                      <a:pos x="1" y="19"/>
                    </a:cxn>
                    <a:cxn ang="0">
                      <a:pos x="0" y="55"/>
                    </a:cxn>
                    <a:cxn ang="0">
                      <a:pos x="53" y="122"/>
                    </a:cxn>
                    <a:cxn ang="0">
                      <a:pos x="70" y="114"/>
                    </a:cxn>
                    <a:cxn ang="0">
                      <a:pos x="70" y="112"/>
                    </a:cxn>
                    <a:cxn ang="0">
                      <a:pos x="66" y="97"/>
                    </a:cxn>
                  </a:cxnLst>
                  <a:rect l="0" t="0" r="r" b="b"/>
                  <a:pathLst>
                    <a:path w="107" h="122">
                      <a:moveTo>
                        <a:pt x="66" y="97"/>
                      </a:moveTo>
                      <a:cubicBezTo>
                        <a:pt x="66" y="81"/>
                        <a:pt x="79" y="68"/>
                        <a:pt x="95" y="68"/>
                      </a:cubicBezTo>
                      <a:cubicBezTo>
                        <a:pt x="98" y="68"/>
                        <a:pt x="101" y="68"/>
                        <a:pt x="103" y="69"/>
                      </a:cubicBezTo>
                      <a:cubicBezTo>
                        <a:pt x="104" y="69"/>
                        <a:pt x="105" y="68"/>
                        <a:pt x="105" y="67"/>
                      </a:cubicBezTo>
                      <a:cubicBezTo>
                        <a:pt x="106" y="63"/>
                        <a:pt x="107" y="59"/>
                        <a:pt x="107" y="55"/>
                      </a:cubicBezTo>
                      <a:cubicBezTo>
                        <a:pt x="107" y="55"/>
                        <a:pt x="107" y="20"/>
                        <a:pt x="107" y="20"/>
                      </a:cubicBezTo>
                      <a:cubicBezTo>
                        <a:pt x="107" y="17"/>
                        <a:pt x="105" y="17"/>
                        <a:pt x="104" y="17"/>
                      </a:cubicBezTo>
                      <a:cubicBezTo>
                        <a:pt x="98" y="17"/>
                        <a:pt x="91" y="17"/>
                        <a:pt x="85" y="15"/>
                      </a:cubicBezTo>
                      <a:cubicBezTo>
                        <a:pt x="71" y="11"/>
                        <a:pt x="58" y="0"/>
                        <a:pt x="53" y="0"/>
                      </a:cubicBezTo>
                      <a:cubicBezTo>
                        <a:pt x="49" y="0"/>
                        <a:pt x="40" y="11"/>
                        <a:pt x="26" y="15"/>
                      </a:cubicBezTo>
                      <a:cubicBezTo>
                        <a:pt x="18" y="17"/>
                        <a:pt x="10" y="17"/>
                        <a:pt x="3" y="16"/>
                      </a:cubicBezTo>
                      <a:cubicBezTo>
                        <a:pt x="2" y="16"/>
                        <a:pt x="1" y="16"/>
                        <a:pt x="1" y="19"/>
                      </a:cubicBezTo>
                      <a:cubicBezTo>
                        <a:pt x="1" y="20"/>
                        <a:pt x="0" y="55"/>
                        <a:pt x="0" y="55"/>
                      </a:cubicBezTo>
                      <a:cubicBezTo>
                        <a:pt x="0" y="90"/>
                        <a:pt x="43" y="122"/>
                        <a:pt x="53" y="122"/>
                      </a:cubicBezTo>
                      <a:cubicBezTo>
                        <a:pt x="57" y="122"/>
                        <a:pt x="62" y="120"/>
                        <a:pt x="70" y="114"/>
                      </a:cubicBezTo>
                      <a:cubicBezTo>
                        <a:pt x="71" y="113"/>
                        <a:pt x="70" y="113"/>
                        <a:pt x="70" y="112"/>
                      </a:cubicBezTo>
                      <a:cubicBezTo>
                        <a:pt x="67" y="108"/>
                        <a:pt x="66" y="102"/>
                        <a:pt x="66" y="97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31" name="Freeform: Shape 60"/>
                <p:cNvSpPr>
                  <a:spLocks/>
                </p:cNvSpPr>
                <p:nvPr/>
              </p:nvSpPr>
              <p:spPr bwMode="auto">
                <a:xfrm>
                  <a:off x="2471738" y="3121024"/>
                  <a:ext cx="109537" cy="73025"/>
                </a:xfrm>
                <a:custGeom>
                  <a:avLst/>
                  <a:gdLst/>
                  <a:ahLst/>
                  <a:cxnLst>
                    <a:cxn ang="0">
                      <a:pos x="24" y="31"/>
                    </a:cxn>
                    <a:cxn ang="0">
                      <a:pos x="20" y="31"/>
                    </a:cxn>
                    <a:cxn ang="0">
                      <a:pos x="2" y="17"/>
                    </a:cxn>
                    <a:cxn ang="0">
                      <a:pos x="1" y="14"/>
                    </a:cxn>
                    <a:cxn ang="0">
                      <a:pos x="4" y="11"/>
                    </a:cxn>
                    <a:cxn ang="0">
                      <a:pos x="7" y="10"/>
                    </a:cxn>
                    <a:cxn ang="0">
                      <a:pos x="19" y="19"/>
                    </a:cxn>
                    <a:cxn ang="0">
                      <a:pos x="23" y="18"/>
                    </a:cxn>
                    <a:cxn ang="0">
                      <a:pos x="40" y="1"/>
                    </a:cxn>
                    <a:cxn ang="0">
                      <a:pos x="44" y="1"/>
                    </a:cxn>
                    <a:cxn ang="0">
                      <a:pos x="47" y="3"/>
                    </a:cxn>
                    <a:cxn ang="0">
                      <a:pos x="47" y="7"/>
                    </a:cxn>
                    <a:cxn ang="0">
                      <a:pos x="24" y="31"/>
                    </a:cxn>
                  </a:cxnLst>
                  <a:rect l="0" t="0" r="r" b="b"/>
                  <a:pathLst>
                    <a:path w="48" h="32">
                      <a:moveTo>
                        <a:pt x="24" y="31"/>
                      </a:moveTo>
                      <a:cubicBezTo>
                        <a:pt x="23" y="32"/>
                        <a:pt x="21" y="32"/>
                        <a:pt x="20" y="31"/>
                      </a:cubicBezTo>
                      <a:cubicBezTo>
                        <a:pt x="2" y="17"/>
                        <a:pt x="2" y="17"/>
                        <a:pt x="2" y="17"/>
                      </a:cubicBezTo>
                      <a:cubicBezTo>
                        <a:pt x="1" y="17"/>
                        <a:pt x="0" y="15"/>
                        <a:pt x="1" y="14"/>
                      </a:cubicBezTo>
                      <a:cubicBezTo>
                        <a:pt x="4" y="11"/>
                        <a:pt x="4" y="11"/>
                        <a:pt x="4" y="11"/>
                      </a:cubicBezTo>
                      <a:cubicBezTo>
                        <a:pt x="4" y="9"/>
                        <a:pt x="6" y="9"/>
                        <a:pt x="7" y="10"/>
                      </a:cubicBezTo>
                      <a:cubicBezTo>
                        <a:pt x="19" y="19"/>
                        <a:pt x="19" y="19"/>
                        <a:pt x="19" y="19"/>
                      </a:cubicBezTo>
                      <a:cubicBezTo>
                        <a:pt x="20" y="20"/>
                        <a:pt x="22" y="20"/>
                        <a:pt x="23" y="18"/>
                      </a:cubicBezTo>
                      <a:cubicBezTo>
                        <a:pt x="40" y="1"/>
                        <a:pt x="40" y="1"/>
                        <a:pt x="40" y="1"/>
                      </a:cubicBezTo>
                      <a:cubicBezTo>
                        <a:pt x="41" y="0"/>
                        <a:pt x="43" y="0"/>
                        <a:pt x="44" y="1"/>
                      </a:cubicBezTo>
                      <a:cubicBezTo>
                        <a:pt x="47" y="3"/>
                        <a:pt x="47" y="3"/>
                        <a:pt x="47" y="3"/>
                      </a:cubicBezTo>
                      <a:cubicBezTo>
                        <a:pt x="48" y="4"/>
                        <a:pt x="48" y="6"/>
                        <a:pt x="47" y="7"/>
                      </a:cubicBezTo>
                      <a:lnTo>
                        <a:pt x="24" y="31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  <p:sp>
          <p:nvSpPr>
            <p:cNvPr id="27" name="TextBox 32"/>
            <p:cNvSpPr txBox="1">
              <a:spLocks/>
            </p:cNvSpPr>
            <p:nvPr/>
          </p:nvSpPr>
          <p:spPr bwMode="auto">
            <a:xfrm>
              <a:off x="6108197" y="2858490"/>
              <a:ext cx="2010944" cy="417134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 </a:t>
              </a:r>
              <a:b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</a:b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(Theme fonts are recommended)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455106" y="3495619"/>
            <a:ext cx="2664035" cy="593264"/>
            <a:chOff x="5455106" y="3495619"/>
            <a:chExt cx="2664035" cy="593264"/>
          </a:xfrm>
        </p:grpSpPr>
        <p:grpSp>
          <p:nvGrpSpPr>
            <p:cNvPr id="33" name="Group 10"/>
            <p:cNvGrpSpPr/>
            <p:nvPr/>
          </p:nvGrpSpPr>
          <p:grpSpPr>
            <a:xfrm>
              <a:off x="5455106" y="3495619"/>
              <a:ext cx="593264" cy="593264"/>
              <a:chOff x="7273474" y="4660825"/>
              <a:chExt cx="791019" cy="791019"/>
            </a:xfrm>
          </p:grpSpPr>
          <p:sp>
            <p:nvSpPr>
              <p:cNvPr id="35" name="Oval 50"/>
              <p:cNvSpPr/>
              <p:nvPr/>
            </p:nvSpPr>
            <p:spPr>
              <a:xfrm>
                <a:off x="7273474" y="4660825"/>
                <a:ext cx="791019" cy="791019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6" name="Freeform: Shape 67"/>
              <p:cNvSpPr>
                <a:spLocks/>
              </p:cNvSpPr>
              <p:nvPr/>
            </p:nvSpPr>
            <p:spPr bwMode="auto">
              <a:xfrm>
                <a:off x="7484126" y="4829562"/>
                <a:ext cx="369717" cy="453547"/>
              </a:xfrm>
              <a:custGeom>
                <a:avLst/>
                <a:gdLst/>
                <a:ahLst/>
                <a:cxnLst>
                  <a:cxn ang="0">
                    <a:pos x="19" y="108"/>
                  </a:cxn>
                  <a:cxn ang="0">
                    <a:pos x="17" y="104"/>
                  </a:cxn>
                  <a:cxn ang="0">
                    <a:pos x="58" y="102"/>
                  </a:cxn>
                  <a:cxn ang="0">
                    <a:pos x="60" y="106"/>
                  </a:cxn>
                  <a:cxn ang="0">
                    <a:pos x="62" y="90"/>
                  </a:cxn>
                  <a:cxn ang="0">
                    <a:pos x="17" y="87"/>
                  </a:cxn>
                  <a:cxn ang="0">
                    <a:pos x="19" y="83"/>
                  </a:cxn>
                  <a:cxn ang="0">
                    <a:pos x="65" y="85"/>
                  </a:cxn>
                  <a:cxn ang="0">
                    <a:pos x="62" y="90"/>
                  </a:cxn>
                  <a:cxn ang="0">
                    <a:pos x="19" y="54"/>
                  </a:cxn>
                  <a:cxn ang="0">
                    <a:pos x="17" y="50"/>
                  </a:cxn>
                  <a:cxn ang="0">
                    <a:pos x="73" y="48"/>
                  </a:cxn>
                  <a:cxn ang="0">
                    <a:pos x="75" y="52"/>
                  </a:cxn>
                  <a:cxn ang="0">
                    <a:pos x="73" y="73"/>
                  </a:cxn>
                  <a:cxn ang="0">
                    <a:pos x="17" y="71"/>
                  </a:cxn>
                  <a:cxn ang="0">
                    <a:pos x="19" y="67"/>
                  </a:cxn>
                  <a:cxn ang="0">
                    <a:pos x="75" y="69"/>
                  </a:cxn>
                  <a:cxn ang="0">
                    <a:pos x="73" y="73"/>
                  </a:cxn>
                  <a:cxn ang="0">
                    <a:pos x="93" y="132"/>
                  </a:cxn>
                  <a:cxn ang="0">
                    <a:pos x="87" y="132"/>
                  </a:cxn>
                  <a:cxn ang="0">
                    <a:pos x="76" y="118"/>
                  </a:cxn>
                  <a:cxn ang="0">
                    <a:pos x="89" y="123"/>
                  </a:cxn>
                  <a:cxn ang="0">
                    <a:pos x="109" y="107"/>
                  </a:cxn>
                  <a:cxn ang="0">
                    <a:pos x="92" y="92"/>
                  </a:cxn>
                  <a:cxn ang="0">
                    <a:pos x="92" y="146"/>
                  </a:cxn>
                  <a:cxn ang="0">
                    <a:pos x="92" y="92"/>
                  </a:cxn>
                  <a:cxn ang="0">
                    <a:pos x="8" y="131"/>
                  </a:cxn>
                  <a:cxn ang="0">
                    <a:pos x="0" y="23"/>
                  </a:cxn>
                  <a:cxn ang="0">
                    <a:pos x="23" y="15"/>
                  </a:cxn>
                  <a:cxn ang="0">
                    <a:pos x="33" y="27"/>
                  </a:cxn>
                  <a:cxn ang="0">
                    <a:pos x="71" y="17"/>
                  </a:cxn>
                  <a:cxn ang="0">
                    <a:pos x="83" y="15"/>
                  </a:cxn>
                  <a:cxn ang="0">
                    <a:pos x="94" y="86"/>
                  </a:cxn>
                  <a:cxn ang="0">
                    <a:pos x="83" y="87"/>
                  </a:cxn>
                  <a:cxn ang="0">
                    <a:pos x="11" y="38"/>
                  </a:cxn>
                  <a:cxn ang="0">
                    <a:pos x="58" y="121"/>
                  </a:cxn>
                  <a:cxn ang="0">
                    <a:pos x="47" y="11"/>
                  </a:cxn>
                  <a:cxn ang="0">
                    <a:pos x="47" y="4"/>
                  </a:cxn>
                  <a:cxn ang="0">
                    <a:pos x="47" y="11"/>
                  </a:cxn>
                  <a:cxn ang="0">
                    <a:pos x="57" y="11"/>
                  </a:cxn>
                  <a:cxn ang="0">
                    <a:pos x="54" y="7"/>
                  </a:cxn>
                  <a:cxn ang="0">
                    <a:pos x="47" y="0"/>
                  </a:cxn>
                  <a:cxn ang="0">
                    <a:pos x="40" y="7"/>
                  </a:cxn>
                  <a:cxn ang="0">
                    <a:pos x="33" y="11"/>
                  </a:cxn>
                  <a:cxn ang="0">
                    <a:pos x="27" y="17"/>
                  </a:cxn>
                  <a:cxn ang="0">
                    <a:pos x="60" y="23"/>
                  </a:cxn>
                  <a:cxn ang="0">
                    <a:pos x="67" y="17"/>
                  </a:cxn>
                </a:cxnLst>
                <a:rect l="0" t="0" r="r" b="b"/>
                <a:pathLst>
                  <a:path w="119" h="146">
                    <a:moveTo>
                      <a:pt x="58" y="108"/>
                    </a:moveTo>
                    <a:cubicBezTo>
                      <a:pt x="19" y="108"/>
                      <a:pt x="19" y="108"/>
                      <a:pt x="19" y="108"/>
                    </a:cubicBezTo>
                    <a:cubicBezTo>
                      <a:pt x="18" y="108"/>
                      <a:pt x="17" y="107"/>
                      <a:pt x="17" y="106"/>
                    </a:cubicBezTo>
                    <a:cubicBezTo>
                      <a:pt x="17" y="104"/>
                      <a:pt x="17" y="104"/>
                      <a:pt x="17" y="104"/>
                    </a:cubicBezTo>
                    <a:cubicBezTo>
                      <a:pt x="17" y="103"/>
                      <a:pt x="18" y="102"/>
                      <a:pt x="19" y="102"/>
                    </a:cubicBezTo>
                    <a:cubicBezTo>
                      <a:pt x="58" y="102"/>
                      <a:pt x="58" y="102"/>
                      <a:pt x="58" y="102"/>
                    </a:cubicBezTo>
                    <a:cubicBezTo>
                      <a:pt x="59" y="102"/>
                      <a:pt x="60" y="103"/>
                      <a:pt x="60" y="104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60" y="107"/>
                      <a:pt x="59" y="108"/>
                      <a:pt x="58" y="108"/>
                    </a:cubicBezTo>
                    <a:moveTo>
                      <a:pt x="62" y="90"/>
                    </a:moveTo>
                    <a:cubicBezTo>
                      <a:pt x="19" y="90"/>
                      <a:pt x="19" y="90"/>
                      <a:pt x="19" y="90"/>
                    </a:cubicBezTo>
                    <a:cubicBezTo>
                      <a:pt x="18" y="90"/>
                      <a:pt x="17" y="89"/>
                      <a:pt x="17" y="87"/>
                    </a:cubicBezTo>
                    <a:cubicBezTo>
                      <a:pt x="17" y="85"/>
                      <a:pt x="17" y="85"/>
                      <a:pt x="17" y="85"/>
                    </a:cubicBezTo>
                    <a:cubicBezTo>
                      <a:pt x="17" y="84"/>
                      <a:pt x="18" y="83"/>
                      <a:pt x="19" y="83"/>
                    </a:cubicBezTo>
                    <a:cubicBezTo>
                      <a:pt x="62" y="83"/>
                      <a:pt x="62" y="83"/>
                      <a:pt x="62" y="83"/>
                    </a:cubicBezTo>
                    <a:cubicBezTo>
                      <a:pt x="64" y="83"/>
                      <a:pt x="65" y="84"/>
                      <a:pt x="65" y="85"/>
                    </a:cubicBezTo>
                    <a:cubicBezTo>
                      <a:pt x="65" y="87"/>
                      <a:pt x="65" y="87"/>
                      <a:pt x="65" y="87"/>
                    </a:cubicBezTo>
                    <a:cubicBezTo>
                      <a:pt x="65" y="89"/>
                      <a:pt x="64" y="90"/>
                      <a:pt x="62" y="90"/>
                    </a:cubicBezTo>
                    <a:moveTo>
                      <a:pt x="73" y="54"/>
                    </a:moveTo>
                    <a:cubicBezTo>
                      <a:pt x="19" y="54"/>
                      <a:pt x="19" y="54"/>
                      <a:pt x="19" y="54"/>
                    </a:cubicBezTo>
                    <a:cubicBezTo>
                      <a:pt x="18" y="54"/>
                      <a:pt x="17" y="53"/>
                      <a:pt x="17" y="52"/>
                    </a:cubicBezTo>
                    <a:cubicBezTo>
                      <a:pt x="17" y="50"/>
                      <a:pt x="17" y="50"/>
                      <a:pt x="17" y="50"/>
                    </a:cubicBezTo>
                    <a:cubicBezTo>
                      <a:pt x="17" y="49"/>
                      <a:pt x="18" y="48"/>
                      <a:pt x="19" y="48"/>
                    </a:cubicBezTo>
                    <a:cubicBezTo>
                      <a:pt x="73" y="48"/>
                      <a:pt x="73" y="48"/>
                      <a:pt x="73" y="48"/>
                    </a:cubicBezTo>
                    <a:cubicBezTo>
                      <a:pt x="74" y="48"/>
                      <a:pt x="75" y="49"/>
                      <a:pt x="75" y="50"/>
                    </a:cubicBezTo>
                    <a:cubicBezTo>
                      <a:pt x="75" y="52"/>
                      <a:pt x="75" y="52"/>
                      <a:pt x="75" y="52"/>
                    </a:cubicBezTo>
                    <a:cubicBezTo>
                      <a:pt x="75" y="53"/>
                      <a:pt x="74" y="54"/>
                      <a:pt x="73" y="54"/>
                    </a:cubicBezTo>
                    <a:moveTo>
                      <a:pt x="73" y="73"/>
                    </a:moveTo>
                    <a:cubicBezTo>
                      <a:pt x="19" y="73"/>
                      <a:pt x="19" y="73"/>
                      <a:pt x="19" y="73"/>
                    </a:cubicBezTo>
                    <a:cubicBezTo>
                      <a:pt x="18" y="73"/>
                      <a:pt x="17" y="72"/>
                      <a:pt x="17" y="71"/>
                    </a:cubicBezTo>
                    <a:cubicBezTo>
                      <a:pt x="17" y="69"/>
                      <a:pt x="17" y="69"/>
                      <a:pt x="17" y="69"/>
                    </a:cubicBezTo>
                    <a:cubicBezTo>
                      <a:pt x="17" y="68"/>
                      <a:pt x="18" y="67"/>
                      <a:pt x="19" y="6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74" y="67"/>
                      <a:pt x="75" y="68"/>
                      <a:pt x="75" y="69"/>
                    </a:cubicBezTo>
                    <a:cubicBezTo>
                      <a:pt x="75" y="71"/>
                      <a:pt x="75" y="71"/>
                      <a:pt x="75" y="71"/>
                    </a:cubicBezTo>
                    <a:cubicBezTo>
                      <a:pt x="75" y="72"/>
                      <a:pt x="74" y="73"/>
                      <a:pt x="73" y="73"/>
                    </a:cubicBezTo>
                    <a:moveTo>
                      <a:pt x="109" y="113"/>
                    </a:moveTo>
                    <a:cubicBezTo>
                      <a:pt x="93" y="132"/>
                      <a:pt x="93" y="132"/>
                      <a:pt x="93" y="132"/>
                    </a:cubicBezTo>
                    <a:cubicBezTo>
                      <a:pt x="92" y="133"/>
                      <a:pt x="91" y="133"/>
                      <a:pt x="89" y="133"/>
                    </a:cubicBezTo>
                    <a:cubicBezTo>
                      <a:pt x="89" y="133"/>
                      <a:pt x="88" y="133"/>
                      <a:pt x="87" y="132"/>
                    </a:cubicBezTo>
                    <a:cubicBezTo>
                      <a:pt x="76" y="124"/>
                      <a:pt x="76" y="124"/>
                      <a:pt x="76" y="124"/>
                    </a:cubicBezTo>
                    <a:cubicBezTo>
                      <a:pt x="75" y="123"/>
                      <a:pt x="74" y="120"/>
                      <a:pt x="76" y="118"/>
                    </a:cubicBezTo>
                    <a:cubicBezTo>
                      <a:pt x="77" y="116"/>
                      <a:pt x="80" y="116"/>
                      <a:pt x="82" y="118"/>
                    </a:cubicBezTo>
                    <a:cubicBezTo>
                      <a:pt x="89" y="123"/>
                      <a:pt x="89" y="123"/>
                      <a:pt x="89" y="123"/>
                    </a:cubicBezTo>
                    <a:cubicBezTo>
                      <a:pt x="103" y="108"/>
                      <a:pt x="103" y="108"/>
                      <a:pt x="103" y="108"/>
                    </a:cubicBezTo>
                    <a:cubicBezTo>
                      <a:pt x="105" y="106"/>
                      <a:pt x="107" y="106"/>
                      <a:pt x="109" y="107"/>
                    </a:cubicBezTo>
                    <a:cubicBezTo>
                      <a:pt x="111" y="109"/>
                      <a:pt x="111" y="111"/>
                      <a:pt x="109" y="113"/>
                    </a:cubicBezTo>
                    <a:moveTo>
                      <a:pt x="92" y="92"/>
                    </a:moveTo>
                    <a:cubicBezTo>
                      <a:pt x="77" y="92"/>
                      <a:pt x="65" y="104"/>
                      <a:pt x="65" y="119"/>
                    </a:cubicBezTo>
                    <a:cubicBezTo>
                      <a:pt x="65" y="134"/>
                      <a:pt x="77" y="146"/>
                      <a:pt x="92" y="146"/>
                    </a:cubicBezTo>
                    <a:cubicBezTo>
                      <a:pt x="106" y="146"/>
                      <a:pt x="119" y="134"/>
                      <a:pt x="119" y="119"/>
                    </a:cubicBezTo>
                    <a:cubicBezTo>
                      <a:pt x="119" y="104"/>
                      <a:pt x="106" y="92"/>
                      <a:pt x="92" y="92"/>
                    </a:cubicBezTo>
                    <a:moveTo>
                      <a:pt x="61" y="131"/>
                    </a:moveTo>
                    <a:cubicBezTo>
                      <a:pt x="8" y="131"/>
                      <a:pt x="8" y="131"/>
                      <a:pt x="8" y="131"/>
                    </a:cubicBezTo>
                    <a:cubicBezTo>
                      <a:pt x="4" y="131"/>
                      <a:pt x="0" y="127"/>
                      <a:pt x="0" y="1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18"/>
                      <a:pt x="4" y="15"/>
                      <a:pt x="6" y="15"/>
                    </a:cubicBezTo>
                    <a:cubicBezTo>
                      <a:pt x="23" y="15"/>
                      <a:pt x="23" y="15"/>
                      <a:pt x="23" y="15"/>
                    </a:cubicBezTo>
                    <a:cubicBezTo>
                      <a:pt x="23" y="15"/>
                      <a:pt x="23" y="16"/>
                      <a:pt x="23" y="17"/>
                    </a:cubicBezTo>
                    <a:cubicBezTo>
                      <a:pt x="23" y="23"/>
                      <a:pt x="28" y="27"/>
                      <a:pt x="33" y="27"/>
                    </a:cubicBezTo>
                    <a:cubicBezTo>
                      <a:pt x="60" y="27"/>
                      <a:pt x="60" y="27"/>
                      <a:pt x="60" y="27"/>
                    </a:cubicBezTo>
                    <a:cubicBezTo>
                      <a:pt x="66" y="27"/>
                      <a:pt x="71" y="23"/>
                      <a:pt x="71" y="17"/>
                    </a:cubicBezTo>
                    <a:cubicBezTo>
                      <a:pt x="71" y="16"/>
                      <a:pt x="71" y="15"/>
                      <a:pt x="71" y="15"/>
                    </a:cubicBezTo>
                    <a:cubicBezTo>
                      <a:pt x="83" y="15"/>
                      <a:pt x="83" y="15"/>
                      <a:pt x="83" y="15"/>
                    </a:cubicBezTo>
                    <a:cubicBezTo>
                      <a:pt x="90" y="15"/>
                      <a:pt x="94" y="18"/>
                      <a:pt x="94" y="23"/>
                    </a:cubicBezTo>
                    <a:cubicBezTo>
                      <a:pt x="94" y="86"/>
                      <a:pt x="94" y="86"/>
                      <a:pt x="94" y="86"/>
                    </a:cubicBezTo>
                    <a:cubicBezTo>
                      <a:pt x="93" y="85"/>
                      <a:pt x="92" y="85"/>
                      <a:pt x="92" y="85"/>
                    </a:cubicBezTo>
                    <a:cubicBezTo>
                      <a:pt x="89" y="85"/>
                      <a:pt x="86" y="86"/>
                      <a:pt x="83" y="87"/>
                    </a:cubicBezTo>
                    <a:cubicBezTo>
                      <a:pt x="83" y="38"/>
                      <a:pt x="83" y="38"/>
                      <a:pt x="83" y="38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11" y="121"/>
                      <a:pt x="11" y="121"/>
                      <a:pt x="11" y="121"/>
                    </a:cubicBezTo>
                    <a:cubicBezTo>
                      <a:pt x="58" y="121"/>
                      <a:pt x="58" y="121"/>
                      <a:pt x="58" y="121"/>
                    </a:cubicBezTo>
                    <a:cubicBezTo>
                      <a:pt x="59" y="124"/>
                      <a:pt x="59" y="128"/>
                      <a:pt x="61" y="131"/>
                    </a:cubicBezTo>
                    <a:moveTo>
                      <a:pt x="47" y="11"/>
                    </a:moveTo>
                    <a:cubicBezTo>
                      <a:pt x="45" y="11"/>
                      <a:pt x="44" y="9"/>
                      <a:pt x="44" y="7"/>
                    </a:cubicBezTo>
                    <a:cubicBezTo>
                      <a:pt x="44" y="6"/>
                      <a:pt x="45" y="4"/>
                      <a:pt x="47" y="4"/>
                    </a:cubicBezTo>
                    <a:cubicBezTo>
                      <a:pt x="49" y="4"/>
                      <a:pt x="50" y="6"/>
                      <a:pt x="50" y="7"/>
                    </a:cubicBezTo>
                    <a:cubicBezTo>
                      <a:pt x="50" y="9"/>
                      <a:pt x="49" y="11"/>
                      <a:pt x="47" y="11"/>
                    </a:cubicBezTo>
                    <a:moveTo>
                      <a:pt x="60" y="11"/>
                    </a:moveTo>
                    <a:cubicBezTo>
                      <a:pt x="57" y="11"/>
                      <a:pt x="57" y="11"/>
                      <a:pt x="57" y="11"/>
                    </a:cubicBezTo>
                    <a:cubicBezTo>
                      <a:pt x="56" y="11"/>
                      <a:pt x="54" y="9"/>
                      <a:pt x="54" y="7"/>
                    </a:cubicBezTo>
                    <a:cubicBezTo>
                      <a:pt x="54" y="7"/>
                      <a:pt x="54" y="7"/>
                      <a:pt x="54" y="7"/>
                    </a:cubicBezTo>
                    <a:cubicBezTo>
                      <a:pt x="54" y="3"/>
                      <a:pt x="51" y="0"/>
                      <a:pt x="47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3" y="0"/>
                      <a:pt x="40" y="3"/>
                      <a:pt x="40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0" y="9"/>
                      <a:pt x="38" y="11"/>
                      <a:pt x="37" y="11"/>
                    </a:cubicBezTo>
                    <a:cubicBezTo>
                      <a:pt x="33" y="11"/>
                      <a:pt x="33" y="11"/>
                      <a:pt x="33" y="11"/>
                    </a:cubicBezTo>
                    <a:cubicBezTo>
                      <a:pt x="30" y="11"/>
                      <a:pt x="27" y="13"/>
                      <a:pt x="27" y="17"/>
                    </a:cubicBezTo>
                    <a:cubicBezTo>
                      <a:pt x="27" y="17"/>
                      <a:pt x="27" y="17"/>
                      <a:pt x="27" y="17"/>
                    </a:cubicBezTo>
                    <a:cubicBezTo>
                      <a:pt x="27" y="20"/>
                      <a:pt x="30" y="23"/>
                      <a:pt x="33" y="23"/>
                    </a:cubicBezTo>
                    <a:cubicBezTo>
                      <a:pt x="60" y="23"/>
                      <a:pt x="60" y="23"/>
                      <a:pt x="60" y="23"/>
                    </a:cubicBezTo>
                    <a:cubicBezTo>
                      <a:pt x="64" y="23"/>
                      <a:pt x="67" y="20"/>
                      <a:pt x="67" y="17"/>
                    </a:cubicBezTo>
                    <a:cubicBezTo>
                      <a:pt x="67" y="17"/>
                      <a:pt x="67" y="17"/>
                      <a:pt x="67" y="17"/>
                    </a:cubicBezTo>
                    <a:cubicBezTo>
                      <a:pt x="67" y="13"/>
                      <a:pt x="64" y="11"/>
                      <a:pt x="60" y="11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34" name="TextBox 36"/>
            <p:cNvSpPr txBox="1">
              <a:spLocks/>
            </p:cNvSpPr>
            <p:nvPr/>
          </p:nvSpPr>
          <p:spPr bwMode="auto">
            <a:xfrm>
              <a:off x="6108197" y="3544489"/>
              <a:ext cx="2010944" cy="417134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</a:t>
              </a:r>
              <a:b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</a:b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 (Theme fonts are recommended)</a:t>
              </a:r>
            </a:p>
          </p:txBody>
        </p:sp>
      </p:grpSp>
      <p:sp>
        <p:nvSpPr>
          <p:cNvPr id="37" name="Title 1"/>
          <p:cNvSpPr txBox="1">
            <a:spLocks/>
          </p:cNvSpPr>
          <p:nvPr/>
        </p:nvSpPr>
        <p:spPr>
          <a:xfrm>
            <a:off x="611560" y="175643"/>
            <a:ext cx="3135558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0822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0" y="1482842"/>
            <a:ext cx="8458200" cy="3343275"/>
            <a:chOff x="0" y="1482842"/>
            <a:chExt cx="8458200" cy="3343275"/>
          </a:xfrm>
        </p:grpSpPr>
        <p:sp>
          <p:nvSpPr>
            <p:cNvPr id="20" name="任意多边形: 形状 19"/>
            <p:cNvSpPr>
              <a:spLocks/>
            </p:cNvSpPr>
            <p:nvPr/>
          </p:nvSpPr>
          <p:spPr bwMode="auto">
            <a:xfrm>
              <a:off x="0" y="1482842"/>
              <a:ext cx="8458200" cy="3343275"/>
            </a:xfrm>
            <a:custGeom>
              <a:avLst/>
              <a:gdLst>
                <a:gd name="T0" fmla="*/ 1311 w 16920"/>
                <a:gd name="T1" fmla="*/ 7223 h 8424"/>
                <a:gd name="T2" fmla="*/ 1661 w 16920"/>
                <a:gd name="T3" fmla="*/ 7222 h 8424"/>
                <a:gd name="T4" fmla="*/ 2090 w 16920"/>
                <a:gd name="T5" fmla="*/ 7210 h 8424"/>
                <a:gd name="T6" fmla="*/ 2858 w 16920"/>
                <a:gd name="T7" fmla="*/ 7164 h 8424"/>
                <a:gd name="T8" fmla="*/ 3683 w 16920"/>
                <a:gd name="T9" fmla="*/ 7074 h 8424"/>
                <a:gd name="T10" fmla="*/ 4195 w 16920"/>
                <a:gd name="T11" fmla="*/ 6996 h 8424"/>
                <a:gd name="T12" fmla="*/ 5032 w 16920"/>
                <a:gd name="T13" fmla="*/ 6736 h 8424"/>
                <a:gd name="T14" fmla="*/ 5487 w 16920"/>
                <a:gd name="T15" fmla="*/ 6362 h 8424"/>
                <a:gd name="T16" fmla="*/ 5701 w 16920"/>
                <a:gd name="T17" fmla="*/ 5921 h 8424"/>
                <a:gd name="T18" fmla="*/ 5810 w 16920"/>
                <a:gd name="T19" fmla="*/ 5460 h 8424"/>
                <a:gd name="T20" fmla="*/ 5951 w 16920"/>
                <a:gd name="T21" fmla="*/ 5030 h 8424"/>
                <a:gd name="T22" fmla="*/ 6259 w 16920"/>
                <a:gd name="T23" fmla="*/ 4680 h 8424"/>
                <a:gd name="T24" fmla="*/ 6831 w 16920"/>
                <a:gd name="T25" fmla="*/ 4447 h 8424"/>
                <a:gd name="T26" fmla="*/ 7542 w 16920"/>
                <a:gd name="T27" fmla="*/ 4298 h 8424"/>
                <a:gd name="T28" fmla="*/ 8629 w 16920"/>
                <a:gd name="T29" fmla="*/ 4121 h 8424"/>
                <a:gd name="T30" fmla="*/ 9390 w 16920"/>
                <a:gd name="T31" fmla="*/ 3943 h 8424"/>
                <a:gd name="T32" fmla="*/ 10065 w 16920"/>
                <a:gd name="T33" fmla="*/ 3659 h 8424"/>
                <a:gd name="T34" fmla="*/ 10596 w 16920"/>
                <a:gd name="T35" fmla="*/ 3212 h 8424"/>
                <a:gd name="T36" fmla="*/ 10994 w 16920"/>
                <a:gd name="T37" fmla="*/ 2633 h 8424"/>
                <a:gd name="T38" fmla="*/ 11499 w 16920"/>
                <a:gd name="T39" fmla="*/ 2223 h 8424"/>
                <a:gd name="T40" fmla="*/ 12104 w 16920"/>
                <a:gd name="T41" fmla="*/ 1970 h 8424"/>
                <a:gd name="T42" fmla="*/ 12768 w 16920"/>
                <a:gd name="T43" fmla="*/ 1828 h 8424"/>
                <a:gd name="T44" fmla="*/ 13450 w 16920"/>
                <a:gd name="T45" fmla="*/ 1749 h 8424"/>
                <a:gd name="T46" fmla="*/ 14110 w 16920"/>
                <a:gd name="T47" fmla="*/ 1686 h 8424"/>
                <a:gd name="T48" fmla="*/ 14710 w 16920"/>
                <a:gd name="T49" fmla="*/ 1590 h 8424"/>
                <a:gd name="T50" fmla="*/ 15264 w 16920"/>
                <a:gd name="T51" fmla="*/ 1379 h 8424"/>
                <a:gd name="T52" fmla="*/ 15774 w 16920"/>
                <a:gd name="T53" fmla="*/ 1070 h 8424"/>
                <a:gd name="T54" fmla="*/ 16216 w 16920"/>
                <a:gd name="T55" fmla="*/ 719 h 8424"/>
                <a:gd name="T56" fmla="*/ 16569 w 16920"/>
                <a:gd name="T57" fmla="*/ 386 h 8424"/>
                <a:gd name="T58" fmla="*/ 16870 w 16920"/>
                <a:gd name="T59" fmla="*/ 59 h 8424"/>
                <a:gd name="T60" fmla="*/ 16862 w 16920"/>
                <a:gd name="T61" fmla="*/ 114 h 8424"/>
                <a:gd name="T62" fmla="*/ 16688 w 16920"/>
                <a:gd name="T63" fmla="*/ 407 h 8424"/>
                <a:gd name="T64" fmla="*/ 16404 w 16920"/>
                <a:gd name="T65" fmla="*/ 812 h 8424"/>
                <a:gd name="T66" fmla="*/ 16012 w 16920"/>
                <a:gd name="T67" fmla="*/ 1254 h 8424"/>
                <a:gd name="T68" fmla="*/ 15517 w 16920"/>
                <a:gd name="T69" fmla="*/ 1664 h 8424"/>
                <a:gd name="T70" fmla="*/ 14920 w 16920"/>
                <a:gd name="T71" fmla="*/ 1971 h 8424"/>
                <a:gd name="T72" fmla="*/ 14248 w 16920"/>
                <a:gd name="T73" fmla="*/ 2131 h 8424"/>
                <a:gd name="T74" fmla="*/ 13332 w 16920"/>
                <a:gd name="T75" fmla="*/ 2276 h 8424"/>
                <a:gd name="T76" fmla="*/ 12726 w 16920"/>
                <a:gd name="T77" fmla="*/ 2406 h 8424"/>
                <a:gd name="T78" fmla="*/ 12177 w 16920"/>
                <a:gd name="T79" fmla="*/ 2623 h 8424"/>
                <a:gd name="T80" fmla="*/ 11702 w 16920"/>
                <a:gd name="T81" fmla="*/ 2980 h 8424"/>
                <a:gd name="T82" fmla="*/ 11315 w 16920"/>
                <a:gd name="T83" fmla="*/ 3534 h 8424"/>
                <a:gd name="T84" fmla="*/ 10944 w 16920"/>
                <a:gd name="T85" fmla="*/ 4233 h 8424"/>
                <a:gd name="T86" fmla="*/ 10300 w 16920"/>
                <a:gd name="T87" fmla="*/ 4711 h 8424"/>
                <a:gd name="T88" fmla="*/ 9479 w 16920"/>
                <a:gd name="T89" fmla="*/ 5008 h 8424"/>
                <a:gd name="T90" fmla="*/ 8621 w 16920"/>
                <a:gd name="T91" fmla="*/ 5212 h 8424"/>
                <a:gd name="T92" fmla="*/ 7861 w 16920"/>
                <a:gd name="T93" fmla="*/ 5413 h 8424"/>
                <a:gd name="T94" fmla="*/ 7341 w 16920"/>
                <a:gd name="T95" fmla="*/ 5700 h 8424"/>
                <a:gd name="T96" fmla="*/ 7185 w 16920"/>
                <a:gd name="T97" fmla="*/ 6155 h 8424"/>
                <a:gd name="T98" fmla="*/ 7083 w 16920"/>
                <a:gd name="T99" fmla="*/ 6651 h 8424"/>
                <a:gd name="T100" fmla="*/ 6852 w 16920"/>
                <a:gd name="T101" fmla="*/ 7096 h 8424"/>
                <a:gd name="T102" fmla="*/ 6490 w 16920"/>
                <a:gd name="T103" fmla="*/ 7486 h 8424"/>
                <a:gd name="T104" fmla="*/ 6002 w 16920"/>
                <a:gd name="T105" fmla="*/ 7810 h 8424"/>
                <a:gd name="T106" fmla="*/ 5389 w 16920"/>
                <a:gd name="T107" fmla="*/ 8061 h 8424"/>
                <a:gd name="T108" fmla="*/ 4653 w 16920"/>
                <a:gd name="T109" fmla="*/ 8232 h 8424"/>
                <a:gd name="T110" fmla="*/ 4156 w 16920"/>
                <a:gd name="T111" fmla="*/ 8296 h 8424"/>
                <a:gd name="T112" fmla="*/ 3710 w 16920"/>
                <a:gd name="T113" fmla="*/ 8335 h 8424"/>
                <a:gd name="T114" fmla="*/ 3242 w 16920"/>
                <a:gd name="T115" fmla="*/ 8363 h 8424"/>
                <a:gd name="T116" fmla="*/ 0 w 16920"/>
                <a:gd name="T117" fmla="*/ 8424 h 8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920" h="8424">
                  <a:moveTo>
                    <a:pt x="0" y="7222"/>
                  </a:moveTo>
                  <a:lnTo>
                    <a:pt x="1115" y="7222"/>
                  </a:lnTo>
                  <a:lnTo>
                    <a:pt x="1179" y="7222"/>
                  </a:lnTo>
                  <a:lnTo>
                    <a:pt x="1245" y="7223"/>
                  </a:lnTo>
                  <a:lnTo>
                    <a:pt x="1311" y="7223"/>
                  </a:lnTo>
                  <a:lnTo>
                    <a:pt x="1379" y="7223"/>
                  </a:lnTo>
                  <a:lnTo>
                    <a:pt x="1448" y="7223"/>
                  </a:lnTo>
                  <a:lnTo>
                    <a:pt x="1519" y="7223"/>
                  </a:lnTo>
                  <a:lnTo>
                    <a:pt x="1589" y="7222"/>
                  </a:lnTo>
                  <a:lnTo>
                    <a:pt x="1661" y="7222"/>
                  </a:lnTo>
                  <a:lnTo>
                    <a:pt x="1665" y="7222"/>
                  </a:lnTo>
                  <a:lnTo>
                    <a:pt x="1665" y="7221"/>
                  </a:lnTo>
                  <a:lnTo>
                    <a:pt x="1803" y="7219"/>
                  </a:lnTo>
                  <a:lnTo>
                    <a:pt x="1945" y="7216"/>
                  </a:lnTo>
                  <a:lnTo>
                    <a:pt x="2090" y="7210"/>
                  </a:lnTo>
                  <a:lnTo>
                    <a:pt x="2238" y="7204"/>
                  </a:lnTo>
                  <a:lnTo>
                    <a:pt x="2389" y="7197"/>
                  </a:lnTo>
                  <a:lnTo>
                    <a:pt x="2543" y="7187"/>
                  </a:lnTo>
                  <a:lnTo>
                    <a:pt x="2700" y="7177"/>
                  </a:lnTo>
                  <a:lnTo>
                    <a:pt x="2858" y="7164"/>
                  </a:lnTo>
                  <a:lnTo>
                    <a:pt x="3019" y="7150"/>
                  </a:lnTo>
                  <a:lnTo>
                    <a:pt x="3183" y="7134"/>
                  </a:lnTo>
                  <a:lnTo>
                    <a:pt x="3348" y="7116"/>
                  </a:lnTo>
                  <a:lnTo>
                    <a:pt x="3515" y="7096"/>
                  </a:lnTo>
                  <a:lnTo>
                    <a:pt x="3683" y="7074"/>
                  </a:lnTo>
                  <a:lnTo>
                    <a:pt x="3852" y="7051"/>
                  </a:lnTo>
                  <a:lnTo>
                    <a:pt x="3938" y="7038"/>
                  </a:lnTo>
                  <a:lnTo>
                    <a:pt x="4024" y="7024"/>
                  </a:lnTo>
                  <a:lnTo>
                    <a:pt x="4109" y="7010"/>
                  </a:lnTo>
                  <a:lnTo>
                    <a:pt x="4195" y="6996"/>
                  </a:lnTo>
                  <a:lnTo>
                    <a:pt x="4399" y="6955"/>
                  </a:lnTo>
                  <a:lnTo>
                    <a:pt x="4584" y="6909"/>
                  </a:lnTo>
                  <a:lnTo>
                    <a:pt x="4750" y="6857"/>
                  </a:lnTo>
                  <a:lnTo>
                    <a:pt x="4898" y="6799"/>
                  </a:lnTo>
                  <a:lnTo>
                    <a:pt x="5032" y="6736"/>
                  </a:lnTo>
                  <a:lnTo>
                    <a:pt x="5148" y="6670"/>
                  </a:lnTo>
                  <a:lnTo>
                    <a:pt x="5252" y="6598"/>
                  </a:lnTo>
                  <a:lnTo>
                    <a:pt x="5341" y="6523"/>
                  </a:lnTo>
                  <a:lnTo>
                    <a:pt x="5420" y="6444"/>
                  </a:lnTo>
                  <a:lnTo>
                    <a:pt x="5487" y="6362"/>
                  </a:lnTo>
                  <a:lnTo>
                    <a:pt x="5546" y="6277"/>
                  </a:lnTo>
                  <a:lnTo>
                    <a:pt x="5594" y="6191"/>
                  </a:lnTo>
                  <a:lnTo>
                    <a:pt x="5636" y="6102"/>
                  </a:lnTo>
                  <a:lnTo>
                    <a:pt x="5671" y="6012"/>
                  </a:lnTo>
                  <a:lnTo>
                    <a:pt x="5701" y="5921"/>
                  </a:lnTo>
                  <a:lnTo>
                    <a:pt x="5727" y="5828"/>
                  </a:lnTo>
                  <a:lnTo>
                    <a:pt x="5750" y="5736"/>
                  </a:lnTo>
                  <a:lnTo>
                    <a:pt x="5770" y="5644"/>
                  </a:lnTo>
                  <a:lnTo>
                    <a:pt x="5790" y="5551"/>
                  </a:lnTo>
                  <a:lnTo>
                    <a:pt x="5810" y="5460"/>
                  </a:lnTo>
                  <a:lnTo>
                    <a:pt x="5831" y="5369"/>
                  </a:lnTo>
                  <a:lnTo>
                    <a:pt x="5854" y="5282"/>
                  </a:lnTo>
                  <a:lnTo>
                    <a:pt x="5882" y="5195"/>
                  </a:lnTo>
                  <a:lnTo>
                    <a:pt x="5912" y="5111"/>
                  </a:lnTo>
                  <a:lnTo>
                    <a:pt x="5951" y="5030"/>
                  </a:lnTo>
                  <a:lnTo>
                    <a:pt x="5994" y="4952"/>
                  </a:lnTo>
                  <a:lnTo>
                    <a:pt x="6046" y="4877"/>
                  </a:lnTo>
                  <a:lnTo>
                    <a:pt x="6106" y="4807"/>
                  </a:lnTo>
                  <a:lnTo>
                    <a:pt x="6177" y="4741"/>
                  </a:lnTo>
                  <a:lnTo>
                    <a:pt x="6259" y="4680"/>
                  </a:lnTo>
                  <a:lnTo>
                    <a:pt x="6353" y="4623"/>
                  </a:lnTo>
                  <a:lnTo>
                    <a:pt x="6460" y="4572"/>
                  </a:lnTo>
                  <a:lnTo>
                    <a:pt x="6579" y="4526"/>
                  </a:lnTo>
                  <a:lnTo>
                    <a:pt x="6702" y="4484"/>
                  </a:lnTo>
                  <a:lnTo>
                    <a:pt x="6831" y="4447"/>
                  </a:lnTo>
                  <a:lnTo>
                    <a:pt x="6965" y="4412"/>
                  </a:lnTo>
                  <a:lnTo>
                    <a:pt x="7103" y="4380"/>
                  </a:lnTo>
                  <a:lnTo>
                    <a:pt x="7246" y="4351"/>
                  </a:lnTo>
                  <a:lnTo>
                    <a:pt x="7392" y="4323"/>
                  </a:lnTo>
                  <a:lnTo>
                    <a:pt x="7542" y="4298"/>
                  </a:lnTo>
                  <a:lnTo>
                    <a:pt x="7847" y="4248"/>
                  </a:lnTo>
                  <a:lnTo>
                    <a:pt x="8159" y="4200"/>
                  </a:lnTo>
                  <a:lnTo>
                    <a:pt x="8315" y="4175"/>
                  </a:lnTo>
                  <a:lnTo>
                    <a:pt x="8473" y="4149"/>
                  </a:lnTo>
                  <a:lnTo>
                    <a:pt x="8629" y="4121"/>
                  </a:lnTo>
                  <a:lnTo>
                    <a:pt x="8785" y="4091"/>
                  </a:lnTo>
                  <a:lnTo>
                    <a:pt x="8939" y="4060"/>
                  </a:lnTo>
                  <a:lnTo>
                    <a:pt x="9091" y="4024"/>
                  </a:lnTo>
                  <a:lnTo>
                    <a:pt x="9241" y="3986"/>
                  </a:lnTo>
                  <a:lnTo>
                    <a:pt x="9390" y="3943"/>
                  </a:lnTo>
                  <a:lnTo>
                    <a:pt x="9533" y="3897"/>
                  </a:lnTo>
                  <a:lnTo>
                    <a:pt x="9673" y="3845"/>
                  </a:lnTo>
                  <a:lnTo>
                    <a:pt x="9808" y="3789"/>
                  </a:lnTo>
                  <a:lnTo>
                    <a:pt x="9939" y="3726"/>
                  </a:lnTo>
                  <a:lnTo>
                    <a:pt x="10065" y="3659"/>
                  </a:lnTo>
                  <a:lnTo>
                    <a:pt x="10185" y="3584"/>
                  </a:lnTo>
                  <a:lnTo>
                    <a:pt x="10299" y="3502"/>
                  </a:lnTo>
                  <a:lnTo>
                    <a:pt x="10406" y="3413"/>
                  </a:lnTo>
                  <a:lnTo>
                    <a:pt x="10505" y="3317"/>
                  </a:lnTo>
                  <a:lnTo>
                    <a:pt x="10596" y="3212"/>
                  </a:lnTo>
                  <a:lnTo>
                    <a:pt x="10680" y="3098"/>
                  </a:lnTo>
                  <a:lnTo>
                    <a:pt x="10755" y="2975"/>
                  </a:lnTo>
                  <a:lnTo>
                    <a:pt x="10828" y="2852"/>
                  </a:lnTo>
                  <a:lnTo>
                    <a:pt x="10908" y="2739"/>
                  </a:lnTo>
                  <a:lnTo>
                    <a:pt x="10994" y="2633"/>
                  </a:lnTo>
                  <a:lnTo>
                    <a:pt x="11085" y="2536"/>
                  </a:lnTo>
                  <a:lnTo>
                    <a:pt x="11181" y="2447"/>
                  </a:lnTo>
                  <a:lnTo>
                    <a:pt x="11282" y="2366"/>
                  </a:lnTo>
                  <a:lnTo>
                    <a:pt x="11388" y="2291"/>
                  </a:lnTo>
                  <a:lnTo>
                    <a:pt x="11499" y="2223"/>
                  </a:lnTo>
                  <a:lnTo>
                    <a:pt x="11613" y="2162"/>
                  </a:lnTo>
                  <a:lnTo>
                    <a:pt x="11731" y="2105"/>
                  </a:lnTo>
                  <a:lnTo>
                    <a:pt x="11852" y="2055"/>
                  </a:lnTo>
                  <a:lnTo>
                    <a:pt x="11977" y="2010"/>
                  </a:lnTo>
                  <a:lnTo>
                    <a:pt x="12104" y="1970"/>
                  </a:lnTo>
                  <a:lnTo>
                    <a:pt x="12233" y="1934"/>
                  </a:lnTo>
                  <a:lnTo>
                    <a:pt x="12364" y="1902"/>
                  </a:lnTo>
                  <a:lnTo>
                    <a:pt x="12498" y="1875"/>
                  </a:lnTo>
                  <a:lnTo>
                    <a:pt x="12633" y="1849"/>
                  </a:lnTo>
                  <a:lnTo>
                    <a:pt x="12768" y="1828"/>
                  </a:lnTo>
                  <a:lnTo>
                    <a:pt x="12905" y="1808"/>
                  </a:lnTo>
                  <a:lnTo>
                    <a:pt x="13041" y="1791"/>
                  </a:lnTo>
                  <a:lnTo>
                    <a:pt x="13178" y="1776"/>
                  </a:lnTo>
                  <a:lnTo>
                    <a:pt x="13315" y="1763"/>
                  </a:lnTo>
                  <a:lnTo>
                    <a:pt x="13450" y="1749"/>
                  </a:lnTo>
                  <a:lnTo>
                    <a:pt x="13586" y="1737"/>
                  </a:lnTo>
                  <a:lnTo>
                    <a:pt x="13720" y="1725"/>
                  </a:lnTo>
                  <a:lnTo>
                    <a:pt x="13852" y="1713"/>
                  </a:lnTo>
                  <a:lnTo>
                    <a:pt x="13982" y="1700"/>
                  </a:lnTo>
                  <a:lnTo>
                    <a:pt x="14110" y="1686"/>
                  </a:lnTo>
                  <a:lnTo>
                    <a:pt x="14236" y="1672"/>
                  </a:lnTo>
                  <a:lnTo>
                    <a:pt x="14360" y="1655"/>
                  </a:lnTo>
                  <a:lnTo>
                    <a:pt x="14479" y="1637"/>
                  </a:lnTo>
                  <a:lnTo>
                    <a:pt x="14596" y="1616"/>
                  </a:lnTo>
                  <a:lnTo>
                    <a:pt x="14710" y="1590"/>
                  </a:lnTo>
                  <a:lnTo>
                    <a:pt x="14823" y="1558"/>
                  </a:lnTo>
                  <a:lnTo>
                    <a:pt x="14935" y="1521"/>
                  </a:lnTo>
                  <a:lnTo>
                    <a:pt x="15046" y="1478"/>
                  </a:lnTo>
                  <a:lnTo>
                    <a:pt x="15156" y="1430"/>
                  </a:lnTo>
                  <a:lnTo>
                    <a:pt x="15264" y="1379"/>
                  </a:lnTo>
                  <a:lnTo>
                    <a:pt x="15370" y="1323"/>
                  </a:lnTo>
                  <a:lnTo>
                    <a:pt x="15474" y="1263"/>
                  </a:lnTo>
                  <a:lnTo>
                    <a:pt x="15576" y="1201"/>
                  </a:lnTo>
                  <a:lnTo>
                    <a:pt x="15676" y="1136"/>
                  </a:lnTo>
                  <a:lnTo>
                    <a:pt x="15774" y="1070"/>
                  </a:lnTo>
                  <a:lnTo>
                    <a:pt x="15868" y="1001"/>
                  </a:lnTo>
                  <a:lnTo>
                    <a:pt x="15960" y="931"/>
                  </a:lnTo>
                  <a:lnTo>
                    <a:pt x="16049" y="860"/>
                  </a:lnTo>
                  <a:lnTo>
                    <a:pt x="16133" y="789"/>
                  </a:lnTo>
                  <a:lnTo>
                    <a:pt x="16216" y="719"/>
                  </a:lnTo>
                  <a:lnTo>
                    <a:pt x="16294" y="650"/>
                  </a:lnTo>
                  <a:lnTo>
                    <a:pt x="16369" y="581"/>
                  </a:lnTo>
                  <a:lnTo>
                    <a:pt x="16440" y="514"/>
                  </a:lnTo>
                  <a:lnTo>
                    <a:pt x="16507" y="449"/>
                  </a:lnTo>
                  <a:lnTo>
                    <a:pt x="16569" y="386"/>
                  </a:lnTo>
                  <a:lnTo>
                    <a:pt x="16627" y="327"/>
                  </a:lnTo>
                  <a:lnTo>
                    <a:pt x="16680" y="271"/>
                  </a:lnTo>
                  <a:lnTo>
                    <a:pt x="16729" y="219"/>
                  </a:lnTo>
                  <a:lnTo>
                    <a:pt x="16810" y="129"/>
                  </a:lnTo>
                  <a:lnTo>
                    <a:pt x="16870" y="59"/>
                  </a:lnTo>
                  <a:lnTo>
                    <a:pt x="16907" y="16"/>
                  </a:lnTo>
                  <a:lnTo>
                    <a:pt x="16920" y="0"/>
                  </a:lnTo>
                  <a:lnTo>
                    <a:pt x="16910" y="19"/>
                  </a:lnTo>
                  <a:lnTo>
                    <a:pt x="16882" y="74"/>
                  </a:lnTo>
                  <a:lnTo>
                    <a:pt x="16862" y="114"/>
                  </a:lnTo>
                  <a:lnTo>
                    <a:pt x="16835" y="161"/>
                  </a:lnTo>
                  <a:lnTo>
                    <a:pt x="16806" y="214"/>
                  </a:lnTo>
                  <a:lnTo>
                    <a:pt x="16771" y="273"/>
                  </a:lnTo>
                  <a:lnTo>
                    <a:pt x="16732" y="338"/>
                  </a:lnTo>
                  <a:lnTo>
                    <a:pt x="16688" y="407"/>
                  </a:lnTo>
                  <a:lnTo>
                    <a:pt x="16640" y="482"/>
                  </a:lnTo>
                  <a:lnTo>
                    <a:pt x="16588" y="560"/>
                  </a:lnTo>
                  <a:lnTo>
                    <a:pt x="16531" y="641"/>
                  </a:lnTo>
                  <a:lnTo>
                    <a:pt x="16470" y="726"/>
                  </a:lnTo>
                  <a:lnTo>
                    <a:pt x="16404" y="812"/>
                  </a:lnTo>
                  <a:lnTo>
                    <a:pt x="16334" y="899"/>
                  </a:lnTo>
                  <a:lnTo>
                    <a:pt x="16260" y="988"/>
                  </a:lnTo>
                  <a:lnTo>
                    <a:pt x="16182" y="1077"/>
                  </a:lnTo>
                  <a:lnTo>
                    <a:pt x="16099" y="1166"/>
                  </a:lnTo>
                  <a:lnTo>
                    <a:pt x="16012" y="1254"/>
                  </a:lnTo>
                  <a:lnTo>
                    <a:pt x="15921" y="1341"/>
                  </a:lnTo>
                  <a:lnTo>
                    <a:pt x="15827" y="1425"/>
                  </a:lnTo>
                  <a:lnTo>
                    <a:pt x="15727" y="1509"/>
                  </a:lnTo>
                  <a:lnTo>
                    <a:pt x="15624" y="1588"/>
                  </a:lnTo>
                  <a:lnTo>
                    <a:pt x="15517" y="1664"/>
                  </a:lnTo>
                  <a:lnTo>
                    <a:pt x="15405" y="1736"/>
                  </a:lnTo>
                  <a:lnTo>
                    <a:pt x="15289" y="1803"/>
                  </a:lnTo>
                  <a:lnTo>
                    <a:pt x="15171" y="1865"/>
                  </a:lnTo>
                  <a:lnTo>
                    <a:pt x="15047" y="1921"/>
                  </a:lnTo>
                  <a:lnTo>
                    <a:pt x="14920" y="1971"/>
                  </a:lnTo>
                  <a:lnTo>
                    <a:pt x="14789" y="2014"/>
                  </a:lnTo>
                  <a:lnTo>
                    <a:pt x="14655" y="2049"/>
                  </a:lnTo>
                  <a:lnTo>
                    <a:pt x="14518" y="2079"/>
                  </a:lnTo>
                  <a:lnTo>
                    <a:pt x="14383" y="2107"/>
                  </a:lnTo>
                  <a:lnTo>
                    <a:pt x="14248" y="2131"/>
                  </a:lnTo>
                  <a:lnTo>
                    <a:pt x="14113" y="2154"/>
                  </a:lnTo>
                  <a:lnTo>
                    <a:pt x="13848" y="2195"/>
                  </a:lnTo>
                  <a:lnTo>
                    <a:pt x="13587" y="2236"/>
                  </a:lnTo>
                  <a:lnTo>
                    <a:pt x="13459" y="2255"/>
                  </a:lnTo>
                  <a:lnTo>
                    <a:pt x="13332" y="2276"/>
                  </a:lnTo>
                  <a:lnTo>
                    <a:pt x="13207" y="2298"/>
                  </a:lnTo>
                  <a:lnTo>
                    <a:pt x="13083" y="2321"/>
                  </a:lnTo>
                  <a:lnTo>
                    <a:pt x="12962" y="2347"/>
                  </a:lnTo>
                  <a:lnTo>
                    <a:pt x="12843" y="2375"/>
                  </a:lnTo>
                  <a:lnTo>
                    <a:pt x="12726" y="2406"/>
                  </a:lnTo>
                  <a:lnTo>
                    <a:pt x="12611" y="2441"/>
                  </a:lnTo>
                  <a:lnTo>
                    <a:pt x="12499" y="2480"/>
                  </a:lnTo>
                  <a:lnTo>
                    <a:pt x="12389" y="2522"/>
                  </a:lnTo>
                  <a:lnTo>
                    <a:pt x="12282" y="2570"/>
                  </a:lnTo>
                  <a:lnTo>
                    <a:pt x="12177" y="2623"/>
                  </a:lnTo>
                  <a:lnTo>
                    <a:pt x="12077" y="2681"/>
                  </a:lnTo>
                  <a:lnTo>
                    <a:pt x="11978" y="2746"/>
                  </a:lnTo>
                  <a:lnTo>
                    <a:pt x="11883" y="2816"/>
                  </a:lnTo>
                  <a:lnTo>
                    <a:pt x="11791" y="2895"/>
                  </a:lnTo>
                  <a:lnTo>
                    <a:pt x="11702" y="2980"/>
                  </a:lnTo>
                  <a:lnTo>
                    <a:pt x="11617" y="3074"/>
                  </a:lnTo>
                  <a:lnTo>
                    <a:pt x="11536" y="3175"/>
                  </a:lnTo>
                  <a:lnTo>
                    <a:pt x="11458" y="3285"/>
                  </a:lnTo>
                  <a:lnTo>
                    <a:pt x="11385" y="3405"/>
                  </a:lnTo>
                  <a:lnTo>
                    <a:pt x="11315" y="3534"/>
                  </a:lnTo>
                  <a:lnTo>
                    <a:pt x="11250" y="3673"/>
                  </a:lnTo>
                  <a:lnTo>
                    <a:pt x="11188" y="3823"/>
                  </a:lnTo>
                  <a:lnTo>
                    <a:pt x="11121" y="3972"/>
                  </a:lnTo>
                  <a:lnTo>
                    <a:pt x="11039" y="4108"/>
                  </a:lnTo>
                  <a:lnTo>
                    <a:pt x="10944" y="4233"/>
                  </a:lnTo>
                  <a:lnTo>
                    <a:pt x="10836" y="4347"/>
                  </a:lnTo>
                  <a:lnTo>
                    <a:pt x="10717" y="4452"/>
                  </a:lnTo>
                  <a:lnTo>
                    <a:pt x="10587" y="4547"/>
                  </a:lnTo>
                  <a:lnTo>
                    <a:pt x="10447" y="4633"/>
                  </a:lnTo>
                  <a:lnTo>
                    <a:pt x="10300" y="4711"/>
                  </a:lnTo>
                  <a:lnTo>
                    <a:pt x="10146" y="4782"/>
                  </a:lnTo>
                  <a:lnTo>
                    <a:pt x="9985" y="4847"/>
                  </a:lnTo>
                  <a:lnTo>
                    <a:pt x="9820" y="4905"/>
                  </a:lnTo>
                  <a:lnTo>
                    <a:pt x="9651" y="4959"/>
                  </a:lnTo>
                  <a:lnTo>
                    <a:pt x="9479" y="5008"/>
                  </a:lnTo>
                  <a:lnTo>
                    <a:pt x="9306" y="5053"/>
                  </a:lnTo>
                  <a:lnTo>
                    <a:pt x="9133" y="5095"/>
                  </a:lnTo>
                  <a:lnTo>
                    <a:pt x="8960" y="5136"/>
                  </a:lnTo>
                  <a:lnTo>
                    <a:pt x="8789" y="5175"/>
                  </a:lnTo>
                  <a:lnTo>
                    <a:pt x="8621" y="5212"/>
                  </a:lnTo>
                  <a:lnTo>
                    <a:pt x="8456" y="5250"/>
                  </a:lnTo>
                  <a:lnTo>
                    <a:pt x="8297" y="5288"/>
                  </a:lnTo>
                  <a:lnTo>
                    <a:pt x="8144" y="5327"/>
                  </a:lnTo>
                  <a:lnTo>
                    <a:pt x="7999" y="5369"/>
                  </a:lnTo>
                  <a:lnTo>
                    <a:pt x="7861" y="5413"/>
                  </a:lnTo>
                  <a:lnTo>
                    <a:pt x="7733" y="5460"/>
                  </a:lnTo>
                  <a:lnTo>
                    <a:pt x="7617" y="5512"/>
                  </a:lnTo>
                  <a:lnTo>
                    <a:pt x="7511" y="5569"/>
                  </a:lnTo>
                  <a:lnTo>
                    <a:pt x="7419" y="5631"/>
                  </a:lnTo>
                  <a:lnTo>
                    <a:pt x="7341" y="5700"/>
                  </a:lnTo>
                  <a:lnTo>
                    <a:pt x="7278" y="5775"/>
                  </a:lnTo>
                  <a:lnTo>
                    <a:pt x="7231" y="5858"/>
                  </a:lnTo>
                  <a:lnTo>
                    <a:pt x="7201" y="5949"/>
                  </a:lnTo>
                  <a:lnTo>
                    <a:pt x="7190" y="6050"/>
                  </a:lnTo>
                  <a:lnTo>
                    <a:pt x="7185" y="6155"/>
                  </a:lnTo>
                  <a:lnTo>
                    <a:pt x="7175" y="6257"/>
                  </a:lnTo>
                  <a:lnTo>
                    <a:pt x="7160" y="6358"/>
                  </a:lnTo>
                  <a:lnTo>
                    <a:pt x="7140" y="6457"/>
                  </a:lnTo>
                  <a:lnTo>
                    <a:pt x="7114" y="6554"/>
                  </a:lnTo>
                  <a:lnTo>
                    <a:pt x="7083" y="6651"/>
                  </a:lnTo>
                  <a:lnTo>
                    <a:pt x="7047" y="6744"/>
                  </a:lnTo>
                  <a:lnTo>
                    <a:pt x="7006" y="6835"/>
                  </a:lnTo>
                  <a:lnTo>
                    <a:pt x="6959" y="6925"/>
                  </a:lnTo>
                  <a:lnTo>
                    <a:pt x="6908" y="7012"/>
                  </a:lnTo>
                  <a:lnTo>
                    <a:pt x="6852" y="7096"/>
                  </a:lnTo>
                  <a:lnTo>
                    <a:pt x="6789" y="7180"/>
                  </a:lnTo>
                  <a:lnTo>
                    <a:pt x="6723" y="7260"/>
                  </a:lnTo>
                  <a:lnTo>
                    <a:pt x="6650" y="7337"/>
                  </a:lnTo>
                  <a:lnTo>
                    <a:pt x="6572" y="7413"/>
                  </a:lnTo>
                  <a:lnTo>
                    <a:pt x="6490" y="7486"/>
                  </a:lnTo>
                  <a:lnTo>
                    <a:pt x="6403" y="7556"/>
                  </a:lnTo>
                  <a:lnTo>
                    <a:pt x="6310" y="7624"/>
                  </a:lnTo>
                  <a:lnTo>
                    <a:pt x="6213" y="7689"/>
                  </a:lnTo>
                  <a:lnTo>
                    <a:pt x="6110" y="7751"/>
                  </a:lnTo>
                  <a:lnTo>
                    <a:pt x="6002" y="7810"/>
                  </a:lnTo>
                  <a:lnTo>
                    <a:pt x="5889" y="7866"/>
                  </a:lnTo>
                  <a:lnTo>
                    <a:pt x="5772" y="7919"/>
                  </a:lnTo>
                  <a:lnTo>
                    <a:pt x="5649" y="7970"/>
                  </a:lnTo>
                  <a:lnTo>
                    <a:pt x="5522" y="8018"/>
                  </a:lnTo>
                  <a:lnTo>
                    <a:pt x="5389" y="8061"/>
                  </a:lnTo>
                  <a:lnTo>
                    <a:pt x="5252" y="8102"/>
                  </a:lnTo>
                  <a:lnTo>
                    <a:pt x="5110" y="8140"/>
                  </a:lnTo>
                  <a:lnTo>
                    <a:pt x="4962" y="8174"/>
                  </a:lnTo>
                  <a:lnTo>
                    <a:pt x="4810" y="8205"/>
                  </a:lnTo>
                  <a:lnTo>
                    <a:pt x="4653" y="8232"/>
                  </a:lnTo>
                  <a:lnTo>
                    <a:pt x="4491" y="8257"/>
                  </a:lnTo>
                  <a:lnTo>
                    <a:pt x="4410" y="8267"/>
                  </a:lnTo>
                  <a:lnTo>
                    <a:pt x="4326" y="8278"/>
                  </a:lnTo>
                  <a:lnTo>
                    <a:pt x="4242" y="8288"/>
                  </a:lnTo>
                  <a:lnTo>
                    <a:pt x="4156" y="8296"/>
                  </a:lnTo>
                  <a:lnTo>
                    <a:pt x="4069" y="8304"/>
                  </a:lnTo>
                  <a:lnTo>
                    <a:pt x="3980" y="8313"/>
                  </a:lnTo>
                  <a:lnTo>
                    <a:pt x="3892" y="8320"/>
                  </a:lnTo>
                  <a:lnTo>
                    <a:pt x="3801" y="8328"/>
                  </a:lnTo>
                  <a:lnTo>
                    <a:pt x="3710" y="8335"/>
                  </a:lnTo>
                  <a:lnTo>
                    <a:pt x="3618" y="8341"/>
                  </a:lnTo>
                  <a:lnTo>
                    <a:pt x="3525" y="8347"/>
                  </a:lnTo>
                  <a:lnTo>
                    <a:pt x="3431" y="8353"/>
                  </a:lnTo>
                  <a:lnTo>
                    <a:pt x="3336" y="8357"/>
                  </a:lnTo>
                  <a:lnTo>
                    <a:pt x="3242" y="8363"/>
                  </a:lnTo>
                  <a:lnTo>
                    <a:pt x="3147" y="8367"/>
                  </a:lnTo>
                  <a:lnTo>
                    <a:pt x="3052" y="8371"/>
                  </a:lnTo>
                  <a:lnTo>
                    <a:pt x="3053" y="8371"/>
                  </a:lnTo>
                  <a:lnTo>
                    <a:pt x="2642" y="8399"/>
                  </a:lnTo>
                  <a:lnTo>
                    <a:pt x="0" y="8424"/>
                  </a:lnTo>
                  <a:lnTo>
                    <a:pt x="0" y="722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1" name="任意多边形: 形状 20"/>
            <p:cNvSpPr>
              <a:spLocks/>
            </p:cNvSpPr>
            <p:nvPr/>
          </p:nvSpPr>
          <p:spPr bwMode="auto">
            <a:xfrm>
              <a:off x="7636375" y="1482842"/>
              <a:ext cx="821825" cy="642938"/>
            </a:xfrm>
            <a:custGeom>
              <a:avLst/>
              <a:gdLst>
                <a:gd name="T0" fmla="*/ 1471 w 1643"/>
                <a:gd name="T1" fmla="*/ 199 h 1621"/>
                <a:gd name="T2" fmla="*/ 1553 w 1643"/>
                <a:gd name="T3" fmla="*/ 106 h 1621"/>
                <a:gd name="T4" fmla="*/ 1610 w 1643"/>
                <a:gd name="T5" fmla="*/ 40 h 1621"/>
                <a:gd name="T6" fmla="*/ 1639 w 1643"/>
                <a:gd name="T7" fmla="*/ 4 h 1621"/>
                <a:gd name="T8" fmla="*/ 1637 w 1643"/>
                <a:gd name="T9" fmla="*/ 14 h 1621"/>
                <a:gd name="T10" fmla="*/ 1585 w 1643"/>
                <a:gd name="T11" fmla="*/ 113 h 1621"/>
                <a:gd name="T12" fmla="*/ 1513 w 1643"/>
                <a:gd name="T13" fmla="*/ 240 h 1621"/>
                <a:gd name="T14" fmla="*/ 1449 w 1643"/>
                <a:gd name="T15" fmla="*/ 346 h 1621"/>
                <a:gd name="T16" fmla="*/ 1373 w 1643"/>
                <a:gd name="T17" fmla="*/ 466 h 1621"/>
                <a:gd name="T18" fmla="*/ 1286 w 1643"/>
                <a:gd name="T19" fmla="*/ 596 h 1621"/>
                <a:gd name="T20" fmla="*/ 1142 w 1643"/>
                <a:gd name="T21" fmla="*/ 750 h 1621"/>
                <a:gd name="T22" fmla="*/ 944 w 1643"/>
                <a:gd name="T23" fmla="*/ 922 h 1621"/>
                <a:gd name="T24" fmla="*/ 746 w 1643"/>
                <a:gd name="T25" fmla="*/ 1088 h 1621"/>
                <a:gd name="T26" fmla="*/ 558 w 1643"/>
                <a:gd name="T27" fmla="*/ 1242 h 1621"/>
                <a:gd name="T28" fmla="*/ 388 w 1643"/>
                <a:gd name="T29" fmla="*/ 1379 h 1621"/>
                <a:gd name="T30" fmla="*/ 246 w 1643"/>
                <a:gd name="T31" fmla="*/ 1491 h 1621"/>
                <a:gd name="T32" fmla="*/ 142 w 1643"/>
                <a:gd name="T33" fmla="*/ 1571 h 1621"/>
                <a:gd name="T34" fmla="*/ 86 w 1643"/>
                <a:gd name="T35" fmla="*/ 1615 h 1621"/>
                <a:gd name="T36" fmla="*/ 0 w 1643"/>
                <a:gd name="T37" fmla="*/ 1582 h 1621"/>
                <a:gd name="T38" fmla="*/ 24 w 1643"/>
                <a:gd name="T39" fmla="*/ 1564 h 1621"/>
                <a:gd name="T40" fmla="*/ 91 w 1643"/>
                <a:gd name="T41" fmla="*/ 1513 h 1621"/>
                <a:gd name="T42" fmla="*/ 192 w 1643"/>
                <a:gd name="T43" fmla="*/ 1435 h 1621"/>
                <a:gd name="T44" fmla="*/ 319 w 1643"/>
                <a:gd name="T45" fmla="*/ 1336 h 1621"/>
                <a:gd name="T46" fmla="*/ 463 w 1643"/>
                <a:gd name="T47" fmla="*/ 1222 h 1621"/>
                <a:gd name="T48" fmla="*/ 617 w 1643"/>
                <a:gd name="T49" fmla="*/ 1097 h 1621"/>
                <a:gd name="T50" fmla="*/ 772 w 1643"/>
                <a:gd name="T51" fmla="*/ 968 h 1621"/>
                <a:gd name="T52" fmla="*/ 919 w 1643"/>
                <a:gd name="T53" fmla="*/ 840 h 1621"/>
                <a:gd name="T54" fmla="*/ 985 w 1643"/>
                <a:gd name="T55" fmla="*/ 778 h 1621"/>
                <a:gd name="T56" fmla="*/ 1048 w 1643"/>
                <a:gd name="T57" fmla="*/ 718 h 1621"/>
                <a:gd name="T58" fmla="*/ 1154 w 1643"/>
                <a:gd name="T59" fmla="*/ 607 h 1621"/>
                <a:gd name="T60" fmla="*/ 1241 w 1643"/>
                <a:gd name="T61" fmla="*/ 507 h 1621"/>
                <a:gd name="T62" fmla="*/ 1310 w 1643"/>
                <a:gd name="T63" fmla="*/ 421 h 1621"/>
                <a:gd name="T64" fmla="*/ 1360 w 1643"/>
                <a:gd name="T65" fmla="*/ 350 h 1621"/>
                <a:gd name="T66" fmla="*/ 1394 w 1643"/>
                <a:gd name="T67" fmla="*/ 298 h 1621"/>
                <a:gd name="T68" fmla="*/ 1420 w 1643"/>
                <a:gd name="T69" fmla="*/ 253 h 1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43" h="1621">
                  <a:moveTo>
                    <a:pt x="1420" y="253"/>
                  </a:moveTo>
                  <a:lnTo>
                    <a:pt x="1471" y="199"/>
                  </a:lnTo>
                  <a:lnTo>
                    <a:pt x="1515" y="149"/>
                  </a:lnTo>
                  <a:lnTo>
                    <a:pt x="1553" y="106"/>
                  </a:lnTo>
                  <a:lnTo>
                    <a:pt x="1585" y="70"/>
                  </a:lnTo>
                  <a:lnTo>
                    <a:pt x="1610" y="40"/>
                  </a:lnTo>
                  <a:lnTo>
                    <a:pt x="1628" y="18"/>
                  </a:lnTo>
                  <a:lnTo>
                    <a:pt x="1639" y="4"/>
                  </a:lnTo>
                  <a:lnTo>
                    <a:pt x="1643" y="0"/>
                  </a:lnTo>
                  <a:lnTo>
                    <a:pt x="1637" y="14"/>
                  </a:lnTo>
                  <a:lnTo>
                    <a:pt x="1618" y="52"/>
                  </a:lnTo>
                  <a:lnTo>
                    <a:pt x="1585" y="113"/>
                  </a:lnTo>
                  <a:lnTo>
                    <a:pt x="1540" y="194"/>
                  </a:lnTo>
                  <a:lnTo>
                    <a:pt x="1513" y="240"/>
                  </a:lnTo>
                  <a:lnTo>
                    <a:pt x="1483" y="292"/>
                  </a:lnTo>
                  <a:lnTo>
                    <a:pt x="1449" y="346"/>
                  </a:lnTo>
                  <a:lnTo>
                    <a:pt x="1414" y="404"/>
                  </a:lnTo>
                  <a:lnTo>
                    <a:pt x="1373" y="466"/>
                  </a:lnTo>
                  <a:lnTo>
                    <a:pt x="1331" y="530"/>
                  </a:lnTo>
                  <a:lnTo>
                    <a:pt x="1286" y="596"/>
                  </a:lnTo>
                  <a:lnTo>
                    <a:pt x="1237" y="664"/>
                  </a:lnTo>
                  <a:lnTo>
                    <a:pt x="1142" y="750"/>
                  </a:lnTo>
                  <a:lnTo>
                    <a:pt x="1043" y="836"/>
                  </a:lnTo>
                  <a:lnTo>
                    <a:pt x="944" y="922"/>
                  </a:lnTo>
                  <a:lnTo>
                    <a:pt x="845" y="1006"/>
                  </a:lnTo>
                  <a:lnTo>
                    <a:pt x="746" y="1088"/>
                  </a:lnTo>
                  <a:lnTo>
                    <a:pt x="650" y="1167"/>
                  </a:lnTo>
                  <a:lnTo>
                    <a:pt x="558" y="1242"/>
                  </a:lnTo>
                  <a:lnTo>
                    <a:pt x="469" y="1313"/>
                  </a:lnTo>
                  <a:lnTo>
                    <a:pt x="388" y="1379"/>
                  </a:lnTo>
                  <a:lnTo>
                    <a:pt x="313" y="1438"/>
                  </a:lnTo>
                  <a:lnTo>
                    <a:pt x="246" y="1491"/>
                  </a:lnTo>
                  <a:lnTo>
                    <a:pt x="189" y="1535"/>
                  </a:lnTo>
                  <a:lnTo>
                    <a:pt x="142" y="1571"/>
                  </a:lnTo>
                  <a:lnTo>
                    <a:pt x="108" y="1599"/>
                  </a:lnTo>
                  <a:lnTo>
                    <a:pt x="86" y="1615"/>
                  </a:lnTo>
                  <a:lnTo>
                    <a:pt x="79" y="1621"/>
                  </a:lnTo>
                  <a:lnTo>
                    <a:pt x="0" y="1582"/>
                  </a:lnTo>
                  <a:lnTo>
                    <a:pt x="6" y="1576"/>
                  </a:lnTo>
                  <a:lnTo>
                    <a:pt x="24" y="1564"/>
                  </a:lnTo>
                  <a:lnTo>
                    <a:pt x="53" y="1542"/>
                  </a:lnTo>
                  <a:lnTo>
                    <a:pt x="91" y="1513"/>
                  </a:lnTo>
                  <a:lnTo>
                    <a:pt x="137" y="1477"/>
                  </a:lnTo>
                  <a:lnTo>
                    <a:pt x="192" y="1435"/>
                  </a:lnTo>
                  <a:lnTo>
                    <a:pt x="252" y="1388"/>
                  </a:lnTo>
                  <a:lnTo>
                    <a:pt x="319" y="1336"/>
                  </a:lnTo>
                  <a:lnTo>
                    <a:pt x="389" y="1280"/>
                  </a:lnTo>
                  <a:lnTo>
                    <a:pt x="463" y="1222"/>
                  </a:lnTo>
                  <a:lnTo>
                    <a:pt x="539" y="1161"/>
                  </a:lnTo>
                  <a:lnTo>
                    <a:pt x="617" y="1097"/>
                  </a:lnTo>
                  <a:lnTo>
                    <a:pt x="694" y="1033"/>
                  </a:lnTo>
                  <a:lnTo>
                    <a:pt x="772" y="968"/>
                  </a:lnTo>
                  <a:lnTo>
                    <a:pt x="847" y="904"/>
                  </a:lnTo>
                  <a:lnTo>
                    <a:pt x="919" y="840"/>
                  </a:lnTo>
                  <a:lnTo>
                    <a:pt x="952" y="808"/>
                  </a:lnTo>
                  <a:lnTo>
                    <a:pt x="985" y="778"/>
                  </a:lnTo>
                  <a:lnTo>
                    <a:pt x="1017" y="748"/>
                  </a:lnTo>
                  <a:lnTo>
                    <a:pt x="1048" y="718"/>
                  </a:lnTo>
                  <a:lnTo>
                    <a:pt x="1104" y="661"/>
                  </a:lnTo>
                  <a:lnTo>
                    <a:pt x="1154" y="607"/>
                  </a:lnTo>
                  <a:lnTo>
                    <a:pt x="1201" y="555"/>
                  </a:lnTo>
                  <a:lnTo>
                    <a:pt x="1241" y="507"/>
                  </a:lnTo>
                  <a:lnTo>
                    <a:pt x="1278" y="462"/>
                  </a:lnTo>
                  <a:lnTo>
                    <a:pt x="1310" y="421"/>
                  </a:lnTo>
                  <a:lnTo>
                    <a:pt x="1336" y="384"/>
                  </a:lnTo>
                  <a:lnTo>
                    <a:pt x="1360" y="350"/>
                  </a:lnTo>
                  <a:lnTo>
                    <a:pt x="1379" y="322"/>
                  </a:lnTo>
                  <a:lnTo>
                    <a:pt x="1394" y="298"/>
                  </a:lnTo>
                  <a:lnTo>
                    <a:pt x="1414" y="265"/>
                  </a:lnTo>
                  <a:lnTo>
                    <a:pt x="1420" y="253"/>
                  </a:lnTo>
                  <a:lnTo>
                    <a:pt x="1420" y="25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2" name="任意多边形: 形状 21"/>
            <p:cNvSpPr>
              <a:spLocks/>
            </p:cNvSpPr>
            <p:nvPr/>
          </p:nvSpPr>
          <p:spPr bwMode="auto">
            <a:xfrm>
              <a:off x="0" y="4507030"/>
              <a:ext cx="1624155" cy="101204"/>
            </a:xfrm>
            <a:custGeom>
              <a:avLst/>
              <a:gdLst>
                <a:gd name="T0" fmla="*/ 0 w 3248"/>
                <a:gd name="T1" fmla="*/ 255 h 255"/>
                <a:gd name="T2" fmla="*/ 0 w 3248"/>
                <a:gd name="T3" fmla="*/ 91 h 255"/>
                <a:gd name="T4" fmla="*/ 18 w 3248"/>
                <a:gd name="T5" fmla="*/ 91 h 255"/>
                <a:gd name="T6" fmla="*/ 70 w 3248"/>
                <a:gd name="T7" fmla="*/ 91 h 255"/>
                <a:gd name="T8" fmla="*/ 152 w 3248"/>
                <a:gd name="T9" fmla="*/ 90 h 255"/>
                <a:gd name="T10" fmla="*/ 260 w 3248"/>
                <a:gd name="T11" fmla="*/ 89 h 255"/>
                <a:gd name="T12" fmla="*/ 391 w 3248"/>
                <a:gd name="T13" fmla="*/ 88 h 255"/>
                <a:gd name="T14" fmla="*/ 541 w 3248"/>
                <a:gd name="T15" fmla="*/ 86 h 255"/>
                <a:gd name="T16" fmla="*/ 707 w 3248"/>
                <a:gd name="T17" fmla="*/ 83 h 255"/>
                <a:gd name="T18" fmla="*/ 884 w 3248"/>
                <a:gd name="T19" fmla="*/ 81 h 255"/>
                <a:gd name="T20" fmla="*/ 1069 w 3248"/>
                <a:gd name="T21" fmla="*/ 78 h 255"/>
                <a:gd name="T22" fmla="*/ 1258 w 3248"/>
                <a:gd name="T23" fmla="*/ 75 h 255"/>
                <a:gd name="T24" fmla="*/ 1449 w 3248"/>
                <a:gd name="T25" fmla="*/ 72 h 255"/>
                <a:gd name="T26" fmla="*/ 1635 w 3248"/>
                <a:gd name="T27" fmla="*/ 69 h 255"/>
                <a:gd name="T28" fmla="*/ 1815 w 3248"/>
                <a:gd name="T29" fmla="*/ 64 h 255"/>
                <a:gd name="T30" fmla="*/ 1984 w 3248"/>
                <a:gd name="T31" fmla="*/ 59 h 255"/>
                <a:gd name="T32" fmla="*/ 2138 w 3248"/>
                <a:gd name="T33" fmla="*/ 55 h 255"/>
                <a:gd name="T34" fmla="*/ 2275 w 3248"/>
                <a:gd name="T35" fmla="*/ 50 h 255"/>
                <a:gd name="T36" fmla="*/ 2396 w 3248"/>
                <a:gd name="T37" fmla="*/ 43 h 255"/>
                <a:gd name="T38" fmla="*/ 2509 w 3248"/>
                <a:gd name="T39" fmla="*/ 39 h 255"/>
                <a:gd name="T40" fmla="*/ 2612 w 3248"/>
                <a:gd name="T41" fmla="*/ 34 h 255"/>
                <a:gd name="T42" fmla="*/ 2706 w 3248"/>
                <a:gd name="T43" fmla="*/ 29 h 255"/>
                <a:gd name="T44" fmla="*/ 2791 w 3248"/>
                <a:gd name="T45" fmla="*/ 24 h 255"/>
                <a:gd name="T46" fmla="*/ 2868 w 3248"/>
                <a:gd name="T47" fmla="*/ 21 h 255"/>
                <a:gd name="T48" fmla="*/ 2936 w 3248"/>
                <a:gd name="T49" fmla="*/ 17 h 255"/>
                <a:gd name="T50" fmla="*/ 2996 w 3248"/>
                <a:gd name="T51" fmla="*/ 14 h 255"/>
                <a:gd name="T52" fmla="*/ 3048 w 3248"/>
                <a:gd name="T53" fmla="*/ 10 h 255"/>
                <a:gd name="T54" fmla="*/ 3092 w 3248"/>
                <a:gd name="T55" fmla="*/ 7 h 255"/>
                <a:gd name="T56" fmla="*/ 3129 w 3248"/>
                <a:gd name="T57" fmla="*/ 5 h 255"/>
                <a:gd name="T58" fmla="*/ 3160 w 3248"/>
                <a:gd name="T59" fmla="*/ 3 h 255"/>
                <a:gd name="T60" fmla="*/ 3182 w 3248"/>
                <a:gd name="T61" fmla="*/ 2 h 255"/>
                <a:gd name="T62" fmla="*/ 3198 w 3248"/>
                <a:gd name="T63" fmla="*/ 1 h 255"/>
                <a:gd name="T64" fmla="*/ 3207 w 3248"/>
                <a:gd name="T65" fmla="*/ 0 h 255"/>
                <a:gd name="T66" fmla="*/ 3211 w 3248"/>
                <a:gd name="T67" fmla="*/ 0 h 255"/>
                <a:gd name="T68" fmla="*/ 3247 w 3248"/>
                <a:gd name="T69" fmla="*/ 159 h 255"/>
                <a:gd name="T70" fmla="*/ 3248 w 3248"/>
                <a:gd name="T71" fmla="*/ 159 h 255"/>
                <a:gd name="T72" fmla="*/ 3248 w 3248"/>
                <a:gd name="T73" fmla="*/ 160 h 255"/>
                <a:gd name="T74" fmla="*/ 3237 w 3248"/>
                <a:gd name="T75" fmla="*/ 161 h 255"/>
                <a:gd name="T76" fmla="*/ 3211 w 3248"/>
                <a:gd name="T77" fmla="*/ 163 h 255"/>
                <a:gd name="T78" fmla="*/ 3197 w 3248"/>
                <a:gd name="T79" fmla="*/ 163 h 255"/>
                <a:gd name="T80" fmla="*/ 3155 w 3248"/>
                <a:gd name="T81" fmla="*/ 166 h 255"/>
                <a:gd name="T82" fmla="*/ 3086 w 3248"/>
                <a:gd name="T83" fmla="*/ 169 h 255"/>
                <a:gd name="T84" fmla="*/ 2991 w 3248"/>
                <a:gd name="T85" fmla="*/ 174 h 255"/>
                <a:gd name="T86" fmla="*/ 2869 w 3248"/>
                <a:gd name="T87" fmla="*/ 181 h 255"/>
                <a:gd name="T88" fmla="*/ 2723 w 3248"/>
                <a:gd name="T89" fmla="*/ 187 h 255"/>
                <a:gd name="T90" fmla="*/ 2552 w 3248"/>
                <a:gd name="T91" fmla="*/ 195 h 255"/>
                <a:gd name="T92" fmla="*/ 2356 w 3248"/>
                <a:gd name="T93" fmla="*/ 202 h 255"/>
                <a:gd name="T94" fmla="*/ 2137 w 3248"/>
                <a:gd name="T95" fmla="*/ 210 h 255"/>
                <a:gd name="T96" fmla="*/ 1895 w 3248"/>
                <a:gd name="T97" fmla="*/ 218 h 255"/>
                <a:gd name="T98" fmla="*/ 1632 w 3248"/>
                <a:gd name="T99" fmla="*/ 226 h 255"/>
                <a:gd name="T100" fmla="*/ 1346 w 3248"/>
                <a:gd name="T101" fmla="*/ 234 h 255"/>
                <a:gd name="T102" fmla="*/ 1040 w 3248"/>
                <a:gd name="T103" fmla="*/ 240 h 255"/>
                <a:gd name="T104" fmla="*/ 713 w 3248"/>
                <a:gd name="T105" fmla="*/ 246 h 255"/>
                <a:gd name="T106" fmla="*/ 366 w 3248"/>
                <a:gd name="T107" fmla="*/ 252 h 255"/>
                <a:gd name="T108" fmla="*/ 0 w 3248"/>
                <a:gd name="T109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48" h="255">
                  <a:moveTo>
                    <a:pt x="0" y="255"/>
                  </a:moveTo>
                  <a:lnTo>
                    <a:pt x="0" y="91"/>
                  </a:lnTo>
                  <a:lnTo>
                    <a:pt x="18" y="91"/>
                  </a:lnTo>
                  <a:lnTo>
                    <a:pt x="70" y="91"/>
                  </a:lnTo>
                  <a:lnTo>
                    <a:pt x="152" y="90"/>
                  </a:lnTo>
                  <a:lnTo>
                    <a:pt x="260" y="89"/>
                  </a:lnTo>
                  <a:lnTo>
                    <a:pt x="391" y="88"/>
                  </a:lnTo>
                  <a:lnTo>
                    <a:pt x="541" y="86"/>
                  </a:lnTo>
                  <a:lnTo>
                    <a:pt x="707" y="83"/>
                  </a:lnTo>
                  <a:lnTo>
                    <a:pt x="884" y="81"/>
                  </a:lnTo>
                  <a:lnTo>
                    <a:pt x="1069" y="78"/>
                  </a:lnTo>
                  <a:lnTo>
                    <a:pt x="1258" y="75"/>
                  </a:lnTo>
                  <a:lnTo>
                    <a:pt x="1449" y="72"/>
                  </a:lnTo>
                  <a:lnTo>
                    <a:pt x="1635" y="69"/>
                  </a:lnTo>
                  <a:lnTo>
                    <a:pt x="1815" y="64"/>
                  </a:lnTo>
                  <a:lnTo>
                    <a:pt x="1984" y="59"/>
                  </a:lnTo>
                  <a:lnTo>
                    <a:pt x="2138" y="55"/>
                  </a:lnTo>
                  <a:lnTo>
                    <a:pt x="2275" y="50"/>
                  </a:lnTo>
                  <a:lnTo>
                    <a:pt x="2396" y="43"/>
                  </a:lnTo>
                  <a:lnTo>
                    <a:pt x="2509" y="39"/>
                  </a:lnTo>
                  <a:lnTo>
                    <a:pt x="2612" y="34"/>
                  </a:lnTo>
                  <a:lnTo>
                    <a:pt x="2706" y="29"/>
                  </a:lnTo>
                  <a:lnTo>
                    <a:pt x="2791" y="24"/>
                  </a:lnTo>
                  <a:lnTo>
                    <a:pt x="2868" y="21"/>
                  </a:lnTo>
                  <a:lnTo>
                    <a:pt x="2936" y="17"/>
                  </a:lnTo>
                  <a:lnTo>
                    <a:pt x="2996" y="14"/>
                  </a:lnTo>
                  <a:lnTo>
                    <a:pt x="3048" y="10"/>
                  </a:lnTo>
                  <a:lnTo>
                    <a:pt x="3092" y="7"/>
                  </a:lnTo>
                  <a:lnTo>
                    <a:pt x="3129" y="5"/>
                  </a:lnTo>
                  <a:lnTo>
                    <a:pt x="3160" y="3"/>
                  </a:lnTo>
                  <a:lnTo>
                    <a:pt x="3182" y="2"/>
                  </a:lnTo>
                  <a:lnTo>
                    <a:pt x="3198" y="1"/>
                  </a:lnTo>
                  <a:lnTo>
                    <a:pt x="3207" y="0"/>
                  </a:lnTo>
                  <a:lnTo>
                    <a:pt x="3211" y="0"/>
                  </a:lnTo>
                  <a:lnTo>
                    <a:pt x="3247" y="159"/>
                  </a:lnTo>
                  <a:lnTo>
                    <a:pt x="3248" y="159"/>
                  </a:lnTo>
                  <a:lnTo>
                    <a:pt x="3248" y="160"/>
                  </a:lnTo>
                  <a:lnTo>
                    <a:pt x="3237" y="161"/>
                  </a:lnTo>
                  <a:lnTo>
                    <a:pt x="3211" y="163"/>
                  </a:lnTo>
                  <a:lnTo>
                    <a:pt x="3197" y="163"/>
                  </a:lnTo>
                  <a:lnTo>
                    <a:pt x="3155" y="166"/>
                  </a:lnTo>
                  <a:lnTo>
                    <a:pt x="3086" y="169"/>
                  </a:lnTo>
                  <a:lnTo>
                    <a:pt x="2991" y="174"/>
                  </a:lnTo>
                  <a:lnTo>
                    <a:pt x="2869" y="181"/>
                  </a:lnTo>
                  <a:lnTo>
                    <a:pt x="2723" y="187"/>
                  </a:lnTo>
                  <a:lnTo>
                    <a:pt x="2552" y="195"/>
                  </a:lnTo>
                  <a:lnTo>
                    <a:pt x="2356" y="202"/>
                  </a:lnTo>
                  <a:lnTo>
                    <a:pt x="2137" y="210"/>
                  </a:lnTo>
                  <a:lnTo>
                    <a:pt x="1895" y="218"/>
                  </a:lnTo>
                  <a:lnTo>
                    <a:pt x="1632" y="226"/>
                  </a:lnTo>
                  <a:lnTo>
                    <a:pt x="1346" y="234"/>
                  </a:lnTo>
                  <a:lnTo>
                    <a:pt x="1040" y="240"/>
                  </a:lnTo>
                  <a:lnTo>
                    <a:pt x="713" y="246"/>
                  </a:lnTo>
                  <a:lnTo>
                    <a:pt x="366" y="252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3" name="任意多边形: 形状 22"/>
            <p:cNvSpPr>
              <a:spLocks/>
            </p:cNvSpPr>
            <p:nvPr/>
          </p:nvSpPr>
          <p:spPr bwMode="auto">
            <a:xfrm>
              <a:off x="1775622" y="4001014"/>
              <a:ext cx="1379706" cy="560785"/>
            </a:xfrm>
            <a:custGeom>
              <a:avLst/>
              <a:gdLst>
                <a:gd name="T0" fmla="*/ 137 w 2761"/>
                <a:gd name="T1" fmla="*/ 1408 h 1414"/>
                <a:gd name="T2" fmla="*/ 354 w 2761"/>
                <a:gd name="T3" fmla="*/ 1391 h 1414"/>
                <a:gd name="T4" fmla="*/ 538 w 2761"/>
                <a:gd name="T5" fmla="*/ 1372 h 1414"/>
                <a:gd name="T6" fmla="*/ 669 w 2761"/>
                <a:gd name="T7" fmla="*/ 1357 h 1414"/>
                <a:gd name="T8" fmla="*/ 804 w 2761"/>
                <a:gd name="T9" fmla="*/ 1338 h 1414"/>
                <a:gd name="T10" fmla="*/ 941 w 2761"/>
                <a:gd name="T11" fmla="*/ 1317 h 1414"/>
                <a:gd name="T12" fmla="*/ 1080 w 2761"/>
                <a:gd name="T13" fmla="*/ 1292 h 1414"/>
                <a:gd name="T14" fmla="*/ 1219 w 2761"/>
                <a:gd name="T15" fmla="*/ 1263 h 1414"/>
                <a:gd name="T16" fmla="*/ 1357 w 2761"/>
                <a:gd name="T17" fmla="*/ 1230 h 1414"/>
                <a:gd name="T18" fmla="*/ 1493 w 2761"/>
                <a:gd name="T19" fmla="*/ 1194 h 1414"/>
                <a:gd name="T20" fmla="*/ 1624 w 2761"/>
                <a:gd name="T21" fmla="*/ 1153 h 1414"/>
                <a:gd name="T22" fmla="*/ 1751 w 2761"/>
                <a:gd name="T23" fmla="*/ 1108 h 1414"/>
                <a:gd name="T24" fmla="*/ 1872 w 2761"/>
                <a:gd name="T25" fmla="*/ 1057 h 1414"/>
                <a:gd name="T26" fmla="*/ 1984 w 2761"/>
                <a:gd name="T27" fmla="*/ 1001 h 1414"/>
                <a:gd name="T28" fmla="*/ 2105 w 2761"/>
                <a:gd name="T29" fmla="*/ 929 h 1414"/>
                <a:gd name="T30" fmla="*/ 2228 w 2761"/>
                <a:gd name="T31" fmla="*/ 846 h 1414"/>
                <a:gd name="T32" fmla="*/ 2334 w 2761"/>
                <a:gd name="T33" fmla="*/ 764 h 1414"/>
                <a:gd name="T34" fmla="*/ 2426 w 2761"/>
                <a:gd name="T35" fmla="*/ 682 h 1414"/>
                <a:gd name="T36" fmla="*/ 2503 w 2761"/>
                <a:gd name="T37" fmla="*/ 604 h 1414"/>
                <a:gd name="T38" fmla="*/ 2567 w 2761"/>
                <a:gd name="T39" fmla="*/ 528 h 1414"/>
                <a:gd name="T40" fmla="*/ 2620 w 2761"/>
                <a:gd name="T41" fmla="*/ 455 h 1414"/>
                <a:gd name="T42" fmla="*/ 2662 w 2761"/>
                <a:gd name="T43" fmla="*/ 386 h 1414"/>
                <a:gd name="T44" fmla="*/ 2695 w 2761"/>
                <a:gd name="T45" fmla="*/ 323 h 1414"/>
                <a:gd name="T46" fmla="*/ 2720 w 2761"/>
                <a:gd name="T47" fmla="*/ 264 h 1414"/>
                <a:gd name="T48" fmla="*/ 2737 w 2761"/>
                <a:gd name="T49" fmla="*/ 213 h 1414"/>
                <a:gd name="T50" fmla="*/ 2749 w 2761"/>
                <a:gd name="T51" fmla="*/ 167 h 1414"/>
                <a:gd name="T52" fmla="*/ 2758 w 2761"/>
                <a:gd name="T53" fmla="*/ 114 h 1414"/>
                <a:gd name="T54" fmla="*/ 2761 w 2761"/>
                <a:gd name="T55" fmla="*/ 74 h 1414"/>
                <a:gd name="T56" fmla="*/ 2613 w 2761"/>
                <a:gd name="T57" fmla="*/ 0 h 1414"/>
                <a:gd name="T58" fmla="*/ 2604 w 2761"/>
                <a:gd name="T59" fmla="*/ 30 h 1414"/>
                <a:gd name="T60" fmla="*/ 2571 w 2761"/>
                <a:gd name="T61" fmla="*/ 109 h 1414"/>
                <a:gd name="T62" fmla="*/ 2544 w 2761"/>
                <a:gd name="T63" fmla="*/ 164 h 1414"/>
                <a:gd name="T64" fmla="*/ 2510 w 2761"/>
                <a:gd name="T65" fmla="*/ 226 h 1414"/>
                <a:gd name="T66" fmla="*/ 2466 w 2761"/>
                <a:gd name="T67" fmla="*/ 296 h 1414"/>
                <a:gd name="T68" fmla="*/ 2413 w 2761"/>
                <a:gd name="T69" fmla="*/ 371 h 1414"/>
                <a:gd name="T70" fmla="*/ 2351 w 2761"/>
                <a:gd name="T71" fmla="*/ 450 h 1414"/>
                <a:gd name="T72" fmla="*/ 2277 w 2761"/>
                <a:gd name="T73" fmla="*/ 530 h 1414"/>
                <a:gd name="T74" fmla="*/ 2191 w 2761"/>
                <a:gd name="T75" fmla="*/ 610 h 1414"/>
                <a:gd name="T76" fmla="*/ 2094 w 2761"/>
                <a:gd name="T77" fmla="*/ 691 h 1414"/>
                <a:gd name="T78" fmla="*/ 1983 w 2761"/>
                <a:gd name="T79" fmla="*/ 768 h 1414"/>
                <a:gd name="T80" fmla="*/ 1858 w 2761"/>
                <a:gd name="T81" fmla="*/ 841 h 1414"/>
                <a:gd name="T82" fmla="*/ 1719 w 2761"/>
                <a:gd name="T83" fmla="*/ 910 h 1414"/>
                <a:gd name="T84" fmla="*/ 1564 w 2761"/>
                <a:gd name="T85" fmla="*/ 971 h 1414"/>
                <a:gd name="T86" fmla="*/ 1454 w 2761"/>
                <a:gd name="T87" fmla="*/ 1008 h 1414"/>
                <a:gd name="T88" fmla="*/ 1343 w 2761"/>
                <a:gd name="T89" fmla="*/ 1042 h 1414"/>
                <a:gd name="T90" fmla="*/ 1232 w 2761"/>
                <a:gd name="T91" fmla="*/ 1073 h 1414"/>
                <a:gd name="T92" fmla="*/ 1121 w 2761"/>
                <a:gd name="T93" fmla="*/ 1100 h 1414"/>
                <a:gd name="T94" fmla="*/ 1011 w 2761"/>
                <a:gd name="T95" fmla="*/ 1125 h 1414"/>
                <a:gd name="T96" fmla="*/ 903 w 2761"/>
                <a:gd name="T97" fmla="*/ 1147 h 1414"/>
                <a:gd name="T98" fmla="*/ 693 w 2761"/>
                <a:gd name="T99" fmla="*/ 1184 h 1414"/>
                <a:gd name="T100" fmla="*/ 493 w 2761"/>
                <a:gd name="T101" fmla="*/ 1212 h 1414"/>
                <a:gd name="T102" fmla="*/ 309 w 2761"/>
                <a:gd name="T103" fmla="*/ 1234 h 1414"/>
                <a:gd name="T104" fmla="*/ 143 w 2761"/>
                <a:gd name="T105" fmla="*/ 1247 h 1414"/>
                <a:gd name="T106" fmla="*/ 0 w 2761"/>
                <a:gd name="T107" fmla="*/ 1256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61" h="1414">
                  <a:moveTo>
                    <a:pt x="41" y="1414"/>
                  </a:moveTo>
                  <a:lnTo>
                    <a:pt x="137" y="1408"/>
                  </a:lnTo>
                  <a:lnTo>
                    <a:pt x="241" y="1401"/>
                  </a:lnTo>
                  <a:lnTo>
                    <a:pt x="354" y="1391"/>
                  </a:lnTo>
                  <a:lnTo>
                    <a:pt x="476" y="1380"/>
                  </a:lnTo>
                  <a:lnTo>
                    <a:pt x="538" y="1372"/>
                  </a:lnTo>
                  <a:lnTo>
                    <a:pt x="603" y="1365"/>
                  </a:lnTo>
                  <a:lnTo>
                    <a:pt x="669" y="1357"/>
                  </a:lnTo>
                  <a:lnTo>
                    <a:pt x="736" y="1348"/>
                  </a:lnTo>
                  <a:lnTo>
                    <a:pt x="804" y="1338"/>
                  </a:lnTo>
                  <a:lnTo>
                    <a:pt x="871" y="1328"/>
                  </a:lnTo>
                  <a:lnTo>
                    <a:pt x="941" y="1317"/>
                  </a:lnTo>
                  <a:lnTo>
                    <a:pt x="1010" y="1305"/>
                  </a:lnTo>
                  <a:lnTo>
                    <a:pt x="1080" y="1292"/>
                  </a:lnTo>
                  <a:lnTo>
                    <a:pt x="1150" y="1278"/>
                  </a:lnTo>
                  <a:lnTo>
                    <a:pt x="1219" y="1263"/>
                  </a:lnTo>
                  <a:lnTo>
                    <a:pt x="1288" y="1247"/>
                  </a:lnTo>
                  <a:lnTo>
                    <a:pt x="1357" y="1230"/>
                  </a:lnTo>
                  <a:lnTo>
                    <a:pt x="1426" y="1214"/>
                  </a:lnTo>
                  <a:lnTo>
                    <a:pt x="1493" y="1194"/>
                  </a:lnTo>
                  <a:lnTo>
                    <a:pt x="1559" y="1174"/>
                  </a:lnTo>
                  <a:lnTo>
                    <a:pt x="1624" y="1153"/>
                  </a:lnTo>
                  <a:lnTo>
                    <a:pt x="1689" y="1131"/>
                  </a:lnTo>
                  <a:lnTo>
                    <a:pt x="1751" y="1108"/>
                  </a:lnTo>
                  <a:lnTo>
                    <a:pt x="1813" y="1082"/>
                  </a:lnTo>
                  <a:lnTo>
                    <a:pt x="1872" y="1057"/>
                  </a:lnTo>
                  <a:lnTo>
                    <a:pt x="1929" y="1029"/>
                  </a:lnTo>
                  <a:lnTo>
                    <a:pt x="1984" y="1001"/>
                  </a:lnTo>
                  <a:lnTo>
                    <a:pt x="2037" y="971"/>
                  </a:lnTo>
                  <a:lnTo>
                    <a:pt x="2105" y="929"/>
                  </a:lnTo>
                  <a:lnTo>
                    <a:pt x="2168" y="888"/>
                  </a:lnTo>
                  <a:lnTo>
                    <a:pt x="2228" y="846"/>
                  </a:lnTo>
                  <a:lnTo>
                    <a:pt x="2283" y="805"/>
                  </a:lnTo>
                  <a:lnTo>
                    <a:pt x="2334" y="764"/>
                  </a:lnTo>
                  <a:lnTo>
                    <a:pt x="2382" y="723"/>
                  </a:lnTo>
                  <a:lnTo>
                    <a:pt x="2426" y="682"/>
                  </a:lnTo>
                  <a:lnTo>
                    <a:pt x="2466" y="643"/>
                  </a:lnTo>
                  <a:lnTo>
                    <a:pt x="2503" y="604"/>
                  </a:lnTo>
                  <a:lnTo>
                    <a:pt x="2536" y="565"/>
                  </a:lnTo>
                  <a:lnTo>
                    <a:pt x="2567" y="528"/>
                  </a:lnTo>
                  <a:lnTo>
                    <a:pt x="2595" y="491"/>
                  </a:lnTo>
                  <a:lnTo>
                    <a:pt x="2620" y="455"/>
                  </a:lnTo>
                  <a:lnTo>
                    <a:pt x="2642" y="420"/>
                  </a:lnTo>
                  <a:lnTo>
                    <a:pt x="2662" y="386"/>
                  </a:lnTo>
                  <a:lnTo>
                    <a:pt x="2680" y="353"/>
                  </a:lnTo>
                  <a:lnTo>
                    <a:pt x="2695" y="323"/>
                  </a:lnTo>
                  <a:lnTo>
                    <a:pt x="2708" y="293"/>
                  </a:lnTo>
                  <a:lnTo>
                    <a:pt x="2720" y="264"/>
                  </a:lnTo>
                  <a:lnTo>
                    <a:pt x="2729" y="238"/>
                  </a:lnTo>
                  <a:lnTo>
                    <a:pt x="2737" y="213"/>
                  </a:lnTo>
                  <a:lnTo>
                    <a:pt x="2743" y="189"/>
                  </a:lnTo>
                  <a:lnTo>
                    <a:pt x="2749" y="167"/>
                  </a:lnTo>
                  <a:lnTo>
                    <a:pt x="2753" y="148"/>
                  </a:lnTo>
                  <a:lnTo>
                    <a:pt x="2758" y="114"/>
                  </a:lnTo>
                  <a:lnTo>
                    <a:pt x="2760" y="90"/>
                  </a:lnTo>
                  <a:lnTo>
                    <a:pt x="2761" y="74"/>
                  </a:lnTo>
                  <a:lnTo>
                    <a:pt x="2761" y="70"/>
                  </a:lnTo>
                  <a:lnTo>
                    <a:pt x="2613" y="0"/>
                  </a:lnTo>
                  <a:lnTo>
                    <a:pt x="2611" y="7"/>
                  </a:lnTo>
                  <a:lnTo>
                    <a:pt x="2604" y="30"/>
                  </a:lnTo>
                  <a:lnTo>
                    <a:pt x="2591" y="63"/>
                  </a:lnTo>
                  <a:lnTo>
                    <a:pt x="2571" y="109"/>
                  </a:lnTo>
                  <a:lnTo>
                    <a:pt x="2558" y="135"/>
                  </a:lnTo>
                  <a:lnTo>
                    <a:pt x="2544" y="164"/>
                  </a:lnTo>
                  <a:lnTo>
                    <a:pt x="2529" y="195"/>
                  </a:lnTo>
                  <a:lnTo>
                    <a:pt x="2510" y="226"/>
                  </a:lnTo>
                  <a:lnTo>
                    <a:pt x="2489" y="261"/>
                  </a:lnTo>
                  <a:lnTo>
                    <a:pt x="2466" y="296"/>
                  </a:lnTo>
                  <a:lnTo>
                    <a:pt x="2441" y="333"/>
                  </a:lnTo>
                  <a:lnTo>
                    <a:pt x="2413" y="371"/>
                  </a:lnTo>
                  <a:lnTo>
                    <a:pt x="2384" y="409"/>
                  </a:lnTo>
                  <a:lnTo>
                    <a:pt x="2351" y="450"/>
                  </a:lnTo>
                  <a:lnTo>
                    <a:pt x="2315" y="489"/>
                  </a:lnTo>
                  <a:lnTo>
                    <a:pt x="2277" y="530"/>
                  </a:lnTo>
                  <a:lnTo>
                    <a:pt x="2236" y="570"/>
                  </a:lnTo>
                  <a:lnTo>
                    <a:pt x="2191" y="610"/>
                  </a:lnTo>
                  <a:lnTo>
                    <a:pt x="2145" y="651"/>
                  </a:lnTo>
                  <a:lnTo>
                    <a:pt x="2094" y="691"/>
                  </a:lnTo>
                  <a:lnTo>
                    <a:pt x="2040" y="730"/>
                  </a:lnTo>
                  <a:lnTo>
                    <a:pt x="1983" y="768"/>
                  </a:lnTo>
                  <a:lnTo>
                    <a:pt x="1923" y="805"/>
                  </a:lnTo>
                  <a:lnTo>
                    <a:pt x="1858" y="841"/>
                  </a:lnTo>
                  <a:lnTo>
                    <a:pt x="1790" y="876"/>
                  </a:lnTo>
                  <a:lnTo>
                    <a:pt x="1719" y="910"/>
                  </a:lnTo>
                  <a:lnTo>
                    <a:pt x="1643" y="942"/>
                  </a:lnTo>
                  <a:lnTo>
                    <a:pt x="1564" y="971"/>
                  </a:lnTo>
                  <a:lnTo>
                    <a:pt x="1509" y="990"/>
                  </a:lnTo>
                  <a:lnTo>
                    <a:pt x="1454" y="1008"/>
                  </a:lnTo>
                  <a:lnTo>
                    <a:pt x="1398" y="1025"/>
                  </a:lnTo>
                  <a:lnTo>
                    <a:pt x="1343" y="1042"/>
                  </a:lnTo>
                  <a:lnTo>
                    <a:pt x="1287" y="1057"/>
                  </a:lnTo>
                  <a:lnTo>
                    <a:pt x="1232" y="1073"/>
                  </a:lnTo>
                  <a:lnTo>
                    <a:pt x="1176" y="1087"/>
                  </a:lnTo>
                  <a:lnTo>
                    <a:pt x="1121" y="1100"/>
                  </a:lnTo>
                  <a:lnTo>
                    <a:pt x="1066" y="1113"/>
                  </a:lnTo>
                  <a:lnTo>
                    <a:pt x="1011" y="1125"/>
                  </a:lnTo>
                  <a:lnTo>
                    <a:pt x="957" y="1136"/>
                  </a:lnTo>
                  <a:lnTo>
                    <a:pt x="903" y="1147"/>
                  </a:lnTo>
                  <a:lnTo>
                    <a:pt x="796" y="1167"/>
                  </a:lnTo>
                  <a:lnTo>
                    <a:pt x="693" y="1184"/>
                  </a:lnTo>
                  <a:lnTo>
                    <a:pt x="591" y="1200"/>
                  </a:lnTo>
                  <a:lnTo>
                    <a:pt x="493" y="1212"/>
                  </a:lnTo>
                  <a:lnTo>
                    <a:pt x="399" y="1224"/>
                  </a:lnTo>
                  <a:lnTo>
                    <a:pt x="309" y="1234"/>
                  </a:lnTo>
                  <a:lnTo>
                    <a:pt x="223" y="1241"/>
                  </a:lnTo>
                  <a:lnTo>
                    <a:pt x="143" y="1247"/>
                  </a:lnTo>
                  <a:lnTo>
                    <a:pt x="69" y="1253"/>
                  </a:lnTo>
                  <a:lnTo>
                    <a:pt x="0" y="1256"/>
                  </a:lnTo>
                  <a:lnTo>
                    <a:pt x="41" y="141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4" name="任意多边形: 形状 23"/>
            <p:cNvSpPr>
              <a:spLocks/>
            </p:cNvSpPr>
            <p:nvPr/>
          </p:nvSpPr>
          <p:spPr bwMode="auto">
            <a:xfrm>
              <a:off x="3128334" y="3383080"/>
              <a:ext cx="689853" cy="548879"/>
            </a:xfrm>
            <a:custGeom>
              <a:avLst/>
              <a:gdLst>
                <a:gd name="T0" fmla="*/ 119 w 1382"/>
                <a:gd name="T1" fmla="*/ 1382 h 1382"/>
                <a:gd name="T2" fmla="*/ 124 w 1382"/>
                <a:gd name="T3" fmla="*/ 1336 h 1382"/>
                <a:gd name="T4" fmla="*/ 141 w 1382"/>
                <a:gd name="T5" fmla="*/ 1213 h 1382"/>
                <a:gd name="T6" fmla="*/ 155 w 1382"/>
                <a:gd name="T7" fmla="*/ 1131 h 1382"/>
                <a:gd name="T8" fmla="*/ 174 w 1382"/>
                <a:gd name="T9" fmla="*/ 1037 h 1382"/>
                <a:gd name="T10" fmla="*/ 197 w 1382"/>
                <a:gd name="T11" fmla="*/ 938 h 1382"/>
                <a:gd name="T12" fmla="*/ 225 w 1382"/>
                <a:gd name="T13" fmla="*/ 833 h 1382"/>
                <a:gd name="T14" fmla="*/ 260 w 1382"/>
                <a:gd name="T15" fmla="*/ 727 h 1382"/>
                <a:gd name="T16" fmla="*/ 302 w 1382"/>
                <a:gd name="T17" fmla="*/ 623 h 1382"/>
                <a:gd name="T18" fmla="*/ 349 w 1382"/>
                <a:gd name="T19" fmla="*/ 523 h 1382"/>
                <a:gd name="T20" fmla="*/ 403 w 1382"/>
                <a:gd name="T21" fmla="*/ 430 h 1382"/>
                <a:gd name="T22" fmla="*/ 466 w 1382"/>
                <a:gd name="T23" fmla="*/ 349 h 1382"/>
                <a:gd name="T24" fmla="*/ 536 w 1382"/>
                <a:gd name="T25" fmla="*/ 280 h 1382"/>
                <a:gd name="T26" fmla="*/ 615 w 1382"/>
                <a:gd name="T27" fmla="*/ 228 h 1382"/>
                <a:gd name="T28" fmla="*/ 702 w 1382"/>
                <a:gd name="T29" fmla="*/ 195 h 1382"/>
                <a:gd name="T30" fmla="*/ 1016 w 1382"/>
                <a:gd name="T31" fmla="*/ 122 h 1382"/>
                <a:gd name="T32" fmla="*/ 1227 w 1382"/>
                <a:gd name="T33" fmla="*/ 77 h 1382"/>
                <a:gd name="T34" fmla="*/ 1345 w 1382"/>
                <a:gd name="T35" fmla="*/ 54 h 1382"/>
                <a:gd name="T36" fmla="*/ 1382 w 1382"/>
                <a:gd name="T37" fmla="*/ 47 h 1382"/>
                <a:gd name="T38" fmla="*/ 1227 w 1382"/>
                <a:gd name="T39" fmla="*/ 0 h 1382"/>
                <a:gd name="T40" fmla="*/ 1169 w 1382"/>
                <a:gd name="T41" fmla="*/ 5 h 1382"/>
                <a:gd name="T42" fmla="*/ 1063 w 1382"/>
                <a:gd name="T43" fmla="*/ 16 h 1382"/>
                <a:gd name="T44" fmla="*/ 964 w 1382"/>
                <a:gd name="T45" fmla="*/ 30 h 1382"/>
                <a:gd name="T46" fmla="*/ 891 w 1382"/>
                <a:gd name="T47" fmla="*/ 44 h 1382"/>
                <a:gd name="T48" fmla="*/ 813 w 1382"/>
                <a:gd name="T49" fmla="*/ 60 h 1382"/>
                <a:gd name="T50" fmla="*/ 734 w 1382"/>
                <a:gd name="T51" fmla="*/ 80 h 1382"/>
                <a:gd name="T52" fmla="*/ 656 w 1382"/>
                <a:gd name="T53" fmla="*/ 103 h 1382"/>
                <a:gd name="T54" fmla="*/ 580 w 1382"/>
                <a:gd name="T55" fmla="*/ 131 h 1382"/>
                <a:gd name="T56" fmla="*/ 507 w 1382"/>
                <a:gd name="T57" fmla="*/ 163 h 1382"/>
                <a:gd name="T58" fmla="*/ 439 w 1382"/>
                <a:gd name="T59" fmla="*/ 198 h 1382"/>
                <a:gd name="T60" fmla="*/ 379 w 1382"/>
                <a:gd name="T61" fmla="*/ 240 h 1382"/>
                <a:gd name="T62" fmla="*/ 328 w 1382"/>
                <a:gd name="T63" fmla="*/ 285 h 1382"/>
                <a:gd name="T64" fmla="*/ 286 w 1382"/>
                <a:gd name="T65" fmla="*/ 338 h 1382"/>
                <a:gd name="T66" fmla="*/ 249 w 1382"/>
                <a:gd name="T67" fmla="*/ 399 h 1382"/>
                <a:gd name="T68" fmla="*/ 214 w 1382"/>
                <a:gd name="T69" fmla="*/ 470 h 1382"/>
                <a:gd name="T70" fmla="*/ 182 w 1382"/>
                <a:gd name="T71" fmla="*/ 548 h 1382"/>
                <a:gd name="T72" fmla="*/ 153 w 1382"/>
                <a:gd name="T73" fmla="*/ 629 h 1382"/>
                <a:gd name="T74" fmla="*/ 126 w 1382"/>
                <a:gd name="T75" fmla="*/ 714 h 1382"/>
                <a:gd name="T76" fmla="*/ 103 w 1382"/>
                <a:gd name="T77" fmla="*/ 800 h 1382"/>
                <a:gd name="T78" fmla="*/ 82 w 1382"/>
                <a:gd name="T79" fmla="*/ 886 h 1382"/>
                <a:gd name="T80" fmla="*/ 55 w 1382"/>
                <a:gd name="T81" fmla="*/ 1009 h 1382"/>
                <a:gd name="T82" fmla="*/ 28 w 1382"/>
                <a:gd name="T83" fmla="*/ 1155 h 1382"/>
                <a:gd name="T84" fmla="*/ 11 w 1382"/>
                <a:gd name="T85" fmla="*/ 1267 h 1382"/>
                <a:gd name="T86" fmla="*/ 1 w 1382"/>
                <a:gd name="T87" fmla="*/ 1330 h 1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82" h="1382">
                  <a:moveTo>
                    <a:pt x="0" y="1338"/>
                  </a:moveTo>
                  <a:lnTo>
                    <a:pt x="119" y="1382"/>
                  </a:lnTo>
                  <a:lnTo>
                    <a:pt x="120" y="1371"/>
                  </a:lnTo>
                  <a:lnTo>
                    <a:pt x="124" y="1336"/>
                  </a:lnTo>
                  <a:lnTo>
                    <a:pt x="130" y="1283"/>
                  </a:lnTo>
                  <a:lnTo>
                    <a:pt x="141" y="1213"/>
                  </a:lnTo>
                  <a:lnTo>
                    <a:pt x="147" y="1174"/>
                  </a:lnTo>
                  <a:lnTo>
                    <a:pt x="155" y="1131"/>
                  </a:lnTo>
                  <a:lnTo>
                    <a:pt x="164" y="1085"/>
                  </a:lnTo>
                  <a:lnTo>
                    <a:pt x="174" y="1037"/>
                  </a:lnTo>
                  <a:lnTo>
                    <a:pt x="185" y="989"/>
                  </a:lnTo>
                  <a:lnTo>
                    <a:pt x="197" y="938"/>
                  </a:lnTo>
                  <a:lnTo>
                    <a:pt x="211" y="886"/>
                  </a:lnTo>
                  <a:lnTo>
                    <a:pt x="225" y="833"/>
                  </a:lnTo>
                  <a:lnTo>
                    <a:pt x="242" y="780"/>
                  </a:lnTo>
                  <a:lnTo>
                    <a:pt x="260" y="727"/>
                  </a:lnTo>
                  <a:lnTo>
                    <a:pt x="280" y="675"/>
                  </a:lnTo>
                  <a:lnTo>
                    <a:pt x="302" y="623"/>
                  </a:lnTo>
                  <a:lnTo>
                    <a:pt x="324" y="572"/>
                  </a:lnTo>
                  <a:lnTo>
                    <a:pt x="349" y="523"/>
                  </a:lnTo>
                  <a:lnTo>
                    <a:pt x="376" y="476"/>
                  </a:lnTo>
                  <a:lnTo>
                    <a:pt x="403" y="430"/>
                  </a:lnTo>
                  <a:lnTo>
                    <a:pt x="434" y="388"/>
                  </a:lnTo>
                  <a:lnTo>
                    <a:pt x="466" y="349"/>
                  </a:lnTo>
                  <a:lnTo>
                    <a:pt x="499" y="313"/>
                  </a:lnTo>
                  <a:lnTo>
                    <a:pt x="536" y="280"/>
                  </a:lnTo>
                  <a:lnTo>
                    <a:pt x="574" y="251"/>
                  </a:lnTo>
                  <a:lnTo>
                    <a:pt x="615" y="228"/>
                  </a:lnTo>
                  <a:lnTo>
                    <a:pt x="657" y="209"/>
                  </a:lnTo>
                  <a:lnTo>
                    <a:pt x="702" y="195"/>
                  </a:lnTo>
                  <a:lnTo>
                    <a:pt x="873" y="155"/>
                  </a:lnTo>
                  <a:lnTo>
                    <a:pt x="1016" y="122"/>
                  </a:lnTo>
                  <a:lnTo>
                    <a:pt x="1134" y="97"/>
                  </a:lnTo>
                  <a:lnTo>
                    <a:pt x="1227" y="77"/>
                  </a:lnTo>
                  <a:lnTo>
                    <a:pt x="1297" y="63"/>
                  </a:lnTo>
                  <a:lnTo>
                    <a:pt x="1345" y="54"/>
                  </a:lnTo>
                  <a:lnTo>
                    <a:pt x="1373" y="49"/>
                  </a:lnTo>
                  <a:lnTo>
                    <a:pt x="1382" y="47"/>
                  </a:lnTo>
                  <a:lnTo>
                    <a:pt x="1235" y="0"/>
                  </a:lnTo>
                  <a:lnTo>
                    <a:pt x="1227" y="0"/>
                  </a:lnTo>
                  <a:lnTo>
                    <a:pt x="1205" y="2"/>
                  </a:lnTo>
                  <a:lnTo>
                    <a:pt x="1169" y="5"/>
                  </a:lnTo>
                  <a:lnTo>
                    <a:pt x="1121" y="9"/>
                  </a:lnTo>
                  <a:lnTo>
                    <a:pt x="1063" y="16"/>
                  </a:lnTo>
                  <a:lnTo>
                    <a:pt x="999" y="25"/>
                  </a:lnTo>
                  <a:lnTo>
                    <a:pt x="964" y="30"/>
                  </a:lnTo>
                  <a:lnTo>
                    <a:pt x="928" y="37"/>
                  </a:lnTo>
                  <a:lnTo>
                    <a:pt x="891" y="44"/>
                  </a:lnTo>
                  <a:lnTo>
                    <a:pt x="852" y="51"/>
                  </a:lnTo>
                  <a:lnTo>
                    <a:pt x="813" y="60"/>
                  </a:lnTo>
                  <a:lnTo>
                    <a:pt x="774" y="69"/>
                  </a:lnTo>
                  <a:lnTo>
                    <a:pt x="734" y="80"/>
                  </a:lnTo>
                  <a:lnTo>
                    <a:pt x="695" y="91"/>
                  </a:lnTo>
                  <a:lnTo>
                    <a:pt x="656" y="103"/>
                  </a:lnTo>
                  <a:lnTo>
                    <a:pt x="618" y="116"/>
                  </a:lnTo>
                  <a:lnTo>
                    <a:pt x="580" y="131"/>
                  </a:lnTo>
                  <a:lnTo>
                    <a:pt x="543" y="146"/>
                  </a:lnTo>
                  <a:lnTo>
                    <a:pt x="507" y="163"/>
                  </a:lnTo>
                  <a:lnTo>
                    <a:pt x="472" y="179"/>
                  </a:lnTo>
                  <a:lnTo>
                    <a:pt x="439" y="198"/>
                  </a:lnTo>
                  <a:lnTo>
                    <a:pt x="408" y="219"/>
                  </a:lnTo>
                  <a:lnTo>
                    <a:pt x="379" y="240"/>
                  </a:lnTo>
                  <a:lnTo>
                    <a:pt x="352" y="262"/>
                  </a:lnTo>
                  <a:lnTo>
                    <a:pt x="328" y="285"/>
                  </a:lnTo>
                  <a:lnTo>
                    <a:pt x="306" y="311"/>
                  </a:lnTo>
                  <a:lnTo>
                    <a:pt x="286" y="338"/>
                  </a:lnTo>
                  <a:lnTo>
                    <a:pt x="267" y="368"/>
                  </a:lnTo>
                  <a:lnTo>
                    <a:pt x="249" y="399"/>
                  </a:lnTo>
                  <a:lnTo>
                    <a:pt x="231" y="434"/>
                  </a:lnTo>
                  <a:lnTo>
                    <a:pt x="214" y="470"/>
                  </a:lnTo>
                  <a:lnTo>
                    <a:pt x="197" y="508"/>
                  </a:lnTo>
                  <a:lnTo>
                    <a:pt x="182" y="548"/>
                  </a:lnTo>
                  <a:lnTo>
                    <a:pt x="167" y="588"/>
                  </a:lnTo>
                  <a:lnTo>
                    <a:pt x="153" y="629"/>
                  </a:lnTo>
                  <a:lnTo>
                    <a:pt x="139" y="671"/>
                  </a:lnTo>
                  <a:lnTo>
                    <a:pt x="126" y="714"/>
                  </a:lnTo>
                  <a:lnTo>
                    <a:pt x="114" y="757"/>
                  </a:lnTo>
                  <a:lnTo>
                    <a:pt x="103" y="800"/>
                  </a:lnTo>
                  <a:lnTo>
                    <a:pt x="92" y="843"/>
                  </a:lnTo>
                  <a:lnTo>
                    <a:pt x="82" y="886"/>
                  </a:lnTo>
                  <a:lnTo>
                    <a:pt x="72" y="927"/>
                  </a:lnTo>
                  <a:lnTo>
                    <a:pt x="55" y="1009"/>
                  </a:lnTo>
                  <a:lnTo>
                    <a:pt x="40" y="1086"/>
                  </a:lnTo>
                  <a:lnTo>
                    <a:pt x="28" y="1155"/>
                  </a:lnTo>
                  <a:lnTo>
                    <a:pt x="18" y="1216"/>
                  </a:lnTo>
                  <a:lnTo>
                    <a:pt x="11" y="1267"/>
                  </a:lnTo>
                  <a:lnTo>
                    <a:pt x="4" y="1305"/>
                  </a:lnTo>
                  <a:lnTo>
                    <a:pt x="1" y="1330"/>
                  </a:lnTo>
                  <a:lnTo>
                    <a:pt x="0" y="1338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5" name="任意多边形: 形状 24"/>
            <p:cNvSpPr>
              <a:spLocks/>
            </p:cNvSpPr>
            <p:nvPr/>
          </p:nvSpPr>
          <p:spPr bwMode="auto">
            <a:xfrm>
              <a:off x="3861679" y="2962789"/>
              <a:ext cx="1433695" cy="406004"/>
            </a:xfrm>
            <a:custGeom>
              <a:avLst/>
              <a:gdLst>
                <a:gd name="T0" fmla="*/ 188 w 2868"/>
                <a:gd name="T1" fmla="*/ 1023 h 1023"/>
                <a:gd name="T2" fmla="*/ 266 w 2868"/>
                <a:gd name="T3" fmla="*/ 1010 h 1023"/>
                <a:gd name="T4" fmla="*/ 470 w 2868"/>
                <a:gd name="T5" fmla="*/ 973 h 1023"/>
                <a:gd name="T6" fmla="*/ 768 w 2868"/>
                <a:gd name="T7" fmla="*/ 917 h 1023"/>
                <a:gd name="T8" fmla="*/ 1121 w 2868"/>
                <a:gd name="T9" fmla="*/ 844 h 1023"/>
                <a:gd name="T10" fmla="*/ 1308 w 2868"/>
                <a:gd name="T11" fmla="*/ 802 h 1023"/>
                <a:gd name="T12" fmla="*/ 1495 w 2868"/>
                <a:gd name="T13" fmla="*/ 757 h 1023"/>
                <a:gd name="T14" fmla="*/ 1678 w 2868"/>
                <a:gd name="T15" fmla="*/ 711 h 1023"/>
                <a:gd name="T16" fmla="*/ 1853 w 2868"/>
                <a:gd name="T17" fmla="*/ 662 h 1023"/>
                <a:gd name="T18" fmla="*/ 2015 w 2868"/>
                <a:gd name="T19" fmla="*/ 612 h 1023"/>
                <a:gd name="T20" fmla="*/ 2158 w 2868"/>
                <a:gd name="T21" fmla="*/ 561 h 1023"/>
                <a:gd name="T22" fmla="*/ 2280 w 2868"/>
                <a:gd name="T23" fmla="*/ 510 h 1023"/>
                <a:gd name="T24" fmla="*/ 2375 w 2868"/>
                <a:gd name="T25" fmla="*/ 458 h 1023"/>
                <a:gd name="T26" fmla="*/ 2451 w 2868"/>
                <a:gd name="T27" fmla="*/ 407 h 1023"/>
                <a:gd name="T28" fmla="*/ 2519 w 2868"/>
                <a:gd name="T29" fmla="*/ 360 h 1023"/>
                <a:gd name="T30" fmla="*/ 2633 w 2868"/>
                <a:gd name="T31" fmla="*/ 274 h 1023"/>
                <a:gd name="T32" fmla="*/ 2719 w 2868"/>
                <a:gd name="T33" fmla="*/ 201 h 1023"/>
                <a:gd name="T34" fmla="*/ 2782 w 2868"/>
                <a:gd name="T35" fmla="*/ 139 h 1023"/>
                <a:gd name="T36" fmla="*/ 2825 w 2868"/>
                <a:gd name="T37" fmla="*/ 92 h 1023"/>
                <a:gd name="T38" fmla="*/ 2851 w 2868"/>
                <a:gd name="T39" fmla="*/ 57 h 1023"/>
                <a:gd name="T40" fmla="*/ 2868 w 2868"/>
                <a:gd name="T41" fmla="*/ 29 h 1023"/>
                <a:gd name="T42" fmla="*/ 2782 w 2868"/>
                <a:gd name="T43" fmla="*/ 4 h 1023"/>
                <a:gd name="T44" fmla="*/ 2753 w 2868"/>
                <a:gd name="T45" fmla="*/ 38 h 1023"/>
                <a:gd name="T46" fmla="*/ 2692 w 2868"/>
                <a:gd name="T47" fmla="*/ 98 h 1023"/>
                <a:gd name="T48" fmla="*/ 2629 w 2868"/>
                <a:gd name="T49" fmla="*/ 157 h 1023"/>
                <a:gd name="T50" fmla="*/ 2577 w 2868"/>
                <a:gd name="T51" fmla="*/ 200 h 1023"/>
                <a:gd name="T52" fmla="*/ 2518 w 2868"/>
                <a:gd name="T53" fmla="*/ 246 h 1023"/>
                <a:gd name="T54" fmla="*/ 2451 w 2868"/>
                <a:gd name="T55" fmla="*/ 293 h 1023"/>
                <a:gd name="T56" fmla="*/ 2378 w 2868"/>
                <a:gd name="T57" fmla="*/ 340 h 1023"/>
                <a:gd name="T58" fmla="*/ 2297 w 2868"/>
                <a:gd name="T59" fmla="*/ 387 h 1023"/>
                <a:gd name="T60" fmla="*/ 2210 w 2868"/>
                <a:gd name="T61" fmla="*/ 432 h 1023"/>
                <a:gd name="T62" fmla="*/ 2115 w 2868"/>
                <a:gd name="T63" fmla="*/ 476 h 1023"/>
                <a:gd name="T64" fmla="*/ 2014 w 2868"/>
                <a:gd name="T65" fmla="*/ 515 h 1023"/>
                <a:gd name="T66" fmla="*/ 1905 w 2868"/>
                <a:gd name="T67" fmla="*/ 550 h 1023"/>
                <a:gd name="T68" fmla="*/ 1726 w 2868"/>
                <a:gd name="T69" fmla="*/ 597 h 1023"/>
                <a:gd name="T70" fmla="*/ 1449 w 2868"/>
                <a:gd name="T71" fmla="*/ 664 h 1023"/>
                <a:gd name="T72" fmla="*/ 1146 w 2868"/>
                <a:gd name="T73" fmla="*/ 734 h 1023"/>
                <a:gd name="T74" fmla="*/ 841 w 2868"/>
                <a:gd name="T75" fmla="*/ 802 h 1023"/>
                <a:gd name="T76" fmla="*/ 553 w 2868"/>
                <a:gd name="T77" fmla="*/ 865 h 1023"/>
                <a:gd name="T78" fmla="*/ 305 w 2868"/>
                <a:gd name="T79" fmla="*/ 918 h 1023"/>
                <a:gd name="T80" fmla="*/ 119 w 2868"/>
                <a:gd name="T81" fmla="*/ 957 h 1023"/>
                <a:gd name="T82" fmla="*/ 15 w 2868"/>
                <a:gd name="T83" fmla="*/ 979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68" h="1023">
                  <a:moveTo>
                    <a:pt x="0" y="982"/>
                  </a:moveTo>
                  <a:lnTo>
                    <a:pt x="188" y="1023"/>
                  </a:lnTo>
                  <a:lnTo>
                    <a:pt x="208" y="1019"/>
                  </a:lnTo>
                  <a:lnTo>
                    <a:pt x="266" y="1010"/>
                  </a:lnTo>
                  <a:lnTo>
                    <a:pt x="353" y="994"/>
                  </a:lnTo>
                  <a:lnTo>
                    <a:pt x="470" y="973"/>
                  </a:lnTo>
                  <a:lnTo>
                    <a:pt x="609" y="948"/>
                  </a:lnTo>
                  <a:lnTo>
                    <a:pt x="768" y="917"/>
                  </a:lnTo>
                  <a:lnTo>
                    <a:pt x="940" y="882"/>
                  </a:lnTo>
                  <a:lnTo>
                    <a:pt x="1121" y="844"/>
                  </a:lnTo>
                  <a:lnTo>
                    <a:pt x="1214" y="823"/>
                  </a:lnTo>
                  <a:lnTo>
                    <a:pt x="1308" y="802"/>
                  </a:lnTo>
                  <a:lnTo>
                    <a:pt x="1401" y="780"/>
                  </a:lnTo>
                  <a:lnTo>
                    <a:pt x="1495" y="757"/>
                  </a:lnTo>
                  <a:lnTo>
                    <a:pt x="1587" y="735"/>
                  </a:lnTo>
                  <a:lnTo>
                    <a:pt x="1678" y="711"/>
                  </a:lnTo>
                  <a:lnTo>
                    <a:pt x="1767" y="686"/>
                  </a:lnTo>
                  <a:lnTo>
                    <a:pt x="1853" y="662"/>
                  </a:lnTo>
                  <a:lnTo>
                    <a:pt x="1935" y="638"/>
                  </a:lnTo>
                  <a:lnTo>
                    <a:pt x="2015" y="612"/>
                  </a:lnTo>
                  <a:lnTo>
                    <a:pt x="2089" y="587"/>
                  </a:lnTo>
                  <a:lnTo>
                    <a:pt x="2158" y="561"/>
                  </a:lnTo>
                  <a:lnTo>
                    <a:pt x="2222" y="535"/>
                  </a:lnTo>
                  <a:lnTo>
                    <a:pt x="2280" y="510"/>
                  </a:lnTo>
                  <a:lnTo>
                    <a:pt x="2331" y="483"/>
                  </a:lnTo>
                  <a:lnTo>
                    <a:pt x="2375" y="458"/>
                  </a:lnTo>
                  <a:lnTo>
                    <a:pt x="2414" y="432"/>
                  </a:lnTo>
                  <a:lnTo>
                    <a:pt x="2451" y="407"/>
                  </a:lnTo>
                  <a:lnTo>
                    <a:pt x="2486" y="384"/>
                  </a:lnTo>
                  <a:lnTo>
                    <a:pt x="2519" y="360"/>
                  </a:lnTo>
                  <a:lnTo>
                    <a:pt x="2579" y="316"/>
                  </a:lnTo>
                  <a:lnTo>
                    <a:pt x="2633" y="274"/>
                  </a:lnTo>
                  <a:lnTo>
                    <a:pt x="2679" y="235"/>
                  </a:lnTo>
                  <a:lnTo>
                    <a:pt x="2719" y="201"/>
                  </a:lnTo>
                  <a:lnTo>
                    <a:pt x="2754" y="169"/>
                  </a:lnTo>
                  <a:lnTo>
                    <a:pt x="2782" y="139"/>
                  </a:lnTo>
                  <a:lnTo>
                    <a:pt x="2806" y="114"/>
                  </a:lnTo>
                  <a:lnTo>
                    <a:pt x="2825" y="92"/>
                  </a:lnTo>
                  <a:lnTo>
                    <a:pt x="2839" y="73"/>
                  </a:lnTo>
                  <a:lnTo>
                    <a:pt x="2851" y="57"/>
                  </a:lnTo>
                  <a:lnTo>
                    <a:pt x="2864" y="36"/>
                  </a:lnTo>
                  <a:lnTo>
                    <a:pt x="2868" y="29"/>
                  </a:lnTo>
                  <a:lnTo>
                    <a:pt x="2787" y="0"/>
                  </a:lnTo>
                  <a:lnTo>
                    <a:pt x="2782" y="4"/>
                  </a:lnTo>
                  <a:lnTo>
                    <a:pt x="2772" y="18"/>
                  </a:lnTo>
                  <a:lnTo>
                    <a:pt x="2753" y="38"/>
                  </a:lnTo>
                  <a:lnTo>
                    <a:pt x="2726" y="65"/>
                  </a:lnTo>
                  <a:lnTo>
                    <a:pt x="2692" y="98"/>
                  </a:lnTo>
                  <a:lnTo>
                    <a:pt x="2652" y="136"/>
                  </a:lnTo>
                  <a:lnTo>
                    <a:pt x="2629" y="157"/>
                  </a:lnTo>
                  <a:lnTo>
                    <a:pt x="2604" y="178"/>
                  </a:lnTo>
                  <a:lnTo>
                    <a:pt x="2577" y="200"/>
                  </a:lnTo>
                  <a:lnTo>
                    <a:pt x="2549" y="223"/>
                  </a:lnTo>
                  <a:lnTo>
                    <a:pt x="2518" y="246"/>
                  </a:lnTo>
                  <a:lnTo>
                    <a:pt x="2485" y="269"/>
                  </a:lnTo>
                  <a:lnTo>
                    <a:pt x="2451" y="293"/>
                  </a:lnTo>
                  <a:lnTo>
                    <a:pt x="2415" y="316"/>
                  </a:lnTo>
                  <a:lnTo>
                    <a:pt x="2378" y="340"/>
                  </a:lnTo>
                  <a:lnTo>
                    <a:pt x="2338" y="364"/>
                  </a:lnTo>
                  <a:lnTo>
                    <a:pt x="2297" y="387"/>
                  </a:lnTo>
                  <a:lnTo>
                    <a:pt x="2255" y="410"/>
                  </a:lnTo>
                  <a:lnTo>
                    <a:pt x="2210" y="432"/>
                  </a:lnTo>
                  <a:lnTo>
                    <a:pt x="2164" y="454"/>
                  </a:lnTo>
                  <a:lnTo>
                    <a:pt x="2115" y="476"/>
                  </a:lnTo>
                  <a:lnTo>
                    <a:pt x="2065" y="496"/>
                  </a:lnTo>
                  <a:lnTo>
                    <a:pt x="2014" y="515"/>
                  </a:lnTo>
                  <a:lnTo>
                    <a:pt x="1961" y="533"/>
                  </a:lnTo>
                  <a:lnTo>
                    <a:pt x="1905" y="550"/>
                  </a:lnTo>
                  <a:lnTo>
                    <a:pt x="1849" y="566"/>
                  </a:lnTo>
                  <a:lnTo>
                    <a:pt x="1726" y="597"/>
                  </a:lnTo>
                  <a:lnTo>
                    <a:pt x="1593" y="630"/>
                  </a:lnTo>
                  <a:lnTo>
                    <a:pt x="1449" y="664"/>
                  </a:lnTo>
                  <a:lnTo>
                    <a:pt x="1300" y="699"/>
                  </a:lnTo>
                  <a:lnTo>
                    <a:pt x="1146" y="734"/>
                  </a:lnTo>
                  <a:lnTo>
                    <a:pt x="993" y="768"/>
                  </a:lnTo>
                  <a:lnTo>
                    <a:pt x="841" y="802"/>
                  </a:lnTo>
                  <a:lnTo>
                    <a:pt x="694" y="834"/>
                  </a:lnTo>
                  <a:lnTo>
                    <a:pt x="553" y="865"/>
                  </a:lnTo>
                  <a:lnTo>
                    <a:pt x="423" y="893"/>
                  </a:lnTo>
                  <a:lnTo>
                    <a:pt x="305" y="918"/>
                  </a:lnTo>
                  <a:lnTo>
                    <a:pt x="202" y="939"/>
                  </a:lnTo>
                  <a:lnTo>
                    <a:pt x="119" y="957"/>
                  </a:lnTo>
                  <a:lnTo>
                    <a:pt x="55" y="971"/>
                  </a:lnTo>
                  <a:lnTo>
                    <a:pt x="15" y="979"/>
                  </a:lnTo>
                  <a:lnTo>
                    <a:pt x="0" y="98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6" name="任意多边形: 形状 25"/>
            <p:cNvSpPr>
              <a:spLocks/>
            </p:cNvSpPr>
            <p:nvPr/>
          </p:nvSpPr>
          <p:spPr bwMode="auto">
            <a:xfrm>
              <a:off x="5293873" y="2402005"/>
              <a:ext cx="838322" cy="522685"/>
            </a:xfrm>
            <a:custGeom>
              <a:avLst/>
              <a:gdLst>
                <a:gd name="T0" fmla="*/ 71 w 1677"/>
                <a:gd name="T1" fmla="*/ 1316 h 1316"/>
                <a:gd name="T2" fmla="*/ 93 w 1677"/>
                <a:gd name="T3" fmla="*/ 1289 h 1316"/>
                <a:gd name="T4" fmla="*/ 155 w 1677"/>
                <a:gd name="T5" fmla="*/ 1210 h 1316"/>
                <a:gd name="T6" fmla="*/ 251 w 1677"/>
                <a:gd name="T7" fmla="*/ 1096 h 1316"/>
                <a:gd name="T8" fmla="*/ 374 w 1677"/>
                <a:gd name="T9" fmla="*/ 954 h 1316"/>
                <a:gd name="T10" fmla="*/ 519 w 1677"/>
                <a:gd name="T11" fmla="*/ 799 h 1316"/>
                <a:gd name="T12" fmla="*/ 597 w 1677"/>
                <a:gd name="T13" fmla="*/ 719 h 1316"/>
                <a:gd name="T14" fmla="*/ 678 w 1677"/>
                <a:gd name="T15" fmla="*/ 640 h 1316"/>
                <a:gd name="T16" fmla="*/ 761 w 1677"/>
                <a:gd name="T17" fmla="*/ 563 h 1316"/>
                <a:gd name="T18" fmla="*/ 845 w 1677"/>
                <a:gd name="T19" fmla="*/ 490 h 1316"/>
                <a:gd name="T20" fmla="*/ 930 w 1677"/>
                <a:gd name="T21" fmla="*/ 421 h 1316"/>
                <a:gd name="T22" fmla="*/ 1014 w 1677"/>
                <a:gd name="T23" fmla="*/ 360 h 1316"/>
                <a:gd name="T24" fmla="*/ 1095 w 1677"/>
                <a:gd name="T25" fmla="*/ 305 h 1316"/>
                <a:gd name="T26" fmla="*/ 1172 w 1677"/>
                <a:gd name="T27" fmla="*/ 257 h 1316"/>
                <a:gd name="T28" fmla="*/ 1242 w 1677"/>
                <a:gd name="T29" fmla="*/ 215 h 1316"/>
                <a:gd name="T30" fmla="*/ 1307 w 1677"/>
                <a:gd name="T31" fmla="*/ 180 h 1316"/>
                <a:gd name="T32" fmla="*/ 1421 w 1677"/>
                <a:gd name="T33" fmla="*/ 124 h 1316"/>
                <a:gd name="T34" fmla="*/ 1514 w 1677"/>
                <a:gd name="T35" fmla="*/ 86 h 1316"/>
                <a:gd name="T36" fmla="*/ 1585 w 1677"/>
                <a:gd name="T37" fmla="*/ 62 h 1316"/>
                <a:gd name="T38" fmla="*/ 1636 w 1677"/>
                <a:gd name="T39" fmla="*/ 50 h 1316"/>
                <a:gd name="T40" fmla="*/ 1677 w 1677"/>
                <a:gd name="T41" fmla="*/ 44 h 1316"/>
                <a:gd name="T42" fmla="*/ 1543 w 1677"/>
                <a:gd name="T43" fmla="*/ 2 h 1316"/>
                <a:gd name="T44" fmla="*/ 1500 w 1677"/>
                <a:gd name="T45" fmla="*/ 16 h 1316"/>
                <a:gd name="T46" fmla="*/ 1422 w 1677"/>
                <a:gd name="T47" fmla="*/ 47 h 1316"/>
                <a:gd name="T48" fmla="*/ 1314 w 1677"/>
                <a:gd name="T49" fmla="*/ 93 h 1316"/>
                <a:gd name="T50" fmla="*/ 1218 w 1677"/>
                <a:gd name="T51" fmla="*/ 141 h 1316"/>
                <a:gd name="T52" fmla="*/ 1148 w 1677"/>
                <a:gd name="T53" fmla="*/ 178 h 1316"/>
                <a:gd name="T54" fmla="*/ 1074 w 1677"/>
                <a:gd name="T55" fmla="*/ 220 h 1316"/>
                <a:gd name="T56" fmla="*/ 998 w 1677"/>
                <a:gd name="T57" fmla="*/ 268 h 1316"/>
                <a:gd name="T58" fmla="*/ 921 w 1677"/>
                <a:gd name="T59" fmla="*/ 320 h 1316"/>
                <a:gd name="T60" fmla="*/ 842 w 1677"/>
                <a:gd name="T61" fmla="*/ 378 h 1316"/>
                <a:gd name="T62" fmla="*/ 762 w 1677"/>
                <a:gd name="T63" fmla="*/ 441 h 1316"/>
                <a:gd name="T64" fmla="*/ 684 w 1677"/>
                <a:gd name="T65" fmla="*/ 510 h 1316"/>
                <a:gd name="T66" fmla="*/ 570 w 1677"/>
                <a:gd name="T67" fmla="*/ 621 h 1316"/>
                <a:gd name="T68" fmla="*/ 433 w 1677"/>
                <a:gd name="T69" fmla="*/ 764 h 1316"/>
                <a:gd name="T70" fmla="*/ 313 w 1677"/>
                <a:gd name="T71" fmla="*/ 897 h 1316"/>
                <a:gd name="T72" fmla="*/ 211 w 1677"/>
                <a:gd name="T73" fmla="*/ 1017 h 1316"/>
                <a:gd name="T74" fmla="*/ 129 w 1677"/>
                <a:gd name="T75" fmla="*/ 1119 h 1316"/>
                <a:gd name="T76" fmla="*/ 66 w 1677"/>
                <a:gd name="T77" fmla="*/ 1202 h 1316"/>
                <a:gd name="T78" fmla="*/ 24 w 1677"/>
                <a:gd name="T79" fmla="*/ 1260 h 1316"/>
                <a:gd name="T80" fmla="*/ 2 w 1677"/>
                <a:gd name="T81" fmla="*/ 1291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77" h="1316">
                  <a:moveTo>
                    <a:pt x="0" y="1294"/>
                  </a:moveTo>
                  <a:lnTo>
                    <a:pt x="71" y="1316"/>
                  </a:lnTo>
                  <a:lnTo>
                    <a:pt x="76" y="1309"/>
                  </a:lnTo>
                  <a:lnTo>
                    <a:pt x="93" y="1289"/>
                  </a:lnTo>
                  <a:lnTo>
                    <a:pt x="119" y="1255"/>
                  </a:lnTo>
                  <a:lnTo>
                    <a:pt x="155" y="1210"/>
                  </a:lnTo>
                  <a:lnTo>
                    <a:pt x="200" y="1157"/>
                  </a:lnTo>
                  <a:lnTo>
                    <a:pt x="251" y="1096"/>
                  </a:lnTo>
                  <a:lnTo>
                    <a:pt x="310" y="1027"/>
                  </a:lnTo>
                  <a:lnTo>
                    <a:pt x="374" y="954"/>
                  </a:lnTo>
                  <a:lnTo>
                    <a:pt x="445" y="878"/>
                  </a:lnTo>
                  <a:lnTo>
                    <a:pt x="519" y="799"/>
                  </a:lnTo>
                  <a:lnTo>
                    <a:pt x="557" y="759"/>
                  </a:lnTo>
                  <a:lnTo>
                    <a:pt x="597" y="719"/>
                  </a:lnTo>
                  <a:lnTo>
                    <a:pt x="637" y="679"/>
                  </a:lnTo>
                  <a:lnTo>
                    <a:pt x="678" y="640"/>
                  </a:lnTo>
                  <a:lnTo>
                    <a:pt x="719" y="601"/>
                  </a:lnTo>
                  <a:lnTo>
                    <a:pt x="761" y="563"/>
                  </a:lnTo>
                  <a:lnTo>
                    <a:pt x="802" y="526"/>
                  </a:lnTo>
                  <a:lnTo>
                    <a:pt x="845" y="490"/>
                  </a:lnTo>
                  <a:lnTo>
                    <a:pt x="888" y="455"/>
                  </a:lnTo>
                  <a:lnTo>
                    <a:pt x="930" y="421"/>
                  </a:lnTo>
                  <a:lnTo>
                    <a:pt x="973" y="389"/>
                  </a:lnTo>
                  <a:lnTo>
                    <a:pt x="1014" y="360"/>
                  </a:lnTo>
                  <a:lnTo>
                    <a:pt x="1056" y="331"/>
                  </a:lnTo>
                  <a:lnTo>
                    <a:pt x="1095" y="305"/>
                  </a:lnTo>
                  <a:lnTo>
                    <a:pt x="1135" y="280"/>
                  </a:lnTo>
                  <a:lnTo>
                    <a:pt x="1172" y="257"/>
                  </a:lnTo>
                  <a:lnTo>
                    <a:pt x="1207" y="235"/>
                  </a:lnTo>
                  <a:lnTo>
                    <a:pt x="1242" y="215"/>
                  </a:lnTo>
                  <a:lnTo>
                    <a:pt x="1275" y="197"/>
                  </a:lnTo>
                  <a:lnTo>
                    <a:pt x="1307" y="180"/>
                  </a:lnTo>
                  <a:lnTo>
                    <a:pt x="1366" y="149"/>
                  </a:lnTo>
                  <a:lnTo>
                    <a:pt x="1421" y="124"/>
                  </a:lnTo>
                  <a:lnTo>
                    <a:pt x="1470" y="103"/>
                  </a:lnTo>
                  <a:lnTo>
                    <a:pt x="1514" y="86"/>
                  </a:lnTo>
                  <a:lnTo>
                    <a:pt x="1552" y="72"/>
                  </a:lnTo>
                  <a:lnTo>
                    <a:pt x="1585" y="62"/>
                  </a:lnTo>
                  <a:lnTo>
                    <a:pt x="1614" y="55"/>
                  </a:lnTo>
                  <a:lnTo>
                    <a:pt x="1636" y="50"/>
                  </a:lnTo>
                  <a:lnTo>
                    <a:pt x="1666" y="46"/>
                  </a:lnTo>
                  <a:lnTo>
                    <a:pt x="1677" y="44"/>
                  </a:lnTo>
                  <a:lnTo>
                    <a:pt x="1549" y="0"/>
                  </a:lnTo>
                  <a:lnTo>
                    <a:pt x="1543" y="2"/>
                  </a:lnTo>
                  <a:lnTo>
                    <a:pt x="1527" y="7"/>
                  </a:lnTo>
                  <a:lnTo>
                    <a:pt x="1500" y="16"/>
                  </a:lnTo>
                  <a:lnTo>
                    <a:pt x="1466" y="30"/>
                  </a:lnTo>
                  <a:lnTo>
                    <a:pt x="1422" y="47"/>
                  </a:lnTo>
                  <a:lnTo>
                    <a:pt x="1371" y="68"/>
                  </a:lnTo>
                  <a:lnTo>
                    <a:pt x="1314" y="93"/>
                  </a:lnTo>
                  <a:lnTo>
                    <a:pt x="1251" y="124"/>
                  </a:lnTo>
                  <a:lnTo>
                    <a:pt x="1218" y="141"/>
                  </a:lnTo>
                  <a:lnTo>
                    <a:pt x="1183" y="159"/>
                  </a:lnTo>
                  <a:lnTo>
                    <a:pt x="1148" y="178"/>
                  </a:lnTo>
                  <a:lnTo>
                    <a:pt x="1111" y="199"/>
                  </a:lnTo>
                  <a:lnTo>
                    <a:pt x="1074" y="220"/>
                  </a:lnTo>
                  <a:lnTo>
                    <a:pt x="1037" y="243"/>
                  </a:lnTo>
                  <a:lnTo>
                    <a:pt x="998" y="268"/>
                  </a:lnTo>
                  <a:lnTo>
                    <a:pt x="960" y="293"/>
                  </a:lnTo>
                  <a:lnTo>
                    <a:pt x="921" y="320"/>
                  </a:lnTo>
                  <a:lnTo>
                    <a:pt x="881" y="348"/>
                  </a:lnTo>
                  <a:lnTo>
                    <a:pt x="842" y="378"/>
                  </a:lnTo>
                  <a:lnTo>
                    <a:pt x="802" y="408"/>
                  </a:lnTo>
                  <a:lnTo>
                    <a:pt x="762" y="441"/>
                  </a:lnTo>
                  <a:lnTo>
                    <a:pt x="723" y="475"/>
                  </a:lnTo>
                  <a:lnTo>
                    <a:pt x="684" y="510"/>
                  </a:lnTo>
                  <a:lnTo>
                    <a:pt x="645" y="547"/>
                  </a:lnTo>
                  <a:lnTo>
                    <a:pt x="570" y="621"/>
                  </a:lnTo>
                  <a:lnTo>
                    <a:pt x="499" y="693"/>
                  </a:lnTo>
                  <a:lnTo>
                    <a:pt x="433" y="764"/>
                  </a:lnTo>
                  <a:lnTo>
                    <a:pt x="371" y="832"/>
                  </a:lnTo>
                  <a:lnTo>
                    <a:pt x="313" y="897"/>
                  </a:lnTo>
                  <a:lnTo>
                    <a:pt x="260" y="959"/>
                  </a:lnTo>
                  <a:lnTo>
                    <a:pt x="211" y="1017"/>
                  </a:lnTo>
                  <a:lnTo>
                    <a:pt x="168" y="1071"/>
                  </a:lnTo>
                  <a:lnTo>
                    <a:pt x="129" y="1119"/>
                  </a:lnTo>
                  <a:lnTo>
                    <a:pt x="95" y="1163"/>
                  </a:lnTo>
                  <a:lnTo>
                    <a:pt x="66" y="1202"/>
                  </a:lnTo>
                  <a:lnTo>
                    <a:pt x="42" y="1234"/>
                  </a:lnTo>
                  <a:lnTo>
                    <a:pt x="24" y="1260"/>
                  </a:lnTo>
                  <a:lnTo>
                    <a:pt x="10" y="1279"/>
                  </a:lnTo>
                  <a:lnTo>
                    <a:pt x="2" y="1291"/>
                  </a:lnTo>
                  <a:lnTo>
                    <a:pt x="0" y="129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7" name="任意多边形: 形状 26"/>
            <p:cNvSpPr>
              <a:spLocks/>
            </p:cNvSpPr>
            <p:nvPr/>
          </p:nvSpPr>
          <p:spPr bwMode="auto">
            <a:xfrm>
              <a:off x="6141194" y="2122208"/>
              <a:ext cx="1499681" cy="277416"/>
            </a:xfrm>
            <a:custGeom>
              <a:avLst/>
              <a:gdLst>
                <a:gd name="T0" fmla="*/ 94 w 3000"/>
                <a:gd name="T1" fmla="*/ 697 h 697"/>
                <a:gd name="T2" fmla="*/ 106 w 3000"/>
                <a:gd name="T3" fmla="*/ 686 h 697"/>
                <a:gd name="T4" fmla="*/ 146 w 3000"/>
                <a:gd name="T5" fmla="*/ 672 h 697"/>
                <a:gd name="T6" fmla="*/ 209 w 3000"/>
                <a:gd name="T7" fmla="*/ 655 h 697"/>
                <a:gd name="T8" fmla="*/ 296 w 3000"/>
                <a:gd name="T9" fmla="*/ 636 h 697"/>
                <a:gd name="T10" fmla="*/ 523 w 3000"/>
                <a:gd name="T11" fmla="*/ 591 h 697"/>
                <a:gd name="T12" fmla="*/ 809 w 3000"/>
                <a:gd name="T13" fmla="*/ 540 h 697"/>
                <a:gd name="T14" fmla="*/ 1130 w 3000"/>
                <a:gd name="T15" fmla="*/ 486 h 697"/>
                <a:gd name="T16" fmla="*/ 1467 w 3000"/>
                <a:gd name="T17" fmla="*/ 431 h 697"/>
                <a:gd name="T18" fmla="*/ 1799 w 3000"/>
                <a:gd name="T19" fmla="*/ 380 h 697"/>
                <a:gd name="T20" fmla="*/ 2105 w 3000"/>
                <a:gd name="T21" fmla="*/ 335 h 697"/>
                <a:gd name="T22" fmla="*/ 2242 w 3000"/>
                <a:gd name="T23" fmla="*/ 313 h 697"/>
                <a:gd name="T24" fmla="*/ 2363 w 3000"/>
                <a:gd name="T25" fmla="*/ 289 h 697"/>
                <a:gd name="T26" fmla="*/ 2473 w 3000"/>
                <a:gd name="T27" fmla="*/ 265 h 697"/>
                <a:gd name="T28" fmla="*/ 2571 w 3000"/>
                <a:gd name="T29" fmla="*/ 240 h 697"/>
                <a:gd name="T30" fmla="*/ 2656 w 3000"/>
                <a:gd name="T31" fmla="*/ 214 h 697"/>
                <a:gd name="T32" fmla="*/ 2730 w 3000"/>
                <a:gd name="T33" fmla="*/ 189 h 697"/>
                <a:gd name="T34" fmla="*/ 2794 w 3000"/>
                <a:gd name="T35" fmla="*/ 163 h 697"/>
                <a:gd name="T36" fmla="*/ 2848 w 3000"/>
                <a:gd name="T37" fmla="*/ 139 h 697"/>
                <a:gd name="T38" fmla="*/ 2892 w 3000"/>
                <a:gd name="T39" fmla="*/ 116 h 697"/>
                <a:gd name="T40" fmla="*/ 2928 w 3000"/>
                <a:gd name="T41" fmla="*/ 95 h 697"/>
                <a:gd name="T42" fmla="*/ 2956 w 3000"/>
                <a:gd name="T43" fmla="*/ 74 h 697"/>
                <a:gd name="T44" fmla="*/ 2977 w 3000"/>
                <a:gd name="T45" fmla="*/ 58 h 697"/>
                <a:gd name="T46" fmla="*/ 2991 w 3000"/>
                <a:gd name="T47" fmla="*/ 43 h 697"/>
                <a:gd name="T48" fmla="*/ 2998 w 3000"/>
                <a:gd name="T49" fmla="*/ 31 h 697"/>
                <a:gd name="T50" fmla="*/ 3000 w 3000"/>
                <a:gd name="T51" fmla="*/ 24 h 697"/>
                <a:gd name="T52" fmla="*/ 2997 w 3000"/>
                <a:gd name="T53" fmla="*/ 19 h 697"/>
                <a:gd name="T54" fmla="*/ 2939 w 3000"/>
                <a:gd name="T55" fmla="*/ 3 h 697"/>
                <a:gd name="T56" fmla="*/ 2893 w 3000"/>
                <a:gd name="T57" fmla="*/ 18 h 697"/>
                <a:gd name="T58" fmla="*/ 2802 w 3000"/>
                <a:gd name="T59" fmla="*/ 48 h 697"/>
                <a:gd name="T60" fmla="*/ 2663 w 3000"/>
                <a:gd name="T61" fmla="*/ 88 h 697"/>
                <a:gd name="T62" fmla="*/ 2473 w 3000"/>
                <a:gd name="T63" fmla="*/ 136 h 697"/>
                <a:gd name="T64" fmla="*/ 2233 w 3000"/>
                <a:gd name="T65" fmla="*/ 190 h 697"/>
                <a:gd name="T66" fmla="*/ 2020 w 3000"/>
                <a:gd name="T67" fmla="*/ 233 h 697"/>
                <a:gd name="T68" fmla="*/ 1860 w 3000"/>
                <a:gd name="T69" fmla="*/ 262 h 697"/>
                <a:gd name="T70" fmla="*/ 1688 w 3000"/>
                <a:gd name="T71" fmla="*/ 291 h 697"/>
                <a:gd name="T72" fmla="*/ 1501 w 3000"/>
                <a:gd name="T73" fmla="*/ 320 h 697"/>
                <a:gd name="T74" fmla="*/ 1304 w 3000"/>
                <a:gd name="T75" fmla="*/ 349 h 697"/>
                <a:gd name="T76" fmla="*/ 1121 w 3000"/>
                <a:gd name="T77" fmla="*/ 377 h 697"/>
                <a:gd name="T78" fmla="*/ 954 w 3000"/>
                <a:gd name="T79" fmla="*/ 406 h 697"/>
                <a:gd name="T80" fmla="*/ 803 w 3000"/>
                <a:gd name="T81" fmla="*/ 434 h 697"/>
                <a:gd name="T82" fmla="*/ 666 w 3000"/>
                <a:gd name="T83" fmla="*/ 462 h 697"/>
                <a:gd name="T84" fmla="*/ 545 w 3000"/>
                <a:gd name="T85" fmla="*/ 489 h 697"/>
                <a:gd name="T86" fmla="*/ 388 w 3000"/>
                <a:gd name="T87" fmla="*/ 527 h 697"/>
                <a:gd name="T88" fmla="*/ 225 w 3000"/>
                <a:gd name="T89" fmla="*/ 574 h 697"/>
                <a:gd name="T90" fmla="*/ 110 w 3000"/>
                <a:gd name="T91" fmla="*/ 612 h 697"/>
                <a:gd name="T92" fmla="*/ 38 w 3000"/>
                <a:gd name="T93" fmla="*/ 641 h 697"/>
                <a:gd name="T94" fmla="*/ 4 w 3000"/>
                <a:gd name="T95" fmla="*/ 655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00" h="697">
                  <a:moveTo>
                    <a:pt x="0" y="657"/>
                  </a:moveTo>
                  <a:lnTo>
                    <a:pt x="94" y="697"/>
                  </a:lnTo>
                  <a:lnTo>
                    <a:pt x="96" y="691"/>
                  </a:lnTo>
                  <a:lnTo>
                    <a:pt x="106" y="686"/>
                  </a:lnTo>
                  <a:lnTo>
                    <a:pt x="123" y="680"/>
                  </a:lnTo>
                  <a:lnTo>
                    <a:pt x="146" y="672"/>
                  </a:lnTo>
                  <a:lnTo>
                    <a:pt x="174" y="664"/>
                  </a:lnTo>
                  <a:lnTo>
                    <a:pt x="209" y="655"/>
                  </a:lnTo>
                  <a:lnTo>
                    <a:pt x="251" y="646"/>
                  </a:lnTo>
                  <a:lnTo>
                    <a:pt x="296" y="636"/>
                  </a:lnTo>
                  <a:lnTo>
                    <a:pt x="402" y="614"/>
                  </a:lnTo>
                  <a:lnTo>
                    <a:pt x="523" y="591"/>
                  </a:lnTo>
                  <a:lnTo>
                    <a:pt x="661" y="565"/>
                  </a:lnTo>
                  <a:lnTo>
                    <a:pt x="809" y="540"/>
                  </a:lnTo>
                  <a:lnTo>
                    <a:pt x="966" y="513"/>
                  </a:lnTo>
                  <a:lnTo>
                    <a:pt x="1130" y="486"/>
                  </a:lnTo>
                  <a:lnTo>
                    <a:pt x="1297" y="459"/>
                  </a:lnTo>
                  <a:lnTo>
                    <a:pt x="1467" y="431"/>
                  </a:lnTo>
                  <a:lnTo>
                    <a:pt x="1635" y="406"/>
                  </a:lnTo>
                  <a:lnTo>
                    <a:pt x="1799" y="380"/>
                  </a:lnTo>
                  <a:lnTo>
                    <a:pt x="1956" y="356"/>
                  </a:lnTo>
                  <a:lnTo>
                    <a:pt x="2105" y="335"/>
                  </a:lnTo>
                  <a:lnTo>
                    <a:pt x="2175" y="324"/>
                  </a:lnTo>
                  <a:lnTo>
                    <a:pt x="2242" y="313"/>
                  </a:lnTo>
                  <a:lnTo>
                    <a:pt x="2304" y="301"/>
                  </a:lnTo>
                  <a:lnTo>
                    <a:pt x="2363" y="289"/>
                  </a:lnTo>
                  <a:lnTo>
                    <a:pt x="2421" y="278"/>
                  </a:lnTo>
                  <a:lnTo>
                    <a:pt x="2473" y="265"/>
                  </a:lnTo>
                  <a:lnTo>
                    <a:pt x="2523" y="252"/>
                  </a:lnTo>
                  <a:lnTo>
                    <a:pt x="2571" y="240"/>
                  </a:lnTo>
                  <a:lnTo>
                    <a:pt x="2615" y="227"/>
                  </a:lnTo>
                  <a:lnTo>
                    <a:pt x="2656" y="214"/>
                  </a:lnTo>
                  <a:lnTo>
                    <a:pt x="2694" y="201"/>
                  </a:lnTo>
                  <a:lnTo>
                    <a:pt x="2730" y="189"/>
                  </a:lnTo>
                  <a:lnTo>
                    <a:pt x="2763" y="176"/>
                  </a:lnTo>
                  <a:lnTo>
                    <a:pt x="2794" y="163"/>
                  </a:lnTo>
                  <a:lnTo>
                    <a:pt x="2822" y="151"/>
                  </a:lnTo>
                  <a:lnTo>
                    <a:pt x="2848" y="139"/>
                  </a:lnTo>
                  <a:lnTo>
                    <a:pt x="2871" y="127"/>
                  </a:lnTo>
                  <a:lnTo>
                    <a:pt x="2892" y="116"/>
                  </a:lnTo>
                  <a:lnTo>
                    <a:pt x="2911" y="105"/>
                  </a:lnTo>
                  <a:lnTo>
                    <a:pt x="2928" y="95"/>
                  </a:lnTo>
                  <a:lnTo>
                    <a:pt x="2943" y="84"/>
                  </a:lnTo>
                  <a:lnTo>
                    <a:pt x="2956" y="74"/>
                  </a:lnTo>
                  <a:lnTo>
                    <a:pt x="2967" y="65"/>
                  </a:lnTo>
                  <a:lnTo>
                    <a:pt x="2977" y="58"/>
                  </a:lnTo>
                  <a:lnTo>
                    <a:pt x="2984" y="49"/>
                  </a:lnTo>
                  <a:lnTo>
                    <a:pt x="2991" y="43"/>
                  </a:lnTo>
                  <a:lnTo>
                    <a:pt x="2995" y="36"/>
                  </a:lnTo>
                  <a:lnTo>
                    <a:pt x="2998" y="31"/>
                  </a:lnTo>
                  <a:lnTo>
                    <a:pt x="2999" y="27"/>
                  </a:lnTo>
                  <a:lnTo>
                    <a:pt x="3000" y="24"/>
                  </a:lnTo>
                  <a:lnTo>
                    <a:pt x="2999" y="21"/>
                  </a:lnTo>
                  <a:lnTo>
                    <a:pt x="2997" y="19"/>
                  </a:lnTo>
                  <a:lnTo>
                    <a:pt x="2944" y="0"/>
                  </a:lnTo>
                  <a:lnTo>
                    <a:pt x="2939" y="3"/>
                  </a:lnTo>
                  <a:lnTo>
                    <a:pt x="2922" y="9"/>
                  </a:lnTo>
                  <a:lnTo>
                    <a:pt x="2893" y="18"/>
                  </a:lnTo>
                  <a:lnTo>
                    <a:pt x="2853" y="32"/>
                  </a:lnTo>
                  <a:lnTo>
                    <a:pt x="2802" y="48"/>
                  </a:lnTo>
                  <a:lnTo>
                    <a:pt x="2738" y="66"/>
                  </a:lnTo>
                  <a:lnTo>
                    <a:pt x="2663" y="88"/>
                  </a:lnTo>
                  <a:lnTo>
                    <a:pt x="2574" y="110"/>
                  </a:lnTo>
                  <a:lnTo>
                    <a:pt x="2473" y="136"/>
                  </a:lnTo>
                  <a:lnTo>
                    <a:pt x="2359" y="162"/>
                  </a:lnTo>
                  <a:lnTo>
                    <a:pt x="2233" y="190"/>
                  </a:lnTo>
                  <a:lnTo>
                    <a:pt x="2094" y="218"/>
                  </a:lnTo>
                  <a:lnTo>
                    <a:pt x="2020" y="233"/>
                  </a:lnTo>
                  <a:lnTo>
                    <a:pt x="1941" y="247"/>
                  </a:lnTo>
                  <a:lnTo>
                    <a:pt x="1860" y="262"/>
                  </a:lnTo>
                  <a:lnTo>
                    <a:pt x="1775" y="277"/>
                  </a:lnTo>
                  <a:lnTo>
                    <a:pt x="1688" y="291"/>
                  </a:lnTo>
                  <a:lnTo>
                    <a:pt x="1596" y="305"/>
                  </a:lnTo>
                  <a:lnTo>
                    <a:pt x="1501" y="320"/>
                  </a:lnTo>
                  <a:lnTo>
                    <a:pt x="1402" y="334"/>
                  </a:lnTo>
                  <a:lnTo>
                    <a:pt x="1304" y="349"/>
                  </a:lnTo>
                  <a:lnTo>
                    <a:pt x="1211" y="362"/>
                  </a:lnTo>
                  <a:lnTo>
                    <a:pt x="1121" y="377"/>
                  </a:lnTo>
                  <a:lnTo>
                    <a:pt x="1035" y="391"/>
                  </a:lnTo>
                  <a:lnTo>
                    <a:pt x="954" y="406"/>
                  </a:lnTo>
                  <a:lnTo>
                    <a:pt x="876" y="419"/>
                  </a:lnTo>
                  <a:lnTo>
                    <a:pt x="803" y="434"/>
                  </a:lnTo>
                  <a:lnTo>
                    <a:pt x="733" y="448"/>
                  </a:lnTo>
                  <a:lnTo>
                    <a:pt x="666" y="462"/>
                  </a:lnTo>
                  <a:lnTo>
                    <a:pt x="604" y="475"/>
                  </a:lnTo>
                  <a:lnTo>
                    <a:pt x="545" y="489"/>
                  </a:lnTo>
                  <a:lnTo>
                    <a:pt x="488" y="502"/>
                  </a:lnTo>
                  <a:lnTo>
                    <a:pt x="388" y="527"/>
                  </a:lnTo>
                  <a:lnTo>
                    <a:pt x="300" y="552"/>
                  </a:lnTo>
                  <a:lnTo>
                    <a:pt x="225" y="574"/>
                  </a:lnTo>
                  <a:lnTo>
                    <a:pt x="162" y="595"/>
                  </a:lnTo>
                  <a:lnTo>
                    <a:pt x="110" y="612"/>
                  </a:lnTo>
                  <a:lnTo>
                    <a:pt x="69" y="628"/>
                  </a:lnTo>
                  <a:lnTo>
                    <a:pt x="38" y="641"/>
                  </a:lnTo>
                  <a:lnTo>
                    <a:pt x="17" y="649"/>
                  </a:lnTo>
                  <a:lnTo>
                    <a:pt x="4" y="655"/>
                  </a:lnTo>
                  <a:lnTo>
                    <a:pt x="0" y="657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87420" y="3203121"/>
            <a:ext cx="1938804" cy="1086025"/>
            <a:chOff x="387420" y="3203121"/>
            <a:chExt cx="1938804" cy="1086025"/>
          </a:xfrm>
        </p:grpSpPr>
        <p:cxnSp>
          <p:nvCxnSpPr>
            <p:cNvPr id="5" name="直接连接符 4"/>
            <p:cNvCxnSpPr/>
            <p:nvPr/>
          </p:nvCxnSpPr>
          <p:spPr>
            <a:xfrm flipH="1" flipV="1">
              <a:off x="387420" y="3203121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26"/>
            <p:cNvSpPr txBox="1"/>
            <p:nvPr/>
          </p:nvSpPr>
          <p:spPr>
            <a:xfrm>
              <a:off x="426766" y="3529434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6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sp>
          <p:nvSpPr>
            <p:cNvPr id="7" name="文本框 27"/>
            <p:cNvSpPr txBox="1"/>
            <p:nvPr/>
          </p:nvSpPr>
          <p:spPr>
            <a:xfrm>
              <a:off x="387420" y="3230085"/>
              <a:ext cx="1348856" cy="253916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>
              <a:normAutofit fontScale="77500" lnSpcReduction="20000"/>
            </a:bodyPr>
            <a:lstStyle/>
            <a:p>
              <a:r>
                <a:rPr lang="zh-CN" altLang="en-US" sz="1600" b="1" dirty="0">
                  <a:solidFill>
                    <a:schemeClr val="bg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825618" y="2282768"/>
            <a:ext cx="1938803" cy="1086025"/>
            <a:chOff x="2825618" y="2282768"/>
            <a:chExt cx="1938803" cy="1086025"/>
          </a:xfrm>
        </p:grpSpPr>
        <p:cxnSp>
          <p:nvCxnSpPr>
            <p:cNvPr id="8" name="直接连接符 7"/>
            <p:cNvCxnSpPr/>
            <p:nvPr/>
          </p:nvCxnSpPr>
          <p:spPr>
            <a:xfrm flipH="1" flipV="1">
              <a:off x="2825618" y="2282768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23"/>
            <p:cNvSpPr txBox="1"/>
            <p:nvPr/>
          </p:nvSpPr>
          <p:spPr>
            <a:xfrm>
              <a:off x="2864963" y="2609082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6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sp>
          <p:nvSpPr>
            <p:cNvPr id="10" name="文本框 24"/>
            <p:cNvSpPr txBox="1"/>
            <p:nvPr/>
          </p:nvSpPr>
          <p:spPr>
            <a:xfrm>
              <a:off x="2825618" y="2309732"/>
              <a:ext cx="1348856" cy="253916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>
              <a:normAutofit fontScale="77500" lnSpcReduction="20000"/>
            </a:bodyPr>
            <a:lstStyle/>
            <a:p>
              <a:r>
                <a:rPr lang="zh-CN" altLang="en-US" sz="1600" b="1" dirty="0">
                  <a:solidFill>
                    <a:schemeClr val="bg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490872" y="1313599"/>
            <a:ext cx="1938803" cy="1086025"/>
            <a:chOff x="5490872" y="1313599"/>
            <a:chExt cx="1938803" cy="1086025"/>
          </a:xfrm>
        </p:grpSpPr>
        <p:cxnSp>
          <p:nvCxnSpPr>
            <p:cNvPr id="11" name="直接连接符 10"/>
            <p:cNvCxnSpPr/>
            <p:nvPr/>
          </p:nvCxnSpPr>
          <p:spPr>
            <a:xfrm flipH="1" flipV="1">
              <a:off x="5490872" y="1313599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20"/>
            <p:cNvSpPr txBox="1"/>
            <p:nvPr/>
          </p:nvSpPr>
          <p:spPr>
            <a:xfrm>
              <a:off x="5530217" y="1639913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6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sp>
          <p:nvSpPr>
            <p:cNvPr id="13" name="文本框 21"/>
            <p:cNvSpPr txBox="1"/>
            <p:nvPr/>
          </p:nvSpPr>
          <p:spPr>
            <a:xfrm>
              <a:off x="5490872" y="1340563"/>
              <a:ext cx="1348856" cy="253916"/>
            </a:xfrm>
            <a:prstGeom prst="rect">
              <a:avLst/>
            </a:prstGeom>
            <a:solidFill>
              <a:schemeClr val="accent4"/>
            </a:solidFill>
          </p:spPr>
          <p:txBody>
            <a:bodyPr wrap="none">
              <a:normAutofit fontScale="77500" lnSpcReduction="20000"/>
            </a:bodyPr>
            <a:lstStyle/>
            <a:p>
              <a:r>
                <a:rPr lang="zh-CN" altLang="en-US" sz="1600" b="1" dirty="0">
                  <a:solidFill>
                    <a:schemeClr val="bg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3946999" y="3421005"/>
            <a:ext cx="1938804" cy="1086025"/>
            <a:chOff x="3946999" y="3421005"/>
            <a:chExt cx="1938804" cy="1086025"/>
          </a:xfrm>
        </p:grpSpPr>
        <p:cxnSp>
          <p:nvCxnSpPr>
            <p:cNvPr id="14" name="直接连接符 13"/>
            <p:cNvCxnSpPr/>
            <p:nvPr/>
          </p:nvCxnSpPr>
          <p:spPr>
            <a:xfrm flipH="1" flipV="1">
              <a:off x="3946999" y="3421005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17"/>
            <p:cNvSpPr txBox="1"/>
            <p:nvPr/>
          </p:nvSpPr>
          <p:spPr>
            <a:xfrm>
              <a:off x="3986345" y="3747318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6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sp>
          <p:nvSpPr>
            <p:cNvPr id="16" name="文本框 18"/>
            <p:cNvSpPr txBox="1"/>
            <p:nvPr/>
          </p:nvSpPr>
          <p:spPr>
            <a:xfrm>
              <a:off x="3946999" y="3447969"/>
              <a:ext cx="1348856" cy="253916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>
              <a:normAutofit fontScale="77500" lnSpcReduction="20000"/>
            </a:bodyPr>
            <a:lstStyle/>
            <a:p>
              <a:r>
                <a:rPr lang="zh-CN" altLang="en-US" sz="1600" b="1" dirty="0">
                  <a:solidFill>
                    <a:schemeClr val="bg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106477" y="2147672"/>
            <a:ext cx="1938804" cy="1086025"/>
            <a:chOff x="6106477" y="2147672"/>
            <a:chExt cx="1938804" cy="1086025"/>
          </a:xfrm>
        </p:grpSpPr>
        <p:cxnSp>
          <p:nvCxnSpPr>
            <p:cNvPr id="17" name="直接连接符 16"/>
            <p:cNvCxnSpPr/>
            <p:nvPr/>
          </p:nvCxnSpPr>
          <p:spPr>
            <a:xfrm flipH="1" flipV="1">
              <a:off x="6106477" y="2147672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4"/>
            <p:cNvSpPr txBox="1"/>
            <p:nvPr/>
          </p:nvSpPr>
          <p:spPr>
            <a:xfrm>
              <a:off x="6145823" y="2473986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6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sp>
          <p:nvSpPr>
            <p:cNvPr id="19" name="文本框 15"/>
            <p:cNvSpPr txBox="1"/>
            <p:nvPr/>
          </p:nvSpPr>
          <p:spPr>
            <a:xfrm>
              <a:off x="6106477" y="2174636"/>
              <a:ext cx="1348856" cy="253916"/>
            </a:xfrm>
            <a:prstGeom prst="rect">
              <a:avLst/>
            </a:prstGeom>
            <a:solidFill>
              <a:schemeClr val="accent5"/>
            </a:solidFill>
          </p:spPr>
          <p:txBody>
            <a:bodyPr wrap="none">
              <a:normAutofit fontScale="77500" lnSpcReduction="20000"/>
            </a:bodyPr>
            <a:lstStyle/>
            <a:p>
              <a:r>
                <a:rPr lang="zh-CN" altLang="en-US" sz="1600" b="1" dirty="0">
                  <a:solidFill>
                    <a:schemeClr val="bg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sp>
        <p:nvSpPr>
          <p:cNvPr id="34" name="Title 1"/>
          <p:cNvSpPr txBox="1">
            <a:spLocks/>
          </p:cNvSpPr>
          <p:nvPr/>
        </p:nvSpPr>
        <p:spPr>
          <a:xfrm>
            <a:off x="611559" y="175643"/>
            <a:ext cx="3374785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26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899592" y="2581654"/>
            <a:ext cx="2049500" cy="626833"/>
            <a:chOff x="284549" y="3139323"/>
            <a:chExt cx="2732666" cy="835777"/>
          </a:xfrm>
        </p:grpSpPr>
        <p:sp>
          <p:nvSpPr>
            <p:cNvPr id="25" name="文本框 12"/>
            <p:cNvSpPr txBox="1"/>
            <p:nvPr/>
          </p:nvSpPr>
          <p:spPr>
            <a:xfrm>
              <a:off x="284549" y="3385544"/>
              <a:ext cx="2732666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7500" lnSpcReduction="200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zh-CN" altLang="en-US" sz="1200" dirty="0">
                  <a:latin typeface="印品黑体" panose="00000500000000000000" pitchFamily="2" charset="-122"/>
                </a:rPr>
                <a:t>This section is displayed as a text layout placeholder</a:t>
              </a:r>
              <a:br>
                <a:rPr lang="zh-CN" altLang="en-US" sz="1200" dirty="0">
                  <a:latin typeface="印品黑体" panose="00000500000000000000" pitchFamily="2" charset="-122"/>
                </a:rPr>
              </a:br>
              <a:r>
                <a:rPr lang="zh-CN" altLang="en-US" sz="1200" dirty="0">
                  <a:latin typeface="印品黑体" panose="00000500000000000000" pitchFamily="2" charset="-122"/>
                </a:rPr>
                <a:t>(Theme fonts are recommended)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609599" y="3139323"/>
              <a:ext cx="2407615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algn="r" defTabSz="914378">
                <a:defRPr/>
              </a:pPr>
              <a:r>
                <a:rPr lang="zh-CN" altLang="en-US" b="1" dirty="0">
                  <a:solidFill>
                    <a:schemeClr val="accent2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177329" y="3548671"/>
            <a:ext cx="1842997" cy="626833"/>
            <a:chOff x="9029821" y="3139323"/>
            <a:chExt cx="2457329" cy="835777"/>
          </a:xfrm>
        </p:grpSpPr>
        <p:sp>
          <p:nvSpPr>
            <p:cNvPr id="23" name="文本框 15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0000" lnSpcReduction="200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zh-CN" altLang="en-US" sz="1200" dirty="0">
                  <a:latin typeface="印品黑体" panose="00000500000000000000" pitchFamily="2" charset="-122"/>
                </a:rPr>
                <a:t>This section is displayed as a text layout placeholder</a:t>
              </a:r>
              <a:br>
                <a:rPr lang="zh-CN" altLang="en-US" sz="1200" dirty="0">
                  <a:latin typeface="印品黑体" panose="00000500000000000000" pitchFamily="2" charset="-122"/>
                </a:rPr>
              </a:br>
              <a:r>
                <a:rPr lang="zh-CN" altLang="en-US" sz="1200" dirty="0">
                  <a:latin typeface="印品黑体" panose="00000500000000000000" pitchFamily="2" charset="-122"/>
                </a:rPr>
                <a:t>(Theme fonts are recommended)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defTabSz="914378">
                <a:defRPr/>
              </a:pPr>
              <a:r>
                <a:rPr lang="zh-CN" altLang="en-US" b="1" dirty="0">
                  <a:solidFill>
                    <a:schemeClr val="accen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414766" y="1418501"/>
            <a:ext cx="1842997" cy="626833"/>
            <a:chOff x="9029821" y="3139323"/>
            <a:chExt cx="2457329" cy="835777"/>
          </a:xfrm>
        </p:grpSpPr>
        <p:sp>
          <p:nvSpPr>
            <p:cNvPr id="21" name="文本框 18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0000" lnSpcReduction="200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zh-CN" altLang="en-US" sz="1200" dirty="0">
                  <a:latin typeface="印品黑体" panose="00000500000000000000" pitchFamily="2" charset="-122"/>
                </a:rPr>
                <a:t>This section is displayed as a text layout placeholder</a:t>
              </a:r>
              <a:br>
                <a:rPr lang="zh-CN" altLang="en-US" sz="1200" dirty="0">
                  <a:latin typeface="印品黑体" panose="00000500000000000000" pitchFamily="2" charset="-122"/>
                </a:rPr>
              </a:br>
              <a:r>
                <a:rPr lang="zh-CN" altLang="en-US" sz="1200" dirty="0">
                  <a:latin typeface="印品黑体" panose="00000500000000000000" pitchFamily="2" charset="-122"/>
                </a:rPr>
                <a:t>(Theme fonts are recommended)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defTabSz="914378">
                <a:defRPr/>
              </a:pPr>
              <a:r>
                <a:rPr lang="zh-CN" altLang="en-US" b="1" dirty="0">
                  <a:solidFill>
                    <a:schemeClr val="accent4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107772" y="1117555"/>
            <a:ext cx="2840089" cy="4025945"/>
            <a:chOff x="4143697" y="1490074"/>
            <a:chExt cx="3786785" cy="5367926"/>
          </a:xfrm>
        </p:grpSpPr>
        <p:sp>
          <p:nvSpPr>
            <p:cNvPr id="8" name="等腰三角形 7"/>
            <p:cNvSpPr/>
            <p:nvPr/>
          </p:nvSpPr>
          <p:spPr>
            <a:xfrm>
              <a:off x="5676900" y="2619375"/>
              <a:ext cx="838200" cy="4238625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9" name="等腰三角形 8"/>
            <p:cNvSpPr/>
            <p:nvPr/>
          </p:nvSpPr>
          <p:spPr>
            <a:xfrm rot="19398918" flipH="1">
              <a:off x="5455672" y="5623648"/>
              <a:ext cx="238688" cy="847141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0" name="等腰三角形 9"/>
            <p:cNvSpPr/>
            <p:nvPr/>
          </p:nvSpPr>
          <p:spPr>
            <a:xfrm rot="18459578" flipH="1">
              <a:off x="5509931" y="3854413"/>
              <a:ext cx="238688" cy="847141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1" name="等腰三角形 10"/>
            <p:cNvSpPr/>
            <p:nvPr/>
          </p:nvSpPr>
          <p:spPr>
            <a:xfrm rot="2398410" flipH="1">
              <a:off x="6290935" y="3368440"/>
              <a:ext cx="239629" cy="876101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2619467" flipH="1">
              <a:off x="6484542" y="4962728"/>
              <a:ext cx="238688" cy="904473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5276850" y="1490074"/>
              <a:ext cx="1638300" cy="1638300"/>
            </a:xfrm>
            <a:prstGeom prst="ellipse">
              <a:avLst/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6314531" y="3065104"/>
              <a:ext cx="873396" cy="87339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6437562" y="4331616"/>
              <a:ext cx="1492920" cy="1492920"/>
            </a:xfrm>
            <a:prstGeom prst="ellipse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4782143" y="5236954"/>
              <a:ext cx="877790" cy="87779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4143697" y="2973566"/>
              <a:ext cx="1657686" cy="1657686"/>
            </a:xfrm>
            <a:prstGeom prst="ellipse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8" name="任意多边形: 形状 17" title="rJ6JfFNieuj79RlItJXO"/>
            <p:cNvSpPr>
              <a:spLocks/>
            </p:cNvSpPr>
            <p:nvPr/>
          </p:nvSpPr>
          <p:spPr bwMode="auto">
            <a:xfrm>
              <a:off x="6976503" y="4692381"/>
              <a:ext cx="516292" cy="691637"/>
            </a:xfrm>
            <a:custGeom>
              <a:avLst/>
              <a:gdLst>
                <a:gd name="connsiteX0" fmla="*/ 127000 w 252413"/>
                <a:gd name="connsiteY0" fmla="*/ 292100 h 338138"/>
                <a:gd name="connsiteX1" fmla="*/ 111125 w 252413"/>
                <a:gd name="connsiteY1" fmla="*/ 307975 h 338138"/>
                <a:gd name="connsiteX2" fmla="*/ 127000 w 252413"/>
                <a:gd name="connsiteY2" fmla="*/ 323850 h 338138"/>
                <a:gd name="connsiteX3" fmla="*/ 142875 w 252413"/>
                <a:gd name="connsiteY3" fmla="*/ 307975 h 338138"/>
                <a:gd name="connsiteX4" fmla="*/ 127000 w 252413"/>
                <a:gd name="connsiteY4" fmla="*/ 292100 h 338138"/>
                <a:gd name="connsiteX5" fmla="*/ 60637 w 252413"/>
                <a:gd name="connsiteY5" fmla="*/ 241300 h 338138"/>
                <a:gd name="connsiteX6" fmla="*/ 123259 w 252413"/>
                <a:gd name="connsiteY6" fmla="*/ 241300 h 338138"/>
                <a:gd name="connsiteX7" fmla="*/ 128588 w 252413"/>
                <a:gd name="connsiteY7" fmla="*/ 248356 h 338138"/>
                <a:gd name="connsiteX8" fmla="*/ 123259 w 252413"/>
                <a:gd name="connsiteY8" fmla="*/ 254000 h 338138"/>
                <a:gd name="connsiteX9" fmla="*/ 60637 w 252413"/>
                <a:gd name="connsiteY9" fmla="*/ 254000 h 338138"/>
                <a:gd name="connsiteX10" fmla="*/ 53975 w 252413"/>
                <a:gd name="connsiteY10" fmla="*/ 248356 h 338138"/>
                <a:gd name="connsiteX11" fmla="*/ 60637 w 252413"/>
                <a:gd name="connsiteY11" fmla="*/ 241300 h 338138"/>
                <a:gd name="connsiteX12" fmla="*/ 60637 w 252413"/>
                <a:gd name="connsiteY12" fmla="*/ 219075 h 338138"/>
                <a:gd name="connsiteX13" fmla="*/ 123259 w 252413"/>
                <a:gd name="connsiteY13" fmla="*/ 219075 h 338138"/>
                <a:gd name="connsiteX14" fmla="*/ 128588 w 252413"/>
                <a:gd name="connsiteY14" fmla="*/ 224720 h 338138"/>
                <a:gd name="connsiteX15" fmla="*/ 123259 w 252413"/>
                <a:gd name="connsiteY15" fmla="*/ 231775 h 338138"/>
                <a:gd name="connsiteX16" fmla="*/ 60637 w 252413"/>
                <a:gd name="connsiteY16" fmla="*/ 231775 h 338138"/>
                <a:gd name="connsiteX17" fmla="*/ 53975 w 252413"/>
                <a:gd name="connsiteY17" fmla="*/ 224720 h 338138"/>
                <a:gd name="connsiteX18" fmla="*/ 60637 w 252413"/>
                <a:gd name="connsiteY18" fmla="*/ 219075 h 338138"/>
                <a:gd name="connsiteX19" fmla="*/ 60637 w 252413"/>
                <a:gd name="connsiteY19" fmla="*/ 196850 h 338138"/>
                <a:gd name="connsiteX20" fmla="*/ 123259 w 252413"/>
                <a:gd name="connsiteY20" fmla="*/ 196850 h 338138"/>
                <a:gd name="connsiteX21" fmla="*/ 128588 w 252413"/>
                <a:gd name="connsiteY21" fmla="*/ 202407 h 338138"/>
                <a:gd name="connsiteX22" fmla="*/ 123259 w 252413"/>
                <a:gd name="connsiteY22" fmla="*/ 207963 h 338138"/>
                <a:gd name="connsiteX23" fmla="*/ 60637 w 252413"/>
                <a:gd name="connsiteY23" fmla="*/ 207963 h 338138"/>
                <a:gd name="connsiteX24" fmla="*/ 53975 w 252413"/>
                <a:gd name="connsiteY24" fmla="*/ 202407 h 338138"/>
                <a:gd name="connsiteX25" fmla="*/ 60637 w 252413"/>
                <a:gd name="connsiteY25" fmla="*/ 196850 h 338138"/>
                <a:gd name="connsiteX26" fmla="*/ 60637 w 252413"/>
                <a:gd name="connsiteY26" fmla="*/ 174625 h 338138"/>
                <a:gd name="connsiteX27" fmla="*/ 123259 w 252413"/>
                <a:gd name="connsiteY27" fmla="*/ 174625 h 338138"/>
                <a:gd name="connsiteX28" fmla="*/ 128588 w 252413"/>
                <a:gd name="connsiteY28" fmla="*/ 180182 h 338138"/>
                <a:gd name="connsiteX29" fmla="*/ 123259 w 252413"/>
                <a:gd name="connsiteY29" fmla="*/ 185738 h 338138"/>
                <a:gd name="connsiteX30" fmla="*/ 60637 w 252413"/>
                <a:gd name="connsiteY30" fmla="*/ 185738 h 338138"/>
                <a:gd name="connsiteX31" fmla="*/ 53975 w 252413"/>
                <a:gd name="connsiteY31" fmla="*/ 180182 h 338138"/>
                <a:gd name="connsiteX32" fmla="*/ 60637 w 252413"/>
                <a:gd name="connsiteY32" fmla="*/ 174625 h 338138"/>
                <a:gd name="connsiteX33" fmla="*/ 149784 w 252413"/>
                <a:gd name="connsiteY33" fmla="*/ 155575 h 338138"/>
                <a:gd name="connsiteX34" fmla="*/ 188356 w 252413"/>
                <a:gd name="connsiteY34" fmla="*/ 155575 h 338138"/>
                <a:gd name="connsiteX35" fmla="*/ 193676 w 252413"/>
                <a:gd name="connsiteY35" fmla="*/ 160852 h 338138"/>
                <a:gd name="connsiteX36" fmla="*/ 193676 w 252413"/>
                <a:gd name="connsiteY36" fmla="*/ 242642 h 338138"/>
                <a:gd name="connsiteX37" fmla="*/ 188356 w 252413"/>
                <a:gd name="connsiteY37" fmla="*/ 249238 h 338138"/>
                <a:gd name="connsiteX38" fmla="*/ 149784 w 252413"/>
                <a:gd name="connsiteY38" fmla="*/ 249238 h 338138"/>
                <a:gd name="connsiteX39" fmla="*/ 144463 w 252413"/>
                <a:gd name="connsiteY39" fmla="*/ 242642 h 338138"/>
                <a:gd name="connsiteX40" fmla="*/ 144463 w 252413"/>
                <a:gd name="connsiteY40" fmla="*/ 160852 h 338138"/>
                <a:gd name="connsiteX41" fmla="*/ 149784 w 252413"/>
                <a:gd name="connsiteY41" fmla="*/ 155575 h 338138"/>
                <a:gd name="connsiteX42" fmla="*/ 60637 w 252413"/>
                <a:gd name="connsiteY42" fmla="*/ 150813 h 338138"/>
                <a:gd name="connsiteX43" fmla="*/ 123259 w 252413"/>
                <a:gd name="connsiteY43" fmla="*/ 150813 h 338138"/>
                <a:gd name="connsiteX44" fmla="*/ 128588 w 252413"/>
                <a:gd name="connsiteY44" fmla="*/ 156987 h 338138"/>
                <a:gd name="connsiteX45" fmla="*/ 123259 w 252413"/>
                <a:gd name="connsiteY45" fmla="*/ 161926 h 338138"/>
                <a:gd name="connsiteX46" fmla="*/ 60637 w 252413"/>
                <a:gd name="connsiteY46" fmla="*/ 161926 h 338138"/>
                <a:gd name="connsiteX47" fmla="*/ 53975 w 252413"/>
                <a:gd name="connsiteY47" fmla="*/ 156987 h 338138"/>
                <a:gd name="connsiteX48" fmla="*/ 60637 w 252413"/>
                <a:gd name="connsiteY48" fmla="*/ 150813 h 338138"/>
                <a:gd name="connsiteX49" fmla="*/ 59267 w 252413"/>
                <a:gd name="connsiteY49" fmla="*/ 128588 h 338138"/>
                <a:gd name="connsiteX50" fmla="*/ 191559 w 252413"/>
                <a:gd name="connsiteY50" fmla="*/ 128588 h 338138"/>
                <a:gd name="connsiteX51" fmla="*/ 196850 w 252413"/>
                <a:gd name="connsiteY51" fmla="*/ 133527 h 338138"/>
                <a:gd name="connsiteX52" fmla="*/ 191559 w 252413"/>
                <a:gd name="connsiteY52" fmla="*/ 139701 h 338138"/>
                <a:gd name="connsiteX53" fmla="*/ 59267 w 252413"/>
                <a:gd name="connsiteY53" fmla="*/ 139701 h 338138"/>
                <a:gd name="connsiteX54" fmla="*/ 53975 w 252413"/>
                <a:gd name="connsiteY54" fmla="*/ 133527 h 338138"/>
                <a:gd name="connsiteX55" fmla="*/ 59267 w 252413"/>
                <a:gd name="connsiteY55" fmla="*/ 128588 h 338138"/>
                <a:gd name="connsiteX56" fmla="*/ 127568 w 252413"/>
                <a:gd name="connsiteY56" fmla="*/ 106363 h 338138"/>
                <a:gd name="connsiteX57" fmla="*/ 191522 w 252413"/>
                <a:gd name="connsiteY57" fmla="*/ 106363 h 338138"/>
                <a:gd name="connsiteX58" fmla="*/ 196851 w 252413"/>
                <a:gd name="connsiteY58" fmla="*/ 111125 h 338138"/>
                <a:gd name="connsiteX59" fmla="*/ 191522 w 252413"/>
                <a:gd name="connsiteY59" fmla="*/ 115888 h 338138"/>
                <a:gd name="connsiteX60" fmla="*/ 127568 w 252413"/>
                <a:gd name="connsiteY60" fmla="*/ 115888 h 338138"/>
                <a:gd name="connsiteX61" fmla="*/ 122238 w 252413"/>
                <a:gd name="connsiteY61" fmla="*/ 111125 h 338138"/>
                <a:gd name="connsiteX62" fmla="*/ 127568 w 252413"/>
                <a:gd name="connsiteY62" fmla="*/ 106363 h 338138"/>
                <a:gd name="connsiteX63" fmla="*/ 127568 w 252413"/>
                <a:gd name="connsiteY63" fmla="*/ 84138 h 338138"/>
                <a:gd name="connsiteX64" fmla="*/ 191522 w 252413"/>
                <a:gd name="connsiteY64" fmla="*/ 84138 h 338138"/>
                <a:gd name="connsiteX65" fmla="*/ 196851 w 252413"/>
                <a:gd name="connsiteY65" fmla="*/ 88900 h 338138"/>
                <a:gd name="connsiteX66" fmla="*/ 191522 w 252413"/>
                <a:gd name="connsiteY66" fmla="*/ 93663 h 338138"/>
                <a:gd name="connsiteX67" fmla="*/ 127568 w 252413"/>
                <a:gd name="connsiteY67" fmla="*/ 93663 h 338138"/>
                <a:gd name="connsiteX68" fmla="*/ 122238 w 252413"/>
                <a:gd name="connsiteY68" fmla="*/ 88900 h 338138"/>
                <a:gd name="connsiteX69" fmla="*/ 127568 w 252413"/>
                <a:gd name="connsiteY69" fmla="*/ 84138 h 338138"/>
                <a:gd name="connsiteX70" fmla="*/ 64136 w 252413"/>
                <a:gd name="connsiteY70" fmla="*/ 65088 h 338138"/>
                <a:gd name="connsiteX71" fmla="*/ 107316 w 252413"/>
                <a:gd name="connsiteY71" fmla="*/ 65088 h 338138"/>
                <a:gd name="connsiteX72" fmla="*/ 112713 w 252413"/>
                <a:gd name="connsiteY72" fmla="*/ 71702 h 338138"/>
                <a:gd name="connsiteX73" fmla="*/ 112713 w 252413"/>
                <a:gd name="connsiteY73" fmla="*/ 106098 h 338138"/>
                <a:gd name="connsiteX74" fmla="*/ 107316 w 252413"/>
                <a:gd name="connsiteY74" fmla="*/ 112713 h 338138"/>
                <a:gd name="connsiteX75" fmla="*/ 64136 w 252413"/>
                <a:gd name="connsiteY75" fmla="*/ 112713 h 338138"/>
                <a:gd name="connsiteX76" fmla="*/ 58738 w 252413"/>
                <a:gd name="connsiteY76" fmla="*/ 106098 h 338138"/>
                <a:gd name="connsiteX77" fmla="*/ 58738 w 252413"/>
                <a:gd name="connsiteY77" fmla="*/ 71702 h 338138"/>
                <a:gd name="connsiteX78" fmla="*/ 64136 w 252413"/>
                <a:gd name="connsiteY78" fmla="*/ 65088 h 338138"/>
                <a:gd name="connsiteX79" fmla="*/ 127568 w 252413"/>
                <a:gd name="connsiteY79" fmla="*/ 60325 h 338138"/>
                <a:gd name="connsiteX80" fmla="*/ 191522 w 252413"/>
                <a:gd name="connsiteY80" fmla="*/ 60325 h 338138"/>
                <a:gd name="connsiteX81" fmla="*/ 196851 w 252413"/>
                <a:gd name="connsiteY81" fmla="*/ 66499 h 338138"/>
                <a:gd name="connsiteX82" fmla="*/ 191522 w 252413"/>
                <a:gd name="connsiteY82" fmla="*/ 71438 h 338138"/>
                <a:gd name="connsiteX83" fmla="*/ 127568 w 252413"/>
                <a:gd name="connsiteY83" fmla="*/ 71438 h 338138"/>
                <a:gd name="connsiteX84" fmla="*/ 122238 w 252413"/>
                <a:gd name="connsiteY84" fmla="*/ 66499 h 338138"/>
                <a:gd name="connsiteX85" fmla="*/ 127568 w 252413"/>
                <a:gd name="connsiteY85" fmla="*/ 60325 h 338138"/>
                <a:gd name="connsiteX86" fmla="*/ 42572 w 252413"/>
                <a:gd name="connsiteY86" fmla="*/ 34925 h 338138"/>
                <a:gd name="connsiteX87" fmla="*/ 33338 w 252413"/>
                <a:gd name="connsiteY87" fmla="*/ 44126 h 338138"/>
                <a:gd name="connsiteX88" fmla="*/ 33338 w 252413"/>
                <a:gd name="connsiteY88" fmla="*/ 279400 h 338138"/>
                <a:gd name="connsiteX89" fmla="*/ 220663 w 252413"/>
                <a:gd name="connsiteY89" fmla="*/ 279400 h 338138"/>
                <a:gd name="connsiteX90" fmla="*/ 220663 w 252413"/>
                <a:gd name="connsiteY90" fmla="*/ 44126 h 338138"/>
                <a:gd name="connsiteX91" fmla="*/ 211429 w 252413"/>
                <a:gd name="connsiteY91" fmla="*/ 34925 h 338138"/>
                <a:gd name="connsiteX92" fmla="*/ 42572 w 252413"/>
                <a:gd name="connsiteY92" fmla="*/ 34925 h 338138"/>
                <a:gd name="connsiteX93" fmla="*/ 42069 w 252413"/>
                <a:gd name="connsiteY93" fmla="*/ 0 h 338138"/>
                <a:gd name="connsiteX94" fmla="*/ 210344 w 252413"/>
                <a:gd name="connsiteY94" fmla="*/ 0 h 338138"/>
                <a:gd name="connsiteX95" fmla="*/ 252413 w 252413"/>
                <a:gd name="connsiteY95" fmla="*/ 43588 h 338138"/>
                <a:gd name="connsiteX96" fmla="*/ 252413 w 252413"/>
                <a:gd name="connsiteY96" fmla="*/ 294550 h 338138"/>
                <a:gd name="connsiteX97" fmla="*/ 210344 w 252413"/>
                <a:gd name="connsiteY97" fmla="*/ 338138 h 338138"/>
                <a:gd name="connsiteX98" fmla="*/ 42069 w 252413"/>
                <a:gd name="connsiteY98" fmla="*/ 338138 h 338138"/>
                <a:gd name="connsiteX99" fmla="*/ 0 w 252413"/>
                <a:gd name="connsiteY99" fmla="*/ 294550 h 338138"/>
                <a:gd name="connsiteX100" fmla="*/ 0 w 252413"/>
                <a:gd name="connsiteY100" fmla="*/ 43588 h 338138"/>
                <a:gd name="connsiteX101" fmla="*/ 42069 w 252413"/>
                <a:gd name="connsiteY10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252413" h="338138">
                  <a:moveTo>
                    <a:pt x="127000" y="292100"/>
                  </a:moveTo>
                  <a:cubicBezTo>
                    <a:pt x="118232" y="292100"/>
                    <a:pt x="111125" y="299207"/>
                    <a:pt x="111125" y="307975"/>
                  </a:cubicBezTo>
                  <a:cubicBezTo>
                    <a:pt x="111125" y="316743"/>
                    <a:pt x="118232" y="323850"/>
                    <a:pt x="127000" y="323850"/>
                  </a:cubicBezTo>
                  <a:cubicBezTo>
                    <a:pt x="135768" y="323850"/>
                    <a:pt x="142875" y="316743"/>
                    <a:pt x="142875" y="307975"/>
                  </a:cubicBezTo>
                  <a:cubicBezTo>
                    <a:pt x="142875" y="299207"/>
                    <a:pt x="135768" y="292100"/>
                    <a:pt x="127000" y="292100"/>
                  </a:cubicBezTo>
                  <a:close/>
                  <a:moveTo>
                    <a:pt x="60637" y="241300"/>
                  </a:moveTo>
                  <a:cubicBezTo>
                    <a:pt x="60637" y="241300"/>
                    <a:pt x="60637" y="241300"/>
                    <a:pt x="123259" y="241300"/>
                  </a:cubicBezTo>
                  <a:cubicBezTo>
                    <a:pt x="127256" y="241300"/>
                    <a:pt x="128588" y="244122"/>
                    <a:pt x="128588" y="248356"/>
                  </a:cubicBezTo>
                  <a:cubicBezTo>
                    <a:pt x="128588" y="251178"/>
                    <a:pt x="127256" y="254000"/>
                    <a:pt x="123259" y="254000"/>
                  </a:cubicBezTo>
                  <a:cubicBezTo>
                    <a:pt x="123259" y="254000"/>
                    <a:pt x="123259" y="254000"/>
                    <a:pt x="60637" y="254000"/>
                  </a:cubicBezTo>
                  <a:cubicBezTo>
                    <a:pt x="56640" y="254000"/>
                    <a:pt x="53975" y="251178"/>
                    <a:pt x="53975" y="248356"/>
                  </a:cubicBezTo>
                  <a:cubicBezTo>
                    <a:pt x="53975" y="244122"/>
                    <a:pt x="56640" y="241300"/>
                    <a:pt x="60637" y="241300"/>
                  </a:cubicBezTo>
                  <a:close/>
                  <a:moveTo>
                    <a:pt x="60637" y="219075"/>
                  </a:moveTo>
                  <a:cubicBezTo>
                    <a:pt x="60637" y="219075"/>
                    <a:pt x="60637" y="219075"/>
                    <a:pt x="123259" y="219075"/>
                  </a:cubicBezTo>
                  <a:cubicBezTo>
                    <a:pt x="127256" y="219075"/>
                    <a:pt x="128588" y="221897"/>
                    <a:pt x="128588" y="224720"/>
                  </a:cubicBezTo>
                  <a:cubicBezTo>
                    <a:pt x="128588" y="228953"/>
                    <a:pt x="127256" y="231775"/>
                    <a:pt x="123259" y="231775"/>
                  </a:cubicBezTo>
                  <a:cubicBezTo>
                    <a:pt x="123259" y="231775"/>
                    <a:pt x="123259" y="231775"/>
                    <a:pt x="60637" y="231775"/>
                  </a:cubicBezTo>
                  <a:cubicBezTo>
                    <a:pt x="56640" y="231775"/>
                    <a:pt x="53975" y="228953"/>
                    <a:pt x="53975" y="224720"/>
                  </a:cubicBezTo>
                  <a:cubicBezTo>
                    <a:pt x="53975" y="221897"/>
                    <a:pt x="56640" y="219075"/>
                    <a:pt x="60637" y="219075"/>
                  </a:cubicBezTo>
                  <a:close/>
                  <a:moveTo>
                    <a:pt x="60637" y="196850"/>
                  </a:moveTo>
                  <a:cubicBezTo>
                    <a:pt x="60637" y="196850"/>
                    <a:pt x="60637" y="196850"/>
                    <a:pt x="123259" y="196850"/>
                  </a:cubicBezTo>
                  <a:cubicBezTo>
                    <a:pt x="127256" y="196850"/>
                    <a:pt x="128588" y="199628"/>
                    <a:pt x="128588" y="202407"/>
                  </a:cubicBezTo>
                  <a:cubicBezTo>
                    <a:pt x="128588" y="206574"/>
                    <a:pt x="127256" y="207963"/>
                    <a:pt x="123259" y="207963"/>
                  </a:cubicBezTo>
                  <a:cubicBezTo>
                    <a:pt x="123259" y="207963"/>
                    <a:pt x="123259" y="207963"/>
                    <a:pt x="60637" y="207963"/>
                  </a:cubicBezTo>
                  <a:cubicBezTo>
                    <a:pt x="56640" y="207963"/>
                    <a:pt x="53975" y="206574"/>
                    <a:pt x="53975" y="202407"/>
                  </a:cubicBezTo>
                  <a:cubicBezTo>
                    <a:pt x="53975" y="199628"/>
                    <a:pt x="56640" y="196850"/>
                    <a:pt x="60637" y="196850"/>
                  </a:cubicBezTo>
                  <a:close/>
                  <a:moveTo>
                    <a:pt x="60637" y="174625"/>
                  </a:moveTo>
                  <a:cubicBezTo>
                    <a:pt x="60637" y="174625"/>
                    <a:pt x="60637" y="174625"/>
                    <a:pt x="123259" y="174625"/>
                  </a:cubicBezTo>
                  <a:cubicBezTo>
                    <a:pt x="127256" y="174625"/>
                    <a:pt x="128588" y="177403"/>
                    <a:pt x="128588" y="180182"/>
                  </a:cubicBezTo>
                  <a:cubicBezTo>
                    <a:pt x="128588" y="182960"/>
                    <a:pt x="127256" y="185738"/>
                    <a:pt x="123259" y="185738"/>
                  </a:cubicBezTo>
                  <a:cubicBezTo>
                    <a:pt x="123259" y="185738"/>
                    <a:pt x="123259" y="185738"/>
                    <a:pt x="60637" y="185738"/>
                  </a:cubicBezTo>
                  <a:cubicBezTo>
                    <a:pt x="56640" y="185738"/>
                    <a:pt x="53975" y="182960"/>
                    <a:pt x="53975" y="180182"/>
                  </a:cubicBezTo>
                  <a:cubicBezTo>
                    <a:pt x="53975" y="177403"/>
                    <a:pt x="56640" y="174625"/>
                    <a:pt x="60637" y="174625"/>
                  </a:cubicBezTo>
                  <a:close/>
                  <a:moveTo>
                    <a:pt x="149784" y="155575"/>
                  </a:moveTo>
                  <a:cubicBezTo>
                    <a:pt x="149784" y="155575"/>
                    <a:pt x="149784" y="155575"/>
                    <a:pt x="188356" y="155575"/>
                  </a:cubicBezTo>
                  <a:cubicBezTo>
                    <a:pt x="191016" y="155575"/>
                    <a:pt x="193676" y="158214"/>
                    <a:pt x="193676" y="160852"/>
                  </a:cubicBezTo>
                  <a:cubicBezTo>
                    <a:pt x="193676" y="160852"/>
                    <a:pt x="193676" y="160852"/>
                    <a:pt x="193676" y="242642"/>
                  </a:cubicBezTo>
                  <a:cubicBezTo>
                    <a:pt x="193676" y="246600"/>
                    <a:pt x="191016" y="249238"/>
                    <a:pt x="188356" y="249238"/>
                  </a:cubicBezTo>
                  <a:cubicBezTo>
                    <a:pt x="188356" y="249238"/>
                    <a:pt x="188356" y="249238"/>
                    <a:pt x="149784" y="249238"/>
                  </a:cubicBezTo>
                  <a:cubicBezTo>
                    <a:pt x="147123" y="249238"/>
                    <a:pt x="144463" y="246600"/>
                    <a:pt x="144463" y="242642"/>
                  </a:cubicBezTo>
                  <a:cubicBezTo>
                    <a:pt x="144463" y="242642"/>
                    <a:pt x="144463" y="242642"/>
                    <a:pt x="144463" y="160852"/>
                  </a:cubicBezTo>
                  <a:cubicBezTo>
                    <a:pt x="144463" y="158214"/>
                    <a:pt x="147123" y="155575"/>
                    <a:pt x="149784" y="155575"/>
                  </a:cubicBezTo>
                  <a:close/>
                  <a:moveTo>
                    <a:pt x="60637" y="150813"/>
                  </a:moveTo>
                  <a:cubicBezTo>
                    <a:pt x="60637" y="150813"/>
                    <a:pt x="60637" y="150813"/>
                    <a:pt x="123259" y="150813"/>
                  </a:cubicBezTo>
                  <a:cubicBezTo>
                    <a:pt x="127256" y="150813"/>
                    <a:pt x="128588" y="153283"/>
                    <a:pt x="128588" y="156987"/>
                  </a:cubicBezTo>
                  <a:cubicBezTo>
                    <a:pt x="128588" y="159457"/>
                    <a:pt x="127256" y="161926"/>
                    <a:pt x="123259" y="161926"/>
                  </a:cubicBezTo>
                  <a:cubicBezTo>
                    <a:pt x="123259" y="161926"/>
                    <a:pt x="123259" y="161926"/>
                    <a:pt x="60637" y="161926"/>
                  </a:cubicBezTo>
                  <a:cubicBezTo>
                    <a:pt x="56640" y="161926"/>
                    <a:pt x="53975" y="159457"/>
                    <a:pt x="53975" y="156987"/>
                  </a:cubicBezTo>
                  <a:cubicBezTo>
                    <a:pt x="53975" y="153283"/>
                    <a:pt x="56640" y="150813"/>
                    <a:pt x="60637" y="150813"/>
                  </a:cubicBezTo>
                  <a:close/>
                  <a:moveTo>
                    <a:pt x="59267" y="128588"/>
                  </a:moveTo>
                  <a:cubicBezTo>
                    <a:pt x="59267" y="128588"/>
                    <a:pt x="59267" y="128588"/>
                    <a:pt x="191559" y="128588"/>
                  </a:cubicBezTo>
                  <a:cubicBezTo>
                    <a:pt x="194204" y="128588"/>
                    <a:pt x="196850" y="131058"/>
                    <a:pt x="196850" y="133527"/>
                  </a:cubicBezTo>
                  <a:cubicBezTo>
                    <a:pt x="196850" y="137232"/>
                    <a:pt x="194204" y="139701"/>
                    <a:pt x="191559" y="139701"/>
                  </a:cubicBezTo>
                  <a:cubicBezTo>
                    <a:pt x="191559" y="139701"/>
                    <a:pt x="191559" y="139701"/>
                    <a:pt x="59267" y="139701"/>
                  </a:cubicBezTo>
                  <a:cubicBezTo>
                    <a:pt x="56621" y="139701"/>
                    <a:pt x="53975" y="137232"/>
                    <a:pt x="53975" y="133527"/>
                  </a:cubicBezTo>
                  <a:cubicBezTo>
                    <a:pt x="53975" y="131058"/>
                    <a:pt x="56621" y="128588"/>
                    <a:pt x="59267" y="128588"/>
                  </a:cubicBezTo>
                  <a:close/>
                  <a:moveTo>
                    <a:pt x="127568" y="106363"/>
                  </a:moveTo>
                  <a:cubicBezTo>
                    <a:pt x="127568" y="106363"/>
                    <a:pt x="127568" y="106363"/>
                    <a:pt x="191522" y="106363"/>
                  </a:cubicBezTo>
                  <a:cubicBezTo>
                    <a:pt x="194186" y="106363"/>
                    <a:pt x="196851" y="108744"/>
                    <a:pt x="196851" y="111125"/>
                  </a:cubicBezTo>
                  <a:cubicBezTo>
                    <a:pt x="196851" y="114697"/>
                    <a:pt x="194186" y="115888"/>
                    <a:pt x="191522" y="115888"/>
                  </a:cubicBezTo>
                  <a:cubicBezTo>
                    <a:pt x="191522" y="115888"/>
                    <a:pt x="191522" y="115888"/>
                    <a:pt x="127568" y="115888"/>
                  </a:cubicBezTo>
                  <a:cubicBezTo>
                    <a:pt x="124903" y="115888"/>
                    <a:pt x="122238" y="114697"/>
                    <a:pt x="122238" y="111125"/>
                  </a:cubicBezTo>
                  <a:cubicBezTo>
                    <a:pt x="122238" y="108744"/>
                    <a:pt x="124903" y="106363"/>
                    <a:pt x="127568" y="106363"/>
                  </a:cubicBezTo>
                  <a:close/>
                  <a:moveTo>
                    <a:pt x="127568" y="84138"/>
                  </a:moveTo>
                  <a:cubicBezTo>
                    <a:pt x="127568" y="84138"/>
                    <a:pt x="127568" y="84138"/>
                    <a:pt x="191522" y="84138"/>
                  </a:cubicBezTo>
                  <a:cubicBezTo>
                    <a:pt x="194186" y="84138"/>
                    <a:pt x="196851" y="86519"/>
                    <a:pt x="196851" y="88900"/>
                  </a:cubicBezTo>
                  <a:cubicBezTo>
                    <a:pt x="196851" y="91282"/>
                    <a:pt x="194186" y="93663"/>
                    <a:pt x="191522" y="93663"/>
                  </a:cubicBezTo>
                  <a:cubicBezTo>
                    <a:pt x="191522" y="93663"/>
                    <a:pt x="191522" y="93663"/>
                    <a:pt x="127568" y="93663"/>
                  </a:cubicBezTo>
                  <a:cubicBezTo>
                    <a:pt x="124903" y="93663"/>
                    <a:pt x="122238" y="91282"/>
                    <a:pt x="122238" y="88900"/>
                  </a:cubicBezTo>
                  <a:cubicBezTo>
                    <a:pt x="122238" y="86519"/>
                    <a:pt x="124903" y="84138"/>
                    <a:pt x="127568" y="84138"/>
                  </a:cubicBezTo>
                  <a:close/>
                  <a:moveTo>
                    <a:pt x="64136" y="65088"/>
                  </a:moveTo>
                  <a:cubicBezTo>
                    <a:pt x="64136" y="65088"/>
                    <a:pt x="64136" y="65088"/>
                    <a:pt x="107316" y="65088"/>
                  </a:cubicBezTo>
                  <a:cubicBezTo>
                    <a:pt x="110014" y="65088"/>
                    <a:pt x="112713" y="67734"/>
                    <a:pt x="112713" y="71702"/>
                  </a:cubicBezTo>
                  <a:cubicBezTo>
                    <a:pt x="112713" y="71702"/>
                    <a:pt x="112713" y="71702"/>
                    <a:pt x="112713" y="106098"/>
                  </a:cubicBezTo>
                  <a:cubicBezTo>
                    <a:pt x="112713" y="110067"/>
                    <a:pt x="110014" y="112713"/>
                    <a:pt x="107316" y="112713"/>
                  </a:cubicBezTo>
                  <a:cubicBezTo>
                    <a:pt x="107316" y="112713"/>
                    <a:pt x="107316" y="112713"/>
                    <a:pt x="64136" y="112713"/>
                  </a:cubicBezTo>
                  <a:cubicBezTo>
                    <a:pt x="61437" y="112713"/>
                    <a:pt x="58738" y="110067"/>
                    <a:pt x="58738" y="106098"/>
                  </a:cubicBezTo>
                  <a:cubicBezTo>
                    <a:pt x="58738" y="106098"/>
                    <a:pt x="58738" y="106098"/>
                    <a:pt x="58738" y="71702"/>
                  </a:cubicBezTo>
                  <a:cubicBezTo>
                    <a:pt x="58738" y="67734"/>
                    <a:pt x="61437" y="65088"/>
                    <a:pt x="64136" y="65088"/>
                  </a:cubicBezTo>
                  <a:close/>
                  <a:moveTo>
                    <a:pt x="127568" y="60325"/>
                  </a:moveTo>
                  <a:cubicBezTo>
                    <a:pt x="127568" y="60325"/>
                    <a:pt x="127568" y="60325"/>
                    <a:pt x="191522" y="60325"/>
                  </a:cubicBezTo>
                  <a:cubicBezTo>
                    <a:pt x="194186" y="60325"/>
                    <a:pt x="196851" y="62794"/>
                    <a:pt x="196851" y="66499"/>
                  </a:cubicBezTo>
                  <a:cubicBezTo>
                    <a:pt x="196851" y="68968"/>
                    <a:pt x="194186" y="71438"/>
                    <a:pt x="191522" y="71438"/>
                  </a:cubicBezTo>
                  <a:cubicBezTo>
                    <a:pt x="191522" y="71438"/>
                    <a:pt x="191522" y="71438"/>
                    <a:pt x="127568" y="71438"/>
                  </a:cubicBezTo>
                  <a:cubicBezTo>
                    <a:pt x="124903" y="71438"/>
                    <a:pt x="122238" y="68968"/>
                    <a:pt x="122238" y="66499"/>
                  </a:cubicBezTo>
                  <a:cubicBezTo>
                    <a:pt x="122238" y="62794"/>
                    <a:pt x="124903" y="60325"/>
                    <a:pt x="127568" y="60325"/>
                  </a:cubicBezTo>
                  <a:close/>
                  <a:moveTo>
                    <a:pt x="42572" y="34925"/>
                  </a:moveTo>
                  <a:cubicBezTo>
                    <a:pt x="37295" y="34925"/>
                    <a:pt x="33338" y="38868"/>
                    <a:pt x="33338" y="44126"/>
                  </a:cubicBezTo>
                  <a:lnTo>
                    <a:pt x="33338" y="279400"/>
                  </a:lnTo>
                  <a:cubicBezTo>
                    <a:pt x="33338" y="279400"/>
                    <a:pt x="33338" y="279400"/>
                    <a:pt x="220663" y="279400"/>
                  </a:cubicBezTo>
                  <a:cubicBezTo>
                    <a:pt x="220663" y="279400"/>
                    <a:pt x="220663" y="279400"/>
                    <a:pt x="220663" y="44126"/>
                  </a:cubicBezTo>
                  <a:cubicBezTo>
                    <a:pt x="220663" y="38868"/>
                    <a:pt x="216706" y="34925"/>
                    <a:pt x="211429" y="34925"/>
                  </a:cubicBezTo>
                  <a:cubicBezTo>
                    <a:pt x="211429" y="34925"/>
                    <a:pt x="211429" y="34925"/>
                    <a:pt x="42572" y="34925"/>
                  </a:cubicBezTo>
                  <a:close/>
                  <a:moveTo>
                    <a:pt x="42069" y="0"/>
                  </a:moveTo>
                  <a:cubicBezTo>
                    <a:pt x="42069" y="0"/>
                    <a:pt x="42069" y="0"/>
                    <a:pt x="210344" y="0"/>
                  </a:cubicBezTo>
                  <a:cubicBezTo>
                    <a:pt x="234008" y="0"/>
                    <a:pt x="252413" y="19813"/>
                    <a:pt x="252413" y="43588"/>
                  </a:cubicBezTo>
                  <a:cubicBezTo>
                    <a:pt x="252413" y="43588"/>
                    <a:pt x="252413" y="43588"/>
                    <a:pt x="252413" y="294550"/>
                  </a:cubicBezTo>
                  <a:cubicBezTo>
                    <a:pt x="252413" y="318325"/>
                    <a:pt x="234008" y="338138"/>
                    <a:pt x="210344" y="338138"/>
                  </a:cubicBezTo>
                  <a:cubicBezTo>
                    <a:pt x="210344" y="338138"/>
                    <a:pt x="210344" y="338138"/>
                    <a:pt x="42069" y="338138"/>
                  </a:cubicBezTo>
                  <a:cubicBezTo>
                    <a:pt x="18405" y="338138"/>
                    <a:pt x="0" y="318325"/>
                    <a:pt x="0" y="294550"/>
                  </a:cubicBezTo>
                  <a:cubicBezTo>
                    <a:pt x="0" y="294550"/>
                    <a:pt x="0" y="294550"/>
                    <a:pt x="0" y="43588"/>
                  </a:cubicBezTo>
                  <a:cubicBezTo>
                    <a:pt x="0" y="19813"/>
                    <a:pt x="18405" y="0"/>
                    <a:pt x="42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9" name="任意多边形: 形状 18" title="xKpUrv6ycS"/>
            <p:cNvSpPr>
              <a:spLocks noChangeAspect="1"/>
            </p:cNvSpPr>
            <p:nvPr/>
          </p:nvSpPr>
          <p:spPr bwMode="auto">
            <a:xfrm>
              <a:off x="5833803" y="1935670"/>
              <a:ext cx="547229" cy="686402"/>
            </a:xfrm>
            <a:custGeom>
              <a:avLst/>
              <a:gdLst>
                <a:gd name="connsiteX0" fmla="*/ 79065 w 268312"/>
                <a:gd name="connsiteY0" fmla="*/ 303213 h 336550"/>
                <a:gd name="connsiteX1" fmla="*/ 69850 w 268312"/>
                <a:gd name="connsiteY1" fmla="*/ 311945 h 336550"/>
                <a:gd name="connsiteX2" fmla="*/ 79065 w 268312"/>
                <a:gd name="connsiteY2" fmla="*/ 320676 h 336550"/>
                <a:gd name="connsiteX3" fmla="*/ 114610 w 268312"/>
                <a:gd name="connsiteY3" fmla="*/ 320676 h 336550"/>
                <a:gd name="connsiteX4" fmla="*/ 123825 w 268312"/>
                <a:gd name="connsiteY4" fmla="*/ 311945 h 336550"/>
                <a:gd name="connsiteX5" fmla="*/ 114610 w 268312"/>
                <a:gd name="connsiteY5" fmla="*/ 303213 h 336550"/>
                <a:gd name="connsiteX6" fmla="*/ 79065 w 268312"/>
                <a:gd name="connsiteY6" fmla="*/ 303213 h 336550"/>
                <a:gd name="connsiteX7" fmla="*/ 184235 w 268312"/>
                <a:gd name="connsiteY7" fmla="*/ 119063 h 336550"/>
                <a:gd name="connsiteX8" fmla="*/ 181644 w 268312"/>
                <a:gd name="connsiteY8" fmla="*/ 121725 h 336550"/>
                <a:gd name="connsiteX9" fmla="*/ 181644 w 268312"/>
                <a:gd name="connsiteY9" fmla="*/ 125717 h 336550"/>
                <a:gd name="connsiteX10" fmla="*/ 177759 w 268312"/>
                <a:gd name="connsiteY10" fmla="*/ 131039 h 336550"/>
                <a:gd name="connsiteX11" fmla="*/ 164808 w 268312"/>
                <a:gd name="connsiteY11" fmla="*/ 148339 h 336550"/>
                <a:gd name="connsiteX12" fmla="*/ 175169 w 268312"/>
                <a:gd name="connsiteY12" fmla="*/ 165638 h 336550"/>
                <a:gd name="connsiteX13" fmla="*/ 186825 w 268312"/>
                <a:gd name="connsiteY13" fmla="*/ 170961 h 336550"/>
                <a:gd name="connsiteX14" fmla="*/ 192005 w 268312"/>
                <a:gd name="connsiteY14" fmla="*/ 173622 h 336550"/>
                <a:gd name="connsiteX15" fmla="*/ 190710 w 268312"/>
                <a:gd name="connsiteY15" fmla="*/ 185598 h 336550"/>
                <a:gd name="connsiteX16" fmla="*/ 181644 w 268312"/>
                <a:gd name="connsiteY16" fmla="*/ 186929 h 336550"/>
                <a:gd name="connsiteX17" fmla="*/ 169989 w 268312"/>
                <a:gd name="connsiteY17" fmla="*/ 182937 h 336550"/>
                <a:gd name="connsiteX18" fmla="*/ 166103 w 268312"/>
                <a:gd name="connsiteY18" fmla="*/ 184268 h 336550"/>
                <a:gd name="connsiteX19" fmla="*/ 164808 w 268312"/>
                <a:gd name="connsiteY19" fmla="*/ 190921 h 336550"/>
                <a:gd name="connsiteX20" fmla="*/ 166103 w 268312"/>
                <a:gd name="connsiteY20" fmla="*/ 196244 h 336550"/>
                <a:gd name="connsiteX21" fmla="*/ 177759 w 268312"/>
                <a:gd name="connsiteY21" fmla="*/ 198905 h 336550"/>
                <a:gd name="connsiteX22" fmla="*/ 180349 w 268312"/>
                <a:gd name="connsiteY22" fmla="*/ 202898 h 336550"/>
                <a:gd name="connsiteX23" fmla="*/ 180349 w 268312"/>
                <a:gd name="connsiteY23" fmla="*/ 206890 h 336550"/>
                <a:gd name="connsiteX24" fmla="*/ 182939 w 268312"/>
                <a:gd name="connsiteY24" fmla="*/ 209551 h 336550"/>
                <a:gd name="connsiteX25" fmla="*/ 189415 w 268312"/>
                <a:gd name="connsiteY25" fmla="*/ 209551 h 336550"/>
                <a:gd name="connsiteX26" fmla="*/ 192005 w 268312"/>
                <a:gd name="connsiteY26" fmla="*/ 206890 h 336550"/>
                <a:gd name="connsiteX27" fmla="*/ 192005 w 268312"/>
                <a:gd name="connsiteY27" fmla="*/ 201567 h 336550"/>
                <a:gd name="connsiteX28" fmla="*/ 194595 w 268312"/>
                <a:gd name="connsiteY28" fmla="*/ 197575 h 336550"/>
                <a:gd name="connsiteX29" fmla="*/ 204956 w 268312"/>
                <a:gd name="connsiteY29" fmla="*/ 190921 h 336550"/>
                <a:gd name="connsiteX30" fmla="*/ 199775 w 268312"/>
                <a:gd name="connsiteY30" fmla="*/ 160315 h 336550"/>
                <a:gd name="connsiteX31" fmla="*/ 188120 w 268312"/>
                <a:gd name="connsiteY31" fmla="*/ 154992 h 336550"/>
                <a:gd name="connsiteX32" fmla="*/ 182939 w 268312"/>
                <a:gd name="connsiteY32" fmla="*/ 152331 h 336550"/>
                <a:gd name="connsiteX33" fmla="*/ 184235 w 268312"/>
                <a:gd name="connsiteY33" fmla="*/ 141685 h 336550"/>
                <a:gd name="connsiteX34" fmla="*/ 188120 w 268312"/>
                <a:gd name="connsiteY34" fmla="*/ 141685 h 336550"/>
                <a:gd name="connsiteX35" fmla="*/ 201071 w 268312"/>
                <a:gd name="connsiteY35" fmla="*/ 144347 h 336550"/>
                <a:gd name="connsiteX36" fmla="*/ 204956 w 268312"/>
                <a:gd name="connsiteY36" fmla="*/ 143016 h 336550"/>
                <a:gd name="connsiteX37" fmla="*/ 207546 w 268312"/>
                <a:gd name="connsiteY37" fmla="*/ 135032 h 336550"/>
                <a:gd name="connsiteX38" fmla="*/ 204956 w 268312"/>
                <a:gd name="connsiteY38" fmla="*/ 132370 h 336550"/>
                <a:gd name="connsiteX39" fmla="*/ 197185 w 268312"/>
                <a:gd name="connsiteY39" fmla="*/ 129709 h 336550"/>
                <a:gd name="connsiteX40" fmla="*/ 193300 w 268312"/>
                <a:gd name="connsiteY40" fmla="*/ 124386 h 336550"/>
                <a:gd name="connsiteX41" fmla="*/ 186825 w 268312"/>
                <a:gd name="connsiteY41" fmla="*/ 119063 h 336550"/>
                <a:gd name="connsiteX42" fmla="*/ 184235 w 268312"/>
                <a:gd name="connsiteY42" fmla="*/ 119063 h 336550"/>
                <a:gd name="connsiteX43" fmla="*/ 187192 w 268312"/>
                <a:gd name="connsiteY43" fmla="*/ 84090 h 336550"/>
                <a:gd name="connsiteX44" fmla="*/ 244570 w 268312"/>
                <a:gd name="connsiteY44" fmla="*/ 107760 h 336550"/>
                <a:gd name="connsiteX45" fmla="*/ 244570 w 268312"/>
                <a:gd name="connsiteY45" fmla="*/ 222168 h 336550"/>
                <a:gd name="connsiteX46" fmla="*/ 145642 w 268312"/>
                <a:gd name="connsiteY46" fmla="*/ 234003 h 336550"/>
                <a:gd name="connsiteX47" fmla="*/ 111347 w 268312"/>
                <a:gd name="connsiteY47" fmla="*/ 243208 h 336550"/>
                <a:gd name="connsiteX48" fmla="*/ 110028 w 268312"/>
                <a:gd name="connsiteY48" fmla="*/ 237948 h 336550"/>
                <a:gd name="connsiteX49" fmla="*/ 127175 w 268312"/>
                <a:gd name="connsiteY49" fmla="*/ 218223 h 336550"/>
                <a:gd name="connsiteX50" fmla="*/ 125856 w 268312"/>
                <a:gd name="connsiteY50" fmla="*/ 218223 h 336550"/>
                <a:gd name="connsiteX51" fmla="*/ 129813 w 268312"/>
                <a:gd name="connsiteY51" fmla="*/ 107760 h 336550"/>
                <a:gd name="connsiteX52" fmla="*/ 187192 w 268312"/>
                <a:gd name="connsiteY52" fmla="*/ 84090 h 336550"/>
                <a:gd name="connsiteX53" fmla="*/ 36992 w 268312"/>
                <a:gd name="connsiteY53" fmla="*/ 0 h 336550"/>
                <a:gd name="connsiteX54" fmla="*/ 161179 w 268312"/>
                <a:gd name="connsiteY54" fmla="*/ 0 h 336550"/>
                <a:gd name="connsiteX55" fmla="*/ 196850 w 268312"/>
                <a:gd name="connsiteY55" fmla="*/ 36810 h 336550"/>
                <a:gd name="connsiteX56" fmla="*/ 196850 w 268312"/>
                <a:gd name="connsiteY56" fmla="*/ 67047 h 336550"/>
                <a:gd name="connsiteX57" fmla="*/ 187602 w 268312"/>
                <a:gd name="connsiteY57" fmla="*/ 67047 h 336550"/>
                <a:gd name="connsiteX58" fmla="*/ 178354 w 268312"/>
                <a:gd name="connsiteY58" fmla="*/ 67047 h 336550"/>
                <a:gd name="connsiteX59" fmla="*/ 178354 w 268312"/>
                <a:gd name="connsiteY59" fmla="*/ 60474 h 336550"/>
                <a:gd name="connsiteX60" fmla="*/ 178354 w 268312"/>
                <a:gd name="connsiteY60" fmla="*/ 59159 h 336550"/>
                <a:gd name="connsiteX61" fmla="*/ 169106 w 268312"/>
                <a:gd name="connsiteY61" fmla="*/ 48642 h 336550"/>
                <a:gd name="connsiteX62" fmla="*/ 29065 w 268312"/>
                <a:gd name="connsiteY62" fmla="*/ 48642 h 336550"/>
                <a:gd name="connsiteX63" fmla="*/ 19817 w 268312"/>
                <a:gd name="connsiteY63" fmla="*/ 59159 h 336550"/>
                <a:gd name="connsiteX64" fmla="*/ 19817 w 268312"/>
                <a:gd name="connsiteY64" fmla="*/ 278706 h 336550"/>
                <a:gd name="connsiteX65" fmla="*/ 29065 w 268312"/>
                <a:gd name="connsiteY65" fmla="*/ 287908 h 336550"/>
                <a:gd name="connsiteX66" fmla="*/ 169106 w 268312"/>
                <a:gd name="connsiteY66" fmla="*/ 287908 h 336550"/>
                <a:gd name="connsiteX67" fmla="*/ 178354 w 268312"/>
                <a:gd name="connsiteY67" fmla="*/ 278706 h 336550"/>
                <a:gd name="connsiteX68" fmla="*/ 178354 w 268312"/>
                <a:gd name="connsiteY68" fmla="*/ 261615 h 336550"/>
                <a:gd name="connsiteX69" fmla="*/ 187602 w 268312"/>
                <a:gd name="connsiteY69" fmla="*/ 262930 h 336550"/>
                <a:gd name="connsiteX70" fmla="*/ 196850 w 268312"/>
                <a:gd name="connsiteY70" fmla="*/ 261615 h 336550"/>
                <a:gd name="connsiteX71" fmla="*/ 196850 w 268312"/>
                <a:gd name="connsiteY71" fmla="*/ 299740 h 336550"/>
                <a:gd name="connsiteX72" fmla="*/ 161179 w 268312"/>
                <a:gd name="connsiteY72" fmla="*/ 336550 h 336550"/>
                <a:gd name="connsiteX73" fmla="*/ 36992 w 268312"/>
                <a:gd name="connsiteY73" fmla="*/ 336550 h 336550"/>
                <a:gd name="connsiteX74" fmla="*/ 0 w 268312"/>
                <a:gd name="connsiteY74" fmla="*/ 299740 h 336550"/>
                <a:gd name="connsiteX75" fmla="*/ 0 w 268312"/>
                <a:gd name="connsiteY75" fmla="*/ 36810 h 336550"/>
                <a:gd name="connsiteX76" fmla="*/ 36992 w 268312"/>
                <a:gd name="connsiteY76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68312" h="336550">
                  <a:moveTo>
                    <a:pt x="79065" y="303213"/>
                  </a:moveTo>
                  <a:cubicBezTo>
                    <a:pt x="73799" y="303213"/>
                    <a:pt x="69850" y="306955"/>
                    <a:pt x="69850" y="311945"/>
                  </a:cubicBezTo>
                  <a:cubicBezTo>
                    <a:pt x="69850" y="316934"/>
                    <a:pt x="73799" y="320676"/>
                    <a:pt x="79065" y="320676"/>
                  </a:cubicBezTo>
                  <a:cubicBezTo>
                    <a:pt x="79065" y="320676"/>
                    <a:pt x="79065" y="320676"/>
                    <a:pt x="114610" y="320676"/>
                  </a:cubicBezTo>
                  <a:cubicBezTo>
                    <a:pt x="119875" y="320676"/>
                    <a:pt x="123825" y="316934"/>
                    <a:pt x="123825" y="311945"/>
                  </a:cubicBezTo>
                  <a:cubicBezTo>
                    <a:pt x="123825" y="306955"/>
                    <a:pt x="119875" y="303213"/>
                    <a:pt x="114610" y="303213"/>
                  </a:cubicBezTo>
                  <a:cubicBezTo>
                    <a:pt x="114610" y="303213"/>
                    <a:pt x="114610" y="303213"/>
                    <a:pt x="79065" y="303213"/>
                  </a:cubicBezTo>
                  <a:close/>
                  <a:moveTo>
                    <a:pt x="184235" y="119063"/>
                  </a:moveTo>
                  <a:cubicBezTo>
                    <a:pt x="181644" y="119063"/>
                    <a:pt x="181644" y="119063"/>
                    <a:pt x="181644" y="121725"/>
                  </a:cubicBezTo>
                  <a:cubicBezTo>
                    <a:pt x="181644" y="121725"/>
                    <a:pt x="181644" y="121725"/>
                    <a:pt x="181644" y="125717"/>
                  </a:cubicBezTo>
                  <a:cubicBezTo>
                    <a:pt x="181644" y="129709"/>
                    <a:pt x="181644" y="129709"/>
                    <a:pt x="177759" y="131039"/>
                  </a:cubicBezTo>
                  <a:cubicBezTo>
                    <a:pt x="169989" y="133701"/>
                    <a:pt x="164808" y="139024"/>
                    <a:pt x="164808" y="148339"/>
                  </a:cubicBezTo>
                  <a:cubicBezTo>
                    <a:pt x="164808" y="156323"/>
                    <a:pt x="168694" y="161646"/>
                    <a:pt x="175169" y="165638"/>
                  </a:cubicBezTo>
                  <a:cubicBezTo>
                    <a:pt x="179054" y="168299"/>
                    <a:pt x="182939" y="169630"/>
                    <a:pt x="186825" y="170961"/>
                  </a:cubicBezTo>
                  <a:cubicBezTo>
                    <a:pt x="188120" y="172291"/>
                    <a:pt x="190710" y="172291"/>
                    <a:pt x="192005" y="173622"/>
                  </a:cubicBezTo>
                  <a:cubicBezTo>
                    <a:pt x="195890" y="177614"/>
                    <a:pt x="194595" y="182937"/>
                    <a:pt x="190710" y="185598"/>
                  </a:cubicBezTo>
                  <a:cubicBezTo>
                    <a:pt x="188120" y="186929"/>
                    <a:pt x="184235" y="186929"/>
                    <a:pt x="181644" y="186929"/>
                  </a:cubicBezTo>
                  <a:cubicBezTo>
                    <a:pt x="177759" y="185598"/>
                    <a:pt x="173874" y="184268"/>
                    <a:pt x="169989" y="182937"/>
                  </a:cubicBezTo>
                  <a:cubicBezTo>
                    <a:pt x="167398" y="181606"/>
                    <a:pt x="167398" y="181606"/>
                    <a:pt x="166103" y="184268"/>
                  </a:cubicBezTo>
                  <a:cubicBezTo>
                    <a:pt x="166103" y="186929"/>
                    <a:pt x="164808" y="188260"/>
                    <a:pt x="164808" y="190921"/>
                  </a:cubicBezTo>
                  <a:cubicBezTo>
                    <a:pt x="163513" y="193583"/>
                    <a:pt x="163513" y="194913"/>
                    <a:pt x="166103" y="196244"/>
                  </a:cubicBezTo>
                  <a:cubicBezTo>
                    <a:pt x="169989" y="197575"/>
                    <a:pt x="173874" y="198905"/>
                    <a:pt x="177759" y="198905"/>
                  </a:cubicBezTo>
                  <a:cubicBezTo>
                    <a:pt x="180349" y="198905"/>
                    <a:pt x="180349" y="198905"/>
                    <a:pt x="180349" y="202898"/>
                  </a:cubicBezTo>
                  <a:cubicBezTo>
                    <a:pt x="180349" y="204228"/>
                    <a:pt x="180349" y="205559"/>
                    <a:pt x="180349" y="206890"/>
                  </a:cubicBezTo>
                  <a:cubicBezTo>
                    <a:pt x="180349" y="208220"/>
                    <a:pt x="181644" y="209551"/>
                    <a:pt x="182939" y="209551"/>
                  </a:cubicBezTo>
                  <a:cubicBezTo>
                    <a:pt x="185530" y="209551"/>
                    <a:pt x="188120" y="209551"/>
                    <a:pt x="189415" y="209551"/>
                  </a:cubicBezTo>
                  <a:cubicBezTo>
                    <a:pt x="190710" y="209551"/>
                    <a:pt x="192005" y="208220"/>
                    <a:pt x="192005" y="206890"/>
                  </a:cubicBezTo>
                  <a:cubicBezTo>
                    <a:pt x="192005" y="205559"/>
                    <a:pt x="192005" y="202898"/>
                    <a:pt x="192005" y="201567"/>
                  </a:cubicBezTo>
                  <a:cubicBezTo>
                    <a:pt x="192005" y="198905"/>
                    <a:pt x="193300" y="198905"/>
                    <a:pt x="194595" y="197575"/>
                  </a:cubicBezTo>
                  <a:cubicBezTo>
                    <a:pt x="198480" y="196244"/>
                    <a:pt x="202366" y="193583"/>
                    <a:pt x="204956" y="190921"/>
                  </a:cubicBezTo>
                  <a:cubicBezTo>
                    <a:pt x="212726" y="180276"/>
                    <a:pt x="210136" y="166969"/>
                    <a:pt x="199775" y="160315"/>
                  </a:cubicBezTo>
                  <a:cubicBezTo>
                    <a:pt x="195890" y="157654"/>
                    <a:pt x="192005" y="156323"/>
                    <a:pt x="188120" y="154992"/>
                  </a:cubicBezTo>
                  <a:cubicBezTo>
                    <a:pt x="186825" y="153661"/>
                    <a:pt x="184235" y="153661"/>
                    <a:pt x="182939" y="152331"/>
                  </a:cubicBezTo>
                  <a:cubicBezTo>
                    <a:pt x="179054" y="148339"/>
                    <a:pt x="180349" y="144347"/>
                    <a:pt x="184235" y="141685"/>
                  </a:cubicBezTo>
                  <a:cubicBezTo>
                    <a:pt x="185530" y="141685"/>
                    <a:pt x="186825" y="141685"/>
                    <a:pt x="188120" y="141685"/>
                  </a:cubicBezTo>
                  <a:cubicBezTo>
                    <a:pt x="192005" y="141685"/>
                    <a:pt x="197185" y="141685"/>
                    <a:pt x="201071" y="144347"/>
                  </a:cubicBezTo>
                  <a:cubicBezTo>
                    <a:pt x="203661" y="145677"/>
                    <a:pt x="203661" y="145677"/>
                    <a:pt x="204956" y="143016"/>
                  </a:cubicBezTo>
                  <a:cubicBezTo>
                    <a:pt x="204956" y="140354"/>
                    <a:pt x="206251" y="137693"/>
                    <a:pt x="207546" y="135032"/>
                  </a:cubicBezTo>
                  <a:cubicBezTo>
                    <a:pt x="207546" y="133701"/>
                    <a:pt x="206251" y="132370"/>
                    <a:pt x="204956" y="132370"/>
                  </a:cubicBezTo>
                  <a:cubicBezTo>
                    <a:pt x="202366" y="131039"/>
                    <a:pt x="199775" y="129709"/>
                    <a:pt x="197185" y="129709"/>
                  </a:cubicBezTo>
                  <a:cubicBezTo>
                    <a:pt x="193300" y="128378"/>
                    <a:pt x="193300" y="128378"/>
                    <a:pt x="193300" y="124386"/>
                  </a:cubicBezTo>
                  <a:cubicBezTo>
                    <a:pt x="193300" y="119063"/>
                    <a:pt x="193300" y="119063"/>
                    <a:pt x="186825" y="119063"/>
                  </a:cubicBezTo>
                  <a:cubicBezTo>
                    <a:pt x="186825" y="119063"/>
                    <a:pt x="186825" y="119063"/>
                    <a:pt x="184235" y="119063"/>
                  </a:cubicBezTo>
                  <a:close/>
                  <a:moveTo>
                    <a:pt x="187192" y="84090"/>
                  </a:moveTo>
                  <a:cubicBezTo>
                    <a:pt x="207967" y="84090"/>
                    <a:pt x="228741" y="91980"/>
                    <a:pt x="244570" y="107760"/>
                  </a:cubicBezTo>
                  <a:cubicBezTo>
                    <a:pt x="276226" y="139321"/>
                    <a:pt x="276226" y="190607"/>
                    <a:pt x="244570" y="222168"/>
                  </a:cubicBezTo>
                  <a:cubicBezTo>
                    <a:pt x="216870" y="248468"/>
                    <a:pt x="177299" y="252413"/>
                    <a:pt x="145642" y="234003"/>
                  </a:cubicBezTo>
                  <a:cubicBezTo>
                    <a:pt x="132452" y="243208"/>
                    <a:pt x="120580" y="244523"/>
                    <a:pt x="111347" y="243208"/>
                  </a:cubicBezTo>
                  <a:cubicBezTo>
                    <a:pt x="107390" y="243208"/>
                    <a:pt x="107390" y="239263"/>
                    <a:pt x="110028" y="237948"/>
                  </a:cubicBezTo>
                  <a:cubicBezTo>
                    <a:pt x="117942" y="234003"/>
                    <a:pt x="123218" y="224798"/>
                    <a:pt x="127175" y="218223"/>
                  </a:cubicBezTo>
                  <a:cubicBezTo>
                    <a:pt x="127175" y="218223"/>
                    <a:pt x="127175" y="218223"/>
                    <a:pt x="125856" y="218223"/>
                  </a:cubicBezTo>
                  <a:cubicBezTo>
                    <a:pt x="96838" y="186662"/>
                    <a:pt x="98157" y="138006"/>
                    <a:pt x="129813" y="107760"/>
                  </a:cubicBezTo>
                  <a:cubicBezTo>
                    <a:pt x="145642" y="91980"/>
                    <a:pt x="166417" y="84090"/>
                    <a:pt x="187192" y="84090"/>
                  </a:cubicBezTo>
                  <a:close/>
                  <a:moveTo>
                    <a:pt x="36992" y="0"/>
                  </a:moveTo>
                  <a:cubicBezTo>
                    <a:pt x="36992" y="0"/>
                    <a:pt x="36992" y="0"/>
                    <a:pt x="161179" y="0"/>
                  </a:cubicBezTo>
                  <a:cubicBezTo>
                    <a:pt x="180997" y="0"/>
                    <a:pt x="196850" y="15776"/>
                    <a:pt x="196850" y="36810"/>
                  </a:cubicBezTo>
                  <a:cubicBezTo>
                    <a:pt x="196850" y="36810"/>
                    <a:pt x="196850" y="36810"/>
                    <a:pt x="196850" y="67047"/>
                  </a:cubicBezTo>
                  <a:cubicBezTo>
                    <a:pt x="194208" y="67047"/>
                    <a:pt x="191566" y="67047"/>
                    <a:pt x="187602" y="67047"/>
                  </a:cubicBezTo>
                  <a:cubicBezTo>
                    <a:pt x="184960" y="67047"/>
                    <a:pt x="180997" y="67047"/>
                    <a:pt x="178354" y="67047"/>
                  </a:cubicBezTo>
                  <a:cubicBezTo>
                    <a:pt x="178354" y="67047"/>
                    <a:pt x="178354" y="67047"/>
                    <a:pt x="178354" y="60474"/>
                  </a:cubicBezTo>
                  <a:cubicBezTo>
                    <a:pt x="178354" y="60474"/>
                    <a:pt x="178354" y="60474"/>
                    <a:pt x="178354" y="59159"/>
                  </a:cubicBezTo>
                  <a:cubicBezTo>
                    <a:pt x="178354" y="53900"/>
                    <a:pt x="174391" y="48642"/>
                    <a:pt x="169106" y="48642"/>
                  </a:cubicBezTo>
                  <a:cubicBezTo>
                    <a:pt x="169106" y="48642"/>
                    <a:pt x="169106" y="48642"/>
                    <a:pt x="29065" y="48642"/>
                  </a:cubicBezTo>
                  <a:cubicBezTo>
                    <a:pt x="23780" y="48642"/>
                    <a:pt x="19817" y="53900"/>
                    <a:pt x="19817" y="59159"/>
                  </a:cubicBezTo>
                  <a:cubicBezTo>
                    <a:pt x="19817" y="59159"/>
                    <a:pt x="19817" y="59159"/>
                    <a:pt x="19817" y="278706"/>
                  </a:cubicBezTo>
                  <a:cubicBezTo>
                    <a:pt x="19817" y="283964"/>
                    <a:pt x="23780" y="287908"/>
                    <a:pt x="29065" y="287908"/>
                  </a:cubicBezTo>
                  <a:cubicBezTo>
                    <a:pt x="29065" y="287908"/>
                    <a:pt x="29065" y="287908"/>
                    <a:pt x="169106" y="287908"/>
                  </a:cubicBezTo>
                  <a:cubicBezTo>
                    <a:pt x="174391" y="287908"/>
                    <a:pt x="178354" y="282650"/>
                    <a:pt x="178354" y="278706"/>
                  </a:cubicBezTo>
                  <a:cubicBezTo>
                    <a:pt x="178354" y="278706"/>
                    <a:pt x="178354" y="278706"/>
                    <a:pt x="178354" y="261615"/>
                  </a:cubicBezTo>
                  <a:cubicBezTo>
                    <a:pt x="180997" y="261615"/>
                    <a:pt x="184960" y="262930"/>
                    <a:pt x="187602" y="262930"/>
                  </a:cubicBezTo>
                  <a:cubicBezTo>
                    <a:pt x="191566" y="262930"/>
                    <a:pt x="194208" y="261615"/>
                    <a:pt x="196850" y="261615"/>
                  </a:cubicBezTo>
                  <a:cubicBezTo>
                    <a:pt x="196850" y="261615"/>
                    <a:pt x="196850" y="261615"/>
                    <a:pt x="196850" y="299740"/>
                  </a:cubicBezTo>
                  <a:cubicBezTo>
                    <a:pt x="196850" y="320774"/>
                    <a:pt x="180997" y="336550"/>
                    <a:pt x="161179" y="336550"/>
                  </a:cubicBezTo>
                  <a:cubicBezTo>
                    <a:pt x="161179" y="336550"/>
                    <a:pt x="161179" y="336550"/>
                    <a:pt x="36992" y="336550"/>
                  </a:cubicBezTo>
                  <a:cubicBezTo>
                    <a:pt x="17175" y="336550"/>
                    <a:pt x="0" y="320774"/>
                    <a:pt x="0" y="299740"/>
                  </a:cubicBezTo>
                  <a:cubicBezTo>
                    <a:pt x="0" y="299740"/>
                    <a:pt x="0" y="299740"/>
                    <a:pt x="0" y="36810"/>
                  </a:cubicBezTo>
                  <a:cubicBezTo>
                    <a:pt x="0" y="15776"/>
                    <a:pt x="17175" y="0"/>
                    <a:pt x="3699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0" name="任意多边形: 形状 19" title="DN0G3AjvxA"/>
            <p:cNvSpPr>
              <a:spLocks/>
            </p:cNvSpPr>
            <p:nvPr/>
          </p:nvSpPr>
          <p:spPr bwMode="auto">
            <a:xfrm>
              <a:off x="4648106" y="3512564"/>
              <a:ext cx="673606" cy="569245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sp>
        <p:nvSpPr>
          <p:cNvPr id="27" name="Title 1"/>
          <p:cNvSpPr txBox="1">
            <a:spLocks/>
          </p:cNvSpPr>
          <p:nvPr/>
        </p:nvSpPr>
        <p:spPr>
          <a:xfrm>
            <a:off x="611560" y="175643"/>
            <a:ext cx="30963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887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625502" y="1209644"/>
            <a:ext cx="1905795" cy="2792620"/>
            <a:chOff x="625502" y="1209644"/>
            <a:chExt cx="1905795" cy="2792620"/>
          </a:xfrm>
        </p:grpSpPr>
        <p:grpSp>
          <p:nvGrpSpPr>
            <p:cNvPr id="4" name="Group 3"/>
            <p:cNvGrpSpPr/>
            <p:nvPr/>
          </p:nvGrpSpPr>
          <p:grpSpPr>
            <a:xfrm>
              <a:off x="625502" y="3381841"/>
              <a:ext cx="1905795" cy="620423"/>
              <a:chOff x="834003" y="4345042"/>
              <a:chExt cx="2541060" cy="827230"/>
            </a:xfrm>
          </p:grpSpPr>
          <p:sp>
            <p:nvSpPr>
              <p:cNvPr id="42" name="TextBox 30"/>
              <p:cNvSpPr txBox="1"/>
              <p:nvPr/>
            </p:nvSpPr>
            <p:spPr>
              <a:xfrm>
                <a:off x="834003" y="4618274"/>
                <a:ext cx="2541060" cy="553998"/>
              </a:xfrm>
              <a:prstGeom prst="rect">
                <a:avLst/>
              </a:prstGeom>
              <a:noFill/>
            </p:spPr>
            <p:txBody>
              <a:bodyPr wrap="square">
                <a:normAutofit fontScale="70000" lnSpcReduction="20000"/>
              </a:bodyPr>
              <a:lstStyle/>
              <a:p>
                <a:pPr algn="ctr" defTabSz="9144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  <p:sp>
            <p:nvSpPr>
              <p:cNvPr id="43" name="Rectangle 31"/>
              <p:cNvSpPr/>
              <p:nvPr/>
            </p:nvSpPr>
            <p:spPr>
              <a:xfrm>
                <a:off x="1550535" y="4345042"/>
                <a:ext cx="1107996" cy="276999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zh-CN" altLang="en-US" sz="1200" b="1" dirty="0">
                    <a:solidFill>
                      <a:schemeClr val="accent1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</p:grpSp>
        <p:grpSp>
          <p:nvGrpSpPr>
            <p:cNvPr id="5" name="Group 5"/>
            <p:cNvGrpSpPr/>
            <p:nvPr/>
          </p:nvGrpSpPr>
          <p:grpSpPr>
            <a:xfrm>
              <a:off x="1004611" y="1209644"/>
              <a:ext cx="1147575" cy="1907163"/>
              <a:chOff x="1339482" y="1448780"/>
              <a:chExt cx="1530100" cy="2542884"/>
            </a:xfrm>
          </p:grpSpPr>
          <p:grpSp>
            <p:nvGrpSpPr>
              <p:cNvPr id="36" name="Group 24"/>
              <p:cNvGrpSpPr/>
              <p:nvPr/>
            </p:nvGrpSpPr>
            <p:grpSpPr>
              <a:xfrm>
                <a:off x="1339482" y="1448780"/>
                <a:ext cx="1530100" cy="2542884"/>
                <a:chOff x="1143000" y="1352550"/>
                <a:chExt cx="1066800" cy="1772921"/>
              </a:xfrm>
            </p:grpSpPr>
            <p:grpSp>
              <p:nvGrpSpPr>
                <p:cNvPr id="38" name="Group 25"/>
                <p:cNvGrpSpPr/>
                <p:nvPr/>
              </p:nvGrpSpPr>
              <p:grpSpPr>
                <a:xfrm>
                  <a:off x="1220656" y="1995170"/>
                  <a:ext cx="911488" cy="1130301"/>
                  <a:chOff x="1147877" y="1942143"/>
                  <a:chExt cx="911488" cy="1130301"/>
                </a:xfrm>
              </p:grpSpPr>
              <p:sp>
                <p:nvSpPr>
                  <p:cNvPr id="40" name="Arrow: Notched Right 27"/>
                  <p:cNvSpPr/>
                  <p:nvPr/>
                </p:nvSpPr>
                <p:spPr bwMode="auto">
                  <a:xfrm rot="3952631" flipH="1">
                    <a:off x="1271327" y="2284405"/>
                    <a:ext cx="1130300" cy="445776"/>
                  </a:xfrm>
                  <a:prstGeom prst="notchedRightArrow">
                    <a:avLst>
                      <a:gd name="adj1" fmla="val 100000"/>
                      <a:gd name="adj2" fmla="val 58021"/>
                    </a:avLst>
                  </a:prstGeom>
                  <a:solidFill>
                    <a:schemeClr val="accent1"/>
                  </a:solidFill>
                  <a:ln w="19050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41" name="Arrow: Notched Right 28"/>
                  <p:cNvSpPr/>
                  <p:nvPr/>
                </p:nvSpPr>
                <p:spPr bwMode="auto">
                  <a:xfrm rot="17647369">
                    <a:off x="805615" y="2284406"/>
                    <a:ext cx="1130300" cy="445776"/>
                  </a:xfrm>
                  <a:prstGeom prst="notchedRightArrow">
                    <a:avLst>
                      <a:gd name="adj1" fmla="val 100000"/>
                      <a:gd name="adj2" fmla="val 58021"/>
                    </a:avLst>
                  </a:prstGeom>
                  <a:solidFill>
                    <a:schemeClr val="accent1"/>
                  </a:solidFill>
                  <a:ln w="19050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</p:grpSp>
            <p:sp>
              <p:nvSpPr>
                <p:cNvPr id="39" name="Oval 26"/>
                <p:cNvSpPr/>
                <p:nvPr/>
              </p:nvSpPr>
              <p:spPr bwMode="auto">
                <a:xfrm>
                  <a:off x="1143000" y="1352550"/>
                  <a:ext cx="1066800" cy="1066800"/>
                </a:xfrm>
                <a:prstGeom prst="ellipse">
                  <a:avLst/>
                </a:prstGeom>
                <a:solidFill>
                  <a:schemeClr val="bg1"/>
                </a:solidFill>
                <a:ln w="5715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  <p:sp>
            <p:nvSpPr>
              <p:cNvPr id="37" name="Freeform: Shape 32"/>
              <p:cNvSpPr>
                <a:spLocks/>
              </p:cNvSpPr>
              <p:nvPr/>
            </p:nvSpPr>
            <p:spPr bwMode="auto">
              <a:xfrm>
                <a:off x="1700754" y="1877630"/>
                <a:ext cx="807557" cy="692188"/>
              </a:xfrm>
              <a:custGeom>
                <a:avLst/>
                <a:gdLst/>
                <a:ahLst/>
                <a:cxnLst>
                  <a:cxn ang="0">
                    <a:pos x="68" y="30"/>
                  </a:cxn>
                  <a:cxn ang="0">
                    <a:pos x="0" y="30"/>
                  </a:cxn>
                  <a:cxn ang="0">
                    <a:pos x="0" y="15"/>
                  </a:cxn>
                  <a:cxn ang="0">
                    <a:pos x="7" y="9"/>
                  </a:cxn>
                  <a:cxn ang="0">
                    <a:pos x="20" y="9"/>
                  </a:cxn>
                  <a:cxn ang="0">
                    <a:pos x="20" y="3"/>
                  </a:cxn>
                  <a:cxn ang="0">
                    <a:pos x="24" y="0"/>
                  </a:cxn>
                  <a:cxn ang="0">
                    <a:pos x="45" y="0"/>
                  </a:cxn>
                  <a:cxn ang="0">
                    <a:pos x="49" y="3"/>
                  </a:cxn>
                  <a:cxn ang="0">
                    <a:pos x="49" y="9"/>
                  </a:cxn>
                  <a:cxn ang="0">
                    <a:pos x="62" y="9"/>
                  </a:cxn>
                  <a:cxn ang="0">
                    <a:pos x="68" y="15"/>
                  </a:cxn>
                  <a:cxn ang="0">
                    <a:pos x="68" y="30"/>
                  </a:cxn>
                  <a:cxn ang="0">
                    <a:pos x="68" y="52"/>
                  </a:cxn>
                  <a:cxn ang="0">
                    <a:pos x="62" y="58"/>
                  </a:cxn>
                  <a:cxn ang="0">
                    <a:pos x="7" y="58"/>
                  </a:cxn>
                  <a:cxn ang="0">
                    <a:pos x="0" y="52"/>
                  </a:cxn>
                  <a:cxn ang="0">
                    <a:pos x="0" y="34"/>
                  </a:cxn>
                  <a:cxn ang="0">
                    <a:pos x="26" y="34"/>
                  </a:cxn>
                  <a:cxn ang="0">
                    <a:pos x="26" y="40"/>
                  </a:cxn>
                  <a:cxn ang="0">
                    <a:pos x="28" y="42"/>
                  </a:cxn>
                  <a:cxn ang="0">
                    <a:pos x="41" y="42"/>
                  </a:cxn>
                  <a:cxn ang="0">
                    <a:pos x="43" y="40"/>
                  </a:cxn>
                  <a:cxn ang="0">
                    <a:pos x="43" y="34"/>
                  </a:cxn>
                  <a:cxn ang="0">
                    <a:pos x="68" y="34"/>
                  </a:cxn>
                  <a:cxn ang="0">
                    <a:pos x="68" y="52"/>
                  </a:cxn>
                  <a:cxn ang="0">
                    <a:pos x="44" y="9"/>
                  </a:cxn>
                  <a:cxn ang="0">
                    <a:pos x="44" y="5"/>
                  </a:cxn>
                  <a:cxn ang="0">
                    <a:pos x="25" y="5"/>
                  </a:cxn>
                  <a:cxn ang="0">
                    <a:pos x="25" y="9"/>
                  </a:cxn>
                  <a:cxn ang="0">
                    <a:pos x="44" y="9"/>
                  </a:cxn>
                  <a:cxn ang="0">
                    <a:pos x="39" y="39"/>
                  </a:cxn>
                  <a:cxn ang="0">
                    <a:pos x="30" y="39"/>
                  </a:cxn>
                  <a:cxn ang="0">
                    <a:pos x="30" y="34"/>
                  </a:cxn>
                  <a:cxn ang="0">
                    <a:pos x="39" y="34"/>
                  </a:cxn>
                  <a:cxn ang="0">
                    <a:pos x="39" y="39"/>
                  </a:cxn>
                </a:cxnLst>
                <a:rect l="0" t="0" r="r" b="b"/>
                <a:pathLst>
                  <a:path w="68" h="58">
                    <a:moveTo>
                      <a:pt x="68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2"/>
                      <a:pt x="3" y="9"/>
                      <a:pt x="7" y="9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20" y="3"/>
                      <a:pt x="20" y="3"/>
                      <a:pt x="20" y="3"/>
                    </a:cubicBezTo>
                    <a:cubicBezTo>
                      <a:pt x="20" y="1"/>
                      <a:pt x="22" y="0"/>
                      <a:pt x="24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7" y="0"/>
                      <a:pt x="49" y="1"/>
                      <a:pt x="49" y="3"/>
                    </a:cubicBezTo>
                    <a:cubicBezTo>
                      <a:pt x="49" y="9"/>
                      <a:pt x="49" y="9"/>
                      <a:pt x="49" y="9"/>
                    </a:cubicBezTo>
                    <a:cubicBezTo>
                      <a:pt x="62" y="9"/>
                      <a:pt x="62" y="9"/>
                      <a:pt x="62" y="9"/>
                    </a:cubicBezTo>
                    <a:cubicBezTo>
                      <a:pt x="66" y="9"/>
                      <a:pt x="68" y="12"/>
                      <a:pt x="68" y="15"/>
                    </a:cubicBezTo>
                    <a:lnTo>
                      <a:pt x="68" y="30"/>
                    </a:lnTo>
                    <a:close/>
                    <a:moveTo>
                      <a:pt x="68" y="52"/>
                    </a:moveTo>
                    <a:cubicBezTo>
                      <a:pt x="68" y="55"/>
                      <a:pt x="66" y="58"/>
                      <a:pt x="62" y="58"/>
                    </a:cubicBezTo>
                    <a:cubicBezTo>
                      <a:pt x="7" y="58"/>
                      <a:pt x="7" y="58"/>
                      <a:pt x="7" y="58"/>
                    </a:cubicBezTo>
                    <a:cubicBezTo>
                      <a:pt x="3" y="58"/>
                      <a:pt x="0" y="55"/>
                      <a:pt x="0" y="52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26" y="34"/>
                      <a:pt x="26" y="34"/>
                      <a:pt x="26" y="34"/>
                    </a:cubicBezTo>
                    <a:cubicBezTo>
                      <a:pt x="26" y="40"/>
                      <a:pt x="26" y="40"/>
                      <a:pt x="26" y="40"/>
                    </a:cubicBezTo>
                    <a:cubicBezTo>
                      <a:pt x="26" y="41"/>
                      <a:pt x="27" y="42"/>
                      <a:pt x="28" y="42"/>
                    </a:cubicBezTo>
                    <a:cubicBezTo>
                      <a:pt x="41" y="42"/>
                      <a:pt x="41" y="42"/>
                      <a:pt x="41" y="42"/>
                    </a:cubicBezTo>
                    <a:cubicBezTo>
                      <a:pt x="42" y="42"/>
                      <a:pt x="43" y="41"/>
                      <a:pt x="43" y="40"/>
                    </a:cubicBezTo>
                    <a:cubicBezTo>
                      <a:pt x="43" y="34"/>
                      <a:pt x="43" y="34"/>
                      <a:pt x="43" y="34"/>
                    </a:cubicBezTo>
                    <a:cubicBezTo>
                      <a:pt x="68" y="34"/>
                      <a:pt x="68" y="34"/>
                      <a:pt x="68" y="34"/>
                    </a:cubicBezTo>
                    <a:lnTo>
                      <a:pt x="68" y="52"/>
                    </a:lnTo>
                    <a:close/>
                    <a:moveTo>
                      <a:pt x="44" y="9"/>
                    </a:moveTo>
                    <a:cubicBezTo>
                      <a:pt x="44" y="5"/>
                      <a:pt x="44" y="5"/>
                      <a:pt x="44" y="5"/>
                    </a:cubicBezTo>
                    <a:cubicBezTo>
                      <a:pt x="25" y="5"/>
                      <a:pt x="25" y="5"/>
                      <a:pt x="25" y="5"/>
                    </a:cubicBezTo>
                    <a:cubicBezTo>
                      <a:pt x="25" y="9"/>
                      <a:pt x="25" y="9"/>
                      <a:pt x="25" y="9"/>
                    </a:cubicBezTo>
                    <a:lnTo>
                      <a:pt x="44" y="9"/>
                    </a:lnTo>
                    <a:close/>
                    <a:moveTo>
                      <a:pt x="39" y="39"/>
                    </a:moveTo>
                    <a:cubicBezTo>
                      <a:pt x="30" y="39"/>
                      <a:pt x="30" y="39"/>
                      <a:pt x="30" y="39"/>
                    </a:cubicBezTo>
                    <a:cubicBezTo>
                      <a:pt x="30" y="34"/>
                      <a:pt x="30" y="34"/>
                      <a:pt x="30" y="34"/>
                    </a:cubicBezTo>
                    <a:cubicBezTo>
                      <a:pt x="39" y="34"/>
                      <a:pt x="39" y="34"/>
                      <a:pt x="39" y="34"/>
                    </a:cubicBezTo>
                    <a:lnTo>
                      <a:pt x="39" y="3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2621236" y="1209644"/>
            <a:ext cx="1905795" cy="2792620"/>
            <a:chOff x="2621236" y="1209644"/>
            <a:chExt cx="1905795" cy="2792620"/>
          </a:xfrm>
        </p:grpSpPr>
        <p:grpSp>
          <p:nvGrpSpPr>
            <p:cNvPr id="6" name="Group 4"/>
            <p:cNvGrpSpPr/>
            <p:nvPr/>
          </p:nvGrpSpPr>
          <p:grpSpPr>
            <a:xfrm>
              <a:off x="2621236" y="3381841"/>
              <a:ext cx="1905795" cy="620423"/>
              <a:chOff x="3494981" y="4345042"/>
              <a:chExt cx="2541060" cy="827230"/>
            </a:xfrm>
          </p:grpSpPr>
          <p:sp>
            <p:nvSpPr>
              <p:cNvPr id="34" name="TextBox 39"/>
              <p:cNvSpPr txBox="1"/>
              <p:nvPr/>
            </p:nvSpPr>
            <p:spPr>
              <a:xfrm>
                <a:off x="3494981" y="4618274"/>
                <a:ext cx="2541060" cy="553998"/>
              </a:xfrm>
              <a:prstGeom prst="rect">
                <a:avLst/>
              </a:prstGeom>
              <a:noFill/>
            </p:spPr>
            <p:txBody>
              <a:bodyPr wrap="square">
                <a:normAutofit fontScale="70000" lnSpcReduction="20000"/>
              </a:bodyPr>
              <a:lstStyle/>
              <a:p>
                <a:pPr algn="ctr" defTabSz="9144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  <p:sp>
            <p:nvSpPr>
              <p:cNvPr id="35" name="Rectangle 40"/>
              <p:cNvSpPr/>
              <p:nvPr/>
            </p:nvSpPr>
            <p:spPr>
              <a:xfrm>
                <a:off x="4211513" y="4345042"/>
                <a:ext cx="1107996" cy="276999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zh-CN" altLang="en-US" sz="1200" b="1" dirty="0">
                    <a:solidFill>
                      <a:schemeClr val="accent2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</p:grpSp>
        <p:grpSp>
          <p:nvGrpSpPr>
            <p:cNvPr id="9" name="Group 6"/>
            <p:cNvGrpSpPr/>
            <p:nvPr/>
          </p:nvGrpSpPr>
          <p:grpSpPr>
            <a:xfrm>
              <a:off x="3000345" y="1209644"/>
              <a:ext cx="1147575" cy="1907163"/>
              <a:chOff x="4000460" y="1448780"/>
              <a:chExt cx="1530100" cy="2542884"/>
            </a:xfrm>
          </p:grpSpPr>
          <p:grpSp>
            <p:nvGrpSpPr>
              <p:cNvPr id="24" name="Group 33"/>
              <p:cNvGrpSpPr/>
              <p:nvPr/>
            </p:nvGrpSpPr>
            <p:grpSpPr>
              <a:xfrm>
                <a:off x="4000460" y="1448780"/>
                <a:ext cx="1530100" cy="2542884"/>
                <a:chOff x="1143000" y="1352550"/>
                <a:chExt cx="1066800" cy="1772921"/>
              </a:xfrm>
            </p:grpSpPr>
            <p:grpSp>
              <p:nvGrpSpPr>
                <p:cNvPr id="26" name="Group 34"/>
                <p:cNvGrpSpPr/>
                <p:nvPr/>
              </p:nvGrpSpPr>
              <p:grpSpPr>
                <a:xfrm>
                  <a:off x="1220656" y="1995170"/>
                  <a:ext cx="911488" cy="1130301"/>
                  <a:chOff x="1147877" y="1942143"/>
                  <a:chExt cx="911488" cy="1130301"/>
                </a:xfrm>
              </p:grpSpPr>
              <p:sp>
                <p:nvSpPr>
                  <p:cNvPr id="28" name="Arrow: Notched Right 36"/>
                  <p:cNvSpPr/>
                  <p:nvPr/>
                </p:nvSpPr>
                <p:spPr bwMode="auto">
                  <a:xfrm rot="3952631" flipH="1">
                    <a:off x="1271327" y="2284405"/>
                    <a:ext cx="1130300" cy="445776"/>
                  </a:xfrm>
                  <a:prstGeom prst="notchedRightArrow">
                    <a:avLst>
                      <a:gd name="adj1" fmla="val 100000"/>
                      <a:gd name="adj2" fmla="val 58021"/>
                    </a:avLst>
                  </a:prstGeom>
                  <a:solidFill>
                    <a:schemeClr val="accent2"/>
                  </a:solidFill>
                  <a:ln w="19050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29" name="Arrow: Notched Right 37"/>
                  <p:cNvSpPr/>
                  <p:nvPr/>
                </p:nvSpPr>
                <p:spPr bwMode="auto">
                  <a:xfrm rot="17647369">
                    <a:off x="805615" y="2284406"/>
                    <a:ext cx="1130300" cy="445776"/>
                  </a:xfrm>
                  <a:prstGeom prst="notchedRightArrow">
                    <a:avLst>
                      <a:gd name="adj1" fmla="val 100000"/>
                      <a:gd name="adj2" fmla="val 58021"/>
                    </a:avLst>
                  </a:prstGeom>
                  <a:solidFill>
                    <a:schemeClr val="accent2"/>
                  </a:solidFill>
                  <a:ln w="19050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</p:grpSp>
            <p:sp>
              <p:nvSpPr>
                <p:cNvPr id="27" name="Oval 35"/>
                <p:cNvSpPr/>
                <p:nvPr/>
              </p:nvSpPr>
              <p:spPr bwMode="auto">
                <a:xfrm>
                  <a:off x="1143000" y="1352550"/>
                  <a:ext cx="1066800" cy="1066800"/>
                </a:xfrm>
                <a:prstGeom prst="ellipse">
                  <a:avLst/>
                </a:prstGeom>
                <a:solidFill>
                  <a:schemeClr val="bg1"/>
                </a:solidFill>
                <a:ln w="5715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  <p:sp>
            <p:nvSpPr>
              <p:cNvPr id="25" name="Freeform: Shape 77"/>
              <p:cNvSpPr>
                <a:spLocks noChangeAspect="1"/>
              </p:cNvSpPr>
              <p:nvPr/>
            </p:nvSpPr>
            <p:spPr bwMode="auto">
              <a:xfrm>
                <a:off x="4379949" y="1838162"/>
                <a:ext cx="771123" cy="771123"/>
              </a:xfrm>
              <a:custGeom>
                <a:avLst/>
                <a:gdLst/>
                <a:ahLst/>
                <a:cxnLst>
                  <a:cxn ang="0">
                    <a:pos x="68" y="34"/>
                  </a:cxn>
                  <a:cxn ang="0">
                    <a:pos x="34" y="68"/>
                  </a:cxn>
                  <a:cxn ang="0">
                    <a:pos x="0" y="34"/>
                  </a:cxn>
                  <a:cxn ang="0">
                    <a:pos x="34" y="0"/>
                  </a:cxn>
                  <a:cxn ang="0">
                    <a:pos x="68" y="34"/>
                  </a:cxn>
                  <a:cxn ang="0">
                    <a:pos x="66" y="34"/>
                  </a:cxn>
                  <a:cxn ang="0">
                    <a:pos x="34" y="1"/>
                  </a:cxn>
                  <a:cxn ang="0">
                    <a:pos x="1" y="34"/>
                  </a:cxn>
                  <a:cxn ang="0">
                    <a:pos x="34" y="66"/>
                  </a:cxn>
                  <a:cxn ang="0">
                    <a:pos x="66" y="34"/>
                  </a:cxn>
                  <a:cxn ang="0">
                    <a:pos x="7" y="22"/>
                  </a:cxn>
                  <a:cxn ang="0">
                    <a:pos x="21" y="60"/>
                  </a:cxn>
                  <a:cxn ang="0">
                    <a:pos x="5" y="34"/>
                  </a:cxn>
                  <a:cxn ang="0">
                    <a:pos x="7" y="22"/>
                  </a:cxn>
                  <a:cxn ang="0">
                    <a:pos x="51" y="42"/>
                  </a:cxn>
                  <a:cxn ang="0">
                    <a:pos x="48" y="51"/>
                  </a:cxn>
                  <a:cxn ang="0">
                    <a:pos x="38" y="20"/>
                  </a:cxn>
                  <a:cxn ang="0">
                    <a:pos x="41" y="20"/>
                  </a:cxn>
                  <a:cxn ang="0">
                    <a:pos x="41" y="17"/>
                  </a:cxn>
                  <a:cxn ang="0">
                    <a:pos x="33" y="18"/>
                  </a:cxn>
                  <a:cxn ang="0">
                    <a:pos x="25" y="17"/>
                  </a:cxn>
                  <a:cxn ang="0">
                    <a:pos x="25" y="20"/>
                  </a:cxn>
                  <a:cxn ang="0">
                    <a:pos x="28" y="20"/>
                  </a:cxn>
                  <a:cxn ang="0">
                    <a:pos x="33" y="32"/>
                  </a:cxn>
                  <a:cxn ang="0">
                    <a:pos x="27" y="52"/>
                  </a:cxn>
                  <a:cxn ang="0">
                    <a:pos x="16" y="20"/>
                  </a:cxn>
                  <a:cxn ang="0">
                    <a:pos x="19" y="20"/>
                  </a:cxn>
                  <a:cxn ang="0">
                    <a:pos x="19" y="17"/>
                  </a:cxn>
                  <a:cxn ang="0">
                    <a:pos x="11" y="18"/>
                  </a:cxn>
                  <a:cxn ang="0">
                    <a:pos x="9" y="18"/>
                  </a:cxn>
                  <a:cxn ang="0">
                    <a:pos x="34" y="5"/>
                  </a:cxn>
                  <a:cxn ang="0">
                    <a:pos x="53" y="12"/>
                  </a:cxn>
                  <a:cxn ang="0">
                    <a:pos x="53" y="12"/>
                  </a:cxn>
                  <a:cxn ang="0">
                    <a:pos x="48" y="17"/>
                  </a:cxn>
                  <a:cxn ang="0">
                    <a:pos x="51" y="24"/>
                  </a:cxn>
                  <a:cxn ang="0">
                    <a:pos x="53" y="32"/>
                  </a:cxn>
                  <a:cxn ang="0">
                    <a:pos x="51" y="42"/>
                  </a:cxn>
                  <a:cxn ang="0">
                    <a:pos x="43" y="61"/>
                  </a:cxn>
                  <a:cxn ang="0">
                    <a:pos x="43" y="61"/>
                  </a:cxn>
                  <a:cxn ang="0">
                    <a:pos x="34" y="63"/>
                  </a:cxn>
                  <a:cxn ang="0">
                    <a:pos x="26" y="62"/>
                  </a:cxn>
                  <a:cxn ang="0">
                    <a:pos x="34" y="36"/>
                  </a:cxn>
                  <a:cxn ang="0">
                    <a:pos x="43" y="61"/>
                  </a:cxn>
                  <a:cxn ang="0">
                    <a:pos x="63" y="34"/>
                  </a:cxn>
                  <a:cxn ang="0">
                    <a:pos x="48" y="59"/>
                  </a:cxn>
                  <a:cxn ang="0">
                    <a:pos x="57" y="33"/>
                  </a:cxn>
                  <a:cxn ang="0">
                    <a:pos x="60" y="23"/>
                  </a:cxn>
                  <a:cxn ang="0">
                    <a:pos x="59" y="20"/>
                  </a:cxn>
                  <a:cxn ang="0">
                    <a:pos x="63" y="34"/>
                  </a:cxn>
                </a:cxnLst>
                <a:rect l="0" t="0" r="r" b="b"/>
                <a:pathLst>
                  <a:path w="68" h="68">
                    <a:moveTo>
                      <a:pt x="68" y="34"/>
                    </a:moveTo>
                    <a:cubicBezTo>
                      <a:pt x="68" y="52"/>
                      <a:pt x="53" y="68"/>
                      <a:pt x="34" y="68"/>
                    </a:cubicBezTo>
                    <a:cubicBezTo>
                      <a:pt x="15" y="68"/>
                      <a:pt x="0" y="52"/>
                      <a:pt x="0" y="34"/>
                    </a:cubicBezTo>
                    <a:cubicBezTo>
                      <a:pt x="0" y="15"/>
                      <a:pt x="15" y="0"/>
                      <a:pt x="34" y="0"/>
                    </a:cubicBezTo>
                    <a:cubicBezTo>
                      <a:pt x="53" y="0"/>
                      <a:pt x="68" y="15"/>
                      <a:pt x="68" y="34"/>
                    </a:cubicBezTo>
                    <a:close/>
                    <a:moveTo>
                      <a:pt x="66" y="34"/>
                    </a:moveTo>
                    <a:cubicBezTo>
                      <a:pt x="66" y="16"/>
                      <a:pt x="52" y="1"/>
                      <a:pt x="34" y="1"/>
                    </a:cubicBezTo>
                    <a:cubicBezTo>
                      <a:pt x="16" y="1"/>
                      <a:pt x="1" y="16"/>
                      <a:pt x="1" y="34"/>
                    </a:cubicBezTo>
                    <a:cubicBezTo>
                      <a:pt x="1" y="52"/>
                      <a:pt x="16" y="66"/>
                      <a:pt x="34" y="66"/>
                    </a:cubicBezTo>
                    <a:cubicBezTo>
                      <a:pt x="52" y="66"/>
                      <a:pt x="66" y="52"/>
                      <a:pt x="66" y="34"/>
                    </a:cubicBezTo>
                    <a:close/>
                    <a:moveTo>
                      <a:pt x="7" y="22"/>
                    </a:moveTo>
                    <a:cubicBezTo>
                      <a:pt x="21" y="60"/>
                      <a:pt x="21" y="60"/>
                      <a:pt x="21" y="60"/>
                    </a:cubicBezTo>
                    <a:cubicBezTo>
                      <a:pt x="11" y="55"/>
                      <a:pt x="5" y="45"/>
                      <a:pt x="5" y="34"/>
                    </a:cubicBezTo>
                    <a:cubicBezTo>
                      <a:pt x="5" y="29"/>
                      <a:pt x="5" y="25"/>
                      <a:pt x="7" y="22"/>
                    </a:cubicBezTo>
                    <a:close/>
                    <a:moveTo>
                      <a:pt x="51" y="42"/>
                    </a:moveTo>
                    <a:cubicBezTo>
                      <a:pt x="48" y="51"/>
                      <a:pt x="48" y="51"/>
                      <a:pt x="48" y="51"/>
                    </a:cubicBezTo>
                    <a:cubicBezTo>
                      <a:pt x="38" y="20"/>
                      <a:pt x="38" y="20"/>
                      <a:pt x="38" y="20"/>
                    </a:cubicBezTo>
                    <a:cubicBezTo>
                      <a:pt x="38" y="20"/>
                      <a:pt x="40" y="20"/>
                      <a:pt x="41" y="20"/>
                    </a:cubicBezTo>
                    <a:cubicBezTo>
                      <a:pt x="43" y="20"/>
                      <a:pt x="43" y="17"/>
                      <a:pt x="41" y="17"/>
                    </a:cubicBezTo>
                    <a:cubicBezTo>
                      <a:pt x="36" y="18"/>
                      <a:pt x="33" y="18"/>
                      <a:pt x="33" y="18"/>
                    </a:cubicBezTo>
                    <a:cubicBezTo>
                      <a:pt x="33" y="18"/>
                      <a:pt x="30" y="18"/>
                      <a:pt x="25" y="17"/>
                    </a:cubicBezTo>
                    <a:cubicBezTo>
                      <a:pt x="24" y="17"/>
                      <a:pt x="24" y="20"/>
                      <a:pt x="25" y="20"/>
                    </a:cubicBezTo>
                    <a:cubicBezTo>
                      <a:pt x="27" y="20"/>
                      <a:pt x="28" y="20"/>
                      <a:pt x="28" y="20"/>
                    </a:cubicBezTo>
                    <a:cubicBezTo>
                      <a:pt x="33" y="32"/>
                      <a:pt x="33" y="32"/>
                      <a:pt x="33" y="32"/>
                    </a:cubicBezTo>
                    <a:cubicBezTo>
                      <a:pt x="27" y="52"/>
                      <a:pt x="27" y="52"/>
                      <a:pt x="27" y="52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20"/>
                      <a:pt x="18" y="20"/>
                      <a:pt x="19" y="20"/>
                    </a:cubicBezTo>
                    <a:cubicBezTo>
                      <a:pt x="21" y="20"/>
                      <a:pt x="21" y="17"/>
                      <a:pt x="19" y="17"/>
                    </a:cubicBezTo>
                    <a:cubicBezTo>
                      <a:pt x="14" y="18"/>
                      <a:pt x="11" y="18"/>
                      <a:pt x="11" y="18"/>
                    </a:cubicBezTo>
                    <a:cubicBezTo>
                      <a:pt x="11" y="18"/>
                      <a:pt x="10" y="18"/>
                      <a:pt x="9" y="18"/>
                    </a:cubicBezTo>
                    <a:cubicBezTo>
                      <a:pt x="15" y="10"/>
                      <a:pt x="24" y="5"/>
                      <a:pt x="34" y="5"/>
                    </a:cubicBezTo>
                    <a:cubicBezTo>
                      <a:pt x="41" y="5"/>
                      <a:pt x="48" y="7"/>
                      <a:pt x="53" y="12"/>
                    </a:cubicBezTo>
                    <a:cubicBezTo>
                      <a:pt x="53" y="12"/>
                      <a:pt x="53" y="12"/>
                      <a:pt x="53" y="12"/>
                    </a:cubicBezTo>
                    <a:cubicBezTo>
                      <a:pt x="50" y="12"/>
                      <a:pt x="48" y="15"/>
                      <a:pt x="48" y="17"/>
                    </a:cubicBezTo>
                    <a:cubicBezTo>
                      <a:pt x="48" y="20"/>
                      <a:pt x="50" y="22"/>
                      <a:pt x="51" y="24"/>
                    </a:cubicBezTo>
                    <a:cubicBezTo>
                      <a:pt x="52" y="26"/>
                      <a:pt x="53" y="29"/>
                      <a:pt x="53" y="32"/>
                    </a:cubicBezTo>
                    <a:cubicBezTo>
                      <a:pt x="53" y="35"/>
                      <a:pt x="52" y="38"/>
                      <a:pt x="51" y="42"/>
                    </a:cubicBezTo>
                    <a:close/>
                    <a:moveTo>
                      <a:pt x="43" y="61"/>
                    </a:moveTo>
                    <a:cubicBezTo>
                      <a:pt x="43" y="61"/>
                      <a:pt x="43" y="61"/>
                      <a:pt x="43" y="61"/>
                    </a:cubicBezTo>
                    <a:cubicBezTo>
                      <a:pt x="40" y="62"/>
                      <a:pt x="37" y="63"/>
                      <a:pt x="34" y="63"/>
                    </a:cubicBezTo>
                    <a:cubicBezTo>
                      <a:pt x="31" y="63"/>
                      <a:pt x="28" y="62"/>
                      <a:pt x="26" y="62"/>
                    </a:cubicBezTo>
                    <a:cubicBezTo>
                      <a:pt x="34" y="36"/>
                      <a:pt x="34" y="36"/>
                      <a:pt x="34" y="36"/>
                    </a:cubicBezTo>
                    <a:lnTo>
                      <a:pt x="43" y="61"/>
                    </a:lnTo>
                    <a:close/>
                    <a:moveTo>
                      <a:pt x="63" y="34"/>
                    </a:moveTo>
                    <a:cubicBezTo>
                      <a:pt x="63" y="44"/>
                      <a:pt x="57" y="54"/>
                      <a:pt x="48" y="59"/>
                    </a:cubicBezTo>
                    <a:cubicBezTo>
                      <a:pt x="57" y="33"/>
                      <a:pt x="57" y="33"/>
                      <a:pt x="57" y="33"/>
                    </a:cubicBezTo>
                    <a:cubicBezTo>
                      <a:pt x="59" y="29"/>
                      <a:pt x="60" y="26"/>
                      <a:pt x="60" y="23"/>
                    </a:cubicBezTo>
                    <a:cubicBezTo>
                      <a:pt x="60" y="22"/>
                      <a:pt x="60" y="21"/>
                      <a:pt x="59" y="20"/>
                    </a:cubicBezTo>
                    <a:cubicBezTo>
                      <a:pt x="62" y="24"/>
                      <a:pt x="63" y="29"/>
                      <a:pt x="63" y="3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4616969" y="1209644"/>
            <a:ext cx="1905795" cy="2792620"/>
            <a:chOff x="4616969" y="1209644"/>
            <a:chExt cx="1905795" cy="2792620"/>
          </a:xfrm>
        </p:grpSpPr>
        <p:grpSp>
          <p:nvGrpSpPr>
            <p:cNvPr id="7" name="Group 9"/>
            <p:cNvGrpSpPr/>
            <p:nvPr/>
          </p:nvGrpSpPr>
          <p:grpSpPr>
            <a:xfrm>
              <a:off x="4616969" y="3381841"/>
              <a:ext cx="1905795" cy="620423"/>
              <a:chOff x="6155959" y="4345042"/>
              <a:chExt cx="2541060" cy="827230"/>
            </a:xfrm>
          </p:grpSpPr>
          <p:sp>
            <p:nvSpPr>
              <p:cNvPr id="32" name="TextBox 50"/>
              <p:cNvSpPr txBox="1"/>
              <p:nvPr/>
            </p:nvSpPr>
            <p:spPr>
              <a:xfrm>
                <a:off x="6155959" y="4618274"/>
                <a:ext cx="2541060" cy="553998"/>
              </a:xfrm>
              <a:prstGeom prst="rect">
                <a:avLst/>
              </a:prstGeom>
              <a:noFill/>
            </p:spPr>
            <p:txBody>
              <a:bodyPr wrap="square">
                <a:normAutofit fontScale="70000" lnSpcReduction="20000"/>
              </a:bodyPr>
              <a:lstStyle/>
              <a:p>
                <a:pPr algn="ctr" defTabSz="9144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  <p:sp>
            <p:nvSpPr>
              <p:cNvPr id="33" name="Rectangle 51"/>
              <p:cNvSpPr/>
              <p:nvPr/>
            </p:nvSpPr>
            <p:spPr>
              <a:xfrm>
                <a:off x="6872491" y="4345042"/>
                <a:ext cx="1107996" cy="276999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zh-CN" altLang="en-US" sz="1200" b="1" dirty="0">
                    <a:solidFill>
                      <a:schemeClr val="accent3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</p:grpSp>
        <p:grpSp>
          <p:nvGrpSpPr>
            <p:cNvPr id="10" name="Group 7"/>
            <p:cNvGrpSpPr/>
            <p:nvPr/>
          </p:nvGrpSpPr>
          <p:grpSpPr>
            <a:xfrm>
              <a:off x="4996079" y="1209644"/>
              <a:ext cx="1147575" cy="1907163"/>
              <a:chOff x="6661437" y="1448780"/>
              <a:chExt cx="1530100" cy="2542884"/>
            </a:xfrm>
          </p:grpSpPr>
          <p:grpSp>
            <p:nvGrpSpPr>
              <p:cNvPr id="18" name="Group 41"/>
              <p:cNvGrpSpPr/>
              <p:nvPr/>
            </p:nvGrpSpPr>
            <p:grpSpPr>
              <a:xfrm>
                <a:off x="6661437" y="1448780"/>
                <a:ext cx="1530100" cy="2542884"/>
                <a:chOff x="1143000" y="1352550"/>
                <a:chExt cx="1066800" cy="1772921"/>
              </a:xfrm>
            </p:grpSpPr>
            <p:grpSp>
              <p:nvGrpSpPr>
                <p:cNvPr id="20" name="Group 42"/>
                <p:cNvGrpSpPr/>
                <p:nvPr/>
              </p:nvGrpSpPr>
              <p:grpSpPr>
                <a:xfrm>
                  <a:off x="1220656" y="1995170"/>
                  <a:ext cx="911488" cy="1130301"/>
                  <a:chOff x="1147877" y="1942143"/>
                  <a:chExt cx="911488" cy="1130301"/>
                </a:xfrm>
              </p:grpSpPr>
              <p:sp>
                <p:nvSpPr>
                  <p:cNvPr id="22" name="Arrow: Notched Right 44"/>
                  <p:cNvSpPr/>
                  <p:nvPr/>
                </p:nvSpPr>
                <p:spPr bwMode="auto">
                  <a:xfrm rot="3952631" flipH="1">
                    <a:off x="1271327" y="2284405"/>
                    <a:ext cx="1130300" cy="445776"/>
                  </a:xfrm>
                  <a:prstGeom prst="notchedRightArrow">
                    <a:avLst>
                      <a:gd name="adj1" fmla="val 100000"/>
                      <a:gd name="adj2" fmla="val 58021"/>
                    </a:avLst>
                  </a:prstGeom>
                  <a:solidFill>
                    <a:schemeClr val="accent3"/>
                  </a:solidFill>
                  <a:ln w="19050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23" name="Arrow: Notched Right 47"/>
                  <p:cNvSpPr/>
                  <p:nvPr/>
                </p:nvSpPr>
                <p:spPr bwMode="auto">
                  <a:xfrm rot="17647369">
                    <a:off x="805615" y="2284406"/>
                    <a:ext cx="1130300" cy="445776"/>
                  </a:xfrm>
                  <a:prstGeom prst="notchedRightArrow">
                    <a:avLst>
                      <a:gd name="adj1" fmla="val 100000"/>
                      <a:gd name="adj2" fmla="val 58021"/>
                    </a:avLst>
                  </a:prstGeom>
                  <a:solidFill>
                    <a:schemeClr val="accent3"/>
                  </a:solidFill>
                  <a:ln w="19050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</p:grpSp>
            <p:sp>
              <p:nvSpPr>
                <p:cNvPr id="21" name="Oval 43"/>
                <p:cNvSpPr/>
                <p:nvPr/>
              </p:nvSpPr>
              <p:spPr bwMode="auto">
                <a:xfrm>
                  <a:off x="1143000" y="1352550"/>
                  <a:ext cx="1066800" cy="1066800"/>
                </a:xfrm>
                <a:prstGeom prst="ellipse">
                  <a:avLst/>
                </a:prstGeom>
                <a:solidFill>
                  <a:schemeClr val="bg1"/>
                </a:solidFill>
                <a:ln w="57150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  <p:sp>
            <p:nvSpPr>
              <p:cNvPr id="19" name="Freeform: Shape 78"/>
              <p:cNvSpPr>
                <a:spLocks/>
              </p:cNvSpPr>
              <p:nvPr/>
            </p:nvSpPr>
            <p:spPr bwMode="auto">
              <a:xfrm>
                <a:off x="7140179" y="1873076"/>
                <a:ext cx="572622" cy="701296"/>
              </a:xfrm>
              <a:custGeom>
                <a:avLst/>
                <a:gdLst/>
                <a:ahLst/>
                <a:cxnLst>
                  <a:cxn ang="0">
                    <a:pos x="41" y="44"/>
                  </a:cxn>
                  <a:cxn ang="0">
                    <a:pos x="35" y="50"/>
                  </a:cxn>
                  <a:cxn ang="0">
                    <a:pos x="5" y="50"/>
                  </a:cxn>
                  <a:cxn ang="0">
                    <a:pos x="0" y="44"/>
                  </a:cxn>
                  <a:cxn ang="0">
                    <a:pos x="0" y="5"/>
                  </a:cxn>
                  <a:cxn ang="0">
                    <a:pos x="5" y="0"/>
                  </a:cxn>
                  <a:cxn ang="0">
                    <a:pos x="35" y="0"/>
                  </a:cxn>
                  <a:cxn ang="0">
                    <a:pos x="41" y="5"/>
                  </a:cxn>
                  <a:cxn ang="0">
                    <a:pos x="41" y="44"/>
                  </a:cxn>
                  <a:cxn ang="0">
                    <a:pos x="36" y="5"/>
                  </a:cxn>
                  <a:cxn ang="0">
                    <a:pos x="35" y="4"/>
                  </a:cxn>
                  <a:cxn ang="0">
                    <a:pos x="5" y="4"/>
                  </a:cxn>
                  <a:cxn ang="0">
                    <a:pos x="4" y="5"/>
                  </a:cxn>
                  <a:cxn ang="0">
                    <a:pos x="4" y="40"/>
                  </a:cxn>
                  <a:cxn ang="0">
                    <a:pos x="5" y="41"/>
                  </a:cxn>
                  <a:cxn ang="0">
                    <a:pos x="35" y="41"/>
                  </a:cxn>
                  <a:cxn ang="0">
                    <a:pos x="36" y="40"/>
                  </a:cxn>
                  <a:cxn ang="0">
                    <a:pos x="36" y="5"/>
                  </a:cxn>
                  <a:cxn ang="0">
                    <a:pos x="20" y="43"/>
                  </a:cxn>
                  <a:cxn ang="0">
                    <a:pos x="18" y="45"/>
                  </a:cxn>
                  <a:cxn ang="0">
                    <a:pos x="20" y="48"/>
                  </a:cxn>
                  <a:cxn ang="0">
                    <a:pos x="23" y="45"/>
                  </a:cxn>
                  <a:cxn ang="0">
                    <a:pos x="20" y="43"/>
                  </a:cxn>
                </a:cxnLst>
                <a:rect l="0" t="0" r="r" b="b"/>
                <a:pathLst>
                  <a:path w="41" h="50">
                    <a:moveTo>
                      <a:pt x="41" y="44"/>
                    </a:moveTo>
                    <a:cubicBezTo>
                      <a:pt x="41" y="47"/>
                      <a:pt x="38" y="50"/>
                      <a:pt x="35" y="50"/>
                    </a:cubicBezTo>
                    <a:cubicBezTo>
                      <a:pt x="5" y="50"/>
                      <a:pt x="5" y="50"/>
                      <a:pt x="5" y="50"/>
                    </a:cubicBezTo>
                    <a:cubicBezTo>
                      <a:pt x="2" y="50"/>
                      <a:pt x="0" y="47"/>
                      <a:pt x="0" y="4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8" y="0"/>
                      <a:pt x="41" y="2"/>
                      <a:pt x="41" y="5"/>
                    </a:cubicBezTo>
                    <a:lnTo>
                      <a:pt x="41" y="44"/>
                    </a:lnTo>
                    <a:close/>
                    <a:moveTo>
                      <a:pt x="36" y="5"/>
                    </a:moveTo>
                    <a:cubicBezTo>
                      <a:pt x="36" y="5"/>
                      <a:pt x="36" y="4"/>
                      <a:pt x="35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4"/>
                      <a:pt x="4" y="5"/>
                      <a:pt x="4" y="5"/>
                    </a:cubicBezTo>
                    <a:cubicBezTo>
                      <a:pt x="4" y="40"/>
                      <a:pt x="4" y="40"/>
                      <a:pt x="4" y="40"/>
                    </a:cubicBezTo>
                    <a:cubicBezTo>
                      <a:pt x="4" y="40"/>
                      <a:pt x="5" y="41"/>
                      <a:pt x="5" y="41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6" y="41"/>
                      <a:pt x="36" y="40"/>
                      <a:pt x="36" y="40"/>
                    </a:cubicBezTo>
                    <a:lnTo>
                      <a:pt x="36" y="5"/>
                    </a:lnTo>
                    <a:close/>
                    <a:moveTo>
                      <a:pt x="20" y="43"/>
                    </a:moveTo>
                    <a:cubicBezTo>
                      <a:pt x="19" y="43"/>
                      <a:pt x="18" y="44"/>
                      <a:pt x="18" y="45"/>
                    </a:cubicBezTo>
                    <a:cubicBezTo>
                      <a:pt x="18" y="46"/>
                      <a:pt x="19" y="48"/>
                      <a:pt x="20" y="48"/>
                    </a:cubicBezTo>
                    <a:cubicBezTo>
                      <a:pt x="22" y="48"/>
                      <a:pt x="23" y="46"/>
                      <a:pt x="23" y="45"/>
                    </a:cubicBezTo>
                    <a:cubicBezTo>
                      <a:pt x="23" y="44"/>
                      <a:pt x="22" y="43"/>
                      <a:pt x="20" y="4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47" name="组合 46"/>
          <p:cNvGrpSpPr/>
          <p:nvPr/>
        </p:nvGrpSpPr>
        <p:grpSpPr>
          <a:xfrm>
            <a:off x="6612704" y="1209644"/>
            <a:ext cx="1905795" cy="2792620"/>
            <a:chOff x="6612704" y="1209644"/>
            <a:chExt cx="1905795" cy="2792620"/>
          </a:xfrm>
        </p:grpSpPr>
        <p:grpSp>
          <p:nvGrpSpPr>
            <p:cNvPr id="8" name="Group 10"/>
            <p:cNvGrpSpPr/>
            <p:nvPr/>
          </p:nvGrpSpPr>
          <p:grpSpPr>
            <a:xfrm>
              <a:off x="6612704" y="3381841"/>
              <a:ext cx="1905795" cy="620423"/>
              <a:chOff x="8816938" y="4345042"/>
              <a:chExt cx="2541060" cy="827230"/>
            </a:xfrm>
          </p:grpSpPr>
          <p:sp>
            <p:nvSpPr>
              <p:cNvPr id="30" name="TextBox 75"/>
              <p:cNvSpPr txBox="1"/>
              <p:nvPr/>
            </p:nvSpPr>
            <p:spPr>
              <a:xfrm>
                <a:off x="8816938" y="4618274"/>
                <a:ext cx="2541060" cy="553998"/>
              </a:xfrm>
              <a:prstGeom prst="rect">
                <a:avLst/>
              </a:prstGeom>
              <a:noFill/>
            </p:spPr>
            <p:txBody>
              <a:bodyPr wrap="square">
                <a:normAutofit fontScale="70000" lnSpcReduction="20000"/>
              </a:bodyPr>
              <a:lstStyle/>
              <a:p>
                <a:pPr algn="ctr" defTabSz="9144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This section is displayed as a text layout placeholder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</a:b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latin typeface="印品黑体" panose="00000500000000000000" pitchFamily="2" charset="-122"/>
                  </a:rPr>
                  <a:t>(Theme fonts are recommended)</a:t>
                </a:r>
              </a:p>
            </p:txBody>
          </p:sp>
          <p:sp>
            <p:nvSpPr>
              <p:cNvPr id="31" name="Rectangle 76"/>
              <p:cNvSpPr/>
              <p:nvPr/>
            </p:nvSpPr>
            <p:spPr>
              <a:xfrm>
                <a:off x="9533470" y="4345042"/>
                <a:ext cx="1107996" cy="276999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zh-CN" altLang="en-US" sz="1200" b="1" dirty="0">
                    <a:solidFill>
                      <a:schemeClr val="accent4"/>
                    </a:solidFill>
                    <a:latin typeface="印品黑体" panose="00000500000000000000" pitchFamily="2" charset="-122"/>
                  </a:rPr>
                  <a:t>The title text preset</a:t>
                </a:r>
              </a:p>
            </p:txBody>
          </p:sp>
        </p:grpSp>
        <p:grpSp>
          <p:nvGrpSpPr>
            <p:cNvPr id="11" name="Group 8"/>
            <p:cNvGrpSpPr/>
            <p:nvPr/>
          </p:nvGrpSpPr>
          <p:grpSpPr>
            <a:xfrm>
              <a:off x="6991813" y="1209644"/>
              <a:ext cx="1147575" cy="1907163"/>
              <a:chOff x="9322417" y="1448780"/>
              <a:chExt cx="1530100" cy="2542884"/>
            </a:xfrm>
          </p:grpSpPr>
          <p:grpSp>
            <p:nvGrpSpPr>
              <p:cNvPr id="12" name="Group 52"/>
              <p:cNvGrpSpPr/>
              <p:nvPr/>
            </p:nvGrpSpPr>
            <p:grpSpPr>
              <a:xfrm>
                <a:off x="9322417" y="1448780"/>
                <a:ext cx="1530100" cy="2542884"/>
                <a:chOff x="1143000" y="1352550"/>
                <a:chExt cx="1066800" cy="1772921"/>
              </a:xfrm>
            </p:grpSpPr>
            <p:grpSp>
              <p:nvGrpSpPr>
                <p:cNvPr id="14" name="Group 53"/>
                <p:cNvGrpSpPr/>
                <p:nvPr/>
              </p:nvGrpSpPr>
              <p:grpSpPr>
                <a:xfrm>
                  <a:off x="1220656" y="1995170"/>
                  <a:ext cx="911488" cy="1130301"/>
                  <a:chOff x="1147877" y="1942143"/>
                  <a:chExt cx="911488" cy="1130301"/>
                </a:xfrm>
              </p:grpSpPr>
              <p:sp>
                <p:nvSpPr>
                  <p:cNvPr id="16" name="Arrow: Notched Right 55"/>
                  <p:cNvSpPr/>
                  <p:nvPr/>
                </p:nvSpPr>
                <p:spPr bwMode="auto">
                  <a:xfrm rot="3952631" flipH="1">
                    <a:off x="1271327" y="2284405"/>
                    <a:ext cx="1130300" cy="445776"/>
                  </a:xfrm>
                  <a:prstGeom prst="notchedRightArrow">
                    <a:avLst>
                      <a:gd name="adj1" fmla="val 100000"/>
                      <a:gd name="adj2" fmla="val 58021"/>
                    </a:avLst>
                  </a:prstGeom>
                  <a:solidFill>
                    <a:schemeClr val="accent4"/>
                  </a:solidFill>
                  <a:ln w="19050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  <p:sp>
                <p:nvSpPr>
                  <p:cNvPr id="17" name="Arrow: Notched Right 63"/>
                  <p:cNvSpPr/>
                  <p:nvPr/>
                </p:nvSpPr>
                <p:spPr bwMode="auto">
                  <a:xfrm rot="17647369">
                    <a:off x="805615" y="2284406"/>
                    <a:ext cx="1130300" cy="445776"/>
                  </a:xfrm>
                  <a:prstGeom prst="notchedRightArrow">
                    <a:avLst>
                      <a:gd name="adj1" fmla="val 100000"/>
                      <a:gd name="adj2" fmla="val 58021"/>
                    </a:avLst>
                  </a:prstGeom>
                  <a:solidFill>
                    <a:schemeClr val="accent4"/>
                  </a:solidFill>
                  <a:ln w="19050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latin typeface="印品黑体" panose="00000500000000000000" pitchFamily="2" charset="-122"/>
                    </a:endParaRPr>
                  </a:p>
                </p:txBody>
              </p:sp>
            </p:grpSp>
            <p:sp>
              <p:nvSpPr>
                <p:cNvPr id="15" name="Oval 54"/>
                <p:cNvSpPr/>
                <p:nvPr/>
              </p:nvSpPr>
              <p:spPr bwMode="auto">
                <a:xfrm>
                  <a:off x="1143000" y="1352550"/>
                  <a:ext cx="1066800" cy="1066800"/>
                </a:xfrm>
                <a:prstGeom prst="ellipse">
                  <a:avLst/>
                </a:prstGeom>
                <a:solidFill>
                  <a:schemeClr val="bg1"/>
                </a:solidFill>
                <a:ln w="57150">
                  <a:solidFill>
                    <a:schemeClr val="accent4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  <p:sp>
            <p:nvSpPr>
              <p:cNvPr id="13" name="Freeform: Shape 79"/>
              <p:cNvSpPr>
                <a:spLocks noChangeAspect="1"/>
              </p:cNvSpPr>
              <p:nvPr/>
            </p:nvSpPr>
            <p:spPr bwMode="auto">
              <a:xfrm>
                <a:off x="9709845" y="1939310"/>
                <a:ext cx="755247" cy="568829"/>
              </a:xfrm>
              <a:custGeom>
                <a:avLst/>
                <a:gdLst/>
                <a:ahLst/>
                <a:cxnLst>
                  <a:cxn ang="0">
                    <a:pos x="158" y="119"/>
                  </a:cxn>
                  <a:cxn ang="0">
                    <a:pos x="0" y="119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8" y="108"/>
                  </a:cxn>
                  <a:cxn ang="0">
                    <a:pos x="158" y="108"/>
                  </a:cxn>
                  <a:cxn ang="0">
                    <a:pos x="158" y="119"/>
                  </a:cxn>
                  <a:cxn ang="0">
                    <a:pos x="147" y="98"/>
                  </a:cxn>
                  <a:cxn ang="0">
                    <a:pos x="19" y="98"/>
                  </a:cxn>
                  <a:cxn ang="0">
                    <a:pos x="19" y="54"/>
                  </a:cxn>
                  <a:cxn ang="0">
                    <a:pos x="54" y="9"/>
                  </a:cxn>
                  <a:cxn ang="0">
                    <a:pos x="97" y="54"/>
                  </a:cxn>
                  <a:cxn ang="0">
                    <a:pos x="127" y="28"/>
                  </a:cxn>
                  <a:cxn ang="0">
                    <a:pos x="147" y="98"/>
                  </a:cxn>
                </a:cxnLst>
                <a:rect l="0" t="0" r="r" b="b"/>
                <a:pathLst>
                  <a:path w="158" h="119">
                    <a:moveTo>
                      <a:pt x="158" y="119"/>
                    </a:moveTo>
                    <a:lnTo>
                      <a:pt x="0" y="119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08"/>
                    </a:lnTo>
                    <a:lnTo>
                      <a:pt x="158" y="108"/>
                    </a:lnTo>
                    <a:lnTo>
                      <a:pt x="158" y="119"/>
                    </a:lnTo>
                    <a:close/>
                    <a:moveTo>
                      <a:pt x="147" y="98"/>
                    </a:moveTo>
                    <a:lnTo>
                      <a:pt x="19" y="98"/>
                    </a:lnTo>
                    <a:lnTo>
                      <a:pt x="19" y="54"/>
                    </a:lnTo>
                    <a:lnTo>
                      <a:pt x="54" y="9"/>
                    </a:lnTo>
                    <a:lnTo>
                      <a:pt x="97" y="54"/>
                    </a:lnTo>
                    <a:lnTo>
                      <a:pt x="127" y="28"/>
                    </a:lnTo>
                    <a:lnTo>
                      <a:pt x="147" y="98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sp>
        <p:nvSpPr>
          <p:cNvPr id="48" name="Title 1"/>
          <p:cNvSpPr txBox="1">
            <a:spLocks/>
          </p:cNvSpPr>
          <p:nvPr/>
        </p:nvSpPr>
        <p:spPr>
          <a:xfrm>
            <a:off x="611560" y="175643"/>
            <a:ext cx="317937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932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7"/>
          <p:cNvSpPr/>
          <p:nvPr/>
        </p:nvSpPr>
        <p:spPr>
          <a:xfrm>
            <a:off x="1763688" y="1471884"/>
            <a:ext cx="5728151" cy="2035969"/>
          </a:xfrm>
          <a:prstGeom prst="roundRect">
            <a:avLst>
              <a:gd name="adj" fmla="val 3342"/>
            </a:avLst>
          </a:prstGeom>
          <a:solidFill>
            <a:srgbClr val="5AAD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印品黑体" panose="00000500000000000000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326534" y="2313023"/>
            <a:ext cx="46489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spc="300" dirty="0">
                <a:solidFill>
                  <a:schemeClr val="bg1"/>
                </a:solidFill>
                <a:latin typeface="印品黑体" panose="00000500000000000000" pitchFamily="2" charset="-122"/>
                <a:ea typeface="印品黑体" panose="00000500000000000000" pitchFamily="2" charset="-122"/>
                <a:sym typeface="微软雅黑" pitchFamily="34" charset="-122"/>
              </a:rPr>
              <a:t>Thank you</a:t>
            </a:r>
          </a:p>
        </p:txBody>
      </p:sp>
      <p:sp>
        <p:nvSpPr>
          <p:cNvPr id="16" name="矩形: 圆角 15"/>
          <p:cNvSpPr/>
          <p:nvPr/>
        </p:nvSpPr>
        <p:spPr>
          <a:xfrm>
            <a:off x="1898982" y="1563637"/>
            <a:ext cx="5481330" cy="1838301"/>
          </a:xfrm>
          <a:prstGeom prst="roundRect">
            <a:avLst>
              <a:gd name="adj" fmla="val 334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印品黑体" panose="00000500000000000000" pitchFamily="2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019078" y="-2366463"/>
            <a:ext cx="7395510" cy="6618716"/>
            <a:chOff x="4019078" y="-2366463"/>
            <a:chExt cx="7395510" cy="6618716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6156176" y="-1025054"/>
              <a:ext cx="4332447" cy="3570061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68064" flipH="1" flipV="1">
              <a:off x="7082141" y="682192"/>
              <a:ext cx="4332447" cy="3570061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4019078" y="-2366463"/>
              <a:ext cx="4332447" cy="3570061"/>
            </a:xfrm>
            <a:prstGeom prst="rect">
              <a:avLst/>
            </a:prstGeom>
          </p:spPr>
        </p:pic>
      </p:grpSp>
      <p:grpSp>
        <p:nvGrpSpPr>
          <p:cNvPr id="13" name="组合 12"/>
          <p:cNvGrpSpPr/>
          <p:nvPr/>
        </p:nvGrpSpPr>
        <p:grpSpPr>
          <a:xfrm>
            <a:off x="-2433908" y="2223904"/>
            <a:ext cx="7321890" cy="5520901"/>
            <a:chOff x="-2433908" y="2223904"/>
            <a:chExt cx="7321890" cy="5520901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33908" y="2223904"/>
              <a:ext cx="4261107" cy="3511276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-723311" y="3807486"/>
              <a:ext cx="4261107" cy="3511276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626875" y="4233529"/>
              <a:ext cx="4261107" cy="3511276"/>
            </a:xfrm>
            <a:prstGeom prst="rect">
              <a:avLst/>
            </a:prstGeom>
          </p:spPr>
        </p:pic>
      </p:grp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85809B7F-1751-4E6A-A631-1CE953C36542}"/>
              </a:ext>
            </a:extLst>
          </p:cNvPr>
          <p:cNvSpPr/>
          <p:nvPr/>
        </p:nvSpPr>
        <p:spPr>
          <a:xfrm>
            <a:off x="3769953" y="1601066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3" name="TextBox 3">
            <a:hlinkClick r:id="rId5"/>
            <a:extLst>
              <a:ext uri="{FF2B5EF4-FFF2-40B4-BE49-F238E27FC236}">
                <a16:creationId xmlns:a16="http://schemas.microsoft.com/office/drawing/2014/main" id="{FC7CA010-2C15-49E2-B41E-6380006FFDC5}"/>
              </a:ext>
            </a:extLst>
          </p:cNvPr>
          <p:cNvSpPr txBox="1"/>
          <p:nvPr/>
        </p:nvSpPr>
        <p:spPr>
          <a:xfrm>
            <a:off x="3913428" y="483843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96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8"/>
          <p:cNvSpPr txBox="1"/>
          <p:nvPr/>
        </p:nvSpPr>
        <p:spPr>
          <a:xfrm>
            <a:off x="1505985" y="2209416"/>
            <a:ext cx="65028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36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  <a:cs typeface="+mn-ea"/>
                <a:sym typeface="+mn-lt"/>
              </a:rPr>
              <a:t>Overview of the annual work</a:t>
            </a:r>
            <a:endParaRPr lang="en-GB" altLang="zh-CN" sz="36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" name="TextBox 49"/>
          <p:cNvSpPr txBox="1"/>
          <p:nvPr/>
        </p:nvSpPr>
        <p:spPr>
          <a:xfrm>
            <a:off x="3419872" y="2971050"/>
            <a:ext cx="302433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  <a:cs typeface="+mn-ea"/>
                <a:sym typeface="+mn-lt"/>
              </a:rPr>
              <a:t>Please replace the text and click Add the relevant title text</a:t>
            </a:r>
          </a:p>
        </p:txBody>
      </p:sp>
      <p:sp>
        <p:nvSpPr>
          <p:cNvPr id="64" name="TextBox 48"/>
          <p:cNvSpPr txBox="1"/>
          <p:nvPr/>
        </p:nvSpPr>
        <p:spPr>
          <a:xfrm>
            <a:off x="4167534" y="1124620"/>
            <a:ext cx="148458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8000" dirty="0">
                <a:solidFill>
                  <a:srgbClr val="5AAD9E"/>
                </a:solidFill>
                <a:latin typeface="Narkisim" panose="020E0502050101010101" pitchFamily="34" charset="-79"/>
                <a:ea typeface="华康雅宋体W9(P)" panose="02020900000000000000" pitchFamily="18" charset="-122"/>
                <a:cs typeface="Narkisim" panose="020E0502050101010101" pitchFamily="34" charset="-79"/>
                <a:sym typeface="+mn-lt"/>
              </a:rPr>
              <a:t>01</a:t>
            </a:r>
            <a:endParaRPr lang="en-GB" altLang="zh-CN" sz="8000" dirty="0">
              <a:solidFill>
                <a:srgbClr val="5AAD9E"/>
              </a:solidFill>
              <a:latin typeface="Narkisim" panose="020E0502050101010101" pitchFamily="34" charset="-79"/>
              <a:ea typeface="华康雅宋体W9(P)" panose="02020900000000000000" pitchFamily="18" charset="-122"/>
              <a:cs typeface="Narkisim" panose="020E0502050101010101" pitchFamily="34" charset="-79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019078" y="-2366463"/>
            <a:ext cx="7395510" cy="6618716"/>
            <a:chOff x="4019078" y="-2366463"/>
            <a:chExt cx="7395510" cy="6618716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6156176" y="-1025054"/>
              <a:ext cx="4332447" cy="3570061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68064" flipH="1" flipV="1">
              <a:off x="7082141" y="682192"/>
              <a:ext cx="4332447" cy="3570061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4019078" y="-2366463"/>
              <a:ext cx="4332447" cy="3570061"/>
            </a:xfrm>
            <a:prstGeom prst="rect">
              <a:avLst/>
            </a:prstGeom>
          </p:spPr>
        </p:pic>
      </p:grpSp>
      <p:grpSp>
        <p:nvGrpSpPr>
          <p:cNvPr id="15" name="组合 14"/>
          <p:cNvGrpSpPr/>
          <p:nvPr/>
        </p:nvGrpSpPr>
        <p:grpSpPr>
          <a:xfrm>
            <a:off x="-2433908" y="2223904"/>
            <a:ext cx="7321890" cy="5520901"/>
            <a:chOff x="-2433908" y="2223904"/>
            <a:chExt cx="7321890" cy="5520901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33908" y="2223904"/>
              <a:ext cx="4261107" cy="3511276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-723311" y="3807486"/>
              <a:ext cx="4261107" cy="3511276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626875" y="4233529"/>
              <a:ext cx="4261107" cy="35112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72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6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8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组合 76"/>
          <p:cNvGrpSpPr/>
          <p:nvPr/>
        </p:nvGrpSpPr>
        <p:grpSpPr>
          <a:xfrm>
            <a:off x="686422" y="3923795"/>
            <a:ext cx="7752942" cy="0"/>
            <a:chOff x="686422" y="3923795"/>
            <a:chExt cx="7752942" cy="0"/>
          </a:xfrm>
        </p:grpSpPr>
        <p:cxnSp>
          <p:nvCxnSpPr>
            <p:cNvPr id="4" name="Straight Connector 2"/>
            <p:cNvCxnSpPr/>
            <p:nvPr/>
          </p:nvCxnSpPr>
          <p:spPr>
            <a:xfrm>
              <a:off x="1645481" y="3923795"/>
              <a:ext cx="1107000" cy="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3"/>
            <p:cNvCxnSpPr/>
            <p:nvPr/>
          </p:nvCxnSpPr>
          <p:spPr>
            <a:xfrm>
              <a:off x="2818500" y="3923795"/>
              <a:ext cx="1107000" cy="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4"/>
            <p:cNvCxnSpPr/>
            <p:nvPr/>
          </p:nvCxnSpPr>
          <p:spPr>
            <a:xfrm>
              <a:off x="4002510" y="3923795"/>
              <a:ext cx="1107000" cy="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5"/>
            <p:cNvCxnSpPr/>
            <p:nvPr/>
          </p:nvCxnSpPr>
          <p:spPr>
            <a:xfrm>
              <a:off x="5175529" y="3923795"/>
              <a:ext cx="1107000" cy="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6"/>
            <p:cNvCxnSpPr/>
            <p:nvPr/>
          </p:nvCxnSpPr>
          <p:spPr>
            <a:xfrm rot="10800000">
              <a:off x="7548364" y="3923795"/>
              <a:ext cx="891000" cy="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7"/>
            <p:cNvCxnSpPr/>
            <p:nvPr/>
          </p:nvCxnSpPr>
          <p:spPr>
            <a:xfrm rot="10800000">
              <a:off x="6359370" y="3923795"/>
              <a:ext cx="1107000" cy="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8"/>
            <p:cNvCxnSpPr/>
            <p:nvPr/>
          </p:nvCxnSpPr>
          <p:spPr>
            <a:xfrm rot="10800000">
              <a:off x="686422" y="3923795"/>
              <a:ext cx="891000" cy="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组合 77"/>
          <p:cNvGrpSpPr/>
          <p:nvPr/>
        </p:nvGrpSpPr>
        <p:grpSpPr>
          <a:xfrm>
            <a:off x="930790" y="2196189"/>
            <a:ext cx="1378216" cy="2009409"/>
            <a:chOff x="930790" y="2196189"/>
            <a:chExt cx="1378216" cy="2009409"/>
          </a:xfrm>
        </p:grpSpPr>
        <p:sp>
          <p:nvSpPr>
            <p:cNvPr id="11" name="TextBox 9"/>
            <p:cNvSpPr txBox="1"/>
            <p:nvPr/>
          </p:nvSpPr>
          <p:spPr>
            <a:xfrm>
              <a:off x="1146691" y="2920762"/>
              <a:ext cx="946414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 dirty="0"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12" name="TextBox 10"/>
            <p:cNvSpPr txBox="1"/>
            <p:nvPr/>
          </p:nvSpPr>
          <p:spPr>
            <a:xfrm>
              <a:off x="930790" y="3089716"/>
              <a:ext cx="1378216" cy="415499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sp>
          <p:nvSpPr>
            <p:cNvPr id="18" name="TextBox 16"/>
            <p:cNvSpPr txBox="1"/>
            <p:nvPr/>
          </p:nvSpPr>
          <p:spPr>
            <a:xfrm>
              <a:off x="1414794" y="3997849"/>
              <a:ext cx="393377" cy="20774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lang="id-ID" sz="1200" b="1" dirty="0">
                  <a:latin typeface="印品黑体" panose="00000500000000000000" pitchFamily="2" charset="-122"/>
                </a:rPr>
                <a:t>2012</a:t>
              </a:r>
            </a:p>
          </p:txBody>
        </p:sp>
        <p:sp>
          <p:nvSpPr>
            <p:cNvPr id="19" name="Oval 17"/>
            <p:cNvSpPr/>
            <p:nvPr/>
          </p:nvSpPr>
          <p:spPr>
            <a:xfrm>
              <a:off x="1579398" y="3883295"/>
              <a:ext cx="81000" cy="81000"/>
            </a:xfrm>
            <a:prstGeom prst="ellips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cxnSp>
          <p:nvCxnSpPr>
            <p:cNvPr id="25" name="Straight Connector 23"/>
            <p:cNvCxnSpPr/>
            <p:nvPr/>
          </p:nvCxnSpPr>
          <p:spPr>
            <a:xfrm flipV="1">
              <a:off x="1619898" y="3567789"/>
              <a:ext cx="0" cy="270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4"/>
            <p:cNvCxnSpPr/>
            <p:nvPr/>
          </p:nvCxnSpPr>
          <p:spPr>
            <a:xfrm flipV="1">
              <a:off x="1619898" y="2635012"/>
              <a:ext cx="0" cy="297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5"/>
            <p:cNvGrpSpPr/>
            <p:nvPr/>
          </p:nvGrpSpPr>
          <p:grpSpPr>
            <a:xfrm>
              <a:off x="1421606" y="2196189"/>
              <a:ext cx="405000" cy="405000"/>
              <a:chOff x="1895475" y="3190875"/>
              <a:chExt cx="540000" cy="540000"/>
            </a:xfrm>
          </p:grpSpPr>
          <p:sp>
            <p:nvSpPr>
              <p:cNvPr id="75" name="Oval 73"/>
              <p:cNvSpPr/>
              <p:nvPr/>
            </p:nvSpPr>
            <p:spPr>
              <a:xfrm>
                <a:off x="1895475" y="3190875"/>
                <a:ext cx="540000" cy="540000"/>
              </a:xfrm>
              <a:prstGeom prst="ellipse">
                <a:avLst/>
              </a:prstGeom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76" name="Freeform: Shape 74"/>
              <p:cNvSpPr>
                <a:spLocks/>
              </p:cNvSpPr>
              <p:nvPr/>
            </p:nvSpPr>
            <p:spPr bwMode="auto">
              <a:xfrm>
                <a:off x="2000853" y="3295413"/>
                <a:ext cx="329244" cy="330924"/>
              </a:xfrm>
              <a:custGeom>
                <a:avLst/>
                <a:gdLst>
                  <a:gd name="T0" fmla="*/ 234 w 246"/>
                  <a:gd name="T1" fmla="*/ 13 h 247"/>
                  <a:gd name="T2" fmla="*/ 175 w 246"/>
                  <a:gd name="T3" fmla="*/ 35 h 247"/>
                  <a:gd name="T4" fmla="*/ 153 w 246"/>
                  <a:gd name="T5" fmla="*/ 60 h 247"/>
                  <a:gd name="T6" fmla="*/ 24 w 246"/>
                  <a:gd name="T7" fmla="*/ 36 h 247"/>
                  <a:gd name="T8" fmla="*/ 5 w 246"/>
                  <a:gd name="T9" fmla="*/ 55 h 247"/>
                  <a:gd name="T10" fmla="*/ 107 w 246"/>
                  <a:gd name="T11" fmla="*/ 109 h 247"/>
                  <a:gd name="T12" fmla="*/ 65 w 246"/>
                  <a:gd name="T13" fmla="*/ 159 h 247"/>
                  <a:gd name="T14" fmla="*/ 54 w 246"/>
                  <a:gd name="T15" fmla="*/ 172 h 247"/>
                  <a:gd name="T16" fmla="*/ 12 w 246"/>
                  <a:gd name="T17" fmla="*/ 161 h 247"/>
                  <a:gd name="T18" fmla="*/ 0 w 246"/>
                  <a:gd name="T19" fmla="*/ 173 h 247"/>
                  <a:gd name="T20" fmla="*/ 47 w 246"/>
                  <a:gd name="T21" fmla="*/ 200 h 247"/>
                  <a:gd name="T22" fmla="*/ 74 w 246"/>
                  <a:gd name="T23" fmla="*/ 247 h 247"/>
                  <a:gd name="T24" fmla="*/ 86 w 246"/>
                  <a:gd name="T25" fmla="*/ 235 h 247"/>
                  <a:gd name="T26" fmla="*/ 75 w 246"/>
                  <a:gd name="T27" fmla="*/ 193 h 247"/>
                  <a:gd name="T28" fmla="*/ 88 w 246"/>
                  <a:gd name="T29" fmla="*/ 182 h 247"/>
                  <a:gd name="T30" fmla="*/ 138 w 246"/>
                  <a:gd name="T31" fmla="*/ 140 h 247"/>
                  <a:gd name="T32" fmla="*/ 192 w 246"/>
                  <a:gd name="T33" fmla="*/ 242 h 247"/>
                  <a:gd name="T34" fmla="*/ 211 w 246"/>
                  <a:gd name="T35" fmla="*/ 223 h 247"/>
                  <a:gd name="T36" fmla="*/ 187 w 246"/>
                  <a:gd name="T37" fmla="*/ 94 h 247"/>
                  <a:gd name="T38" fmla="*/ 212 w 246"/>
                  <a:gd name="T39" fmla="*/ 72 h 247"/>
                  <a:gd name="T40" fmla="*/ 234 w 246"/>
                  <a:gd name="T41" fmla="*/ 13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6" h="247">
                    <a:moveTo>
                      <a:pt x="234" y="13"/>
                    </a:moveTo>
                    <a:cubicBezTo>
                      <a:pt x="221" y="0"/>
                      <a:pt x="196" y="11"/>
                      <a:pt x="175" y="35"/>
                    </a:cubicBezTo>
                    <a:cubicBezTo>
                      <a:pt x="153" y="60"/>
                      <a:pt x="153" y="60"/>
                      <a:pt x="153" y="60"/>
                    </a:cubicBezTo>
                    <a:cubicBezTo>
                      <a:pt x="24" y="36"/>
                      <a:pt x="24" y="36"/>
                      <a:pt x="24" y="36"/>
                    </a:cubicBezTo>
                    <a:cubicBezTo>
                      <a:pt x="5" y="55"/>
                      <a:pt x="5" y="55"/>
                      <a:pt x="5" y="55"/>
                    </a:cubicBezTo>
                    <a:cubicBezTo>
                      <a:pt x="107" y="109"/>
                      <a:pt x="107" y="109"/>
                      <a:pt x="107" y="109"/>
                    </a:cubicBezTo>
                    <a:cubicBezTo>
                      <a:pt x="65" y="159"/>
                      <a:pt x="65" y="159"/>
                      <a:pt x="65" y="159"/>
                    </a:cubicBezTo>
                    <a:cubicBezTo>
                      <a:pt x="61" y="164"/>
                      <a:pt x="57" y="168"/>
                      <a:pt x="54" y="172"/>
                    </a:cubicBezTo>
                    <a:cubicBezTo>
                      <a:pt x="12" y="161"/>
                      <a:pt x="12" y="161"/>
                      <a:pt x="12" y="161"/>
                    </a:cubicBezTo>
                    <a:cubicBezTo>
                      <a:pt x="0" y="173"/>
                      <a:pt x="0" y="173"/>
                      <a:pt x="0" y="173"/>
                    </a:cubicBezTo>
                    <a:cubicBezTo>
                      <a:pt x="47" y="200"/>
                      <a:pt x="47" y="200"/>
                      <a:pt x="47" y="200"/>
                    </a:cubicBezTo>
                    <a:cubicBezTo>
                      <a:pt x="74" y="247"/>
                      <a:pt x="74" y="247"/>
                      <a:pt x="74" y="247"/>
                    </a:cubicBezTo>
                    <a:cubicBezTo>
                      <a:pt x="86" y="235"/>
                      <a:pt x="86" y="235"/>
                      <a:pt x="86" y="235"/>
                    </a:cubicBezTo>
                    <a:cubicBezTo>
                      <a:pt x="75" y="193"/>
                      <a:pt x="75" y="193"/>
                      <a:pt x="75" y="193"/>
                    </a:cubicBezTo>
                    <a:cubicBezTo>
                      <a:pt x="79" y="190"/>
                      <a:pt x="83" y="186"/>
                      <a:pt x="88" y="182"/>
                    </a:cubicBezTo>
                    <a:cubicBezTo>
                      <a:pt x="138" y="140"/>
                      <a:pt x="138" y="140"/>
                      <a:pt x="138" y="140"/>
                    </a:cubicBezTo>
                    <a:cubicBezTo>
                      <a:pt x="192" y="242"/>
                      <a:pt x="192" y="242"/>
                      <a:pt x="192" y="242"/>
                    </a:cubicBezTo>
                    <a:cubicBezTo>
                      <a:pt x="211" y="223"/>
                      <a:pt x="211" y="223"/>
                      <a:pt x="211" y="223"/>
                    </a:cubicBezTo>
                    <a:cubicBezTo>
                      <a:pt x="187" y="94"/>
                      <a:pt x="187" y="94"/>
                      <a:pt x="187" y="94"/>
                    </a:cubicBezTo>
                    <a:cubicBezTo>
                      <a:pt x="212" y="72"/>
                      <a:pt x="212" y="72"/>
                      <a:pt x="212" y="72"/>
                    </a:cubicBezTo>
                    <a:cubicBezTo>
                      <a:pt x="236" y="51"/>
                      <a:pt x="246" y="25"/>
                      <a:pt x="234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80" name="组合 79"/>
          <p:cNvGrpSpPr/>
          <p:nvPr/>
        </p:nvGrpSpPr>
        <p:grpSpPr>
          <a:xfrm>
            <a:off x="2108439" y="1221600"/>
            <a:ext cx="1378216" cy="2983998"/>
            <a:chOff x="2108439" y="1221600"/>
            <a:chExt cx="1378216" cy="2983998"/>
          </a:xfrm>
        </p:grpSpPr>
        <p:sp>
          <p:nvSpPr>
            <p:cNvPr id="17" name="TextBox 15"/>
            <p:cNvSpPr txBox="1"/>
            <p:nvPr/>
          </p:nvSpPr>
          <p:spPr>
            <a:xfrm>
              <a:off x="2594607" y="3997849"/>
              <a:ext cx="393377" cy="20774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lang="id-ID" sz="1200" b="1" dirty="0">
                  <a:latin typeface="印品黑体" panose="00000500000000000000" pitchFamily="2" charset="-122"/>
                </a:rPr>
                <a:t>2013</a:t>
              </a:r>
            </a:p>
          </p:txBody>
        </p:sp>
        <p:sp>
          <p:nvSpPr>
            <p:cNvPr id="20" name="Oval 18"/>
            <p:cNvSpPr/>
            <p:nvPr/>
          </p:nvSpPr>
          <p:spPr>
            <a:xfrm>
              <a:off x="2749593" y="3883295"/>
              <a:ext cx="81000" cy="810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28" name="TextBox 26"/>
            <p:cNvSpPr txBox="1"/>
            <p:nvPr/>
          </p:nvSpPr>
          <p:spPr>
            <a:xfrm>
              <a:off x="2324343" y="1956356"/>
              <a:ext cx="946413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 dirty="0"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29" name="TextBox 27"/>
            <p:cNvSpPr txBox="1"/>
            <p:nvPr/>
          </p:nvSpPr>
          <p:spPr>
            <a:xfrm>
              <a:off x="2108439" y="2125310"/>
              <a:ext cx="1378216" cy="415499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cxnSp>
          <p:nvCxnSpPr>
            <p:cNvPr id="30" name="Straight Connector 28"/>
            <p:cNvCxnSpPr/>
            <p:nvPr/>
          </p:nvCxnSpPr>
          <p:spPr>
            <a:xfrm flipV="1">
              <a:off x="2797547" y="2603383"/>
              <a:ext cx="0" cy="1242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9"/>
            <p:cNvCxnSpPr/>
            <p:nvPr/>
          </p:nvCxnSpPr>
          <p:spPr>
            <a:xfrm flipV="1">
              <a:off x="2790093" y="1663462"/>
              <a:ext cx="0" cy="297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0"/>
            <p:cNvGrpSpPr/>
            <p:nvPr/>
          </p:nvGrpSpPr>
          <p:grpSpPr>
            <a:xfrm>
              <a:off x="2595047" y="1221600"/>
              <a:ext cx="405000" cy="405000"/>
              <a:chOff x="3450124" y="2009775"/>
              <a:chExt cx="540000" cy="540000"/>
            </a:xfrm>
          </p:grpSpPr>
          <p:sp>
            <p:nvSpPr>
              <p:cNvPr id="65" name="Oval 63"/>
              <p:cNvSpPr/>
              <p:nvPr/>
            </p:nvSpPr>
            <p:spPr>
              <a:xfrm>
                <a:off x="3450124" y="2009775"/>
                <a:ext cx="540000" cy="540000"/>
              </a:xfrm>
              <a:prstGeom prst="ellipse">
                <a:avLst/>
              </a:prstGeom>
              <a:solidFill>
                <a:schemeClr val="accent2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grpSp>
            <p:nvGrpSpPr>
              <p:cNvPr id="66" name="Group 64"/>
              <p:cNvGrpSpPr/>
              <p:nvPr/>
            </p:nvGrpSpPr>
            <p:grpSpPr>
              <a:xfrm>
                <a:off x="3567882" y="2071853"/>
                <a:ext cx="304483" cy="415884"/>
                <a:chOff x="5772150" y="2981325"/>
                <a:chExt cx="650875" cy="889001"/>
              </a:xfrm>
              <a:solidFill>
                <a:schemeClr val="bg1"/>
              </a:solidFill>
            </p:grpSpPr>
            <p:sp>
              <p:nvSpPr>
                <p:cNvPr id="67" name="Rectangle 65"/>
                <p:cNvSpPr>
                  <a:spLocks/>
                </p:cNvSpPr>
                <p:nvPr/>
              </p:nvSpPr>
              <p:spPr bwMode="auto">
                <a:xfrm>
                  <a:off x="5875338" y="3159125"/>
                  <a:ext cx="146050" cy="4603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68" name="Rectangle 66"/>
                <p:cNvSpPr>
                  <a:spLocks/>
                </p:cNvSpPr>
                <p:nvPr/>
              </p:nvSpPr>
              <p:spPr bwMode="auto">
                <a:xfrm>
                  <a:off x="5875338" y="3375025"/>
                  <a:ext cx="368300" cy="4286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69" name="Rectangle 67"/>
                <p:cNvSpPr>
                  <a:spLocks/>
                </p:cNvSpPr>
                <p:nvPr/>
              </p:nvSpPr>
              <p:spPr bwMode="auto">
                <a:xfrm>
                  <a:off x="5875338" y="3470275"/>
                  <a:ext cx="368300" cy="4603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70" name="Rectangle 68"/>
                <p:cNvSpPr>
                  <a:spLocks/>
                </p:cNvSpPr>
                <p:nvPr/>
              </p:nvSpPr>
              <p:spPr bwMode="auto">
                <a:xfrm>
                  <a:off x="5875338" y="3565525"/>
                  <a:ext cx="206375" cy="4603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71" name="Freeform: Shape 69"/>
                <p:cNvSpPr>
                  <a:spLocks/>
                </p:cNvSpPr>
                <p:nvPr/>
              </p:nvSpPr>
              <p:spPr bwMode="auto">
                <a:xfrm>
                  <a:off x="5772150" y="2981325"/>
                  <a:ext cx="650875" cy="835025"/>
                </a:xfrm>
                <a:custGeom>
                  <a:avLst/>
                  <a:gdLst>
                    <a:gd name="T0" fmla="*/ 87 w 170"/>
                    <a:gd name="T1" fmla="*/ 0 h 220"/>
                    <a:gd name="T2" fmla="*/ 34 w 170"/>
                    <a:gd name="T3" fmla="*/ 0 h 220"/>
                    <a:gd name="T4" fmla="*/ 0 w 170"/>
                    <a:gd name="T5" fmla="*/ 34 h 220"/>
                    <a:gd name="T6" fmla="*/ 0 w 170"/>
                    <a:gd name="T7" fmla="*/ 185 h 220"/>
                    <a:gd name="T8" fmla="*/ 34 w 170"/>
                    <a:gd name="T9" fmla="*/ 220 h 220"/>
                    <a:gd name="T10" fmla="*/ 91 w 170"/>
                    <a:gd name="T11" fmla="*/ 220 h 220"/>
                    <a:gd name="T12" fmla="*/ 91 w 170"/>
                    <a:gd name="T13" fmla="*/ 203 h 220"/>
                    <a:gd name="T14" fmla="*/ 34 w 170"/>
                    <a:gd name="T15" fmla="*/ 203 h 220"/>
                    <a:gd name="T16" fmla="*/ 16 w 170"/>
                    <a:gd name="T17" fmla="*/ 185 h 220"/>
                    <a:gd name="T18" fmla="*/ 16 w 170"/>
                    <a:gd name="T19" fmla="*/ 34 h 220"/>
                    <a:gd name="T20" fmla="*/ 34 w 170"/>
                    <a:gd name="T21" fmla="*/ 16 h 220"/>
                    <a:gd name="T22" fmla="*/ 79 w 170"/>
                    <a:gd name="T23" fmla="*/ 16 h 220"/>
                    <a:gd name="T24" fmla="*/ 79 w 170"/>
                    <a:gd name="T25" fmla="*/ 67 h 220"/>
                    <a:gd name="T26" fmla="*/ 105 w 170"/>
                    <a:gd name="T27" fmla="*/ 93 h 220"/>
                    <a:gd name="T28" fmla="*/ 154 w 170"/>
                    <a:gd name="T29" fmla="*/ 93 h 220"/>
                    <a:gd name="T30" fmla="*/ 154 w 170"/>
                    <a:gd name="T31" fmla="*/ 185 h 220"/>
                    <a:gd name="T32" fmla="*/ 143 w 170"/>
                    <a:gd name="T33" fmla="*/ 202 h 220"/>
                    <a:gd name="T34" fmla="*/ 143 w 170"/>
                    <a:gd name="T35" fmla="*/ 219 h 220"/>
                    <a:gd name="T36" fmla="*/ 170 w 170"/>
                    <a:gd name="T37" fmla="*/ 185 h 220"/>
                    <a:gd name="T38" fmla="*/ 170 w 170"/>
                    <a:gd name="T39" fmla="*/ 83 h 220"/>
                    <a:gd name="T40" fmla="*/ 87 w 170"/>
                    <a:gd name="T41" fmla="*/ 0 h 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70" h="220">
                      <a:moveTo>
                        <a:pt x="87" y="0"/>
                      </a:move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15" y="0"/>
                        <a:pt x="0" y="15"/>
                        <a:pt x="0" y="34"/>
                      </a:cubicBezTo>
                      <a:cubicBezTo>
                        <a:pt x="0" y="185"/>
                        <a:pt x="0" y="185"/>
                        <a:pt x="0" y="185"/>
                      </a:cubicBezTo>
                      <a:cubicBezTo>
                        <a:pt x="0" y="204"/>
                        <a:pt x="15" y="220"/>
                        <a:pt x="34" y="220"/>
                      </a:cubicBezTo>
                      <a:cubicBezTo>
                        <a:pt x="91" y="220"/>
                        <a:pt x="91" y="220"/>
                        <a:pt x="91" y="220"/>
                      </a:cubicBezTo>
                      <a:cubicBezTo>
                        <a:pt x="91" y="203"/>
                        <a:pt x="91" y="203"/>
                        <a:pt x="91" y="203"/>
                      </a:cubicBezTo>
                      <a:cubicBezTo>
                        <a:pt x="34" y="203"/>
                        <a:pt x="34" y="203"/>
                        <a:pt x="34" y="203"/>
                      </a:cubicBezTo>
                      <a:cubicBezTo>
                        <a:pt x="24" y="203"/>
                        <a:pt x="16" y="195"/>
                        <a:pt x="16" y="185"/>
                      </a:cubicBezTo>
                      <a:cubicBezTo>
                        <a:pt x="16" y="34"/>
                        <a:pt x="16" y="34"/>
                        <a:pt x="16" y="34"/>
                      </a:cubicBezTo>
                      <a:cubicBezTo>
                        <a:pt x="16" y="24"/>
                        <a:pt x="24" y="16"/>
                        <a:pt x="34" y="16"/>
                      </a:cubicBezTo>
                      <a:cubicBezTo>
                        <a:pt x="79" y="16"/>
                        <a:pt x="79" y="16"/>
                        <a:pt x="79" y="16"/>
                      </a:cubicBezTo>
                      <a:cubicBezTo>
                        <a:pt x="79" y="67"/>
                        <a:pt x="79" y="67"/>
                        <a:pt x="79" y="67"/>
                      </a:cubicBezTo>
                      <a:cubicBezTo>
                        <a:pt x="79" y="81"/>
                        <a:pt x="90" y="93"/>
                        <a:pt x="105" y="93"/>
                      </a:cubicBezTo>
                      <a:cubicBezTo>
                        <a:pt x="154" y="93"/>
                        <a:pt x="154" y="93"/>
                        <a:pt x="154" y="93"/>
                      </a:cubicBezTo>
                      <a:cubicBezTo>
                        <a:pt x="154" y="185"/>
                        <a:pt x="154" y="185"/>
                        <a:pt x="154" y="185"/>
                      </a:cubicBezTo>
                      <a:cubicBezTo>
                        <a:pt x="154" y="193"/>
                        <a:pt x="149" y="199"/>
                        <a:pt x="143" y="202"/>
                      </a:cubicBezTo>
                      <a:cubicBezTo>
                        <a:pt x="143" y="219"/>
                        <a:pt x="143" y="219"/>
                        <a:pt x="143" y="219"/>
                      </a:cubicBezTo>
                      <a:cubicBezTo>
                        <a:pt x="158" y="216"/>
                        <a:pt x="170" y="202"/>
                        <a:pt x="170" y="185"/>
                      </a:cubicBezTo>
                      <a:cubicBezTo>
                        <a:pt x="170" y="83"/>
                        <a:pt x="170" y="83"/>
                        <a:pt x="170" y="83"/>
                      </a:cubicBezTo>
                      <a:lnTo>
                        <a:pt x="8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72" name="Freeform: Shape 70"/>
                <p:cNvSpPr>
                  <a:spLocks/>
                </p:cNvSpPr>
                <p:nvPr/>
              </p:nvSpPr>
              <p:spPr bwMode="auto">
                <a:xfrm>
                  <a:off x="6154738" y="3744913"/>
                  <a:ext cx="130175" cy="125413"/>
                </a:xfrm>
                <a:custGeom>
                  <a:avLst/>
                  <a:gdLst>
                    <a:gd name="T0" fmla="*/ 32 w 34"/>
                    <a:gd name="T1" fmla="*/ 0 h 33"/>
                    <a:gd name="T2" fmla="*/ 31 w 34"/>
                    <a:gd name="T3" fmla="*/ 2 h 33"/>
                    <a:gd name="T4" fmla="*/ 26 w 34"/>
                    <a:gd name="T5" fmla="*/ 7 h 33"/>
                    <a:gd name="T6" fmla="*/ 24 w 34"/>
                    <a:gd name="T7" fmla="*/ 8 h 33"/>
                    <a:gd name="T8" fmla="*/ 19 w 34"/>
                    <a:gd name="T9" fmla="*/ 6 h 33"/>
                    <a:gd name="T10" fmla="*/ 17 w 34"/>
                    <a:gd name="T11" fmla="*/ 5 h 33"/>
                    <a:gd name="T12" fmla="*/ 16 w 34"/>
                    <a:gd name="T13" fmla="*/ 6 h 33"/>
                    <a:gd name="T14" fmla="*/ 10 w 34"/>
                    <a:gd name="T15" fmla="*/ 8 h 33"/>
                    <a:gd name="T16" fmla="*/ 10 w 34"/>
                    <a:gd name="T17" fmla="*/ 8 h 33"/>
                    <a:gd name="T18" fmla="*/ 8 w 34"/>
                    <a:gd name="T19" fmla="*/ 7 h 33"/>
                    <a:gd name="T20" fmla="*/ 3 w 34"/>
                    <a:gd name="T21" fmla="*/ 2 h 33"/>
                    <a:gd name="T22" fmla="*/ 2 w 34"/>
                    <a:gd name="T23" fmla="*/ 0 h 33"/>
                    <a:gd name="T24" fmla="*/ 1 w 34"/>
                    <a:gd name="T25" fmla="*/ 0 h 33"/>
                    <a:gd name="T26" fmla="*/ 0 w 34"/>
                    <a:gd name="T27" fmla="*/ 0 h 33"/>
                    <a:gd name="T28" fmla="*/ 0 w 34"/>
                    <a:gd name="T29" fmla="*/ 33 h 33"/>
                    <a:gd name="T30" fmla="*/ 17 w 34"/>
                    <a:gd name="T31" fmla="*/ 21 h 33"/>
                    <a:gd name="T32" fmla="*/ 34 w 34"/>
                    <a:gd name="T33" fmla="*/ 33 h 33"/>
                    <a:gd name="T34" fmla="*/ 34 w 34"/>
                    <a:gd name="T35" fmla="*/ 0 h 33"/>
                    <a:gd name="T36" fmla="*/ 34 w 34"/>
                    <a:gd name="T37" fmla="*/ 0 h 33"/>
                    <a:gd name="T38" fmla="*/ 32 w 34"/>
                    <a:gd name="T3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4" h="33">
                      <a:moveTo>
                        <a:pt x="32" y="0"/>
                      </a:moveTo>
                      <a:cubicBezTo>
                        <a:pt x="32" y="1"/>
                        <a:pt x="31" y="1"/>
                        <a:pt x="31" y="2"/>
                      </a:cubicBezTo>
                      <a:cubicBezTo>
                        <a:pt x="30" y="4"/>
                        <a:pt x="29" y="6"/>
                        <a:pt x="26" y="7"/>
                      </a:cubicBezTo>
                      <a:cubicBezTo>
                        <a:pt x="25" y="7"/>
                        <a:pt x="25" y="8"/>
                        <a:pt x="24" y="8"/>
                      </a:cubicBezTo>
                      <a:cubicBezTo>
                        <a:pt x="22" y="8"/>
                        <a:pt x="20" y="7"/>
                        <a:pt x="19" y="6"/>
                      </a:cubicBezTo>
                      <a:cubicBezTo>
                        <a:pt x="18" y="6"/>
                        <a:pt x="17" y="5"/>
                        <a:pt x="17" y="5"/>
                      </a:cubicBezTo>
                      <a:cubicBezTo>
                        <a:pt x="17" y="5"/>
                        <a:pt x="16" y="6"/>
                        <a:pt x="16" y="6"/>
                      </a:cubicBezTo>
                      <a:cubicBezTo>
                        <a:pt x="14" y="7"/>
                        <a:pt x="12" y="8"/>
                        <a:pt x="10" y="8"/>
                      </a:cubicBezTo>
                      <a:cubicBezTo>
                        <a:pt x="10" y="8"/>
                        <a:pt x="10" y="8"/>
                        <a:pt x="10" y="8"/>
                      </a:cubicBezTo>
                      <a:cubicBezTo>
                        <a:pt x="9" y="8"/>
                        <a:pt x="9" y="7"/>
                        <a:pt x="8" y="7"/>
                      </a:cubicBezTo>
                      <a:cubicBezTo>
                        <a:pt x="5" y="6"/>
                        <a:pt x="4" y="4"/>
                        <a:pt x="3" y="2"/>
                      </a:cubicBezTo>
                      <a:cubicBezTo>
                        <a:pt x="3" y="1"/>
                        <a:pt x="2" y="1"/>
                        <a:pt x="2" y="0"/>
                      </a:cubicBezTo>
                      <a:cubicBezTo>
                        <a:pt x="2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17" y="21"/>
                        <a:pt x="17" y="21"/>
                        <a:pt x="17" y="21"/>
                      </a:cubicBezTo>
                      <a:cubicBezTo>
                        <a:pt x="34" y="33"/>
                        <a:pt x="34" y="33"/>
                        <a:pt x="34" y="33"/>
                      </a:cubicBez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33" y="0"/>
                        <a:pt x="32" y="0"/>
                        <a:pt x="32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73" name="Oval 71"/>
                <p:cNvSpPr>
                  <a:spLocks/>
                </p:cNvSpPr>
                <p:nvPr/>
              </p:nvSpPr>
              <p:spPr bwMode="auto">
                <a:xfrm>
                  <a:off x="6178550" y="3625850"/>
                  <a:ext cx="84138" cy="8096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74" name="Freeform: Shape 72"/>
                <p:cNvSpPr>
                  <a:spLocks/>
                </p:cNvSpPr>
                <p:nvPr/>
              </p:nvSpPr>
              <p:spPr bwMode="auto">
                <a:xfrm>
                  <a:off x="6127750" y="3573463"/>
                  <a:ext cx="187325" cy="185738"/>
                </a:xfrm>
                <a:custGeom>
                  <a:avLst/>
                  <a:gdLst>
                    <a:gd name="T0" fmla="*/ 44 w 49"/>
                    <a:gd name="T1" fmla="*/ 18 h 49"/>
                    <a:gd name="T2" fmla="*/ 44 w 49"/>
                    <a:gd name="T3" fmla="*/ 10 h 49"/>
                    <a:gd name="T4" fmla="*/ 36 w 49"/>
                    <a:gd name="T5" fmla="*/ 7 h 49"/>
                    <a:gd name="T6" fmla="*/ 32 w 49"/>
                    <a:gd name="T7" fmla="*/ 1 h 49"/>
                    <a:gd name="T8" fmla="*/ 24 w 49"/>
                    <a:gd name="T9" fmla="*/ 3 h 49"/>
                    <a:gd name="T10" fmla="*/ 16 w 49"/>
                    <a:gd name="T11" fmla="*/ 1 h 49"/>
                    <a:gd name="T12" fmla="*/ 12 w 49"/>
                    <a:gd name="T13" fmla="*/ 7 h 49"/>
                    <a:gd name="T14" fmla="*/ 4 w 49"/>
                    <a:gd name="T15" fmla="*/ 10 h 49"/>
                    <a:gd name="T16" fmla="*/ 4 w 49"/>
                    <a:gd name="T17" fmla="*/ 18 h 49"/>
                    <a:gd name="T18" fmla="*/ 0 w 49"/>
                    <a:gd name="T19" fmla="*/ 24 h 49"/>
                    <a:gd name="T20" fmla="*/ 4 w 49"/>
                    <a:gd name="T21" fmla="*/ 31 h 49"/>
                    <a:gd name="T22" fmla="*/ 4 w 49"/>
                    <a:gd name="T23" fmla="*/ 39 h 49"/>
                    <a:gd name="T24" fmla="*/ 12 w 49"/>
                    <a:gd name="T25" fmla="*/ 41 h 49"/>
                    <a:gd name="T26" fmla="*/ 16 w 49"/>
                    <a:gd name="T27" fmla="*/ 48 h 49"/>
                    <a:gd name="T28" fmla="*/ 24 w 49"/>
                    <a:gd name="T29" fmla="*/ 45 h 49"/>
                    <a:gd name="T30" fmla="*/ 32 w 49"/>
                    <a:gd name="T31" fmla="*/ 48 h 49"/>
                    <a:gd name="T32" fmla="*/ 36 w 49"/>
                    <a:gd name="T33" fmla="*/ 41 h 49"/>
                    <a:gd name="T34" fmla="*/ 44 w 49"/>
                    <a:gd name="T35" fmla="*/ 39 h 49"/>
                    <a:gd name="T36" fmla="*/ 44 w 49"/>
                    <a:gd name="T37" fmla="*/ 31 h 49"/>
                    <a:gd name="T38" fmla="*/ 49 w 49"/>
                    <a:gd name="T39" fmla="*/ 24 h 49"/>
                    <a:gd name="T40" fmla="*/ 44 w 49"/>
                    <a:gd name="T41" fmla="*/ 18 h 49"/>
                    <a:gd name="T42" fmla="*/ 24 w 49"/>
                    <a:gd name="T43" fmla="*/ 37 h 49"/>
                    <a:gd name="T44" fmla="*/ 11 w 49"/>
                    <a:gd name="T45" fmla="*/ 24 h 49"/>
                    <a:gd name="T46" fmla="*/ 24 w 49"/>
                    <a:gd name="T47" fmla="*/ 12 h 49"/>
                    <a:gd name="T48" fmla="*/ 37 w 49"/>
                    <a:gd name="T49" fmla="*/ 24 h 49"/>
                    <a:gd name="T50" fmla="*/ 24 w 49"/>
                    <a:gd name="T51" fmla="*/ 3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49" h="49">
                      <a:moveTo>
                        <a:pt x="44" y="18"/>
                      </a:moveTo>
                      <a:cubicBezTo>
                        <a:pt x="43" y="16"/>
                        <a:pt x="45" y="12"/>
                        <a:pt x="44" y="10"/>
                      </a:cubicBezTo>
                      <a:cubicBezTo>
                        <a:pt x="42" y="8"/>
                        <a:pt x="38" y="9"/>
                        <a:pt x="36" y="7"/>
                      </a:cubicBezTo>
                      <a:cubicBezTo>
                        <a:pt x="34" y="6"/>
                        <a:pt x="34" y="2"/>
                        <a:pt x="32" y="1"/>
                      </a:cubicBezTo>
                      <a:cubicBezTo>
                        <a:pt x="29" y="0"/>
                        <a:pt x="27" y="3"/>
                        <a:pt x="24" y="3"/>
                      </a:cubicBezTo>
                      <a:cubicBezTo>
                        <a:pt x="22" y="3"/>
                        <a:pt x="19" y="0"/>
                        <a:pt x="16" y="1"/>
                      </a:cubicBezTo>
                      <a:cubicBezTo>
                        <a:pt x="14" y="2"/>
                        <a:pt x="14" y="6"/>
                        <a:pt x="12" y="7"/>
                      </a:cubicBezTo>
                      <a:cubicBezTo>
                        <a:pt x="10" y="9"/>
                        <a:pt x="6" y="8"/>
                        <a:pt x="4" y="10"/>
                      </a:cubicBezTo>
                      <a:cubicBezTo>
                        <a:pt x="3" y="12"/>
                        <a:pt x="5" y="16"/>
                        <a:pt x="4" y="18"/>
                      </a:cubicBezTo>
                      <a:cubicBezTo>
                        <a:pt x="3" y="20"/>
                        <a:pt x="0" y="22"/>
                        <a:pt x="0" y="24"/>
                      </a:cubicBezTo>
                      <a:cubicBezTo>
                        <a:pt x="0" y="27"/>
                        <a:pt x="3" y="29"/>
                        <a:pt x="4" y="31"/>
                      </a:cubicBezTo>
                      <a:cubicBezTo>
                        <a:pt x="5" y="33"/>
                        <a:pt x="3" y="37"/>
                        <a:pt x="4" y="39"/>
                      </a:cubicBezTo>
                      <a:cubicBezTo>
                        <a:pt x="6" y="41"/>
                        <a:pt x="10" y="40"/>
                        <a:pt x="12" y="41"/>
                      </a:cubicBezTo>
                      <a:cubicBezTo>
                        <a:pt x="14" y="43"/>
                        <a:pt x="14" y="47"/>
                        <a:pt x="16" y="48"/>
                      </a:cubicBezTo>
                      <a:cubicBezTo>
                        <a:pt x="19" y="49"/>
                        <a:pt x="22" y="45"/>
                        <a:pt x="24" y="45"/>
                      </a:cubicBezTo>
                      <a:cubicBezTo>
                        <a:pt x="27" y="45"/>
                        <a:pt x="29" y="49"/>
                        <a:pt x="32" y="48"/>
                      </a:cubicBezTo>
                      <a:cubicBezTo>
                        <a:pt x="34" y="47"/>
                        <a:pt x="34" y="43"/>
                        <a:pt x="36" y="41"/>
                      </a:cubicBezTo>
                      <a:cubicBezTo>
                        <a:pt x="38" y="40"/>
                        <a:pt x="42" y="41"/>
                        <a:pt x="44" y="39"/>
                      </a:cubicBezTo>
                      <a:cubicBezTo>
                        <a:pt x="45" y="37"/>
                        <a:pt x="43" y="33"/>
                        <a:pt x="44" y="31"/>
                      </a:cubicBezTo>
                      <a:cubicBezTo>
                        <a:pt x="45" y="29"/>
                        <a:pt x="49" y="27"/>
                        <a:pt x="49" y="24"/>
                      </a:cubicBezTo>
                      <a:cubicBezTo>
                        <a:pt x="49" y="22"/>
                        <a:pt x="45" y="20"/>
                        <a:pt x="44" y="18"/>
                      </a:cubicBezTo>
                      <a:close/>
                      <a:moveTo>
                        <a:pt x="24" y="37"/>
                      </a:moveTo>
                      <a:cubicBezTo>
                        <a:pt x="17" y="37"/>
                        <a:pt x="11" y="32"/>
                        <a:pt x="11" y="24"/>
                      </a:cubicBezTo>
                      <a:cubicBezTo>
                        <a:pt x="11" y="17"/>
                        <a:pt x="17" y="12"/>
                        <a:pt x="24" y="12"/>
                      </a:cubicBezTo>
                      <a:cubicBezTo>
                        <a:pt x="31" y="12"/>
                        <a:pt x="37" y="17"/>
                        <a:pt x="37" y="24"/>
                      </a:cubicBezTo>
                      <a:cubicBezTo>
                        <a:pt x="37" y="32"/>
                        <a:pt x="31" y="37"/>
                        <a:pt x="24" y="3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</p:grpSp>
      <p:grpSp>
        <p:nvGrpSpPr>
          <p:cNvPr id="81" name="组合 80"/>
          <p:cNvGrpSpPr/>
          <p:nvPr/>
        </p:nvGrpSpPr>
        <p:grpSpPr>
          <a:xfrm>
            <a:off x="3288981" y="2210182"/>
            <a:ext cx="1378216" cy="1995416"/>
            <a:chOff x="3288981" y="2210182"/>
            <a:chExt cx="1378216" cy="1995416"/>
          </a:xfrm>
        </p:grpSpPr>
        <p:sp>
          <p:nvSpPr>
            <p:cNvPr id="16" name="TextBox 14"/>
            <p:cNvSpPr txBox="1"/>
            <p:nvPr/>
          </p:nvSpPr>
          <p:spPr>
            <a:xfrm>
              <a:off x="3787017" y="3997849"/>
              <a:ext cx="393377" cy="20774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lang="id-ID" sz="1200" b="1" dirty="0">
                  <a:latin typeface="印品黑体" panose="00000500000000000000" pitchFamily="2" charset="-122"/>
                </a:rPr>
                <a:t>2014</a:t>
              </a:r>
            </a:p>
          </p:txBody>
        </p:sp>
        <p:sp>
          <p:nvSpPr>
            <p:cNvPr id="21" name="Oval 19"/>
            <p:cNvSpPr/>
            <p:nvPr/>
          </p:nvSpPr>
          <p:spPr>
            <a:xfrm>
              <a:off x="3931183" y="3883295"/>
              <a:ext cx="81000" cy="810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33" name="TextBox 31"/>
            <p:cNvSpPr txBox="1"/>
            <p:nvPr/>
          </p:nvSpPr>
          <p:spPr>
            <a:xfrm>
              <a:off x="3504882" y="2919846"/>
              <a:ext cx="946414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 dirty="0"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34" name="TextBox 32"/>
            <p:cNvSpPr txBox="1"/>
            <p:nvPr/>
          </p:nvSpPr>
          <p:spPr>
            <a:xfrm>
              <a:off x="3288981" y="3088800"/>
              <a:ext cx="1378216" cy="415499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cxnSp>
          <p:nvCxnSpPr>
            <p:cNvPr id="35" name="Straight Connector 33"/>
            <p:cNvCxnSpPr/>
            <p:nvPr/>
          </p:nvCxnSpPr>
          <p:spPr>
            <a:xfrm flipV="1">
              <a:off x="3978088" y="3551965"/>
              <a:ext cx="0" cy="297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4"/>
            <p:cNvCxnSpPr/>
            <p:nvPr/>
          </p:nvCxnSpPr>
          <p:spPr>
            <a:xfrm flipV="1">
              <a:off x="3978088" y="2663913"/>
              <a:ext cx="0" cy="243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39"/>
            <p:cNvGrpSpPr/>
            <p:nvPr/>
          </p:nvGrpSpPr>
          <p:grpSpPr>
            <a:xfrm>
              <a:off x="3779796" y="2210182"/>
              <a:ext cx="405000" cy="405000"/>
              <a:chOff x="5039729" y="3314307"/>
              <a:chExt cx="540000" cy="540000"/>
            </a:xfrm>
          </p:grpSpPr>
          <p:sp>
            <p:nvSpPr>
              <p:cNvPr id="63" name="Oval 61"/>
              <p:cNvSpPr/>
              <p:nvPr/>
            </p:nvSpPr>
            <p:spPr>
              <a:xfrm>
                <a:off x="5039729" y="3314307"/>
                <a:ext cx="540000" cy="540000"/>
              </a:xfrm>
              <a:prstGeom prst="ellipse">
                <a:avLst/>
              </a:prstGeom>
              <a:solidFill>
                <a:schemeClr val="accent3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64" name="Freeform: Shape 62"/>
              <p:cNvSpPr>
                <a:spLocks/>
              </p:cNvSpPr>
              <p:nvPr/>
            </p:nvSpPr>
            <p:spPr bwMode="auto">
              <a:xfrm>
                <a:off x="5142973" y="3395648"/>
                <a:ext cx="333512" cy="377319"/>
              </a:xfrm>
              <a:custGeom>
                <a:avLst/>
                <a:gdLst>
                  <a:gd name="T0" fmla="*/ 182 w 193"/>
                  <a:gd name="T1" fmla="*/ 147 h 219"/>
                  <a:gd name="T2" fmla="*/ 175 w 193"/>
                  <a:gd name="T3" fmla="*/ 150 h 219"/>
                  <a:gd name="T4" fmla="*/ 146 w 193"/>
                  <a:gd name="T5" fmla="*/ 110 h 219"/>
                  <a:gd name="T6" fmla="*/ 175 w 193"/>
                  <a:gd name="T7" fmla="*/ 70 h 219"/>
                  <a:gd name="T8" fmla="*/ 182 w 193"/>
                  <a:gd name="T9" fmla="*/ 72 h 219"/>
                  <a:gd name="T10" fmla="*/ 193 w 193"/>
                  <a:gd name="T11" fmla="*/ 60 h 219"/>
                  <a:gd name="T12" fmla="*/ 182 w 193"/>
                  <a:gd name="T13" fmla="*/ 49 h 219"/>
                  <a:gd name="T14" fmla="*/ 170 w 193"/>
                  <a:gd name="T15" fmla="*/ 60 h 219"/>
                  <a:gd name="T16" fmla="*/ 170 w 193"/>
                  <a:gd name="T17" fmla="*/ 62 h 219"/>
                  <a:gd name="T18" fmla="*/ 121 w 193"/>
                  <a:gd name="T19" fmla="*/ 67 h 219"/>
                  <a:gd name="T20" fmla="*/ 101 w 193"/>
                  <a:gd name="T21" fmla="*/ 22 h 219"/>
                  <a:gd name="T22" fmla="*/ 108 w 193"/>
                  <a:gd name="T23" fmla="*/ 12 h 219"/>
                  <a:gd name="T24" fmla="*/ 97 w 193"/>
                  <a:gd name="T25" fmla="*/ 0 h 219"/>
                  <a:gd name="T26" fmla="*/ 85 w 193"/>
                  <a:gd name="T27" fmla="*/ 12 h 219"/>
                  <a:gd name="T28" fmla="*/ 92 w 193"/>
                  <a:gd name="T29" fmla="*/ 22 h 219"/>
                  <a:gd name="T30" fmla="*/ 72 w 193"/>
                  <a:gd name="T31" fmla="*/ 67 h 219"/>
                  <a:gd name="T32" fmla="*/ 23 w 193"/>
                  <a:gd name="T33" fmla="*/ 62 h 219"/>
                  <a:gd name="T34" fmla="*/ 23 w 193"/>
                  <a:gd name="T35" fmla="*/ 60 h 219"/>
                  <a:gd name="T36" fmla="*/ 12 w 193"/>
                  <a:gd name="T37" fmla="*/ 49 h 219"/>
                  <a:gd name="T38" fmla="*/ 0 w 193"/>
                  <a:gd name="T39" fmla="*/ 60 h 219"/>
                  <a:gd name="T40" fmla="*/ 12 w 193"/>
                  <a:gd name="T41" fmla="*/ 72 h 219"/>
                  <a:gd name="T42" fmla="*/ 18 w 193"/>
                  <a:gd name="T43" fmla="*/ 70 h 219"/>
                  <a:gd name="T44" fmla="*/ 48 w 193"/>
                  <a:gd name="T45" fmla="*/ 110 h 219"/>
                  <a:gd name="T46" fmla="*/ 19 w 193"/>
                  <a:gd name="T47" fmla="*/ 150 h 219"/>
                  <a:gd name="T48" fmla="*/ 12 w 193"/>
                  <a:gd name="T49" fmla="*/ 147 h 219"/>
                  <a:gd name="T50" fmla="*/ 0 w 193"/>
                  <a:gd name="T51" fmla="*/ 159 h 219"/>
                  <a:gd name="T52" fmla="*/ 12 w 193"/>
                  <a:gd name="T53" fmla="*/ 170 h 219"/>
                  <a:gd name="T54" fmla="*/ 23 w 193"/>
                  <a:gd name="T55" fmla="*/ 159 h 219"/>
                  <a:gd name="T56" fmla="*/ 23 w 193"/>
                  <a:gd name="T57" fmla="*/ 158 h 219"/>
                  <a:gd name="T58" fmla="*/ 72 w 193"/>
                  <a:gd name="T59" fmla="*/ 152 h 219"/>
                  <a:gd name="T60" fmla="*/ 92 w 193"/>
                  <a:gd name="T61" fmla="*/ 197 h 219"/>
                  <a:gd name="T62" fmla="*/ 85 w 193"/>
                  <a:gd name="T63" fmla="*/ 208 h 219"/>
                  <a:gd name="T64" fmla="*/ 97 w 193"/>
                  <a:gd name="T65" fmla="*/ 219 h 219"/>
                  <a:gd name="T66" fmla="*/ 108 w 193"/>
                  <a:gd name="T67" fmla="*/ 208 h 219"/>
                  <a:gd name="T68" fmla="*/ 101 w 193"/>
                  <a:gd name="T69" fmla="*/ 197 h 219"/>
                  <a:gd name="T70" fmla="*/ 121 w 193"/>
                  <a:gd name="T71" fmla="*/ 152 h 219"/>
                  <a:gd name="T72" fmla="*/ 170 w 193"/>
                  <a:gd name="T73" fmla="*/ 158 h 219"/>
                  <a:gd name="T74" fmla="*/ 170 w 193"/>
                  <a:gd name="T75" fmla="*/ 159 h 219"/>
                  <a:gd name="T76" fmla="*/ 182 w 193"/>
                  <a:gd name="T77" fmla="*/ 170 h 219"/>
                  <a:gd name="T78" fmla="*/ 193 w 193"/>
                  <a:gd name="T79" fmla="*/ 159 h 219"/>
                  <a:gd name="T80" fmla="*/ 182 w 193"/>
                  <a:gd name="T81" fmla="*/ 147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93" h="219">
                    <a:moveTo>
                      <a:pt x="182" y="147"/>
                    </a:moveTo>
                    <a:cubicBezTo>
                      <a:pt x="179" y="147"/>
                      <a:pt x="177" y="148"/>
                      <a:pt x="175" y="150"/>
                    </a:cubicBezTo>
                    <a:cubicBezTo>
                      <a:pt x="146" y="110"/>
                      <a:pt x="146" y="110"/>
                      <a:pt x="146" y="110"/>
                    </a:cubicBezTo>
                    <a:cubicBezTo>
                      <a:pt x="175" y="70"/>
                      <a:pt x="175" y="70"/>
                      <a:pt x="175" y="70"/>
                    </a:cubicBezTo>
                    <a:cubicBezTo>
                      <a:pt x="177" y="71"/>
                      <a:pt x="179" y="72"/>
                      <a:pt x="182" y="72"/>
                    </a:cubicBezTo>
                    <a:cubicBezTo>
                      <a:pt x="188" y="72"/>
                      <a:pt x="193" y="67"/>
                      <a:pt x="193" y="60"/>
                    </a:cubicBezTo>
                    <a:cubicBezTo>
                      <a:pt x="193" y="54"/>
                      <a:pt x="188" y="49"/>
                      <a:pt x="182" y="49"/>
                    </a:cubicBezTo>
                    <a:cubicBezTo>
                      <a:pt x="175" y="49"/>
                      <a:pt x="170" y="54"/>
                      <a:pt x="170" y="60"/>
                    </a:cubicBezTo>
                    <a:cubicBezTo>
                      <a:pt x="170" y="61"/>
                      <a:pt x="170" y="61"/>
                      <a:pt x="170" y="62"/>
                    </a:cubicBezTo>
                    <a:cubicBezTo>
                      <a:pt x="121" y="67"/>
                      <a:pt x="121" y="67"/>
                      <a:pt x="121" y="67"/>
                    </a:cubicBezTo>
                    <a:cubicBezTo>
                      <a:pt x="101" y="22"/>
                      <a:pt x="101" y="22"/>
                      <a:pt x="101" y="22"/>
                    </a:cubicBezTo>
                    <a:cubicBezTo>
                      <a:pt x="105" y="20"/>
                      <a:pt x="108" y="16"/>
                      <a:pt x="108" y="12"/>
                    </a:cubicBezTo>
                    <a:cubicBezTo>
                      <a:pt x="108" y="5"/>
                      <a:pt x="103" y="0"/>
                      <a:pt x="97" y="0"/>
                    </a:cubicBezTo>
                    <a:cubicBezTo>
                      <a:pt x="90" y="0"/>
                      <a:pt x="85" y="5"/>
                      <a:pt x="85" y="12"/>
                    </a:cubicBezTo>
                    <a:cubicBezTo>
                      <a:pt x="85" y="16"/>
                      <a:pt x="88" y="20"/>
                      <a:pt x="92" y="22"/>
                    </a:cubicBezTo>
                    <a:cubicBezTo>
                      <a:pt x="72" y="67"/>
                      <a:pt x="72" y="67"/>
                      <a:pt x="72" y="67"/>
                    </a:cubicBezTo>
                    <a:cubicBezTo>
                      <a:pt x="23" y="62"/>
                      <a:pt x="23" y="62"/>
                      <a:pt x="23" y="62"/>
                    </a:cubicBezTo>
                    <a:cubicBezTo>
                      <a:pt x="23" y="61"/>
                      <a:pt x="23" y="61"/>
                      <a:pt x="23" y="60"/>
                    </a:cubicBezTo>
                    <a:cubicBezTo>
                      <a:pt x="23" y="54"/>
                      <a:pt x="18" y="49"/>
                      <a:pt x="12" y="49"/>
                    </a:cubicBezTo>
                    <a:cubicBezTo>
                      <a:pt x="5" y="49"/>
                      <a:pt x="0" y="54"/>
                      <a:pt x="0" y="60"/>
                    </a:cubicBezTo>
                    <a:cubicBezTo>
                      <a:pt x="0" y="67"/>
                      <a:pt x="5" y="72"/>
                      <a:pt x="12" y="72"/>
                    </a:cubicBezTo>
                    <a:cubicBezTo>
                      <a:pt x="14" y="72"/>
                      <a:pt x="16" y="71"/>
                      <a:pt x="18" y="70"/>
                    </a:cubicBezTo>
                    <a:cubicBezTo>
                      <a:pt x="48" y="110"/>
                      <a:pt x="48" y="110"/>
                      <a:pt x="48" y="110"/>
                    </a:cubicBezTo>
                    <a:cubicBezTo>
                      <a:pt x="19" y="150"/>
                      <a:pt x="19" y="150"/>
                      <a:pt x="19" y="150"/>
                    </a:cubicBezTo>
                    <a:cubicBezTo>
                      <a:pt x="17" y="148"/>
                      <a:pt x="14" y="147"/>
                      <a:pt x="12" y="147"/>
                    </a:cubicBezTo>
                    <a:cubicBezTo>
                      <a:pt x="5" y="147"/>
                      <a:pt x="0" y="152"/>
                      <a:pt x="0" y="159"/>
                    </a:cubicBezTo>
                    <a:cubicBezTo>
                      <a:pt x="0" y="165"/>
                      <a:pt x="5" y="170"/>
                      <a:pt x="12" y="170"/>
                    </a:cubicBezTo>
                    <a:cubicBezTo>
                      <a:pt x="18" y="170"/>
                      <a:pt x="23" y="165"/>
                      <a:pt x="23" y="159"/>
                    </a:cubicBezTo>
                    <a:cubicBezTo>
                      <a:pt x="23" y="158"/>
                      <a:pt x="23" y="158"/>
                      <a:pt x="23" y="158"/>
                    </a:cubicBezTo>
                    <a:cubicBezTo>
                      <a:pt x="72" y="152"/>
                      <a:pt x="72" y="152"/>
                      <a:pt x="72" y="152"/>
                    </a:cubicBezTo>
                    <a:cubicBezTo>
                      <a:pt x="92" y="197"/>
                      <a:pt x="92" y="197"/>
                      <a:pt x="92" y="197"/>
                    </a:cubicBezTo>
                    <a:cubicBezTo>
                      <a:pt x="88" y="199"/>
                      <a:pt x="85" y="203"/>
                      <a:pt x="85" y="208"/>
                    </a:cubicBezTo>
                    <a:cubicBezTo>
                      <a:pt x="85" y="214"/>
                      <a:pt x="90" y="219"/>
                      <a:pt x="97" y="219"/>
                    </a:cubicBezTo>
                    <a:cubicBezTo>
                      <a:pt x="103" y="219"/>
                      <a:pt x="108" y="214"/>
                      <a:pt x="108" y="208"/>
                    </a:cubicBezTo>
                    <a:cubicBezTo>
                      <a:pt x="108" y="203"/>
                      <a:pt x="105" y="199"/>
                      <a:pt x="101" y="197"/>
                    </a:cubicBezTo>
                    <a:cubicBezTo>
                      <a:pt x="121" y="152"/>
                      <a:pt x="121" y="152"/>
                      <a:pt x="121" y="152"/>
                    </a:cubicBezTo>
                    <a:cubicBezTo>
                      <a:pt x="170" y="158"/>
                      <a:pt x="170" y="158"/>
                      <a:pt x="170" y="158"/>
                    </a:cubicBezTo>
                    <a:cubicBezTo>
                      <a:pt x="170" y="158"/>
                      <a:pt x="170" y="158"/>
                      <a:pt x="170" y="159"/>
                    </a:cubicBezTo>
                    <a:cubicBezTo>
                      <a:pt x="170" y="165"/>
                      <a:pt x="175" y="170"/>
                      <a:pt x="182" y="170"/>
                    </a:cubicBezTo>
                    <a:cubicBezTo>
                      <a:pt x="188" y="170"/>
                      <a:pt x="193" y="165"/>
                      <a:pt x="193" y="159"/>
                    </a:cubicBezTo>
                    <a:cubicBezTo>
                      <a:pt x="193" y="152"/>
                      <a:pt x="188" y="147"/>
                      <a:pt x="182" y="14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83" name="组合 82"/>
          <p:cNvGrpSpPr/>
          <p:nvPr/>
        </p:nvGrpSpPr>
        <p:grpSpPr>
          <a:xfrm>
            <a:off x="4459176" y="1357900"/>
            <a:ext cx="1378216" cy="2840554"/>
            <a:chOff x="4459176" y="1357900"/>
            <a:chExt cx="1378216" cy="2840554"/>
          </a:xfrm>
        </p:grpSpPr>
        <p:sp>
          <p:nvSpPr>
            <p:cNvPr id="15" name="TextBox 13"/>
            <p:cNvSpPr txBox="1"/>
            <p:nvPr/>
          </p:nvSpPr>
          <p:spPr>
            <a:xfrm>
              <a:off x="4959717" y="3990705"/>
              <a:ext cx="393377" cy="20774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lang="id-ID" sz="1200" b="1" dirty="0">
                  <a:latin typeface="印品黑体" panose="00000500000000000000" pitchFamily="2" charset="-122"/>
                </a:rPr>
                <a:t>2015</a:t>
              </a:r>
            </a:p>
          </p:txBody>
        </p:sp>
        <p:sp>
          <p:nvSpPr>
            <p:cNvPr id="22" name="Oval 20"/>
            <p:cNvSpPr/>
            <p:nvPr/>
          </p:nvSpPr>
          <p:spPr>
            <a:xfrm>
              <a:off x="5109894" y="3883295"/>
              <a:ext cx="81000" cy="81000"/>
            </a:xfrm>
            <a:prstGeom prst="ellipse">
              <a:avLst/>
            </a:prstGeom>
            <a:solidFill>
              <a:schemeClr val="accent4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37" name="TextBox 35"/>
            <p:cNvSpPr txBox="1"/>
            <p:nvPr/>
          </p:nvSpPr>
          <p:spPr>
            <a:xfrm>
              <a:off x="4675081" y="2089616"/>
              <a:ext cx="946414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 dirty="0"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38" name="TextBox 36"/>
            <p:cNvSpPr txBox="1"/>
            <p:nvPr/>
          </p:nvSpPr>
          <p:spPr>
            <a:xfrm>
              <a:off x="4459176" y="2258570"/>
              <a:ext cx="1378216" cy="415499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cxnSp>
          <p:nvCxnSpPr>
            <p:cNvPr id="39" name="Straight Connector 37"/>
            <p:cNvCxnSpPr/>
            <p:nvPr/>
          </p:nvCxnSpPr>
          <p:spPr>
            <a:xfrm flipV="1">
              <a:off x="5148283" y="2736644"/>
              <a:ext cx="0" cy="1107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8"/>
            <p:cNvCxnSpPr/>
            <p:nvPr/>
          </p:nvCxnSpPr>
          <p:spPr>
            <a:xfrm flipV="1">
              <a:off x="5148283" y="1796723"/>
              <a:ext cx="0" cy="297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0"/>
            <p:cNvGrpSpPr/>
            <p:nvPr/>
          </p:nvGrpSpPr>
          <p:grpSpPr>
            <a:xfrm>
              <a:off x="4945783" y="1357900"/>
              <a:ext cx="405000" cy="405000"/>
              <a:chOff x="6594378" y="2177931"/>
              <a:chExt cx="540000" cy="540000"/>
            </a:xfrm>
          </p:grpSpPr>
          <p:sp>
            <p:nvSpPr>
              <p:cNvPr id="59" name="Oval 57"/>
              <p:cNvSpPr/>
              <p:nvPr/>
            </p:nvSpPr>
            <p:spPr>
              <a:xfrm>
                <a:off x="6594378" y="2177931"/>
                <a:ext cx="540000" cy="540000"/>
              </a:xfrm>
              <a:prstGeom prst="ellipse">
                <a:avLst/>
              </a:prstGeom>
              <a:solidFill>
                <a:schemeClr val="accent4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grpSp>
            <p:nvGrpSpPr>
              <p:cNvPr id="60" name="Group 58"/>
              <p:cNvGrpSpPr/>
              <p:nvPr/>
            </p:nvGrpSpPr>
            <p:grpSpPr>
              <a:xfrm>
                <a:off x="6675953" y="2239847"/>
                <a:ext cx="371937" cy="351888"/>
                <a:chOff x="8493125" y="2289175"/>
                <a:chExt cx="854075" cy="808038"/>
              </a:xfrm>
              <a:solidFill>
                <a:schemeClr val="bg1"/>
              </a:solidFill>
            </p:grpSpPr>
            <p:sp>
              <p:nvSpPr>
                <p:cNvPr id="61" name="Freeform: Shape 59"/>
                <p:cNvSpPr>
                  <a:spLocks/>
                </p:cNvSpPr>
                <p:nvPr/>
              </p:nvSpPr>
              <p:spPr bwMode="auto">
                <a:xfrm>
                  <a:off x="8493125" y="2762250"/>
                  <a:ext cx="854075" cy="334963"/>
                </a:xfrm>
                <a:custGeom>
                  <a:avLst/>
                  <a:gdLst>
                    <a:gd name="T0" fmla="*/ 517 w 538"/>
                    <a:gd name="T1" fmla="*/ 57 h 211"/>
                    <a:gd name="T2" fmla="*/ 335 w 538"/>
                    <a:gd name="T3" fmla="*/ 0 h 211"/>
                    <a:gd name="T4" fmla="*/ 299 w 538"/>
                    <a:gd name="T5" fmla="*/ 161 h 211"/>
                    <a:gd name="T6" fmla="*/ 278 w 538"/>
                    <a:gd name="T7" fmla="*/ 33 h 211"/>
                    <a:gd name="T8" fmla="*/ 287 w 538"/>
                    <a:gd name="T9" fmla="*/ 24 h 211"/>
                    <a:gd name="T10" fmla="*/ 304 w 538"/>
                    <a:gd name="T11" fmla="*/ 5 h 211"/>
                    <a:gd name="T12" fmla="*/ 235 w 538"/>
                    <a:gd name="T13" fmla="*/ 5 h 211"/>
                    <a:gd name="T14" fmla="*/ 251 w 538"/>
                    <a:gd name="T15" fmla="*/ 24 h 211"/>
                    <a:gd name="T16" fmla="*/ 261 w 538"/>
                    <a:gd name="T17" fmla="*/ 33 h 211"/>
                    <a:gd name="T18" fmla="*/ 239 w 538"/>
                    <a:gd name="T19" fmla="*/ 161 h 211"/>
                    <a:gd name="T20" fmla="*/ 204 w 538"/>
                    <a:gd name="T21" fmla="*/ 0 h 211"/>
                    <a:gd name="T22" fmla="*/ 20 w 538"/>
                    <a:gd name="T23" fmla="*/ 57 h 211"/>
                    <a:gd name="T24" fmla="*/ 0 w 538"/>
                    <a:gd name="T25" fmla="*/ 211 h 211"/>
                    <a:gd name="T26" fmla="*/ 538 w 538"/>
                    <a:gd name="T27" fmla="*/ 211 h 211"/>
                    <a:gd name="T28" fmla="*/ 517 w 538"/>
                    <a:gd name="T29" fmla="*/ 57 h 211"/>
                    <a:gd name="T30" fmla="*/ 459 w 538"/>
                    <a:gd name="T31" fmla="*/ 156 h 211"/>
                    <a:gd name="T32" fmla="*/ 366 w 538"/>
                    <a:gd name="T33" fmla="*/ 156 h 211"/>
                    <a:gd name="T34" fmla="*/ 366 w 538"/>
                    <a:gd name="T35" fmla="*/ 129 h 211"/>
                    <a:gd name="T36" fmla="*/ 412 w 538"/>
                    <a:gd name="T37" fmla="*/ 122 h 211"/>
                    <a:gd name="T38" fmla="*/ 459 w 538"/>
                    <a:gd name="T39" fmla="*/ 129 h 211"/>
                    <a:gd name="T40" fmla="*/ 459 w 538"/>
                    <a:gd name="T41" fmla="*/ 156 h 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38" h="211">
                      <a:moveTo>
                        <a:pt x="517" y="57"/>
                      </a:moveTo>
                      <a:lnTo>
                        <a:pt x="335" y="0"/>
                      </a:lnTo>
                      <a:lnTo>
                        <a:pt x="299" y="161"/>
                      </a:lnTo>
                      <a:lnTo>
                        <a:pt x="278" y="33"/>
                      </a:lnTo>
                      <a:lnTo>
                        <a:pt x="287" y="24"/>
                      </a:lnTo>
                      <a:lnTo>
                        <a:pt x="304" y="5"/>
                      </a:lnTo>
                      <a:lnTo>
                        <a:pt x="235" y="5"/>
                      </a:lnTo>
                      <a:lnTo>
                        <a:pt x="251" y="24"/>
                      </a:lnTo>
                      <a:lnTo>
                        <a:pt x="261" y="33"/>
                      </a:lnTo>
                      <a:lnTo>
                        <a:pt x="239" y="161"/>
                      </a:lnTo>
                      <a:lnTo>
                        <a:pt x="204" y="0"/>
                      </a:lnTo>
                      <a:lnTo>
                        <a:pt x="20" y="57"/>
                      </a:lnTo>
                      <a:lnTo>
                        <a:pt x="0" y="211"/>
                      </a:lnTo>
                      <a:lnTo>
                        <a:pt x="538" y="211"/>
                      </a:lnTo>
                      <a:lnTo>
                        <a:pt x="517" y="57"/>
                      </a:lnTo>
                      <a:close/>
                      <a:moveTo>
                        <a:pt x="459" y="156"/>
                      </a:moveTo>
                      <a:lnTo>
                        <a:pt x="366" y="156"/>
                      </a:lnTo>
                      <a:lnTo>
                        <a:pt x="366" y="129"/>
                      </a:lnTo>
                      <a:lnTo>
                        <a:pt x="412" y="122"/>
                      </a:lnTo>
                      <a:lnTo>
                        <a:pt x="459" y="129"/>
                      </a:lnTo>
                      <a:lnTo>
                        <a:pt x="459" y="15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62" name="Oval 60"/>
                <p:cNvSpPr>
                  <a:spLocks/>
                </p:cNvSpPr>
                <p:nvPr/>
              </p:nvSpPr>
              <p:spPr bwMode="auto">
                <a:xfrm>
                  <a:off x="8729663" y="2289175"/>
                  <a:ext cx="382588" cy="427038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</p:grpSp>
      <p:grpSp>
        <p:nvGrpSpPr>
          <p:cNvPr id="84" name="组合 83"/>
          <p:cNvGrpSpPr/>
          <p:nvPr/>
        </p:nvGrpSpPr>
        <p:grpSpPr>
          <a:xfrm>
            <a:off x="5627946" y="2177908"/>
            <a:ext cx="1378216" cy="2027690"/>
            <a:chOff x="5627946" y="2177908"/>
            <a:chExt cx="1378216" cy="2027690"/>
          </a:xfrm>
        </p:grpSpPr>
        <p:sp>
          <p:nvSpPr>
            <p:cNvPr id="14" name="TextBox 12"/>
            <p:cNvSpPr txBox="1"/>
            <p:nvPr/>
          </p:nvSpPr>
          <p:spPr>
            <a:xfrm>
              <a:off x="6125200" y="3997849"/>
              <a:ext cx="393377" cy="20774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lang="id-ID" sz="1200" b="1" dirty="0">
                  <a:latin typeface="印品黑体" panose="00000500000000000000" pitchFamily="2" charset="-122"/>
                </a:rPr>
                <a:t>2016</a:t>
              </a:r>
            </a:p>
          </p:txBody>
        </p:sp>
        <p:sp>
          <p:nvSpPr>
            <p:cNvPr id="23" name="Oval 21"/>
            <p:cNvSpPr/>
            <p:nvPr/>
          </p:nvSpPr>
          <p:spPr>
            <a:xfrm>
              <a:off x="6270952" y="3883295"/>
              <a:ext cx="81000" cy="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3" name="TextBox 41"/>
            <p:cNvSpPr txBox="1"/>
            <p:nvPr/>
          </p:nvSpPr>
          <p:spPr>
            <a:xfrm>
              <a:off x="5843850" y="2902481"/>
              <a:ext cx="946413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 dirty="0"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44" name="TextBox 42"/>
            <p:cNvSpPr txBox="1"/>
            <p:nvPr/>
          </p:nvSpPr>
          <p:spPr>
            <a:xfrm>
              <a:off x="5627946" y="3071435"/>
              <a:ext cx="1378216" cy="415499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cxnSp>
          <p:nvCxnSpPr>
            <p:cNvPr id="45" name="Straight Connector 43"/>
            <p:cNvCxnSpPr/>
            <p:nvPr/>
          </p:nvCxnSpPr>
          <p:spPr>
            <a:xfrm flipV="1">
              <a:off x="6317053" y="3549508"/>
              <a:ext cx="0" cy="297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4"/>
            <p:cNvCxnSpPr/>
            <p:nvPr/>
          </p:nvCxnSpPr>
          <p:spPr>
            <a:xfrm flipV="1">
              <a:off x="6317053" y="2616731"/>
              <a:ext cx="0" cy="297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49"/>
            <p:cNvGrpSpPr/>
            <p:nvPr/>
          </p:nvGrpSpPr>
          <p:grpSpPr>
            <a:xfrm>
              <a:off x="6118761" y="2177908"/>
              <a:ext cx="405000" cy="405000"/>
              <a:chOff x="8158349" y="3271275"/>
              <a:chExt cx="540000" cy="540000"/>
            </a:xfrm>
          </p:grpSpPr>
          <p:sp>
            <p:nvSpPr>
              <p:cNvPr id="55" name="Oval 53"/>
              <p:cNvSpPr/>
              <p:nvPr/>
            </p:nvSpPr>
            <p:spPr>
              <a:xfrm>
                <a:off x="8158349" y="3271275"/>
                <a:ext cx="540000" cy="540000"/>
              </a:xfrm>
              <a:prstGeom prst="ellipse">
                <a:avLst/>
              </a:prstGeom>
              <a:solidFill>
                <a:schemeClr val="accent1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grpSp>
            <p:nvGrpSpPr>
              <p:cNvPr id="56" name="Group 54"/>
              <p:cNvGrpSpPr/>
              <p:nvPr/>
            </p:nvGrpSpPr>
            <p:grpSpPr>
              <a:xfrm>
                <a:off x="8252383" y="3379975"/>
                <a:ext cx="351933" cy="322606"/>
                <a:chOff x="7816850" y="1350963"/>
                <a:chExt cx="895350" cy="820737"/>
              </a:xfrm>
              <a:solidFill>
                <a:schemeClr val="bg1"/>
              </a:solidFill>
            </p:grpSpPr>
            <p:sp>
              <p:nvSpPr>
                <p:cNvPr id="57" name="Freeform: Shape 55"/>
                <p:cNvSpPr>
                  <a:spLocks/>
                </p:cNvSpPr>
                <p:nvPr/>
              </p:nvSpPr>
              <p:spPr bwMode="auto">
                <a:xfrm>
                  <a:off x="7850188" y="1792288"/>
                  <a:ext cx="828675" cy="379412"/>
                </a:xfrm>
                <a:custGeom>
                  <a:avLst/>
                  <a:gdLst>
                    <a:gd name="T0" fmla="*/ 119 w 218"/>
                    <a:gd name="T1" fmla="*/ 26 h 100"/>
                    <a:gd name="T2" fmla="*/ 99 w 218"/>
                    <a:gd name="T3" fmla="*/ 26 h 100"/>
                    <a:gd name="T4" fmla="*/ 73 w 218"/>
                    <a:gd name="T5" fmla="*/ 0 h 100"/>
                    <a:gd name="T6" fmla="*/ 0 w 218"/>
                    <a:gd name="T7" fmla="*/ 0 h 100"/>
                    <a:gd name="T8" fmla="*/ 0 w 218"/>
                    <a:gd name="T9" fmla="*/ 70 h 100"/>
                    <a:gd name="T10" fmla="*/ 29 w 218"/>
                    <a:gd name="T11" fmla="*/ 100 h 100"/>
                    <a:gd name="T12" fmla="*/ 189 w 218"/>
                    <a:gd name="T13" fmla="*/ 100 h 100"/>
                    <a:gd name="T14" fmla="*/ 218 w 218"/>
                    <a:gd name="T15" fmla="*/ 70 h 100"/>
                    <a:gd name="T16" fmla="*/ 218 w 218"/>
                    <a:gd name="T17" fmla="*/ 0 h 100"/>
                    <a:gd name="T18" fmla="*/ 145 w 218"/>
                    <a:gd name="T19" fmla="*/ 0 h 100"/>
                    <a:gd name="T20" fmla="*/ 119 w 218"/>
                    <a:gd name="T21" fmla="*/ 26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18" h="100">
                      <a:moveTo>
                        <a:pt x="119" y="26"/>
                      </a:moveTo>
                      <a:cubicBezTo>
                        <a:pt x="99" y="26"/>
                        <a:pt x="99" y="26"/>
                        <a:pt x="99" y="26"/>
                      </a:cubicBezTo>
                      <a:cubicBezTo>
                        <a:pt x="85" y="26"/>
                        <a:pt x="73" y="14"/>
                        <a:pt x="73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70"/>
                        <a:pt x="0" y="70"/>
                        <a:pt x="0" y="70"/>
                      </a:cubicBezTo>
                      <a:cubicBezTo>
                        <a:pt x="0" y="86"/>
                        <a:pt x="13" y="100"/>
                        <a:pt x="29" y="100"/>
                      </a:cubicBezTo>
                      <a:cubicBezTo>
                        <a:pt x="189" y="100"/>
                        <a:pt x="189" y="100"/>
                        <a:pt x="189" y="100"/>
                      </a:cubicBezTo>
                      <a:cubicBezTo>
                        <a:pt x="205" y="100"/>
                        <a:pt x="218" y="86"/>
                        <a:pt x="218" y="70"/>
                      </a:cubicBezTo>
                      <a:cubicBezTo>
                        <a:pt x="218" y="0"/>
                        <a:pt x="218" y="0"/>
                        <a:pt x="218" y="0"/>
                      </a:cubicBezTo>
                      <a:cubicBezTo>
                        <a:pt x="145" y="0"/>
                        <a:pt x="145" y="0"/>
                        <a:pt x="145" y="0"/>
                      </a:cubicBezTo>
                      <a:cubicBezTo>
                        <a:pt x="145" y="14"/>
                        <a:pt x="133" y="26"/>
                        <a:pt x="119" y="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58" name="Freeform: Shape 56"/>
                <p:cNvSpPr>
                  <a:spLocks/>
                </p:cNvSpPr>
                <p:nvPr/>
              </p:nvSpPr>
              <p:spPr bwMode="auto">
                <a:xfrm>
                  <a:off x="7816850" y="1350963"/>
                  <a:ext cx="895350" cy="498475"/>
                </a:xfrm>
                <a:custGeom>
                  <a:avLst/>
                  <a:gdLst>
                    <a:gd name="T0" fmla="*/ 204 w 236"/>
                    <a:gd name="T1" fmla="*/ 44 h 131"/>
                    <a:gd name="T2" fmla="*/ 163 w 236"/>
                    <a:gd name="T3" fmla="*/ 44 h 131"/>
                    <a:gd name="T4" fmla="*/ 163 w 236"/>
                    <a:gd name="T5" fmla="*/ 30 h 131"/>
                    <a:gd name="T6" fmla="*/ 133 w 236"/>
                    <a:gd name="T7" fmla="*/ 0 h 131"/>
                    <a:gd name="T8" fmla="*/ 103 w 236"/>
                    <a:gd name="T9" fmla="*/ 0 h 131"/>
                    <a:gd name="T10" fmla="*/ 73 w 236"/>
                    <a:gd name="T11" fmla="*/ 30 h 131"/>
                    <a:gd name="T12" fmla="*/ 73 w 236"/>
                    <a:gd name="T13" fmla="*/ 44 h 131"/>
                    <a:gd name="T14" fmla="*/ 32 w 236"/>
                    <a:gd name="T15" fmla="*/ 44 h 131"/>
                    <a:gd name="T16" fmla="*/ 0 w 236"/>
                    <a:gd name="T17" fmla="*/ 75 h 131"/>
                    <a:gd name="T18" fmla="*/ 0 w 236"/>
                    <a:gd name="T19" fmla="*/ 106 h 131"/>
                    <a:gd name="T20" fmla="*/ 92 w 236"/>
                    <a:gd name="T21" fmla="*/ 106 h 131"/>
                    <a:gd name="T22" fmla="*/ 92 w 236"/>
                    <a:gd name="T23" fmla="*/ 115 h 131"/>
                    <a:gd name="T24" fmla="*/ 108 w 236"/>
                    <a:gd name="T25" fmla="*/ 131 h 131"/>
                    <a:gd name="T26" fmla="*/ 128 w 236"/>
                    <a:gd name="T27" fmla="*/ 131 h 131"/>
                    <a:gd name="T28" fmla="*/ 144 w 236"/>
                    <a:gd name="T29" fmla="*/ 115 h 131"/>
                    <a:gd name="T30" fmla="*/ 144 w 236"/>
                    <a:gd name="T31" fmla="*/ 106 h 131"/>
                    <a:gd name="T32" fmla="*/ 236 w 236"/>
                    <a:gd name="T33" fmla="*/ 106 h 131"/>
                    <a:gd name="T34" fmla="*/ 236 w 236"/>
                    <a:gd name="T35" fmla="*/ 75 h 131"/>
                    <a:gd name="T36" fmla="*/ 204 w 236"/>
                    <a:gd name="T37" fmla="*/ 44 h 131"/>
                    <a:gd name="T38" fmla="*/ 92 w 236"/>
                    <a:gd name="T39" fmla="*/ 30 h 131"/>
                    <a:gd name="T40" fmla="*/ 103 w 236"/>
                    <a:gd name="T41" fmla="*/ 19 h 131"/>
                    <a:gd name="T42" fmla="*/ 133 w 236"/>
                    <a:gd name="T43" fmla="*/ 19 h 131"/>
                    <a:gd name="T44" fmla="*/ 144 w 236"/>
                    <a:gd name="T45" fmla="*/ 30 h 131"/>
                    <a:gd name="T46" fmla="*/ 144 w 236"/>
                    <a:gd name="T47" fmla="*/ 44 h 131"/>
                    <a:gd name="T48" fmla="*/ 92 w 236"/>
                    <a:gd name="T49" fmla="*/ 44 h 131"/>
                    <a:gd name="T50" fmla="*/ 92 w 236"/>
                    <a:gd name="T51" fmla="*/ 3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36" h="131">
                      <a:moveTo>
                        <a:pt x="204" y="44"/>
                      </a:moveTo>
                      <a:cubicBezTo>
                        <a:pt x="163" y="44"/>
                        <a:pt x="163" y="44"/>
                        <a:pt x="163" y="44"/>
                      </a:cubicBezTo>
                      <a:cubicBezTo>
                        <a:pt x="163" y="30"/>
                        <a:pt x="163" y="30"/>
                        <a:pt x="163" y="30"/>
                      </a:cubicBezTo>
                      <a:cubicBezTo>
                        <a:pt x="163" y="14"/>
                        <a:pt x="150" y="0"/>
                        <a:pt x="133" y="0"/>
                      </a:cubicBezTo>
                      <a:cubicBezTo>
                        <a:pt x="103" y="0"/>
                        <a:pt x="103" y="0"/>
                        <a:pt x="103" y="0"/>
                      </a:cubicBezTo>
                      <a:cubicBezTo>
                        <a:pt x="86" y="0"/>
                        <a:pt x="73" y="14"/>
                        <a:pt x="73" y="30"/>
                      </a:cubicBezTo>
                      <a:cubicBezTo>
                        <a:pt x="73" y="44"/>
                        <a:pt x="73" y="44"/>
                        <a:pt x="73" y="44"/>
                      </a:cubicBezTo>
                      <a:cubicBezTo>
                        <a:pt x="32" y="44"/>
                        <a:pt x="32" y="44"/>
                        <a:pt x="32" y="44"/>
                      </a:cubicBezTo>
                      <a:cubicBezTo>
                        <a:pt x="15" y="44"/>
                        <a:pt x="0" y="58"/>
                        <a:pt x="0" y="75"/>
                      </a:cubicBezTo>
                      <a:cubicBezTo>
                        <a:pt x="0" y="106"/>
                        <a:pt x="0" y="106"/>
                        <a:pt x="0" y="106"/>
                      </a:cubicBezTo>
                      <a:cubicBezTo>
                        <a:pt x="92" y="106"/>
                        <a:pt x="92" y="106"/>
                        <a:pt x="92" y="106"/>
                      </a:cubicBezTo>
                      <a:cubicBezTo>
                        <a:pt x="92" y="115"/>
                        <a:pt x="92" y="115"/>
                        <a:pt x="92" y="115"/>
                      </a:cubicBezTo>
                      <a:cubicBezTo>
                        <a:pt x="92" y="124"/>
                        <a:pt x="99" y="131"/>
                        <a:pt x="108" y="131"/>
                      </a:cubicBezTo>
                      <a:cubicBezTo>
                        <a:pt x="128" y="131"/>
                        <a:pt x="128" y="131"/>
                        <a:pt x="128" y="131"/>
                      </a:cubicBezTo>
                      <a:cubicBezTo>
                        <a:pt x="137" y="131"/>
                        <a:pt x="144" y="124"/>
                        <a:pt x="144" y="115"/>
                      </a:cubicBezTo>
                      <a:cubicBezTo>
                        <a:pt x="144" y="106"/>
                        <a:pt x="144" y="106"/>
                        <a:pt x="144" y="106"/>
                      </a:cubicBezTo>
                      <a:cubicBezTo>
                        <a:pt x="236" y="106"/>
                        <a:pt x="236" y="106"/>
                        <a:pt x="236" y="106"/>
                      </a:cubicBezTo>
                      <a:cubicBezTo>
                        <a:pt x="236" y="75"/>
                        <a:pt x="236" y="75"/>
                        <a:pt x="236" y="75"/>
                      </a:cubicBezTo>
                      <a:cubicBezTo>
                        <a:pt x="236" y="58"/>
                        <a:pt x="221" y="44"/>
                        <a:pt x="204" y="44"/>
                      </a:cubicBezTo>
                      <a:close/>
                      <a:moveTo>
                        <a:pt x="92" y="30"/>
                      </a:moveTo>
                      <a:cubicBezTo>
                        <a:pt x="92" y="24"/>
                        <a:pt x="97" y="19"/>
                        <a:pt x="103" y="19"/>
                      </a:cubicBezTo>
                      <a:cubicBezTo>
                        <a:pt x="133" y="19"/>
                        <a:pt x="133" y="19"/>
                        <a:pt x="133" y="19"/>
                      </a:cubicBezTo>
                      <a:cubicBezTo>
                        <a:pt x="139" y="19"/>
                        <a:pt x="144" y="24"/>
                        <a:pt x="144" y="30"/>
                      </a:cubicBezTo>
                      <a:cubicBezTo>
                        <a:pt x="144" y="44"/>
                        <a:pt x="144" y="44"/>
                        <a:pt x="144" y="44"/>
                      </a:cubicBezTo>
                      <a:cubicBezTo>
                        <a:pt x="92" y="44"/>
                        <a:pt x="92" y="44"/>
                        <a:pt x="92" y="44"/>
                      </a:cubicBezTo>
                      <a:lnTo>
                        <a:pt x="92" y="3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</p:grpSp>
      <p:grpSp>
        <p:nvGrpSpPr>
          <p:cNvPr id="85" name="组合 84"/>
          <p:cNvGrpSpPr/>
          <p:nvPr/>
        </p:nvGrpSpPr>
        <p:grpSpPr>
          <a:xfrm>
            <a:off x="6813049" y="1243629"/>
            <a:ext cx="1378216" cy="2961969"/>
            <a:chOff x="6813049" y="1243629"/>
            <a:chExt cx="1378216" cy="2961969"/>
          </a:xfrm>
        </p:grpSpPr>
        <p:sp>
          <p:nvSpPr>
            <p:cNvPr id="13" name="TextBox 11"/>
            <p:cNvSpPr txBox="1"/>
            <p:nvPr/>
          </p:nvSpPr>
          <p:spPr>
            <a:xfrm>
              <a:off x="7312188" y="3997849"/>
              <a:ext cx="393377" cy="20774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lang="id-ID" sz="1200" b="1" dirty="0">
                  <a:latin typeface="印品黑体" panose="00000500000000000000" pitchFamily="2" charset="-122"/>
                </a:rPr>
                <a:t>2017</a:t>
              </a:r>
            </a:p>
          </p:txBody>
        </p:sp>
        <p:sp>
          <p:nvSpPr>
            <p:cNvPr id="24" name="Oval 22"/>
            <p:cNvSpPr/>
            <p:nvPr/>
          </p:nvSpPr>
          <p:spPr>
            <a:xfrm rot="10800000">
              <a:off x="7462966" y="3883295"/>
              <a:ext cx="81000" cy="810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47" name="TextBox 45"/>
            <p:cNvSpPr txBox="1"/>
            <p:nvPr/>
          </p:nvSpPr>
          <p:spPr>
            <a:xfrm>
              <a:off x="7028954" y="1945529"/>
              <a:ext cx="946414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 dirty="0"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48" name="TextBox 46"/>
            <p:cNvSpPr txBox="1"/>
            <p:nvPr/>
          </p:nvSpPr>
          <p:spPr>
            <a:xfrm>
              <a:off x="6813049" y="2114483"/>
              <a:ext cx="1378216" cy="415499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  <p:cxnSp>
          <p:nvCxnSpPr>
            <p:cNvPr id="49" name="Straight Connector 47"/>
            <p:cNvCxnSpPr/>
            <p:nvPr/>
          </p:nvCxnSpPr>
          <p:spPr>
            <a:xfrm flipV="1">
              <a:off x="7502157" y="2592556"/>
              <a:ext cx="0" cy="1242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8"/>
            <p:cNvCxnSpPr/>
            <p:nvPr/>
          </p:nvCxnSpPr>
          <p:spPr>
            <a:xfrm flipV="1">
              <a:off x="7502157" y="1652635"/>
              <a:ext cx="0" cy="297000"/>
            </a:xfrm>
            <a:prstGeom prst="line">
              <a:avLst/>
            </a:prstGeom>
            <a:ln w="19050" cap="rnd">
              <a:solidFill>
                <a:schemeClr val="tx2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oup 50"/>
            <p:cNvGrpSpPr/>
            <p:nvPr/>
          </p:nvGrpSpPr>
          <p:grpSpPr>
            <a:xfrm>
              <a:off x="7299657" y="1243629"/>
              <a:ext cx="405000" cy="405000"/>
              <a:chOff x="9732876" y="1985814"/>
              <a:chExt cx="540000" cy="540000"/>
            </a:xfrm>
          </p:grpSpPr>
          <p:sp>
            <p:nvSpPr>
              <p:cNvPr id="53" name="Oval 51"/>
              <p:cNvSpPr/>
              <p:nvPr/>
            </p:nvSpPr>
            <p:spPr>
              <a:xfrm>
                <a:off x="9732876" y="1985814"/>
                <a:ext cx="540000" cy="540000"/>
              </a:xfrm>
              <a:prstGeom prst="ellipse">
                <a:avLst/>
              </a:prstGeom>
              <a:solidFill>
                <a:schemeClr val="accent2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54" name="Freeform: Shape 52"/>
              <p:cNvSpPr>
                <a:spLocks/>
              </p:cNvSpPr>
              <p:nvPr/>
            </p:nvSpPr>
            <p:spPr bwMode="auto">
              <a:xfrm>
                <a:off x="9842613" y="2095551"/>
                <a:ext cx="320527" cy="320527"/>
              </a:xfrm>
              <a:custGeom>
                <a:avLst/>
                <a:gdLst>
                  <a:gd name="T0" fmla="*/ 0 w 124"/>
                  <a:gd name="T1" fmla="*/ 62 h 124"/>
                  <a:gd name="T2" fmla="*/ 124 w 124"/>
                  <a:gd name="T3" fmla="*/ 62 h 124"/>
                  <a:gd name="T4" fmla="*/ 116 w 124"/>
                  <a:gd name="T5" fmla="*/ 60 h 124"/>
                  <a:gd name="T6" fmla="*/ 87 w 124"/>
                  <a:gd name="T7" fmla="*/ 35 h 124"/>
                  <a:gd name="T8" fmla="*/ 116 w 124"/>
                  <a:gd name="T9" fmla="*/ 60 h 124"/>
                  <a:gd name="T10" fmla="*/ 43 w 124"/>
                  <a:gd name="T11" fmla="*/ 95 h 124"/>
                  <a:gd name="T12" fmla="*/ 60 w 124"/>
                  <a:gd name="T13" fmla="*/ 116 h 124"/>
                  <a:gd name="T14" fmla="*/ 64 w 124"/>
                  <a:gd name="T15" fmla="*/ 8 h 124"/>
                  <a:gd name="T16" fmla="*/ 64 w 124"/>
                  <a:gd name="T17" fmla="*/ 36 h 124"/>
                  <a:gd name="T18" fmla="*/ 64 w 124"/>
                  <a:gd name="T19" fmla="*/ 8 h 124"/>
                  <a:gd name="T20" fmla="*/ 100 w 124"/>
                  <a:gd name="T21" fmla="*/ 23 h 124"/>
                  <a:gd name="T22" fmla="*/ 71 w 124"/>
                  <a:gd name="T23" fmla="*/ 9 h 124"/>
                  <a:gd name="T24" fmla="*/ 60 w 124"/>
                  <a:gd name="T25" fmla="*/ 36 h 124"/>
                  <a:gd name="T26" fmla="*/ 60 w 124"/>
                  <a:gd name="T27" fmla="*/ 8 h 124"/>
                  <a:gd name="T28" fmla="*/ 38 w 124"/>
                  <a:gd name="T29" fmla="*/ 31 h 124"/>
                  <a:gd name="T30" fmla="*/ 53 w 124"/>
                  <a:gd name="T31" fmla="*/ 9 h 124"/>
                  <a:gd name="T32" fmla="*/ 40 w 124"/>
                  <a:gd name="T33" fmla="*/ 36 h 124"/>
                  <a:gd name="T34" fmla="*/ 60 w 124"/>
                  <a:gd name="T35" fmla="*/ 60 h 124"/>
                  <a:gd name="T36" fmla="*/ 40 w 124"/>
                  <a:gd name="T37" fmla="*/ 36 h 124"/>
                  <a:gd name="T38" fmla="*/ 60 w 124"/>
                  <a:gd name="T39" fmla="*/ 88 h 124"/>
                  <a:gd name="T40" fmla="*/ 36 w 124"/>
                  <a:gd name="T41" fmla="*/ 64 h 124"/>
                  <a:gd name="T42" fmla="*/ 53 w 124"/>
                  <a:gd name="T43" fmla="*/ 115 h 124"/>
                  <a:gd name="T44" fmla="*/ 40 w 124"/>
                  <a:gd name="T45" fmla="*/ 96 h 124"/>
                  <a:gd name="T46" fmla="*/ 64 w 124"/>
                  <a:gd name="T47" fmla="*/ 116 h 124"/>
                  <a:gd name="T48" fmla="*/ 81 w 124"/>
                  <a:gd name="T49" fmla="*/ 95 h 124"/>
                  <a:gd name="T50" fmla="*/ 64 w 124"/>
                  <a:gd name="T51" fmla="*/ 116 h 124"/>
                  <a:gd name="T52" fmla="*/ 97 w 124"/>
                  <a:gd name="T53" fmla="*/ 103 h 124"/>
                  <a:gd name="T54" fmla="*/ 84 w 124"/>
                  <a:gd name="T55" fmla="*/ 96 h 124"/>
                  <a:gd name="T56" fmla="*/ 64 w 124"/>
                  <a:gd name="T57" fmla="*/ 88 h 124"/>
                  <a:gd name="T58" fmla="*/ 88 w 124"/>
                  <a:gd name="T59" fmla="*/ 64 h 124"/>
                  <a:gd name="T60" fmla="*/ 64 w 124"/>
                  <a:gd name="T61" fmla="*/ 60 h 124"/>
                  <a:gd name="T62" fmla="*/ 84 w 124"/>
                  <a:gd name="T63" fmla="*/ 36 h 124"/>
                  <a:gd name="T64" fmla="*/ 64 w 124"/>
                  <a:gd name="T65" fmla="*/ 60 h 124"/>
                  <a:gd name="T66" fmla="*/ 37 w 124"/>
                  <a:gd name="T67" fmla="*/ 35 h 124"/>
                  <a:gd name="T68" fmla="*/ 8 w 124"/>
                  <a:gd name="T69" fmla="*/ 60 h 124"/>
                  <a:gd name="T70" fmla="*/ 8 w 124"/>
                  <a:gd name="T71" fmla="*/ 64 h 124"/>
                  <a:gd name="T72" fmla="*/ 38 w 124"/>
                  <a:gd name="T73" fmla="*/ 93 h 124"/>
                  <a:gd name="T74" fmla="*/ 8 w 124"/>
                  <a:gd name="T75" fmla="*/ 64 h 124"/>
                  <a:gd name="T76" fmla="*/ 86 w 124"/>
                  <a:gd name="T77" fmla="*/ 93 h 124"/>
                  <a:gd name="T78" fmla="*/ 116 w 124"/>
                  <a:gd name="T79" fmla="*/ 6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4" h="124">
                    <a:moveTo>
                      <a:pt x="62" y="0"/>
                    </a:moveTo>
                    <a:cubicBezTo>
                      <a:pt x="28" y="0"/>
                      <a:pt x="0" y="28"/>
                      <a:pt x="0" y="62"/>
                    </a:cubicBezTo>
                    <a:cubicBezTo>
                      <a:pt x="0" y="96"/>
                      <a:pt x="28" y="124"/>
                      <a:pt x="62" y="124"/>
                    </a:cubicBezTo>
                    <a:cubicBezTo>
                      <a:pt x="96" y="124"/>
                      <a:pt x="124" y="96"/>
                      <a:pt x="124" y="62"/>
                    </a:cubicBezTo>
                    <a:cubicBezTo>
                      <a:pt x="124" y="28"/>
                      <a:pt x="96" y="0"/>
                      <a:pt x="62" y="0"/>
                    </a:cubicBezTo>
                    <a:close/>
                    <a:moveTo>
                      <a:pt x="116" y="60"/>
                    </a:moveTo>
                    <a:cubicBezTo>
                      <a:pt x="92" y="60"/>
                      <a:pt x="92" y="60"/>
                      <a:pt x="92" y="60"/>
                    </a:cubicBezTo>
                    <a:cubicBezTo>
                      <a:pt x="92" y="51"/>
                      <a:pt x="90" y="43"/>
                      <a:pt x="87" y="35"/>
                    </a:cubicBezTo>
                    <a:cubicBezTo>
                      <a:pt x="93" y="33"/>
                      <a:pt x="98" y="30"/>
                      <a:pt x="102" y="26"/>
                    </a:cubicBezTo>
                    <a:cubicBezTo>
                      <a:pt x="110" y="35"/>
                      <a:pt x="115" y="47"/>
                      <a:pt x="116" y="60"/>
                    </a:cubicBezTo>
                    <a:close/>
                    <a:moveTo>
                      <a:pt x="60" y="116"/>
                    </a:moveTo>
                    <a:cubicBezTo>
                      <a:pt x="53" y="110"/>
                      <a:pt x="48" y="103"/>
                      <a:pt x="43" y="95"/>
                    </a:cubicBezTo>
                    <a:cubicBezTo>
                      <a:pt x="49" y="93"/>
                      <a:pt x="54" y="92"/>
                      <a:pt x="60" y="92"/>
                    </a:cubicBezTo>
                    <a:cubicBezTo>
                      <a:pt x="60" y="116"/>
                      <a:pt x="60" y="116"/>
                      <a:pt x="60" y="116"/>
                    </a:cubicBezTo>
                    <a:cubicBezTo>
                      <a:pt x="60" y="116"/>
                      <a:pt x="60" y="116"/>
                      <a:pt x="60" y="116"/>
                    </a:cubicBezTo>
                    <a:close/>
                    <a:moveTo>
                      <a:pt x="64" y="8"/>
                    </a:moveTo>
                    <a:cubicBezTo>
                      <a:pt x="72" y="14"/>
                      <a:pt x="78" y="23"/>
                      <a:pt x="82" y="33"/>
                    </a:cubicBezTo>
                    <a:cubicBezTo>
                      <a:pt x="76" y="35"/>
                      <a:pt x="70" y="36"/>
                      <a:pt x="64" y="36"/>
                    </a:cubicBezTo>
                    <a:cubicBezTo>
                      <a:pt x="64" y="8"/>
                      <a:pt x="64" y="8"/>
                      <a:pt x="64" y="8"/>
                    </a:cubicBezTo>
                    <a:cubicBezTo>
                      <a:pt x="64" y="8"/>
                      <a:pt x="64" y="8"/>
                      <a:pt x="64" y="8"/>
                    </a:cubicBezTo>
                    <a:close/>
                    <a:moveTo>
                      <a:pt x="71" y="9"/>
                    </a:moveTo>
                    <a:cubicBezTo>
                      <a:pt x="82" y="11"/>
                      <a:pt x="92" y="16"/>
                      <a:pt x="100" y="23"/>
                    </a:cubicBezTo>
                    <a:cubicBezTo>
                      <a:pt x="95" y="26"/>
                      <a:pt x="91" y="29"/>
                      <a:pt x="86" y="31"/>
                    </a:cubicBezTo>
                    <a:cubicBezTo>
                      <a:pt x="82" y="23"/>
                      <a:pt x="77" y="15"/>
                      <a:pt x="71" y="9"/>
                    </a:cubicBezTo>
                    <a:close/>
                    <a:moveTo>
                      <a:pt x="60" y="8"/>
                    </a:moveTo>
                    <a:cubicBezTo>
                      <a:pt x="60" y="36"/>
                      <a:pt x="60" y="36"/>
                      <a:pt x="60" y="36"/>
                    </a:cubicBezTo>
                    <a:cubicBezTo>
                      <a:pt x="54" y="36"/>
                      <a:pt x="48" y="35"/>
                      <a:pt x="42" y="33"/>
                    </a:cubicBezTo>
                    <a:cubicBezTo>
                      <a:pt x="46" y="23"/>
                      <a:pt x="52" y="14"/>
                      <a:pt x="60" y="8"/>
                    </a:cubicBezTo>
                    <a:cubicBezTo>
                      <a:pt x="60" y="8"/>
                      <a:pt x="60" y="8"/>
                      <a:pt x="60" y="8"/>
                    </a:cubicBezTo>
                    <a:close/>
                    <a:moveTo>
                      <a:pt x="38" y="31"/>
                    </a:moveTo>
                    <a:cubicBezTo>
                      <a:pt x="33" y="29"/>
                      <a:pt x="29" y="26"/>
                      <a:pt x="24" y="23"/>
                    </a:cubicBezTo>
                    <a:cubicBezTo>
                      <a:pt x="32" y="16"/>
                      <a:pt x="42" y="11"/>
                      <a:pt x="53" y="9"/>
                    </a:cubicBezTo>
                    <a:cubicBezTo>
                      <a:pt x="47" y="15"/>
                      <a:pt x="42" y="23"/>
                      <a:pt x="38" y="31"/>
                    </a:cubicBezTo>
                    <a:close/>
                    <a:moveTo>
                      <a:pt x="40" y="36"/>
                    </a:moveTo>
                    <a:cubicBezTo>
                      <a:pt x="47" y="38"/>
                      <a:pt x="53" y="40"/>
                      <a:pt x="60" y="40"/>
                    </a:cubicBezTo>
                    <a:cubicBezTo>
                      <a:pt x="60" y="60"/>
                      <a:pt x="60" y="60"/>
                      <a:pt x="60" y="60"/>
                    </a:cubicBezTo>
                    <a:cubicBezTo>
                      <a:pt x="36" y="60"/>
                      <a:pt x="36" y="60"/>
                      <a:pt x="36" y="60"/>
                    </a:cubicBezTo>
                    <a:cubicBezTo>
                      <a:pt x="36" y="52"/>
                      <a:pt x="38" y="44"/>
                      <a:pt x="40" y="36"/>
                    </a:cubicBezTo>
                    <a:close/>
                    <a:moveTo>
                      <a:pt x="60" y="64"/>
                    </a:moveTo>
                    <a:cubicBezTo>
                      <a:pt x="60" y="88"/>
                      <a:pt x="60" y="88"/>
                      <a:pt x="60" y="88"/>
                    </a:cubicBezTo>
                    <a:cubicBezTo>
                      <a:pt x="54" y="88"/>
                      <a:pt x="48" y="89"/>
                      <a:pt x="42" y="91"/>
                    </a:cubicBezTo>
                    <a:cubicBezTo>
                      <a:pt x="38" y="83"/>
                      <a:pt x="36" y="74"/>
                      <a:pt x="36" y="64"/>
                    </a:cubicBezTo>
                    <a:lnTo>
                      <a:pt x="60" y="64"/>
                    </a:lnTo>
                    <a:close/>
                    <a:moveTo>
                      <a:pt x="53" y="115"/>
                    </a:moveTo>
                    <a:cubicBezTo>
                      <a:pt x="43" y="114"/>
                      <a:pt x="34" y="109"/>
                      <a:pt x="27" y="103"/>
                    </a:cubicBezTo>
                    <a:cubicBezTo>
                      <a:pt x="31" y="100"/>
                      <a:pt x="35" y="98"/>
                      <a:pt x="40" y="96"/>
                    </a:cubicBezTo>
                    <a:cubicBezTo>
                      <a:pt x="43" y="103"/>
                      <a:pt x="48" y="110"/>
                      <a:pt x="53" y="115"/>
                    </a:cubicBezTo>
                    <a:close/>
                    <a:moveTo>
                      <a:pt x="64" y="116"/>
                    </a:moveTo>
                    <a:cubicBezTo>
                      <a:pt x="64" y="92"/>
                      <a:pt x="64" y="92"/>
                      <a:pt x="64" y="92"/>
                    </a:cubicBezTo>
                    <a:cubicBezTo>
                      <a:pt x="70" y="92"/>
                      <a:pt x="75" y="93"/>
                      <a:pt x="81" y="95"/>
                    </a:cubicBezTo>
                    <a:cubicBezTo>
                      <a:pt x="76" y="103"/>
                      <a:pt x="71" y="110"/>
                      <a:pt x="64" y="116"/>
                    </a:cubicBezTo>
                    <a:cubicBezTo>
                      <a:pt x="64" y="116"/>
                      <a:pt x="64" y="116"/>
                      <a:pt x="64" y="116"/>
                    </a:cubicBezTo>
                    <a:close/>
                    <a:moveTo>
                      <a:pt x="84" y="96"/>
                    </a:moveTo>
                    <a:cubicBezTo>
                      <a:pt x="89" y="98"/>
                      <a:pt x="93" y="100"/>
                      <a:pt x="97" y="103"/>
                    </a:cubicBezTo>
                    <a:cubicBezTo>
                      <a:pt x="90" y="109"/>
                      <a:pt x="81" y="114"/>
                      <a:pt x="71" y="115"/>
                    </a:cubicBezTo>
                    <a:cubicBezTo>
                      <a:pt x="76" y="110"/>
                      <a:pt x="81" y="103"/>
                      <a:pt x="84" y="96"/>
                    </a:cubicBezTo>
                    <a:close/>
                    <a:moveTo>
                      <a:pt x="82" y="91"/>
                    </a:moveTo>
                    <a:cubicBezTo>
                      <a:pt x="76" y="89"/>
                      <a:pt x="70" y="88"/>
                      <a:pt x="64" y="88"/>
                    </a:cubicBezTo>
                    <a:cubicBezTo>
                      <a:pt x="64" y="64"/>
                      <a:pt x="64" y="64"/>
                      <a:pt x="64" y="64"/>
                    </a:cubicBezTo>
                    <a:cubicBezTo>
                      <a:pt x="88" y="64"/>
                      <a:pt x="88" y="64"/>
                      <a:pt x="88" y="64"/>
                    </a:cubicBezTo>
                    <a:cubicBezTo>
                      <a:pt x="88" y="74"/>
                      <a:pt x="86" y="83"/>
                      <a:pt x="82" y="91"/>
                    </a:cubicBezTo>
                    <a:close/>
                    <a:moveTo>
                      <a:pt x="64" y="60"/>
                    </a:moveTo>
                    <a:cubicBezTo>
                      <a:pt x="64" y="40"/>
                      <a:pt x="64" y="40"/>
                      <a:pt x="64" y="40"/>
                    </a:cubicBezTo>
                    <a:cubicBezTo>
                      <a:pt x="71" y="40"/>
                      <a:pt x="77" y="38"/>
                      <a:pt x="84" y="36"/>
                    </a:cubicBezTo>
                    <a:cubicBezTo>
                      <a:pt x="86" y="44"/>
                      <a:pt x="88" y="52"/>
                      <a:pt x="88" y="60"/>
                    </a:cubicBezTo>
                    <a:lnTo>
                      <a:pt x="64" y="60"/>
                    </a:lnTo>
                    <a:close/>
                    <a:moveTo>
                      <a:pt x="22" y="26"/>
                    </a:moveTo>
                    <a:cubicBezTo>
                      <a:pt x="26" y="30"/>
                      <a:pt x="31" y="33"/>
                      <a:pt x="37" y="35"/>
                    </a:cubicBezTo>
                    <a:cubicBezTo>
                      <a:pt x="34" y="43"/>
                      <a:pt x="32" y="51"/>
                      <a:pt x="32" y="60"/>
                    </a:cubicBezTo>
                    <a:cubicBezTo>
                      <a:pt x="8" y="60"/>
                      <a:pt x="8" y="60"/>
                      <a:pt x="8" y="60"/>
                    </a:cubicBezTo>
                    <a:cubicBezTo>
                      <a:pt x="9" y="47"/>
                      <a:pt x="14" y="35"/>
                      <a:pt x="22" y="26"/>
                    </a:cubicBezTo>
                    <a:close/>
                    <a:moveTo>
                      <a:pt x="8" y="64"/>
                    </a:moveTo>
                    <a:cubicBezTo>
                      <a:pt x="32" y="64"/>
                      <a:pt x="32" y="64"/>
                      <a:pt x="32" y="64"/>
                    </a:cubicBezTo>
                    <a:cubicBezTo>
                      <a:pt x="32" y="74"/>
                      <a:pt x="34" y="84"/>
                      <a:pt x="38" y="93"/>
                    </a:cubicBezTo>
                    <a:cubicBezTo>
                      <a:pt x="33" y="95"/>
                      <a:pt x="28" y="97"/>
                      <a:pt x="24" y="100"/>
                    </a:cubicBezTo>
                    <a:cubicBezTo>
                      <a:pt x="15" y="91"/>
                      <a:pt x="9" y="78"/>
                      <a:pt x="8" y="64"/>
                    </a:cubicBezTo>
                    <a:close/>
                    <a:moveTo>
                      <a:pt x="100" y="100"/>
                    </a:moveTo>
                    <a:cubicBezTo>
                      <a:pt x="96" y="97"/>
                      <a:pt x="91" y="95"/>
                      <a:pt x="86" y="93"/>
                    </a:cubicBezTo>
                    <a:cubicBezTo>
                      <a:pt x="90" y="84"/>
                      <a:pt x="92" y="74"/>
                      <a:pt x="92" y="64"/>
                    </a:cubicBezTo>
                    <a:cubicBezTo>
                      <a:pt x="116" y="64"/>
                      <a:pt x="116" y="64"/>
                      <a:pt x="116" y="64"/>
                    </a:cubicBezTo>
                    <a:cubicBezTo>
                      <a:pt x="115" y="78"/>
                      <a:pt x="109" y="91"/>
                      <a:pt x="100" y="10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sp>
        <p:nvSpPr>
          <p:cNvPr id="86" name="Title 1"/>
          <p:cNvSpPr txBox="1">
            <a:spLocks/>
          </p:cNvSpPr>
          <p:nvPr/>
        </p:nvSpPr>
        <p:spPr>
          <a:xfrm>
            <a:off x="611560" y="175643"/>
            <a:ext cx="2952328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772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组合 40"/>
          <p:cNvGrpSpPr/>
          <p:nvPr/>
        </p:nvGrpSpPr>
        <p:grpSpPr>
          <a:xfrm>
            <a:off x="3325248" y="1435033"/>
            <a:ext cx="2596042" cy="2291389"/>
            <a:chOff x="3325248" y="1435033"/>
            <a:chExt cx="2596042" cy="2291389"/>
          </a:xfrm>
        </p:grpSpPr>
        <p:sp>
          <p:nvSpPr>
            <p:cNvPr id="4" name="Freeform: Shape 3"/>
            <p:cNvSpPr/>
            <p:nvPr/>
          </p:nvSpPr>
          <p:spPr>
            <a:xfrm>
              <a:off x="3783303" y="1631165"/>
              <a:ext cx="1671669" cy="189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70" extrusionOk="0">
                  <a:moveTo>
                    <a:pt x="538" y="6909"/>
                  </a:moveTo>
                  <a:cubicBezTo>
                    <a:pt x="1461" y="7610"/>
                    <a:pt x="2084" y="8535"/>
                    <a:pt x="2344" y="9550"/>
                  </a:cubicBezTo>
                  <a:cubicBezTo>
                    <a:pt x="2607" y="10563"/>
                    <a:pt x="2500" y="11653"/>
                    <a:pt x="2066" y="12653"/>
                  </a:cubicBezTo>
                  <a:cubicBezTo>
                    <a:pt x="1851" y="13153"/>
                    <a:pt x="1549" y="13624"/>
                    <a:pt x="1175" y="14047"/>
                  </a:cubicBezTo>
                  <a:cubicBezTo>
                    <a:pt x="988" y="14258"/>
                    <a:pt x="783" y="14456"/>
                    <a:pt x="563" y="14641"/>
                  </a:cubicBezTo>
                  <a:cubicBezTo>
                    <a:pt x="535" y="14664"/>
                    <a:pt x="508" y="14687"/>
                    <a:pt x="480" y="14710"/>
                  </a:cubicBezTo>
                  <a:cubicBezTo>
                    <a:pt x="448" y="14736"/>
                    <a:pt x="416" y="14761"/>
                    <a:pt x="384" y="14787"/>
                  </a:cubicBezTo>
                  <a:cubicBezTo>
                    <a:pt x="262" y="14888"/>
                    <a:pt x="169" y="15015"/>
                    <a:pt x="114" y="15148"/>
                  </a:cubicBezTo>
                  <a:cubicBezTo>
                    <a:pt x="5" y="15419"/>
                    <a:pt x="39" y="15673"/>
                    <a:pt x="115" y="15884"/>
                  </a:cubicBezTo>
                  <a:cubicBezTo>
                    <a:pt x="195" y="16097"/>
                    <a:pt x="324" y="16283"/>
                    <a:pt x="510" y="16443"/>
                  </a:cubicBezTo>
                  <a:cubicBezTo>
                    <a:pt x="604" y="16523"/>
                    <a:pt x="714" y="16596"/>
                    <a:pt x="845" y="16653"/>
                  </a:cubicBezTo>
                  <a:cubicBezTo>
                    <a:pt x="977" y="16710"/>
                    <a:pt x="1132" y="16749"/>
                    <a:pt x="1297" y="16755"/>
                  </a:cubicBezTo>
                  <a:cubicBezTo>
                    <a:pt x="1379" y="16758"/>
                    <a:pt x="1462" y="16752"/>
                    <a:pt x="1542" y="16738"/>
                  </a:cubicBezTo>
                  <a:cubicBezTo>
                    <a:pt x="1582" y="16731"/>
                    <a:pt x="1622" y="16722"/>
                    <a:pt x="1660" y="16711"/>
                  </a:cubicBezTo>
                  <a:cubicBezTo>
                    <a:pt x="1682" y="16705"/>
                    <a:pt x="1703" y="16698"/>
                    <a:pt x="1725" y="16692"/>
                  </a:cubicBezTo>
                  <a:cubicBezTo>
                    <a:pt x="1761" y="16682"/>
                    <a:pt x="1797" y="16672"/>
                    <a:pt x="1833" y="16661"/>
                  </a:cubicBezTo>
                  <a:cubicBezTo>
                    <a:pt x="1870" y="16652"/>
                    <a:pt x="1906" y="16642"/>
                    <a:pt x="1942" y="16633"/>
                  </a:cubicBezTo>
                  <a:cubicBezTo>
                    <a:pt x="2088" y="16595"/>
                    <a:pt x="2235" y="16563"/>
                    <a:pt x="2384" y="16535"/>
                  </a:cubicBezTo>
                  <a:cubicBezTo>
                    <a:pt x="2977" y="16425"/>
                    <a:pt x="3590" y="16393"/>
                    <a:pt x="4193" y="16443"/>
                  </a:cubicBezTo>
                  <a:cubicBezTo>
                    <a:pt x="5401" y="16540"/>
                    <a:pt x="6568" y="16973"/>
                    <a:pt x="7492" y="17666"/>
                  </a:cubicBezTo>
                  <a:cubicBezTo>
                    <a:pt x="8420" y="18356"/>
                    <a:pt x="9100" y="19300"/>
                    <a:pt x="9406" y="20334"/>
                  </a:cubicBezTo>
                  <a:cubicBezTo>
                    <a:pt x="9425" y="20399"/>
                    <a:pt x="9443" y="20464"/>
                    <a:pt x="9460" y="20529"/>
                  </a:cubicBezTo>
                  <a:cubicBezTo>
                    <a:pt x="9468" y="20561"/>
                    <a:pt x="9475" y="20594"/>
                    <a:pt x="9483" y="20627"/>
                  </a:cubicBezTo>
                  <a:cubicBezTo>
                    <a:pt x="9488" y="20647"/>
                    <a:pt x="9492" y="20666"/>
                    <a:pt x="9497" y="20686"/>
                  </a:cubicBezTo>
                  <a:cubicBezTo>
                    <a:pt x="9499" y="20695"/>
                    <a:pt x="9501" y="20704"/>
                    <a:pt x="9503" y="20713"/>
                  </a:cubicBezTo>
                  <a:cubicBezTo>
                    <a:pt x="9508" y="20728"/>
                    <a:pt x="9512" y="20744"/>
                    <a:pt x="9517" y="20759"/>
                  </a:cubicBezTo>
                  <a:cubicBezTo>
                    <a:pt x="9552" y="20878"/>
                    <a:pt x="9606" y="20989"/>
                    <a:pt x="9688" y="21099"/>
                  </a:cubicBezTo>
                  <a:cubicBezTo>
                    <a:pt x="9769" y="21207"/>
                    <a:pt x="9878" y="21306"/>
                    <a:pt x="10002" y="21381"/>
                  </a:cubicBezTo>
                  <a:cubicBezTo>
                    <a:pt x="10253" y="21532"/>
                    <a:pt x="10545" y="21583"/>
                    <a:pt x="10808" y="21567"/>
                  </a:cubicBezTo>
                  <a:cubicBezTo>
                    <a:pt x="11073" y="21551"/>
                    <a:pt x="11324" y="21474"/>
                    <a:pt x="11546" y="21332"/>
                  </a:cubicBezTo>
                  <a:cubicBezTo>
                    <a:pt x="11766" y="21192"/>
                    <a:pt x="11953" y="20969"/>
                    <a:pt x="12021" y="20712"/>
                  </a:cubicBezTo>
                  <a:cubicBezTo>
                    <a:pt x="12040" y="20640"/>
                    <a:pt x="12058" y="20569"/>
                    <a:pt x="12076" y="20498"/>
                  </a:cubicBezTo>
                  <a:cubicBezTo>
                    <a:pt x="12094" y="20432"/>
                    <a:pt x="12113" y="20368"/>
                    <a:pt x="12134" y="20303"/>
                  </a:cubicBezTo>
                  <a:cubicBezTo>
                    <a:pt x="12215" y="20044"/>
                    <a:pt x="12319" y="19791"/>
                    <a:pt x="12442" y="19546"/>
                  </a:cubicBezTo>
                  <a:cubicBezTo>
                    <a:pt x="12933" y="18564"/>
                    <a:pt x="13762" y="17719"/>
                    <a:pt x="14798" y="17166"/>
                  </a:cubicBezTo>
                  <a:cubicBezTo>
                    <a:pt x="15832" y="16609"/>
                    <a:pt x="17063" y="16343"/>
                    <a:pt x="18274" y="16412"/>
                  </a:cubicBezTo>
                  <a:cubicBezTo>
                    <a:pt x="18576" y="16429"/>
                    <a:pt x="18877" y="16466"/>
                    <a:pt x="19174" y="16523"/>
                  </a:cubicBezTo>
                  <a:cubicBezTo>
                    <a:pt x="19322" y="16551"/>
                    <a:pt x="19469" y="16584"/>
                    <a:pt x="19614" y="16622"/>
                  </a:cubicBezTo>
                  <a:cubicBezTo>
                    <a:pt x="19687" y="16641"/>
                    <a:pt x="19759" y="16661"/>
                    <a:pt x="19831" y="16683"/>
                  </a:cubicBezTo>
                  <a:cubicBezTo>
                    <a:pt x="19845" y="16687"/>
                    <a:pt x="19859" y="16690"/>
                    <a:pt x="19873" y="16694"/>
                  </a:cubicBezTo>
                  <a:cubicBezTo>
                    <a:pt x="19893" y="16699"/>
                    <a:pt x="19914" y="16704"/>
                    <a:pt x="19934" y="16709"/>
                  </a:cubicBezTo>
                  <a:cubicBezTo>
                    <a:pt x="19975" y="16717"/>
                    <a:pt x="20008" y="16723"/>
                    <a:pt x="20046" y="16728"/>
                  </a:cubicBezTo>
                  <a:cubicBezTo>
                    <a:pt x="20121" y="16737"/>
                    <a:pt x="20197" y="16740"/>
                    <a:pt x="20272" y="16737"/>
                  </a:cubicBezTo>
                  <a:cubicBezTo>
                    <a:pt x="20577" y="16722"/>
                    <a:pt x="20847" y="16603"/>
                    <a:pt x="21043" y="16447"/>
                  </a:cubicBezTo>
                  <a:cubicBezTo>
                    <a:pt x="21241" y="16290"/>
                    <a:pt x="21384" y="16093"/>
                    <a:pt x="21460" y="15864"/>
                  </a:cubicBezTo>
                  <a:cubicBezTo>
                    <a:pt x="21536" y="15637"/>
                    <a:pt x="21535" y="15362"/>
                    <a:pt x="21412" y="15118"/>
                  </a:cubicBezTo>
                  <a:cubicBezTo>
                    <a:pt x="21352" y="14997"/>
                    <a:pt x="21266" y="14888"/>
                    <a:pt x="21168" y="14801"/>
                  </a:cubicBezTo>
                  <a:cubicBezTo>
                    <a:pt x="21156" y="14789"/>
                    <a:pt x="21144" y="14778"/>
                    <a:pt x="21131" y="14768"/>
                  </a:cubicBezTo>
                  <a:cubicBezTo>
                    <a:pt x="21121" y="14759"/>
                    <a:pt x="21110" y="14751"/>
                    <a:pt x="21100" y="14742"/>
                  </a:cubicBezTo>
                  <a:cubicBezTo>
                    <a:pt x="21085" y="14730"/>
                    <a:pt x="21069" y="14718"/>
                    <a:pt x="21054" y="14706"/>
                  </a:cubicBezTo>
                  <a:cubicBezTo>
                    <a:pt x="21027" y="14683"/>
                    <a:pt x="21000" y="14660"/>
                    <a:pt x="20972" y="14638"/>
                  </a:cubicBezTo>
                  <a:cubicBezTo>
                    <a:pt x="20086" y="13898"/>
                    <a:pt x="19447" y="12932"/>
                    <a:pt x="19183" y="11888"/>
                  </a:cubicBezTo>
                  <a:cubicBezTo>
                    <a:pt x="18915" y="10846"/>
                    <a:pt x="19029" y="9733"/>
                    <a:pt x="19498" y="8745"/>
                  </a:cubicBezTo>
                  <a:cubicBezTo>
                    <a:pt x="19730" y="8251"/>
                    <a:pt x="20049" y="7788"/>
                    <a:pt x="20437" y="7376"/>
                  </a:cubicBezTo>
                  <a:cubicBezTo>
                    <a:pt x="20631" y="7169"/>
                    <a:pt x="20842" y="6976"/>
                    <a:pt x="21068" y="6797"/>
                  </a:cubicBezTo>
                  <a:cubicBezTo>
                    <a:pt x="21086" y="6783"/>
                    <a:pt x="21103" y="6768"/>
                    <a:pt x="21121" y="6754"/>
                  </a:cubicBezTo>
                  <a:cubicBezTo>
                    <a:pt x="21140" y="6738"/>
                    <a:pt x="21177" y="6706"/>
                    <a:pt x="21195" y="6687"/>
                  </a:cubicBezTo>
                  <a:cubicBezTo>
                    <a:pt x="21240" y="6644"/>
                    <a:pt x="21282" y="6597"/>
                    <a:pt x="21321" y="6545"/>
                  </a:cubicBezTo>
                  <a:cubicBezTo>
                    <a:pt x="21398" y="6443"/>
                    <a:pt x="21460" y="6324"/>
                    <a:pt x="21494" y="6198"/>
                  </a:cubicBezTo>
                  <a:cubicBezTo>
                    <a:pt x="21566" y="5945"/>
                    <a:pt x="21523" y="5678"/>
                    <a:pt x="21405" y="5462"/>
                  </a:cubicBezTo>
                  <a:cubicBezTo>
                    <a:pt x="21288" y="5244"/>
                    <a:pt x="21102" y="5063"/>
                    <a:pt x="20863" y="4939"/>
                  </a:cubicBezTo>
                  <a:cubicBezTo>
                    <a:pt x="20627" y="4815"/>
                    <a:pt x="20327" y="4759"/>
                    <a:pt x="20047" y="4795"/>
                  </a:cubicBezTo>
                  <a:cubicBezTo>
                    <a:pt x="19977" y="4804"/>
                    <a:pt x="19909" y="4818"/>
                    <a:pt x="19844" y="4836"/>
                  </a:cubicBezTo>
                  <a:cubicBezTo>
                    <a:pt x="19803" y="4847"/>
                    <a:pt x="19762" y="4859"/>
                    <a:pt x="19721" y="4870"/>
                  </a:cubicBezTo>
                  <a:cubicBezTo>
                    <a:pt x="19653" y="4889"/>
                    <a:pt x="19577" y="4908"/>
                    <a:pt x="19505" y="4926"/>
                  </a:cubicBezTo>
                  <a:cubicBezTo>
                    <a:pt x="19358" y="4961"/>
                    <a:pt x="19209" y="4992"/>
                    <a:pt x="19060" y="5018"/>
                  </a:cubicBezTo>
                  <a:cubicBezTo>
                    <a:pt x="18463" y="5122"/>
                    <a:pt x="17850" y="5149"/>
                    <a:pt x="17246" y="5096"/>
                  </a:cubicBezTo>
                  <a:cubicBezTo>
                    <a:pt x="16038" y="4993"/>
                    <a:pt x="14878" y="4552"/>
                    <a:pt x="13961" y="3850"/>
                  </a:cubicBezTo>
                  <a:cubicBezTo>
                    <a:pt x="13041" y="3153"/>
                    <a:pt x="12371" y="2203"/>
                    <a:pt x="12075" y="1166"/>
                  </a:cubicBezTo>
                  <a:cubicBezTo>
                    <a:pt x="12057" y="1101"/>
                    <a:pt x="12039" y="1036"/>
                    <a:pt x="12023" y="971"/>
                  </a:cubicBezTo>
                  <a:cubicBezTo>
                    <a:pt x="12015" y="934"/>
                    <a:pt x="12006" y="898"/>
                    <a:pt x="11998" y="861"/>
                  </a:cubicBezTo>
                  <a:cubicBezTo>
                    <a:pt x="11995" y="852"/>
                    <a:pt x="11993" y="843"/>
                    <a:pt x="11991" y="833"/>
                  </a:cubicBezTo>
                  <a:cubicBezTo>
                    <a:pt x="11985" y="815"/>
                    <a:pt x="11979" y="796"/>
                    <a:pt x="11974" y="777"/>
                  </a:cubicBezTo>
                  <a:cubicBezTo>
                    <a:pt x="11963" y="745"/>
                    <a:pt x="11951" y="715"/>
                    <a:pt x="11937" y="684"/>
                  </a:cubicBezTo>
                  <a:cubicBezTo>
                    <a:pt x="11829" y="437"/>
                    <a:pt x="11599" y="233"/>
                    <a:pt x="11351" y="127"/>
                  </a:cubicBezTo>
                  <a:cubicBezTo>
                    <a:pt x="11101" y="18"/>
                    <a:pt x="10837" y="-17"/>
                    <a:pt x="10575" y="7"/>
                  </a:cubicBezTo>
                  <a:cubicBezTo>
                    <a:pt x="10315" y="32"/>
                    <a:pt x="10046" y="122"/>
                    <a:pt x="9826" y="300"/>
                  </a:cubicBezTo>
                  <a:cubicBezTo>
                    <a:pt x="9718" y="388"/>
                    <a:pt x="9626" y="498"/>
                    <a:pt x="9562" y="615"/>
                  </a:cubicBezTo>
                  <a:cubicBezTo>
                    <a:pt x="9530" y="674"/>
                    <a:pt x="9505" y="735"/>
                    <a:pt x="9485" y="795"/>
                  </a:cubicBezTo>
                  <a:cubicBezTo>
                    <a:pt x="9481" y="810"/>
                    <a:pt x="9476" y="825"/>
                    <a:pt x="9472" y="840"/>
                  </a:cubicBezTo>
                  <a:cubicBezTo>
                    <a:pt x="9469" y="853"/>
                    <a:pt x="9466" y="866"/>
                    <a:pt x="9463" y="879"/>
                  </a:cubicBezTo>
                  <a:cubicBezTo>
                    <a:pt x="9459" y="897"/>
                    <a:pt x="9455" y="914"/>
                    <a:pt x="9450" y="932"/>
                  </a:cubicBezTo>
                  <a:cubicBezTo>
                    <a:pt x="9420" y="1060"/>
                    <a:pt x="9382" y="1193"/>
                    <a:pt x="9340" y="1321"/>
                  </a:cubicBezTo>
                  <a:cubicBezTo>
                    <a:pt x="9256" y="1578"/>
                    <a:pt x="9150" y="1830"/>
                    <a:pt x="9023" y="2073"/>
                  </a:cubicBezTo>
                  <a:cubicBezTo>
                    <a:pt x="8517" y="3047"/>
                    <a:pt x="7672" y="3880"/>
                    <a:pt x="6626" y="4420"/>
                  </a:cubicBezTo>
                  <a:cubicBezTo>
                    <a:pt x="5578" y="4965"/>
                    <a:pt x="4368" y="5265"/>
                    <a:pt x="3198" y="5207"/>
                  </a:cubicBezTo>
                  <a:cubicBezTo>
                    <a:pt x="2906" y="5192"/>
                    <a:pt x="2617" y="5155"/>
                    <a:pt x="2336" y="5095"/>
                  </a:cubicBezTo>
                  <a:cubicBezTo>
                    <a:pt x="2195" y="5065"/>
                    <a:pt x="2056" y="5030"/>
                    <a:pt x="1920" y="4988"/>
                  </a:cubicBezTo>
                  <a:cubicBezTo>
                    <a:pt x="1886" y="4977"/>
                    <a:pt x="1852" y="4966"/>
                    <a:pt x="1818" y="4956"/>
                  </a:cubicBezTo>
                  <a:cubicBezTo>
                    <a:pt x="1781" y="4943"/>
                    <a:pt x="1743" y="4930"/>
                    <a:pt x="1706" y="4918"/>
                  </a:cubicBezTo>
                  <a:cubicBezTo>
                    <a:pt x="1594" y="4880"/>
                    <a:pt x="1468" y="4854"/>
                    <a:pt x="1337" y="4844"/>
                  </a:cubicBezTo>
                  <a:cubicBezTo>
                    <a:pt x="1075" y="4823"/>
                    <a:pt x="781" y="4881"/>
                    <a:pt x="542" y="5026"/>
                  </a:cubicBezTo>
                  <a:cubicBezTo>
                    <a:pt x="302" y="5169"/>
                    <a:pt x="123" y="5392"/>
                    <a:pt x="46" y="5641"/>
                  </a:cubicBezTo>
                  <a:cubicBezTo>
                    <a:pt x="-34" y="5890"/>
                    <a:pt x="-4" y="6161"/>
                    <a:pt x="100" y="6382"/>
                  </a:cubicBezTo>
                  <a:cubicBezTo>
                    <a:pt x="203" y="6605"/>
                    <a:pt x="368" y="6779"/>
                    <a:pt x="541" y="6911"/>
                  </a:cubicBezTo>
                  <a:cubicBezTo>
                    <a:pt x="599" y="6852"/>
                    <a:pt x="656" y="6793"/>
                    <a:pt x="714" y="6734"/>
                  </a:cubicBezTo>
                  <a:cubicBezTo>
                    <a:pt x="772" y="6675"/>
                    <a:pt x="830" y="6616"/>
                    <a:pt x="888" y="6557"/>
                  </a:cubicBezTo>
                  <a:cubicBezTo>
                    <a:pt x="945" y="6497"/>
                    <a:pt x="1003" y="6438"/>
                    <a:pt x="1061" y="6379"/>
                  </a:cubicBezTo>
                  <a:cubicBezTo>
                    <a:pt x="1119" y="6320"/>
                    <a:pt x="1176" y="6261"/>
                    <a:pt x="1234" y="6202"/>
                  </a:cubicBezTo>
                  <a:cubicBezTo>
                    <a:pt x="1158" y="6144"/>
                    <a:pt x="1109" y="6084"/>
                    <a:pt x="1087" y="6034"/>
                  </a:cubicBezTo>
                  <a:cubicBezTo>
                    <a:pt x="1065" y="5985"/>
                    <a:pt x="1065" y="5946"/>
                    <a:pt x="1075" y="5913"/>
                  </a:cubicBezTo>
                  <a:cubicBezTo>
                    <a:pt x="1086" y="5879"/>
                    <a:pt x="1110" y="5850"/>
                    <a:pt x="1143" y="5831"/>
                  </a:cubicBezTo>
                  <a:cubicBezTo>
                    <a:pt x="1175" y="5812"/>
                    <a:pt x="1215" y="5802"/>
                    <a:pt x="1274" y="5806"/>
                  </a:cubicBezTo>
                  <a:cubicBezTo>
                    <a:pt x="1304" y="5809"/>
                    <a:pt x="1337" y="5815"/>
                    <a:pt x="1375" y="5828"/>
                  </a:cubicBezTo>
                  <a:cubicBezTo>
                    <a:pt x="1413" y="5841"/>
                    <a:pt x="1451" y="5854"/>
                    <a:pt x="1489" y="5866"/>
                  </a:cubicBezTo>
                  <a:cubicBezTo>
                    <a:pt x="1530" y="5880"/>
                    <a:pt x="1572" y="5893"/>
                    <a:pt x="1614" y="5907"/>
                  </a:cubicBezTo>
                  <a:cubicBezTo>
                    <a:pt x="1782" y="5959"/>
                    <a:pt x="1952" y="6003"/>
                    <a:pt x="2124" y="6040"/>
                  </a:cubicBezTo>
                  <a:cubicBezTo>
                    <a:pt x="2467" y="6114"/>
                    <a:pt x="2816" y="6157"/>
                    <a:pt x="3164" y="6173"/>
                  </a:cubicBezTo>
                  <a:cubicBezTo>
                    <a:pt x="4563" y="6236"/>
                    <a:pt x="5942" y="5862"/>
                    <a:pt x="7165" y="5228"/>
                  </a:cubicBezTo>
                  <a:cubicBezTo>
                    <a:pt x="8398" y="4591"/>
                    <a:pt x="9394" y="3609"/>
                    <a:pt x="9987" y="2465"/>
                  </a:cubicBezTo>
                  <a:cubicBezTo>
                    <a:pt x="10136" y="2179"/>
                    <a:pt x="10261" y="1883"/>
                    <a:pt x="10360" y="1582"/>
                  </a:cubicBezTo>
                  <a:cubicBezTo>
                    <a:pt x="10410" y="1430"/>
                    <a:pt x="10452" y="1280"/>
                    <a:pt x="10490" y="1122"/>
                  </a:cubicBezTo>
                  <a:cubicBezTo>
                    <a:pt x="10494" y="1105"/>
                    <a:pt x="10498" y="1087"/>
                    <a:pt x="10502" y="1069"/>
                  </a:cubicBezTo>
                  <a:cubicBezTo>
                    <a:pt x="10503" y="1064"/>
                    <a:pt x="10505" y="1059"/>
                    <a:pt x="10506" y="1054"/>
                  </a:cubicBezTo>
                  <a:cubicBezTo>
                    <a:pt x="10506" y="1051"/>
                    <a:pt x="10508" y="1049"/>
                    <a:pt x="10508" y="1047"/>
                  </a:cubicBezTo>
                  <a:cubicBezTo>
                    <a:pt x="10511" y="1037"/>
                    <a:pt x="10515" y="1029"/>
                    <a:pt x="10518" y="1022"/>
                  </a:cubicBezTo>
                  <a:cubicBezTo>
                    <a:pt x="10526" y="1009"/>
                    <a:pt x="10534" y="999"/>
                    <a:pt x="10547" y="989"/>
                  </a:cubicBezTo>
                  <a:cubicBezTo>
                    <a:pt x="10570" y="968"/>
                    <a:pt x="10622" y="945"/>
                    <a:pt x="10690" y="939"/>
                  </a:cubicBezTo>
                  <a:cubicBezTo>
                    <a:pt x="10756" y="932"/>
                    <a:pt x="10830" y="944"/>
                    <a:pt x="10876" y="965"/>
                  </a:cubicBezTo>
                  <a:cubicBezTo>
                    <a:pt x="10924" y="988"/>
                    <a:pt x="10939" y="1006"/>
                    <a:pt x="10951" y="1031"/>
                  </a:cubicBezTo>
                  <a:cubicBezTo>
                    <a:pt x="10952" y="1034"/>
                    <a:pt x="10954" y="1038"/>
                    <a:pt x="10955" y="1041"/>
                  </a:cubicBezTo>
                  <a:cubicBezTo>
                    <a:pt x="10955" y="1040"/>
                    <a:pt x="10955" y="1039"/>
                    <a:pt x="10955" y="1037"/>
                  </a:cubicBezTo>
                  <a:cubicBezTo>
                    <a:pt x="10957" y="1046"/>
                    <a:pt x="10959" y="1054"/>
                    <a:pt x="10961" y="1063"/>
                  </a:cubicBezTo>
                  <a:cubicBezTo>
                    <a:pt x="10969" y="1098"/>
                    <a:pt x="10977" y="1132"/>
                    <a:pt x="10985" y="1167"/>
                  </a:cubicBezTo>
                  <a:cubicBezTo>
                    <a:pt x="11004" y="1244"/>
                    <a:pt x="11024" y="1321"/>
                    <a:pt x="11046" y="1397"/>
                  </a:cubicBezTo>
                  <a:cubicBezTo>
                    <a:pt x="11396" y="2621"/>
                    <a:pt x="12185" y="3739"/>
                    <a:pt x="13267" y="4560"/>
                  </a:cubicBezTo>
                  <a:cubicBezTo>
                    <a:pt x="13808" y="4971"/>
                    <a:pt x="14418" y="5310"/>
                    <a:pt x="15075" y="5559"/>
                  </a:cubicBezTo>
                  <a:cubicBezTo>
                    <a:pt x="15732" y="5808"/>
                    <a:pt x="16432" y="5966"/>
                    <a:pt x="17141" y="6028"/>
                  </a:cubicBezTo>
                  <a:cubicBezTo>
                    <a:pt x="17850" y="6091"/>
                    <a:pt x="18568" y="6059"/>
                    <a:pt x="19266" y="5938"/>
                  </a:cubicBezTo>
                  <a:cubicBezTo>
                    <a:pt x="19440" y="5907"/>
                    <a:pt x="19613" y="5871"/>
                    <a:pt x="19784" y="5830"/>
                  </a:cubicBezTo>
                  <a:cubicBezTo>
                    <a:pt x="19871" y="5809"/>
                    <a:pt x="19954" y="5788"/>
                    <a:pt x="20043" y="5763"/>
                  </a:cubicBezTo>
                  <a:cubicBezTo>
                    <a:pt x="20080" y="5753"/>
                    <a:pt x="20118" y="5742"/>
                    <a:pt x="20156" y="5731"/>
                  </a:cubicBezTo>
                  <a:cubicBezTo>
                    <a:pt x="20169" y="5728"/>
                    <a:pt x="20182" y="5725"/>
                    <a:pt x="20194" y="5724"/>
                  </a:cubicBezTo>
                  <a:cubicBezTo>
                    <a:pt x="20240" y="5719"/>
                    <a:pt x="20281" y="5725"/>
                    <a:pt x="20329" y="5749"/>
                  </a:cubicBezTo>
                  <a:cubicBezTo>
                    <a:pt x="20376" y="5773"/>
                    <a:pt x="20422" y="5816"/>
                    <a:pt x="20445" y="5861"/>
                  </a:cubicBezTo>
                  <a:cubicBezTo>
                    <a:pt x="20469" y="5907"/>
                    <a:pt x="20472" y="5946"/>
                    <a:pt x="20463" y="5976"/>
                  </a:cubicBezTo>
                  <a:cubicBezTo>
                    <a:pt x="20459" y="5992"/>
                    <a:pt x="20451" y="6008"/>
                    <a:pt x="20437" y="6026"/>
                  </a:cubicBezTo>
                  <a:cubicBezTo>
                    <a:pt x="20430" y="6036"/>
                    <a:pt x="20422" y="6046"/>
                    <a:pt x="20411" y="6056"/>
                  </a:cubicBezTo>
                  <a:cubicBezTo>
                    <a:pt x="20407" y="6060"/>
                    <a:pt x="20403" y="6064"/>
                    <a:pt x="20399" y="6067"/>
                  </a:cubicBezTo>
                  <a:cubicBezTo>
                    <a:pt x="20386" y="6078"/>
                    <a:pt x="20373" y="6088"/>
                    <a:pt x="20360" y="6099"/>
                  </a:cubicBezTo>
                  <a:cubicBezTo>
                    <a:pt x="20095" y="6308"/>
                    <a:pt x="19847" y="6535"/>
                    <a:pt x="19620" y="6777"/>
                  </a:cubicBezTo>
                  <a:cubicBezTo>
                    <a:pt x="19165" y="7260"/>
                    <a:pt x="18791" y="7804"/>
                    <a:pt x="18518" y="8385"/>
                  </a:cubicBezTo>
                  <a:cubicBezTo>
                    <a:pt x="17966" y="9547"/>
                    <a:pt x="17830" y="10862"/>
                    <a:pt x="18148" y="12094"/>
                  </a:cubicBezTo>
                  <a:cubicBezTo>
                    <a:pt x="18460" y="13326"/>
                    <a:pt x="19211" y="14457"/>
                    <a:pt x="20241" y="15317"/>
                  </a:cubicBezTo>
                  <a:cubicBezTo>
                    <a:pt x="20296" y="15363"/>
                    <a:pt x="20351" y="15408"/>
                    <a:pt x="20406" y="15453"/>
                  </a:cubicBezTo>
                  <a:cubicBezTo>
                    <a:pt x="20424" y="15469"/>
                    <a:pt x="20433" y="15482"/>
                    <a:pt x="20440" y="15495"/>
                  </a:cubicBezTo>
                  <a:cubicBezTo>
                    <a:pt x="20451" y="15518"/>
                    <a:pt x="20457" y="15552"/>
                    <a:pt x="20440" y="15604"/>
                  </a:cubicBezTo>
                  <a:cubicBezTo>
                    <a:pt x="20424" y="15654"/>
                    <a:pt x="20383" y="15712"/>
                    <a:pt x="20336" y="15749"/>
                  </a:cubicBezTo>
                  <a:cubicBezTo>
                    <a:pt x="20287" y="15787"/>
                    <a:pt x="20242" y="15800"/>
                    <a:pt x="20216" y="15801"/>
                  </a:cubicBezTo>
                  <a:cubicBezTo>
                    <a:pt x="20209" y="15801"/>
                    <a:pt x="20160" y="15792"/>
                    <a:pt x="20160" y="15791"/>
                  </a:cubicBezTo>
                  <a:cubicBezTo>
                    <a:pt x="20156" y="15791"/>
                    <a:pt x="20001" y="15746"/>
                    <a:pt x="19916" y="15723"/>
                  </a:cubicBezTo>
                  <a:cubicBezTo>
                    <a:pt x="19745" y="15679"/>
                    <a:pt x="19572" y="15640"/>
                    <a:pt x="19398" y="15607"/>
                  </a:cubicBezTo>
                  <a:cubicBezTo>
                    <a:pt x="19050" y="15540"/>
                    <a:pt x="18696" y="15496"/>
                    <a:pt x="18340" y="15477"/>
                  </a:cubicBezTo>
                  <a:cubicBezTo>
                    <a:pt x="16917" y="15396"/>
                    <a:pt x="15466" y="15708"/>
                    <a:pt x="14247" y="16365"/>
                  </a:cubicBezTo>
                  <a:cubicBezTo>
                    <a:pt x="13022" y="17018"/>
                    <a:pt x="12047" y="18016"/>
                    <a:pt x="11472" y="19165"/>
                  </a:cubicBezTo>
                  <a:cubicBezTo>
                    <a:pt x="11327" y="19452"/>
                    <a:pt x="11207" y="19748"/>
                    <a:pt x="11111" y="20050"/>
                  </a:cubicBezTo>
                  <a:cubicBezTo>
                    <a:pt x="11087" y="20126"/>
                    <a:pt x="11065" y="20202"/>
                    <a:pt x="11044" y="20278"/>
                  </a:cubicBezTo>
                  <a:cubicBezTo>
                    <a:pt x="11024" y="20350"/>
                    <a:pt x="11000" y="20449"/>
                    <a:pt x="10990" y="20490"/>
                  </a:cubicBezTo>
                  <a:cubicBezTo>
                    <a:pt x="10982" y="20518"/>
                    <a:pt x="10965" y="20545"/>
                    <a:pt x="10918" y="20576"/>
                  </a:cubicBezTo>
                  <a:cubicBezTo>
                    <a:pt x="10873" y="20606"/>
                    <a:pt x="10802" y="20629"/>
                    <a:pt x="10738" y="20632"/>
                  </a:cubicBezTo>
                  <a:cubicBezTo>
                    <a:pt x="10672" y="20636"/>
                    <a:pt x="10624" y="20621"/>
                    <a:pt x="10602" y="20607"/>
                  </a:cubicBezTo>
                  <a:cubicBezTo>
                    <a:pt x="10581" y="20594"/>
                    <a:pt x="10560" y="20574"/>
                    <a:pt x="10543" y="20522"/>
                  </a:cubicBezTo>
                  <a:cubicBezTo>
                    <a:pt x="10543" y="20519"/>
                    <a:pt x="10537" y="20497"/>
                    <a:pt x="10535" y="20489"/>
                  </a:cubicBezTo>
                  <a:cubicBezTo>
                    <a:pt x="10531" y="20473"/>
                    <a:pt x="10527" y="20457"/>
                    <a:pt x="10524" y="20441"/>
                  </a:cubicBezTo>
                  <a:cubicBezTo>
                    <a:pt x="10514" y="20402"/>
                    <a:pt x="10505" y="20364"/>
                    <a:pt x="10496" y="20325"/>
                  </a:cubicBezTo>
                  <a:cubicBezTo>
                    <a:pt x="10477" y="20248"/>
                    <a:pt x="10455" y="20172"/>
                    <a:pt x="10433" y="20095"/>
                  </a:cubicBezTo>
                  <a:cubicBezTo>
                    <a:pt x="10071" y="18874"/>
                    <a:pt x="9269" y="17762"/>
                    <a:pt x="8178" y="16951"/>
                  </a:cubicBezTo>
                  <a:cubicBezTo>
                    <a:pt x="7091" y="16135"/>
                    <a:pt x="5713" y="15624"/>
                    <a:pt x="4292" y="15510"/>
                  </a:cubicBezTo>
                  <a:cubicBezTo>
                    <a:pt x="3582" y="15452"/>
                    <a:pt x="2863" y="15490"/>
                    <a:pt x="2166" y="15619"/>
                  </a:cubicBezTo>
                  <a:cubicBezTo>
                    <a:pt x="1991" y="15652"/>
                    <a:pt x="1818" y="15690"/>
                    <a:pt x="1647" y="15733"/>
                  </a:cubicBezTo>
                  <a:cubicBezTo>
                    <a:pt x="1604" y="15744"/>
                    <a:pt x="1562" y="15755"/>
                    <a:pt x="1519" y="15767"/>
                  </a:cubicBezTo>
                  <a:cubicBezTo>
                    <a:pt x="1385" y="15804"/>
                    <a:pt x="1250" y="15804"/>
                    <a:pt x="1168" y="15678"/>
                  </a:cubicBezTo>
                  <a:cubicBezTo>
                    <a:pt x="1062" y="15517"/>
                    <a:pt x="1174" y="15420"/>
                    <a:pt x="1197" y="15401"/>
                  </a:cubicBezTo>
                  <a:cubicBezTo>
                    <a:pt x="1229" y="15374"/>
                    <a:pt x="1262" y="15348"/>
                    <a:pt x="1294" y="15321"/>
                  </a:cubicBezTo>
                  <a:cubicBezTo>
                    <a:pt x="1552" y="15104"/>
                    <a:pt x="1793" y="14871"/>
                    <a:pt x="2012" y="14623"/>
                  </a:cubicBezTo>
                  <a:cubicBezTo>
                    <a:pt x="2450" y="14128"/>
                    <a:pt x="2805" y="13574"/>
                    <a:pt x="3058" y="12986"/>
                  </a:cubicBezTo>
                  <a:cubicBezTo>
                    <a:pt x="3570" y="11809"/>
                    <a:pt x="3690" y="10517"/>
                    <a:pt x="3374" y="9322"/>
                  </a:cubicBezTo>
                  <a:cubicBezTo>
                    <a:pt x="3218" y="8724"/>
                    <a:pt x="2955" y="8149"/>
                    <a:pt x="2595" y="7621"/>
                  </a:cubicBezTo>
                  <a:cubicBezTo>
                    <a:pt x="2236" y="7095"/>
                    <a:pt x="1772" y="6612"/>
                    <a:pt x="1237" y="6204"/>
                  </a:cubicBezTo>
                  <a:cubicBezTo>
                    <a:pt x="1179" y="6263"/>
                    <a:pt x="1121" y="6321"/>
                    <a:pt x="1062" y="6380"/>
                  </a:cubicBezTo>
                  <a:cubicBezTo>
                    <a:pt x="1004" y="6439"/>
                    <a:pt x="946" y="6498"/>
                    <a:pt x="888" y="6557"/>
                  </a:cubicBezTo>
                  <a:cubicBezTo>
                    <a:pt x="829" y="6615"/>
                    <a:pt x="771" y="6674"/>
                    <a:pt x="713" y="6733"/>
                  </a:cubicBezTo>
                  <a:cubicBezTo>
                    <a:pt x="655" y="6791"/>
                    <a:pt x="596" y="6850"/>
                    <a:pt x="538" y="690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grpSp>
          <p:nvGrpSpPr>
            <p:cNvPr id="5" name="Group 7"/>
            <p:cNvGrpSpPr/>
            <p:nvPr/>
          </p:nvGrpSpPr>
          <p:grpSpPr>
            <a:xfrm>
              <a:off x="5335593" y="2280471"/>
              <a:ext cx="585697" cy="585716"/>
              <a:chOff x="7114124" y="3034446"/>
              <a:chExt cx="780930" cy="780955"/>
            </a:xfrm>
          </p:grpSpPr>
          <p:sp>
            <p:nvSpPr>
              <p:cNvPr id="39" name="Freeform: Shape 8"/>
              <p:cNvSpPr/>
              <p:nvPr/>
            </p:nvSpPr>
            <p:spPr>
              <a:xfrm>
                <a:off x="7114124" y="3034446"/>
                <a:ext cx="780930" cy="7809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6" h="19806" extrusionOk="0">
                    <a:moveTo>
                      <a:pt x="11898" y="19600"/>
                    </a:moveTo>
                    <a:cubicBezTo>
                      <a:pt x="6542" y="20703"/>
                      <a:pt x="1307" y="17254"/>
                      <a:pt x="205" y="11898"/>
                    </a:cubicBezTo>
                    <a:cubicBezTo>
                      <a:pt x="-897" y="6542"/>
                      <a:pt x="2551" y="1307"/>
                      <a:pt x="7908" y="205"/>
                    </a:cubicBezTo>
                    <a:cubicBezTo>
                      <a:pt x="13261" y="-897"/>
                      <a:pt x="18494" y="2548"/>
                      <a:pt x="19599" y="7899"/>
                    </a:cubicBezTo>
                    <a:cubicBezTo>
                      <a:pt x="19600" y="7902"/>
                      <a:pt x="19600" y="7905"/>
                      <a:pt x="19600" y="7907"/>
                    </a:cubicBezTo>
                    <a:cubicBezTo>
                      <a:pt x="20703" y="13263"/>
                      <a:pt x="17254" y="18499"/>
                      <a:pt x="11898" y="196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0" name="Freeform: Shape 9"/>
              <p:cNvSpPr/>
              <p:nvPr/>
            </p:nvSpPr>
            <p:spPr>
              <a:xfrm>
                <a:off x="7330198" y="3292828"/>
                <a:ext cx="348784" cy="2833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76" h="21600" extrusionOk="0">
                    <a:moveTo>
                      <a:pt x="19462" y="6646"/>
                    </a:moveTo>
                    <a:lnTo>
                      <a:pt x="16442" y="1662"/>
                    </a:lnTo>
                    <a:lnTo>
                      <a:pt x="13695" y="1662"/>
                    </a:lnTo>
                    <a:lnTo>
                      <a:pt x="15834" y="6646"/>
                    </a:lnTo>
                    <a:cubicBezTo>
                      <a:pt x="15834" y="6646"/>
                      <a:pt x="19462" y="6646"/>
                      <a:pt x="19462" y="6646"/>
                    </a:cubicBezTo>
                    <a:close/>
                    <a:moveTo>
                      <a:pt x="19252" y="8308"/>
                    </a:moveTo>
                    <a:lnTo>
                      <a:pt x="15865" y="8308"/>
                    </a:lnTo>
                    <a:lnTo>
                      <a:pt x="12720" y="16940"/>
                    </a:lnTo>
                    <a:cubicBezTo>
                      <a:pt x="12720" y="16940"/>
                      <a:pt x="19252" y="8308"/>
                      <a:pt x="19252" y="8308"/>
                    </a:cubicBezTo>
                    <a:close/>
                    <a:moveTo>
                      <a:pt x="14314" y="6646"/>
                    </a:moveTo>
                    <a:lnTo>
                      <a:pt x="12175" y="1662"/>
                    </a:lnTo>
                    <a:lnTo>
                      <a:pt x="9301" y="1662"/>
                    </a:lnTo>
                    <a:lnTo>
                      <a:pt x="7162" y="6646"/>
                    </a:lnTo>
                    <a:cubicBezTo>
                      <a:pt x="7162" y="6646"/>
                      <a:pt x="14314" y="6646"/>
                      <a:pt x="14314" y="6646"/>
                    </a:cubicBezTo>
                    <a:close/>
                    <a:moveTo>
                      <a:pt x="14397" y="8308"/>
                    </a:moveTo>
                    <a:lnTo>
                      <a:pt x="7079" y="8308"/>
                    </a:lnTo>
                    <a:lnTo>
                      <a:pt x="10738" y="18329"/>
                    </a:lnTo>
                    <a:cubicBezTo>
                      <a:pt x="10738" y="18329"/>
                      <a:pt x="14397" y="8308"/>
                      <a:pt x="14397" y="8308"/>
                    </a:cubicBezTo>
                    <a:close/>
                    <a:moveTo>
                      <a:pt x="8756" y="16940"/>
                    </a:moveTo>
                    <a:lnTo>
                      <a:pt x="5611" y="8308"/>
                    </a:lnTo>
                    <a:lnTo>
                      <a:pt x="2224" y="8308"/>
                    </a:lnTo>
                    <a:cubicBezTo>
                      <a:pt x="2224" y="8308"/>
                      <a:pt x="8756" y="16940"/>
                      <a:pt x="8756" y="16940"/>
                    </a:cubicBezTo>
                    <a:close/>
                    <a:moveTo>
                      <a:pt x="7781" y="1662"/>
                    </a:moveTo>
                    <a:lnTo>
                      <a:pt x="5034" y="1662"/>
                    </a:lnTo>
                    <a:lnTo>
                      <a:pt x="2014" y="6646"/>
                    </a:lnTo>
                    <a:lnTo>
                      <a:pt x="5642" y="6646"/>
                    </a:lnTo>
                    <a:cubicBezTo>
                      <a:pt x="5642" y="6646"/>
                      <a:pt x="7781" y="1662"/>
                      <a:pt x="7781" y="1662"/>
                    </a:cubicBezTo>
                    <a:close/>
                    <a:moveTo>
                      <a:pt x="21339" y="6984"/>
                    </a:moveTo>
                    <a:cubicBezTo>
                      <a:pt x="21538" y="7295"/>
                      <a:pt x="21517" y="7750"/>
                      <a:pt x="21297" y="8048"/>
                    </a:cubicBezTo>
                    <a:lnTo>
                      <a:pt x="11231" y="21340"/>
                    </a:lnTo>
                    <a:cubicBezTo>
                      <a:pt x="11105" y="21509"/>
                      <a:pt x="10927" y="21600"/>
                      <a:pt x="10738" y="21600"/>
                    </a:cubicBezTo>
                    <a:cubicBezTo>
                      <a:pt x="10549" y="21600"/>
                      <a:pt x="10371" y="21509"/>
                      <a:pt x="10245" y="21340"/>
                    </a:cubicBezTo>
                    <a:lnTo>
                      <a:pt x="179" y="8048"/>
                    </a:lnTo>
                    <a:cubicBezTo>
                      <a:pt x="-41" y="7750"/>
                      <a:pt x="-62" y="7295"/>
                      <a:pt x="137" y="6984"/>
                    </a:cubicBezTo>
                    <a:lnTo>
                      <a:pt x="4164" y="337"/>
                    </a:lnTo>
                    <a:cubicBezTo>
                      <a:pt x="4289" y="117"/>
                      <a:pt x="4489" y="0"/>
                      <a:pt x="4698" y="0"/>
                    </a:cubicBezTo>
                    <a:lnTo>
                      <a:pt x="16778" y="0"/>
                    </a:lnTo>
                    <a:cubicBezTo>
                      <a:pt x="16987" y="0"/>
                      <a:pt x="17187" y="117"/>
                      <a:pt x="17312" y="337"/>
                    </a:cubicBezTo>
                    <a:cubicBezTo>
                      <a:pt x="17312" y="337"/>
                      <a:pt x="21339" y="6984"/>
                      <a:pt x="21339" y="698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6" name="Group 15"/>
            <p:cNvGrpSpPr/>
            <p:nvPr/>
          </p:nvGrpSpPr>
          <p:grpSpPr>
            <a:xfrm>
              <a:off x="4835128" y="3140710"/>
              <a:ext cx="585719" cy="585712"/>
              <a:chOff x="6446838" y="4188061"/>
              <a:chExt cx="780959" cy="780950"/>
            </a:xfrm>
          </p:grpSpPr>
          <p:sp>
            <p:nvSpPr>
              <p:cNvPr id="37" name="Freeform: Shape 11"/>
              <p:cNvSpPr/>
              <p:nvPr/>
            </p:nvSpPr>
            <p:spPr>
              <a:xfrm>
                <a:off x="6446838" y="4188061"/>
                <a:ext cx="780959" cy="7809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7" h="19806" extrusionOk="0">
                    <a:moveTo>
                      <a:pt x="7908" y="205"/>
                    </a:moveTo>
                    <a:cubicBezTo>
                      <a:pt x="13264" y="-897"/>
                      <a:pt x="18500" y="2551"/>
                      <a:pt x="19602" y="7907"/>
                    </a:cubicBezTo>
                    <a:cubicBezTo>
                      <a:pt x="20703" y="13264"/>
                      <a:pt x="17254" y="18499"/>
                      <a:pt x="11899" y="19601"/>
                    </a:cubicBezTo>
                    <a:cubicBezTo>
                      <a:pt x="6545" y="20703"/>
                      <a:pt x="1312" y="17258"/>
                      <a:pt x="207" y="11907"/>
                    </a:cubicBezTo>
                    <a:cubicBezTo>
                      <a:pt x="206" y="11904"/>
                      <a:pt x="206" y="11901"/>
                      <a:pt x="205" y="11898"/>
                    </a:cubicBezTo>
                    <a:cubicBezTo>
                      <a:pt x="-897" y="6542"/>
                      <a:pt x="2552" y="1307"/>
                      <a:pt x="7908" y="205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8" name="Freeform: Shape 12"/>
              <p:cNvSpPr/>
              <p:nvPr/>
            </p:nvSpPr>
            <p:spPr>
              <a:xfrm>
                <a:off x="6662345" y="4437661"/>
                <a:ext cx="327304" cy="2769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77" y="21600"/>
                    </a:moveTo>
                    <a:cubicBezTo>
                      <a:pt x="17368" y="21600"/>
                      <a:pt x="16615" y="20710"/>
                      <a:pt x="16615" y="19636"/>
                    </a:cubicBezTo>
                    <a:cubicBezTo>
                      <a:pt x="16615" y="18562"/>
                      <a:pt x="17368" y="17673"/>
                      <a:pt x="18277" y="17673"/>
                    </a:cubicBezTo>
                    <a:cubicBezTo>
                      <a:pt x="19186" y="17673"/>
                      <a:pt x="19938" y="18562"/>
                      <a:pt x="19938" y="19636"/>
                    </a:cubicBezTo>
                    <a:cubicBezTo>
                      <a:pt x="19938" y="20710"/>
                      <a:pt x="19186" y="21600"/>
                      <a:pt x="18277" y="21600"/>
                    </a:cubicBezTo>
                    <a:close/>
                    <a:moveTo>
                      <a:pt x="6646" y="21600"/>
                    </a:moveTo>
                    <a:cubicBezTo>
                      <a:pt x="5738" y="21600"/>
                      <a:pt x="4985" y="20710"/>
                      <a:pt x="4985" y="19636"/>
                    </a:cubicBezTo>
                    <a:cubicBezTo>
                      <a:pt x="4985" y="18562"/>
                      <a:pt x="5738" y="17673"/>
                      <a:pt x="6646" y="17673"/>
                    </a:cubicBezTo>
                    <a:cubicBezTo>
                      <a:pt x="7555" y="17673"/>
                      <a:pt x="8308" y="18562"/>
                      <a:pt x="8308" y="19636"/>
                    </a:cubicBezTo>
                    <a:cubicBezTo>
                      <a:pt x="8308" y="20710"/>
                      <a:pt x="7555" y="21600"/>
                      <a:pt x="6646" y="21600"/>
                    </a:cubicBezTo>
                    <a:close/>
                    <a:moveTo>
                      <a:pt x="21600" y="10800"/>
                    </a:moveTo>
                    <a:cubicBezTo>
                      <a:pt x="21600" y="11291"/>
                      <a:pt x="21275" y="11720"/>
                      <a:pt x="20860" y="11782"/>
                    </a:cubicBezTo>
                    <a:lnTo>
                      <a:pt x="7308" y="13653"/>
                    </a:lnTo>
                    <a:cubicBezTo>
                      <a:pt x="7373" y="14006"/>
                      <a:pt x="7477" y="14359"/>
                      <a:pt x="7477" y="14727"/>
                    </a:cubicBezTo>
                    <a:cubicBezTo>
                      <a:pt x="7477" y="15080"/>
                      <a:pt x="7295" y="15402"/>
                      <a:pt x="7165" y="15709"/>
                    </a:cubicBezTo>
                    <a:lnTo>
                      <a:pt x="19108" y="15709"/>
                    </a:lnTo>
                    <a:cubicBezTo>
                      <a:pt x="19562" y="15709"/>
                      <a:pt x="19938" y="16154"/>
                      <a:pt x="19938" y="16691"/>
                    </a:cubicBezTo>
                    <a:cubicBezTo>
                      <a:pt x="19938" y="17228"/>
                      <a:pt x="19562" y="17673"/>
                      <a:pt x="19108" y="17673"/>
                    </a:cubicBezTo>
                    <a:lnTo>
                      <a:pt x="5815" y="17673"/>
                    </a:lnTo>
                    <a:cubicBezTo>
                      <a:pt x="5361" y="17673"/>
                      <a:pt x="4985" y="17228"/>
                      <a:pt x="4985" y="16691"/>
                    </a:cubicBezTo>
                    <a:cubicBezTo>
                      <a:pt x="4985" y="16215"/>
                      <a:pt x="5569" y="15065"/>
                      <a:pt x="5776" y="14589"/>
                    </a:cubicBezTo>
                    <a:lnTo>
                      <a:pt x="3479" y="1964"/>
                    </a:lnTo>
                    <a:lnTo>
                      <a:pt x="831" y="1964"/>
                    </a:lnTo>
                    <a:cubicBezTo>
                      <a:pt x="376" y="1964"/>
                      <a:pt x="0" y="1519"/>
                      <a:pt x="0" y="982"/>
                    </a:cubicBezTo>
                    <a:cubicBezTo>
                      <a:pt x="0" y="445"/>
                      <a:pt x="376" y="0"/>
                      <a:pt x="831" y="0"/>
                    </a:cubicBezTo>
                    <a:lnTo>
                      <a:pt x="4154" y="0"/>
                    </a:lnTo>
                    <a:cubicBezTo>
                      <a:pt x="5024" y="0"/>
                      <a:pt x="5050" y="1227"/>
                      <a:pt x="5179" y="1964"/>
                    </a:cubicBezTo>
                    <a:lnTo>
                      <a:pt x="20769" y="1964"/>
                    </a:lnTo>
                    <a:cubicBezTo>
                      <a:pt x="21224" y="1964"/>
                      <a:pt x="21600" y="2409"/>
                      <a:pt x="21600" y="2945"/>
                    </a:cubicBezTo>
                    <a:cubicBezTo>
                      <a:pt x="21600" y="2945"/>
                      <a:pt x="21600" y="10800"/>
                      <a:pt x="21600" y="108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7" name="Group 10"/>
            <p:cNvGrpSpPr/>
            <p:nvPr/>
          </p:nvGrpSpPr>
          <p:grpSpPr>
            <a:xfrm>
              <a:off x="3325248" y="2280475"/>
              <a:ext cx="585719" cy="585708"/>
              <a:chOff x="4433665" y="3034444"/>
              <a:chExt cx="780959" cy="780944"/>
            </a:xfrm>
          </p:grpSpPr>
          <p:sp>
            <p:nvSpPr>
              <p:cNvPr id="35" name="Freeform: Shape 20"/>
              <p:cNvSpPr/>
              <p:nvPr/>
            </p:nvSpPr>
            <p:spPr>
              <a:xfrm>
                <a:off x="4433665" y="3034444"/>
                <a:ext cx="780959" cy="780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7" h="19807" extrusionOk="0">
                    <a:moveTo>
                      <a:pt x="11898" y="19602"/>
                    </a:moveTo>
                    <a:cubicBezTo>
                      <a:pt x="6542" y="20704"/>
                      <a:pt x="1306" y="17256"/>
                      <a:pt x="204" y="11899"/>
                    </a:cubicBezTo>
                    <a:cubicBezTo>
                      <a:pt x="-897" y="6542"/>
                      <a:pt x="2552" y="1307"/>
                      <a:pt x="7907" y="205"/>
                    </a:cubicBezTo>
                    <a:cubicBezTo>
                      <a:pt x="13261" y="-896"/>
                      <a:pt x="18494" y="2549"/>
                      <a:pt x="19599" y="7900"/>
                    </a:cubicBezTo>
                    <a:cubicBezTo>
                      <a:pt x="19600" y="7903"/>
                      <a:pt x="19600" y="7905"/>
                      <a:pt x="19601" y="7908"/>
                    </a:cubicBezTo>
                    <a:cubicBezTo>
                      <a:pt x="20703" y="13264"/>
                      <a:pt x="17254" y="18500"/>
                      <a:pt x="11898" y="1960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6" name="Freeform: Shape 21"/>
              <p:cNvSpPr/>
              <p:nvPr/>
            </p:nvSpPr>
            <p:spPr>
              <a:xfrm>
                <a:off x="4670171" y="3301739"/>
                <a:ext cx="307946" cy="2463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280" y="13500"/>
                    </a:moveTo>
                    <a:lnTo>
                      <a:pt x="4320" y="13500"/>
                    </a:lnTo>
                    <a:lnTo>
                      <a:pt x="4320" y="2700"/>
                    </a:lnTo>
                    <a:lnTo>
                      <a:pt x="17280" y="2700"/>
                    </a:lnTo>
                    <a:cubicBezTo>
                      <a:pt x="17280" y="2700"/>
                      <a:pt x="17280" y="13500"/>
                      <a:pt x="17280" y="13500"/>
                    </a:cubicBezTo>
                    <a:close/>
                    <a:moveTo>
                      <a:pt x="7560" y="18900"/>
                    </a:moveTo>
                    <a:lnTo>
                      <a:pt x="8208" y="17550"/>
                    </a:lnTo>
                    <a:lnTo>
                      <a:pt x="13392" y="17550"/>
                    </a:lnTo>
                    <a:lnTo>
                      <a:pt x="14040" y="18900"/>
                    </a:lnTo>
                    <a:cubicBezTo>
                      <a:pt x="14040" y="18900"/>
                      <a:pt x="7560" y="18900"/>
                      <a:pt x="7560" y="18900"/>
                    </a:cubicBezTo>
                    <a:close/>
                    <a:moveTo>
                      <a:pt x="21334" y="18402"/>
                    </a:moveTo>
                    <a:cubicBezTo>
                      <a:pt x="21068" y="17901"/>
                      <a:pt x="19440" y="14850"/>
                      <a:pt x="19440" y="14850"/>
                    </a:cubicBezTo>
                    <a:lnTo>
                      <a:pt x="19440" y="2700"/>
                    </a:lnTo>
                    <a:cubicBezTo>
                      <a:pt x="19440" y="1212"/>
                      <a:pt x="18468" y="0"/>
                      <a:pt x="17280" y="0"/>
                    </a:cubicBezTo>
                    <a:lnTo>
                      <a:pt x="4320" y="0"/>
                    </a:lnTo>
                    <a:cubicBezTo>
                      <a:pt x="3131" y="0"/>
                      <a:pt x="2160" y="1212"/>
                      <a:pt x="2160" y="2700"/>
                    </a:cubicBezTo>
                    <a:lnTo>
                      <a:pt x="2160" y="14850"/>
                    </a:lnTo>
                    <a:cubicBezTo>
                      <a:pt x="2160" y="14850"/>
                      <a:pt x="532" y="17901"/>
                      <a:pt x="266" y="18402"/>
                    </a:cubicBezTo>
                    <a:cubicBezTo>
                      <a:pt x="0" y="18900"/>
                      <a:pt x="0" y="19188"/>
                      <a:pt x="0" y="19575"/>
                    </a:cubicBezTo>
                    <a:lnTo>
                      <a:pt x="0" y="20250"/>
                    </a:lnTo>
                    <a:cubicBezTo>
                      <a:pt x="0" y="20925"/>
                      <a:pt x="540" y="21600"/>
                      <a:pt x="1079" y="21600"/>
                    </a:cubicBezTo>
                    <a:lnTo>
                      <a:pt x="20521" y="21600"/>
                    </a:lnTo>
                    <a:cubicBezTo>
                      <a:pt x="21060" y="21600"/>
                      <a:pt x="21600" y="20925"/>
                      <a:pt x="21600" y="20250"/>
                    </a:cubicBezTo>
                    <a:lnTo>
                      <a:pt x="21600" y="19575"/>
                    </a:lnTo>
                    <a:cubicBezTo>
                      <a:pt x="21600" y="19188"/>
                      <a:pt x="21600" y="18900"/>
                      <a:pt x="21334" y="1840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8" name="Group 2"/>
            <p:cNvGrpSpPr/>
            <p:nvPr/>
          </p:nvGrpSpPr>
          <p:grpSpPr>
            <a:xfrm>
              <a:off x="4826644" y="1435041"/>
              <a:ext cx="585703" cy="585708"/>
              <a:chOff x="6435526" y="1880828"/>
              <a:chExt cx="780937" cy="780944"/>
            </a:xfrm>
          </p:grpSpPr>
          <p:sp>
            <p:nvSpPr>
              <p:cNvPr id="33" name="Freeform: Shape 5"/>
              <p:cNvSpPr/>
              <p:nvPr/>
            </p:nvSpPr>
            <p:spPr>
              <a:xfrm>
                <a:off x="6435526" y="1880828"/>
                <a:ext cx="780937" cy="780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7" h="19807" extrusionOk="0">
                    <a:moveTo>
                      <a:pt x="7907" y="205"/>
                    </a:moveTo>
                    <a:cubicBezTo>
                      <a:pt x="13264" y="-897"/>
                      <a:pt x="18498" y="2551"/>
                      <a:pt x="19601" y="7908"/>
                    </a:cubicBezTo>
                    <a:cubicBezTo>
                      <a:pt x="20703" y="13264"/>
                      <a:pt x="17254" y="18500"/>
                      <a:pt x="11898" y="19602"/>
                    </a:cubicBezTo>
                    <a:cubicBezTo>
                      <a:pt x="6545" y="20703"/>
                      <a:pt x="1312" y="17258"/>
                      <a:pt x="206" y="11907"/>
                    </a:cubicBezTo>
                    <a:cubicBezTo>
                      <a:pt x="206" y="11904"/>
                      <a:pt x="205" y="11901"/>
                      <a:pt x="204" y="11899"/>
                    </a:cubicBezTo>
                    <a:cubicBezTo>
                      <a:pt x="-897" y="6542"/>
                      <a:pt x="2551" y="1307"/>
                      <a:pt x="7907" y="20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4" name="Freeform: Shape 25"/>
              <p:cNvSpPr/>
              <p:nvPr/>
            </p:nvSpPr>
            <p:spPr>
              <a:xfrm>
                <a:off x="6658636" y="2103942"/>
                <a:ext cx="334717" cy="3347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95" h="21474" extrusionOk="0">
                    <a:moveTo>
                      <a:pt x="2578" y="8409"/>
                    </a:moveTo>
                    <a:cubicBezTo>
                      <a:pt x="2578" y="5193"/>
                      <a:pt x="5174" y="2587"/>
                      <a:pt x="8376" y="2587"/>
                    </a:cubicBezTo>
                    <a:cubicBezTo>
                      <a:pt x="11580" y="2587"/>
                      <a:pt x="14435" y="5451"/>
                      <a:pt x="14435" y="8666"/>
                    </a:cubicBezTo>
                    <a:cubicBezTo>
                      <a:pt x="14435" y="11882"/>
                      <a:pt x="11838" y="14488"/>
                      <a:pt x="8635" y="14488"/>
                    </a:cubicBezTo>
                    <a:cubicBezTo>
                      <a:pt x="5431" y="14488"/>
                      <a:pt x="2578" y="11624"/>
                      <a:pt x="2578" y="8409"/>
                    </a:cubicBezTo>
                    <a:close/>
                    <a:moveTo>
                      <a:pt x="20914" y="18167"/>
                    </a:moveTo>
                    <a:lnTo>
                      <a:pt x="15797" y="13032"/>
                    </a:lnTo>
                    <a:cubicBezTo>
                      <a:pt x="16568" y="11759"/>
                      <a:pt x="17013" y="10265"/>
                      <a:pt x="17013" y="8666"/>
                    </a:cubicBezTo>
                    <a:cubicBezTo>
                      <a:pt x="17013" y="4023"/>
                      <a:pt x="13004" y="0"/>
                      <a:pt x="8376" y="0"/>
                    </a:cubicBezTo>
                    <a:cubicBezTo>
                      <a:pt x="3750" y="0"/>
                      <a:pt x="0" y="3765"/>
                      <a:pt x="0" y="8409"/>
                    </a:cubicBezTo>
                    <a:cubicBezTo>
                      <a:pt x="0" y="13052"/>
                      <a:pt x="4008" y="17075"/>
                      <a:pt x="8635" y="17075"/>
                    </a:cubicBezTo>
                    <a:cubicBezTo>
                      <a:pt x="10173" y="17075"/>
                      <a:pt x="11614" y="16657"/>
                      <a:pt x="12852" y="15931"/>
                    </a:cubicBezTo>
                    <a:lnTo>
                      <a:pt x="17996" y="21094"/>
                    </a:lnTo>
                    <a:cubicBezTo>
                      <a:pt x="18500" y="21600"/>
                      <a:pt x="19317" y="21600"/>
                      <a:pt x="19819" y="21094"/>
                    </a:cubicBezTo>
                    <a:lnTo>
                      <a:pt x="21096" y="19815"/>
                    </a:lnTo>
                    <a:cubicBezTo>
                      <a:pt x="21600" y="19309"/>
                      <a:pt x="21417" y="18672"/>
                      <a:pt x="20914" y="1816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9" name="Group 13"/>
            <p:cNvGrpSpPr/>
            <p:nvPr/>
          </p:nvGrpSpPr>
          <p:grpSpPr>
            <a:xfrm>
              <a:off x="3834196" y="3140712"/>
              <a:ext cx="585697" cy="585708"/>
              <a:chOff x="5112262" y="4188058"/>
              <a:chExt cx="780930" cy="780944"/>
            </a:xfrm>
          </p:grpSpPr>
          <p:sp>
            <p:nvSpPr>
              <p:cNvPr id="31" name="Freeform: Shape 14"/>
              <p:cNvSpPr/>
              <p:nvPr/>
            </p:nvSpPr>
            <p:spPr>
              <a:xfrm>
                <a:off x="5112262" y="4188058"/>
                <a:ext cx="780930" cy="780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6" h="19807" extrusionOk="0">
                    <a:moveTo>
                      <a:pt x="7908" y="205"/>
                    </a:moveTo>
                    <a:cubicBezTo>
                      <a:pt x="13264" y="-897"/>
                      <a:pt x="18499" y="2552"/>
                      <a:pt x="19601" y="7908"/>
                    </a:cubicBezTo>
                    <a:cubicBezTo>
                      <a:pt x="20703" y="13265"/>
                      <a:pt x="17255" y="18500"/>
                      <a:pt x="11899" y="19602"/>
                    </a:cubicBezTo>
                    <a:cubicBezTo>
                      <a:pt x="6545" y="20703"/>
                      <a:pt x="1313" y="17258"/>
                      <a:pt x="207" y="11907"/>
                    </a:cubicBezTo>
                    <a:cubicBezTo>
                      <a:pt x="207" y="11904"/>
                      <a:pt x="206" y="11901"/>
                      <a:pt x="206" y="11899"/>
                    </a:cubicBezTo>
                    <a:cubicBezTo>
                      <a:pt x="-897" y="6543"/>
                      <a:pt x="2552" y="1307"/>
                      <a:pt x="7908" y="20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2" name="Freeform: Shape 26"/>
              <p:cNvSpPr>
                <a:spLocks/>
              </p:cNvSpPr>
              <p:nvPr/>
            </p:nvSpPr>
            <p:spPr bwMode="auto">
              <a:xfrm>
                <a:off x="5344436" y="4418973"/>
                <a:ext cx="316582" cy="319116"/>
              </a:xfrm>
              <a:custGeom>
                <a:avLst/>
                <a:gdLst/>
                <a:ahLst/>
                <a:cxnLst>
                  <a:cxn ang="0">
                    <a:pos x="58" y="33"/>
                  </a:cxn>
                  <a:cxn ang="0">
                    <a:pos x="57" y="34"/>
                  </a:cxn>
                  <a:cxn ang="0">
                    <a:pos x="50" y="35"/>
                  </a:cxn>
                  <a:cxn ang="0">
                    <a:pos x="49" y="39"/>
                  </a:cxn>
                  <a:cxn ang="0">
                    <a:pos x="53" y="44"/>
                  </a:cxn>
                  <a:cxn ang="0">
                    <a:pos x="53" y="45"/>
                  </a:cxn>
                  <a:cxn ang="0">
                    <a:pos x="53" y="46"/>
                  </a:cxn>
                  <a:cxn ang="0">
                    <a:pos x="45" y="53"/>
                  </a:cxn>
                  <a:cxn ang="0">
                    <a:pos x="44" y="52"/>
                  </a:cxn>
                  <a:cxn ang="0">
                    <a:pos x="39" y="48"/>
                  </a:cxn>
                  <a:cxn ang="0">
                    <a:pos x="36" y="50"/>
                  </a:cxn>
                  <a:cxn ang="0">
                    <a:pos x="34" y="57"/>
                  </a:cxn>
                  <a:cxn ang="0">
                    <a:pos x="33" y="58"/>
                  </a:cxn>
                  <a:cxn ang="0">
                    <a:pos x="25" y="58"/>
                  </a:cxn>
                  <a:cxn ang="0">
                    <a:pos x="23" y="57"/>
                  </a:cxn>
                  <a:cxn ang="0">
                    <a:pos x="22" y="50"/>
                  </a:cxn>
                  <a:cxn ang="0">
                    <a:pos x="19" y="48"/>
                  </a:cxn>
                  <a:cxn ang="0">
                    <a:pos x="14" y="52"/>
                  </a:cxn>
                  <a:cxn ang="0">
                    <a:pos x="13" y="53"/>
                  </a:cxn>
                  <a:cxn ang="0">
                    <a:pos x="12" y="52"/>
                  </a:cxn>
                  <a:cxn ang="0">
                    <a:pos x="5" y="46"/>
                  </a:cxn>
                  <a:cxn ang="0">
                    <a:pos x="5" y="45"/>
                  </a:cxn>
                  <a:cxn ang="0">
                    <a:pos x="5" y="44"/>
                  </a:cxn>
                  <a:cxn ang="0">
                    <a:pos x="9" y="39"/>
                  </a:cxn>
                  <a:cxn ang="0">
                    <a:pos x="8" y="35"/>
                  </a:cxn>
                  <a:cxn ang="0">
                    <a:pos x="1" y="34"/>
                  </a:cxn>
                  <a:cxn ang="0">
                    <a:pos x="0" y="33"/>
                  </a:cxn>
                  <a:cxn ang="0">
                    <a:pos x="0" y="24"/>
                  </a:cxn>
                  <a:cxn ang="0">
                    <a:pos x="1" y="23"/>
                  </a:cxn>
                  <a:cxn ang="0">
                    <a:pos x="8" y="22"/>
                  </a:cxn>
                  <a:cxn ang="0">
                    <a:pos x="9" y="18"/>
                  </a:cxn>
                  <a:cxn ang="0">
                    <a:pos x="5" y="13"/>
                  </a:cxn>
                  <a:cxn ang="0">
                    <a:pos x="5" y="12"/>
                  </a:cxn>
                  <a:cxn ang="0">
                    <a:pos x="5" y="11"/>
                  </a:cxn>
                  <a:cxn ang="0">
                    <a:pos x="13" y="5"/>
                  </a:cxn>
                  <a:cxn ang="0">
                    <a:pos x="14" y="5"/>
                  </a:cxn>
                  <a:cxn ang="0">
                    <a:pos x="19" y="9"/>
                  </a:cxn>
                  <a:cxn ang="0">
                    <a:pos x="22" y="8"/>
                  </a:cxn>
                  <a:cxn ang="0">
                    <a:pos x="23" y="1"/>
                  </a:cxn>
                  <a:cxn ang="0">
                    <a:pos x="25" y="0"/>
                  </a:cxn>
                  <a:cxn ang="0">
                    <a:pos x="33" y="0"/>
                  </a:cxn>
                  <a:cxn ang="0">
                    <a:pos x="34" y="1"/>
                  </a:cxn>
                  <a:cxn ang="0">
                    <a:pos x="36" y="8"/>
                  </a:cxn>
                  <a:cxn ang="0">
                    <a:pos x="39" y="9"/>
                  </a:cxn>
                  <a:cxn ang="0">
                    <a:pos x="44" y="5"/>
                  </a:cxn>
                  <a:cxn ang="0">
                    <a:pos x="45" y="5"/>
                  </a:cxn>
                  <a:cxn ang="0">
                    <a:pos x="46" y="5"/>
                  </a:cxn>
                  <a:cxn ang="0">
                    <a:pos x="52" y="12"/>
                  </a:cxn>
                  <a:cxn ang="0">
                    <a:pos x="53" y="12"/>
                  </a:cxn>
                  <a:cxn ang="0">
                    <a:pos x="52" y="13"/>
                  </a:cxn>
                  <a:cxn ang="0">
                    <a:pos x="48" y="18"/>
                  </a:cxn>
                  <a:cxn ang="0">
                    <a:pos x="50" y="22"/>
                  </a:cxn>
                  <a:cxn ang="0">
                    <a:pos x="57" y="23"/>
                  </a:cxn>
                  <a:cxn ang="0">
                    <a:pos x="58" y="25"/>
                  </a:cxn>
                  <a:cxn ang="0">
                    <a:pos x="58" y="33"/>
                  </a:cxn>
                  <a:cxn ang="0">
                    <a:pos x="29" y="19"/>
                  </a:cxn>
                  <a:cxn ang="0">
                    <a:pos x="19" y="29"/>
                  </a:cxn>
                  <a:cxn ang="0">
                    <a:pos x="29" y="38"/>
                  </a:cxn>
                  <a:cxn ang="0">
                    <a:pos x="39" y="29"/>
                  </a:cxn>
                  <a:cxn ang="0">
                    <a:pos x="29" y="19"/>
                  </a:cxn>
                </a:cxnLst>
                <a:rect l="0" t="0" r="r" b="b"/>
                <a:pathLst>
                  <a:path w="58" h="58">
                    <a:moveTo>
                      <a:pt x="58" y="33"/>
                    </a:moveTo>
                    <a:cubicBezTo>
                      <a:pt x="58" y="34"/>
                      <a:pt x="58" y="34"/>
                      <a:pt x="57" y="34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7"/>
                      <a:pt x="49" y="38"/>
                      <a:pt x="49" y="39"/>
                    </a:cubicBezTo>
                    <a:cubicBezTo>
                      <a:pt x="50" y="41"/>
                      <a:pt x="51" y="42"/>
                      <a:pt x="53" y="44"/>
                    </a:cubicBezTo>
                    <a:cubicBezTo>
                      <a:pt x="53" y="44"/>
                      <a:pt x="53" y="45"/>
                      <a:pt x="53" y="45"/>
                    </a:cubicBezTo>
                    <a:cubicBezTo>
                      <a:pt x="53" y="45"/>
                      <a:pt x="53" y="46"/>
                      <a:pt x="53" y="46"/>
                    </a:cubicBezTo>
                    <a:cubicBezTo>
                      <a:pt x="52" y="47"/>
                      <a:pt x="47" y="53"/>
                      <a:pt x="45" y="53"/>
                    </a:cubicBezTo>
                    <a:cubicBezTo>
                      <a:pt x="45" y="53"/>
                      <a:pt x="45" y="53"/>
                      <a:pt x="44" y="52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8" y="49"/>
                      <a:pt x="37" y="49"/>
                      <a:pt x="36" y="50"/>
                    </a:cubicBezTo>
                    <a:cubicBezTo>
                      <a:pt x="35" y="52"/>
                      <a:pt x="35" y="55"/>
                      <a:pt x="34" y="57"/>
                    </a:cubicBezTo>
                    <a:cubicBezTo>
                      <a:pt x="34" y="57"/>
                      <a:pt x="34" y="58"/>
                      <a:pt x="33" y="58"/>
                    </a:cubicBezTo>
                    <a:cubicBezTo>
                      <a:pt x="25" y="58"/>
                      <a:pt x="25" y="58"/>
                      <a:pt x="25" y="58"/>
                    </a:cubicBezTo>
                    <a:cubicBezTo>
                      <a:pt x="24" y="58"/>
                      <a:pt x="23" y="57"/>
                      <a:pt x="23" y="57"/>
                    </a:cubicBezTo>
                    <a:cubicBezTo>
                      <a:pt x="22" y="50"/>
                      <a:pt x="22" y="50"/>
                      <a:pt x="22" y="50"/>
                    </a:cubicBezTo>
                    <a:cubicBezTo>
                      <a:pt x="21" y="49"/>
                      <a:pt x="20" y="49"/>
                      <a:pt x="19" y="48"/>
                    </a:cubicBezTo>
                    <a:cubicBezTo>
                      <a:pt x="14" y="52"/>
                      <a:pt x="14" y="52"/>
                      <a:pt x="14" y="52"/>
                    </a:cubicBezTo>
                    <a:cubicBezTo>
                      <a:pt x="13" y="53"/>
                      <a:pt x="13" y="53"/>
                      <a:pt x="13" y="53"/>
                    </a:cubicBezTo>
                    <a:cubicBezTo>
                      <a:pt x="12" y="53"/>
                      <a:pt x="12" y="53"/>
                      <a:pt x="12" y="52"/>
                    </a:cubicBezTo>
                    <a:cubicBezTo>
                      <a:pt x="10" y="50"/>
                      <a:pt x="7" y="48"/>
                      <a:pt x="5" y="46"/>
                    </a:cubicBezTo>
                    <a:cubicBezTo>
                      <a:pt x="5" y="46"/>
                      <a:pt x="5" y="45"/>
                      <a:pt x="5" y="45"/>
                    </a:cubicBezTo>
                    <a:cubicBezTo>
                      <a:pt x="5" y="45"/>
                      <a:pt x="5" y="44"/>
                      <a:pt x="5" y="44"/>
                    </a:cubicBezTo>
                    <a:cubicBezTo>
                      <a:pt x="7" y="42"/>
                      <a:pt x="8" y="41"/>
                      <a:pt x="9" y="39"/>
                    </a:cubicBezTo>
                    <a:cubicBezTo>
                      <a:pt x="9" y="38"/>
                      <a:pt x="8" y="37"/>
                      <a:pt x="8" y="35"/>
                    </a:cubicBezTo>
                    <a:cubicBezTo>
                      <a:pt x="1" y="34"/>
                      <a:pt x="1" y="34"/>
                      <a:pt x="1" y="34"/>
                    </a:cubicBezTo>
                    <a:cubicBezTo>
                      <a:pt x="0" y="34"/>
                      <a:pt x="0" y="33"/>
                      <a:pt x="0" y="33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3"/>
                      <a:pt x="1" y="23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21"/>
                      <a:pt x="9" y="20"/>
                      <a:pt x="9" y="18"/>
                    </a:cubicBezTo>
                    <a:cubicBezTo>
                      <a:pt x="8" y="17"/>
                      <a:pt x="7" y="15"/>
                      <a:pt x="5" y="13"/>
                    </a:cubicBezTo>
                    <a:cubicBezTo>
                      <a:pt x="5" y="13"/>
                      <a:pt x="5" y="13"/>
                      <a:pt x="5" y="12"/>
                    </a:cubicBezTo>
                    <a:cubicBezTo>
                      <a:pt x="5" y="12"/>
                      <a:pt x="5" y="12"/>
                      <a:pt x="5" y="11"/>
                    </a:cubicBezTo>
                    <a:cubicBezTo>
                      <a:pt x="6" y="10"/>
                      <a:pt x="11" y="5"/>
                      <a:pt x="13" y="5"/>
                    </a:cubicBezTo>
                    <a:cubicBezTo>
                      <a:pt x="13" y="5"/>
                      <a:pt x="13" y="5"/>
                      <a:pt x="14" y="5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20" y="9"/>
                      <a:pt x="21" y="8"/>
                      <a:pt x="22" y="8"/>
                    </a:cubicBezTo>
                    <a:cubicBezTo>
                      <a:pt x="22" y="5"/>
                      <a:pt x="23" y="3"/>
                      <a:pt x="23" y="1"/>
                    </a:cubicBezTo>
                    <a:cubicBezTo>
                      <a:pt x="23" y="0"/>
                      <a:pt x="24" y="0"/>
                      <a:pt x="25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4" y="0"/>
                      <a:pt x="34" y="0"/>
                      <a:pt x="34" y="1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37" y="8"/>
                      <a:pt x="38" y="9"/>
                      <a:pt x="39" y="9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8" y="7"/>
                      <a:pt x="51" y="9"/>
                      <a:pt x="52" y="12"/>
                    </a:cubicBezTo>
                    <a:cubicBezTo>
                      <a:pt x="53" y="12"/>
                      <a:pt x="53" y="12"/>
                      <a:pt x="53" y="12"/>
                    </a:cubicBezTo>
                    <a:cubicBezTo>
                      <a:pt x="53" y="13"/>
                      <a:pt x="53" y="13"/>
                      <a:pt x="52" y="13"/>
                    </a:cubicBezTo>
                    <a:cubicBezTo>
                      <a:pt x="51" y="15"/>
                      <a:pt x="50" y="17"/>
                      <a:pt x="48" y="18"/>
                    </a:cubicBezTo>
                    <a:cubicBezTo>
                      <a:pt x="49" y="20"/>
                      <a:pt x="50" y="21"/>
                      <a:pt x="50" y="22"/>
                    </a:cubicBezTo>
                    <a:cubicBezTo>
                      <a:pt x="57" y="23"/>
                      <a:pt x="57" y="23"/>
                      <a:pt x="57" y="23"/>
                    </a:cubicBezTo>
                    <a:cubicBezTo>
                      <a:pt x="58" y="23"/>
                      <a:pt x="58" y="24"/>
                      <a:pt x="58" y="25"/>
                    </a:cubicBezTo>
                    <a:lnTo>
                      <a:pt x="58" y="33"/>
                    </a:lnTo>
                    <a:close/>
                    <a:moveTo>
                      <a:pt x="29" y="19"/>
                    </a:moveTo>
                    <a:cubicBezTo>
                      <a:pt x="24" y="19"/>
                      <a:pt x="19" y="23"/>
                      <a:pt x="19" y="29"/>
                    </a:cubicBezTo>
                    <a:cubicBezTo>
                      <a:pt x="19" y="34"/>
                      <a:pt x="24" y="38"/>
                      <a:pt x="29" y="38"/>
                    </a:cubicBezTo>
                    <a:cubicBezTo>
                      <a:pt x="34" y="38"/>
                      <a:pt x="39" y="34"/>
                      <a:pt x="39" y="29"/>
                    </a:cubicBezTo>
                    <a:cubicBezTo>
                      <a:pt x="39" y="23"/>
                      <a:pt x="34" y="19"/>
                      <a:pt x="29" y="1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10" name="Group 1"/>
            <p:cNvGrpSpPr/>
            <p:nvPr/>
          </p:nvGrpSpPr>
          <p:grpSpPr>
            <a:xfrm>
              <a:off x="3825715" y="1435033"/>
              <a:ext cx="585706" cy="585724"/>
              <a:chOff x="5100954" y="1880830"/>
              <a:chExt cx="780942" cy="780965"/>
            </a:xfrm>
          </p:grpSpPr>
          <p:sp>
            <p:nvSpPr>
              <p:cNvPr id="29" name="Freeform: Shape 17"/>
              <p:cNvSpPr/>
              <p:nvPr/>
            </p:nvSpPr>
            <p:spPr>
              <a:xfrm>
                <a:off x="5100954" y="1880830"/>
                <a:ext cx="780942" cy="7809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6" h="19807" extrusionOk="0">
                    <a:moveTo>
                      <a:pt x="11898" y="19602"/>
                    </a:moveTo>
                    <a:cubicBezTo>
                      <a:pt x="6542" y="20703"/>
                      <a:pt x="1307" y="17255"/>
                      <a:pt x="205" y="11898"/>
                    </a:cubicBezTo>
                    <a:cubicBezTo>
                      <a:pt x="-897" y="6542"/>
                      <a:pt x="2552" y="1307"/>
                      <a:pt x="7908" y="205"/>
                    </a:cubicBezTo>
                    <a:cubicBezTo>
                      <a:pt x="13261" y="-897"/>
                      <a:pt x="18494" y="2548"/>
                      <a:pt x="19599" y="7899"/>
                    </a:cubicBezTo>
                    <a:cubicBezTo>
                      <a:pt x="19600" y="7902"/>
                      <a:pt x="19600" y="7904"/>
                      <a:pt x="19601" y="7908"/>
                    </a:cubicBezTo>
                    <a:cubicBezTo>
                      <a:pt x="20703" y="13264"/>
                      <a:pt x="17254" y="18500"/>
                      <a:pt x="11898" y="19602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0" name="Freeform: Shape 27"/>
              <p:cNvSpPr>
                <a:spLocks/>
              </p:cNvSpPr>
              <p:nvPr/>
            </p:nvSpPr>
            <p:spPr bwMode="auto">
              <a:xfrm>
                <a:off x="5317995" y="2108802"/>
                <a:ext cx="346851" cy="325002"/>
              </a:xfrm>
              <a:custGeom>
                <a:avLst/>
                <a:gdLst>
                  <a:gd name="T0" fmla="*/ 103188 w 127"/>
                  <a:gd name="T1" fmla="*/ 34925 h 119"/>
                  <a:gd name="T2" fmla="*/ 41275 w 127"/>
                  <a:gd name="T3" fmla="*/ 71437 h 119"/>
                  <a:gd name="T4" fmla="*/ 0 w 127"/>
                  <a:gd name="T5" fmla="*/ 41275 h 119"/>
                  <a:gd name="T6" fmla="*/ 61913 w 127"/>
                  <a:gd name="T7" fmla="*/ 0 h 119"/>
                  <a:gd name="T8" fmla="*/ 103188 w 127"/>
                  <a:gd name="T9" fmla="*/ 34925 h 119"/>
                  <a:gd name="T10" fmla="*/ 103188 w 127"/>
                  <a:gd name="T11" fmla="*/ 109537 h 119"/>
                  <a:gd name="T12" fmla="*/ 61913 w 127"/>
                  <a:gd name="T13" fmla="*/ 144462 h 119"/>
                  <a:gd name="T14" fmla="*/ 0 w 127"/>
                  <a:gd name="T15" fmla="*/ 106362 h 119"/>
                  <a:gd name="T16" fmla="*/ 41275 w 127"/>
                  <a:gd name="T17" fmla="*/ 71437 h 119"/>
                  <a:gd name="T18" fmla="*/ 103188 w 127"/>
                  <a:gd name="T19" fmla="*/ 109537 h 119"/>
                  <a:gd name="T20" fmla="*/ 160338 w 127"/>
                  <a:gd name="T21" fmla="*/ 153987 h 119"/>
                  <a:gd name="T22" fmla="*/ 103188 w 127"/>
                  <a:gd name="T23" fmla="*/ 188912 h 119"/>
                  <a:gd name="T24" fmla="*/ 103188 w 127"/>
                  <a:gd name="T25" fmla="*/ 188912 h 119"/>
                  <a:gd name="T26" fmla="*/ 103188 w 127"/>
                  <a:gd name="T27" fmla="*/ 188912 h 119"/>
                  <a:gd name="T28" fmla="*/ 103188 w 127"/>
                  <a:gd name="T29" fmla="*/ 188912 h 119"/>
                  <a:gd name="T30" fmla="*/ 103188 w 127"/>
                  <a:gd name="T31" fmla="*/ 188912 h 119"/>
                  <a:gd name="T32" fmla="*/ 41275 w 127"/>
                  <a:gd name="T33" fmla="*/ 153987 h 119"/>
                  <a:gd name="T34" fmla="*/ 41275 w 127"/>
                  <a:gd name="T35" fmla="*/ 141287 h 119"/>
                  <a:gd name="T36" fmla="*/ 61913 w 127"/>
                  <a:gd name="T37" fmla="*/ 150812 h 119"/>
                  <a:gd name="T38" fmla="*/ 103188 w 127"/>
                  <a:gd name="T39" fmla="*/ 117475 h 119"/>
                  <a:gd name="T40" fmla="*/ 103188 w 127"/>
                  <a:gd name="T41" fmla="*/ 117475 h 119"/>
                  <a:gd name="T42" fmla="*/ 103188 w 127"/>
                  <a:gd name="T43" fmla="*/ 117475 h 119"/>
                  <a:gd name="T44" fmla="*/ 103188 w 127"/>
                  <a:gd name="T45" fmla="*/ 117475 h 119"/>
                  <a:gd name="T46" fmla="*/ 103188 w 127"/>
                  <a:gd name="T47" fmla="*/ 117475 h 119"/>
                  <a:gd name="T48" fmla="*/ 144463 w 127"/>
                  <a:gd name="T49" fmla="*/ 150812 h 119"/>
                  <a:gd name="T50" fmla="*/ 160338 w 127"/>
                  <a:gd name="T51" fmla="*/ 141287 h 119"/>
                  <a:gd name="T52" fmla="*/ 160338 w 127"/>
                  <a:gd name="T53" fmla="*/ 153987 h 119"/>
                  <a:gd name="T54" fmla="*/ 201613 w 127"/>
                  <a:gd name="T55" fmla="*/ 41275 h 119"/>
                  <a:gd name="T56" fmla="*/ 160338 w 127"/>
                  <a:gd name="T57" fmla="*/ 71437 h 119"/>
                  <a:gd name="T58" fmla="*/ 103188 w 127"/>
                  <a:gd name="T59" fmla="*/ 34925 h 119"/>
                  <a:gd name="T60" fmla="*/ 144463 w 127"/>
                  <a:gd name="T61" fmla="*/ 0 h 119"/>
                  <a:gd name="T62" fmla="*/ 201613 w 127"/>
                  <a:gd name="T63" fmla="*/ 41275 h 119"/>
                  <a:gd name="T64" fmla="*/ 201613 w 127"/>
                  <a:gd name="T65" fmla="*/ 106362 h 119"/>
                  <a:gd name="T66" fmla="*/ 144463 w 127"/>
                  <a:gd name="T67" fmla="*/ 144462 h 119"/>
                  <a:gd name="T68" fmla="*/ 103188 w 127"/>
                  <a:gd name="T69" fmla="*/ 109537 h 119"/>
                  <a:gd name="T70" fmla="*/ 160338 w 127"/>
                  <a:gd name="T71" fmla="*/ 71437 h 119"/>
                  <a:gd name="T72" fmla="*/ 201613 w 127"/>
                  <a:gd name="T73" fmla="*/ 106362 h 1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27" h="119">
                    <a:moveTo>
                      <a:pt x="65" y="22"/>
                    </a:moveTo>
                    <a:lnTo>
                      <a:pt x="26" y="45"/>
                    </a:lnTo>
                    <a:lnTo>
                      <a:pt x="0" y="26"/>
                    </a:lnTo>
                    <a:lnTo>
                      <a:pt x="39" y="0"/>
                    </a:lnTo>
                    <a:lnTo>
                      <a:pt x="65" y="22"/>
                    </a:lnTo>
                    <a:close/>
                    <a:moveTo>
                      <a:pt x="65" y="69"/>
                    </a:moveTo>
                    <a:lnTo>
                      <a:pt x="39" y="91"/>
                    </a:lnTo>
                    <a:lnTo>
                      <a:pt x="0" y="67"/>
                    </a:lnTo>
                    <a:lnTo>
                      <a:pt x="26" y="45"/>
                    </a:lnTo>
                    <a:lnTo>
                      <a:pt x="65" y="69"/>
                    </a:lnTo>
                    <a:close/>
                    <a:moveTo>
                      <a:pt x="101" y="97"/>
                    </a:moveTo>
                    <a:lnTo>
                      <a:pt x="65" y="119"/>
                    </a:lnTo>
                    <a:lnTo>
                      <a:pt x="26" y="97"/>
                    </a:lnTo>
                    <a:lnTo>
                      <a:pt x="26" y="89"/>
                    </a:lnTo>
                    <a:lnTo>
                      <a:pt x="39" y="95"/>
                    </a:lnTo>
                    <a:lnTo>
                      <a:pt x="65" y="74"/>
                    </a:lnTo>
                    <a:lnTo>
                      <a:pt x="91" y="95"/>
                    </a:lnTo>
                    <a:lnTo>
                      <a:pt x="101" y="89"/>
                    </a:lnTo>
                    <a:lnTo>
                      <a:pt x="101" y="97"/>
                    </a:lnTo>
                    <a:close/>
                    <a:moveTo>
                      <a:pt x="127" y="26"/>
                    </a:moveTo>
                    <a:lnTo>
                      <a:pt x="101" y="45"/>
                    </a:lnTo>
                    <a:lnTo>
                      <a:pt x="65" y="22"/>
                    </a:lnTo>
                    <a:lnTo>
                      <a:pt x="91" y="0"/>
                    </a:lnTo>
                    <a:lnTo>
                      <a:pt x="127" y="26"/>
                    </a:lnTo>
                    <a:close/>
                    <a:moveTo>
                      <a:pt x="127" y="67"/>
                    </a:moveTo>
                    <a:lnTo>
                      <a:pt x="91" y="91"/>
                    </a:lnTo>
                    <a:lnTo>
                      <a:pt x="65" y="69"/>
                    </a:lnTo>
                    <a:lnTo>
                      <a:pt x="101" y="45"/>
                    </a:lnTo>
                    <a:lnTo>
                      <a:pt x="127" y="6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11" name="Group 28"/>
          <p:cNvGrpSpPr/>
          <p:nvPr/>
        </p:nvGrpSpPr>
        <p:grpSpPr>
          <a:xfrm>
            <a:off x="5412347" y="1412303"/>
            <a:ext cx="1873209" cy="649603"/>
            <a:chOff x="7645890" y="3344328"/>
            <a:chExt cx="2122517" cy="866137"/>
          </a:xfrm>
        </p:grpSpPr>
        <p:sp>
          <p:nvSpPr>
            <p:cNvPr id="27" name="TextBox 29"/>
            <p:cNvSpPr txBox="1">
              <a:spLocks/>
            </p:cNvSpPr>
            <p:nvPr/>
          </p:nvSpPr>
          <p:spPr bwMode="auto">
            <a:xfrm>
              <a:off x="7645890" y="3344328"/>
              <a:ext cx="1301593" cy="309958"/>
            </a:xfrm>
            <a:prstGeom prst="rect">
              <a:avLst/>
            </a:prstGeom>
            <a:noFill/>
          </p:spPr>
          <p:txBody>
            <a:bodyPr wrap="none" lIns="360000" tIns="46800" rIns="90000" bIns="46800">
              <a:normAutofit fontScale="77500" lnSpcReduction="20000"/>
            </a:bodyPr>
            <a:lstStyle/>
            <a:p>
              <a:pPr algn="l" latinLnBrk="0"/>
              <a:r>
                <a:rPr lang="zh-CN" altLang="en-US" sz="1400" dirty="0">
                  <a:solidFill>
                    <a:schemeClr val="accent3">
                      <a:lumMod val="100000"/>
                    </a:schemeClr>
                  </a:solidFill>
                  <a:effectLst/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28" name="TextBox 30"/>
            <p:cNvSpPr txBox="1">
              <a:spLocks/>
            </p:cNvSpPr>
            <p:nvPr/>
          </p:nvSpPr>
          <p:spPr bwMode="auto">
            <a:xfrm>
              <a:off x="7645890" y="3654286"/>
              <a:ext cx="2122517" cy="556179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2033277" y="1412303"/>
            <a:ext cx="1792439" cy="649603"/>
            <a:chOff x="2378292" y="4060687"/>
            <a:chExt cx="2389919" cy="866137"/>
          </a:xfrm>
        </p:grpSpPr>
        <p:sp>
          <p:nvSpPr>
            <p:cNvPr id="25" name="TextBox 32"/>
            <p:cNvSpPr txBox="1">
              <a:spLocks/>
            </p:cNvSpPr>
            <p:nvPr/>
          </p:nvSpPr>
          <p:spPr bwMode="auto">
            <a:xfrm>
              <a:off x="3236598" y="4060687"/>
              <a:ext cx="1531613" cy="309958"/>
            </a:xfrm>
            <a:prstGeom prst="rect">
              <a:avLst/>
            </a:prstGeom>
            <a:noFill/>
          </p:spPr>
          <p:txBody>
            <a:bodyPr wrap="none" lIns="90000" tIns="46800" rIns="360000" bIns="46800">
              <a:normAutofit fontScale="77500" lnSpcReduction="20000"/>
            </a:bodyPr>
            <a:lstStyle/>
            <a:p>
              <a:pPr algn="r" latinLnBrk="0"/>
              <a:r>
                <a:rPr lang="zh-CN" altLang="en-US" sz="1400" dirty="0">
                  <a:solidFill>
                    <a:schemeClr val="accent2">
                      <a:lumMod val="100000"/>
                    </a:schemeClr>
                  </a:solidFill>
                  <a:effectLst/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26" name="TextBox 33"/>
            <p:cNvSpPr txBox="1">
              <a:spLocks/>
            </p:cNvSpPr>
            <p:nvPr/>
          </p:nvSpPr>
          <p:spPr bwMode="auto">
            <a:xfrm>
              <a:off x="2378292" y="4370645"/>
              <a:ext cx="2389918" cy="556179"/>
            </a:xfrm>
            <a:prstGeom prst="rect">
              <a:avLst/>
            </a:prstGeom>
            <a:noFill/>
          </p:spPr>
          <p:txBody>
            <a:bodyPr wrap="square" lIns="90000" tIns="46800" rIns="360000" bIns="46800">
              <a:normAutofit fontScale="700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</p:grpSp>
      <p:grpSp>
        <p:nvGrpSpPr>
          <p:cNvPr id="13" name="Group 34"/>
          <p:cNvGrpSpPr/>
          <p:nvPr/>
        </p:nvGrpSpPr>
        <p:grpSpPr>
          <a:xfrm>
            <a:off x="5420847" y="3117974"/>
            <a:ext cx="1873209" cy="649603"/>
            <a:chOff x="7645890" y="3344328"/>
            <a:chExt cx="2122517" cy="866137"/>
          </a:xfrm>
        </p:grpSpPr>
        <p:sp>
          <p:nvSpPr>
            <p:cNvPr id="23" name="TextBox 35"/>
            <p:cNvSpPr txBox="1">
              <a:spLocks/>
            </p:cNvSpPr>
            <p:nvPr/>
          </p:nvSpPr>
          <p:spPr bwMode="auto">
            <a:xfrm>
              <a:off x="7645890" y="3344328"/>
              <a:ext cx="1301593" cy="309958"/>
            </a:xfrm>
            <a:prstGeom prst="rect">
              <a:avLst/>
            </a:prstGeom>
            <a:noFill/>
          </p:spPr>
          <p:txBody>
            <a:bodyPr wrap="none" lIns="360000" tIns="46800" rIns="90000" bIns="46800">
              <a:normAutofit fontScale="77500" lnSpcReduction="20000"/>
            </a:bodyPr>
            <a:lstStyle/>
            <a:p>
              <a:pPr algn="l" latinLnBrk="0"/>
              <a:r>
                <a:rPr lang="zh-CN" altLang="en-US" sz="1400" dirty="0">
                  <a:solidFill>
                    <a:schemeClr val="accent5">
                      <a:lumMod val="100000"/>
                    </a:schemeClr>
                  </a:solidFill>
                  <a:effectLst/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24" name="TextBox 36"/>
            <p:cNvSpPr txBox="1">
              <a:spLocks/>
            </p:cNvSpPr>
            <p:nvPr/>
          </p:nvSpPr>
          <p:spPr bwMode="auto">
            <a:xfrm>
              <a:off x="7645890" y="3654286"/>
              <a:ext cx="2122517" cy="556179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</p:grpSp>
      <p:grpSp>
        <p:nvGrpSpPr>
          <p:cNvPr id="14" name="Group 37"/>
          <p:cNvGrpSpPr/>
          <p:nvPr/>
        </p:nvGrpSpPr>
        <p:grpSpPr>
          <a:xfrm>
            <a:off x="2041758" y="3117974"/>
            <a:ext cx="1792439" cy="649603"/>
            <a:chOff x="2378292" y="4060687"/>
            <a:chExt cx="2389919" cy="866137"/>
          </a:xfrm>
        </p:grpSpPr>
        <p:sp>
          <p:nvSpPr>
            <p:cNvPr id="21" name="TextBox 38"/>
            <p:cNvSpPr txBox="1">
              <a:spLocks/>
            </p:cNvSpPr>
            <p:nvPr/>
          </p:nvSpPr>
          <p:spPr bwMode="auto">
            <a:xfrm>
              <a:off x="3236598" y="4060687"/>
              <a:ext cx="1531613" cy="309958"/>
            </a:xfrm>
            <a:prstGeom prst="rect">
              <a:avLst/>
            </a:prstGeom>
            <a:noFill/>
          </p:spPr>
          <p:txBody>
            <a:bodyPr wrap="none" lIns="90000" tIns="46800" rIns="360000" bIns="46800">
              <a:normAutofit fontScale="77500" lnSpcReduction="20000"/>
            </a:bodyPr>
            <a:lstStyle/>
            <a:p>
              <a:pPr algn="r" latinLnBrk="0"/>
              <a:r>
                <a:rPr lang="zh-CN" altLang="en-US" sz="1400" dirty="0">
                  <a:solidFill>
                    <a:schemeClr val="accent6">
                      <a:lumMod val="100000"/>
                    </a:schemeClr>
                  </a:solidFill>
                  <a:effectLst/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22" name="TextBox 51"/>
            <p:cNvSpPr txBox="1">
              <a:spLocks/>
            </p:cNvSpPr>
            <p:nvPr/>
          </p:nvSpPr>
          <p:spPr bwMode="auto">
            <a:xfrm>
              <a:off x="2378292" y="4370645"/>
              <a:ext cx="2389918" cy="556179"/>
            </a:xfrm>
            <a:prstGeom prst="rect">
              <a:avLst/>
            </a:prstGeom>
            <a:noFill/>
          </p:spPr>
          <p:txBody>
            <a:bodyPr wrap="square" lIns="90000" tIns="46800" rIns="360000" bIns="46800">
              <a:normAutofit fontScale="700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</p:grpSp>
      <p:grpSp>
        <p:nvGrpSpPr>
          <p:cNvPr id="15" name="Group 52"/>
          <p:cNvGrpSpPr/>
          <p:nvPr/>
        </p:nvGrpSpPr>
        <p:grpSpPr>
          <a:xfrm>
            <a:off x="5921290" y="2257737"/>
            <a:ext cx="1873209" cy="649603"/>
            <a:chOff x="7645890" y="3344328"/>
            <a:chExt cx="2122517" cy="866137"/>
          </a:xfrm>
        </p:grpSpPr>
        <p:sp>
          <p:nvSpPr>
            <p:cNvPr id="19" name="TextBox 53"/>
            <p:cNvSpPr txBox="1">
              <a:spLocks/>
            </p:cNvSpPr>
            <p:nvPr/>
          </p:nvSpPr>
          <p:spPr bwMode="auto">
            <a:xfrm>
              <a:off x="7645890" y="3344328"/>
              <a:ext cx="1301593" cy="309958"/>
            </a:xfrm>
            <a:prstGeom prst="rect">
              <a:avLst/>
            </a:prstGeom>
            <a:noFill/>
          </p:spPr>
          <p:txBody>
            <a:bodyPr wrap="none" lIns="360000" tIns="46800" rIns="90000" bIns="46800">
              <a:normAutofit fontScale="77500" lnSpcReduction="20000"/>
            </a:bodyPr>
            <a:lstStyle/>
            <a:p>
              <a:pPr algn="l" latinLnBrk="0"/>
              <a:r>
                <a:rPr lang="zh-CN" altLang="en-US" sz="1400" dirty="0">
                  <a:solidFill>
                    <a:schemeClr val="accent4">
                      <a:lumMod val="100000"/>
                    </a:schemeClr>
                  </a:solidFill>
                  <a:effectLst/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20" name="TextBox 54"/>
            <p:cNvSpPr txBox="1">
              <a:spLocks/>
            </p:cNvSpPr>
            <p:nvPr/>
          </p:nvSpPr>
          <p:spPr bwMode="auto">
            <a:xfrm>
              <a:off x="7645890" y="3654286"/>
              <a:ext cx="2122517" cy="556179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</p:grpSp>
      <p:grpSp>
        <p:nvGrpSpPr>
          <p:cNvPr id="16" name="Group 55"/>
          <p:cNvGrpSpPr/>
          <p:nvPr/>
        </p:nvGrpSpPr>
        <p:grpSpPr>
          <a:xfrm>
            <a:off x="1532810" y="2257737"/>
            <a:ext cx="1792439" cy="649603"/>
            <a:chOff x="2378292" y="4060687"/>
            <a:chExt cx="2389919" cy="866137"/>
          </a:xfrm>
        </p:grpSpPr>
        <p:sp>
          <p:nvSpPr>
            <p:cNvPr id="17" name="TextBox 56"/>
            <p:cNvSpPr txBox="1">
              <a:spLocks/>
            </p:cNvSpPr>
            <p:nvPr/>
          </p:nvSpPr>
          <p:spPr bwMode="auto">
            <a:xfrm>
              <a:off x="3236598" y="4060687"/>
              <a:ext cx="1531613" cy="309958"/>
            </a:xfrm>
            <a:prstGeom prst="rect">
              <a:avLst/>
            </a:prstGeom>
            <a:noFill/>
          </p:spPr>
          <p:txBody>
            <a:bodyPr wrap="none" lIns="90000" tIns="46800" rIns="360000" bIns="46800">
              <a:normAutofit fontScale="77500" lnSpcReduction="20000"/>
            </a:bodyPr>
            <a:lstStyle/>
            <a:p>
              <a:pPr algn="r" latinLnBrk="0"/>
              <a:r>
                <a:rPr lang="zh-CN" altLang="en-US" sz="1400" dirty="0">
                  <a:solidFill>
                    <a:schemeClr val="accent1">
                      <a:lumMod val="100000"/>
                    </a:schemeClr>
                  </a:solidFill>
                  <a:effectLst/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18" name="TextBox 57"/>
            <p:cNvSpPr txBox="1">
              <a:spLocks/>
            </p:cNvSpPr>
            <p:nvPr/>
          </p:nvSpPr>
          <p:spPr bwMode="auto">
            <a:xfrm>
              <a:off x="2378292" y="4370645"/>
              <a:ext cx="2389918" cy="556179"/>
            </a:xfrm>
            <a:prstGeom prst="rect">
              <a:avLst/>
            </a:prstGeom>
            <a:noFill/>
          </p:spPr>
          <p:txBody>
            <a:bodyPr wrap="square" lIns="90000" tIns="46800" rIns="360000" bIns="46800">
              <a:normAutofit fontScale="700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</p:grpSp>
      <p:sp>
        <p:nvSpPr>
          <p:cNvPr id="42" name="Title 1"/>
          <p:cNvSpPr txBox="1">
            <a:spLocks/>
          </p:cNvSpPr>
          <p:nvPr/>
        </p:nvSpPr>
        <p:spPr>
          <a:xfrm>
            <a:off x="611559" y="175643"/>
            <a:ext cx="2891067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198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503429" y="2931019"/>
            <a:ext cx="4683903" cy="683681"/>
            <a:chOff x="2004572" y="3685396"/>
            <a:chExt cx="6245203" cy="911575"/>
          </a:xfrm>
        </p:grpSpPr>
        <p:grpSp>
          <p:nvGrpSpPr>
            <p:cNvPr id="19" name="组合 18"/>
            <p:cNvGrpSpPr/>
            <p:nvPr/>
          </p:nvGrpSpPr>
          <p:grpSpPr>
            <a:xfrm>
              <a:off x="3381493" y="3685396"/>
              <a:ext cx="1155744" cy="761054"/>
              <a:chOff x="1958468" y="4905164"/>
              <a:chExt cx="1155744" cy="761054"/>
            </a:xfrm>
          </p:grpSpPr>
          <p:sp>
            <p:nvSpPr>
              <p:cNvPr id="22" name="任意多边形 3"/>
              <p:cNvSpPr/>
              <p:nvPr/>
            </p:nvSpPr>
            <p:spPr>
              <a:xfrm>
                <a:off x="1958468" y="4905164"/>
                <a:ext cx="1154167" cy="7610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242" y="21600"/>
                    </a:moveTo>
                    <a:lnTo>
                      <a:pt x="9202" y="12826"/>
                    </a:lnTo>
                    <a:lnTo>
                      <a:pt x="0" y="12826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2826"/>
                    </a:lnTo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3" name="任意多边形 4"/>
              <p:cNvSpPr/>
              <p:nvPr/>
            </p:nvSpPr>
            <p:spPr>
              <a:xfrm>
                <a:off x="2117536" y="4995431"/>
                <a:ext cx="172176" cy="2582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50" y="6750"/>
                    </a:moveTo>
                    <a:cubicBezTo>
                      <a:pt x="14491" y="6750"/>
                      <a:pt x="14175" y="6539"/>
                      <a:pt x="14175" y="6300"/>
                    </a:cubicBezTo>
                    <a:cubicBezTo>
                      <a:pt x="14175" y="5330"/>
                      <a:pt x="11918" y="4950"/>
                      <a:pt x="10800" y="4950"/>
                    </a:cubicBezTo>
                    <a:cubicBezTo>
                      <a:pt x="10441" y="4950"/>
                      <a:pt x="10125" y="4739"/>
                      <a:pt x="10125" y="4500"/>
                    </a:cubicBezTo>
                    <a:cubicBezTo>
                      <a:pt x="10125" y="4261"/>
                      <a:pt x="10441" y="4050"/>
                      <a:pt x="10800" y="4050"/>
                    </a:cubicBezTo>
                    <a:cubicBezTo>
                      <a:pt x="12762" y="4050"/>
                      <a:pt x="15525" y="4739"/>
                      <a:pt x="15525" y="6300"/>
                    </a:cubicBezTo>
                    <a:cubicBezTo>
                      <a:pt x="15525" y="6539"/>
                      <a:pt x="15209" y="6750"/>
                      <a:pt x="14850" y="6750"/>
                    </a:cubicBezTo>
                    <a:close/>
                    <a:moveTo>
                      <a:pt x="10800" y="1800"/>
                    </a:moveTo>
                    <a:cubicBezTo>
                      <a:pt x="6982" y="1800"/>
                      <a:pt x="2700" y="3487"/>
                      <a:pt x="2700" y="6300"/>
                    </a:cubicBezTo>
                    <a:cubicBezTo>
                      <a:pt x="2700" y="7200"/>
                      <a:pt x="3248" y="8142"/>
                      <a:pt x="4134" y="8831"/>
                    </a:cubicBezTo>
                    <a:cubicBezTo>
                      <a:pt x="4535" y="9141"/>
                      <a:pt x="4999" y="9436"/>
                      <a:pt x="5421" y="9759"/>
                    </a:cubicBezTo>
                    <a:cubicBezTo>
                      <a:pt x="6919" y="10955"/>
                      <a:pt x="8184" y="12361"/>
                      <a:pt x="8395" y="13950"/>
                    </a:cubicBezTo>
                    <a:lnTo>
                      <a:pt x="13205" y="13950"/>
                    </a:lnTo>
                    <a:cubicBezTo>
                      <a:pt x="13416" y="12361"/>
                      <a:pt x="14681" y="10955"/>
                      <a:pt x="16179" y="9759"/>
                    </a:cubicBezTo>
                    <a:cubicBezTo>
                      <a:pt x="16601" y="9436"/>
                      <a:pt x="17065" y="9141"/>
                      <a:pt x="17466" y="8831"/>
                    </a:cubicBezTo>
                    <a:cubicBezTo>
                      <a:pt x="18352" y="8142"/>
                      <a:pt x="18900" y="7200"/>
                      <a:pt x="18900" y="6300"/>
                    </a:cubicBezTo>
                    <a:cubicBezTo>
                      <a:pt x="18900" y="3487"/>
                      <a:pt x="14618" y="1800"/>
                      <a:pt x="10800" y="1800"/>
                    </a:cubicBezTo>
                    <a:close/>
                    <a:moveTo>
                      <a:pt x="19427" y="10069"/>
                    </a:moveTo>
                    <a:cubicBezTo>
                      <a:pt x="17972" y="11138"/>
                      <a:pt x="16052" y="12642"/>
                      <a:pt x="15884" y="14147"/>
                    </a:cubicBezTo>
                    <a:cubicBezTo>
                      <a:pt x="16495" y="14386"/>
                      <a:pt x="16875" y="14836"/>
                      <a:pt x="16875" y="15300"/>
                    </a:cubicBezTo>
                    <a:cubicBezTo>
                      <a:pt x="16875" y="15638"/>
                      <a:pt x="16685" y="15961"/>
                      <a:pt x="16348" y="16200"/>
                    </a:cubicBezTo>
                    <a:cubicBezTo>
                      <a:pt x="16685" y="16439"/>
                      <a:pt x="16875" y="16762"/>
                      <a:pt x="16875" y="17100"/>
                    </a:cubicBezTo>
                    <a:cubicBezTo>
                      <a:pt x="16875" y="17564"/>
                      <a:pt x="16516" y="17986"/>
                      <a:pt x="15926" y="18239"/>
                    </a:cubicBezTo>
                    <a:cubicBezTo>
                      <a:pt x="16095" y="18436"/>
                      <a:pt x="16200" y="18675"/>
                      <a:pt x="16200" y="18900"/>
                    </a:cubicBezTo>
                    <a:cubicBezTo>
                      <a:pt x="16200" y="19814"/>
                      <a:pt x="15124" y="20250"/>
                      <a:pt x="13901" y="20250"/>
                    </a:cubicBezTo>
                    <a:cubicBezTo>
                      <a:pt x="13352" y="21066"/>
                      <a:pt x="12129" y="21600"/>
                      <a:pt x="10800" y="21600"/>
                    </a:cubicBezTo>
                    <a:cubicBezTo>
                      <a:pt x="9471" y="21600"/>
                      <a:pt x="8248" y="21066"/>
                      <a:pt x="7699" y="20250"/>
                    </a:cubicBezTo>
                    <a:cubicBezTo>
                      <a:pt x="6476" y="20250"/>
                      <a:pt x="5400" y="19814"/>
                      <a:pt x="5400" y="18900"/>
                    </a:cubicBezTo>
                    <a:cubicBezTo>
                      <a:pt x="5400" y="18675"/>
                      <a:pt x="5505" y="18436"/>
                      <a:pt x="5674" y="18239"/>
                    </a:cubicBezTo>
                    <a:cubicBezTo>
                      <a:pt x="5084" y="17986"/>
                      <a:pt x="4725" y="17564"/>
                      <a:pt x="4725" y="17100"/>
                    </a:cubicBezTo>
                    <a:cubicBezTo>
                      <a:pt x="4725" y="16762"/>
                      <a:pt x="4915" y="16439"/>
                      <a:pt x="5252" y="16200"/>
                    </a:cubicBezTo>
                    <a:cubicBezTo>
                      <a:pt x="4915" y="15961"/>
                      <a:pt x="4725" y="15638"/>
                      <a:pt x="4725" y="15300"/>
                    </a:cubicBezTo>
                    <a:cubicBezTo>
                      <a:pt x="4725" y="14836"/>
                      <a:pt x="5105" y="14386"/>
                      <a:pt x="5716" y="14147"/>
                    </a:cubicBezTo>
                    <a:cubicBezTo>
                      <a:pt x="5548" y="12642"/>
                      <a:pt x="3628" y="11138"/>
                      <a:pt x="2173" y="10069"/>
                    </a:cubicBezTo>
                    <a:cubicBezTo>
                      <a:pt x="717" y="9000"/>
                      <a:pt x="0" y="7748"/>
                      <a:pt x="0" y="6300"/>
                    </a:cubicBezTo>
                    <a:cubicBezTo>
                      <a:pt x="0" y="2475"/>
                      <a:pt x="5463" y="0"/>
                      <a:pt x="10800" y="0"/>
                    </a:cubicBezTo>
                    <a:cubicBezTo>
                      <a:pt x="16137" y="0"/>
                      <a:pt x="21600" y="2475"/>
                      <a:pt x="21600" y="6300"/>
                    </a:cubicBezTo>
                    <a:cubicBezTo>
                      <a:pt x="21600" y="7748"/>
                      <a:pt x="20883" y="9000"/>
                      <a:pt x="19427" y="1006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4" name="右箭头 13"/>
              <p:cNvSpPr/>
              <p:nvPr/>
            </p:nvSpPr>
            <p:spPr>
              <a:xfrm rot="5400000">
                <a:off x="2845857" y="5257677"/>
                <a:ext cx="268355" cy="268355"/>
              </a:xfrm>
              <a:prstGeom prst="rightArrow">
                <a:avLst>
                  <a:gd name="adj1" fmla="val 32000"/>
                  <a:gd name="adj2" fmla="val 64000"/>
                </a:avLst>
              </a:prstGeom>
              <a:solidFill>
                <a:schemeClr val="bg1">
                  <a:lumMod val="85000"/>
                </a:schemeClr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20" name="矩形 19"/>
            <p:cNvSpPr/>
            <p:nvPr/>
          </p:nvSpPr>
          <p:spPr>
            <a:xfrm>
              <a:off x="2004572" y="3756924"/>
              <a:ext cx="1107996" cy="27699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200" b="1" dirty="0">
                  <a:solidFill>
                    <a:schemeClr val="accent1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4428396" y="4250722"/>
              <a:ext cx="3821379" cy="346249"/>
            </a:xfrm>
            <a:prstGeom prst="rect">
              <a:avLst/>
            </a:prstGeom>
          </p:spPr>
          <p:txBody>
            <a:bodyPr wrap="square">
              <a:normAutofit fontScale="47500" lnSpcReduction="20000"/>
            </a:bodyPr>
            <a:lstStyle/>
            <a:p>
              <a:pPr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1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009672" y="2276355"/>
            <a:ext cx="4813798" cy="719285"/>
            <a:chOff x="2679562" y="3035140"/>
            <a:chExt cx="6418397" cy="959047"/>
          </a:xfrm>
        </p:grpSpPr>
        <p:grpSp>
          <p:nvGrpSpPr>
            <p:cNvPr id="13" name="组合 12"/>
            <p:cNvGrpSpPr/>
            <p:nvPr/>
          </p:nvGrpSpPr>
          <p:grpSpPr>
            <a:xfrm>
              <a:off x="4239858" y="3035140"/>
              <a:ext cx="1158906" cy="761055"/>
              <a:chOff x="2816833" y="4254908"/>
              <a:chExt cx="1158906" cy="761055"/>
            </a:xfrm>
          </p:grpSpPr>
          <p:sp>
            <p:nvSpPr>
              <p:cNvPr id="16" name="任意多边形 5"/>
              <p:cNvSpPr/>
              <p:nvPr/>
            </p:nvSpPr>
            <p:spPr>
              <a:xfrm>
                <a:off x="2816833" y="4254908"/>
                <a:ext cx="1154172" cy="7610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242" y="21600"/>
                    </a:moveTo>
                    <a:lnTo>
                      <a:pt x="9202" y="12826"/>
                    </a:lnTo>
                    <a:lnTo>
                      <a:pt x="0" y="12826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2826"/>
                    </a:ln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7" name="任意多边形 6"/>
              <p:cNvSpPr/>
              <p:nvPr/>
            </p:nvSpPr>
            <p:spPr>
              <a:xfrm>
                <a:off x="3005371" y="4353287"/>
                <a:ext cx="194752" cy="2384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43" h="21368" extrusionOk="0">
                    <a:moveTo>
                      <a:pt x="9210" y="17445"/>
                    </a:moveTo>
                    <a:lnTo>
                      <a:pt x="6091" y="18421"/>
                    </a:lnTo>
                    <a:cubicBezTo>
                      <a:pt x="5969" y="18459"/>
                      <a:pt x="5833" y="18428"/>
                      <a:pt x="5754" y="18344"/>
                    </a:cubicBezTo>
                    <a:cubicBezTo>
                      <a:pt x="5352" y="17930"/>
                      <a:pt x="4874" y="17519"/>
                      <a:pt x="4113" y="17070"/>
                    </a:cubicBezTo>
                    <a:cubicBezTo>
                      <a:pt x="3351" y="16622"/>
                      <a:pt x="2722" y="16380"/>
                      <a:pt x="2113" y="16197"/>
                    </a:cubicBezTo>
                    <a:cubicBezTo>
                      <a:pt x="1990" y="16160"/>
                      <a:pt x="1912" y="16066"/>
                      <a:pt x="1920" y="15959"/>
                    </a:cubicBezTo>
                    <a:lnTo>
                      <a:pt x="2107" y="13255"/>
                    </a:lnTo>
                    <a:lnTo>
                      <a:pt x="2945" y="12321"/>
                    </a:lnTo>
                    <a:cubicBezTo>
                      <a:pt x="2945" y="12321"/>
                      <a:pt x="4821" y="12112"/>
                      <a:pt x="7270" y="13556"/>
                    </a:cubicBezTo>
                    <a:cubicBezTo>
                      <a:pt x="9715" y="14998"/>
                      <a:pt x="10050" y="16510"/>
                      <a:pt x="10050" y="16510"/>
                    </a:cubicBezTo>
                    <a:cubicBezTo>
                      <a:pt x="10050" y="16510"/>
                      <a:pt x="9210" y="17445"/>
                      <a:pt x="9210" y="17445"/>
                    </a:cubicBezTo>
                    <a:close/>
                    <a:moveTo>
                      <a:pt x="17932" y="1607"/>
                    </a:moveTo>
                    <a:cubicBezTo>
                      <a:pt x="15041" y="-99"/>
                      <a:pt x="12983" y="-62"/>
                      <a:pt x="12201" y="41"/>
                    </a:cubicBezTo>
                    <a:cubicBezTo>
                      <a:pt x="11981" y="69"/>
                      <a:pt x="11796" y="172"/>
                      <a:pt x="11667" y="317"/>
                    </a:cubicBezTo>
                    <a:lnTo>
                      <a:pt x="4613" y="8201"/>
                    </a:lnTo>
                    <a:lnTo>
                      <a:pt x="1158" y="12064"/>
                    </a:lnTo>
                    <a:cubicBezTo>
                      <a:pt x="735" y="12537"/>
                      <a:pt x="491" y="13098"/>
                      <a:pt x="453" y="13681"/>
                    </a:cubicBezTo>
                    <a:lnTo>
                      <a:pt x="1" y="20638"/>
                    </a:lnTo>
                    <a:cubicBezTo>
                      <a:pt x="-31" y="21139"/>
                      <a:pt x="584" y="21501"/>
                      <a:pt x="1161" y="21322"/>
                    </a:cubicBezTo>
                    <a:lnTo>
                      <a:pt x="9186" y="18835"/>
                    </a:lnTo>
                    <a:cubicBezTo>
                      <a:pt x="9862" y="18625"/>
                      <a:pt x="10450" y="18260"/>
                      <a:pt x="10874" y="17785"/>
                    </a:cubicBezTo>
                    <a:lnTo>
                      <a:pt x="13690" y="14637"/>
                    </a:lnTo>
                    <a:lnTo>
                      <a:pt x="21378" y="6041"/>
                    </a:lnTo>
                    <a:cubicBezTo>
                      <a:pt x="21514" y="5889"/>
                      <a:pt x="21569" y="5704"/>
                      <a:pt x="21531" y="5518"/>
                    </a:cubicBezTo>
                    <a:cubicBezTo>
                      <a:pt x="21403" y="4867"/>
                      <a:pt x="20787" y="3289"/>
                      <a:pt x="17932" y="160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8" name="右箭头 14"/>
              <p:cNvSpPr/>
              <p:nvPr/>
            </p:nvSpPr>
            <p:spPr>
              <a:xfrm rot="5400000">
                <a:off x="3707384" y="4609124"/>
                <a:ext cx="268355" cy="268355"/>
              </a:xfrm>
              <a:prstGeom prst="rightArrow">
                <a:avLst>
                  <a:gd name="adj1" fmla="val 32000"/>
                  <a:gd name="adj2" fmla="val 64000"/>
                </a:avLst>
              </a:prstGeom>
              <a:solidFill>
                <a:schemeClr val="bg1">
                  <a:lumMod val="85000"/>
                </a:schemeClr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14" name="矩形 13"/>
            <p:cNvSpPr/>
            <p:nvPr/>
          </p:nvSpPr>
          <p:spPr>
            <a:xfrm>
              <a:off x="2679562" y="3114227"/>
              <a:ext cx="1107996" cy="27699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200" b="1" dirty="0">
                  <a:solidFill>
                    <a:schemeClr val="accent2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5276580" y="3647938"/>
              <a:ext cx="3821379" cy="346249"/>
            </a:xfrm>
            <a:prstGeom prst="rect">
              <a:avLst/>
            </a:prstGeom>
          </p:spPr>
          <p:txBody>
            <a:bodyPr wrap="square">
              <a:normAutofit fontScale="47500" lnSpcReduction="20000"/>
            </a:bodyPr>
            <a:lstStyle/>
            <a:p>
              <a:pPr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1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672323" y="1621696"/>
            <a:ext cx="4787285" cy="720337"/>
            <a:chOff x="3563097" y="2384884"/>
            <a:chExt cx="6383046" cy="960449"/>
          </a:xfrm>
        </p:grpSpPr>
        <p:grpSp>
          <p:nvGrpSpPr>
            <p:cNvPr id="7" name="组合 6"/>
            <p:cNvGrpSpPr/>
            <p:nvPr/>
          </p:nvGrpSpPr>
          <p:grpSpPr>
            <a:xfrm>
              <a:off x="5090219" y="2384884"/>
              <a:ext cx="1158063" cy="761048"/>
              <a:chOff x="3667194" y="3604652"/>
              <a:chExt cx="1158063" cy="761048"/>
            </a:xfrm>
          </p:grpSpPr>
          <p:sp>
            <p:nvSpPr>
              <p:cNvPr id="10" name="任意多边形 7"/>
              <p:cNvSpPr/>
              <p:nvPr/>
            </p:nvSpPr>
            <p:spPr>
              <a:xfrm>
                <a:off x="3667194" y="3604652"/>
                <a:ext cx="1154172" cy="7610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242" y="21600"/>
                    </a:moveTo>
                    <a:lnTo>
                      <a:pt x="9202" y="12827"/>
                    </a:lnTo>
                    <a:lnTo>
                      <a:pt x="0" y="12827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2827"/>
                    </a:lnTo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1" name="任意多边形 8"/>
              <p:cNvSpPr/>
              <p:nvPr/>
            </p:nvSpPr>
            <p:spPr>
              <a:xfrm>
                <a:off x="3818348" y="3713140"/>
                <a:ext cx="230888" cy="230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95" h="21473" extrusionOk="0">
                    <a:moveTo>
                      <a:pt x="2579" y="8408"/>
                    </a:moveTo>
                    <a:cubicBezTo>
                      <a:pt x="2579" y="5192"/>
                      <a:pt x="5174" y="2587"/>
                      <a:pt x="8377" y="2587"/>
                    </a:cubicBezTo>
                    <a:cubicBezTo>
                      <a:pt x="11581" y="2587"/>
                      <a:pt x="14435" y="5451"/>
                      <a:pt x="14435" y="8668"/>
                    </a:cubicBezTo>
                    <a:cubicBezTo>
                      <a:pt x="14435" y="11882"/>
                      <a:pt x="11838" y="14489"/>
                      <a:pt x="8636" y="14489"/>
                    </a:cubicBezTo>
                    <a:cubicBezTo>
                      <a:pt x="5432" y="14488"/>
                      <a:pt x="2579" y="11622"/>
                      <a:pt x="2579" y="8408"/>
                    </a:cubicBezTo>
                    <a:close/>
                    <a:moveTo>
                      <a:pt x="20915" y="18167"/>
                    </a:moveTo>
                    <a:lnTo>
                      <a:pt x="15797" y="13031"/>
                    </a:lnTo>
                    <a:cubicBezTo>
                      <a:pt x="16569" y="11760"/>
                      <a:pt x="17014" y="10265"/>
                      <a:pt x="17014" y="8668"/>
                    </a:cubicBezTo>
                    <a:cubicBezTo>
                      <a:pt x="17014" y="4023"/>
                      <a:pt x="13004" y="0"/>
                      <a:pt x="8377" y="0"/>
                    </a:cubicBezTo>
                    <a:cubicBezTo>
                      <a:pt x="3750" y="-1"/>
                      <a:pt x="0" y="3764"/>
                      <a:pt x="0" y="8408"/>
                    </a:cubicBezTo>
                    <a:cubicBezTo>
                      <a:pt x="0" y="13051"/>
                      <a:pt x="4010" y="17076"/>
                      <a:pt x="8636" y="17076"/>
                    </a:cubicBezTo>
                    <a:cubicBezTo>
                      <a:pt x="10175" y="17076"/>
                      <a:pt x="11615" y="16655"/>
                      <a:pt x="12854" y="15928"/>
                    </a:cubicBezTo>
                    <a:lnTo>
                      <a:pt x="17998" y="21095"/>
                    </a:lnTo>
                    <a:cubicBezTo>
                      <a:pt x="18502" y="21599"/>
                      <a:pt x="19318" y="21599"/>
                      <a:pt x="19821" y="21095"/>
                    </a:cubicBezTo>
                    <a:lnTo>
                      <a:pt x="21098" y="19813"/>
                    </a:lnTo>
                    <a:cubicBezTo>
                      <a:pt x="21600" y="19309"/>
                      <a:pt x="21417" y="18671"/>
                      <a:pt x="20915" y="1816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2" name="右箭头 15"/>
              <p:cNvSpPr/>
              <p:nvPr/>
            </p:nvSpPr>
            <p:spPr>
              <a:xfrm rot="5400000">
                <a:off x="4556902" y="3956089"/>
                <a:ext cx="268355" cy="268355"/>
              </a:xfrm>
              <a:prstGeom prst="rightArrow">
                <a:avLst>
                  <a:gd name="adj1" fmla="val 32000"/>
                  <a:gd name="adj2" fmla="val 64000"/>
                </a:avLst>
              </a:prstGeom>
              <a:solidFill>
                <a:schemeClr val="bg1">
                  <a:lumMod val="85000"/>
                </a:schemeClr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3563097" y="2447237"/>
              <a:ext cx="1107996" cy="27699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200" b="1" dirty="0">
                  <a:solidFill>
                    <a:schemeClr val="accent3"/>
                  </a:solidFill>
                  <a:latin typeface="印品黑体" panose="00000500000000000000" pitchFamily="2" charset="-122"/>
                </a:rPr>
                <a:t>The title text preset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6124764" y="2999084"/>
              <a:ext cx="3821379" cy="346249"/>
            </a:xfrm>
            <a:prstGeom prst="rect">
              <a:avLst/>
            </a:prstGeom>
          </p:spPr>
          <p:txBody>
            <a:bodyPr wrap="square">
              <a:normAutofit fontScale="47500" lnSpcReduction="20000"/>
            </a:bodyPr>
            <a:lstStyle/>
            <a:p>
              <a:pPr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100" dirty="0">
                  <a:latin typeface="印品黑体" panose="00000500000000000000" pitchFamily="2" charset="-122"/>
                </a:rPr>
                <a:t>This section is displayed as a text layout placeholder (theme font is recommended)</a:t>
              </a:r>
            </a:p>
          </p:txBody>
        </p:sp>
      </p:grpSp>
      <p:sp>
        <p:nvSpPr>
          <p:cNvPr id="25" name="Title 1"/>
          <p:cNvSpPr txBox="1">
            <a:spLocks/>
          </p:cNvSpPr>
          <p:nvPr/>
        </p:nvSpPr>
        <p:spPr>
          <a:xfrm>
            <a:off x="611559" y="175643"/>
            <a:ext cx="3188925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082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组合 72"/>
          <p:cNvGrpSpPr/>
          <p:nvPr/>
        </p:nvGrpSpPr>
        <p:grpSpPr>
          <a:xfrm>
            <a:off x="922929" y="3178387"/>
            <a:ext cx="2006144" cy="608713"/>
            <a:chOff x="922929" y="3178387"/>
            <a:chExt cx="2006144" cy="608713"/>
          </a:xfrm>
        </p:grpSpPr>
        <p:grpSp>
          <p:nvGrpSpPr>
            <p:cNvPr id="10" name="Group 8"/>
            <p:cNvGrpSpPr/>
            <p:nvPr/>
          </p:nvGrpSpPr>
          <p:grpSpPr>
            <a:xfrm>
              <a:off x="1319614" y="3178387"/>
              <a:ext cx="1609459" cy="608713"/>
              <a:chOff x="2160509" y="5328629"/>
              <a:chExt cx="2145945" cy="811617"/>
            </a:xfrm>
          </p:grpSpPr>
          <p:sp>
            <p:nvSpPr>
              <p:cNvPr id="63" name="TextBox 61"/>
              <p:cNvSpPr txBox="1"/>
              <p:nvPr/>
            </p:nvSpPr>
            <p:spPr>
              <a:xfrm>
                <a:off x="2160509" y="5328629"/>
                <a:ext cx="800218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r>
                  <a:rPr lang="zh-CN" altLang="en-US" sz="1600" dirty="0">
                    <a:latin typeface="印品黑体" panose="00000500000000000000" pitchFamily="2" charset="-122"/>
                  </a:rPr>
                  <a:t>Keywords.</a:t>
                </a:r>
              </a:p>
            </p:txBody>
          </p:sp>
          <p:sp>
            <p:nvSpPr>
              <p:cNvPr id="64" name="Rectangle 62"/>
              <p:cNvSpPr/>
              <p:nvPr/>
            </p:nvSpPr>
            <p:spPr>
              <a:xfrm>
                <a:off x="2160509" y="5586249"/>
                <a:ext cx="2145945" cy="553997"/>
              </a:xfrm>
              <a:prstGeom prst="rect">
                <a:avLst/>
              </a:prstGeom>
            </p:spPr>
            <p:txBody>
              <a:bodyPr wrap="square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  <p:sp>
          <p:nvSpPr>
            <p:cNvPr id="11" name="Freeform: Shape 9"/>
            <p:cNvSpPr>
              <a:spLocks/>
            </p:cNvSpPr>
            <p:nvPr/>
          </p:nvSpPr>
          <p:spPr bwMode="auto">
            <a:xfrm>
              <a:off x="922929" y="3325969"/>
              <a:ext cx="358636" cy="359861"/>
            </a:xfrm>
            <a:custGeom>
              <a:avLst/>
              <a:gdLst>
                <a:gd name="T0" fmla="*/ 0 w 124"/>
                <a:gd name="T1" fmla="*/ 62 h 124"/>
                <a:gd name="T2" fmla="*/ 124 w 124"/>
                <a:gd name="T3" fmla="*/ 62 h 124"/>
                <a:gd name="T4" fmla="*/ 116 w 124"/>
                <a:gd name="T5" fmla="*/ 60 h 124"/>
                <a:gd name="T6" fmla="*/ 87 w 124"/>
                <a:gd name="T7" fmla="*/ 35 h 124"/>
                <a:gd name="T8" fmla="*/ 116 w 124"/>
                <a:gd name="T9" fmla="*/ 60 h 124"/>
                <a:gd name="T10" fmla="*/ 43 w 124"/>
                <a:gd name="T11" fmla="*/ 95 h 124"/>
                <a:gd name="T12" fmla="*/ 60 w 124"/>
                <a:gd name="T13" fmla="*/ 116 h 124"/>
                <a:gd name="T14" fmla="*/ 64 w 124"/>
                <a:gd name="T15" fmla="*/ 8 h 124"/>
                <a:gd name="T16" fmla="*/ 64 w 124"/>
                <a:gd name="T17" fmla="*/ 36 h 124"/>
                <a:gd name="T18" fmla="*/ 64 w 124"/>
                <a:gd name="T19" fmla="*/ 8 h 124"/>
                <a:gd name="T20" fmla="*/ 100 w 124"/>
                <a:gd name="T21" fmla="*/ 23 h 124"/>
                <a:gd name="T22" fmla="*/ 71 w 124"/>
                <a:gd name="T23" fmla="*/ 9 h 124"/>
                <a:gd name="T24" fmla="*/ 60 w 124"/>
                <a:gd name="T25" fmla="*/ 36 h 124"/>
                <a:gd name="T26" fmla="*/ 60 w 124"/>
                <a:gd name="T27" fmla="*/ 8 h 124"/>
                <a:gd name="T28" fmla="*/ 38 w 124"/>
                <a:gd name="T29" fmla="*/ 31 h 124"/>
                <a:gd name="T30" fmla="*/ 53 w 124"/>
                <a:gd name="T31" fmla="*/ 9 h 124"/>
                <a:gd name="T32" fmla="*/ 40 w 124"/>
                <a:gd name="T33" fmla="*/ 36 h 124"/>
                <a:gd name="T34" fmla="*/ 60 w 124"/>
                <a:gd name="T35" fmla="*/ 60 h 124"/>
                <a:gd name="T36" fmla="*/ 40 w 124"/>
                <a:gd name="T37" fmla="*/ 36 h 124"/>
                <a:gd name="T38" fmla="*/ 60 w 124"/>
                <a:gd name="T39" fmla="*/ 88 h 124"/>
                <a:gd name="T40" fmla="*/ 36 w 124"/>
                <a:gd name="T41" fmla="*/ 64 h 124"/>
                <a:gd name="T42" fmla="*/ 53 w 124"/>
                <a:gd name="T43" fmla="*/ 115 h 124"/>
                <a:gd name="T44" fmla="*/ 40 w 124"/>
                <a:gd name="T45" fmla="*/ 96 h 124"/>
                <a:gd name="T46" fmla="*/ 64 w 124"/>
                <a:gd name="T47" fmla="*/ 116 h 124"/>
                <a:gd name="T48" fmla="*/ 81 w 124"/>
                <a:gd name="T49" fmla="*/ 95 h 124"/>
                <a:gd name="T50" fmla="*/ 64 w 124"/>
                <a:gd name="T51" fmla="*/ 116 h 124"/>
                <a:gd name="T52" fmla="*/ 97 w 124"/>
                <a:gd name="T53" fmla="*/ 103 h 124"/>
                <a:gd name="T54" fmla="*/ 84 w 124"/>
                <a:gd name="T55" fmla="*/ 96 h 124"/>
                <a:gd name="T56" fmla="*/ 64 w 124"/>
                <a:gd name="T57" fmla="*/ 88 h 124"/>
                <a:gd name="T58" fmla="*/ 88 w 124"/>
                <a:gd name="T59" fmla="*/ 64 h 124"/>
                <a:gd name="T60" fmla="*/ 64 w 124"/>
                <a:gd name="T61" fmla="*/ 60 h 124"/>
                <a:gd name="T62" fmla="*/ 84 w 124"/>
                <a:gd name="T63" fmla="*/ 36 h 124"/>
                <a:gd name="T64" fmla="*/ 64 w 124"/>
                <a:gd name="T65" fmla="*/ 60 h 124"/>
                <a:gd name="T66" fmla="*/ 37 w 124"/>
                <a:gd name="T67" fmla="*/ 35 h 124"/>
                <a:gd name="T68" fmla="*/ 8 w 124"/>
                <a:gd name="T69" fmla="*/ 60 h 124"/>
                <a:gd name="T70" fmla="*/ 8 w 124"/>
                <a:gd name="T71" fmla="*/ 64 h 124"/>
                <a:gd name="T72" fmla="*/ 38 w 124"/>
                <a:gd name="T73" fmla="*/ 93 h 124"/>
                <a:gd name="T74" fmla="*/ 8 w 124"/>
                <a:gd name="T75" fmla="*/ 64 h 124"/>
                <a:gd name="T76" fmla="*/ 86 w 124"/>
                <a:gd name="T77" fmla="*/ 93 h 124"/>
                <a:gd name="T78" fmla="*/ 116 w 124"/>
                <a:gd name="T79" fmla="*/ 6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4" h="124">
                  <a:moveTo>
                    <a:pt x="62" y="0"/>
                  </a:moveTo>
                  <a:cubicBezTo>
                    <a:pt x="28" y="0"/>
                    <a:pt x="0" y="28"/>
                    <a:pt x="0" y="62"/>
                  </a:cubicBezTo>
                  <a:cubicBezTo>
                    <a:pt x="0" y="96"/>
                    <a:pt x="28" y="124"/>
                    <a:pt x="62" y="124"/>
                  </a:cubicBezTo>
                  <a:cubicBezTo>
                    <a:pt x="96" y="124"/>
                    <a:pt x="124" y="96"/>
                    <a:pt x="124" y="62"/>
                  </a:cubicBezTo>
                  <a:cubicBezTo>
                    <a:pt x="124" y="28"/>
                    <a:pt x="96" y="0"/>
                    <a:pt x="62" y="0"/>
                  </a:cubicBezTo>
                  <a:close/>
                  <a:moveTo>
                    <a:pt x="116" y="60"/>
                  </a:moveTo>
                  <a:cubicBezTo>
                    <a:pt x="92" y="60"/>
                    <a:pt x="92" y="60"/>
                    <a:pt x="92" y="60"/>
                  </a:cubicBezTo>
                  <a:cubicBezTo>
                    <a:pt x="92" y="51"/>
                    <a:pt x="90" y="43"/>
                    <a:pt x="87" y="35"/>
                  </a:cubicBezTo>
                  <a:cubicBezTo>
                    <a:pt x="93" y="33"/>
                    <a:pt x="98" y="30"/>
                    <a:pt x="102" y="26"/>
                  </a:cubicBezTo>
                  <a:cubicBezTo>
                    <a:pt x="110" y="35"/>
                    <a:pt x="115" y="47"/>
                    <a:pt x="116" y="60"/>
                  </a:cubicBezTo>
                  <a:close/>
                  <a:moveTo>
                    <a:pt x="60" y="116"/>
                  </a:moveTo>
                  <a:cubicBezTo>
                    <a:pt x="53" y="110"/>
                    <a:pt x="48" y="103"/>
                    <a:pt x="43" y="95"/>
                  </a:cubicBezTo>
                  <a:cubicBezTo>
                    <a:pt x="49" y="93"/>
                    <a:pt x="54" y="92"/>
                    <a:pt x="60" y="92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16"/>
                    <a:pt x="60" y="116"/>
                    <a:pt x="60" y="116"/>
                  </a:cubicBezTo>
                  <a:close/>
                  <a:moveTo>
                    <a:pt x="64" y="8"/>
                  </a:moveTo>
                  <a:cubicBezTo>
                    <a:pt x="72" y="14"/>
                    <a:pt x="78" y="23"/>
                    <a:pt x="82" y="33"/>
                  </a:cubicBezTo>
                  <a:cubicBezTo>
                    <a:pt x="76" y="35"/>
                    <a:pt x="70" y="36"/>
                    <a:pt x="64" y="36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8"/>
                    <a:pt x="64" y="8"/>
                    <a:pt x="64" y="8"/>
                  </a:cubicBezTo>
                  <a:close/>
                  <a:moveTo>
                    <a:pt x="71" y="9"/>
                  </a:moveTo>
                  <a:cubicBezTo>
                    <a:pt x="82" y="11"/>
                    <a:pt x="92" y="16"/>
                    <a:pt x="100" y="23"/>
                  </a:cubicBezTo>
                  <a:cubicBezTo>
                    <a:pt x="95" y="26"/>
                    <a:pt x="91" y="29"/>
                    <a:pt x="86" y="31"/>
                  </a:cubicBezTo>
                  <a:cubicBezTo>
                    <a:pt x="82" y="23"/>
                    <a:pt x="77" y="15"/>
                    <a:pt x="71" y="9"/>
                  </a:cubicBezTo>
                  <a:close/>
                  <a:moveTo>
                    <a:pt x="60" y="8"/>
                  </a:moveTo>
                  <a:cubicBezTo>
                    <a:pt x="60" y="36"/>
                    <a:pt x="60" y="36"/>
                    <a:pt x="60" y="36"/>
                  </a:cubicBezTo>
                  <a:cubicBezTo>
                    <a:pt x="54" y="36"/>
                    <a:pt x="48" y="35"/>
                    <a:pt x="42" y="33"/>
                  </a:cubicBezTo>
                  <a:cubicBezTo>
                    <a:pt x="46" y="23"/>
                    <a:pt x="52" y="14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lose/>
                  <a:moveTo>
                    <a:pt x="38" y="31"/>
                  </a:moveTo>
                  <a:cubicBezTo>
                    <a:pt x="33" y="29"/>
                    <a:pt x="29" y="26"/>
                    <a:pt x="24" y="23"/>
                  </a:cubicBezTo>
                  <a:cubicBezTo>
                    <a:pt x="32" y="16"/>
                    <a:pt x="42" y="11"/>
                    <a:pt x="53" y="9"/>
                  </a:cubicBezTo>
                  <a:cubicBezTo>
                    <a:pt x="47" y="15"/>
                    <a:pt x="42" y="23"/>
                    <a:pt x="38" y="31"/>
                  </a:cubicBezTo>
                  <a:close/>
                  <a:moveTo>
                    <a:pt x="40" y="36"/>
                  </a:moveTo>
                  <a:cubicBezTo>
                    <a:pt x="47" y="38"/>
                    <a:pt x="53" y="40"/>
                    <a:pt x="60" y="40"/>
                  </a:cubicBezTo>
                  <a:cubicBezTo>
                    <a:pt x="60" y="60"/>
                    <a:pt x="60" y="60"/>
                    <a:pt x="60" y="60"/>
                  </a:cubicBezTo>
                  <a:cubicBezTo>
                    <a:pt x="36" y="60"/>
                    <a:pt x="36" y="60"/>
                    <a:pt x="36" y="60"/>
                  </a:cubicBezTo>
                  <a:cubicBezTo>
                    <a:pt x="36" y="52"/>
                    <a:pt x="38" y="44"/>
                    <a:pt x="40" y="36"/>
                  </a:cubicBezTo>
                  <a:close/>
                  <a:moveTo>
                    <a:pt x="60" y="64"/>
                  </a:moveTo>
                  <a:cubicBezTo>
                    <a:pt x="60" y="88"/>
                    <a:pt x="60" y="88"/>
                    <a:pt x="60" y="88"/>
                  </a:cubicBezTo>
                  <a:cubicBezTo>
                    <a:pt x="54" y="88"/>
                    <a:pt x="48" y="89"/>
                    <a:pt x="42" y="91"/>
                  </a:cubicBezTo>
                  <a:cubicBezTo>
                    <a:pt x="38" y="83"/>
                    <a:pt x="36" y="74"/>
                    <a:pt x="36" y="64"/>
                  </a:cubicBezTo>
                  <a:lnTo>
                    <a:pt x="60" y="64"/>
                  </a:lnTo>
                  <a:close/>
                  <a:moveTo>
                    <a:pt x="53" y="115"/>
                  </a:moveTo>
                  <a:cubicBezTo>
                    <a:pt x="43" y="114"/>
                    <a:pt x="34" y="109"/>
                    <a:pt x="27" y="103"/>
                  </a:cubicBezTo>
                  <a:cubicBezTo>
                    <a:pt x="31" y="100"/>
                    <a:pt x="35" y="98"/>
                    <a:pt x="40" y="96"/>
                  </a:cubicBezTo>
                  <a:cubicBezTo>
                    <a:pt x="43" y="103"/>
                    <a:pt x="48" y="110"/>
                    <a:pt x="53" y="115"/>
                  </a:cubicBezTo>
                  <a:close/>
                  <a:moveTo>
                    <a:pt x="64" y="116"/>
                  </a:moveTo>
                  <a:cubicBezTo>
                    <a:pt x="64" y="92"/>
                    <a:pt x="64" y="92"/>
                    <a:pt x="64" y="92"/>
                  </a:cubicBezTo>
                  <a:cubicBezTo>
                    <a:pt x="70" y="92"/>
                    <a:pt x="75" y="93"/>
                    <a:pt x="81" y="95"/>
                  </a:cubicBezTo>
                  <a:cubicBezTo>
                    <a:pt x="76" y="103"/>
                    <a:pt x="71" y="110"/>
                    <a:pt x="64" y="116"/>
                  </a:cubicBezTo>
                  <a:cubicBezTo>
                    <a:pt x="64" y="116"/>
                    <a:pt x="64" y="116"/>
                    <a:pt x="64" y="116"/>
                  </a:cubicBezTo>
                  <a:close/>
                  <a:moveTo>
                    <a:pt x="84" y="96"/>
                  </a:moveTo>
                  <a:cubicBezTo>
                    <a:pt x="89" y="98"/>
                    <a:pt x="93" y="100"/>
                    <a:pt x="97" y="103"/>
                  </a:cubicBezTo>
                  <a:cubicBezTo>
                    <a:pt x="90" y="109"/>
                    <a:pt x="81" y="114"/>
                    <a:pt x="71" y="115"/>
                  </a:cubicBezTo>
                  <a:cubicBezTo>
                    <a:pt x="76" y="110"/>
                    <a:pt x="81" y="103"/>
                    <a:pt x="84" y="96"/>
                  </a:cubicBezTo>
                  <a:close/>
                  <a:moveTo>
                    <a:pt x="82" y="91"/>
                  </a:moveTo>
                  <a:cubicBezTo>
                    <a:pt x="76" y="89"/>
                    <a:pt x="70" y="88"/>
                    <a:pt x="64" y="88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74"/>
                    <a:pt x="86" y="83"/>
                    <a:pt x="82" y="91"/>
                  </a:cubicBezTo>
                  <a:close/>
                  <a:moveTo>
                    <a:pt x="64" y="60"/>
                  </a:moveTo>
                  <a:cubicBezTo>
                    <a:pt x="64" y="40"/>
                    <a:pt x="64" y="40"/>
                    <a:pt x="64" y="40"/>
                  </a:cubicBezTo>
                  <a:cubicBezTo>
                    <a:pt x="71" y="40"/>
                    <a:pt x="77" y="38"/>
                    <a:pt x="84" y="36"/>
                  </a:cubicBezTo>
                  <a:cubicBezTo>
                    <a:pt x="86" y="44"/>
                    <a:pt x="88" y="52"/>
                    <a:pt x="88" y="60"/>
                  </a:cubicBezTo>
                  <a:lnTo>
                    <a:pt x="64" y="60"/>
                  </a:lnTo>
                  <a:close/>
                  <a:moveTo>
                    <a:pt x="22" y="26"/>
                  </a:moveTo>
                  <a:cubicBezTo>
                    <a:pt x="26" y="30"/>
                    <a:pt x="31" y="33"/>
                    <a:pt x="37" y="35"/>
                  </a:cubicBezTo>
                  <a:cubicBezTo>
                    <a:pt x="34" y="43"/>
                    <a:pt x="32" y="51"/>
                    <a:pt x="32" y="60"/>
                  </a:cubicBezTo>
                  <a:cubicBezTo>
                    <a:pt x="8" y="60"/>
                    <a:pt x="8" y="60"/>
                    <a:pt x="8" y="60"/>
                  </a:cubicBezTo>
                  <a:cubicBezTo>
                    <a:pt x="9" y="47"/>
                    <a:pt x="14" y="35"/>
                    <a:pt x="22" y="26"/>
                  </a:cubicBezTo>
                  <a:close/>
                  <a:moveTo>
                    <a:pt x="8" y="64"/>
                  </a:moveTo>
                  <a:cubicBezTo>
                    <a:pt x="32" y="64"/>
                    <a:pt x="32" y="64"/>
                    <a:pt x="32" y="64"/>
                  </a:cubicBezTo>
                  <a:cubicBezTo>
                    <a:pt x="32" y="74"/>
                    <a:pt x="34" y="84"/>
                    <a:pt x="38" y="93"/>
                  </a:cubicBezTo>
                  <a:cubicBezTo>
                    <a:pt x="33" y="95"/>
                    <a:pt x="28" y="97"/>
                    <a:pt x="24" y="100"/>
                  </a:cubicBezTo>
                  <a:cubicBezTo>
                    <a:pt x="15" y="91"/>
                    <a:pt x="9" y="78"/>
                    <a:pt x="8" y="64"/>
                  </a:cubicBezTo>
                  <a:close/>
                  <a:moveTo>
                    <a:pt x="100" y="100"/>
                  </a:moveTo>
                  <a:cubicBezTo>
                    <a:pt x="96" y="97"/>
                    <a:pt x="91" y="95"/>
                    <a:pt x="86" y="93"/>
                  </a:cubicBezTo>
                  <a:cubicBezTo>
                    <a:pt x="90" y="84"/>
                    <a:pt x="92" y="74"/>
                    <a:pt x="92" y="64"/>
                  </a:cubicBezTo>
                  <a:cubicBezTo>
                    <a:pt x="116" y="64"/>
                    <a:pt x="116" y="64"/>
                    <a:pt x="116" y="64"/>
                  </a:cubicBezTo>
                  <a:cubicBezTo>
                    <a:pt x="115" y="78"/>
                    <a:pt x="109" y="91"/>
                    <a:pt x="100" y="1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952037" y="2384228"/>
            <a:ext cx="1977036" cy="608714"/>
            <a:chOff x="952037" y="2384228"/>
            <a:chExt cx="1977036" cy="608714"/>
          </a:xfrm>
        </p:grpSpPr>
        <p:grpSp>
          <p:nvGrpSpPr>
            <p:cNvPr id="19" name="Group 17"/>
            <p:cNvGrpSpPr/>
            <p:nvPr/>
          </p:nvGrpSpPr>
          <p:grpSpPr>
            <a:xfrm>
              <a:off x="1319614" y="2384228"/>
              <a:ext cx="1609459" cy="608714"/>
              <a:chOff x="2160509" y="4269749"/>
              <a:chExt cx="2145945" cy="811618"/>
            </a:xfrm>
          </p:grpSpPr>
          <p:sp>
            <p:nvSpPr>
              <p:cNvPr id="45" name="TextBox 43"/>
              <p:cNvSpPr txBox="1"/>
              <p:nvPr/>
            </p:nvSpPr>
            <p:spPr>
              <a:xfrm>
                <a:off x="2160509" y="4269749"/>
                <a:ext cx="800218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r>
                  <a:rPr lang="zh-CN" altLang="en-US" sz="1600" dirty="0">
                    <a:latin typeface="印品黑体" panose="00000500000000000000" pitchFamily="2" charset="-122"/>
                  </a:rPr>
                  <a:t>Keywords.</a:t>
                </a:r>
              </a:p>
            </p:txBody>
          </p:sp>
          <p:sp>
            <p:nvSpPr>
              <p:cNvPr id="46" name="Rectangle 44"/>
              <p:cNvSpPr/>
              <p:nvPr/>
            </p:nvSpPr>
            <p:spPr>
              <a:xfrm>
                <a:off x="2160509" y="4527370"/>
                <a:ext cx="2145945" cy="553997"/>
              </a:xfrm>
              <a:prstGeom prst="rect">
                <a:avLst/>
              </a:prstGeom>
            </p:spPr>
            <p:txBody>
              <a:bodyPr wrap="square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  <p:grpSp>
          <p:nvGrpSpPr>
            <p:cNvPr id="21" name="Group 19"/>
            <p:cNvGrpSpPr/>
            <p:nvPr/>
          </p:nvGrpSpPr>
          <p:grpSpPr>
            <a:xfrm>
              <a:off x="952037" y="2577448"/>
              <a:ext cx="299516" cy="320609"/>
              <a:chOff x="6138863" y="1941513"/>
              <a:chExt cx="450850" cy="482600"/>
            </a:xfrm>
            <a:solidFill>
              <a:schemeClr val="accent2"/>
            </a:solidFill>
          </p:grpSpPr>
          <p:sp>
            <p:nvSpPr>
              <p:cNvPr id="40" name="Freeform: Shape 38"/>
              <p:cNvSpPr>
                <a:spLocks/>
              </p:cNvSpPr>
              <p:nvPr/>
            </p:nvSpPr>
            <p:spPr bwMode="auto">
              <a:xfrm>
                <a:off x="6138863" y="1941513"/>
                <a:ext cx="450850" cy="482600"/>
              </a:xfrm>
              <a:custGeom>
                <a:avLst/>
                <a:gdLst>
                  <a:gd name="T0" fmla="*/ 104 w 120"/>
                  <a:gd name="T1" fmla="*/ 0 h 128"/>
                  <a:gd name="T2" fmla="*/ 16 w 120"/>
                  <a:gd name="T3" fmla="*/ 0 h 128"/>
                  <a:gd name="T4" fmla="*/ 0 w 120"/>
                  <a:gd name="T5" fmla="*/ 16 h 128"/>
                  <a:gd name="T6" fmla="*/ 0 w 120"/>
                  <a:gd name="T7" fmla="*/ 112 h 128"/>
                  <a:gd name="T8" fmla="*/ 16 w 120"/>
                  <a:gd name="T9" fmla="*/ 128 h 128"/>
                  <a:gd name="T10" fmla="*/ 104 w 120"/>
                  <a:gd name="T11" fmla="*/ 128 h 128"/>
                  <a:gd name="T12" fmla="*/ 120 w 120"/>
                  <a:gd name="T13" fmla="*/ 112 h 128"/>
                  <a:gd name="T14" fmla="*/ 120 w 120"/>
                  <a:gd name="T15" fmla="*/ 16 h 128"/>
                  <a:gd name="T16" fmla="*/ 104 w 120"/>
                  <a:gd name="T17" fmla="*/ 0 h 128"/>
                  <a:gd name="T18" fmla="*/ 112 w 120"/>
                  <a:gd name="T19" fmla="*/ 112 h 128"/>
                  <a:gd name="T20" fmla="*/ 104 w 120"/>
                  <a:gd name="T21" fmla="*/ 120 h 128"/>
                  <a:gd name="T22" fmla="*/ 16 w 120"/>
                  <a:gd name="T23" fmla="*/ 120 h 128"/>
                  <a:gd name="T24" fmla="*/ 8 w 120"/>
                  <a:gd name="T25" fmla="*/ 112 h 128"/>
                  <a:gd name="T26" fmla="*/ 8 w 120"/>
                  <a:gd name="T27" fmla="*/ 16 h 128"/>
                  <a:gd name="T28" fmla="*/ 16 w 120"/>
                  <a:gd name="T29" fmla="*/ 8 h 128"/>
                  <a:gd name="T30" fmla="*/ 104 w 120"/>
                  <a:gd name="T31" fmla="*/ 8 h 128"/>
                  <a:gd name="T32" fmla="*/ 112 w 120"/>
                  <a:gd name="T33" fmla="*/ 16 h 128"/>
                  <a:gd name="T34" fmla="*/ 112 w 120"/>
                  <a:gd name="T35" fmla="*/ 11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0" h="128">
                    <a:moveTo>
                      <a:pt x="10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21"/>
                      <a:pt x="7" y="128"/>
                      <a:pt x="16" y="128"/>
                    </a:cubicBezTo>
                    <a:cubicBezTo>
                      <a:pt x="104" y="128"/>
                      <a:pt x="104" y="128"/>
                      <a:pt x="104" y="128"/>
                    </a:cubicBezTo>
                    <a:cubicBezTo>
                      <a:pt x="113" y="128"/>
                      <a:pt x="120" y="121"/>
                      <a:pt x="120" y="112"/>
                    </a:cubicBezTo>
                    <a:cubicBezTo>
                      <a:pt x="120" y="16"/>
                      <a:pt x="120" y="16"/>
                      <a:pt x="120" y="16"/>
                    </a:cubicBezTo>
                    <a:cubicBezTo>
                      <a:pt x="120" y="7"/>
                      <a:pt x="113" y="0"/>
                      <a:pt x="104" y="0"/>
                    </a:cubicBezTo>
                    <a:close/>
                    <a:moveTo>
                      <a:pt x="112" y="112"/>
                    </a:moveTo>
                    <a:cubicBezTo>
                      <a:pt x="112" y="116"/>
                      <a:pt x="108" y="120"/>
                      <a:pt x="104" y="120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2" y="120"/>
                      <a:pt x="8" y="116"/>
                      <a:pt x="8" y="112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12"/>
                      <a:pt x="12" y="8"/>
                      <a:pt x="16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8" y="8"/>
                      <a:pt x="112" y="12"/>
                      <a:pt x="112" y="16"/>
                    </a:cubicBezTo>
                    <a:lnTo>
                      <a:pt x="112" y="1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1" name="Freeform: Shape 39"/>
              <p:cNvSpPr>
                <a:spLocks/>
              </p:cNvSpPr>
              <p:nvPr/>
            </p:nvSpPr>
            <p:spPr bwMode="auto">
              <a:xfrm>
                <a:off x="6199188" y="2001838"/>
                <a:ext cx="330200" cy="301625"/>
              </a:xfrm>
              <a:custGeom>
                <a:avLst/>
                <a:gdLst>
                  <a:gd name="T0" fmla="*/ 84 w 88"/>
                  <a:gd name="T1" fmla="*/ 0 h 80"/>
                  <a:gd name="T2" fmla="*/ 4 w 88"/>
                  <a:gd name="T3" fmla="*/ 0 h 80"/>
                  <a:gd name="T4" fmla="*/ 0 w 88"/>
                  <a:gd name="T5" fmla="*/ 4 h 80"/>
                  <a:gd name="T6" fmla="*/ 0 w 88"/>
                  <a:gd name="T7" fmla="*/ 76 h 80"/>
                  <a:gd name="T8" fmla="*/ 4 w 88"/>
                  <a:gd name="T9" fmla="*/ 80 h 80"/>
                  <a:gd name="T10" fmla="*/ 84 w 88"/>
                  <a:gd name="T11" fmla="*/ 80 h 80"/>
                  <a:gd name="T12" fmla="*/ 88 w 88"/>
                  <a:gd name="T13" fmla="*/ 76 h 80"/>
                  <a:gd name="T14" fmla="*/ 88 w 88"/>
                  <a:gd name="T15" fmla="*/ 4 h 80"/>
                  <a:gd name="T16" fmla="*/ 84 w 88"/>
                  <a:gd name="T17" fmla="*/ 0 h 80"/>
                  <a:gd name="T18" fmla="*/ 84 w 88"/>
                  <a:gd name="T19" fmla="*/ 4 h 80"/>
                  <a:gd name="T20" fmla="*/ 84 w 88"/>
                  <a:gd name="T21" fmla="*/ 59 h 80"/>
                  <a:gd name="T22" fmla="*/ 71 w 88"/>
                  <a:gd name="T23" fmla="*/ 45 h 80"/>
                  <a:gd name="T24" fmla="*/ 68 w 88"/>
                  <a:gd name="T25" fmla="*/ 44 h 80"/>
                  <a:gd name="T26" fmla="*/ 65 w 88"/>
                  <a:gd name="T27" fmla="*/ 45 h 80"/>
                  <a:gd name="T28" fmla="*/ 55 w 88"/>
                  <a:gd name="T29" fmla="*/ 57 h 80"/>
                  <a:gd name="T30" fmla="*/ 23 w 88"/>
                  <a:gd name="T31" fmla="*/ 21 h 80"/>
                  <a:gd name="T32" fmla="*/ 20 w 88"/>
                  <a:gd name="T33" fmla="*/ 20 h 80"/>
                  <a:gd name="T34" fmla="*/ 17 w 88"/>
                  <a:gd name="T35" fmla="*/ 21 h 80"/>
                  <a:gd name="T36" fmla="*/ 4 w 88"/>
                  <a:gd name="T37" fmla="*/ 36 h 80"/>
                  <a:gd name="T38" fmla="*/ 4 w 88"/>
                  <a:gd name="T39" fmla="*/ 4 h 80"/>
                  <a:gd name="T40" fmla="*/ 84 w 88"/>
                  <a:gd name="T41" fmla="*/ 4 h 80"/>
                  <a:gd name="T42" fmla="*/ 4 w 88"/>
                  <a:gd name="T43" fmla="*/ 42 h 80"/>
                  <a:gd name="T44" fmla="*/ 20 w 88"/>
                  <a:gd name="T45" fmla="*/ 24 h 80"/>
                  <a:gd name="T46" fmla="*/ 52 w 88"/>
                  <a:gd name="T47" fmla="*/ 61 h 80"/>
                  <a:gd name="T48" fmla="*/ 55 w 88"/>
                  <a:gd name="T49" fmla="*/ 63 h 80"/>
                  <a:gd name="T50" fmla="*/ 66 w 88"/>
                  <a:gd name="T51" fmla="*/ 76 h 80"/>
                  <a:gd name="T52" fmla="*/ 4 w 88"/>
                  <a:gd name="T53" fmla="*/ 76 h 80"/>
                  <a:gd name="T54" fmla="*/ 4 w 88"/>
                  <a:gd name="T55" fmla="*/ 42 h 80"/>
                  <a:gd name="T56" fmla="*/ 71 w 88"/>
                  <a:gd name="T57" fmla="*/ 76 h 80"/>
                  <a:gd name="T58" fmla="*/ 57 w 88"/>
                  <a:gd name="T59" fmla="*/ 60 h 80"/>
                  <a:gd name="T60" fmla="*/ 68 w 88"/>
                  <a:gd name="T61" fmla="*/ 48 h 80"/>
                  <a:gd name="T62" fmla="*/ 84 w 88"/>
                  <a:gd name="T63" fmla="*/ 66 h 80"/>
                  <a:gd name="T64" fmla="*/ 84 w 88"/>
                  <a:gd name="T65" fmla="*/ 76 h 80"/>
                  <a:gd name="T66" fmla="*/ 71 w 88"/>
                  <a:gd name="T67" fmla="*/ 76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8" h="80">
                    <a:moveTo>
                      <a:pt x="8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8"/>
                      <a:pt x="2" y="80"/>
                      <a:pt x="4" y="80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6" y="80"/>
                      <a:pt x="88" y="78"/>
                      <a:pt x="88" y="76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lose/>
                    <a:moveTo>
                      <a:pt x="84" y="4"/>
                    </a:moveTo>
                    <a:cubicBezTo>
                      <a:pt x="84" y="59"/>
                      <a:pt x="84" y="59"/>
                      <a:pt x="84" y="59"/>
                    </a:cubicBezTo>
                    <a:cubicBezTo>
                      <a:pt x="71" y="45"/>
                      <a:pt x="71" y="45"/>
                      <a:pt x="71" y="45"/>
                    </a:cubicBezTo>
                    <a:cubicBezTo>
                      <a:pt x="70" y="44"/>
                      <a:pt x="69" y="44"/>
                      <a:pt x="68" y="44"/>
                    </a:cubicBezTo>
                    <a:cubicBezTo>
                      <a:pt x="67" y="44"/>
                      <a:pt x="66" y="44"/>
                      <a:pt x="65" y="45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2" y="20"/>
                      <a:pt x="21" y="20"/>
                      <a:pt x="20" y="20"/>
                    </a:cubicBezTo>
                    <a:cubicBezTo>
                      <a:pt x="19" y="20"/>
                      <a:pt x="18" y="20"/>
                      <a:pt x="17" y="21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4" y="4"/>
                      <a:pt x="4" y="4"/>
                      <a:pt x="4" y="4"/>
                    </a:cubicBezTo>
                    <a:lnTo>
                      <a:pt x="84" y="4"/>
                    </a:lnTo>
                    <a:close/>
                    <a:moveTo>
                      <a:pt x="4" y="42"/>
                    </a:moveTo>
                    <a:cubicBezTo>
                      <a:pt x="20" y="24"/>
                      <a:pt x="20" y="24"/>
                      <a:pt x="20" y="24"/>
                    </a:cubicBezTo>
                    <a:cubicBezTo>
                      <a:pt x="52" y="61"/>
                      <a:pt x="52" y="61"/>
                      <a:pt x="52" y="61"/>
                    </a:cubicBezTo>
                    <a:cubicBezTo>
                      <a:pt x="55" y="63"/>
                      <a:pt x="55" y="63"/>
                      <a:pt x="55" y="63"/>
                    </a:cubicBezTo>
                    <a:cubicBezTo>
                      <a:pt x="66" y="76"/>
                      <a:pt x="66" y="76"/>
                      <a:pt x="66" y="76"/>
                    </a:cubicBezTo>
                    <a:cubicBezTo>
                      <a:pt x="4" y="76"/>
                      <a:pt x="4" y="76"/>
                      <a:pt x="4" y="76"/>
                    </a:cubicBezTo>
                    <a:lnTo>
                      <a:pt x="4" y="42"/>
                    </a:lnTo>
                    <a:close/>
                    <a:moveTo>
                      <a:pt x="71" y="76"/>
                    </a:moveTo>
                    <a:cubicBezTo>
                      <a:pt x="57" y="60"/>
                      <a:pt x="57" y="60"/>
                      <a:pt x="57" y="60"/>
                    </a:cubicBezTo>
                    <a:cubicBezTo>
                      <a:pt x="68" y="48"/>
                      <a:pt x="68" y="48"/>
                      <a:pt x="68" y="48"/>
                    </a:cubicBezTo>
                    <a:cubicBezTo>
                      <a:pt x="84" y="66"/>
                      <a:pt x="84" y="66"/>
                      <a:pt x="84" y="66"/>
                    </a:cubicBezTo>
                    <a:cubicBezTo>
                      <a:pt x="84" y="76"/>
                      <a:pt x="84" y="76"/>
                      <a:pt x="84" y="76"/>
                    </a:cubicBezTo>
                    <a:lnTo>
                      <a:pt x="71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42" name="Freeform: Shape 40"/>
              <p:cNvSpPr>
                <a:spLocks/>
              </p:cNvSpPr>
              <p:nvPr/>
            </p:nvSpPr>
            <p:spPr bwMode="auto">
              <a:xfrm>
                <a:off x="6378575" y="2047876"/>
                <a:ext cx="90487" cy="90488"/>
              </a:xfrm>
              <a:custGeom>
                <a:avLst/>
                <a:gdLst>
                  <a:gd name="T0" fmla="*/ 12 w 24"/>
                  <a:gd name="T1" fmla="*/ 24 h 24"/>
                  <a:gd name="T2" fmla="*/ 24 w 24"/>
                  <a:gd name="T3" fmla="*/ 12 h 24"/>
                  <a:gd name="T4" fmla="*/ 12 w 24"/>
                  <a:gd name="T5" fmla="*/ 0 h 24"/>
                  <a:gd name="T6" fmla="*/ 0 w 24"/>
                  <a:gd name="T7" fmla="*/ 12 h 24"/>
                  <a:gd name="T8" fmla="*/ 12 w 24"/>
                  <a:gd name="T9" fmla="*/ 24 h 24"/>
                  <a:gd name="T10" fmla="*/ 12 w 24"/>
                  <a:gd name="T11" fmla="*/ 4 h 24"/>
                  <a:gd name="T12" fmla="*/ 20 w 24"/>
                  <a:gd name="T13" fmla="*/ 12 h 24"/>
                  <a:gd name="T14" fmla="*/ 12 w 24"/>
                  <a:gd name="T15" fmla="*/ 20 h 24"/>
                  <a:gd name="T16" fmla="*/ 4 w 24"/>
                  <a:gd name="T17" fmla="*/ 12 h 24"/>
                  <a:gd name="T18" fmla="*/ 12 w 24"/>
                  <a:gd name="T19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cubicBezTo>
                      <a:pt x="19" y="24"/>
                      <a:pt x="24" y="19"/>
                      <a:pt x="24" y="12"/>
                    </a:cubicBezTo>
                    <a:cubicBezTo>
                      <a:pt x="24" y="5"/>
                      <a:pt x="19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9"/>
                      <a:pt x="5" y="24"/>
                      <a:pt x="12" y="24"/>
                    </a:cubicBezTo>
                    <a:close/>
                    <a:moveTo>
                      <a:pt x="12" y="4"/>
                    </a:moveTo>
                    <a:cubicBezTo>
                      <a:pt x="16" y="4"/>
                      <a:pt x="20" y="8"/>
                      <a:pt x="20" y="12"/>
                    </a:cubicBezTo>
                    <a:cubicBezTo>
                      <a:pt x="20" y="16"/>
                      <a:pt x="16" y="20"/>
                      <a:pt x="12" y="20"/>
                    </a:cubicBezTo>
                    <a:cubicBezTo>
                      <a:pt x="8" y="20"/>
                      <a:pt x="4" y="16"/>
                      <a:pt x="4" y="12"/>
                    </a:cubicBezTo>
                    <a:cubicBezTo>
                      <a:pt x="4" y="8"/>
                      <a:pt x="8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965163" y="1705198"/>
            <a:ext cx="1963910" cy="608714"/>
            <a:chOff x="965163" y="1705198"/>
            <a:chExt cx="1963910" cy="608714"/>
          </a:xfrm>
        </p:grpSpPr>
        <p:grpSp>
          <p:nvGrpSpPr>
            <p:cNvPr id="20" name="Group 18"/>
            <p:cNvGrpSpPr/>
            <p:nvPr/>
          </p:nvGrpSpPr>
          <p:grpSpPr>
            <a:xfrm>
              <a:off x="1319614" y="1705198"/>
              <a:ext cx="1609459" cy="608714"/>
              <a:chOff x="2160509" y="3364374"/>
              <a:chExt cx="2145945" cy="811618"/>
            </a:xfrm>
          </p:grpSpPr>
          <p:sp>
            <p:nvSpPr>
              <p:cNvPr id="43" name="TextBox 41"/>
              <p:cNvSpPr txBox="1"/>
              <p:nvPr/>
            </p:nvSpPr>
            <p:spPr>
              <a:xfrm>
                <a:off x="2160509" y="3364374"/>
                <a:ext cx="800218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r>
                  <a:rPr lang="zh-CN" altLang="en-US" sz="1600" dirty="0">
                    <a:latin typeface="印品黑体" panose="00000500000000000000" pitchFamily="2" charset="-122"/>
                  </a:rPr>
                  <a:t>Keywords.</a:t>
                </a:r>
              </a:p>
            </p:txBody>
          </p:sp>
          <p:sp>
            <p:nvSpPr>
              <p:cNvPr id="44" name="Rectangle 42"/>
              <p:cNvSpPr/>
              <p:nvPr/>
            </p:nvSpPr>
            <p:spPr>
              <a:xfrm>
                <a:off x="2160509" y="3621995"/>
                <a:ext cx="2145945" cy="553997"/>
              </a:xfrm>
              <a:prstGeom prst="rect">
                <a:avLst/>
              </a:prstGeom>
            </p:spPr>
            <p:txBody>
              <a:bodyPr wrap="square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</p:grpSp>
        <p:grpSp>
          <p:nvGrpSpPr>
            <p:cNvPr id="22" name="Group 20"/>
            <p:cNvGrpSpPr/>
            <p:nvPr/>
          </p:nvGrpSpPr>
          <p:grpSpPr>
            <a:xfrm>
              <a:off x="965163" y="1943523"/>
              <a:ext cx="292261" cy="293225"/>
              <a:chOff x="4198938" y="2905126"/>
              <a:chExt cx="481012" cy="482600"/>
            </a:xfrm>
            <a:solidFill>
              <a:schemeClr val="accent3"/>
            </a:solidFill>
          </p:grpSpPr>
          <p:sp>
            <p:nvSpPr>
              <p:cNvPr id="37" name="Freeform: Shape 35"/>
              <p:cNvSpPr>
                <a:spLocks/>
              </p:cNvSpPr>
              <p:nvPr/>
            </p:nvSpPr>
            <p:spPr bwMode="auto">
              <a:xfrm>
                <a:off x="4198938" y="2905126"/>
                <a:ext cx="150812" cy="482600"/>
              </a:xfrm>
              <a:custGeom>
                <a:avLst/>
                <a:gdLst>
                  <a:gd name="T0" fmla="*/ 32 w 40"/>
                  <a:gd name="T1" fmla="*/ 24 h 128"/>
                  <a:gd name="T2" fmla="*/ 32 w 40"/>
                  <a:gd name="T3" fmla="*/ 12 h 128"/>
                  <a:gd name="T4" fmla="*/ 20 w 40"/>
                  <a:gd name="T5" fmla="*/ 0 h 128"/>
                  <a:gd name="T6" fmla="*/ 8 w 40"/>
                  <a:gd name="T7" fmla="*/ 12 h 128"/>
                  <a:gd name="T8" fmla="*/ 8 w 40"/>
                  <a:gd name="T9" fmla="*/ 24 h 128"/>
                  <a:gd name="T10" fmla="*/ 0 w 40"/>
                  <a:gd name="T11" fmla="*/ 40 h 128"/>
                  <a:gd name="T12" fmla="*/ 8 w 40"/>
                  <a:gd name="T13" fmla="*/ 56 h 128"/>
                  <a:gd name="T14" fmla="*/ 8 w 40"/>
                  <a:gd name="T15" fmla="*/ 116 h 128"/>
                  <a:gd name="T16" fmla="*/ 20 w 40"/>
                  <a:gd name="T17" fmla="*/ 128 h 128"/>
                  <a:gd name="T18" fmla="*/ 32 w 40"/>
                  <a:gd name="T19" fmla="*/ 116 h 128"/>
                  <a:gd name="T20" fmla="*/ 32 w 40"/>
                  <a:gd name="T21" fmla="*/ 56 h 128"/>
                  <a:gd name="T22" fmla="*/ 40 w 40"/>
                  <a:gd name="T23" fmla="*/ 40 h 128"/>
                  <a:gd name="T24" fmla="*/ 32 w 40"/>
                  <a:gd name="T25" fmla="*/ 24 h 128"/>
                  <a:gd name="T26" fmla="*/ 16 w 40"/>
                  <a:gd name="T27" fmla="*/ 12 h 128"/>
                  <a:gd name="T28" fmla="*/ 20 w 40"/>
                  <a:gd name="T29" fmla="*/ 8 h 128"/>
                  <a:gd name="T30" fmla="*/ 24 w 40"/>
                  <a:gd name="T31" fmla="*/ 12 h 128"/>
                  <a:gd name="T32" fmla="*/ 24 w 40"/>
                  <a:gd name="T33" fmla="*/ 20 h 128"/>
                  <a:gd name="T34" fmla="*/ 20 w 40"/>
                  <a:gd name="T35" fmla="*/ 20 h 128"/>
                  <a:gd name="T36" fmla="*/ 16 w 40"/>
                  <a:gd name="T37" fmla="*/ 20 h 128"/>
                  <a:gd name="T38" fmla="*/ 16 w 40"/>
                  <a:gd name="T39" fmla="*/ 12 h 128"/>
                  <a:gd name="T40" fmla="*/ 24 w 40"/>
                  <a:gd name="T41" fmla="*/ 116 h 128"/>
                  <a:gd name="T42" fmla="*/ 20 w 40"/>
                  <a:gd name="T43" fmla="*/ 120 h 128"/>
                  <a:gd name="T44" fmla="*/ 16 w 40"/>
                  <a:gd name="T45" fmla="*/ 116 h 128"/>
                  <a:gd name="T46" fmla="*/ 16 w 40"/>
                  <a:gd name="T47" fmla="*/ 60 h 128"/>
                  <a:gd name="T48" fmla="*/ 20 w 40"/>
                  <a:gd name="T49" fmla="*/ 60 h 128"/>
                  <a:gd name="T50" fmla="*/ 24 w 40"/>
                  <a:gd name="T51" fmla="*/ 60 h 128"/>
                  <a:gd name="T52" fmla="*/ 24 w 40"/>
                  <a:gd name="T53" fmla="*/ 116 h 128"/>
                  <a:gd name="T54" fmla="*/ 31 w 40"/>
                  <a:gd name="T55" fmla="*/ 43 h 128"/>
                  <a:gd name="T56" fmla="*/ 31 w 40"/>
                  <a:gd name="T57" fmla="*/ 44 h 128"/>
                  <a:gd name="T58" fmla="*/ 30 w 40"/>
                  <a:gd name="T59" fmla="*/ 47 h 128"/>
                  <a:gd name="T60" fmla="*/ 30 w 40"/>
                  <a:gd name="T61" fmla="*/ 47 h 128"/>
                  <a:gd name="T62" fmla="*/ 27 w 40"/>
                  <a:gd name="T63" fmla="*/ 50 h 128"/>
                  <a:gd name="T64" fmla="*/ 27 w 40"/>
                  <a:gd name="T65" fmla="*/ 50 h 128"/>
                  <a:gd name="T66" fmla="*/ 24 w 40"/>
                  <a:gd name="T67" fmla="*/ 51 h 128"/>
                  <a:gd name="T68" fmla="*/ 20 w 40"/>
                  <a:gd name="T69" fmla="*/ 52 h 128"/>
                  <a:gd name="T70" fmla="*/ 16 w 40"/>
                  <a:gd name="T71" fmla="*/ 51 h 128"/>
                  <a:gd name="T72" fmla="*/ 13 w 40"/>
                  <a:gd name="T73" fmla="*/ 50 h 128"/>
                  <a:gd name="T74" fmla="*/ 13 w 40"/>
                  <a:gd name="T75" fmla="*/ 50 h 128"/>
                  <a:gd name="T76" fmla="*/ 10 w 40"/>
                  <a:gd name="T77" fmla="*/ 47 h 128"/>
                  <a:gd name="T78" fmla="*/ 10 w 40"/>
                  <a:gd name="T79" fmla="*/ 47 h 128"/>
                  <a:gd name="T80" fmla="*/ 9 w 40"/>
                  <a:gd name="T81" fmla="*/ 44 h 128"/>
                  <a:gd name="T82" fmla="*/ 9 w 40"/>
                  <a:gd name="T83" fmla="*/ 43 h 128"/>
                  <a:gd name="T84" fmla="*/ 8 w 40"/>
                  <a:gd name="T85" fmla="*/ 40 h 128"/>
                  <a:gd name="T86" fmla="*/ 9 w 40"/>
                  <a:gd name="T87" fmla="*/ 37 h 128"/>
                  <a:gd name="T88" fmla="*/ 9 w 40"/>
                  <a:gd name="T89" fmla="*/ 36 h 128"/>
                  <a:gd name="T90" fmla="*/ 10 w 40"/>
                  <a:gd name="T91" fmla="*/ 33 h 128"/>
                  <a:gd name="T92" fmla="*/ 10 w 40"/>
                  <a:gd name="T93" fmla="*/ 33 h 128"/>
                  <a:gd name="T94" fmla="*/ 13 w 40"/>
                  <a:gd name="T95" fmla="*/ 30 h 128"/>
                  <a:gd name="T96" fmla="*/ 13 w 40"/>
                  <a:gd name="T97" fmla="*/ 30 h 128"/>
                  <a:gd name="T98" fmla="*/ 16 w 40"/>
                  <a:gd name="T99" fmla="*/ 29 h 128"/>
                  <a:gd name="T100" fmla="*/ 20 w 40"/>
                  <a:gd name="T101" fmla="*/ 28 h 128"/>
                  <a:gd name="T102" fmla="*/ 24 w 40"/>
                  <a:gd name="T103" fmla="*/ 29 h 128"/>
                  <a:gd name="T104" fmla="*/ 27 w 40"/>
                  <a:gd name="T105" fmla="*/ 30 h 128"/>
                  <a:gd name="T106" fmla="*/ 27 w 40"/>
                  <a:gd name="T107" fmla="*/ 30 h 128"/>
                  <a:gd name="T108" fmla="*/ 30 w 40"/>
                  <a:gd name="T109" fmla="*/ 33 h 128"/>
                  <a:gd name="T110" fmla="*/ 30 w 40"/>
                  <a:gd name="T111" fmla="*/ 33 h 128"/>
                  <a:gd name="T112" fmla="*/ 31 w 40"/>
                  <a:gd name="T113" fmla="*/ 36 h 128"/>
                  <a:gd name="T114" fmla="*/ 31 w 40"/>
                  <a:gd name="T115" fmla="*/ 37 h 128"/>
                  <a:gd name="T116" fmla="*/ 32 w 40"/>
                  <a:gd name="T117" fmla="*/ 40 h 128"/>
                  <a:gd name="T118" fmla="*/ 31 w 40"/>
                  <a:gd name="T119" fmla="*/ 43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" h="128">
                    <a:moveTo>
                      <a:pt x="32" y="24"/>
                    </a:move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5"/>
                      <a:pt x="27" y="0"/>
                      <a:pt x="20" y="0"/>
                    </a:cubicBezTo>
                    <a:cubicBezTo>
                      <a:pt x="13" y="0"/>
                      <a:pt x="8" y="5"/>
                      <a:pt x="8" y="12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3" y="28"/>
                      <a:pt x="0" y="33"/>
                      <a:pt x="0" y="40"/>
                    </a:cubicBezTo>
                    <a:cubicBezTo>
                      <a:pt x="0" y="47"/>
                      <a:pt x="3" y="52"/>
                      <a:pt x="8" y="5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8" y="123"/>
                      <a:pt x="13" y="128"/>
                      <a:pt x="20" y="128"/>
                    </a:cubicBezTo>
                    <a:cubicBezTo>
                      <a:pt x="27" y="128"/>
                      <a:pt x="32" y="123"/>
                      <a:pt x="32" y="11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7" y="52"/>
                      <a:pt x="40" y="47"/>
                      <a:pt x="40" y="40"/>
                    </a:cubicBezTo>
                    <a:cubicBezTo>
                      <a:pt x="40" y="33"/>
                      <a:pt x="37" y="28"/>
                      <a:pt x="32" y="24"/>
                    </a:cubicBezTo>
                    <a:close/>
                    <a:moveTo>
                      <a:pt x="16" y="12"/>
                    </a:moveTo>
                    <a:cubicBezTo>
                      <a:pt x="16" y="10"/>
                      <a:pt x="18" y="8"/>
                      <a:pt x="20" y="8"/>
                    </a:cubicBezTo>
                    <a:cubicBezTo>
                      <a:pt x="22" y="8"/>
                      <a:pt x="24" y="10"/>
                      <a:pt x="24" y="1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3" y="20"/>
                      <a:pt x="21" y="20"/>
                      <a:pt x="20" y="20"/>
                    </a:cubicBezTo>
                    <a:cubicBezTo>
                      <a:pt x="19" y="20"/>
                      <a:pt x="17" y="20"/>
                      <a:pt x="16" y="20"/>
                    </a:cubicBezTo>
                    <a:lnTo>
                      <a:pt x="16" y="12"/>
                    </a:lnTo>
                    <a:close/>
                    <a:moveTo>
                      <a:pt x="24" y="116"/>
                    </a:moveTo>
                    <a:cubicBezTo>
                      <a:pt x="24" y="118"/>
                      <a:pt x="22" y="120"/>
                      <a:pt x="20" y="120"/>
                    </a:cubicBezTo>
                    <a:cubicBezTo>
                      <a:pt x="18" y="120"/>
                      <a:pt x="16" y="118"/>
                      <a:pt x="16" y="116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17" y="60"/>
                      <a:pt x="19" y="60"/>
                      <a:pt x="20" y="60"/>
                    </a:cubicBezTo>
                    <a:cubicBezTo>
                      <a:pt x="21" y="60"/>
                      <a:pt x="23" y="60"/>
                      <a:pt x="24" y="60"/>
                    </a:cubicBezTo>
                    <a:lnTo>
                      <a:pt x="24" y="116"/>
                    </a:lnTo>
                    <a:close/>
                    <a:moveTo>
                      <a:pt x="31" y="43"/>
                    </a:moveTo>
                    <a:cubicBezTo>
                      <a:pt x="31" y="44"/>
                      <a:pt x="31" y="44"/>
                      <a:pt x="31" y="44"/>
                    </a:cubicBezTo>
                    <a:cubicBezTo>
                      <a:pt x="31" y="45"/>
                      <a:pt x="30" y="46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29" y="48"/>
                      <a:pt x="28" y="49"/>
                      <a:pt x="27" y="50"/>
                    </a:cubicBezTo>
                    <a:cubicBezTo>
                      <a:pt x="27" y="50"/>
                      <a:pt x="27" y="50"/>
                      <a:pt x="27" y="50"/>
                    </a:cubicBezTo>
                    <a:cubicBezTo>
                      <a:pt x="26" y="50"/>
                      <a:pt x="25" y="51"/>
                      <a:pt x="24" y="51"/>
                    </a:cubicBezTo>
                    <a:cubicBezTo>
                      <a:pt x="23" y="52"/>
                      <a:pt x="21" y="52"/>
                      <a:pt x="20" y="52"/>
                    </a:cubicBezTo>
                    <a:cubicBezTo>
                      <a:pt x="19" y="52"/>
                      <a:pt x="17" y="52"/>
                      <a:pt x="16" y="51"/>
                    </a:cubicBezTo>
                    <a:cubicBezTo>
                      <a:pt x="15" y="51"/>
                      <a:pt x="14" y="50"/>
                      <a:pt x="13" y="50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2" y="49"/>
                      <a:pt x="11" y="48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6"/>
                      <a:pt x="9" y="45"/>
                      <a:pt x="9" y="44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8" y="42"/>
                      <a:pt x="8" y="41"/>
                      <a:pt x="8" y="40"/>
                    </a:cubicBezTo>
                    <a:cubicBezTo>
                      <a:pt x="8" y="39"/>
                      <a:pt x="8" y="38"/>
                      <a:pt x="9" y="37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9" y="35"/>
                      <a:pt x="10" y="34"/>
                      <a:pt x="10" y="33"/>
                    </a:cubicBezTo>
                    <a:cubicBezTo>
                      <a:pt x="10" y="33"/>
                      <a:pt x="10" y="33"/>
                      <a:pt x="10" y="33"/>
                    </a:cubicBezTo>
                    <a:cubicBezTo>
                      <a:pt x="11" y="32"/>
                      <a:pt x="12" y="31"/>
                      <a:pt x="13" y="30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4" y="30"/>
                      <a:pt x="15" y="29"/>
                      <a:pt x="16" y="29"/>
                    </a:cubicBezTo>
                    <a:cubicBezTo>
                      <a:pt x="17" y="28"/>
                      <a:pt x="19" y="28"/>
                      <a:pt x="20" y="28"/>
                    </a:cubicBezTo>
                    <a:cubicBezTo>
                      <a:pt x="21" y="28"/>
                      <a:pt x="23" y="28"/>
                      <a:pt x="24" y="29"/>
                    </a:cubicBezTo>
                    <a:cubicBezTo>
                      <a:pt x="25" y="29"/>
                      <a:pt x="26" y="30"/>
                      <a:pt x="27" y="3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8" y="31"/>
                      <a:pt x="29" y="32"/>
                      <a:pt x="30" y="33"/>
                    </a:cubicBezTo>
                    <a:cubicBezTo>
                      <a:pt x="30" y="33"/>
                      <a:pt x="30" y="33"/>
                      <a:pt x="30" y="33"/>
                    </a:cubicBezTo>
                    <a:cubicBezTo>
                      <a:pt x="30" y="34"/>
                      <a:pt x="31" y="35"/>
                      <a:pt x="31" y="36"/>
                    </a:cubicBezTo>
                    <a:cubicBezTo>
                      <a:pt x="31" y="36"/>
                      <a:pt x="31" y="36"/>
                      <a:pt x="31" y="37"/>
                    </a:cubicBezTo>
                    <a:cubicBezTo>
                      <a:pt x="32" y="38"/>
                      <a:pt x="32" y="39"/>
                      <a:pt x="32" y="40"/>
                    </a:cubicBezTo>
                    <a:cubicBezTo>
                      <a:pt x="32" y="41"/>
                      <a:pt x="32" y="42"/>
                      <a:pt x="3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8" name="Freeform: Shape 36"/>
              <p:cNvSpPr>
                <a:spLocks/>
              </p:cNvSpPr>
              <p:nvPr/>
            </p:nvSpPr>
            <p:spPr bwMode="auto">
              <a:xfrm>
                <a:off x="4529138" y="2905126"/>
                <a:ext cx="150812" cy="482600"/>
              </a:xfrm>
              <a:custGeom>
                <a:avLst/>
                <a:gdLst>
                  <a:gd name="T0" fmla="*/ 32 w 40"/>
                  <a:gd name="T1" fmla="*/ 24 h 128"/>
                  <a:gd name="T2" fmla="*/ 32 w 40"/>
                  <a:gd name="T3" fmla="*/ 12 h 128"/>
                  <a:gd name="T4" fmla="*/ 20 w 40"/>
                  <a:gd name="T5" fmla="*/ 0 h 128"/>
                  <a:gd name="T6" fmla="*/ 8 w 40"/>
                  <a:gd name="T7" fmla="*/ 12 h 128"/>
                  <a:gd name="T8" fmla="*/ 8 w 40"/>
                  <a:gd name="T9" fmla="*/ 24 h 128"/>
                  <a:gd name="T10" fmla="*/ 0 w 40"/>
                  <a:gd name="T11" fmla="*/ 40 h 128"/>
                  <a:gd name="T12" fmla="*/ 8 w 40"/>
                  <a:gd name="T13" fmla="*/ 56 h 128"/>
                  <a:gd name="T14" fmla="*/ 8 w 40"/>
                  <a:gd name="T15" fmla="*/ 116 h 128"/>
                  <a:gd name="T16" fmla="*/ 20 w 40"/>
                  <a:gd name="T17" fmla="*/ 128 h 128"/>
                  <a:gd name="T18" fmla="*/ 32 w 40"/>
                  <a:gd name="T19" fmla="*/ 116 h 128"/>
                  <a:gd name="T20" fmla="*/ 32 w 40"/>
                  <a:gd name="T21" fmla="*/ 56 h 128"/>
                  <a:gd name="T22" fmla="*/ 40 w 40"/>
                  <a:gd name="T23" fmla="*/ 40 h 128"/>
                  <a:gd name="T24" fmla="*/ 32 w 40"/>
                  <a:gd name="T25" fmla="*/ 24 h 128"/>
                  <a:gd name="T26" fmla="*/ 16 w 40"/>
                  <a:gd name="T27" fmla="*/ 12 h 128"/>
                  <a:gd name="T28" fmla="*/ 20 w 40"/>
                  <a:gd name="T29" fmla="*/ 8 h 128"/>
                  <a:gd name="T30" fmla="*/ 24 w 40"/>
                  <a:gd name="T31" fmla="*/ 12 h 128"/>
                  <a:gd name="T32" fmla="*/ 24 w 40"/>
                  <a:gd name="T33" fmla="*/ 20 h 128"/>
                  <a:gd name="T34" fmla="*/ 20 w 40"/>
                  <a:gd name="T35" fmla="*/ 20 h 128"/>
                  <a:gd name="T36" fmla="*/ 16 w 40"/>
                  <a:gd name="T37" fmla="*/ 20 h 128"/>
                  <a:gd name="T38" fmla="*/ 16 w 40"/>
                  <a:gd name="T39" fmla="*/ 12 h 128"/>
                  <a:gd name="T40" fmla="*/ 24 w 40"/>
                  <a:gd name="T41" fmla="*/ 116 h 128"/>
                  <a:gd name="T42" fmla="*/ 20 w 40"/>
                  <a:gd name="T43" fmla="*/ 120 h 128"/>
                  <a:gd name="T44" fmla="*/ 16 w 40"/>
                  <a:gd name="T45" fmla="*/ 116 h 128"/>
                  <a:gd name="T46" fmla="*/ 16 w 40"/>
                  <a:gd name="T47" fmla="*/ 60 h 128"/>
                  <a:gd name="T48" fmla="*/ 20 w 40"/>
                  <a:gd name="T49" fmla="*/ 60 h 128"/>
                  <a:gd name="T50" fmla="*/ 24 w 40"/>
                  <a:gd name="T51" fmla="*/ 60 h 128"/>
                  <a:gd name="T52" fmla="*/ 24 w 40"/>
                  <a:gd name="T53" fmla="*/ 116 h 128"/>
                  <a:gd name="T54" fmla="*/ 31 w 40"/>
                  <a:gd name="T55" fmla="*/ 43 h 128"/>
                  <a:gd name="T56" fmla="*/ 31 w 40"/>
                  <a:gd name="T57" fmla="*/ 44 h 128"/>
                  <a:gd name="T58" fmla="*/ 30 w 40"/>
                  <a:gd name="T59" fmla="*/ 47 h 128"/>
                  <a:gd name="T60" fmla="*/ 30 w 40"/>
                  <a:gd name="T61" fmla="*/ 47 h 128"/>
                  <a:gd name="T62" fmla="*/ 27 w 40"/>
                  <a:gd name="T63" fmla="*/ 50 h 128"/>
                  <a:gd name="T64" fmla="*/ 27 w 40"/>
                  <a:gd name="T65" fmla="*/ 50 h 128"/>
                  <a:gd name="T66" fmla="*/ 24 w 40"/>
                  <a:gd name="T67" fmla="*/ 51 h 128"/>
                  <a:gd name="T68" fmla="*/ 20 w 40"/>
                  <a:gd name="T69" fmla="*/ 52 h 128"/>
                  <a:gd name="T70" fmla="*/ 16 w 40"/>
                  <a:gd name="T71" fmla="*/ 51 h 128"/>
                  <a:gd name="T72" fmla="*/ 13 w 40"/>
                  <a:gd name="T73" fmla="*/ 50 h 128"/>
                  <a:gd name="T74" fmla="*/ 13 w 40"/>
                  <a:gd name="T75" fmla="*/ 50 h 128"/>
                  <a:gd name="T76" fmla="*/ 10 w 40"/>
                  <a:gd name="T77" fmla="*/ 47 h 128"/>
                  <a:gd name="T78" fmla="*/ 10 w 40"/>
                  <a:gd name="T79" fmla="*/ 47 h 128"/>
                  <a:gd name="T80" fmla="*/ 9 w 40"/>
                  <a:gd name="T81" fmla="*/ 44 h 128"/>
                  <a:gd name="T82" fmla="*/ 9 w 40"/>
                  <a:gd name="T83" fmla="*/ 43 h 128"/>
                  <a:gd name="T84" fmla="*/ 8 w 40"/>
                  <a:gd name="T85" fmla="*/ 40 h 128"/>
                  <a:gd name="T86" fmla="*/ 9 w 40"/>
                  <a:gd name="T87" fmla="*/ 37 h 128"/>
                  <a:gd name="T88" fmla="*/ 9 w 40"/>
                  <a:gd name="T89" fmla="*/ 36 h 128"/>
                  <a:gd name="T90" fmla="*/ 10 w 40"/>
                  <a:gd name="T91" fmla="*/ 33 h 128"/>
                  <a:gd name="T92" fmla="*/ 10 w 40"/>
                  <a:gd name="T93" fmla="*/ 33 h 128"/>
                  <a:gd name="T94" fmla="*/ 13 w 40"/>
                  <a:gd name="T95" fmla="*/ 30 h 128"/>
                  <a:gd name="T96" fmla="*/ 13 w 40"/>
                  <a:gd name="T97" fmla="*/ 30 h 128"/>
                  <a:gd name="T98" fmla="*/ 16 w 40"/>
                  <a:gd name="T99" fmla="*/ 29 h 128"/>
                  <a:gd name="T100" fmla="*/ 20 w 40"/>
                  <a:gd name="T101" fmla="*/ 28 h 128"/>
                  <a:gd name="T102" fmla="*/ 24 w 40"/>
                  <a:gd name="T103" fmla="*/ 29 h 128"/>
                  <a:gd name="T104" fmla="*/ 27 w 40"/>
                  <a:gd name="T105" fmla="*/ 30 h 128"/>
                  <a:gd name="T106" fmla="*/ 27 w 40"/>
                  <a:gd name="T107" fmla="*/ 30 h 128"/>
                  <a:gd name="T108" fmla="*/ 30 w 40"/>
                  <a:gd name="T109" fmla="*/ 33 h 128"/>
                  <a:gd name="T110" fmla="*/ 30 w 40"/>
                  <a:gd name="T111" fmla="*/ 33 h 128"/>
                  <a:gd name="T112" fmla="*/ 31 w 40"/>
                  <a:gd name="T113" fmla="*/ 36 h 128"/>
                  <a:gd name="T114" fmla="*/ 31 w 40"/>
                  <a:gd name="T115" fmla="*/ 37 h 128"/>
                  <a:gd name="T116" fmla="*/ 32 w 40"/>
                  <a:gd name="T117" fmla="*/ 40 h 128"/>
                  <a:gd name="T118" fmla="*/ 31 w 40"/>
                  <a:gd name="T119" fmla="*/ 43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" h="128">
                    <a:moveTo>
                      <a:pt x="32" y="24"/>
                    </a:move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5"/>
                      <a:pt x="27" y="0"/>
                      <a:pt x="20" y="0"/>
                    </a:cubicBezTo>
                    <a:cubicBezTo>
                      <a:pt x="13" y="0"/>
                      <a:pt x="8" y="5"/>
                      <a:pt x="8" y="12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3" y="28"/>
                      <a:pt x="0" y="33"/>
                      <a:pt x="0" y="40"/>
                    </a:cubicBezTo>
                    <a:cubicBezTo>
                      <a:pt x="0" y="47"/>
                      <a:pt x="3" y="52"/>
                      <a:pt x="8" y="5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8" y="123"/>
                      <a:pt x="13" y="128"/>
                      <a:pt x="20" y="128"/>
                    </a:cubicBezTo>
                    <a:cubicBezTo>
                      <a:pt x="27" y="128"/>
                      <a:pt x="32" y="123"/>
                      <a:pt x="32" y="11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7" y="52"/>
                      <a:pt x="40" y="47"/>
                      <a:pt x="40" y="40"/>
                    </a:cubicBezTo>
                    <a:cubicBezTo>
                      <a:pt x="40" y="33"/>
                      <a:pt x="37" y="28"/>
                      <a:pt x="32" y="24"/>
                    </a:cubicBezTo>
                    <a:close/>
                    <a:moveTo>
                      <a:pt x="16" y="12"/>
                    </a:moveTo>
                    <a:cubicBezTo>
                      <a:pt x="16" y="10"/>
                      <a:pt x="18" y="8"/>
                      <a:pt x="20" y="8"/>
                    </a:cubicBezTo>
                    <a:cubicBezTo>
                      <a:pt x="22" y="8"/>
                      <a:pt x="24" y="10"/>
                      <a:pt x="24" y="1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3" y="20"/>
                      <a:pt x="21" y="20"/>
                      <a:pt x="20" y="20"/>
                    </a:cubicBezTo>
                    <a:cubicBezTo>
                      <a:pt x="19" y="20"/>
                      <a:pt x="17" y="20"/>
                      <a:pt x="16" y="20"/>
                    </a:cubicBezTo>
                    <a:lnTo>
                      <a:pt x="16" y="12"/>
                    </a:lnTo>
                    <a:close/>
                    <a:moveTo>
                      <a:pt x="24" y="116"/>
                    </a:moveTo>
                    <a:cubicBezTo>
                      <a:pt x="24" y="118"/>
                      <a:pt x="22" y="120"/>
                      <a:pt x="20" y="120"/>
                    </a:cubicBezTo>
                    <a:cubicBezTo>
                      <a:pt x="18" y="120"/>
                      <a:pt x="16" y="118"/>
                      <a:pt x="16" y="116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17" y="60"/>
                      <a:pt x="19" y="60"/>
                      <a:pt x="20" y="60"/>
                    </a:cubicBezTo>
                    <a:cubicBezTo>
                      <a:pt x="21" y="60"/>
                      <a:pt x="23" y="60"/>
                      <a:pt x="24" y="60"/>
                    </a:cubicBezTo>
                    <a:lnTo>
                      <a:pt x="24" y="116"/>
                    </a:lnTo>
                    <a:close/>
                    <a:moveTo>
                      <a:pt x="31" y="43"/>
                    </a:moveTo>
                    <a:cubicBezTo>
                      <a:pt x="31" y="44"/>
                      <a:pt x="31" y="44"/>
                      <a:pt x="31" y="44"/>
                    </a:cubicBezTo>
                    <a:cubicBezTo>
                      <a:pt x="31" y="45"/>
                      <a:pt x="30" y="46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29" y="48"/>
                      <a:pt x="28" y="49"/>
                      <a:pt x="27" y="50"/>
                    </a:cubicBezTo>
                    <a:cubicBezTo>
                      <a:pt x="27" y="50"/>
                      <a:pt x="27" y="50"/>
                      <a:pt x="27" y="50"/>
                    </a:cubicBezTo>
                    <a:cubicBezTo>
                      <a:pt x="26" y="50"/>
                      <a:pt x="25" y="51"/>
                      <a:pt x="24" y="51"/>
                    </a:cubicBezTo>
                    <a:cubicBezTo>
                      <a:pt x="23" y="52"/>
                      <a:pt x="21" y="52"/>
                      <a:pt x="20" y="52"/>
                    </a:cubicBezTo>
                    <a:cubicBezTo>
                      <a:pt x="19" y="52"/>
                      <a:pt x="17" y="52"/>
                      <a:pt x="16" y="51"/>
                    </a:cubicBezTo>
                    <a:cubicBezTo>
                      <a:pt x="15" y="51"/>
                      <a:pt x="14" y="50"/>
                      <a:pt x="13" y="50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2" y="49"/>
                      <a:pt x="11" y="48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6"/>
                      <a:pt x="9" y="45"/>
                      <a:pt x="9" y="44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8" y="42"/>
                      <a:pt x="8" y="41"/>
                      <a:pt x="8" y="40"/>
                    </a:cubicBezTo>
                    <a:cubicBezTo>
                      <a:pt x="8" y="39"/>
                      <a:pt x="8" y="38"/>
                      <a:pt x="9" y="37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9" y="35"/>
                      <a:pt x="10" y="34"/>
                      <a:pt x="10" y="33"/>
                    </a:cubicBezTo>
                    <a:cubicBezTo>
                      <a:pt x="10" y="33"/>
                      <a:pt x="10" y="33"/>
                      <a:pt x="10" y="33"/>
                    </a:cubicBezTo>
                    <a:cubicBezTo>
                      <a:pt x="11" y="32"/>
                      <a:pt x="12" y="31"/>
                      <a:pt x="13" y="30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4" y="30"/>
                      <a:pt x="15" y="29"/>
                      <a:pt x="16" y="29"/>
                    </a:cubicBezTo>
                    <a:cubicBezTo>
                      <a:pt x="17" y="28"/>
                      <a:pt x="19" y="28"/>
                      <a:pt x="20" y="28"/>
                    </a:cubicBezTo>
                    <a:cubicBezTo>
                      <a:pt x="21" y="28"/>
                      <a:pt x="23" y="28"/>
                      <a:pt x="24" y="29"/>
                    </a:cubicBezTo>
                    <a:cubicBezTo>
                      <a:pt x="25" y="29"/>
                      <a:pt x="26" y="30"/>
                      <a:pt x="27" y="3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8" y="31"/>
                      <a:pt x="29" y="32"/>
                      <a:pt x="30" y="33"/>
                    </a:cubicBezTo>
                    <a:cubicBezTo>
                      <a:pt x="30" y="33"/>
                      <a:pt x="30" y="33"/>
                      <a:pt x="30" y="33"/>
                    </a:cubicBezTo>
                    <a:cubicBezTo>
                      <a:pt x="30" y="34"/>
                      <a:pt x="31" y="35"/>
                      <a:pt x="31" y="36"/>
                    </a:cubicBezTo>
                    <a:cubicBezTo>
                      <a:pt x="31" y="36"/>
                      <a:pt x="31" y="36"/>
                      <a:pt x="31" y="37"/>
                    </a:cubicBezTo>
                    <a:cubicBezTo>
                      <a:pt x="32" y="38"/>
                      <a:pt x="32" y="39"/>
                      <a:pt x="32" y="40"/>
                    </a:cubicBezTo>
                    <a:cubicBezTo>
                      <a:pt x="32" y="41"/>
                      <a:pt x="32" y="42"/>
                      <a:pt x="3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9" name="Freeform: Shape 37"/>
              <p:cNvSpPr>
                <a:spLocks/>
              </p:cNvSpPr>
              <p:nvPr/>
            </p:nvSpPr>
            <p:spPr bwMode="auto">
              <a:xfrm>
                <a:off x="4364038" y="2905126"/>
                <a:ext cx="150812" cy="482600"/>
              </a:xfrm>
              <a:custGeom>
                <a:avLst/>
                <a:gdLst>
                  <a:gd name="T0" fmla="*/ 32 w 40"/>
                  <a:gd name="T1" fmla="*/ 72 h 128"/>
                  <a:gd name="T2" fmla="*/ 32 w 40"/>
                  <a:gd name="T3" fmla="*/ 12 h 128"/>
                  <a:gd name="T4" fmla="*/ 20 w 40"/>
                  <a:gd name="T5" fmla="*/ 0 h 128"/>
                  <a:gd name="T6" fmla="*/ 8 w 40"/>
                  <a:gd name="T7" fmla="*/ 12 h 128"/>
                  <a:gd name="T8" fmla="*/ 8 w 40"/>
                  <a:gd name="T9" fmla="*/ 72 h 128"/>
                  <a:gd name="T10" fmla="*/ 0 w 40"/>
                  <a:gd name="T11" fmla="*/ 88 h 128"/>
                  <a:gd name="T12" fmla="*/ 8 w 40"/>
                  <a:gd name="T13" fmla="*/ 104 h 128"/>
                  <a:gd name="T14" fmla="*/ 8 w 40"/>
                  <a:gd name="T15" fmla="*/ 116 h 128"/>
                  <a:gd name="T16" fmla="*/ 20 w 40"/>
                  <a:gd name="T17" fmla="*/ 128 h 128"/>
                  <a:gd name="T18" fmla="*/ 32 w 40"/>
                  <a:gd name="T19" fmla="*/ 116 h 128"/>
                  <a:gd name="T20" fmla="*/ 32 w 40"/>
                  <a:gd name="T21" fmla="*/ 104 h 128"/>
                  <a:gd name="T22" fmla="*/ 40 w 40"/>
                  <a:gd name="T23" fmla="*/ 88 h 128"/>
                  <a:gd name="T24" fmla="*/ 32 w 40"/>
                  <a:gd name="T25" fmla="*/ 72 h 128"/>
                  <a:gd name="T26" fmla="*/ 16 w 40"/>
                  <a:gd name="T27" fmla="*/ 12 h 128"/>
                  <a:gd name="T28" fmla="*/ 20 w 40"/>
                  <a:gd name="T29" fmla="*/ 8 h 128"/>
                  <a:gd name="T30" fmla="*/ 24 w 40"/>
                  <a:gd name="T31" fmla="*/ 12 h 128"/>
                  <a:gd name="T32" fmla="*/ 24 w 40"/>
                  <a:gd name="T33" fmla="*/ 68 h 128"/>
                  <a:gd name="T34" fmla="*/ 20 w 40"/>
                  <a:gd name="T35" fmla="*/ 68 h 128"/>
                  <a:gd name="T36" fmla="*/ 16 w 40"/>
                  <a:gd name="T37" fmla="*/ 68 h 128"/>
                  <a:gd name="T38" fmla="*/ 16 w 40"/>
                  <a:gd name="T39" fmla="*/ 12 h 128"/>
                  <a:gd name="T40" fmla="*/ 24 w 40"/>
                  <a:gd name="T41" fmla="*/ 116 h 128"/>
                  <a:gd name="T42" fmla="*/ 20 w 40"/>
                  <a:gd name="T43" fmla="*/ 120 h 128"/>
                  <a:gd name="T44" fmla="*/ 16 w 40"/>
                  <a:gd name="T45" fmla="*/ 116 h 128"/>
                  <a:gd name="T46" fmla="*/ 16 w 40"/>
                  <a:gd name="T47" fmla="*/ 108 h 128"/>
                  <a:gd name="T48" fmla="*/ 20 w 40"/>
                  <a:gd name="T49" fmla="*/ 108 h 128"/>
                  <a:gd name="T50" fmla="*/ 24 w 40"/>
                  <a:gd name="T51" fmla="*/ 108 h 128"/>
                  <a:gd name="T52" fmla="*/ 24 w 40"/>
                  <a:gd name="T53" fmla="*/ 116 h 128"/>
                  <a:gd name="T54" fmla="*/ 31 w 40"/>
                  <a:gd name="T55" fmla="*/ 91 h 128"/>
                  <a:gd name="T56" fmla="*/ 31 w 40"/>
                  <a:gd name="T57" fmla="*/ 92 h 128"/>
                  <a:gd name="T58" fmla="*/ 30 w 40"/>
                  <a:gd name="T59" fmla="*/ 95 h 128"/>
                  <a:gd name="T60" fmla="*/ 30 w 40"/>
                  <a:gd name="T61" fmla="*/ 95 h 128"/>
                  <a:gd name="T62" fmla="*/ 27 w 40"/>
                  <a:gd name="T63" fmla="*/ 98 h 128"/>
                  <a:gd name="T64" fmla="*/ 27 w 40"/>
                  <a:gd name="T65" fmla="*/ 98 h 128"/>
                  <a:gd name="T66" fmla="*/ 24 w 40"/>
                  <a:gd name="T67" fmla="*/ 99 h 128"/>
                  <a:gd name="T68" fmla="*/ 20 w 40"/>
                  <a:gd name="T69" fmla="*/ 100 h 128"/>
                  <a:gd name="T70" fmla="*/ 16 w 40"/>
                  <a:gd name="T71" fmla="*/ 99 h 128"/>
                  <a:gd name="T72" fmla="*/ 13 w 40"/>
                  <a:gd name="T73" fmla="*/ 98 h 128"/>
                  <a:gd name="T74" fmla="*/ 13 w 40"/>
                  <a:gd name="T75" fmla="*/ 98 h 128"/>
                  <a:gd name="T76" fmla="*/ 10 w 40"/>
                  <a:gd name="T77" fmla="*/ 95 h 128"/>
                  <a:gd name="T78" fmla="*/ 10 w 40"/>
                  <a:gd name="T79" fmla="*/ 95 h 128"/>
                  <a:gd name="T80" fmla="*/ 9 w 40"/>
                  <a:gd name="T81" fmla="*/ 92 h 128"/>
                  <a:gd name="T82" fmla="*/ 9 w 40"/>
                  <a:gd name="T83" fmla="*/ 91 h 128"/>
                  <a:gd name="T84" fmla="*/ 8 w 40"/>
                  <a:gd name="T85" fmla="*/ 88 h 128"/>
                  <a:gd name="T86" fmla="*/ 9 w 40"/>
                  <a:gd name="T87" fmla="*/ 85 h 128"/>
                  <a:gd name="T88" fmla="*/ 9 w 40"/>
                  <a:gd name="T89" fmla="*/ 84 h 128"/>
                  <a:gd name="T90" fmla="*/ 10 w 40"/>
                  <a:gd name="T91" fmla="*/ 81 h 128"/>
                  <a:gd name="T92" fmla="*/ 10 w 40"/>
                  <a:gd name="T93" fmla="*/ 81 h 128"/>
                  <a:gd name="T94" fmla="*/ 13 w 40"/>
                  <a:gd name="T95" fmla="*/ 78 h 128"/>
                  <a:gd name="T96" fmla="*/ 13 w 40"/>
                  <a:gd name="T97" fmla="*/ 78 h 128"/>
                  <a:gd name="T98" fmla="*/ 16 w 40"/>
                  <a:gd name="T99" fmla="*/ 77 h 128"/>
                  <a:gd name="T100" fmla="*/ 20 w 40"/>
                  <a:gd name="T101" fmla="*/ 76 h 128"/>
                  <a:gd name="T102" fmla="*/ 24 w 40"/>
                  <a:gd name="T103" fmla="*/ 77 h 128"/>
                  <a:gd name="T104" fmla="*/ 27 w 40"/>
                  <a:gd name="T105" fmla="*/ 78 h 128"/>
                  <a:gd name="T106" fmla="*/ 27 w 40"/>
                  <a:gd name="T107" fmla="*/ 78 h 128"/>
                  <a:gd name="T108" fmla="*/ 30 w 40"/>
                  <a:gd name="T109" fmla="*/ 81 h 128"/>
                  <a:gd name="T110" fmla="*/ 30 w 40"/>
                  <a:gd name="T111" fmla="*/ 81 h 128"/>
                  <a:gd name="T112" fmla="*/ 31 w 40"/>
                  <a:gd name="T113" fmla="*/ 84 h 128"/>
                  <a:gd name="T114" fmla="*/ 31 w 40"/>
                  <a:gd name="T115" fmla="*/ 85 h 128"/>
                  <a:gd name="T116" fmla="*/ 32 w 40"/>
                  <a:gd name="T117" fmla="*/ 88 h 128"/>
                  <a:gd name="T118" fmla="*/ 31 w 40"/>
                  <a:gd name="T119" fmla="*/ 9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" h="128">
                    <a:moveTo>
                      <a:pt x="32" y="72"/>
                    </a:move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5"/>
                      <a:pt x="27" y="0"/>
                      <a:pt x="20" y="0"/>
                    </a:cubicBezTo>
                    <a:cubicBezTo>
                      <a:pt x="13" y="0"/>
                      <a:pt x="8" y="5"/>
                      <a:pt x="8" y="12"/>
                    </a:cubicBezTo>
                    <a:cubicBezTo>
                      <a:pt x="8" y="72"/>
                      <a:pt x="8" y="72"/>
                      <a:pt x="8" y="72"/>
                    </a:cubicBezTo>
                    <a:cubicBezTo>
                      <a:pt x="3" y="76"/>
                      <a:pt x="0" y="81"/>
                      <a:pt x="0" y="88"/>
                    </a:cubicBezTo>
                    <a:cubicBezTo>
                      <a:pt x="0" y="95"/>
                      <a:pt x="3" y="100"/>
                      <a:pt x="8" y="104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8" y="123"/>
                      <a:pt x="13" y="128"/>
                      <a:pt x="20" y="128"/>
                    </a:cubicBezTo>
                    <a:cubicBezTo>
                      <a:pt x="27" y="128"/>
                      <a:pt x="32" y="123"/>
                      <a:pt x="32" y="116"/>
                    </a:cubicBezTo>
                    <a:cubicBezTo>
                      <a:pt x="32" y="104"/>
                      <a:pt x="32" y="104"/>
                      <a:pt x="32" y="104"/>
                    </a:cubicBezTo>
                    <a:cubicBezTo>
                      <a:pt x="37" y="100"/>
                      <a:pt x="40" y="95"/>
                      <a:pt x="40" y="88"/>
                    </a:cubicBezTo>
                    <a:cubicBezTo>
                      <a:pt x="40" y="81"/>
                      <a:pt x="37" y="76"/>
                      <a:pt x="32" y="72"/>
                    </a:cubicBezTo>
                    <a:close/>
                    <a:moveTo>
                      <a:pt x="16" y="12"/>
                    </a:moveTo>
                    <a:cubicBezTo>
                      <a:pt x="16" y="10"/>
                      <a:pt x="18" y="8"/>
                      <a:pt x="20" y="8"/>
                    </a:cubicBezTo>
                    <a:cubicBezTo>
                      <a:pt x="22" y="8"/>
                      <a:pt x="24" y="10"/>
                      <a:pt x="24" y="12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23" y="68"/>
                      <a:pt x="21" y="68"/>
                      <a:pt x="20" y="68"/>
                    </a:cubicBezTo>
                    <a:cubicBezTo>
                      <a:pt x="19" y="68"/>
                      <a:pt x="17" y="68"/>
                      <a:pt x="16" y="68"/>
                    </a:cubicBezTo>
                    <a:lnTo>
                      <a:pt x="16" y="12"/>
                    </a:lnTo>
                    <a:close/>
                    <a:moveTo>
                      <a:pt x="24" y="116"/>
                    </a:moveTo>
                    <a:cubicBezTo>
                      <a:pt x="24" y="118"/>
                      <a:pt x="22" y="120"/>
                      <a:pt x="20" y="120"/>
                    </a:cubicBezTo>
                    <a:cubicBezTo>
                      <a:pt x="18" y="120"/>
                      <a:pt x="16" y="118"/>
                      <a:pt x="16" y="116"/>
                    </a:cubicBezTo>
                    <a:cubicBezTo>
                      <a:pt x="16" y="108"/>
                      <a:pt x="16" y="108"/>
                      <a:pt x="16" y="108"/>
                    </a:cubicBezTo>
                    <a:cubicBezTo>
                      <a:pt x="17" y="108"/>
                      <a:pt x="19" y="108"/>
                      <a:pt x="20" y="108"/>
                    </a:cubicBezTo>
                    <a:cubicBezTo>
                      <a:pt x="21" y="108"/>
                      <a:pt x="23" y="108"/>
                      <a:pt x="24" y="108"/>
                    </a:cubicBezTo>
                    <a:lnTo>
                      <a:pt x="24" y="116"/>
                    </a:lnTo>
                    <a:close/>
                    <a:moveTo>
                      <a:pt x="31" y="91"/>
                    </a:moveTo>
                    <a:cubicBezTo>
                      <a:pt x="31" y="92"/>
                      <a:pt x="31" y="92"/>
                      <a:pt x="31" y="92"/>
                    </a:cubicBezTo>
                    <a:cubicBezTo>
                      <a:pt x="31" y="93"/>
                      <a:pt x="30" y="94"/>
                      <a:pt x="30" y="95"/>
                    </a:cubicBezTo>
                    <a:cubicBezTo>
                      <a:pt x="30" y="95"/>
                      <a:pt x="30" y="95"/>
                      <a:pt x="30" y="95"/>
                    </a:cubicBezTo>
                    <a:cubicBezTo>
                      <a:pt x="29" y="96"/>
                      <a:pt x="28" y="97"/>
                      <a:pt x="27" y="98"/>
                    </a:cubicBezTo>
                    <a:cubicBezTo>
                      <a:pt x="27" y="98"/>
                      <a:pt x="27" y="98"/>
                      <a:pt x="27" y="98"/>
                    </a:cubicBezTo>
                    <a:cubicBezTo>
                      <a:pt x="26" y="98"/>
                      <a:pt x="25" y="99"/>
                      <a:pt x="24" y="99"/>
                    </a:cubicBezTo>
                    <a:cubicBezTo>
                      <a:pt x="23" y="100"/>
                      <a:pt x="21" y="100"/>
                      <a:pt x="20" y="100"/>
                    </a:cubicBezTo>
                    <a:cubicBezTo>
                      <a:pt x="19" y="100"/>
                      <a:pt x="17" y="100"/>
                      <a:pt x="16" y="99"/>
                    </a:cubicBezTo>
                    <a:cubicBezTo>
                      <a:pt x="15" y="99"/>
                      <a:pt x="14" y="98"/>
                      <a:pt x="13" y="98"/>
                    </a:cubicBezTo>
                    <a:cubicBezTo>
                      <a:pt x="13" y="98"/>
                      <a:pt x="13" y="98"/>
                      <a:pt x="13" y="98"/>
                    </a:cubicBezTo>
                    <a:cubicBezTo>
                      <a:pt x="12" y="97"/>
                      <a:pt x="11" y="96"/>
                      <a:pt x="10" y="95"/>
                    </a:cubicBezTo>
                    <a:cubicBezTo>
                      <a:pt x="10" y="95"/>
                      <a:pt x="10" y="95"/>
                      <a:pt x="10" y="95"/>
                    </a:cubicBezTo>
                    <a:cubicBezTo>
                      <a:pt x="10" y="94"/>
                      <a:pt x="9" y="93"/>
                      <a:pt x="9" y="92"/>
                    </a:cubicBezTo>
                    <a:cubicBezTo>
                      <a:pt x="9" y="92"/>
                      <a:pt x="9" y="92"/>
                      <a:pt x="9" y="91"/>
                    </a:cubicBezTo>
                    <a:cubicBezTo>
                      <a:pt x="8" y="90"/>
                      <a:pt x="8" y="89"/>
                      <a:pt x="8" y="88"/>
                    </a:cubicBezTo>
                    <a:cubicBezTo>
                      <a:pt x="8" y="87"/>
                      <a:pt x="8" y="86"/>
                      <a:pt x="9" y="85"/>
                    </a:cubicBezTo>
                    <a:cubicBezTo>
                      <a:pt x="9" y="84"/>
                      <a:pt x="9" y="84"/>
                      <a:pt x="9" y="84"/>
                    </a:cubicBezTo>
                    <a:cubicBezTo>
                      <a:pt x="9" y="83"/>
                      <a:pt x="10" y="82"/>
                      <a:pt x="10" y="81"/>
                    </a:cubicBezTo>
                    <a:cubicBezTo>
                      <a:pt x="10" y="81"/>
                      <a:pt x="10" y="81"/>
                      <a:pt x="10" y="81"/>
                    </a:cubicBezTo>
                    <a:cubicBezTo>
                      <a:pt x="11" y="80"/>
                      <a:pt x="12" y="79"/>
                      <a:pt x="13" y="78"/>
                    </a:cubicBezTo>
                    <a:cubicBezTo>
                      <a:pt x="13" y="78"/>
                      <a:pt x="13" y="78"/>
                      <a:pt x="13" y="78"/>
                    </a:cubicBezTo>
                    <a:cubicBezTo>
                      <a:pt x="14" y="78"/>
                      <a:pt x="15" y="77"/>
                      <a:pt x="16" y="77"/>
                    </a:cubicBezTo>
                    <a:cubicBezTo>
                      <a:pt x="17" y="76"/>
                      <a:pt x="19" y="76"/>
                      <a:pt x="20" y="76"/>
                    </a:cubicBezTo>
                    <a:cubicBezTo>
                      <a:pt x="21" y="76"/>
                      <a:pt x="23" y="76"/>
                      <a:pt x="24" y="77"/>
                    </a:cubicBezTo>
                    <a:cubicBezTo>
                      <a:pt x="25" y="77"/>
                      <a:pt x="26" y="78"/>
                      <a:pt x="27" y="78"/>
                    </a:cubicBezTo>
                    <a:cubicBezTo>
                      <a:pt x="27" y="78"/>
                      <a:pt x="27" y="78"/>
                      <a:pt x="27" y="78"/>
                    </a:cubicBezTo>
                    <a:cubicBezTo>
                      <a:pt x="28" y="79"/>
                      <a:pt x="29" y="80"/>
                      <a:pt x="30" y="81"/>
                    </a:cubicBezTo>
                    <a:cubicBezTo>
                      <a:pt x="30" y="81"/>
                      <a:pt x="30" y="81"/>
                      <a:pt x="30" y="81"/>
                    </a:cubicBezTo>
                    <a:cubicBezTo>
                      <a:pt x="30" y="82"/>
                      <a:pt x="31" y="83"/>
                      <a:pt x="31" y="84"/>
                    </a:cubicBezTo>
                    <a:cubicBezTo>
                      <a:pt x="31" y="84"/>
                      <a:pt x="31" y="84"/>
                      <a:pt x="31" y="85"/>
                    </a:cubicBezTo>
                    <a:cubicBezTo>
                      <a:pt x="32" y="86"/>
                      <a:pt x="32" y="87"/>
                      <a:pt x="32" y="88"/>
                    </a:cubicBezTo>
                    <a:cubicBezTo>
                      <a:pt x="32" y="89"/>
                      <a:pt x="32" y="90"/>
                      <a:pt x="31" y="9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70" name="组合 69"/>
          <p:cNvGrpSpPr/>
          <p:nvPr/>
        </p:nvGrpSpPr>
        <p:grpSpPr>
          <a:xfrm>
            <a:off x="948158" y="1013372"/>
            <a:ext cx="1980916" cy="614617"/>
            <a:chOff x="948158" y="1013372"/>
            <a:chExt cx="1980916" cy="614617"/>
          </a:xfrm>
        </p:grpSpPr>
        <p:grpSp>
          <p:nvGrpSpPr>
            <p:cNvPr id="23" name="Group 21"/>
            <p:cNvGrpSpPr/>
            <p:nvPr/>
          </p:nvGrpSpPr>
          <p:grpSpPr>
            <a:xfrm>
              <a:off x="948158" y="1204502"/>
              <a:ext cx="372665" cy="350044"/>
              <a:chOff x="5160963" y="4846638"/>
              <a:chExt cx="496887" cy="466725"/>
            </a:xfrm>
            <a:solidFill>
              <a:schemeClr val="accent5"/>
            </a:solidFill>
          </p:grpSpPr>
          <p:sp>
            <p:nvSpPr>
              <p:cNvPr id="35" name="Oval 33"/>
              <p:cNvSpPr>
                <a:spLocks/>
              </p:cNvSpPr>
              <p:nvPr/>
            </p:nvSpPr>
            <p:spPr bwMode="auto">
              <a:xfrm>
                <a:off x="5402263" y="5102226"/>
                <a:ext cx="60325" cy="603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36" name="Freeform: Shape 34"/>
              <p:cNvSpPr>
                <a:spLocks/>
              </p:cNvSpPr>
              <p:nvPr/>
            </p:nvSpPr>
            <p:spPr bwMode="auto">
              <a:xfrm>
                <a:off x="5160963" y="4846638"/>
                <a:ext cx="496887" cy="466725"/>
              </a:xfrm>
              <a:custGeom>
                <a:avLst/>
                <a:gdLst>
                  <a:gd name="T0" fmla="*/ 116 w 132"/>
                  <a:gd name="T1" fmla="*/ 48 h 124"/>
                  <a:gd name="T2" fmla="*/ 116 w 132"/>
                  <a:gd name="T3" fmla="*/ 22 h 124"/>
                  <a:gd name="T4" fmla="*/ 104 w 132"/>
                  <a:gd name="T5" fmla="*/ 0 h 124"/>
                  <a:gd name="T6" fmla="*/ 22 w 132"/>
                  <a:gd name="T7" fmla="*/ 0 h 124"/>
                  <a:gd name="T8" fmla="*/ 0 w 132"/>
                  <a:gd name="T9" fmla="*/ 102 h 124"/>
                  <a:gd name="T10" fmla="*/ 94 w 132"/>
                  <a:gd name="T11" fmla="*/ 124 h 124"/>
                  <a:gd name="T12" fmla="*/ 116 w 132"/>
                  <a:gd name="T13" fmla="*/ 96 h 124"/>
                  <a:gd name="T14" fmla="*/ 116 w 132"/>
                  <a:gd name="T15" fmla="*/ 48 h 124"/>
                  <a:gd name="T16" fmla="*/ 88 w 132"/>
                  <a:gd name="T17" fmla="*/ 8 h 124"/>
                  <a:gd name="T18" fmla="*/ 108 w 132"/>
                  <a:gd name="T19" fmla="*/ 12 h 124"/>
                  <a:gd name="T20" fmla="*/ 108 w 132"/>
                  <a:gd name="T21" fmla="*/ 24 h 124"/>
                  <a:gd name="T22" fmla="*/ 104 w 132"/>
                  <a:gd name="T23" fmla="*/ 36 h 124"/>
                  <a:gd name="T24" fmla="*/ 104 w 132"/>
                  <a:gd name="T25" fmla="*/ 32 h 124"/>
                  <a:gd name="T26" fmla="*/ 104 w 132"/>
                  <a:gd name="T27" fmla="*/ 16 h 124"/>
                  <a:gd name="T28" fmla="*/ 16 w 132"/>
                  <a:gd name="T29" fmla="*/ 12 h 124"/>
                  <a:gd name="T30" fmla="*/ 12 w 132"/>
                  <a:gd name="T31" fmla="*/ 24 h 124"/>
                  <a:gd name="T32" fmla="*/ 8 w 132"/>
                  <a:gd name="T33" fmla="*/ 22 h 124"/>
                  <a:gd name="T34" fmla="*/ 100 w 132"/>
                  <a:gd name="T35" fmla="*/ 20 h 124"/>
                  <a:gd name="T36" fmla="*/ 16 w 132"/>
                  <a:gd name="T37" fmla="*/ 16 h 124"/>
                  <a:gd name="T38" fmla="*/ 100 w 132"/>
                  <a:gd name="T39" fmla="*/ 20 h 124"/>
                  <a:gd name="T40" fmla="*/ 100 w 132"/>
                  <a:gd name="T41" fmla="*/ 28 h 124"/>
                  <a:gd name="T42" fmla="*/ 16 w 132"/>
                  <a:gd name="T43" fmla="*/ 24 h 124"/>
                  <a:gd name="T44" fmla="*/ 100 w 132"/>
                  <a:gd name="T45" fmla="*/ 32 h 124"/>
                  <a:gd name="T46" fmla="*/ 88 w 132"/>
                  <a:gd name="T47" fmla="*/ 36 h 124"/>
                  <a:gd name="T48" fmla="*/ 16 w 132"/>
                  <a:gd name="T49" fmla="*/ 35 h 124"/>
                  <a:gd name="T50" fmla="*/ 100 w 132"/>
                  <a:gd name="T51" fmla="*/ 32 h 124"/>
                  <a:gd name="T52" fmla="*/ 94 w 132"/>
                  <a:gd name="T53" fmla="*/ 116 h 124"/>
                  <a:gd name="T54" fmla="*/ 8 w 132"/>
                  <a:gd name="T55" fmla="*/ 102 h 124"/>
                  <a:gd name="T56" fmla="*/ 22 w 132"/>
                  <a:gd name="T57" fmla="*/ 44 h 124"/>
                  <a:gd name="T58" fmla="*/ 104 w 132"/>
                  <a:gd name="T59" fmla="*/ 44 h 124"/>
                  <a:gd name="T60" fmla="*/ 108 w 132"/>
                  <a:gd name="T61" fmla="*/ 56 h 124"/>
                  <a:gd name="T62" fmla="*/ 52 w 132"/>
                  <a:gd name="T63" fmla="*/ 76 h 124"/>
                  <a:gd name="T64" fmla="*/ 108 w 132"/>
                  <a:gd name="T65" fmla="*/ 96 h 124"/>
                  <a:gd name="T66" fmla="*/ 113 w 132"/>
                  <a:gd name="T67" fmla="*/ 88 h 124"/>
                  <a:gd name="T68" fmla="*/ 60 w 132"/>
                  <a:gd name="T69" fmla="*/ 76 h 124"/>
                  <a:gd name="T70" fmla="*/ 108 w 132"/>
                  <a:gd name="T71" fmla="*/ 64 h 124"/>
                  <a:gd name="T72" fmla="*/ 115 w 132"/>
                  <a:gd name="T73" fmla="*/ 59 h 124"/>
                  <a:gd name="T74" fmla="*/ 120 w 132"/>
                  <a:gd name="T75" fmla="*/ 7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32" h="124">
                    <a:moveTo>
                      <a:pt x="116" y="48"/>
                    </a:move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6" y="22"/>
                      <a:pt x="116" y="22"/>
                      <a:pt x="116" y="22"/>
                    </a:cubicBezTo>
                    <a:cubicBezTo>
                      <a:pt x="116" y="12"/>
                      <a:pt x="116" y="12"/>
                      <a:pt x="116" y="12"/>
                    </a:cubicBezTo>
                    <a:cubicBezTo>
                      <a:pt x="116" y="5"/>
                      <a:pt x="111" y="0"/>
                      <a:pt x="104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14"/>
                      <a:pt x="10" y="124"/>
                      <a:pt x="22" y="124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106" y="124"/>
                      <a:pt x="116" y="114"/>
                      <a:pt x="116" y="102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32" y="84"/>
                      <a:pt x="132" y="60"/>
                      <a:pt x="116" y="48"/>
                    </a:cubicBezTo>
                    <a:close/>
                    <a:moveTo>
                      <a:pt x="22" y="8"/>
                    </a:moveTo>
                    <a:cubicBezTo>
                      <a:pt x="88" y="8"/>
                      <a:pt x="88" y="8"/>
                      <a:pt x="88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6" y="8"/>
                      <a:pt x="108" y="10"/>
                      <a:pt x="108" y="12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108" y="37"/>
                      <a:pt x="108" y="37"/>
                      <a:pt x="108" y="37"/>
                    </a:cubicBezTo>
                    <a:cubicBezTo>
                      <a:pt x="107" y="36"/>
                      <a:pt x="105" y="36"/>
                      <a:pt x="104" y="36"/>
                    </a:cubicBezTo>
                    <a:cubicBezTo>
                      <a:pt x="104" y="36"/>
                      <a:pt x="104" y="36"/>
                      <a:pt x="104" y="3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4"/>
                      <a:pt x="102" y="12"/>
                      <a:pt x="100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4" y="12"/>
                      <a:pt x="12" y="14"/>
                      <a:pt x="12" y="1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0" y="29"/>
                      <a:pt x="8" y="26"/>
                      <a:pt x="8" y="22"/>
                    </a:cubicBezTo>
                    <a:cubicBezTo>
                      <a:pt x="8" y="14"/>
                      <a:pt x="14" y="8"/>
                      <a:pt x="22" y="8"/>
                    </a:cubicBezTo>
                    <a:close/>
                    <a:moveTo>
                      <a:pt x="100" y="20"/>
                    </a:move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00" y="16"/>
                      <a:pt x="100" y="16"/>
                      <a:pt x="100" y="16"/>
                    </a:cubicBezTo>
                    <a:lnTo>
                      <a:pt x="100" y="20"/>
                    </a:lnTo>
                    <a:close/>
                    <a:moveTo>
                      <a:pt x="100" y="24"/>
                    </a:moveTo>
                    <a:cubicBezTo>
                      <a:pt x="100" y="28"/>
                      <a:pt x="100" y="28"/>
                      <a:pt x="100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4"/>
                      <a:pt x="16" y="24"/>
                      <a:pt x="16" y="24"/>
                    </a:cubicBezTo>
                    <a:lnTo>
                      <a:pt x="100" y="24"/>
                    </a:lnTo>
                    <a:close/>
                    <a:moveTo>
                      <a:pt x="100" y="32"/>
                    </a:moveTo>
                    <a:cubicBezTo>
                      <a:pt x="100" y="36"/>
                      <a:pt x="100" y="36"/>
                      <a:pt x="100" y="36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0" y="36"/>
                      <a:pt x="18" y="35"/>
                      <a:pt x="16" y="35"/>
                    </a:cubicBezTo>
                    <a:cubicBezTo>
                      <a:pt x="16" y="32"/>
                      <a:pt x="16" y="32"/>
                      <a:pt x="16" y="32"/>
                    </a:cubicBezTo>
                    <a:lnTo>
                      <a:pt x="100" y="32"/>
                    </a:lnTo>
                    <a:close/>
                    <a:moveTo>
                      <a:pt x="108" y="102"/>
                    </a:moveTo>
                    <a:cubicBezTo>
                      <a:pt x="108" y="110"/>
                      <a:pt x="102" y="116"/>
                      <a:pt x="94" y="116"/>
                    </a:cubicBezTo>
                    <a:cubicBezTo>
                      <a:pt x="22" y="116"/>
                      <a:pt x="22" y="116"/>
                      <a:pt x="22" y="116"/>
                    </a:cubicBezTo>
                    <a:cubicBezTo>
                      <a:pt x="14" y="116"/>
                      <a:pt x="8" y="110"/>
                      <a:pt x="8" y="102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12" y="42"/>
                      <a:pt x="17" y="44"/>
                      <a:pt x="22" y="4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6" y="44"/>
                      <a:pt x="108" y="46"/>
                      <a:pt x="108" y="4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61" y="56"/>
                      <a:pt x="52" y="65"/>
                      <a:pt x="52" y="76"/>
                    </a:cubicBezTo>
                    <a:cubicBezTo>
                      <a:pt x="52" y="87"/>
                      <a:pt x="61" y="96"/>
                      <a:pt x="72" y="96"/>
                    </a:cubicBezTo>
                    <a:cubicBezTo>
                      <a:pt x="108" y="96"/>
                      <a:pt x="108" y="96"/>
                      <a:pt x="108" y="96"/>
                    </a:cubicBezTo>
                    <a:lnTo>
                      <a:pt x="108" y="102"/>
                    </a:lnTo>
                    <a:close/>
                    <a:moveTo>
                      <a:pt x="113" y="88"/>
                    </a:moveTo>
                    <a:cubicBezTo>
                      <a:pt x="72" y="88"/>
                      <a:pt x="72" y="88"/>
                      <a:pt x="72" y="88"/>
                    </a:cubicBezTo>
                    <a:cubicBezTo>
                      <a:pt x="65" y="88"/>
                      <a:pt x="60" y="83"/>
                      <a:pt x="60" y="76"/>
                    </a:cubicBezTo>
                    <a:cubicBezTo>
                      <a:pt x="60" y="69"/>
                      <a:pt x="65" y="64"/>
                      <a:pt x="72" y="64"/>
                    </a:cubicBezTo>
                    <a:cubicBezTo>
                      <a:pt x="108" y="64"/>
                      <a:pt x="108" y="64"/>
                      <a:pt x="108" y="64"/>
                    </a:cubicBezTo>
                    <a:cubicBezTo>
                      <a:pt x="110" y="64"/>
                      <a:pt x="113" y="63"/>
                      <a:pt x="114" y="61"/>
                    </a:cubicBezTo>
                    <a:cubicBezTo>
                      <a:pt x="115" y="60"/>
                      <a:pt x="115" y="60"/>
                      <a:pt x="115" y="59"/>
                    </a:cubicBezTo>
                    <a:cubicBezTo>
                      <a:pt x="115" y="59"/>
                      <a:pt x="116" y="59"/>
                      <a:pt x="116" y="59"/>
                    </a:cubicBezTo>
                    <a:cubicBezTo>
                      <a:pt x="118" y="62"/>
                      <a:pt x="120" y="67"/>
                      <a:pt x="120" y="72"/>
                    </a:cubicBezTo>
                    <a:cubicBezTo>
                      <a:pt x="120" y="78"/>
                      <a:pt x="118" y="84"/>
                      <a:pt x="113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grpSp>
          <p:nvGrpSpPr>
            <p:cNvPr id="24" name="Group 22"/>
            <p:cNvGrpSpPr/>
            <p:nvPr/>
          </p:nvGrpSpPr>
          <p:grpSpPr>
            <a:xfrm>
              <a:off x="1319615" y="1013372"/>
              <a:ext cx="1609459" cy="614617"/>
              <a:chOff x="2160509" y="2441937"/>
              <a:chExt cx="2145945" cy="819488"/>
            </a:xfrm>
          </p:grpSpPr>
          <p:sp>
            <p:nvSpPr>
              <p:cNvPr id="33" name="Rectangle 31"/>
              <p:cNvSpPr/>
              <p:nvPr/>
            </p:nvSpPr>
            <p:spPr>
              <a:xfrm>
                <a:off x="2160509" y="2707428"/>
                <a:ext cx="2145945" cy="553997"/>
              </a:xfrm>
              <a:prstGeom prst="rect">
                <a:avLst/>
              </a:prstGeom>
            </p:spPr>
            <p:txBody>
              <a:bodyPr wrap="square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latin typeface="印品黑体" panose="00000500000000000000" pitchFamily="2" charset="-122"/>
                  </a:rPr>
                  <a:t>This section is displayed as a text layout placeholder (theme font is recommended)</a:t>
                </a:r>
              </a:p>
            </p:txBody>
          </p:sp>
          <p:sp>
            <p:nvSpPr>
              <p:cNvPr id="34" name="TextBox 32"/>
              <p:cNvSpPr txBox="1"/>
              <p:nvPr/>
            </p:nvSpPr>
            <p:spPr>
              <a:xfrm>
                <a:off x="2160509" y="2441937"/>
                <a:ext cx="800218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r>
                  <a:rPr lang="zh-CN" altLang="en-US" sz="1600" dirty="0">
                    <a:latin typeface="印品黑体" panose="00000500000000000000" pitchFamily="2" charset="-122"/>
                  </a:rPr>
                  <a:t>Keywords.</a:t>
                </a:r>
              </a:p>
            </p:txBody>
          </p:sp>
        </p:grpSp>
      </p:grpSp>
      <p:grpSp>
        <p:nvGrpSpPr>
          <p:cNvPr id="69" name="组合 68"/>
          <p:cNvGrpSpPr/>
          <p:nvPr/>
        </p:nvGrpSpPr>
        <p:grpSpPr>
          <a:xfrm>
            <a:off x="2859910" y="998025"/>
            <a:ext cx="5361163" cy="3147451"/>
            <a:chOff x="2859910" y="998025"/>
            <a:chExt cx="5361163" cy="3147451"/>
          </a:xfrm>
        </p:grpSpPr>
        <p:sp>
          <p:nvSpPr>
            <p:cNvPr id="4" name="Rectangle 2"/>
            <p:cNvSpPr/>
            <p:nvPr/>
          </p:nvSpPr>
          <p:spPr>
            <a:xfrm>
              <a:off x="2923552" y="1061199"/>
              <a:ext cx="4913379" cy="67821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5" name="Rectangle 3"/>
            <p:cNvSpPr/>
            <p:nvPr/>
          </p:nvSpPr>
          <p:spPr>
            <a:xfrm>
              <a:off x="2923552" y="1739826"/>
              <a:ext cx="3421422" cy="67821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6" name="Rectangle 4"/>
            <p:cNvSpPr/>
            <p:nvPr/>
          </p:nvSpPr>
          <p:spPr>
            <a:xfrm>
              <a:off x="2923553" y="2418449"/>
              <a:ext cx="2049822" cy="67821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7" name="Rectangle 5"/>
            <p:cNvSpPr/>
            <p:nvPr/>
          </p:nvSpPr>
          <p:spPr>
            <a:xfrm>
              <a:off x="2923553" y="3082557"/>
              <a:ext cx="856815" cy="67821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grpSp>
          <p:nvGrpSpPr>
            <p:cNvPr id="8" name="Group 6"/>
            <p:cNvGrpSpPr/>
            <p:nvPr/>
          </p:nvGrpSpPr>
          <p:grpSpPr>
            <a:xfrm>
              <a:off x="2859910" y="3696383"/>
              <a:ext cx="4977022" cy="128775"/>
              <a:chOff x="3649523" y="6019286"/>
              <a:chExt cx="6636028" cy="171700"/>
            </a:xfrm>
          </p:grpSpPr>
          <p:cxnSp>
            <p:nvCxnSpPr>
              <p:cNvPr id="65" name="Straight Connector 63"/>
              <p:cNvCxnSpPr/>
              <p:nvPr/>
            </p:nvCxnSpPr>
            <p:spPr>
              <a:xfrm>
                <a:off x="3805238" y="6105143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6" name="Group 64"/>
              <p:cNvGrpSpPr/>
              <p:nvPr/>
            </p:nvGrpSpPr>
            <p:grpSpPr>
              <a:xfrm>
                <a:off x="3649523" y="6019286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67" name="Oval 65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68" name="Freeform: Shape 66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  <p:cxnSp>
          <p:nvCxnSpPr>
            <p:cNvPr id="9" name="Straight Connector 7"/>
            <p:cNvCxnSpPr/>
            <p:nvPr/>
          </p:nvCxnSpPr>
          <p:spPr>
            <a:xfrm>
              <a:off x="2924486" y="3172729"/>
              <a:ext cx="0" cy="489814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0"/>
            <p:cNvGrpSpPr/>
            <p:nvPr/>
          </p:nvGrpSpPr>
          <p:grpSpPr>
            <a:xfrm>
              <a:off x="2859910" y="3020154"/>
              <a:ext cx="4977022" cy="128775"/>
              <a:chOff x="3649523" y="5117648"/>
              <a:chExt cx="6636028" cy="171700"/>
            </a:xfrm>
          </p:grpSpPr>
          <p:cxnSp>
            <p:nvCxnSpPr>
              <p:cNvPr id="59" name="Straight Connector 57"/>
              <p:cNvCxnSpPr/>
              <p:nvPr/>
            </p:nvCxnSpPr>
            <p:spPr>
              <a:xfrm>
                <a:off x="3805238" y="5193171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0" name="Group 58"/>
              <p:cNvGrpSpPr/>
              <p:nvPr/>
            </p:nvGrpSpPr>
            <p:grpSpPr>
              <a:xfrm>
                <a:off x="3649523" y="5117648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61" name="Oval 59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62" name="Freeform: Shape 60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  <p:cxnSp>
          <p:nvCxnSpPr>
            <p:cNvPr id="13" name="Straight Connector 11"/>
            <p:cNvCxnSpPr/>
            <p:nvPr/>
          </p:nvCxnSpPr>
          <p:spPr>
            <a:xfrm>
              <a:off x="2924486" y="2496500"/>
              <a:ext cx="0" cy="489814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2"/>
            <p:cNvGrpSpPr/>
            <p:nvPr/>
          </p:nvGrpSpPr>
          <p:grpSpPr>
            <a:xfrm>
              <a:off x="2859910" y="2349132"/>
              <a:ext cx="4977022" cy="128775"/>
              <a:chOff x="3649523" y="4222952"/>
              <a:chExt cx="6636028" cy="171700"/>
            </a:xfrm>
          </p:grpSpPr>
          <p:cxnSp>
            <p:nvCxnSpPr>
              <p:cNvPr id="55" name="Straight Connector 53"/>
              <p:cNvCxnSpPr/>
              <p:nvPr/>
            </p:nvCxnSpPr>
            <p:spPr>
              <a:xfrm>
                <a:off x="3805238" y="4308809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6" name="Group 54"/>
              <p:cNvGrpSpPr/>
              <p:nvPr/>
            </p:nvGrpSpPr>
            <p:grpSpPr>
              <a:xfrm>
                <a:off x="3649523" y="4222952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57" name="Oval 55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58" name="Freeform: Shape 56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  <p:cxnSp>
          <p:nvCxnSpPr>
            <p:cNvPr id="15" name="Straight Connector 13"/>
            <p:cNvCxnSpPr/>
            <p:nvPr/>
          </p:nvCxnSpPr>
          <p:spPr>
            <a:xfrm>
              <a:off x="2924486" y="1819501"/>
              <a:ext cx="0" cy="489814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4"/>
            <p:cNvGrpSpPr/>
            <p:nvPr/>
          </p:nvGrpSpPr>
          <p:grpSpPr>
            <a:xfrm>
              <a:off x="2859910" y="1672133"/>
              <a:ext cx="4977022" cy="128775"/>
              <a:chOff x="3649523" y="3320286"/>
              <a:chExt cx="6636028" cy="171700"/>
            </a:xfrm>
          </p:grpSpPr>
          <p:cxnSp>
            <p:nvCxnSpPr>
              <p:cNvPr id="51" name="Straight Connector 49"/>
              <p:cNvCxnSpPr/>
              <p:nvPr/>
            </p:nvCxnSpPr>
            <p:spPr>
              <a:xfrm>
                <a:off x="3805238" y="3416564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 50"/>
              <p:cNvGrpSpPr/>
              <p:nvPr/>
            </p:nvGrpSpPr>
            <p:grpSpPr>
              <a:xfrm>
                <a:off x="3649523" y="3320286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53" name="Oval 51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54" name="Freeform: Shape 52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  <p:cxnSp>
          <p:nvCxnSpPr>
            <p:cNvPr id="17" name="Straight Connector 15"/>
            <p:cNvCxnSpPr/>
            <p:nvPr/>
          </p:nvCxnSpPr>
          <p:spPr>
            <a:xfrm>
              <a:off x="2924486" y="1145393"/>
              <a:ext cx="0" cy="489814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6"/>
            <p:cNvGrpSpPr/>
            <p:nvPr/>
          </p:nvGrpSpPr>
          <p:grpSpPr>
            <a:xfrm>
              <a:off x="2859910" y="998025"/>
              <a:ext cx="4977022" cy="128775"/>
              <a:chOff x="3649523" y="2421476"/>
              <a:chExt cx="6636028" cy="171700"/>
            </a:xfrm>
          </p:grpSpPr>
          <p:cxnSp>
            <p:nvCxnSpPr>
              <p:cNvPr id="47" name="Straight Connector 45"/>
              <p:cNvCxnSpPr/>
              <p:nvPr/>
            </p:nvCxnSpPr>
            <p:spPr>
              <a:xfrm>
                <a:off x="3805238" y="2511334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6"/>
              <p:cNvGrpSpPr/>
              <p:nvPr/>
            </p:nvGrpSpPr>
            <p:grpSpPr>
              <a:xfrm>
                <a:off x="3649523" y="2421476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49" name="Oval 47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  <p:sp>
              <p:nvSpPr>
                <p:cNvPr id="50" name="Freeform: Shape 48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:p14="http://schemas.microsoft.com/office/powerpoint/2010/main" xmlns:lc="http://schemas.openxmlformats.org/drawingml/2006/lockedCanvas" xmlns:mc="http://schemas.openxmlformats.org/markup-compatibility/2006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latin typeface="印品黑体" panose="00000500000000000000" pitchFamily="2" charset="-122"/>
                  </a:endParaRPr>
                </a:p>
              </p:txBody>
            </p:sp>
          </p:grpSp>
        </p:grpSp>
        <p:sp>
          <p:nvSpPr>
            <p:cNvPr id="25" name="TextBox 23"/>
            <p:cNvSpPr txBox="1"/>
            <p:nvPr/>
          </p:nvSpPr>
          <p:spPr>
            <a:xfrm>
              <a:off x="3464323" y="3891560"/>
              <a:ext cx="600164" cy="253916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印品黑体" panose="00000500000000000000" pitchFamily="2" charset="-122"/>
                </a:rPr>
                <a:t>Keywords.</a:t>
              </a:r>
            </a:p>
          </p:txBody>
        </p:sp>
        <p:sp>
          <p:nvSpPr>
            <p:cNvPr id="26" name="TextBox 24"/>
            <p:cNvSpPr txBox="1"/>
            <p:nvPr/>
          </p:nvSpPr>
          <p:spPr>
            <a:xfrm>
              <a:off x="4677334" y="3891560"/>
              <a:ext cx="600164" cy="253916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印品黑体" panose="00000500000000000000" pitchFamily="2" charset="-122"/>
                </a:rPr>
                <a:t>Keywords.</a:t>
              </a:r>
            </a:p>
          </p:txBody>
        </p:sp>
        <p:sp>
          <p:nvSpPr>
            <p:cNvPr id="27" name="TextBox 25"/>
            <p:cNvSpPr txBox="1"/>
            <p:nvPr/>
          </p:nvSpPr>
          <p:spPr>
            <a:xfrm>
              <a:off x="5887584" y="3891560"/>
              <a:ext cx="600164" cy="253916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印品黑体" panose="00000500000000000000" pitchFamily="2" charset="-122"/>
                </a:rPr>
                <a:t>Keywords.</a:t>
              </a:r>
            </a:p>
          </p:txBody>
        </p:sp>
        <p:sp>
          <p:nvSpPr>
            <p:cNvPr id="28" name="TextBox 26"/>
            <p:cNvSpPr txBox="1"/>
            <p:nvPr/>
          </p:nvSpPr>
          <p:spPr>
            <a:xfrm>
              <a:off x="7095742" y="3891560"/>
              <a:ext cx="600164" cy="253916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印品黑体" panose="00000500000000000000" pitchFamily="2" charset="-122"/>
                </a:rPr>
                <a:t>Keywords.</a:t>
              </a:r>
            </a:p>
          </p:txBody>
        </p:sp>
        <p:sp>
          <p:nvSpPr>
            <p:cNvPr id="29" name="Freeform: Shape 27"/>
            <p:cNvSpPr>
              <a:spLocks/>
            </p:cNvSpPr>
            <p:nvPr/>
          </p:nvSpPr>
          <p:spPr bwMode="auto">
            <a:xfrm>
              <a:off x="3635602" y="2818196"/>
              <a:ext cx="267169" cy="1073364"/>
            </a:xfrm>
            <a:custGeom>
              <a:avLst/>
              <a:gdLst>
                <a:gd name="T0" fmla="*/ 280 w 287"/>
                <a:gd name="T1" fmla="*/ 271 h 1160"/>
                <a:gd name="T2" fmla="*/ 247 w 287"/>
                <a:gd name="T3" fmla="*/ 188 h 1160"/>
                <a:gd name="T4" fmla="*/ 213 w 287"/>
                <a:gd name="T5" fmla="*/ 135 h 1160"/>
                <a:gd name="T6" fmla="*/ 181 w 287"/>
                <a:gd name="T7" fmla="*/ 23 h 1160"/>
                <a:gd name="T8" fmla="*/ 82 w 287"/>
                <a:gd name="T9" fmla="*/ 57 h 1160"/>
                <a:gd name="T10" fmla="*/ 76 w 287"/>
                <a:gd name="T11" fmla="*/ 189 h 1160"/>
                <a:gd name="T12" fmla="*/ 40 w 287"/>
                <a:gd name="T13" fmla="*/ 237 h 1160"/>
                <a:gd name="T14" fmla="*/ 4 w 287"/>
                <a:gd name="T15" fmla="*/ 366 h 1160"/>
                <a:gd name="T16" fmla="*/ 7 w 287"/>
                <a:gd name="T17" fmla="*/ 412 h 1160"/>
                <a:gd name="T18" fmla="*/ 40 w 287"/>
                <a:gd name="T19" fmla="*/ 467 h 1160"/>
                <a:gd name="T20" fmla="*/ 35 w 287"/>
                <a:gd name="T21" fmla="*/ 546 h 1160"/>
                <a:gd name="T22" fmla="*/ 27 w 287"/>
                <a:gd name="T23" fmla="*/ 759 h 1160"/>
                <a:gd name="T24" fmla="*/ 47 w 287"/>
                <a:gd name="T25" fmla="*/ 843 h 1160"/>
                <a:gd name="T26" fmla="*/ 75 w 287"/>
                <a:gd name="T27" fmla="*/ 1036 h 1160"/>
                <a:gd name="T28" fmla="*/ 44 w 287"/>
                <a:gd name="T29" fmla="*/ 1127 h 1160"/>
                <a:gd name="T30" fmla="*/ 70 w 287"/>
                <a:gd name="T31" fmla="*/ 1155 h 1160"/>
                <a:gd name="T32" fmla="*/ 108 w 287"/>
                <a:gd name="T33" fmla="*/ 1107 h 1160"/>
                <a:gd name="T34" fmla="*/ 107 w 287"/>
                <a:gd name="T35" fmla="*/ 1141 h 1160"/>
                <a:gd name="T36" fmla="*/ 119 w 287"/>
                <a:gd name="T37" fmla="*/ 1132 h 1160"/>
                <a:gd name="T38" fmla="*/ 117 w 287"/>
                <a:gd name="T39" fmla="*/ 1050 h 1160"/>
                <a:gd name="T40" fmla="*/ 115 w 287"/>
                <a:gd name="T41" fmla="*/ 885 h 1160"/>
                <a:gd name="T42" fmla="*/ 167 w 287"/>
                <a:gd name="T43" fmla="*/ 851 h 1160"/>
                <a:gd name="T44" fmla="*/ 169 w 287"/>
                <a:gd name="T45" fmla="*/ 977 h 1160"/>
                <a:gd name="T46" fmla="*/ 154 w 287"/>
                <a:gd name="T47" fmla="*/ 1096 h 1160"/>
                <a:gd name="T48" fmla="*/ 148 w 287"/>
                <a:gd name="T49" fmla="*/ 1159 h 1160"/>
                <a:gd name="T50" fmla="*/ 205 w 287"/>
                <a:gd name="T51" fmla="*/ 1104 h 1160"/>
                <a:gd name="T52" fmla="*/ 202 w 287"/>
                <a:gd name="T53" fmla="*/ 1043 h 1160"/>
                <a:gd name="T54" fmla="*/ 234 w 287"/>
                <a:gd name="T55" fmla="*/ 852 h 1160"/>
                <a:gd name="T56" fmla="*/ 251 w 287"/>
                <a:gd name="T57" fmla="*/ 721 h 1160"/>
                <a:gd name="T58" fmla="*/ 265 w 287"/>
                <a:gd name="T59" fmla="*/ 535 h 1160"/>
                <a:gd name="T60" fmla="*/ 258 w 287"/>
                <a:gd name="T61" fmla="*/ 449 h 1160"/>
                <a:gd name="T62" fmla="*/ 244 w 287"/>
                <a:gd name="T63" fmla="*/ 388 h 1160"/>
                <a:gd name="T64" fmla="*/ 102 w 287"/>
                <a:gd name="T65" fmla="*/ 452 h 1160"/>
                <a:gd name="T66" fmla="*/ 114 w 287"/>
                <a:gd name="T67" fmla="*/ 452 h 1160"/>
                <a:gd name="T68" fmla="*/ 168 w 287"/>
                <a:gd name="T69" fmla="*/ 213 h 1160"/>
                <a:gd name="T70" fmla="*/ 117 w 287"/>
                <a:gd name="T71" fmla="*/ 344 h 1160"/>
                <a:gd name="T72" fmla="*/ 114 w 287"/>
                <a:gd name="T73" fmla="*/ 257 h 1160"/>
                <a:gd name="T74" fmla="*/ 102 w 287"/>
                <a:gd name="T75" fmla="*/ 205 h 1160"/>
                <a:gd name="T76" fmla="*/ 134 w 287"/>
                <a:gd name="T77" fmla="*/ 223 h 1160"/>
                <a:gd name="T78" fmla="*/ 152 w 287"/>
                <a:gd name="T79" fmla="*/ 222 h 1160"/>
                <a:gd name="T80" fmla="*/ 159 w 287"/>
                <a:gd name="T81" fmla="*/ 184 h 1160"/>
                <a:gd name="T82" fmla="*/ 189 w 287"/>
                <a:gd name="T83" fmla="*/ 176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7" h="1160">
                  <a:moveTo>
                    <a:pt x="257" y="366"/>
                  </a:moveTo>
                  <a:cubicBezTo>
                    <a:pt x="258" y="353"/>
                    <a:pt x="279" y="285"/>
                    <a:pt x="280" y="271"/>
                  </a:cubicBezTo>
                  <a:cubicBezTo>
                    <a:pt x="281" y="257"/>
                    <a:pt x="287" y="214"/>
                    <a:pt x="282" y="199"/>
                  </a:cubicBezTo>
                  <a:cubicBezTo>
                    <a:pt x="277" y="183"/>
                    <a:pt x="247" y="188"/>
                    <a:pt x="247" y="188"/>
                  </a:cubicBezTo>
                  <a:cubicBezTo>
                    <a:pt x="247" y="188"/>
                    <a:pt x="240" y="172"/>
                    <a:pt x="226" y="168"/>
                  </a:cubicBezTo>
                  <a:cubicBezTo>
                    <a:pt x="211" y="164"/>
                    <a:pt x="229" y="145"/>
                    <a:pt x="213" y="135"/>
                  </a:cubicBezTo>
                  <a:cubicBezTo>
                    <a:pt x="203" y="128"/>
                    <a:pt x="206" y="92"/>
                    <a:pt x="202" y="78"/>
                  </a:cubicBezTo>
                  <a:cubicBezTo>
                    <a:pt x="199" y="64"/>
                    <a:pt x="190" y="35"/>
                    <a:pt x="181" y="23"/>
                  </a:cubicBezTo>
                  <a:cubicBezTo>
                    <a:pt x="171" y="10"/>
                    <a:pt x="152" y="17"/>
                    <a:pt x="152" y="17"/>
                  </a:cubicBezTo>
                  <a:cubicBezTo>
                    <a:pt x="108" y="0"/>
                    <a:pt x="86" y="37"/>
                    <a:pt x="82" y="57"/>
                  </a:cubicBezTo>
                  <a:cubicBezTo>
                    <a:pt x="79" y="77"/>
                    <a:pt x="89" y="114"/>
                    <a:pt x="77" y="140"/>
                  </a:cubicBezTo>
                  <a:cubicBezTo>
                    <a:pt x="66" y="165"/>
                    <a:pt x="91" y="174"/>
                    <a:pt x="76" y="189"/>
                  </a:cubicBezTo>
                  <a:cubicBezTo>
                    <a:pt x="60" y="203"/>
                    <a:pt x="74" y="208"/>
                    <a:pt x="59" y="215"/>
                  </a:cubicBezTo>
                  <a:cubicBezTo>
                    <a:pt x="45" y="221"/>
                    <a:pt x="40" y="224"/>
                    <a:pt x="40" y="237"/>
                  </a:cubicBezTo>
                  <a:cubicBezTo>
                    <a:pt x="40" y="250"/>
                    <a:pt x="28" y="284"/>
                    <a:pt x="22" y="314"/>
                  </a:cubicBezTo>
                  <a:cubicBezTo>
                    <a:pt x="15" y="344"/>
                    <a:pt x="8" y="355"/>
                    <a:pt x="4" y="366"/>
                  </a:cubicBezTo>
                  <a:cubicBezTo>
                    <a:pt x="0" y="378"/>
                    <a:pt x="2" y="382"/>
                    <a:pt x="4" y="388"/>
                  </a:cubicBezTo>
                  <a:cubicBezTo>
                    <a:pt x="6" y="393"/>
                    <a:pt x="7" y="394"/>
                    <a:pt x="7" y="412"/>
                  </a:cubicBezTo>
                  <a:cubicBezTo>
                    <a:pt x="7" y="431"/>
                    <a:pt x="38" y="434"/>
                    <a:pt x="38" y="434"/>
                  </a:cubicBezTo>
                  <a:cubicBezTo>
                    <a:pt x="38" y="434"/>
                    <a:pt x="40" y="451"/>
                    <a:pt x="40" y="467"/>
                  </a:cubicBezTo>
                  <a:cubicBezTo>
                    <a:pt x="40" y="482"/>
                    <a:pt x="30" y="526"/>
                    <a:pt x="28" y="538"/>
                  </a:cubicBezTo>
                  <a:cubicBezTo>
                    <a:pt x="26" y="550"/>
                    <a:pt x="35" y="546"/>
                    <a:pt x="35" y="546"/>
                  </a:cubicBezTo>
                  <a:cubicBezTo>
                    <a:pt x="35" y="546"/>
                    <a:pt x="35" y="559"/>
                    <a:pt x="33" y="578"/>
                  </a:cubicBezTo>
                  <a:cubicBezTo>
                    <a:pt x="30" y="597"/>
                    <a:pt x="27" y="724"/>
                    <a:pt x="27" y="759"/>
                  </a:cubicBezTo>
                  <a:cubicBezTo>
                    <a:pt x="27" y="794"/>
                    <a:pt x="23" y="842"/>
                    <a:pt x="27" y="842"/>
                  </a:cubicBezTo>
                  <a:cubicBezTo>
                    <a:pt x="32" y="842"/>
                    <a:pt x="47" y="843"/>
                    <a:pt x="47" y="843"/>
                  </a:cubicBezTo>
                  <a:cubicBezTo>
                    <a:pt x="47" y="843"/>
                    <a:pt x="45" y="866"/>
                    <a:pt x="46" y="895"/>
                  </a:cubicBezTo>
                  <a:cubicBezTo>
                    <a:pt x="47" y="923"/>
                    <a:pt x="70" y="1014"/>
                    <a:pt x="75" y="1036"/>
                  </a:cubicBezTo>
                  <a:cubicBezTo>
                    <a:pt x="79" y="1059"/>
                    <a:pt x="78" y="1079"/>
                    <a:pt x="70" y="1091"/>
                  </a:cubicBezTo>
                  <a:cubicBezTo>
                    <a:pt x="63" y="1103"/>
                    <a:pt x="57" y="1118"/>
                    <a:pt x="44" y="1127"/>
                  </a:cubicBezTo>
                  <a:cubicBezTo>
                    <a:pt x="31" y="1137"/>
                    <a:pt x="26" y="1141"/>
                    <a:pt x="28" y="1150"/>
                  </a:cubicBezTo>
                  <a:cubicBezTo>
                    <a:pt x="30" y="1158"/>
                    <a:pt x="46" y="1156"/>
                    <a:pt x="70" y="1155"/>
                  </a:cubicBezTo>
                  <a:cubicBezTo>
                    <a:pt x="94" y="1154"/>
                    <a:pt x="91" y="1139"/>
                    <a:pt x="94" y="1132"/>
                  </a:cubicBezTo>
                  <a:cubicBezTo>
                    <a:pt x="97" y="1125"/>
                    <a:pt x="108" y="1107"/>
                    <a:pt x="108" y="1107"/>
                  </a:cubicBezTo>
                  <a:cubicBezTo>
                    <a:pt x="108" y="1107"/>
                    <a:pt x="111" y="1110"/>
                    <a:pt x="111" y="1118"/>
                  </a:cubicBezTo>
                  <a:cubicBezTo>
                    <a:pt x="111" y="1127"/>
                    <a:pt x="107" y="1141"/>
                    <a:pt x="107" y="1141"/>
                  </a:cubicBezTo>
                  <a:cubicBezTo>
                    <a:pt x="117" y="1141"/>
                    <a:pt x="117" y="1141"/>
                    <a:pt x="117" y="1141"/>
                  </a:cubicBezTo>
                  <a:cubicBezTo>
                    <a:pt x="117" y="1141"/>
                    <a:pt x="120" y="1140"/>
                    <a:pt x="119" y="1132"/>
                  </a:cubicBezTo>
                  <a:cubicBezTo>
                    <a:pt x="118" y="1124"/>
                    <a:pt x="123" y="1106"/>
                    <a:pt x="127" y="1091"/>
                  </a:cubicBezTo>
                  <a:cubicBezTo>
                    <a:pt x="132" y="1075"/>
                    <a:pt x="123" y="1057"/>
                    <a:pt x="117" y="1050"/>
                  </a:cubicBezTo>
                  <a:cubicBezTo>
                    <a:pt x="112" y="1044"/>
                    <a:pt x="114" y="1009"/>
                    <a:pt x="115" y="974"/>
                  </a:cubicBezTo>
                  <a:cubicBezTo>
                    <a:pt x="117" y="939"/>
                    <a:pt x="119" y="901"/>
                    <a:pt x="115" y="885"/>
                  </a:cubicBezTo>
                  <a:cubicBezTo>
                    <a:pt x="112" y="868"/>
                    <a:pt x="107" y="846"/>
                    <a:pt x="107" y="846"/>
                  </a:cubicBezTo>
                  <a:cubicBezTo>
                    <a:pt x="167" y="851"/>
                    <a:pt x="167" y="851"/>
                    <a:pt x="167" y="851"/>
                  </a:cubicBezTo>
                  <a:cubicBezTo>
                    <a:pt x="167" y="851"/>
                    <a:pt x="169" y="863"/>
                    <a:pt x="169" y="889"/>
                  </a:cubicBezTo>
                  <a:cubicBezTo>
                    <a:pt x="169" y="916"/>
                    <a:pt x="169" y="934"/>
                    <a:pt x="169" y="977"/>
                  </a:cubicBezTo>
                  <a:cubicBezTo>
                    <a:pt x="169" y="1019"/>
                    <a:pt x="165" y="1035"/>
                    <a:pt x="160" y="1051"/>
                  </a:cubicBezTo>
                  <a:cubicBezTo>
                    <a:pt x="156" y="1068"/>
                    <a:pt x="159" y="1080"/>
                    <a:pt x="154" y="1096"/>
                  </a:cubicBezTo>
                  <a:cubicBezTo>
                    <a:pt x="149" y="1113"/>
                    <a:pt x="140" y="1125"/>
                    <a:pt x="135" y="1134"/>
                  </a:cubicBezTo>
                  <a:cubicBezTo>
                    <a:pt x="129" y="1143"/>
                    <a:pt x="127" y="1158"/>
                    <a:pt x="148" y="1159"/>
                  </a:cubicBezTo>
                  <a:cubicBezTo>
                    <a:pt x="170" y="1160"/>
                    <a:pt x="196" y="1150"/>
                    <a:pt x="196" y="1140"/>
                  </a:cubicBezTo>
                  <a:cubicBezTo>
                    <a:pt x="196" y="1131"/>
                    <a:pt x="198" y="1119"/>
                    <a:pt x="205" y="1104"/>
                  </a:cubicBezTo>
                  <a:cubicBezTo>
                    <a:pt x="213" y="1088"/>
                    <a:pt x="206" y="1075"/>
                    <a:pt x="204" y="1069"/>
                  </a:cubicBezTo>
                  <a:cubicBezTo>
                    <a:pt x="201" y="1062"/>
                    <a:pt x="202" y="1055"/>
                    <a:pt x="202" y="1043"/>
                  </a:cubicBezTo>
                  <a:cubicBezTo>
                    <a:pt x="202" y="1031"/>
                    <a:pt x="213" y="991"/>
                    <a:pt x="225" y="947"/>
                  </a:cubicBezTo>
                  <a:cubicBezTo>
                    <a:pt x="237" y="903"/>
                    <a:pt x="234" y="852"/>
                    <a:pt x="234" y="852"/>
                  </a:cubicBezTo>
                  <a:cubicBezTo>
                    <a:pt x="243" y="852"/>
                    <a:pt x="243" y="852"/>
                    <a:pt x="243" y="852"/>
                  </a:cubicBezTo>
                  <a:cubicBezTo>
                    <a:pt x="243" y="852"/>
                    <a:pt x="244" y="787"/>
                    <a:pt x="251" y="721"/>
                  </a:cubicBezTo>
                  <a:cubicBezTo>
                    <a:pt x="258" y="654"/>
                    <a:pt x="248" y="585"/>
                    <a:pt x="248" y="566"/>
                  </a:cubicBezTo>
                  <a:cubicBezTo>
                    <a:pt x="248" y="547"/>
                    <a:pt x="255" y="539"/>
                    <a:pt x="265" y="535"/>
                  </a:cubicBezTo>
                  <a:cubicBezTo>
                    <a:pt x="276" y="530"/>
                    <a:pt x="277" y="528"/>
                    <a:pt x="272" y="510"/>
                  </a:cubicBezTo>
                  <a:cubicBezTo>
                    <a:pt x="266" y="492"/>
                    <a:pt x="258" y="449"/>
                    <a:pt x="258" y="449"/>
                  </a:cubicBezTo>
                  <a:cubicBezTo>
                    <a:pt x="258" y="449"/>
                    <a:pt x="257" y="443"/>
                    <a:pt x="251" y="424"/>
                  </a:cubicBezTo>
                  <a:cubicBezTo>
                    <a:pt x="244" y="406"/>
                    <a:pt x="244" y="388"/>
                    <a:pt x="244" y="388"/>
                  </a:cubicBezTo>
                  <a:cubicBezTo>
                    <a:pt x="244" y="388"/>
                    <a:pt x="256" y="378"/>
                    <a:pt x="257" y="366"/>
                  </a:cubicBezTo>
                  <a:close/>
                  <a:moveTo>
                    <a:pt x="102" y="452"/>
                  </a:moveTo>
                  <a:cubicBezTo>
                    <a:pt x="110" y="434"/>
                    <a:pt x="110" y="434"/>
                    <a:pt x="110" y="434"/>
                  </a:cubicBezTo>
                  <a:cubicBezTo>
                    <a:pt x="114" y="452"/>
                    <a:pt x="114" y="452"/>
                    <a:pt x="114" y="452"/>
                  </a:cubicBezTo>
                  <a:lnTo>
                    <a:pt x="102" y="452"/>
                  </a:lnTo>
                  <a:close/>
                  <a:moveTo>
                    <a:pt x="168" y="213"/>
                  </a:moveTo>
                  <a:cubicBezTo>
                    <a:pt x="158" y="230"/>
                    <a:pt x="141" y="260"/>
                    <a:pt x="135" y="285"/>
                  </a:cubicBezTo>
                  <a:cubicBezTo>
                    <a:pt x="128" y="309"/>
                    <a:pt x="117" y="344"/>
                    <a:pt x="117" y="344"/>
                  </a:cubicBezTo>
                  <a:cubicBezTo>
                    <a:pt x="117" y="344"/>
                    <a:pt x="116" y="338"/>
                    <a:pt x="115" y="329"/>
                  </a:cubicBezTo>
                  <a:cubicBezTo>
                    <a:pt x="114" y="320"/>
                    <a:pt x="114" y="277"/>
                    <a:pt x="114" y="257"/>
                  </a:cubicBezTo>
                  <a:cubicBezTo>
                    <a:pt x="114" y="237"/>
                    <a:pt x="115" y="220"/>
                    <a:pt x="112" y="219"/>
                  </a:cubicBezTo>
                  <a:cubicBezTo>
                    <a:pt x="108" y="217"/>
                    <a:pt x="102" y="205"/>
                    <a:pt x="102" y="205"/>
                  </a:cubicBezTo>
                  <a:cubicBezTo>
                    <a:pt x="124" y="175"/>
                    <a:pt x="124" y="175"/>
                    <a:pt x="124" y="175"/>
                  </a:cubicBezTo>
                  <a:cubicBezTo>
                    <a:pt x="117" y="218"/>
                    <a:pt x="129" y="210"/>
                    <a:pt x="134" y="223"/>
                  </a:cubicBezTo>
                  <a:cubicBezTo>
                    <a:pt x="138" y="236"/>
                    <a:pt x="133" y="269"/>
                    <a:pt x="136" y="253"/>
                  </a:cubicBezTo>
                  <a:cubicBezTo>
                    <a:pt x="138" y="238"/>
                    <a:pt x="146" y="237"/>
                    <a:pt x="152" y="222"/>
                  </a:cubicBezTo>
                  <a:cubicBezTo>
                    <a:pt x="159" y="207"/>
                    <a:pt x="139" y="196"/>
                    <a:pt x="139" y="196"/>
                  </a:cubicBezTo>
                  <a:cubicBezTo>
                    <a:pt x="139" y="196"/>
                    <a:pt x="150" y="192"/>
                    <a:pt x="159" y="184"/>
                  </a:cubicBezTo>
                  <a:cubicBezTo>
                    <a:pt x="169" y="175"/>
                    <a:pt x="182" y="164"/>
                    <a:pt x="182" y="164"/>
                  </a:cubicBezTo>
                  <a:cubicBezTo>
                    <a:pt x="189" y="176"/>
                    <a:pt x="189" y="176"/>
                    <a:pt x="189" y="176"/>
                  </a:cubicBezTo>
                  <a:cubicBezTo>
                    <a:pt x="189" y="176"/>
                    <a:pt x="178" y="196"/>
                    <a:pt x="168" y="2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6000"/>
                </a:prstClr>
              </a:outerShdw>
            </a:effec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30" name="Freeform: Shape 28"/>
            <p:cNvSpPr>
              <a:spLocks/>
            </p:cNvSpPr>
            <p:nvPr/>
          </p:nvSpPr>
          <p:spPr bwMode="auto">
            <a:xfrm>
              <a:off x="7313183" y="1061201"/>
              <a:ext cx="907890" cy="2830359"/>
            </a:xfrm>
            <a:custGeom>
              <a:avLst/>
              <a:gdLst>
                <a:gd name="T0" fmla="*/ 379 w 386"/>
                <a:gd name="T1" fmla="*/ 464 h 1210"/>
                <a:gd name="T2" fmla="*/ 364 w 386"/>
                <a:gd name="T3" fmla="*/ 267 h 1210"/>
                <a:gd name="T4" fmla="*/ 269 w 386"/>
                <a:gd name="T5" fmla="*/ 191 h 1210"/>
                <a:gd name="T6" fmla="*/ 251 w 386"/>
                <a:gd name="T7" fmla="*/ 145 h 1210"/>
                <a:gd name="T8" fmla="*/ 266 w 386"/>
                <a:gd name="T9" fmla="*/ 116 h 1210"/>
                <a:gd name="T10" fmla="*/ 263 w 386"/>
                <a:gd name="T11" fmla="*/ 82 h 1210"/>
                <a:gd name="T12" fmla="*/ 205 w 386"/>
                <a:gd name="T13" fmla="*/ 0 h 1210"/>
                <a:gd name="T14" fmla="*/ 155 w 386"/>
                <a:gd name="T15" fmla="*/ 90 h 1210"/>
                <a:gd name="T16" fmla="*/ 174 w 386"/>
                <a:gd name="T17" fmla="*/ 126 h 1210"/>
                <a:gd name="T18" fmla="*/ 176 w 386"/>
                <a:gd name="T19" fmla="*/ 167 h 1210"/>
                <a:gd name="T20" fmla="*/ 177 w 386"/>
                <a:gd name="T21" fmla="*/ 167 h 1210"/>
                <a:gd name="T22" fmla="*/ 156 w 386"/>
                <a:gd name="T23" fmla="*/ 186 h 1210"/>
                <a:gd name="T24" fmla="*/ 99 w 386"/>
                <a:gd name="T25" fmla="*/ 207 h 1210"/>
                <a:gd name="T26" fmla="*/ 57 w 386"/>
                <a:gd name="T27" fmla="*/ 370 h 1210"/>
                <a:gd name="T28" fmla="*/ 38 w 386"/>
                <a:gd name="T29" fmla="*/ 604 h 1210"/>
                <a:gd name="T30" fmla="*/ 68 w 386"/>
                <a:gd name="T31" fmla="*/ 598 h 1210"/>
                <a:gd name="T32" fmla="*/ 68 w 386"/>
                <a:gd name="T33" fmla="*/ 607 h 1210"/>
                <a:gd name="T34" fmla="*/ 41 w 386"/>
                <a:gd name="T35" fmla="*/ 619 h 1210"/>
                <a:gd name="T36" fmla="*/ 47 w 386"/>
                <a:gd name="T37" fmla="*/ 662 h 1210"/>
                <a:gd name="T38" fmla="*/ 3 w 386"/>
                <a:gd name="T39" fmla="*/ 849 h 1210"/>
                <a:gd name="T40" fmla="*/ 99 w 386"/>
                <a:gd name="T41" fmla="*/ 898 h 1210"/>
                <a:gd name="T42" fmla="*/ 118 w 386"/>
                <a:gd name="T43" fmla="*/ 899 h 1210"/>
                <a:gd name="T44" fmla="*/ 127 w 386"/>
                <a:gd name="T45" fmla="*/ 1051 h 1210"/>
                <a:gd name="T46" fmla="*/ 118 w 386"/>
                <a:gd name="T47" fmla="*/ 1153 h 1210"/>
                <a:gd name="T48" fmla="*/ 181 w 386"/>
                <a:gd name="T49" fmla="*/ 1159 h 1210"/>
                <a:gd name="T50" fmla="*/ 194 w 386"/>
                <a:gd name="T51" fmla="*/ 1084 h 1210"/>
                <a:gd name="T52" fmla="*/ 192 w 386"/>
                <a:gd name="T53" fmla="*/ 968 h 1210"/>
                <a:gd name="T54" fmla="*/ 222 w 386"/>
                <a:gd name="T55" fmla="*/ 712 h 1210"/>
                <a:gd name="T56" fmla="*/ 252 w 386"/>
                <a:gd name="T57" fmla="*/ 767 h 1210"/>
                <a:gd name="T58" fmla="*/ 285 w 386"/>
                <a:gd name="T59" fmla="*/ 1024 h 1210"/>
                <a:gd name="T60" fmla="*/ 277 w 386"/>
                <a:gd name="T61" fmla="*/ 1067 h 1210"/>
                <a:gd name="T62" fmla="*/ 298 w 386"/>
                <a:gd name="T63" fmla="*/ 1146 h 1210"/>
                <a:gd name="T64" fmla="*/ 355 w 386"/>
                <a:gd name="T65" fmla="*/ 1205 h 1210"/>
                <a:gd name="T66" fmla="*/ 347 w 386"/>
                <a:gd name="T67" fmla="*/ 1105 h 1210"/>
                <a:gd name="T68" fmla="*/ 351 w 386"/>
                <a:gd name="T69" fmla="*/ 1046 h 1210"/>
                <a:gd name="T70" fmla="*/ 356 w 386"/>
                <a:gd name="T71" fmla="*/ 829 h 1210"/>
                <a:gd name="T72" fmla="*/ 354 w 386"/>
                <a:gd name="T73" fmla="*/ 603 h 1210"/>
                <a:gd name="T74" fmla="*/ 367 w 386"/>
                <a:gd name="T75" fmla="*/ 565 h 1210"/>
                <a:gd name="T76" fmla="*/ 109 w 386"/>
                <a:gd name="T77" fmla="*/ 669 h 1210"/>
                <a:gd name="T78" fmla="*/ 91 w 386"/>
                <a:gd name="T79" fmla="*/ 666 h 1210"/>
                <a:gd name="T80" fmla="*/ 90 w 386"/>
                <a:gd name="T81" fmla="*/ 617 h 1210"/>
                <a:gd name="T82" fmla="*/ 101 w 386"/>
                <a:gd name="T83" fmla="*/ 628 h 1210"/>
                <a:gd name="T84" fmla="*/ 108 w 386"/>
                <a:gd name="T85" fmla="*/ 649 h 1210"/>
                <a:gd name="T86" fmla="*/ 223 w 386"/>
                <a:gd name="T87" fmla="*/ 505 h 1210"/>
                <a:gd name="T88" fmla="*/ 221 w 386"/>
                <a:gd name="T89" fmla="*/ 232 h 1210"/>
                <a:gd name="T90" fmla="*/ 215 w 386"/>
                <a:gd name="T91" fmla="*/ 208 h 1210"/>
                <a:gd name="T92" fmla="*/ 205 w 386"/>
                <a:gd name="T93" fmla="*/ 231 h 1210"/>
                <a:gd name="T94" fmla="*/ 199 w 386"/>
                <a:gd name="T95" fmla="*/ 505 h 1210"/>
                <a:gd name="T96" fmla="*/ 190 w 386"/>
                <a:gd name="T97" fmla="*/ 325 h 1210"/>
                <a:gd name="T98" fmla="*/ 173 w 386"/>
                <a:gd name="T99" fmla="*/ 188 h 1210"/>
                <a:gd name="T100" fmla="*/ 182 w 386"/>
                <a:gd name="T101" fmla="*/ 176 h 1210"/>
                <a:gd name="T102" fmla="*/ 248 w 386"/>
                <a:gd name="T103" fmla="*/ 179 h 1210"/>
                <a:gd name="T104" fmla="*/ 259 w 386"/>
                <a:gd name="T105" fmla="*/ 196 h 1210"/>
                <a:gd name="T106" fmla="*/ 258 w 386"/>
                <a:gd name="T107" fmla="*/ 201 h 1210"/>
                <a:gd name="T108" fmla="*/ 260 w 386"/>
                <a:gd name="T109" fmla="*/ 256 h 1210"/>
                <a:gd name="T110" fmla="*/ 301 w 386"/>
                <a:gd name="T111" fmla="*/ 488 h 1210"/>
                <a:gd name="T112" fmla="*/ 360 w 386"/>
                <a:gd name="T113" fmla="*/ 585 h 1210"/>
                <a:gd name="T114" fmla="*/ 328 w 386"/>
                <a:gd name="T115" fmla="*/ 554 h 1210"/>
                <a:gd name="T116" fmla="*/ 360 w 386"/>
                <a:gd name="T117" fmla="*/ 585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6" h="1210">
                  <a:moveTo>
                    <a:pt x="379" y="512"/>
                  </a:moveTo>
                  <a:cubicBezTo>
                    <a:pt x="385" y="497"/>
                    <a:pt x="386" y="471"/>
                    <a:pt x="379" y="464"/>
                  </a:cubicBezTo>
                  <a:cubicBezTo>
                    <a:pt x="372" y="456"/>
                    <a:pt x="383" y="413"/>
                    <a:pt x="376" y="380"/>
                  </a:cubicBezTo>
                  <a:cubicBezTo>
                    <a:pt x="370" y="347"/>
                    <a:pt x="365" y="295"/>
                    <a:pt x="364" y="267"/>
                  </a:cubicBezTo>
                  <a:cubicBezTo>
                    <a:pt x="364" y="239"/>
                    <a:pt x="362" y="219"/>
                    <a:pt x="326" y="210"/>
                  </a:cubicBezTo>
                  <a:cubicBezTo>
                    <a:pt x="302" y="204"/>
                    <a:pt x="282" y="197"/>
                    <a:pt x="269" y="191"/>
                  </a:cubicBezTo>
                  <a:cubicBezTo>
                    <a:pt x="269" y="191"/>
                    <a:pt x="255" y="179"/>
                    <a:pt x="252" y="168"/>
                  </a:cubicBezTo>
                  <a:cubicBezTo>
                    <a:pt x="251" y="159"/>
                    <a:pt x="251" y="150"/>
                    <a:pt x="251" y="145"/>
                  </a:cubicBezTo>
                  <a:cubicBezTo>
                    <a:pt x="253" y="136"/>
                    <a:pt x="253" y="129"/>
                    <a:pt x="253" y="124"/>
                  </a:cubicBezTo>
                  <a:cubicBezTo>
                    <a:pt x="253" y="118"/>
                    <a:pt x="264" y="126"/>
                    <a:pt x="266" y="116"/>
                  </a:cubicBezTo>
                  <a:cubicBezTo>
                    <a:pt x="269" y="107"/>
                    <a:pt x="271" y="85"/>
                    <a:pt x="269" y="84"/>
                  </a:cubicBezTo>
                  <a:cubicBezTo>
                    <a:pt x="267" y="82"/>
                    <a:pt x="265" y="82"/>
                    <a:pt x="263" y="82"/>
                  </a:cubicBezTo>
                  <a:cubicBezTo>
                    <a:pt x="263" y="79"/>
                    <a:pt x="265" y="59"/>
                    <a:pt x="263" y="38"/>
                  </a:cubicBezTo>
                  <a:cubicBezTo>
                    <a:pt x="262" y="18"/>
                    <a:pt x="242" y="2"/>
                    <a:pt x="205" y="0"/>
                  </a:cubicBezTo>
                  <a:cubicBezTo>
                    <a:pt x="184" y="0"/>
                    <a:pt x="160" y="16"/>
                    <a:pt x="157" y="38"/>
                  </a:cubicBezTo>
                  <a:cubicBezTo>
                    <a:pt x="154" y="60"/>
                    <a:pt x="155" y="90"/>
                    <a:pt x="155" y="90"/>
                  </a:cubicBezTo>
                  <a:cubicBezTo>
                    <a:pt x="155" y="90"/>
                    <a:pt x="148" y="105"/>
                    <a:pt x="154" y="117"/>
                  </a:cubicBezTo>
                  <a:cubicBezTo>
                    <a:pt x="160" y="129"/>
                    <a:pt x="174" y="126"/>
                    <a:pt x="174" y="126"/>
                  </a:cubicBezTo>
                  <a:cubicBezTo>
                    <a:pt x="174" y="126"/>
                    <a:pt x="177" y="145"/>
                    <a:pt x="177" y="155"/>
                  </a:cubicBezTo>
                  <a:cubicBezTo>
                    <a:pt x="177" y="160"/>
                    <a:pt x="177" y="164"/>
                    <a:pt x="176" y="167"/>
                  </a:cubicBezTo>
                  <a:cubicBezTo>
                    <a:pt x="176" y="167"/>
                    <a:pt x="176" y="167"/>
                    <a:pt x="176" y="167"/>
                  </a:cubicBezTo>
                  <a:cubicBezTo>
                    <a:pt x="176" y="167"/>
                    <a:pt x="177" y="167"/>
                    <a:pt x="177" y="167"/>
                  </a:cubicBezTo>
                  <a:cubicBezTo>
                    <a:pt x="176" y="167"/>
                    <a:pt x="176" y="167"/>
                    <a:pt x="176" y="167"/>
                  </a:cubicBezTo>
                  <a:cubicBezTo>
                    <a:pt x="176" y="167"/>
                    <a:pt x="164" y="182"/>
                    <a:pt x="156" y="186"/>
                  </a:cubicBezTo>
                  <a:cubicBezTo>
                    <a:pt x="143" y="192"/>
                    <a:pt x="123" y="200"/>
                    <a:pt x="107" y="205"/>
                  </a:cubicBezTo>
                  <a:cubicBezTo>
                    <a:pt x="104" y="206"/>
                    <a:pt x="102" y="206"/>
                    <a:pt x="99" y="207"/>
                  </a:cubicBezTo>
                  <a:cubicBezTo>
                    <a:pt x="80" y="213"/>
                    <a:pt x="65" y="218"/>
                    <a:pt x="65" y="244"/>
                  </a:cubicBezTo>
                  <a:cubicBezTo>
                    <a:pt x="64" y="274"/>
                    <a:pt x="61" y="331"/>
                    <a:pt x="57" y="370"/>
                  </a:cubicBezTo>
                  <a:cubicBezTo>
                    <a:pt x="53" y="408"/>
                    <a:pt x="41" y="490"/>
                    <a:pt x="41" y="516"/>
                  </a:cubicBezTo>
                  <a:cubicBezTo>
                    <a:pt x="40" y="542"/>
                    <a:pt x="37" y="598"/>
                    <a:pt x="38" y="604"/>
                  </a:cubicBezTo>
                  <a:cubicBezTo>
                    <a:pt x="38" y="609"/>
                    <a:pt x="42" y="609"/>
                    <a:pt x="42" y="615"/>
                  </a:cubicBezTo>
                  <a:cubicBezTo>
                    <a:pt x="43" y="612"/>
                    <a:pt x="48" y="598"/>
                    <a:pt x="68" y="598"/>
                  </a:cubicBezTo>
                  <a:cubicBezTo>
                    <a:pt x="90" y="598"/>
                    <a:pt x="90" y="614"/>
                    <a:pt x="90" y="614"/>
                  </a:cubicBezTo>
                  <a:cubicBezTo>
                    <a:pt x="83" y="607"/>
                    <a:pt x="83" y="607"/>
                    <a:pt x="68" y="607"/>
                  </a:cubicBezTo>
                  <a:cubicBezTo>
                    <a:pt x="54" y="606"/>
                    <a:pt x="43" y="614"/>
                    <a:pt x="42" y="615"/>
                  </a:cubicBezTo>
                  <a:cubicBezTo>
                    <a:pt x="42" y="616"/>
                    <a:pt x="42" y="618"/>
                    <a:pt x="41" y="619"/>
                  </a:cubicBezTo>
                  <a:cubicBezTo>
                    <a:pt x="39" y="630"/>
                    <a:pt x="39" y="639"/>
                    <a:pt x="45" y="646"/>
                  </a:cubicBezTo>
                  <a:cubicBezTo>
                    <a:pt x="50" y="653"/>
                    <a:pt x="47" y="662"/>
                    <a:pt x="47" y="662"/>
                  </a:cubicBezTo>
                  <a:cubicBezTo>
                    <a:pt x="0" y="660"/>
                    <a:pt x="0" y="660"/>
                    <a:pt x="0" y="660"/>
                  </a:cubicBezTo>
                  <a:cubicBezTo>
                    <a:pt x="3" y="849"/>
                    <a:pt x="3" y="849"/>
                    <a:pt x="3" y="849"/>
                  </a:cubicBezTo>
                  <a:cubicBezTo>
                    <a:pt x="78" y="907"/>
                    <a:pt x="78" y="907"/>
                    <a:pt x="78" y="907"/>
                  </a:cubicBezTo>
                  <a:cubicBezTo>
                    <a:pt x="78" y="907"/>
                    <a:pt x="89" y="899"/>
                    <a:pt x="99" y="898"/>
                  </a:cubicBezTo>
                  <a:cubicBezTo>
                    <a:pt x="100" y="898"/>
                    <a:pt x="101" y="898"/>
                    <a:pt x="101" y="898"/>
                  </a:cubicBezTo>
                  <a:cubicBezTo>
                    <a:pt x="112" y="898"/>
                    <a:pt x="118" y="899"/>
                    <a:pt x="118" y="899"/>
                  </a:cubicBezTo>
                  <a:cubicBezTo>
                    <a:pt x="118" y="899"/>
                    <a:pt x="115" y="955"/>
                    <a:pt x="115" y="977"/>
                  </a:cubicBezTo>
                  <a:cubicBezTo>
                    <a:pt x="115" y="1000"/>
                    <a:pt x="117" y="1035"/>
                    <a:pt x="127" y="1051"/>
                  </a:cubicBezTo>
                  <a:cubicBezTo>
                    <a:pt x="136" y="1067"/>
                    <a:pt x="138" y="1073"/>
                    <a:pt x="138" y="1087"/>
                  </a:cubicBezTo>
                  <a:cubicBezTo>
                    <a:pt x="138" y="1101"/>
                    <a:pt x="117" y="1140"/>
                    <a:pt x="118" y="1153"/>
                  </a:cubicBezTo>
                  <a:cubicBezTo>
                    <a:pt x="118" y="1166"/>
                    <a:pt x="121" y="1186"/>
                    <a:pt x="143" y="1186"/>
                  </a:cubicBezTo>
                  <a:cubicBezTo>
                    <a:pt x="165" y="1185"/>
                    <a:pt x="181" y="1176"/>
                    <a:pt x="181" y="1159"/>
                  </a:cubicBezTo>
                  <a:cubicBezTo>
                    <a:pt x="181" y="1141"/>
                    <a:pt x="178" y="1130"/>
                    <a:pt x="185" y="1124"/>
                  </a:cubicBezTo>
                  <a:cubicBezTo>
                    <a:pt x="193" y="1117"/>
                    <a:pt x="181" y="1101"/>
                    <a:pt x="194" y="1084"/>
                  </a:cubicBezTo>
                  <a:cubicBezTo>
                    <a:pt x="206" y="1067"/>
                    <a:pt x="193" y="1066"/>
                    <a:pt x="196" y="1050"/>
                  </a:cubicBezTo>
                  <a:cubicBezTo>
                    <a:pt x="199" y="1034"/>
                    <a:pt x="193" y="987"/>
                    <a:pt x="192" y="968"/>
                  </a:cubicBezTo>
                  <a:cubicBezTo>
                    <a:pt x="191" y="949"/>
                    <a:pt x="194" y="926"/>
                    <a:pt x="204" y="846"/>
                  </a:cubicBezTo>
                  <a:cubicBezTo>
                    <a:pt x="213" y="765"/>
                    <a:pt x="219" y="729"/>
                    <a:pt x="222" y="712"/>
                  </a:cubicBezTo>
                  <a:cubicBezTo>
                    <a:pt x="225" y="694"/>
                    <a:pt x="229" y="672"/>
                    <a:pt x="229" y="672"/>
                  </a:cubicBezTo>
                  <a:cubicBezTo>
                    <a:pt x="229" y="672"/>
                    <a:pt x="242" y="748"/>
                    <a:pt x="252" y="767"/>
                  </a:cubicBezTo>
                  <a:cubicBezTo>
                    <a:pt x="262" y="785"/>
                    <a:pt x="274" y="879"/>
                    <a:pt x="277" y="907"/>
                  </a:cubicBezTo>
                  <a:cubicBezTo>
                    <a:pt x="280" y="934"/>
                    <a:pt x="278" y="1015"/>
                    <a:pt x="285" y="1024"/>
                  </a:cubicBezTo>
                  <a:cubicBezTo>
                    <a:pt x="291" y="1032"/>
                    <a:pt x="294" y="1044"/>
                    <a:pt x="294" y="1044"/>
                  </a:cubicBezTo>
                  <a:cubicBezTo>
                    <a:pt x="294" y="1044"/>
                    <a:pt x="277" y="1054"/>
                    <a:pt x="277" y="1067"/>
                  </a:cubicBezTo>
                  <a:cubicBezTo>
                    <a:pt x="277" y="1081"/>
                    <a:pt x="290" y="1092"/>
                    <a:pt x="289" y="1110"/>
                  </a:cubicBezTo>
                  <a:cubicBezTo>
                    <a:pt x="289" y="1128"/>
                    <a:pt x="291" y="1143"/>
                    <a:pt x="298" y="1146"/>
                  </a:cubicBezTo>
                  <a:cubicBezTo>
                    <a:pt x="305" y="1150"/>
                    <a:pt x="304" y="1180"/>
                    <a:pt x="313" y="1191"/>
                  </a:cubicBezTo>
                  <a:cubicBezTo>
                    <a:pt x="322" y="1201"/>
                    <a:pt x="337" y="1210"/>
                    <a:pt x="355" y="1205"/>
                  </a:cubicBezTo>
                  <a:cubicBezTo>
                    <a:pt x="373" y="1199"/>
                    <a:pt x="373" y="1175"/>
                    <a:pt x="364" y="1152"/>
                  </a:cubicBezTo>
                  <a:cubicBezTo>
                    <a:pt x="355" y="1129"/>
                    <a:pt x="344" y="1114"/>
                    <a:pt x="347" y="1105"/>
                  </a:cubicBezTo>
                  <a:cubicBezTo>
                    <a:pt x="351" y="1096"/>
                    <a:pt x="354" y="1082"/>
                    <a:pt x="345" y="1073"/>
                  </a:cubicBezTo>
                  <a:cubicBezTo>
                    <a:pt x="336" y="1064"/>
                    <a:pt x="345" y="1054"/>
                    <a:pt x="351" y="1046"/>
                  </a:cubicBezTo>
                  <a:cubicBezTo>
                    <a:pt x="357" y="1038"/>
                    <a:pt x="356" y="1002"/>
                    <a:pt x="356" y="982"/>
                  </a:cubicBezTo>
                  <a:cubicBezTo>
                    <a:pt x="357" y="962"/>
                    <a:pt x="354" y="864"/>
                    <a:pt x="356" y="829"/>
                  </a:cubicBezTo>
                  <a:cubicBezTo>
                    <a:pt x="357" y="793"/>
                    <a:pt x="360" y="685"/>
                    <a:pt x="355" y="655"/>
                  </a:cubicBezTo>
                  <a:cubicBezTo>
                    <a:pt x="350" y="625"/>
                    <a:pt x="354" y="603"/>
                    <a:pt x="354" y="603"/>
                  </a:cubicBezTo>
                  <a:cubicBezTo>
                    <a:pt x="354" y="603"/>
                    <a:pt x="366" y="609"/>
                    <a:pt x="366" y="597"/>
                  </a:cubicBezTo>
                  <a:cubicBezTo>
                    <a:pt x="366" y="586"/>
                    <a:pt x="362" y="584"/>
                    <a:pt x="367" y="565"/>
                  </a:cubicBezTo>
                  <a:cubicBezTo>
                    <a:pt x="372" y="545"/>
                    <a:pt x="373" y="527"/>
                    <a:pt x="379" y="512"/>
                  </a:cubicBezTo>
                  <a:close/>
                  <a:moveTo>
                    <a:pt x="109" y="669"/>
                  </a:moveTo>
                  <a:cubicBezTo>
                    <a:pt x="99" y="668"/>
                    <a:pt x="99" y="668"/>
                    <a:pt x="99" y="668"/>
                  </a:cubicBezTo>
                  <a:cubicBezTo>
                    <a:pt x="91" y="666"/>
                    <a:pt x="91" y="666"/>
                    <a:pt x="91" y="666"/>
                  </a:cubicBezTo>
                  <a:cubicBezTo>
                    <a:pt x="91" y="666"/>
                    <a:pt x="93" y="653"/>
                    <a:pt x="90" y="644"/>
                  </a:cubicBezTo>
                  <a:cubicBezTo>
                    <a:pt x="87" y="635"/>
                    <a:pt x="88" y="627"/>
                    <a:pt x="90" y="617"/>
                  </a:cubicBezTo>
                  <a:cubicBezTo>
                    <a:pt x="90" y="617"/>
                    <a:pt x="93" y="627"/>
                    <a:pt x="99" y="628"/>
                  </a:cubicBezTo>
                  <a:cubicBezTo>
                    <a:pt x="100" y="628"/>
                    <a:pt x="100" y="628"/>
                    <a:pt x="101" y="628"/>
                  </a:cubicBezTo>
                  <a:cubicBezTo>
                    <a:pt x="108" y="628"/>
                    <a:pt x="111" y="629"/>
                    <a:pt x="111" y="629"/>
                  </a:cubicBezTo>
                  <a:cubicBezTo>
                    <a:pt x="111" y="629"/>
                    <a:pt x="108" y="640"/>
                    <a:pt x="108" y="649"/>
                  </a:cubicBezTo>
                  <a:cubicBezTo>
                    <a:pt x="108" y="659"/>
                    <a:pt x="109" y="669"/>
                    <a:pt x="109" y="669"/>
                  </a:cubicBezTo>
                  <a:close/>
                  <a:moveTo>
                    <a:pt x="223" y="505"/>
                  </a:moveTo>
                  <a:cubicBezTo>
                    <a:pt x="225" y="464"/>
                    <a:pt x="224" y="347"/>
                    <a:pt x="223" y="322"/>
                  </a:cubicBezTo>
                  <a:cubicBezTo>
                    <a:pt x="223" y="296"/>
                    <a:pt x="218" y="239"/>
                    <a:pt x="221" y="232"/>
                  </a:cubicBezTo>
                  <a:cubicBezTo>
                    <a:pt x="224" y="224"/>
                    <a:pt x="232" y="218"/>
                    <a:pt x="241" y="223"/>
                  </a:cubicBezTo>
                  <a:cubicBezTo>
                    <a:pt x="241" y="223"/>
                    <a:pt x="231" y="208"/>
                    <a:pt x="215" y="208"/>
                  </a:cubicBezTo>
                  <a:cubicBezTo>
                    <a:pt x="199" y="208"/>
                    <a:pt x="188" y="223"/>
                    <a:pt x="188" y="223"/>
                  </a:cubicBezTo>
                  <a:cubicBezTo>
                    <a:pt x="188" y="223"/>
                    <a:pt x="206" y="219"/>
                    <a:pt x="205" y="231"/>
                  </a:cubicBezTo>
                  <a:cubicBezTo>
                    <a:pt x="205" y="243"/>
                    <a:pt x="199" y="305"/>
                    <a:pt x="199" y="346"/>
                  </a:cubicBezTo>
                  <a:cubicBezTo>
                    <a:pt x="199" y="383"/>
                    <a:pt x="196" y="472"/>
                    <a:pt x="199" y="505"/>
                  </a:cubicBezTo>
                  <a:cubicBezTo>
                    <a:pt x="187" y="504"/>
                    <a:pt x="183" y="503"/>
                    <a:pt x="183" y="503"/>
                  </a:cubicBezTo>
                  <a:cubicBezTo>
                    <a:pt x="183" y="503"/>
                    <a:pt x="194" y="386"/>
                    <a:pt x="190" y="325"/>
                  </a:cubicBezTo>
                  <a:cubicBezTo>
                    <a:pt x="186" y="279"/>
                    <a:pt x="178" y="220"/>
                    <a:pt x="173" y="188"/>
                  </a:cubicBezTo>
                  <a:cubicBezTo>
                    <a:pt x="173" y="188"/>
                    <a:pt x="173" y="188"/>
                    <a:pt x="173" y="188"/>
                  </a:cubicBezTo>
                  <a:cubicBezTo>
                    <a:pt x="173" y="188"/>
                    <a:pt x="178" y="170"/>
                    <a:pt x="182" y="176"/>
                  </a:cubicBezTo>
                  <a:cubicBezTo>
                    <a:pt x="182" y="176"/>
                    <a:pt x="182" y="176"/>
                    <a:pt x="182" y="176"/>
                  </a:cubicBezTo>
                  <a:cubicBezTo>
                    <a:pt x="190" y="189"/>
                    <a:pt x="203" y="204"/>
                    <a:pt x="212" y="204"/>
                  </a:cubicBezTo>
                  <a:cubicBezTo>
                    <a:pt x="222" y="204"/>
                    <a:pt x="238" y="193"/>
                    <a:pt x="248" y="179"/>
                  </a:cubicBezTo>
                  <a:cubicBezTo>
                    <a:pt x="248" y="179"/>
                    <a:pt x="248" y="179"/>
                    <a:pt x="248" y="179"/>
                  </a:cubicBezTo>
                  <a:cubicBezTo>
                    <a:pt x="248" y="179"/>
                    <a:pt x="258" y="182"/>
                    <a:pt x="259" y="196"/>
                  </a:cubicBezTo>
                  <a:cubicBezTo>
                    <a:pt x="259" y="197"/>
                    <a:pt x="258" y="199"/>
                    <a:pt x="258" y="201"/>
                  </a:cubicBezTo>
                  <a:cubicBezTo>
                    <a:pt x="258" y="201"/>
                    <a:pt x="258" y="201"/>
                    <a:pt x="258" y="201"/>
                  </a:cubicBezTo>
                  <a:cubicBezTo>
                    <a:pt x="258" y="201"/>
                    <a:pt x="258" y="201"/>
                    <a:pt x="258" y="201"/>
                  </a:cubicBezTo>
                  <a:cubicBezTo>
                    <a:pt x="258" y="213"/>
                    <a:pt x="258" y="230"/>
                    <a:pt x="260" y="256"/>
                  </a:cubicBezTo>
                  <a:cubicBezTo>
                    <a:pt x="263" y="335"/>
                    <a:pt x="277" y="429"/>
                    <a:pt x="284" y="450"/>
                  </a:cubicBezTo>
                  <a:cubicBezTo>
                    <a:pt x="292" y="472"/>
                    <a:pt x="301" y="488"/>
                    <a:pt x="301" y="488"/>
                  </a:cubicBezTo>
                  <a:cubicBezTo>
                    <a:pt x="301" y="488"/>
                    <a:pt x="251" y="504"/>
                    <a:pt x="223" y="505"/>
                  </a:cubicBezTo>
                  <a:close/>
                  <a:moveTo>
                    <a:pt x="360" y="585"/>
                  </a:moveTo>
                  <a:cubicBezTo>
                    <a:pt x="358" y="573"/>
                    <a:pt x="361" y="568"/>
                    <a:pt x="352" y="561"/>
                  </a:cubicBezTo>
                  <a:cubicBezTo>
                    <a:pt x="343" y="554"/>
                    <a:pt x="328" y="554"/>
                    <a:pt x="328" y="554"/>
                  </a:cubicBezTo>
                  <a:cubicBezTo>
                    <a:pt x="328" y="554"/>
                    <a:pt x="350" y="545"/>
                    <a:pt x="360" y="557"/>
                  </a:cubicBezTo>
                  <a:cubicBezTo>
                    <a:pt x="369" y="570"/>
                    <a:pt x="360" y="585"/>
                    <a:pt x="360" y="5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6000"/>
                </a:prstClr>
              </a:outerShdw>
            </a:effec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31" name="Freeform: Shape 29"/>
            <p:cNvSpPr>
              <a:spLocks/>
            </p:cNvSpPr>
            <p:nvPr/>
          </p:nvSpPr>
          <p:spPr bwMode="auto">
            <a:xfrm>
              <a:off x="6083759" y="1705199"/>
              <a:ext cx="572986" cy="2130368"/>
            </a:xfrm>
            <a:custGeom>
              <a:avLst/>
              <a:gdLst>
                <a:gd name="T0" fmla="*/ 221 w 224"/>
                <a:gd name="T1" fmla="*/ 237 h 906"/>
                <a:gd name="T2" fmla="*/ 178 w 224"/>
                <a:gd name="T3" fmla="*/ 151 h 906"/>
                <a:gd name="T4" fmla="*/ 161 w 224"/>
                <a:gd name="T5" fmla="*/ 98 h 906"/>
                <a:gd name="T6" fmla="*/ 148 w 224"/>
                <a:gd name="T7" fmla="*/ 36 h 906"/>
                <a:gd name="T8" fmla="*/ 107 w 224"/>
                <a:gd name="T9" fmla="*/ 0 h 906"/>
                <a:gd name="T10" fmla="*/ 63 w 224"/>
                <a:gd name="T11" fmla="*/ 101 h 906"/>
                <a:gd name="T12" fmla="*/ 48 w 224"/>
                <a:gd name="T13" fmla="*/ 145 h 906"/>
                <a:gd name="T14" fmla="*/ 7 w 224"/>
                <a:gd name="T15" fmla="*/ 204 h 906"/>
                <a:gd name="T16" fmla="*/ 2 w 224"/>
                <a:gd name="T17" fmla="*/ 302 h 906"/>
                <a:gd name="T18" fmla="*/ 28 w 224"/>
                <a:gd name="T19" fmla="*/ 360 h 906"/>
                <a:gd name="T20" fmla="*/ 31 w 224"/>
                <a:gd name="T21" fmla="*/ 411 h 906"/>
                <a:gd name="T22" fmla="*/ 35 w 224"/>
                <a:gd name="T23" fmla="*/ 565 h 906"/>
                <a:gd name="T24" fmla="*/ 54 w 224"/>
                <a:gd name="T25" fmla="*/ 607 h 906"/>
                <a:gd name="T26" fmla="*/ 81 w 224"/>
                <a:gd name="T27" fmla="*/ 790 h 906"/>
                <a:gd name="T28" fmla="*/ 89 w 224"/>
                <a:gd name="T29" fmla="*/ 869 h 906"/>
                <a:gd name="T30" fmla="*/ 112 w 224"/>
                <a:gd name="T31" fmla="*/ 906 h 906"/>
                <a:gd name="T32" fmla="*/ 122 w 224"/>
                <a:gd name="T33" fmla="*/ 847 h 906"/>
                <a:gd name="T34" fmla="*/ 157 w 224"/>
                <a:gd name="T35" fmla="*/ 853 h 906"/>
                <a:gd name="T36" fmla="*/ 124 w 224"/>
                <a:gd name="T37" fmla="*/ 764 h 906"/>
                <a:gd name="T38" fmla="*/ 156 w 224"/>
                <a:gd name="T39" fmla="*/ 611 h 906"/>
                <a:gd name="T40" fmla="*/ 166 w 224"/>
                <a:gd name="T41" fmla="*/ 582 h 906"/>
                <a:gd name="T42" fmla="*/ 190 w 224"/>
                <a:gd name="T43" fmla="*/ 474 h 906"/>
                <a:gd name="T44" fmla="*/ 206 w 224"/>
                <a:gd name="T45" fmla="*/ 414 h 906"/>
                <a:gd name="T46" fmla="*/ 192 w 224"/>
                <a:gd name="T47" fmla="*/ 313 h 906"/>
                <a:gd name="T48" fmla="*/ 73 w 224"/>
                <a:gd name="T49" fmla="*/ 279 h 906"/>
                <a:gd name="T50" fmla="*/ 63 w 224"/>
                <a:gd name="T51" fmla="*/ 289 h 906"/>
                <a:gd name="T52" fmla="*/ 73 w 224"/>
                <a:gd name="T53" fmla="*/ 269 h 906"/>
                <a:gd name="T54" fmla="*/ 110 w 224"/>
                <a:gd name="T55" fmla="*/ 621 h 906"/>
                <a:gd name="T56" fmla="*/ 107 w 224"/>
                <a:gd name="T57" fmla="*/ 646 h 906"/>
                <a:gd name="T58" fmla="*/ 104 w 224"/>
                <a:gd name="T59" fmla="*/ 612 h 906"/>
                <a:gd name="T60" fmla="*/ 110 w 224"/>
                <a:gd name="T61" fmla="*/ 580 h 906"/>
                <a:gd name="T62" fmla="*/ 116 w 224"/>
                <a:gd name="T63" fmla="*/ 225 h 906"/>
                <a:gd name="T64" fmla="*/ 91 w 224"/>
                <a:gd name="T65" fmla="*/ 130 h 906"/>
                <a:gd name="T66" fmla="*/ 115 w 224"/>
                <a:gd name="T67" fmla="*/ 200 h 906"/>
                <a:gd name="T68" fmla="*/ 128 w 224"/>
                <a:gd name="T69" fmla="*/ 156 h 906"/>
                <a:gd name="T70" fmla="*/ 143 w 224"/>
                <a:gd name="T71" fmla="*/ 147 h 906"/>
                <a:gd name="T72" fmla="*/ 116 w 224"/>
                <a:gd name="T73" fmla="*/ 225 h 906"/>
                <a:gd name="T74" fmla="*/ 138 w 224"/>
                <a:gd name="T75" fmla="*/ 333 h 906"/>
                <a:gd name="T76" fmla="*/ 149 w 224"/>
                <a:gd name="T77" fmla="*/ 315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24" h="906">
                  <a:moveTo>
                    <a:pt x="215" y="296"/>
                  </a:moveTo>
                  <a:cubicBezTo>
                    <a:pt x="222" y="281"/>
                    <a:pt x="224" y="258"/>
                    <a:pt x="221" y="237"/>
                  </a:cubicBezTo>
                  <a:cubicBezTo>
                    <a:pt x="219" y="217"/>
                    <a:pt x="217" y="187"/>
                    <a:pt x="211" y="170"/>
                  </a:cubicBezTo>
                  <a:cubicBezTo>
                    <a:pt x="204" y="152"/>
                    <a:pt x="178" y="151"/>
                    <a:pt x="178" y="151"/>
                  </a:cubicBezTo>
                  <a:cubicBezTo>
                    <a:pt x="178" y="151"/>
                    <a:pt x="180" y="142"/>
                    <a:pt x="172" y="133"/>
                  </a:cubicBezTo>
                  <a:cubicBezTo>
                    <a:pt x="164" y="124"/>
                    <a:pt x="163" y="113"/>
                    <a:pt x="161" y="98"/>
                  </a:cubicBezTo>
                  <a:cubicBezTo>
                    <a:pt x="159" y="82"/>
                    <a:pt x="155" y="72"/>
                    <a:pt x="155" y="62"/>
                  </a:cubicBezTo>
                  <a:cubicBezTo>
                    <a:pt x="155" y="52"/>
                    <a:pt x="152" y="53"/>
                    <a:pt x="148" y="36"/>
                  </a:cubicBezTo>
                  <a:cubicBezTo>
                    <a:pt x="144" y="19"/>
                    <a:pt x="12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75" y="0"/>
                    <a:pt x="67" y="48"/>
                    <a:pt x="64" y="64"/>
                  </a:cubicBezTo>
                  <a:cubicBezTo>
                    <a:pt x="62" y="79"/>
                    <a:pt x="58" y="89"/>
                    <a:pt x="63" y="101"/>
                  </a:cubicBezTo>
                  <a:cubicBezTo>
                    <a:pt x="68" y="113"/>
                    <a:pt x="62" y="116"/>
                    <a:pt x="50" y="125"/>
                  </a:cubicBezTo>
                  <a:cubicBezTo>
                    <a:pt x="39" y="135"/>
                    <a:pt x="48" y="145"/>
                    <a:pt x="48" y="145"/>
                  </a:cubicBezTo>
                  <a:cubicBezTo>
                    <a:pt x="48" y="145"/>
                    <a:pt x="37" y="152"/>
                    <a:pt x="28" y="154"/>
                  </a:cubicBezTo>
                  <a:cubicBezTo>
                    <a:pt x="19" y="155"/>
                    <a:pt x="9" y="186"/>
                    <a:pt x="7" y="204"/>
                  </a:cubicBezTo>
                  <a:cubicBezTo>
                    <a:pt x="5" y="221"/>
                    <a:pt x="4" y="220"/>
                    <a:pt x="2" y="233"/>
                  </a:cubicBezTo>
                  <a:cubicBezTo>
                    <a:pt x="0" y="247"/>
                    <a:pt x="1" y="279"/>
                    <a:pt x="2" y="302"/>
                  </a:cubicBezTo>
                  <a:cubicBezTo>
                    <a:pt x="4" y="324"/>
                    <a:pt x="31" y="326"/>
                    <a:pt x="31" y="326"/>
                  </a:cubicBezTo>
                  <a:cubicBezTo>
                    <a:pt x="31" y="326"/>
                    <a:pt x="31" y="348"/>
                    <a:pt x="28" y="360"/>
                  </a:cubicBezTo>
                  <a:cubicBezTo>
                    <a:pt x="24" y="373"/>
                    <a:pt x="7" y="405"/>
                    <a:pt x="12" y="407"/>
                  </a:cubicBezTo>
                  <a:cubicBezTo>
                    <a:pt x="16" y="409"/>
                    <a:pt x="31" y="411"/>
                    <a:pt x="31" y="411"/>
                  </a:cubicBezTo>
                  <a:cubicBezTo>
                    <a:pt x="31" y="411"/>
                    <a:pt x="28" y="447"/>
                    <a:pt x="30" y="465"/>
                  </a:cubicBezTo>
                  <a:cubicBezTo>
                    <a:pt x="31" y="483"/>
                    <a:pt x="35" y="544"/>
                    <a:pt x="35" y="565"/>
                  </a:cubicBezTo>
                  <a:cubicBezTo>
                    <a:pt x="35" y="586"/>
                    <a:pt x="50" y="579"/>
                    <a:pt x="50" y="579"/>
                  </a:cubicBezTo>
                  <a:cubicBezTo>
                    <a:pt x="50" y="579"/>
                    <a:pt x="52" y="592"/>
                    <a:pt x="54" y="607"/>
                  </a:cubicBezTo>
                  <a:cubicBezTo>
                    <a:pt x="56" y="622"/>
                    <a:pt x="54" y="641"/>
                    <a:pt x="52" y="663"/>
                  </a:cubicBezTo>
                  <a:cubicBezTo>
                    <a:pt x="51" y="685"/>
                    <a:pt x="75" y="770"/>
                    <a:pt x="81" y="790"/>
                  </a:cubicBezTo>
                  <a:cubicBezTo>
                    <a:pt x="88" y="809"/>
                    <a:pt x="92" y="819"/>
                    <a:pt x="88" y="831"/>
                  </a:cubicBezTo>
                  <a:cubicBezTo>
                    <a:pt x="85" y="844"/>
                    <a:pt x="90" y="848"/>
                    <a:pt x="89" y="869"/>
                  </a:cubicBezTo>
                  <a:cubicBezTo>
                    <a:pt x="89" y="888"/>
                    <a:pt x="96" y="902"/>
                    <a:pt x="107" y="905"/>
                  </a:cubicBezTo>
                  <a:cubicBezTo>
                    <a:pt x="109" y="906"/>
                    <a:pt x="111" y="906"/>
                    <a:pt x="112" y="906"/>
                  </a:cubicBezTo>
                  <a:cubicBezTo>
                    <a:pt x="126" y="906"/>
                    <a:pt x="129" y="872"/>
                    <a:pt x="126" y="865"/>
                  </a:cubicBezTo>
                  <a:cubicBezTo>
                    <a:pt x="123" y="857"/>
                    <a:pt x="122" y="847"/>
                    <a:pt x="122" y="847"/>
                  </a:cubicBezTo>
                  <a:cubicBezTo>
                    <a:pt x="122" y="847"/>
                    <a:pt x="127" y="853"/>
                    <a:pt x="134" y="855"/>
                  </a:cubicBezTo>
                  <a:cubicBezTo>
                    <a:pt x="140" y="857"/>
                    <a:pt x="150" y="857"/>
                    <a:pt x="157" y="853"/>
                  </a:cubicBezTo>
                  <a:cubicBezTo>
                    <a:pt x="164" y="848"/>
                    <a:pt x="151" y="828"/>
                    <a:pt x="141" y="818"/>
                  </a:cubicBezTo>
                  <a:cubicBezTo>
                    <a:pt x="132" y="808"/>
                    <a:pt x="124" y="784"/>
                    <a:pt x="124" y="764"/>
                  </a:cubicBezTo>
                  <a:cubicBezTo>
                    <a:pt x="124" y="745"/>
                    <a:pt x="141" y="698"/>
                    <a:pt x="149" y="670"/>
                  </a:cubicBezTo>
                  <a:cubicBezTo>
                    <a:pt x="158" y="643"/>
                    <a:pt x="153" y="617"/>
                    <a:pt x="156" y="611"/>
                  </a:cubicBezTo>
                  <a:cubicBezTo>
                    <a:pt x="158" y="605"/>
                    <a:pt x="158" y="582"/>
                    <a:pt x="158" y="582"/>
                  </a:cubicBezTo>
                  <a:cubicBezTo>
                    <a:pt x="158" y="582"/>
                    <a:pt x="160" y="582"/>
                    <a:pt x="166" y="582"/>
                  </a:cubicBezTo>
                  <a:cubicBezTo>
                    <a:pt x="172" y="582"/>
                    <a:pt x="172" y="585"/>
                    <a:pt x="172" y="570"/>
                  </a:cubicBezTo>
                  <a:cubicBezTo>
                    <a:pt x="172" y="555"/>
                    <a:pt x="184" y="497"/>
                    <a:pt x="190" y="474"/>
                  </a:cubicBezTo>
                  <a:cubicBezTo>
                    <a:pt x="195" y="452"/>
                    <a:pt x="195" y="416"/>
                    <a:pt x="195" y="416"/>
                  </a:cubicBezTo>
                  <a:cubicBezTo>
                    <a:pt x="195" y="416"/>
                    <a:pt x="199" y="416"/>
                    <a:pt x="206" y="414"/>
                  </a:cubicBezTo>
                  <a:cubicBezTo>
                    <a:pt x="214" y="413"/>
                    <a:pt x="208" y="399"/>
                    <a:pt x="199" y="371"/>
                  </a:cubicBezTo>
                  <a:cubicBezTo>
                    <a:pt x="189" y="344"/>
                    <a:pt x="192" y="313"/>
                    <a:pt x="192" y="313"/>
                  </a:cubicBezTo>
                  <a:cubicBezTo>
                    <a:pt x="192" y="313"/>
                    <a:pt x="208" y="311"/>
                    <a:pt x="215" y="296"/>
                  </a:cubicBezTo>
                  <a:close/>
                  <a:moveTo>
                    <a:pt x="73" y="279"/>
                  </a:moveTo>
                  <a:cubicBezTo>
                    <a:pt x="73" y="286"/>
                    <a:pt x="71" y="292"/>
                    <a:pt x="71" y="292"/>
                  </a:cubicBezTo>
                  <a:cubicBezTo>
                    <a:pt x="71" y="292"/>
                    <a:pt x="67" y="292"/>
                    <a:pt x="63" y="289"/>
                  </a:cubicBezTo>
                  <a:cubicBezTo>
                    <a:pt x="65" y="285"/>
                    <a:pt x="65" y="271"/>
                    <a:pt x="65" y="271"/>
                  </a:cubicBezTo>
                  <a:cubicBezTo>
                    <a:pt x="73" y="269"/>
                    <a:pt x="73" y="269"/>
                    <a:pt x="73" y="269"/>
                  </a:cubicBezTo>
                  <a:cubicBezTo>
                    <a:pt x="73" y="269"/>
                    <a:pt x="73" y="272"/>
                    <a:pt x="73" y="279"/>
                  </a:cubicBezTo>
                  <a:close/>
                  <a:moveTo>
                    <a:pt x="110" y="621"/>
                  </a:moveTo>
                  <a:cubicBezTo>
                    <a:pt x="109" y="625"/>
                    <a:pt x="108" y="631"/>
                    <a:pt x="107" y="637"/>
                  </a:cubicBezTo>
                  <a:cubicBezTo>
                    <a:pt x="107" y="642"/>
                    <a:pt x="107" y="646"/>
                    <a:pt x="107" y="646"/>
                  </a:cubicBezTo>
                  <a:cubicBezTo>
                    <a:pt x="107" y="646"/>
                    <a:pt x="106" y="638"/>
                    <a:pt x="106" y="632"/>
                  </a:cubicBezTo>
                  <a:cubicBezTo>
                    <a:pt x="106" y="626"/>
                    <a:pt x="102" y="620"/>
                    <a:pt x="104" y="612"/>
                  </a:cubicBezTo>
                  <a:cubicBezTo>
                    <a:pt x="105" y="608"/>
                    <a:pt x="106" y="602"/>
                    <a:pt x="107" y="596"/>
                  </a:cubicBezTo>
                  <a:cubicBezTo>
                    <a:pt x="109" y="588"/>
                    <a:pt x="110" y="580"/>
                    <a:pt x="110" y="580"/>
                  </a:cubicBezTo>
                  <a:cubicBezTo>
                    <a:pt x="110" y="601"/>
                    <a:pt x="112" y="615"/>
                    <a:pt x="110" y="621"/>
                  </a:cubicBezTo>
                  <a:close/>
                  <a:moveTo>
                    <a:pt x="116" y="225"/>
                  </a:moveTo>
                  <a:cubicBezTo>
                    <a:pt x="115" y="231"/>
                    <a:pt x="108" y="214"/>
                    <a:pt x="103" y="195"/>
                  </a:cubicBezTo>
                  <a:cubicBezTo>
                    <a:pt x="99" y="176"/>
                    <a:pt x="91" y="148"/>
                    <a:pt x="91" y="130"/>
                  </a:cubicBezTo>
                  <a:cubicBezTo>
                    <a:pt x="91" y="130"/>
                    <a:pt x="105" y="142"/>
                    <a:pt x="105" y="151"/>
                  </a:cubicBezTo>
                  <a:cubicBezTo>
                    <a:pt x="105" y="161"/>
                    <a:pt x="112" y="191"/>
                    <a:pt x="115" y="200"/>
                  </a:cubicBezTo>
                  <a:cubicBezTo>
                    <a:pt x="117" y="209"/>
                    <a:pt x="119" y="189"/>
                    <a:pt x="124" y="180"/>
                  </a:cubicBezTo>
                  <a:cubicBezTo>
                    <a:pt x="129" y="171"/>
                    <a:pt x="131" y="163"/>
                    <a:pt x="128" y="156"/>
                  </a:cubicBezTo>
                  <a:cubicBezTo>
                    <a:pt x="125" y="149"/>
                    <a:pt x="136" y="146"/>
                    <a:pt x="143" y="128"/>
                  </a:cubicBezTo>
                  <a:cubicBezTo>
                    <a:pt x="144" y="135"/>
                    <a:pt x="144" y="140"/>
                    <a:pt x="143" y="147"/>
                  </a:cubicBezTo>
                  <a:cubicBezTo>
                    <a:pt x="143" y="153"/>
                    <a:pt x="132" y="186"/>
                    <a:pt x="129" y="192"/>
                  </a:cubicBezTo>
                  <a:cubicBezTo>
                    <a:pt x="125" y="199"/>
                    <a:pt x="117" y="219"/>
                    <a:pt x="116" y="225"/>
                  </a:cubicBezTo>
                  <a:close/>
                  <a:moveTo>
                    <a:pt x="149" y="333"/>
                  </a:moveTo>
                  <a:cubicBezTo>
                    <a:pt x="149" y="333"/>
                    <a:pt x="138" y="338"/>
                    <a:pt x="138" y="333"/>
                  </a:cubicBezTo>
                  <a:cubicBezTo>
                    <a:pt x="139" y="329"/>
                    <a:pt x="141" y="315"/>
                    <a:pt x="141" y="315"/>
                  </a:cubicBezTo>
                  <a:cubicBezTo>
                    <a:pt x="149" y="315"/>
                    <a:pt x="149" y="315"/>
                    <a:pt x="149" y="315"/>
                  </a:cubicBezTo>
                  <a:lnTo>
                    <a:pt x="149" y="33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6000"/>
                </a:prstClr>
              </a:outerShdw>
            </a:effec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32" name="Freeform: Shape 30"/>
            <p:cNvSpPr>
              <a:spLocks/>
            </p:cNvSpPr>
            <p:nvPr/>
          </p:nvSpPr>
          <p:spPr bwMode="auto">
            <a:xfrm flipH="1">
              <a:off x="4600525" y="2354236"/>
              <a:ext cx="638535" cy="1508674"/>
            </a:xfrm>
            <a:custGeom>
              <a:avLst/>
              <a:gdLst>
                <a:gd name="T0" fmla="*/ 625 w 693"/>
                <a:gd name="T1" fmla="*/ 1522 h 1641"/>
                <a:gd name="T2" fmla="*/ 520 w 693"/>
                <a:gd name="T3" fmla="*/ 985 h 1641"/>
                <a:gd name="T4" fmla="*/ 498 w 693"/>
                <a:gd name="T5" fmla="*/ 789 h 1641"/>
                <a:gd name="T6" fmla="*/ 532 w 693"/>
                <a:gd name="T7" fmla="*/ 760 h 1641"/>
                <a:gd name="T8" fmla="*/ 571 w 693"/>
                <a:gd name="T9" fmla="*/ 506 h 1641"/>
                <a:gd name="T10" fmla="*/ 505 w 693"/>
                <a:gd name="T11" fmla="*/ 282 h 1641"/>
                <a:gd name="T12" fmla="*/ 394 w 693"/>
                <a:gd name="T13" fmla="*/ 243 h 1641"/>
                <a:gd name="T14" fmla="*/ 344 w 693"/>
                <a:gd name="T15" fmla="*/ 214 h 1641"/>
                <a:gd name="T16" fmla="*/ 341 w 693"/>
                <a:gd name="T17" fmla="*/ 204 h 1641"/>
                <a:gd name="T18" fmla="*/ 354 w 693"/>
                <a:gd name="T19" fmla="*/ 65 h 1641"/>
                <a:gd name="T20" fmla="*/ 313 w 693"/>
                <a:gd name="T21" fmla="*/ 0 h 1641"/>
                <a:gd name="T22" fmla="*/ 228 w 693"/>
                <a:gd name="T23" fmla="*/ 24 h 1641"/>
                <a:gd name="T24" fmla="*/ 214 w 693"/>
                <a:gd name="T25" fmla="*/ 121 h 1641"/>
                <a:gd name="T26" fmla="*/ 240 w 693"/>
                <a:gd name="T27" fmla="*/ 200 h 1641"/>
                <a:gd name="T28" fmla="*/ 240 w 693"/>
                <a:gd name="T29" fmla="*/ 215 h 1641"/>
                <a:gd name="T30" fmla="*/ 147 w 693"/>
                <a:gd name="T31" fmla="*/ 272 h 1641"/>
                <a:gd name="T32" fmla="*/ 22 w 693"/>
                <a:gd name="T33" fmla="*/ 531 h 1641"/>
                <a:gd name="T34" fmla="*/ 113 w 693"/>
                <a:gd name="T35" fmla="*/ 777 h 1641"/>
                <a:gd name="T36" fmla="*/ 143 w 693"/>
                <a:gd name="T37" fmla="*/ 802 h 1641"/>
                <a:gd name="T38" fmla="*/ 220 w 693"/>
                <a:gd name="T39" fmla="*/ 1183 h 1641"/>
                <a:gd name="T40" fmla="*/ 267 w 693"/>
                <a:gd name="T41" fmla="*/ 1470 h 1641"/>
                <a:gd name="T42" fmla="*/ 231 w 693"/>
                <a:gd name="T43" fmla="*/ 1602 h 1641"/>
                <a:gd name="T44" fmla="*/ 343 w 693"/>
                <a:gd name="T45" fmla="*/ 1595 h 1641"/>
                <a:gd name="T46" fmla="*/ 351 w 693"/>
                <a:gd name="T47" fmla="*/ 1504 h 1641"/>
                <a:gd name="T48" fmla="*/ 342 w 693"/>
                <a:gd name="T49" fmla="*/ 1327 h 1641"/>
                <a:gd name="T50" fmla="*/ 334 w 693"/>
                <a:gd name="T51" fmla="*/ 1168 h 1641"/>
                <a:gd name="T52" fmla="*/ 372 w 693"/>
                <a:gd name="T53" fmla="*/ 991 h 1641"/>
                <a:gd name="T54" fmla="*/ 495 w 693"/>
                <a:gd name="T55" fmla="*/ 1455 h 1641"/>
                <a:gd name="T56" fmla="*/ 553 w 693"/>
                <a:gd name="T57" fmla="*/ 1595 h 1641"/>
                <a:gd name="T58" fmla="*/ 693 w 693"/>
                <a:gd name="T59" fmla="*/ 1628 h 1641"/>
                <a:gd name="T60" fmla="*/ 115 w 693"/>
                <a:gd name="T61" fmla="*/ 608 h 1641"/>
                <a:gd name="T62" fmla="*/ 125 w 693"/>
                <a:gd name="T63" fmla="*/ 524 h 1641"/>
                <a:gd name="T64" fmla="*/ 395 w 693"/>
                <a:gd name="T65" fmla="*/ 690 h 1641"/>
                <a:gd name="T66" fmla="*/ 314 w 693"/>
                <a:gd name="T67" fmla="*/ 307 h 1641"/>
                <a:gd name="T68" fmla="*/ 280 w 693"/>
                <a:gd name="T69" fmla="*/ 291 h 1641"/>
                <a:gd name="T70" fmla="*/ 295 w 693"/>
                <a:gd name="T71" fmla="*/ 485 h 1641"/>
                <a:gd name="T72" fmla="*/ 274 w 693"/>
                <a:gd name="T73" fmla="*/ 687 h 1641"/>
                <a:gd name="T74" fmla="*/ 235 w 693"/>
                <a:gd name="T75" fmla="*/ 542 h 1641"/>
                <a:gd name="T76" fmla="*/ 248 w 693"/>
                <a:gd name="T77" fmla="*/ 225 h 1641"/>
                <a:gd name="T78" fmla="*/ 334 w 693"/>
                <a:gd name="T79" fmla="*/ 227 h 1641"/>
                <a:gd name="T80" fmla="*/ 381 w 693"/>
                <a:gd name="T81" fmla="*/ 413 h 1641"/>
                <a:gd name="T82" fmla="*/ 411 w 693"/>
                <a:gd name="T83" fmla="*/ 689 h 1641"/>
                <a:gd name="T84" fmla="*/ 473 w 693"/>
                <a:gd name="T85" fmla="*/ 485 h 1641"/>
                <a:gd name="T86" fmla="*/ 501 w 693"/>
                <a:gd name="T87" fmla="*/ 576 h 1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93" h="1641">
                  <a:moveTo>
                    <a:pt x="669" y="1590"/>
                  </a:moveTo>
                  <a:cubicBezTo>
                    <a:pt x="650" y="1579"/>
                    <a:pt x="636" y="1550"/>
                    <a:pt x="629" y="1542"/>
                  </a:cubicBezTo>
                  <a:cubicBezTo>
                    <a:pt x="622" y="1535"/>
                    <a:pt x="631" y="1537"/>
                    <a:pt x="625" y="1522"/>
                  </a:cubicBezTo>
                  <a:cubicBezTo>
                    <a:pt x="619" y="1507"/>
                    <a:pt x="600" y="1419"/>
                    <a:pt x="597" y="1391"/>
                  </a:cubicBezTo>
                  <a:cubicBezTo>
                    <a:pt x="593" y="1362"/>
                    <a:pt x="595" y="1265"/>
                    <a:pt x="582" y="1219"/>
                  </a:cubicBezTo>
                  <a:cubicBezTo>
                    <a:pt x="568" y="1173"/>
                    <a:pt x="526" y="1025"/>
                    <a:pt x="520" y="985"/>
                  </a:cubicBezTo>
                  <a:cubicBezTo>
                    <a:pt x="514" y="944"/>
                    <a:pt x="505" y="903"/>
                    <a:pt x="505" y="881"/>
                  </a:cubicBezTo>
                  <a:cubicBezTo>
                    <a:pt x="505" y="858"/>
                    <a:pt x="503" y="843"/>
                    <a:pt x="496" y="827"/>
                  </a:cubicBezTo>
                  <a:cubicBezTo>
                    <a:pt x="490" y="811"/>
                    <a:pt x="498" y="789"/>
                    <a:pt x="498" y="789"/>
                  </a:cubicBezTo>
                  <a:cubicBezTo>
                    <a:pt x="498" y="789"/>
                    <a:pt x="514" y="801"/>
                    <a:pt x="524" y="810"/>
                  </a:cubicBezTo>
                  <a:cubicBezTo>
                    <a:pt x="534" y="819"/>
                    <a:pt x="534" y="805"/>
                    <a:pt x="529" y="785"/>
                  </a:cubicBezTo>
                  <a:cubicBezTo>
                    <a:pt x="524" y="765"/>
                    <a:pt x="527" y="754"/>
                    <a:pt x="532" y="760"/>
                  </a:cubicBezTo>
                  <a:cubicBezTo>
                    <a:pt x="537" y="767"/>
                    <a:pt x="541" y="728"/>
                    <a:pt x="553" y="705"/>
                  </a:cubicBezTo>
                  <a:cubicBezTo>
                    <a:pt x="566" y="681"/>
                    <a:pt x="593" y="633"/>
                    <a:pt x="587" y="606"/>
                  </a:cubicBezTo>
                  <a:cubicBezTo>
                    <a:pt x="581" y="578"/>
                    <a:pt x="578" y="530"/>
                    <a:pt x="571" y="506"/>
                  </a:cubicBezTo>
                  <a:cubicBezTo>
                    <a:pt x="563" y="483"/>
                    <a:pt x="556" y="441"/>
                    <a:pt x="547" y="415"/>
                  </a:cubicBezTo>
                  <a:cubicBezTo>
                    <a:pt x="538" y="389"/>
                    <a:pt x="540" y="376"/>
                    <a:pt x="529" y="350"/>
                  </a:cubicBezTo>
                  <a:cubicBezTo>
                    <a:pt x="517" y="324"/>
                    <a:pt x="505" y="295"/>
                    <a:pt x="505" y="282"/>
                  </a:cubicBezTo>
                  <a:cubicBezTo>
                    <a:pt x="505" y="275"/>
                    <a:pt x="502" y="269"/>
                    <a:pt x="491" y="265"/>
                  </a:cubicBezTo>
                  <a:cubicBezTo>
                    <a:pt x="483" y="261"/>
                    <a:pt x="469" y="258"/>
                    <a:pt x="449" y="255"/>
                  </a:cubicBezTo>
                  <a:cubicBezTo>
                    <a:pt x="428" y="252"/>
                    <a:pt x="409" y="248"/>
                    <a:pt x="394" y="243"/>
                  </a:cubicBezTo>
                  <a:cubicBezTo>
                    <a:pt x="393" y="243"/>
                    <a:pt x="392" y="242"/>
                    <a:pt x="391" y="242"/>
                  </a:cubicBezTo>
                  <a:cubicBezTo>
                    <a:pt x="391" y="242"/>
                    <a:pt x="390" y="242"/>
                    <a:pt x="390" y="242"/>
                  </a:cubicBezTo>
                  <a:cubicBezTo>
                    <a:pt x="370" y="235"/>
                    <a:pt x="344" y="214"/>
                    <a:pt x="344" y="214"/>
                  </a:cubicBezTo>
                  <a:cubicBezTo>
                    <a:pt x="336" y="225"/>
                    <a:pt x="336" y="225"/>
                    <a:pt x="336" y="225"/>
                  </a:cubicBezTo>
                  <a:cubicBezTo>
                    <a:pt x="339" y="221"/>
                    <a:pt x="341" y="218"/>
                    <a:pt x="344" y="214"/>
                  </a:cubicBezTo>
                  <a:cubicBezTo>
                    <a:pt x="341" y="211"/>
                    <a:pt x="336" y="204"/>
                    <a:pt x="341" y="204"/>
                  </a:cubicBezTo>
                  <a:cubicBezTo>
                    <a:pt x="352" y="203"/>
                    <a:pt x="354" y="159"/>
                    <a:pt x="360" y="146"/>
                  </a:cubicBezTo>
                  <a:cubicBezTo>
                    <a:pt x="366" y="133"/>
                    <a:pt x="364" y="124"/>
                    <a:pt x="360" y="112"/>
                  </a:cubicBezTo>
                  <a:cubicBezTo>
                    <a:pt x="356" y="101"/>
                    <a:pt x="364" y="84"/>
                    <a:pt x="354" y="65"/>
                  </a:cubicBezTo>
                  <a:cubicBezTo>
                    <a:pt x="344" y="47"/>
                    <a:pt x="358" y="24"/>
                    <a:pt x="344" y="22"/>
                  </a:cubicBezTo>
                  <a:cubicBezTo>
                    <a:pt x="330" y="20"/>
                    <a:pt x="335" y="3"/>
                    <a:pt x="322" y="3"/>
                  </a:cubicBezTo>
                  <a:cubicBezTo>
                    <a:pt x="318" y="3"/>
                    <a:pt x="315" y="2"/>
                    <a:pt x="313" y="0"/>
                  </a:cubicBezTo>
                  <a:cubicBezTo>
                    <a:pt x="302" y="21"/>
                    <a:pt x="285" y="14"/>
                    <a:pt x="285" y="14"/>
                  </a:cubicBezTo>
                  <a:cubicBezTo>
                    <a:pt x="259" y="8"/>
                    <a:pt x="242" y="14"/>
                    <a:pt x="230" y="23"/>
                  </a:cubicBezTo>
                  <a:cubicBezTo>
                    <a:pt x="230" y="23"/>
                    <a:pt x="229" y="24"/>
                    <a:pt x="228" y="24"/>
                  </a:cubicBezTo>
                  <a:cubicBezTo>
                    <a:pt x="213" y="38"/>
                    <a:pt x="208" y="57"/>
                    <a:pt x="208" y="58"/>
                  </a:cubicBezTo>
                  <a:cubicBezTo>
                    <a:pt x="207" y="65"/>
                    <a:pt x="206" y="72"/>
                    <a:pt x="206" y="77"/>
                  </a:cubicBezTo>
                  <a:cubicBezTo>
                    <a:pt x="208" y="95"/>
                    <a:pt x="213" y="113"/>
                    <a:pt x="214" y="121"/>
                  </a:cubicBezTo>
                  <a:cubicBezTo>
                    <a:pt x="215" y="128"/>
                    <a:pt x="219" y="158"/>
                    <a:pt x="225" y="158"/>
                  </a:cubicBezTo>
                  <a:cubicBezTo>
                    <a:pt x="231" y="158"/>
                    <a:pt x="233" y="159"/>
                    <a:pt x="233" y="159"/>
                  </a:cubicBezTo>
                  <a:cubicBezTo>
                    <a:pt x="233" y="159"/>
                    <a:pt x="240" y="182"/>
                    <a:pt x="240" y="200"/>
                  </a:cubicBezTo>
                  <a:cubicBezTo>
                    <a:pt x="240" y="208"/>
                    <a:pt x="240" y="212"/>
                    <a:pt x="240" y="215"/>
                  </a:cubicBezTo>
                  <a:cubicBezTo>
                    <a:pt x="240" y="215"/>
                    <a:pt x="240" y="215"/>
                    <a:pt x="240" y="215"/>
                  </a:cubicBezTo>
                  <a:cubicBezTo>
                    <a:pt x="240" y="215"/>
                    <a:pt x="240" y="215"/>
                    <a:pt x="240" y="215"/>
                  </a:cubicBezTo>
                  <a:cubicBezTo>
                    <a:pt x="240" y="215"/>
                    <a:pt x="240" y="215"/>
                    <a:pt x="240" y="215"/>
                  </a:cubicBezTo>
                  <a:cubicBezTo>
                    <a:pt x="240" y="215"/>
                    <a:pt x="224" y="238"/>
                    <a:pt x="206" y="246"/>
                  </a:cubicBezTo>
                  <a:cubicBezTo>
                    <a:pt x="188" y="255"/>
                    <a:pt x="162" y="268"/>
                    <a:pt x="147" y="272"/>
                  </a:cubicBezTo>
                  <a:cubicBezTo>
                    <a:pt x="136" y="275"/>
                    <a:pt x="124" y="279"/>
                    <a:pt x="115" y="285"/>
                  </a:cubicBezTo>
                  <a:cubicBezTo>
                    <a:pt x="103" y="293"/>
                    <a:pt x="93" y="305"/>
                    <a:pt x="89" y="326"/>
                  </a:cubicBezTo>
                  <a:cubicBezTo>
                    <a:pt x="82" y="365"/>
                    <a:pt x="42" y="495"/>
                    <a:pt x="22" y="531"/>
                  </a:cubicBezTo>
                  <a:cubicBezTo>
                    <a:pt x="3" y="567"/>
                    <a:pt x="0" y="616"/>
                    <a:pt x="20" y="646"/>
                  </a:cubicBezTo>
                  <a:cubicBezTo>
                    <a:pt x="39" y="676"/>
                    <a:pt x="86" y="750"/>
                    <a:pt x="93" y="760"/>
                  </a:cubicBezTo>
                  <a:cubicBezTo>
                    <a:pt x="100" y="770"/>
                    <a:pt x="102" y="778"/>
                    <a:pt x="113" y="777"/>
                  </a:cubicBezTo>
                  <a:cubicBezTo>
                    <a:pt x="113" y="777"/>
                    <a:pt x="114" y="776"/>
                    <a:pt x="115" y="776"/>
                  </a:cubicBezTo>
                  <a:cubicBezTo>
                    <a:pt x="124" y="776"/>
                    <a:pt x="130" y="777"/>
                    <a:pt x="130" y="777"/>
                  </a:cubicBezTo>
                  <a:cubicBezTo>
                    <a:pt x="130" y="777"/>
                    <a:pt x="135" y="796"/>
                    <a:pt x="143" y="802"/>
                  </a:cubicBezTo>
                  <a:cubicBezTo>
                    <a:pt x="151" y="808"/>
                    <a:pt x="161" y="828"/>
                    <a:pt x="163" y="821"/>
                  </a:cubicBezTo>
                  <a:cubicBezTo>
                    <a:pt x="166" y="814"/>
                    <a:pt x="173" y="872"/>
                    <a:pt x="180" y="903"/>
                  </a:cubicBezTo>
                  <a:cubicBezTo>
                    <a:pt x="187" y="934"/>
                    <a:pt x="220" y="1152"/>
                    <a:pt x="220" y="1183"/>
                  </a:cubicBezTo>
                  <a:cubicBezTo>
                    <a:pt x="220" y="1214"/>
                    <a:pt x="232" y="1246"/>
                    <a:pt x="231" y="1268"/>
                  </a:cubicBezTo>
                  <a:cubicBezTo>
                    <a:pt x="230" y="1291"/>
                    <a:pt x="235" y="1349"/>
                    <a:pt x="236" y="1381"/>
                  </a:cubicBezTo>
                  <a:cubicBezTo>
                    <a:pt x="237" y="1413"/>
                    <a:pt x="267" y="1447"/>
                    <a:pt x="267" y="1470"/>
                  </a:cubicBezTo>
                  <a:cubicBezTo>
                    <a:pt x="267" y="1494"/>
                    <a:pt x="260" y="1505"/>
                    <a:pt x="263" y="1519"/>
                  </a:cubicBezTo>
                  <a:cubicBezTo>
                    <a:pt x="267" y="1532"/>
                    <a:pt x="266" y="1542"/>
                    <a:pt x="251" y="1558"/>
                  </a:cubicBezTo>
                  <a:cubicBezTo>
                    <a:pt x="236" y="1574"/>
                    <a:pt x="230" y="1589"/>
                    <a:pt x="231" y="1602"/>
                  </a:cubicBezTo>
                  <a:cubicBezTo>
                    <a:pt x="232" y="1614"/>
                    <a:pt x="236" y="1619"/>
                    <a:pt x="266" y="1620"/>
                  </a:cubicBezTo>
                  <a:cubicBezTo>
                    <a:pt x="296" y="1621"/>
                    <a:pt x="324" y="1613"/>
                    <a:pt x="324" y="1605"/>
                  </a:cubicBezTo>
                  <a:cubicBezTo>
                    <a:pt x="324" y="1598"/>
                    <a:pt x="334" y="1595"/>
                    <a:pt x="343" y="1595"/>
                  </a:cubicBezTo>
                  <a:cubicBezTo>
                    <a:pt x="351" y="1595"/>
                    <a:pt x="350" y="1587"/>
                    <a:pt x="346" y="1569"/>
                  </a:cubicBezTo>
                  <a:cubicBezTo>
                    <a:pt x="343" y="1552"/>
                    <a:pt x="330" y="1528"/>
                    <a:pt x="338" y="1531"/>
                  </a:cubicBezTo>
                  <a:cubicBezTo>
                    <a:pt x="345" y="1533"/>
                    <a:pt x="351" y="1528"/>
                    <a:pt x="351" y="1504"/>
                  </a:cubicBezTo>
                  <a:cubicBezTo>
                    <a:pt x="351" y="1479"/>
                    <a:pt x="355" y="1471"/>
                    <a:pt x="344" y="1457"/>
                  </a:cubicBezTo>
                  <a:cubicBezTo>
                    <a:pt x="333" y="1442"/>
                    <a:pt x="335" y="1415"/>
                    <a:pt x="338" y="1392"/>
                  </a:cubicBezTo>
                  <a:cubicBezTo>
                    <a:pt x="340" y="1370"/>
                    <a:pt x="348" y="1354"/>
                    <a:pt x="342" y="1327"/>
                  </a:cubicBezTo>
                  <a:cubicBezTo>
                    <a:pt x="335" y="1299"/>
                    <a:pt x="334" y="1266"/>
                    <a:pt x="338" y="1252"/>
                  </a:cubicBezTo>
                  <a:cubicBezTo>
                    <a:pt x="342" y="1239"/>
                    <a:pt x="339" y="1222"/>
                    <a:pt x="329" y="1211"/>
                  </a:cubicBezTo>
                  <a:cubicBezTo>
                    <a:pt x="319" y="1200"/>
                    <a:pt x="334" y="1180"/>
                    <a:pt x="334" y="1168"/>
                  </a:cubicBezTo>
                  <a:cubicBezTo>
                    <a:pt x="334" y="1156"/>
                    <a:pt x="330" y="1104"/>
                    <a:pt x="337" y="1052"/>
                  </a:cubicBezTo>
                  <a:cubicBezTo>
                    <a:pt x="343" y="999"/>
                    <a:pt x="344" y="960"/>
                    <a:pt x="345" y="946"/>
                  </a:cubicBezTo>
                  <a:cubicBezTo>
                    <a:pt x="346" y="933"/>
                    <a:pt x="354" y="939"/>
                    <a:pt x="372" y="991"/>
                  </a:cubicBezTo>
                  <a:cubicBezTo>
                    <a:pt x="391" y="1043"/>
                    <a:pt x="438" y="1205"/>
                    <a:pt x="447" y="1241"/>
                  </a:cubicBezTo>
                  <a:cubicBezTo>
                    <a:pt x="454" y="1272"/>
                    <a:pt x="480" y="1385"/>
                    <a:pt x="491" y="1436"/>
                  </a:cubicBezTo>
                  <a:cubicBezTo>
                    <a:pt x="493" y="1444"/>
                    <a:pt x="494" y="1451"/>
                    <a:pt x="495" y="1455"/>
                  </a:cubicBezTo>
                  <a:cubicBezTo>
                    <a:pt x="501" y="1486"/>
                    <a:pt x="509" y="1548"/>
                    <a:pt x="517" y="1548"/>
                  </a:cubicBezTo>
                  <a:cubicBezTo>
                    <a:pt x="526" y="1548"/>
                    <a:pt x="524" y="1554"/>
                    <a:pt x="525" y="1572"/>
                  </a:cubicBezTo>
                  <a:cubicBezTo>
                    <a:pt x="526" y="1589"/>
                    <a:pt x="543" y="1592"/>
                    <a:pt x="553" y="1595"/>
                  </a:cubicBezTo>
                  <a:cubicBezTo>
                    <a:pt x="563" y="1599"/>
                    <a:pt x="566" y="1589"/>
                    <a:pt x="566" y="1589"/>
                  </a:cubicBezTo>
                  <a:cubicBezTo>
                    <a:pt x="566" y="1589"/>
                    <a:pt x="582" y="1623"/>
                    <a:pt x="610" y="1626"/>
                  </a:cubicBezTo>
                  <a:cubicBezTo>
                    <a:pt x="639" y="1630"/>
                    <a:pt x="693" y="1641"/>
                    <a:pt x="693" y="1628"/>
                  </a:cubicBezTo>
                  <a:cubicBezTo>
                    <a:pt x="693" y="1614"/>
                    <a:pt x="687" y="1602"/>
                    <a:pt x="669" y="1590"/>
                  </a:cubicBezTo>
                  <a:close/>
                  <a:moveTo>
                    <a:pt x="128" y="644"/>
                  </a:moveTo>
                  <a:cubicBezTo>
                    <a:pt x="128" y="632"/>
                    <a:pt x="122" y="619"/>
                    <a:pt x="115" y="608"/>
                  </a:cubicBezTo>
                  <a:cubicBezTo>
                    <a:pt x="105" y="594"/>
                    <a:pt x="95" y="582"/>
                    <a:pt x="99" y="575"/>
                  </a:cubicBezTo>
                  <a:cubicBezTo>
                    <a:pt x="105" y="563"/>
                    <a:pt x="110" y="563"/>
                    <a:pt x="115" y="554"/>
                  </a:cubicBezTo>
                  <a:cubicBezTo>
                    <a:pt x="118" y="549"/>
                    <a:pt x="121" y="541"/>
                    <a:pt x="125" y="524"/>
                  </a:cubicBezTo>
                  <a:cubicBezTo>
                    <a:pt x="124" y="559"/>
                    <a:pt x="136" y="611"/>
                    <a:pt x="128" y="644"/>
                  </a:cubicBezTo>
                  <a:close/>
                  <a:moveTo>
                    <a:pt x="411" y="689"/>
                  </a:moveTo>
                  <a:cubicBezTo>
                    <a:pt x="407" y="690"/>
                    <a:pt x="402" y="690"/>
                    <a:pt x="395" y="690"/>
                  </a:cubicBezTo>
                  <a:cubicBezTo>
                    <a:pt x="395" y="685"/>
                    <a:pt x="395" y="680"/>
                    <a:pt x="393" y="674"/>
                  </a:cubicBezTo>
                  <a:cubicBezTo>
                    <a:pt x="389" y="655"/>
                    <a:pt x="367" y="523"/>
                    <a:pt x="351" y="448"/>
                  </a:cubicBezTo>
                  <a:cubicBezTo>
                    <a:pt x="335" y="373"/>
                    <a:pt x="318" y="317"/>
                    <a:pt x="314" y="307"/>
                  </a:cubicBezTo>
                  <a:cubicBezTo>
                    <a:pt x="310" y="297"/>
                    <a:pt x="323" y="293"/>
                    <a:pt x="323" y="293"/>
                  </a:cubicBezTo>
                  <a:cubicBezTo>
                    <a:pt x="299" y="269"/>
                    <a:pt x="299" y="269"/>
                    <a:pt x="299" y="269"/>
                  </a:cubicBezTo>
                  <a:cubicBezTo>
                    <a:pt x="288" y="274"/>
                    <a:pt x="280" y="291"/>
                    <a:pt x="280" y="291"/>
                  </a:cubicBezTo>
                  <a:cubicBezTo>
                    <a:pt x="280" y="291"/>
                    <a:pt x="292" y="299"/>
                    <a:pt x="294" y="307"/>
                  </a:cubicBezTo>
                  <a:cubicBezTo>
                    <a:pt x="296" y="315"/>
                    <a:pt x="292" y="325"/>
                    <a:pt x="286" y="343"/>
                  </a:cubicBezTo>
                  <a:cubicBezTo>
                    <a:pt x="281" y="362"/>
                    <a:pt x="288" y="443"/>
                    <a:pt x="295" y="485"/>
                  </a:cubicBezTo>
                  <a:cubicBezTo>
                    <a:pt x="302" y="527"/>
                    <a:pt x="315" y="621"/>
                    <a:pt x="323" y="669"/>
                  </a:cubicBezTo>
                  <a:cubicBezTo>
                    <a:pt x="324" y="677"/>
                    <a:pt x="326" y="683"/>
                    <a:pt x="327" y="689"/>
                  </a:cubicBezTo>
                  <a:cubicBezTo>
                    <a:pt x="308" y="688"/>
                    <a:pt x="289" y="687"/>
                    <a:pt x="274" y="687"/>
                  </a:cubicBezTo>
                  <a:cubicBezTo>
                    <a:pt x="232" y="687"/>
                    <a:pt x="191" y="692"/>
                    <a:pt x="191" y="692"/>
                  </a:cubicBezTo>
                  <a:cubicBezTo>
                    <a:pt x="191" y="692"/>
                    <a:pt x="199" y="672"/>
                    <a:pt x="212" y="643"/>
                  </a:cubicBezTo>
                  <a:cubicBezTo>
                    <a:pt x="224" y="615"/>
                    <a:pt x="226" y="589"/>
                    <a:pt x="235" y="542"/>
                  </a:cubicBezTo>
                  <a:cubicBezTo>
                    <a:pt x="245" y="495"/>
                    <a:pt x="237" y="463"/>
                    <a:pt x="237" y="406"/>
                  </a:cubicBezTo>
                  <a:cubicBezTo>
                    <a:pt x="237" y="361"/>
                    <a:pt x="234" y="300"/>
                    <a:pt x="231" y="263"/>
                  </a:cubicBezTo>
                  <a:cubicBezTo>
                    <a:pt x="231" y="257"/>
                    <a:pt x="231" y="235"/>
                    <a:pt x="248" y="225"/>
                  </a:cubicBezTo>
                  <a:cubicBezTo>
                    <a:pt x="257" y="236"/>
                    <a:pt x="268" y="248"/>
                    <a:pt x="281" y="257"/>
                  </a:cubicBezTo>
                  <a:cubicBezTo>
                    <a:pt x="304" y="273"/>
                    <a:pt x="306" y="261"/>
                    <a:pt x="320" y="244"/>
                  </a:cubicBezTo>
                  <a:cubicBezTo>
                    <a:pt x="326" y="237"/>
                    <a:pt x="330" y="232"/>
                    <a:pt x="334" y="227"/>
                  </a:cubicBezTo>
                  <a:cubicBezTo>
                    <a:pt x="334" y="227"/>
                    <a:pt x="334" y="227"/>
                    <a:pt x="334" y="227"/>
                  </a:cubicBezTo>
                  <a:cubicBezTo>
                    <a:pt x="353" y="218"/>
                    <a:pt x="370" y="255"/>
                    <a:pt x="370" y="255"/>
                  </a:cubicBezTo>
                  <a:cubicBezTo>
                    <a:pt x="382" y="288"/>
                    <a:pt x="381" y="349"/>
                    <a:pt x="381" y="413"/>
                  </a:cubicBezTo>
                  <a:cubicBezTo>
                    <a:pt x="381" y="478"/>
                    <a:pt x="393" y="542"/>
                    <a:pt x="406" y="589"/>
                  </a:cubicBezTo>
                  <a:cubicBezTo>
                    <a:pt x="418" y="636"/>
                    <a:pt x="437" y="678"/>
                    <a:pt x="437" y="678"/>
                  </a:cubicBezTo>
                  <a:cubicBezTo>
                    <a:pt x="437" y="678"/>
                    <a:pt x="426" y="684"/>
                    <a:pt x="411" y="689"/>
                  </a:cubicBezTo>
                  <a:close/>
                  <a:moveTo>
                    <a:pt x="491" y="631"/>
                  </a:moveTo>
                  <a:cubicBezTo>
                    <a:pt x="489" y="627"/>
                    <a:pt x="490" y="600"/>
                    <a:pt x="484" y="579"/>
                  </a:cubicBezTo>
                  <a:cubicBezTo>
                    <a:pt x="477" y="556"/>
                    <a:pt x="474" y="524"/>
                    <a:pt x="473" y="485"/>
                  </a:cubicBezTo>
                  <a:cubicBezTo>
                    <a:pt x="473" y="485"/>
                    <a:pt x="482" y="518"/>
                    <a:pt x="491" y="538"/>
                  </a:cubicBezTo>
                  <a:cubicBezTo>
                    <a:pt x="495" y="547"/>
                    <a:pt x="498" y="553"/>
                    <a:pt x="501" y="553"/>
                  </a:cubicBezTo>
                  <a:cubicBezTo>
                    <a:pt x="511" y="556"/>
                    <a:pt x="512" y="570"/>
                    <a:pt x="501" y="576"/>
                  </a:cubicBezTo>
                  <a:cubicBezTo>
                    <a:pt x="490" y="582"/>
                    <a:pt x="498" y="624"/>
                    <a:pt x="493" y="630"/>
                  </a:cubicBezTo>
                  <a:cubicBezTo>
                    <a:pt x="492" y="631"/>
                    <a:pt x="491" y="631"/>
                    <a:pt x="491" y="6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6000"/>
                </a:prstClr>
              </a:outerShdw>
            </a:effectLst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</p:grpSp>
      <p:sp>
        <p:nvSpPr>
          <p:cNvPr id="74" name="Title 1"/>
          <p:cNvSpPr txBox="1">
            <a:spLocks/>
          </p:cNvSpPr>
          <p:nvPr/>
        </p:nvSpPr>
        <p:spPr>
          <a:xfrm>
            <a:off x="611559" y="175643"/>
            <a:ext cx="2852763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87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:lc="http://schemas.openxmlformats.org/drawingml/2006/lockedCanvas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8"/>
          <p:cNvSpPr txBox="1"/>
          <p:nvPr/>
        </p:nvSpPr>
        <p:spPr>
          <a:xfrm>
            <a:off x="2523538" y="2362818"/>
            <a:ext cx="4896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  <a:cs typeface="+mn-ea"/>
                <a:sym typeface="+mn-lt"/>
              </a:rPr>
              <a:t>The completion of the work</a:t>
            </a:r>
            <a:endParaRPr lang="en-GB" altLang="zh-CN" sz="2800" dirty="0">
              <a:solidFill>
                <a:schemeClr val="bg1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" name="TextBox 49"/>
          <p:cNvSpPr txBox="1"/>
          <p:nvPr/>
        </p:nvSpPr>
        <p:spPr>
          <a:xfrm>
            <a:off x="3347864" y="2952696"/>
            <a:ext cx="306817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  <a:cs typeface="+mn-ea"/>
                <a:sym typeface="+mn-lt"/>
              </a:rPr>
              <a:t>Please replace the text and click Add the relevant title text</a:t>
            </a:r>
          </a:p>
        </p:txBody>
      </p:sp>
      <p:sp>
        <p:nvSpPr>
          <p:cNvPr id="8" name="TextBox 48"/>
          <p:cNvSpPr txBox="1"/>
          <p:nvPr/>
        </p:nvSpPr>
        <p:spPr>
          <a:xfrm>
            <a:off x="4139952" y="1124620"/>
            <a:ext cx="1656184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8000" dirty="0">
                <a:solidFill>
                  <a:srgbClr val="5AAD9E"/>
                </a:solidFill>
                <a:latin typeface="Narkisim" panose="020E0502050101010101" pitchFamily="34" charset="-79"/>
                <a:ea typeface="华康雅宋体W9(P)" panose="02020900000000000000" pitchFamily="18" charset="-122"/>
                <a:cs typeface="Narkisim" panose="020E0502050101010101" pitchFamily="34" charset="-79"/>
                <a:sym typeface="+mn-lt"/>
              </a:rPr>
              <a:t>02</a:t>
            </a:r>
            <a:endParaRPr lang="en-GB" altLang="zh-CN" sz="8000" dirty="0">
              <a:solidFill>
                <a:srgbClr val="5AAD9E"/>
              </a:solidFill>
              <a:latin typeface="Narkisim" panose="020E0502050101010101" pitchFamily="34" charset="-79"/>
              <a:ea typeface="华康雅宋体W9(P)" panose="02020900000000000000" pitchFamily="18" charset="-122"/>
              <a:cs typeface="Narkisim" panose="020E0502050101010101" pitchFamily="34" charset="-79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019078" y="-2366463"/>
            <a:ext cx="7395510" cy="6618716"/>
            <a:chOff x="4019078" y="-2366463"/>
            <a:chExt cx="7395510" cy="6618716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6156176" y="-1025054"/>
              <a:ext cx="4332447" cy="3570061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68064" flipH="1" flipV="1">
              <a:off x="7082141" y="682192"/>
              <a:ext cx="4332447" cy="3570061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4019078" y="-2366463"/>
              <a:ext cx="4332447" cy="3570061"/>
            </a:xfrm>
            <a:prstGeom prst="rect">
              <a:avLst/>
            </a:prstGeom>
          </p:spPr>
        </p:pic>
      </p:grpSp>
      <p:grpSp>
        <p:nvGrpSpPr>
          <p:cNvPr id="15" name="组合 14"/>
          <p:cNvGrpSpPr/>
          <p:nvPr/>
        </p:nvGrpSpPr>
        <p:grpSpPr>
          <a:xfrm>
            <a:off x="-2433908" y="2223904"/>
            <a:ext cx="7321890" cy="5520901"/>
            <a:chOff x="-2433908" y="2223904"/>
            <a:chExt cx="7321890" cy="5520901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33908" y="2223904"/>
              <a:ext cx="4261107" cy="3511276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-723311" y="3807486"/>
              <a:ext cx="4261107" cy="3511276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74509">
              <a:off x="626875" y="4233529"/>
              <a:ext cx="4261107" cy="35112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556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6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2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787054" y="2511639"/>
            <a:ext cx="882787" cy="415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</a:ext>
          </a:extLst>
        </p:spPr>
        <p:txBody>
          <a:bodyPr wrap="square" lIns="0" tIns="0" rIns="0" bIns="0" anchor="ctr">
            <a:normAutofit fontScale="70000" lnSpcReduction="20000"/>
          </a:bodyPr>
          <a:lstStyle/>
          <a:p>
            <a:pPr lvl="0" algn="l">
              <a:lnSpc>
                <a:spcPct val="120000"/>
              </a:lnSpc>
              <a:defRPr sz="1800"/>
            </a:pP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  <a:latin typeface="印品黑体" panose="00000500000000000000" pitchFamily="2" charset="-122"/>
              </a:rPr>
              <a:t>This section is displayed as a text layout placeholder</a:t>
            </a:r>
          </a:p>
        </p:txBody>
      </p:sp>
      <p:sp>
        <p:nvSpPr>
          <p:cNvPr id="9" name="矩形 8"/>
          <p:cNvSpPr/>
          <p:nvPr/>
        </p:nvSpPr>
        <p:spPr>
          <a:xfrm>
            <a:off x="4822620" y="2511639"/>
            <a:ext cx="915362" cy="415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</a:ext>
          </a:extLst>
        </p:spPr>
        <p:txBody>
          <a:bodyPr wrap="square" lIns="0" tIns="0" rIns="0" bIns="0" anchor="ctr">
            <a:normAutofit fontScale="77500" lnSpcReduction="20000"/>
          </a:bodyPr>
          <a:lstStyle/>
          <a:p>
            <a:pPr lvl="0" algn="l">
              <a:lnSpc>
                <a:spcPct val="120000"/>
              </a:lnSpc>
              <a:defRPr sz="1800"/>
            </a:pP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  <a:latin typeface="印品黑体" panose="00000500000000000000" pitchFamily="2" charset="-122"/>
              </a:rPr>
              <a:t>This section is displayed as a text layout placeholder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474159" y="1644155"/>
            <a:ext cx="1539150" cy="2266357"/>
            <a:chOff x="1797491" y="2192207"/>
            <a:chExt cx="2052200" cy="3021809"/>
          </a:xfrm>
        </p:grpSpPr>
        <p:grpSp>
          <p:nvGrpSpPr>
            <p:cNvPr id="13" name="组合 12"/>
            <p:cNvGrpSpPr/>
            <p:nvPr/>
          </p:nvGrpSpPr>
          <p:grpSpPr>
            <a:xfrm>
              <a:off x="1797491" y="2192207"/>
              <a:ext cx="2052200" cy="2604070"/>
              <a:chOff x="1007888" y="2192207"/>
              <a:chExt cx="2052200" cy="2604070"/>
            </a:xfrm>
          </p:grpSpPr>
          <p:sp>
            <p:nvSpPr>
              <p:cNvPr id="15" name="任意多边形: 形状 14"/>
              <p:cNvSpPr/>
              <p:nvPr/>
            </p:nvSpPr>
            <p:spPr>
              <a:xfrm>
                <a:off x="1007888" y="2624419"/>
                <a:ext cx="2052200" cy="21718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75" y="314"/>
                    </a:moveTo>
                    <a:cubicBezTo>
                      <a:pt x="10975" y="314"/>
                      <a:pt x="9582" y="251"/>
                      <a:pt x="9118" y="440"/>
                    </a:cubicBezTo>
                    <a:cubicBezTo>
                      <a:pt x="8653" y="628"/>
                      <a:pt x="7724" y="943"/>
                      <a:pt x="7724" y="943"/>
                    </a:cubicBezTo>
                    <a:lnTo>
                      <a:pt x="6862" y="1194"/>
                    </a:lnTo>
                    <a:lnTo>
                      <a:pt x="6994" y="1822"/>
                    </a:lnTo>
                    <a:cubicBezTo>
                      <a:pt x="6994" y="1822"/>
                      <a:pt x="6464" y="2639"/>
                      <a:pt x="6265" y="3268"/>
                    </a:cubicBezTo>
                    <a:cubicBezTo>
                      <a:pt x="6065" y="3896"/>
                      <a:pt x="6065" y="5278"/>
                      <a:pt x="6065" y="5404"/>
                    </a:cubicBezTo>
                    <a:cubicBezTo>
                      <a:pt x="6065" y="5530"/>
                      <a:pt x="6065" y="5970"/>
                      <a:pt x="6065" y="5970"/>
                    </a:cubicBezTo>
                    <a:lnTo>
                      <a:pt x="5667" y="6171"/>
                    </a:lnTo>
                    <a:lnTo>
                      <a:pt x="5667" y="6849"/>
                    </a:lnTo>
                    <a:cubicBezTo>
                      <a:pt x="5667" y="6849"/>
                      <a:pt x="6336" y="8225"/>
                      <a:pt x="6535" y="8288"/>
                    </a:cubicBezTo>
                    <a:cubicBezTo>
                      <a:pt x="6734" y="8351"/>
                      <a:pt x="6547" y="8288"/>
                      <a:pt x="6547" y="8288"/>
                    </a:cubicBezTo>
                    <a:lnTo>
                      <a:pt x="6994" y="8295"/>
                    </a:lnTo>
                    <a:cubicBezTo>
                      <a:pt x="6994" y="8295"/>
                      <a:pt x="7127" y="8986"/>
                      <a:pt x="7260" y="9300"/>
                    </a:cubicBezTo>
                    <a:cubicBezTo>
                      <a:pt x="7392" y="9614"/>
                      <a:pt x="8056" y="10745"/>
                      <a:pt x="8255" y="10934"/>
                    </a:cubicBezTo>
                    <a:cubicBezTo>
                      <a:pt x="8454" y="11122"/>
                      <a:pt x="8189" y="12065"/>
                      <a:pt x="8189" y="12065"/>
                    </a:cubicBezTo>
                    <a:cubicBezTo>
                      <a:pt x="8189" y="12065"/>
                      <a:pt x="7724" y="12442"/>
                      <a:pt x="7260" y="12630"/>
                    </a:cubicBezTo>
                    <a:cubicBezTo>
                      <a:pt x="6795" y="12819"/>
                      <a:pt x="4340" y="13385"/>
                      <a:pt x="3809" y="13510"/>
                    </a:cubicBezTo>
                    <a:cubicBezTo>
                      <a:pt x="3279" y="13636"/>
                      <a:pt x="1354" y="14390"/>
                      <a:pt x="1089" y="14830"/>
                    </a:cubicBezTo>
                    <a:cubicBezTo>
                      <a:pt x="824" y="15270"/>
                      <a:pt x="426" y="16338"/>
                      <a:pt x="558" y="17280"/>
                    </a:cubicBezTo>
                    <a:cubicBezTo>
                      <a:pt x="691" y="18223"/>
                      <a:pt x="0" y="21600"/>
                      <a:pt x="0" y="21600"/>
                    </a:cubicBezTo>
                    <a:lnTo>
                      <a:pt x="21600" y="21561"/>
                    </a:lnTo>
                    <a:cubicBezTo>
                      <a:pt x="21600" y="21561"/>
                      <a:pt x="20928" y="16212"/>
                      <a:pt x="20862" y="15835"/>
                    </a:cubicBezTo>
                    <a:cubicBezTo>
                      <a:pt x="20796" y="15458"/>
                      <a:pt x="19867" y="14390"/>
                      <a:pt x="19468" y="14139"/>
                    </a:cubicBezTo>
                    <a:cubicBezTo>
                      <a:pt x="19070" y="13887"/>
                      <a:pt x="18009" y="13385"/>
                      <a:pt x="17810" y="13322"/>
                    </a:cubicBezTo>
                    <a:cubicBezTo>
                      <a:pt x="17611" y="13259"/>
                      <a:pt x="16284" y="12945"/>
                      <a:pt x="15952" y="12945"/>
                    </a:cubicBezTo>
                    <a:cubicBezTo>
                      <a:pt x="15620" y="12945"/>
                      <a:pt x="14359" y="12693"/>
                      <a:pt x="14359" y="12693"/>
                    </a:cubicBezTo>
                    <a:lnTo>
                      <a:pt x="13431" y="12128"/>
                    </a:lnTo>
                    <a:lnTo>
                      <a:pt x="13431" y="10934"/>
                    </a:lnTo>
                    <a:cubicBezTo>
                      <a:pt x="13431" y="10934"/>
                      <a:pt x="14160" y="9489"/>
                      <a:pt x="14227" y="9237"/>
                    </a:cubicBezTo>
                    <a:cubicBezTo>
                      <a:pt x="14293" y="8986"/>
                      <a:pt x="14625" y="8106"/>
                      <a:pt x="14625" y="8106"/>
                    </a:cubicBezTo>
                    <a:lnTo>
                      <a:pt x="14993" y="8093"/>
                    </a:lnTo>
                    <a:cubicBezTo>
                      <a:pt x="14993" y="8093"/>
                      <a:pt x="15770" y="6712"/>
                      <a:pt x="15770" y="6587"/>
                    </a:cubicBezTo>
                    <a:cubicBezTo>
                      <a:pt x="15770" y="6461"/>
                      <a:pt x="15771" y="5950"/>
                      <a:pt x="15771" y="5950"/>
                    </a:cubicBezTo>
                    <a:lnTo>
                      <a:pt x="15288" y="5530"/>
                    </a:lnTo>
                    <a:lnTo>
                      <a:pt x="15222" y="3519"/>
                    </a:lnTo>
                    <a:cubicBezTo>
                      <a:pt x="15222" y="3519"/>
                      <a:pt x="14625" y="2011"/>
                      <a:pt x="14492" y="1697"/>
                    </a:cubicBezTo>
                    <a:cubicBezTo>
                      <a:pt x="14359" y="1382"/>
                      <a:pt x="13298" y="691"/>
                      <a:pt x="13298" y="691"/>
                    </a:cubicBezTo>
                    <a:lnTo>
                      <a:pt x="12701" y="0"/>
                    </a:lnTo>
                    <a:lnTo>
                      <a:pt x="12435" y="440"/>
                    </a:lnTo>
                    <a:lnTo>
                      <a:pt x="10975" y="314"/>
                    </a:lnTo>
                    <a:close/>
                  </a:path>
                </a:pathLst>
              </a:custGeom>
              <a:solidFill>
                <a:schemeClr val="tx1">
                  <a:lumMod val="60000"/>
                  <a:lumOff val="40000"/>
                </a:schemeClr>
              </a:solidFill>
              <a:ln w="25400">
                <a:solidFill>
                  <a:srgbClr val="EBEBEB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6" name="任意多边形: 形状 15"/>
              <p:cNvSpPr/>
              <p:nvPr/>
            </p:nvSpPr>
            <p:spPr>
              <a:xfrm rot="20883862">
                <a:off x="2490889" y="2376198"/>
                <a:ext cx="335403" cy="115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47" h="21600" extrusionOk="0">
                    <a:moveTo>
                      <a:pt x="0" y="0"/>
                    </a:moveTo>
                    <a:cubicBezTo>
                      <a:pt x="0" y="0"/>
                      <a:pt x="17581" y="3018"/>
                      <a:pt x="19591" y="10324"/>
                    </a:cubicBezTo>
                    <a:cubicBezTo>
                      <a:pt x="21600" y="17629"/>
                      <a:pt x="3516" y="21600"/>
                      <a:pt x="3516" y="21600"/>
                    </a:cubicBezTo>
                  </a:path>
                </a:pathLst>
              </a:custGeom>
              <a:ln w="101600">
                <a:solidFill>
                  <a:schemeClr val="bg1">
                    <a:lumMod val="95000"/>
                  </a:schemeClr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7" name="任意多边形: 形状 16"/>
              <p:cNvSpPr/>
              <p:nvPr/>
            </p:nvSpPr>
            <p:spPr>
              <a:xfrm rot="20883862">
                <a:off x="2619914" y="2193140"/>
                <a:ext cx="414991" cy="14327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47" h="21600" extrusionOk="0">
                    <a:moveTo>
                      <a:pt x="0" y="0"/>
                    </a:moveTo>
                    <a:cubicBezTo>
                      <a:pt x="0" y="0"/>
                      <a:pt x="17581" y="3018"/>
                      <a:pt x="19591" y="10324"/>
                    </a:cubicBezTo>
                    <a:cubicBezTo>
                      <a:pt x="21600" y="17629"/>
                      <a:pt x="3516" y="21600"/>
                      <a:pt x="3516" y="21600"/>
                    </a:cubicBezTo>
                  </a:path>
                </a:pathLst>
              </a:custGeom>
              <a:ln w="101600">
                <a:solidFill>
                  <a:schemeClr val="bg1">
                    <a:lumMod val="95000"/>
                  </a:schemeClr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8" name="任意多边形: 形状 17"/>
              <p:cNvSpPr/>
              <p:nvPr/>
            </p:nvSpPr>
            <p:spPr>
              <a:xfrm rot="716122" flipH="1">
                <a:off x="1233100" y="2374607"/>
                <a:ext cx="335404" cy="11541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47" h="21600" extrusionOk="0">
                    <a:moveTo>
                      <a:pt x="0" y="0"/>
                    </a:moveTo>
                    <a:cubicBezTo>
                      <a:pt x="0" y="0"/>
                      <a:pt x="17581" y="3018"/>
                      <a:pt x="19591" y="10324"/>
                    </a:cubicBezTo>
                    <a:cubicBezTo>
                      <a:pt x="21600" y="17629"/>
                      <a:pt x="3516" y="21600"/>
                      <a:pt x="3516" y="21600"/>
                    </a:cubicBezTo>
                  </a:path>
                </a:pathLst>
              </a:custGeom>
              <a:ln w="101600">
                <a:solidFill>
                  <a:schemeClr val="bg1">
                    <a:lumMod val="95000"/>
                  </a:schemeClr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19" name="任意多边形: 形状 18"/>
              <p:cNvSpPr/>
              <p:nvPr/>
            </p:nvSpPr>
            <p:spPr>
              <a:xfrm rot="716122" flipH="1">
                <a:off x="1023247" y="2192207"/>
                <a:ext cx="414991" cy="14327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47" h="21600" extrusionOk="0">
                    <a:moveTo>
                      <a:pt x="0" y="0"/>
                    </a:moveTo>
                    <a:cubicBezTo>
                      <a:pt x="0" y="0"/>
                      <a:pt x="17581" y="3018"/>
                      <a:pt x="19591" y="10324"/>
                    </a:cubicBezTo>
                    <a:cubicBezTo>
                      <a:pt x="21600" y="17629"/>
                      <a:pt x="3516" y="21600"/>
                      <a:pt x="3516" y="21600"/>
                    </a:cubicBezTo>
                  </a:path>
                </a:pathLst>
              </a:custGeom>
              <a:ln w="101600">
                <a:solidFill>
                  <a:schemeClr val="bg1">
                    <a:lumMod val="95000"/>
                  </a:schemeClr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印品黑体" panose="00000500000000000000" pitchFamily="2" charset="-122"/>
                </a:endParaRPr>
              </a:p>
            </p:txBody>
          </p:sp>
        </p:grpSp>
        <p:sp>
          <p:nvSpPr>
            <p:cNvPr id="14" name="矩形 13"/>
            <p:cNvSpPr/>
            <p:nvPr/>
          </p:nvSpPr>
          <p:spPr>
            <a:xfrm>
              <a:off x="2490167" y="4916499"/>
              <a:ext cx="666849" cy="2975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  </a:ext>
            </a:extLst>
          </p:spPr>
          <p:txBody>
            <a:bodyPr wrap="none" lIns="25400" tIns="25400" rIns="25400" bIns="25400" anchor="ctr">
              <a:normAutofit fontScale="85000" lnSpcReduction="20000"/>
            </a:bodyPr>
            <a:lstStyle/>
            <a:p>
              <a:pPr lvl="0" algn="ctr">
                <a:defRPr sz="1800"/>
              </a:pPr>
              <a:r>
                <a:rPr lang="zh-CN" altLang="en-US" sz="1600" b="1" dirty="0">
                  <a:solidFill>
                    <a:schemeClr val="dk1">
                      <a:lumMod val="100000"/>
                    </a:schemeClr>
                  </a:solidFill>
                  <a:latin typeface="印品黑体" panose="00000500000000000000" pitchFamily="2" charset="-122"/>
                </a:rPr>
                <a:t>Keywords.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732739" y="1885766"/>
            <a:ext cx="1043758" cy="1792650"/>
            <a:chOff x="3732739" y="1885766"/>
            <a:chExt cx="1043758" cy="1792650"/>
          </a:xfrm>
        </p:grpSpPr>
        <p:sp>
          <p:nvSpPr>
            <p:cNvPr id="7" name="任意多边形: 形状 6"/>
            <p:cNvSpPr/>
            <p:nvPr/>
          </p:nvSpPr>
          <p:spPr>
            <a:xfrm>
              <a:off x="3732739" y="1885766"/>
              <a:ext cx="1039311" cy="1783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1937" y="21600"/>
                  </a:lnTo>
                  <a:lnTo>
                    <a:pt x="21600" y="10551"/>
                  </a:lnTo>
                  <a:lnTo>
                    <a:pt x="11937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100000"/>
                <a:alpha val="70000"/>
              </a:schemeClr>
            </a:solidFill>
            <a:ln w="254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 rot="10800000" flipH="1">
              <a:off x="3733277" y="1898288"/>
              <a:ext cx="1043220" cy="178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1811" y="21600"/>
                  </a:lnTo>
                  <a:lnTo>
                    <a:pt x="21600" y="11173"/>
                  </a:lnTo>
                  <a:lnTo>
                    <a:pt x="11872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100000"/>
                <a:alpha val="70000"/>
              </a:schemeClr>
            </a:solidFill>
            <a:ln w="254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124103" y="2395315"/>
              <a:ext cx="539974" cy="64814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  </a:ext>
            </a:extLst>
          </p:spPr>
          <p:txBody>
            <a:bodyPr lIns="25400" tIns="25400" rIns="25400" bIns="25400" anchor="ctr">
              <a:normAutofit/>
            </a:bodyPr>
            <a:lstStyle/>
            <a:p>
              <a:pPr lvl="0" algn="ctr">
                <a:defRPr sz="1800" b="0">
                  <a:solidFill>
                    <a:srgbClr val="000000"/>
                  </a:solidFill>
                </a:defRPr>
              </a:pPr>
              <a:r>
                <a:rPr lang="en-US" sz="1600" dirty="0">
                  <a:solidFill>
                    <a:schemeClr val="bg1">
                      <a:lumMod val="100000"/>
                    </a:schemeClr>
                  </a:solidFill>
                  <a:latin typeface="印品黑体" panose="00000500000000000000" pitchFamily="2" charset="-122"/>
                </a:rPr>
                <a:t>A.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696990" y="1885895"/>
            <a:ext cx="1043757" cy="1792651"/>
            <a:chOff x="5696990" y="1885895"/>
            <a:chExt cx="1043757" cy="1792651"/>
          </a:xfrm>
        </p:grpSpPr>
        <p:sp>
          <p:nvSpPr>
            <p:cNvPr id="4" name="任意多边形: 形状 3"/>
            <p:cNvSpPr/>
            <p:nvPr/>
          </p:nvSpPr>
          <p:spPr>
            <a:xfrm>
              <a:off x="5696990" y="1885895"/>
              <a:ext cx="1039311" cy="1783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1937" y="21600"/>
                  </a:lnTo>
                  <a:lnTo>
                    <a:pt x="21600" y="10551"/>
                  </a:lnTo>
                  <a:lnTo>
                    <a:pt x="11937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100000"/>
                <a:alpha val="70000"/>
              </a:schemeClr>
            </a:solidFill>
            <a:ln w="254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5" name="任意多边形: 形状 4"/>
            <p:cNvSpPr/>
            <p:nvPr/>
          </p:nvSpPr>
          <p:spPr>
            <a:xfrm rot="10800000" flipH="1">
              <a:off x="5697528" y="1898418"/>
              <a:ext cx="1043219" cy="178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1811" y="21600"/>
                  </a:lnTo>
                  <a:lnTo>
                    <a:pt x="21600" y="11173"/>
                  </a:lnTo>
                  <a:lnTo>
                    <a:pt x="11872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100000"/>
                <a:alpha val="70000"/>
              </a:schemeClr>
            </a:solidFill>
            <a:ln w="254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印品黑体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6159594" y="2395315"/>
              <a:ext cx="406745" cy="64814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  </a:ext>
            </a:extLst>
          </p:spPr>
          <p:txBody>
            <a:bodyPr lIns="25400" tIns="25400" rIns="25400" bIns="25400" anchor="ctr">
              <a:norm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en-US" sz="1600" b="1" dirty="0">
                  <a:solidFill>
                    <a:schemeClr val="bg1">
                      <a:lumMod val="100000"/>
                    </a:schemeClr>
                  </a:solidFill>
                  <a:latin typeface="印品黑体" panose="00000500000000000000" pitchFamily="2" charset="-122"/>
                </a:rPr>
                <a:t>B.</a:t>
              </a:r>
            </a:p>
          </p:txBody>
        </p:sp>
      </p:grpSp>
      <p:sp>
        <p:nvSpPr>
          <p:cNvPr id="23" name="Title 1"/>
          <p:cNvSpPr txBox="1">
            <a:spLocks/>
          </p:cNvSpPr>
          <p:nvPr/>
        </p:nvSpPr>
        <p:spPr>
          <a:xfrm>
            <a:off x="611560" y="175643"/>
            <a:ext cx="3240360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778495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Click to enter the title</a:t>
            </a:r>
            <a:endParaRPr lang="en-GB" altLang="zh-CN" sz="1800" dirty="0">
              <a:solidFill>
                <a:srgbClr val="778495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47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a14="http://schemas.microsoft.com/office/mac/drawingml/2011/main" xmlns:lc="http://schemas.openxmlformats.org/drawingml/2006/lockedCanvas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第一PPT模板网-WWW.1PPT.COM"/>
  <p:tag name="ISPRING_SCORM_RATE_SLIDES" val="0"/>
  <p:tag name="ISPRING_SCORM_PASSING_SCORE" val="0.000000"/>
  <p:tag name="ISPRING_ULTRA_SCORM_COURSE_ID" val="CC7F333D-C7D5-409E-85F3-17B5B59235BC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E:\ppt\第三批02\123590"/>
  <p:tag name="ISPRING_FIRST_PUBLISH" val="1"/>
  <p:tag name="ISPRING_SCORM_RATE_QUIZZES" val="0"/>
</p:tagLst>
</file>

<file path=ppt/theme/theme1.xml><?xml version="1.0" encoding="utf-8"?>
<a:theme xmlns:a="http://schemas.openxmlformats.org/drawingml/2006/main" name="www.jpppt.com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5AAD9E"/>
      </a:accent1>
      <a:accent2>
        <a:srgbClr val="ADB5BF"/>
      </a:accent2>
      <a:accent3>
        <a:srgbClr val="5AAD9E"/>
      </a:accent3>
      <a:accent4>
        <a:srgbClr val="ADB5BF"/>
      </a:accent4>
      <a:accent5>
        <a:srgbClr val="5AAD9E"/>
      </a:accent5>
      <a:accent6>
        <a:srgbClr val="ADB5BF"/>
      </a:accent6>
      <a:hlink>
        <a:srgbClr val="5AAD9E"/>
      </a:hlink>
      <a:folHlink>
        <a:srgbClr val="ADB5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0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6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7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8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19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20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2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2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2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2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6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7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8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ppt/theme/themeOverride9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AAD9E"/>
    </a:accent1>
    <a:accent2>
      <a:srgbClr val="ADB5BF"/>
    </a:accent2>
    <a:accent3>
      <a:srgbClr val="5AAD9E"/>
    </a:accent3>
    <a:accent4>
      <a:srgbClr val="ADB5BF"/>
    </a:accent4>
    <a:accent5>
      <a:srgbClr val="5AAD9E"/>
    </a:accent5>
    <a:accent6>
      <a:srgbClr val="ADB5BF"/>
    </a:accent6>
    <a:hlink>
      <a:srgbClr val="5AAD9E"/>
    </a:hlink>
    <a:folHlink>
      <a:srgbClr val="ADB5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1741</Words>
  <Application>Microsoft Office PowerPoint</Application>
  <PresentationFormat>全屏显示(16:9)</PresentationFormat>
  <Paragraphs>256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0" baseType="lpstr">
      <vt:lpstr>印品黑体</vt:lpstr>
      <vt:lpstr>Arial</vt:lpstr>
      <vt:lpstr>Calibri</vt:lpstr>
      <vt:lpstr>Narkisim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https:/www.jpppt.com</cp:keywords>
  <dc:description>www.jpppt.com</dc:description>
  <cp:lastModifiedBy>宇 之灵</cp:lastModifiedBy>
  <cp:revision>223</cp:revision>
  <dcterms:created xsi:type="dcterms:W3CDTF">2015-12-11T17:46:17Z</dcterms:created>
  <dcterms:modified xsi:type="dcterms:W3CDTF">2020-11-15T11:13:02Z</dcterms:modified>
</cp:coreProperties>
</file>