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59" r:id="rId4"/>
    <p:sldId id="271" r:id="rId5"/>
    <p:sldId id="272" r:id="rId6"/>
    <p:sldId id="273" r:id="rId7"/>
    <p:sldId id="274" r:id="rId8"/>
    <p:sldId id="289" r:id="rId9"/>
    <p:sldId id="278" r:id="rId10"/>
    <p:sldId id="279" r:id="rId11"/>
    <p:sldId id="260" r:id="rId12"/>
    <p:sldId id="281" r:id="rId13"/>
    <p:sldId id="282" r:id="rId14"/>
    <p:sldId id="264" r:id="rId15"/>
    <p:sldId id="292" r:id="rId16"/>
    <p:sldId id="293" r:id="rId17"/>
    <p:sldId id="294" r:id="rId18"/>
    <p:sldId id="261" r:id="rId19"/>
    <p:sldId id="295" r:id="rId20"/>
    <p:sldId id="296" r:id="rId21"/>
    <p:sldId id="297" r:id="rId22"/>
    <p:sldId id="298" r:id="rId23"/>
    <p:sldId id="276" r:id="rId24"/>
    <p:sldId id="265" r:id="rId25"/>
    <p:sldId id="266" r:id="rId26"/>
    <p:sldId id="262" r:id="rId27"/>
    <p:sldId id="280" r:id="rId28"/>
    <p:sldId id="267" r:id="rId29"/>
    <p:sldId id="268" r:id="rId30"/>
    <p:sldId id="269" r:id="rId31"/>
    <p:sldId id="270" r:id="rId32"/>
    <p:sldId id="283" r:id="rId33"/>
    <p:sldId id="284" r:id="rId34"/>
    <p:sldId id="300" r:id="rId35"/>
    <p:sldId id="285" r:id="rId36"/>
    <p:sldId id="286" r:id="rId37"/>
    <p:sldId id="287" r:id="rId38"/>
    <p:sldId id="288" r:id="rId39"/>
    <p:sldId id="290" r:id="rId40"/>
    <p:sldId id="291" r:id="rId41"/>
    <p:sldId id="301"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B42"/>
    <a:srgbClr val="2F7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8" autoAdjust="0"/>
    <p:restoredTop sz="94660"/>
  </p:normalViewPr>
  <p:slideViewPr>
    <p:cSldViewPr snapToGrid="0">
      <p:cViewPr varScale="1">
        <p:scale>
          <a:sx n="72" d="100"/>
          <a:sy n="72" d="100"/>
        </p:scale>
        <p:origin x="804" y="54"/>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AF-40EF-A982-2D7FFC38EB1F}"/>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9AF-40EF-A982-2D7FFC38EB1F}"/>
              </c:ext>
            </c:extLst>
          </c:dPt>
          <c:cat>
            <c:strRef>
              <c:f>Sheet1!$A$2:$A$3</c:f>
              <c:strCache>
                <c:ptCount val="2"/>
                <c:pt idx="0">
                  <c:v>A</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59AF-40EF-A982-2D7FFC38EB1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87-47CD-8947-CE302034184F}"/>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387-47CD-8947-CE302034184F}"/>
              </c:ext>
            </c:extLst>
          </c:dPt>
          <c:cat>
            <c:strRef>
              <c:f>Sheet1!$A$2:$A$3</c:f>
              <c:strCache>
                <c:ptCount val="2"/>
                <c:pt idx="0">
                  <c:v>A</c:v>
                </c:pt>
                <c:pt idx="1">
                  <c:v>B</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387-47CD-8947-CE302034184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EA-4A70-9B9A-047BF4DE5AF2}"/>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14EA-4A70-9B9A-047BF4DE5AF2}"/>
              </c:ext>
            </c:extLst>
          </c:dPt>
          <c:cat>
            <c:strRef>
              <c:f>Sheet1!$A$2:$A$3</c:f>
              <c:strCache>
                <c:ptCount val="2"/>
                <c:pt idx="0">
                  <c:v>A</c:v>
                </c:pt>
                <c:pt idx="1">
                  <c:v>B</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4EA-4A70-9B9A-047BF4DE5AF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rgbClr val="64A0DC"/>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8C-4748-A33F-96FFF71F000B}"/>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58C-4748-A33F-96FFF71F000B}"/>
              </c:ext>
            </c:extLst>
          </c:dPt>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558C-4748-A33F-96FFF71F000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8C64B-3C09-4C79-AC5B-543DECADE6E5}" type="datetimeFigureOut">
              <a:rPr lang="zh-CN" altLang="en-US" smtClean="0"/>
              <a:t>2020/11/15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7E2CD-45CD-40A3-9850-013A9E8C3D3B}" type="slidenum">
              <a:rPr lang="zh-CN" altLang="en-US" smtClean="0"/>
              <a:t>‹#›</a:t>
            </a:fld>
            <a:endParaRPr lang="zh-CN" altLang="en-US"/>
          </a:p>
        </p:txBody>
      </p:sp>
    </p:spTree>
    <p:extLst>
      <p:ext uri="{BB962C8B-B14F-4D97-AF65-F5344CB8AC3E}">
        <p14:creationId xmlns:p14="http://schemas.microsoft.com/office/powerpoint/2010/main" val="20248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a:t>
            </a:fld>
            <a:endParaRPr lang="zh-CN" altLang="en-US"/>
          </a:p>
        </p:txBody>
      </p:sp>
    </p:spTree>
    <p:extLst>
      <p:ext uri="{BB962C8B-B14F-4D97-AF65-F5344CB8AC3E}">
        <p14:creationId xmlns:p14="http://schemas.microsoft.com/office/powerpoint/2010/main" val="385799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10</a:t>
            </a:fld>
            <a:endParaRPr lang="zh-CN" altLang="en-US"/>
          </a:p>
        </p:txBody>
      </p:sp>
    </p:spTree>
    <p:extLst>
      <p:ext uri="{BB962C8B-B14F-4D97-AF65-F5344CB8AC3E}">
        <p14:creationId xmlns:p14="http://schemas.microsoft.com/office/powerpoint/2010/main" val="79071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11</a:t>
            </a:fld>
            <a:endParaRPr lang="zh-CN" altLang="en-US"/>
          </a:p>
        </p:txBody>
      </p:sp>
    </p:spTree>
    <p:extLst>
      <p:ext uri="{BB962C8B-B14F-4D97-AF65-F5344CB8AC3E}">
        <p14:creationId xmlns:p14="http://schemas.microsoft.com/office/powerpoint/2010/main" val="266019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12</a:t>
            </a:fld>
            <a:endParaRPr lang="zh-CN" altLang="en-US"/>
          </a:p>
        </p:txBody>
      </p:sp>
    </p:spTree>
    <p:extLst>
      <p:ext uri="{BB962C8B-B14F-4D97-AF65-F5344CB8AC3E}">
        <p14:creationId xmlns:p14="http://schemas.microsoft.com/office/powerpoint/2010/main" val="271240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13</a:t>
            </a:fld>
            <a:endParaRPr lang="zh-CN" altLang="en-US"/>
          </a:p>
        </p:txBody>
      </p:sp>
    </p:spTree>
    <p:extLst>
      <p:ext uri="{BB962C8B-B14F-4D97-AF65-F5344CB8AC3E}">
        <p14:creationId xmlns:p14="http://schemas.microsoft.com/office/powerpoint/2010/main" val="315046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14</a:t>
            </a:fld>
            <a:endParaRPr lang="zh-CN" altLang="en-US"/>
          </a:p>
        </p:txBody>
      </p:sp>
    </p:spTree>
    <p:extLst>
      <p:ext uri="{BB962C8B-B14F-4D97-AF65-F5344CB8AC3E}">
        <p14:creationId xmlns:p14="http://schemas.microsoft.com/office/powerpoint/2010/main" val="241706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15</a:t>
            </a:fld>
            <a:endParaRPr lang="zh-CN" altLang="en-US"/>
          </a:p>
        </p:txBody>
      </p:sp>
    </p:spTree>
    <p:extLst>
      <p:ext uri="{BB962C8B-B14F-4D97-AF65-F5344CB8AC3E}">
        <p14:creationId xmlns:p14="http://schemas.microsoft.com/office/powerpoint/2010/main" val="270662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16</a:t>
            </a:fld>
            <a:endParaRPr lang="zh-CN" altLang="en-US"/>
          </a:p>
        </p:txBody>
      </p:sp>
    </p:spTree>
    <p:extLst>
      <p:ext uri="{BB962C8B-B14F-4D97-AF65-F5344CB8AC3E}">
        <p14:creationId xmlns:p14="http://schemas.microsoft.com/office/powerpoint/2010/main" val="381307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17</a:t>
            </a:fld>
            <a:endParaRPr lang="zh-CN" altLang="en-US"/>
          </a:p>
        </p:txBody>
      </p:sp>
    </p:spTree>
    <p:extLst>
      <p:ext uri="{BB962C8B-B14F-4D97-AF65-F5344CB8AC3E}">
        <p14:creationId xmlns:p14="http://schemas.microsoft.com/office/powerpoint/2010/main" val="273141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18</a:t>
            </a:fld>
            <a:endParaRPr lang="zh-CN" altLang="en-US"/>
          </a:p>
        </p:txBody>
      </p:sp>
    </p:spTree>
    <p:extLst>
      <p:ext uri="{BB962C8B-B14F-4D97-AF65-F5344CB8AC3E}">
        <p14:creationId xmlns:p14="http://schemas.microsoft.com/office/powerpoint/2010/main" val="246614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19</a:t>
            </a:fld>
            <a:endParaRPr lang="zh-CN" altLang="en-US"/>
          </a:p>
        </p:txBody>
      </p:sp>
    </p:spTree>
    <p:extLst>
      <p:ext uri="{BB962C8B-B14F-4D97-AF65-F5344CB8AC3E}">
        <p14:creationId xmlns:p14="http://schemas.microsoft.com/office/powerpoint/2010/main" val="285076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2</a:t>
            </a:fld>
            <a:endParaRPr lang="zh-CN" altLang="en-US"/>
          </a:p>
        </p:txBody>
      </p:sp>
    </p:spTree>
    <p:extLst>
      <p:ext uri="{BB962C8B-B14F-4D97-AF65-F5344CB8AC3E}">
        <p14:creationId xmlns:p14="http://schemas.microsoft.com/office/powerpoint/2010/main" val="718054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20</a:t>
            </a:fld>
            <a:endParaRPr lang="zh-CN" altLang="en-US"/>
          </a:p>
        </p:txBody>
      </p:sp>
    </p:spTree>
    <p:extLst>
      <p:ext uri="{BB962C8B-B14F-4D97-AF65-F5344CB8AC3E}">
        <p14:creationId xmlns:p14="http://schemas.microsoft.com/office/powerpoint/2010/main" val="2316853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21</a:t>
            </a:fld>
            <a:endParaRPr lang="zh-CN" altLang="en-US"/>
          </a:p>
        </p:txBody>
      </p:sp>
    </p:spTree>
    <p:extLst>
      <p:ext uri="{BB962C8B-B14F-4D97-AF65-F5344CB8AC3E}">
        <p14:creationId xmlns:p14="http://schemas.microsoft.com/office/powerpoint/2010/main" val="255691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22</a:t>
            </a:fld>
            <a:endParaRPr lang="zh-CN" altLang="en-US"/>
          </a:p>
        </p:txBody>
      </p:sp>
    </p:spTree>
    <p:extLst>
      <p:ext uri="{BB962C8B-B14F-4D97-AF65-F5344CB8AC3E}">
        <p14:creationId xmlns:p14="http://schemas.microsoft.com/office/powerpoint/2010/main" val="2758295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10812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08288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42511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26</a:t>
            </a:fld>
            <a:endParaRPr lang="zh-CN" altLang="en-US"/>
          </a:p>
        </p:txBody>
      </p:sp>
    </p:spTree>
    <p:extLst>
      <p:ext uri="{BB962C8B-B14F-4D97-AF65-F5344CB8AC3E}">
        <p14:creationId xmlns:p14="http://schemas.microsoft.com/office/powerpoint/2010/main" val="875653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27</a:t>
            </a:fld>
            <a:endParaRPr lang="zh-CN" altLang="en-US"/>
          </a:p>
        </p:txBody>
      </p:sp>
    </p:spTree>
    <p:extLst>
      <p:ext uri="{BB962C8B-B14F-4D97-AF65-F5344CB8AC3E}">
        <p14:creationId xmlns:p14="http://schemas.microsoft.com/office/powerpoint/2010/main" val="83418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28</a:t>
            </a:fld>
            <a:endParaRPr lang="zh-CN" altLang="en-US"/>
          </a:p>
        </p:txBody>
      </p:sp>
    </p:spTree>
    <p:extLst>
      <p:ext uri="{BB962C8B-B14F-4D97-AF65-F5344CB8AC3E}">
        <p14:creationId xmlns:p14="http://schemas.microsoft.com/office/powerpoint/2010/main" val="300884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29</a:t>
            </a:fld>
            <a:endParaRPr lang="zh-CN" altLang="en-US"/>
          </a:p>
        </p:txBody>
      </p:sp>
    </p:spTree>
    <p:extLst>
      <p:ext uri="{BB962C8B-B14F-4D97-AF65-F5344CB8AC3E}">
        <p14:creationId xmlns:p14="http://schemas.microsoft.com/office/powerpoint/2010/main" val="60135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a:t>
            </a:fld>
            <a:endParaRPr lang="zh-CN" altLang="en-US"/>
          </a:p>
        </p:txBody>
      </p:sp>
    </p:spTree>
    <p:extLst>
      <p:ext uri="{BB962C8B-B14F-4D97-AF65-F5344CB8AC3E}">
        <p14:creationId xmlns:p14="http://schemas.microsoft.com/office/powerpoint/2010/main" val="3536872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30</a:t>
            </a:fld>
            <a:endParaRPr lang="zh-CN" altLang="en-US"/>
          </a:p>
        </p:txBody>
      </p:sp>
    </p:spTree>
    <p:extLst>
      <p:ext uri="{BB962C8B-B14F-4D97-AF65-F5344CB8AC3E}">
        <p14:creationId xmlns:p14="http://schemas.microsoft.com/office/powerpoint/2010/main" val="3242976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31</a:t>
            </a:fld>
            <a:endParaRPr lang="zh-CN" altLang="en-US"/>
          </a:p>
        </p:txBody>
      </p:sp>
    </p:spTree>
    <p:extLst>
      <p:ext uri="{BB962C8B-B14F-4D97-AF65-F5344CB8AC3E}">
        <p14:creationId xmlns:p14="http://schemas.microsoft.com/office/powerpoint/2010/main" val="3512060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32</a:t>
            </a:fld>
            <a:endParaRPr lang="zh-CN" altLang="en-US"/>
          </a:p>
        </p:txBody>
      </p:sp>
    </p:spTree>
    <p:extLst>
      <p:ext uri="{BB962C8B-B14F-4D97-AF65-F5344CB8AC3E}">
        <p14:creationId xmlns:p14="http://schemas.microsoft.com/office/powerpoint/2010/main" val="3172364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33</a:t>
            </a:fld>
            <a:endParaRPr lang="zh-CN" altLang="en-US"/>
          </a:p>
        </p:txBody>
      </p:sp>
    </p:spTree>
    <p:extLst>
      <p:ext uri="{BB962C8B-B14F-4D97-AF65-F5344CB8AC3E}">
        <p14:creationId xmlns:p14="http://schemas.microsoft.com/office/powerpoint/2010/main" val="1865450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34</a:t>
            </a:fld>
            <a:endParaRPr lang="zh-CN" altLang="en-US"/>
          </a:p>
        </p:txBody>
      </p:sp>
    </p:spTree>
    <p:extLst>
      <p:ext uri="{BB962C8B-B14F-4D97-AF65-F5344CB8AC3E}">
        <p14:creationId xmlns:p14="http://schemas.microsoft.com/office/powerpoint/2010/main" val="2064744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35</a:t>
            </a:fld>
            <a:endParaRPr lang="zh-CN" altLang="en-US"/>
          </a:p>
        </p:txBody>
      </p:sp>
    </p:spTree>
    <p:extLst>
      <p:ext uri="{BB962C8B-B14F-4D97-AF65-F5344CB8AC3E}">
        <p14:creationId xmlns:p14="http://schemas.microsoft.com/office/powerpoint/2010/main" val="1648103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36</a:t>
            </a:fld>
            <a:endParaRPr lang="zh-CN" altLang="en-US"/>
          </a:p>
        </p:txBody>
      </p:sp>
    </p:spTree>
    <p:extLst>
      <p:ext uri="{BB962C8B-B14F-4D97-AF65-F5344CB8AC3E}">
        <p14:creationId xmlns:p14="http://schemas.microsoft.com/office/powerpoint/2010/main" val="4223007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37</a:t>
            </a:fld>
            <a:endParaRPr lang="zh-CN" altLang="en-US"/>
          </a:p>
        </p:txBody>
      </p:sp>
    </p:spTree>
    <p:extLst>
      <p:ext uri="{BB962C8B-B14F-4D97-AF65-F5344CB8AC3E}">
        <p14:creationId xmlns:p14="http://schemas.microsoft.com/office/powerpoint/2010/main" val="76713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38</a:t>
            </a:fld>
            <a:endParaRPr lang="zh-CN" altLang="en-US"/>
          </a:p>
        </p:txBody>
      </p:sp>
    </p:spTree>
    <p:extLst>
      <p:ext uri="{BB962C8B-B14F-4D97-AF65-F5344CB8AC3E}">
        <p14:creationId xmlns:p14="http://schemas.microsoft.com/office/powerpoint/2010/main" val="2695098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39</a:t>
            </a:fld>
            <a:endParaRPr lang="zh-CN" altLang="en-US"/>
          </a:p>
        </p:txBody>
      </p:sp>
    </p:spTree>
    <p:extLst>
      <p:ext uri="{BB962C8B-B14F-4D97-AF65-F5344CB8AC3E}">
        <p14:creationId xmlns:p14="http://schemas.microsoft.com/office/powerpoint/2010/main" val="277332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546264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40</a:t>
            </a:fld>
            <a:endParaRPr lang="zh-CN" altLang="en-US"/>
          </a:p>
        </p:txBody>
      </p:sp>
    </p:spTree>
    <p:extLst>
      <p:ext uri="{BB962C8B-B14F-4D97-AF65-F5344CB8AC3E}">
        <p14:creationId xmlns:p14="http://schemas.microsoft.com/office/powerpoint/2010/main" val="1756892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41</a:t>
            </a:fld>
            <a:endParaRPr lang="zh-CN" altLang="en-US"/>
          </a:p>
        </p:txBody>
      </p:sp>
    </p:spTree>
    <p:extLst>
      <p:ext uri="{BB962C8B-B14F-4D97-AF65-F5344CB8AC3E}">
        <p14:creationId xmlns:p14="http://schemas.microsoft.com/office/powerpoint/2010/main" val="326571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117666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6</a:t>
            </a:fld>
            <a:endParaRPr lang="zh-CN" altLang="en-US"/>
          </a:p>
        </p:txBody>
      </p:sp>
    </p:spTree>
    <p:extLst>
      <p:ext uri="{BB962C8B-B14F-4D97-AF65-F5344CB8AC3E}">
        <p14:creationId xmlns:p14="http://schemas.microsoft.com/office/powerpoint/2010/main" val="212717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7188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8</a:t>
            </a:fld>
            <a:endParaRPr lang="zh-CN" altLang="en-US"/>
          </a:p>
        </p:txBody>
      </p:sp>
    </p:spTree>
    <p:extLst>
      <p:ext uri="{BB962C8B-B14F-4D97-AF65-F5344CB8AC3E}">
        <p14:creationId xmlns:p14="http://schemas.microsoft.com/office/powerpoint/2010/main" val="232990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9</a:t>
            </a:fld>
            <a:endParaRPr lang="zh-CN" altLang="en-US"/>
          </a:p>
        </p:txBody>
      </p:sp>
    </p:spTree>
    <p:extLst>
      <p:ext uri="{BB962C8B-B14F-4D97-AF65-F5344CB8AC3E}">
        <p14:creationId xmlns:p14="http://schemas.microsoft.com/office/powerpoint/2010/main" val="72937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1999" y="253159"/>
            <a:ext cx="10515600" cy="530614"/>
          </a:xfrm>
        </p:spPr>
        <p:txBody>
          <a:bodyPr>
            <a:normAutofit/>
          </a:bodyPr>
          <a:lstStyle>
            <a:lvl1pPr algn="r">
              <a:defRPr sz="3200" b="1">
                <a:solidFill>
                  <a:srgbClr val="519B4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297994" y="122788"/>
            <a:ext cx="817626" cy="754034"/>
          </a:xfrm>
          <a:prstGeom prst="rect">
            <a:avLst/>
          </a:prstGeom>
        </p:spPr>
      </p:pic>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hyperlink" Target="https://www.freeppt7.com/"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2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28.xml"/><Relationship Id="rId5" Type="http://schemas.openxmlformats.org/officeDocument/2006/relationships/tags" Target="../tags/tag12.xml"/><Relationship Id="rId10" Type="http://schemas.openxmlformats.org/officeDocument/2006/relationships/slideLayout" Target="../slideLayouts/slideLayout6.xml"/><Relationship Id="rId4" Type="http://schemas.openxmlformats.org/officeDocument/2006/relationships/tags" Target="../tags/tag11.xml"/><Relationship Id="rId9"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3"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hyperlink" Target="https://www.freeppt7.com/"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76"/>
          <p:cNvSpPr/>
          <p:nvPr>
            <p:custDataLst>
              <p:tags r:id="rId1"/>
            </p:custDataLst>
          </p:nvPr>
        </p:nvSpPr>
        <p:spPr>
          <a:xfrm>
            <a:off x="5514954" y="3728202"/>
            <a:ext cx="5203747" cy="577081"/>
          </a:xfrm>
          <a:prstGeom prst="rect">
            <a:avLst/>
          </a:prstGeom>
          <a:ln w="12700">
            <a:miter lim="400000"/>
          </a:ln>
          <a:extLst>
            <a:ext uri="{C572A759-6A51-4108-AA02-DFA0A04FC94B}"/>
          </a:extLst>
        </p:spPr>
        <p:txBody>
          <a:bodyPr wrap="square" lIns="22860" rIns="22860">
            <a:spAutoFit/>
          </a:bodyPr>
          <a:lstStyle/>
          <a:p>
            <a:pPr defTabSz="457189">
              <a:defRPr sz="1800"/>
            </a:pPr>
            <a:r>
              <a:rPr lang="en-US" altLang="zh-CN" sz="1050" kern="0" dirty="0">
                <a:solidFill>
                  <a:srgbClr val="519B42"/>
                </a:solidFill>
                <a:latin typeface="Arial"/>
                <a:ea typeface="Arial"/>
                <a:cs typeface="Arial"/>
                <a:sym typeface="Arial"/>
              </a:rPr>
              <a:t>This is a sample text. Insert your desired text here. Again. This is a dummy text. Enter your own text here. This is a sample text. Insert your desired text here. Again. This is a dummy text. Enter your own text here enter your own text here</a:t>
            </a:r>
          </a:p>
        </p:txBody>
      </p:sp>
      <p:sp>
        <p:nvSpPr>
          <p:cNvPr id="4" name="PA_形状 75"/>
          <p:cNvSpPr>
            <a:spLocks noChangeArrowheads="1"/>
          </p:cNvSpPr>
          <p:nvPr>
            <p:custDataLst>
              <p:tags r:id="rId2"/>
            </p:custDataLst>
          </p:nvPr>
        </p:nvSpPr>
        <p:spPr bwMode="auto">
          <a:xfrm>
            <a:off x="5514953" y="3035843"/>
            <a:ext cx="600118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a:defRPr>
                <a:solidFill>
                  <a:schemeClr val="tx1"/>
                </a:solidFill>
                <a:latin typeface="Helvetica Light"/>
                <a:ea typeface="Helvetica Light"/>
                <a:cs typeface="Helvetica Light"/>
                <a:sym typeface="Helvetica Light"/>
              </a:defRPr>
            </a:lvl1pPr>
            <a:lvl2pPr marL="742950" indent="-285750">
              <a:defRPr>
                <a:solidFill>
                  <a:schemeClr val="tx1"/>
                </a:solidFill>
                <a:latin typeface="Helvetica Light"/>
                <a:ea typeface="Helvetica Light"/>
                <a:cs typeface="Helvetica Light"/>
                <a:sym typeface="Helvetica Light"/>
              </a:defRPr>
            </a:lvl2pPr>
            <a:lvl3pPr marL="1143000" indent="-228600">
              <a:defRPr>
                <a:solidFill>
                  <a:schemeClr val="tx1"/>
                </a:solidFill>
                <a:latin typeface="Helvetica Light"/>
                <a:ea typeface="Helvetica Light"/>
                <a:cs typeface="Helvetica Light"/>
                <a:sym typeface="Helvetica Light"/>
              </a:defRPr>
            </a:lvl3pPr>
            <a:lvl4pPr marL="1600200" indent="-228600">
              <a:defRPr>
                <a:solidFill>
                  <a:schemeClr val="tx1"/>
                </a:solidFill>
                <a:latin typeface="Helvetica Light"/>
                <a:ea typeface="Helvetica Light"/>
                <a:cs typeface="Helvetica Light"/>
                <a:sym typeface="Helvetica Light"/>
              </a:defRPr>
            </a:lvl4pPr>
            <a:lvl5pPr marL="2057400" indent="-228600">
              <a:defRPr>
                <a:solidFill>
                  <a:schemeClr val="tx1"/>
                </a:solidFill>
                <a:latin typeface="Helvetica Light"/>
                <a:ea typeface="Helvetica Light"/>
                <a:cs typeface="Helvetica Light"/>
                <a:sym typeface="Helvetica Light"/>
              </a:defRPr>
            </a:lvl5pPr>
            <a:lvl6pPr marL="25146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6pPr>
            <a:lvl7pPr marL="29718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7pPr>
            <a:lvl8pPr marL="34290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8pPr>
            <a:lvl9pPr marL="38862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9pPr>
          </a:lstStyle>
          <a:p>
            <a:pPr>
              <a:lnSpc>
                <a:spcPct val="80000"/>
              </a:lnSpc>
            </a:pPr>
            <a:r>
              <a:rPr lang="en-US" altLang="zh-CN" sz="4800" b="1" dirty="0">
                <a:ln>
                  <a:solidFill>
                    <a:schemeClr val="bg1"/>
                  </a:solidFill>
                </a:ln>
                <a:solidFill>
                  <a:srgbClr val="519B42"/>
                </a:solidFill>
                <a:latin typeface="+mj-ea"/>
                <a:ea typeface="+mj-ea"/>
                <a:cs typeface="헤드라인A"/>
                <a:sym typeface="헤드라인A"/>
              </a:rPr>
              <a:t>Free ppt templates</a:t>
            </a:r>
          </a:p>
        </p:txBody>
      </p:sp>
      <p:sp>
        <p:nvSpPr>
          <p:cNvPr id="5" name="PA_任意多边形 3"/>
          <p:cNvSpPr/>
          <p:nvPr>
            <p:custDataLst>
              <p:tags r:id="rId3"/>
            </p:custDataLst>
          </p:nvPr>
        </p:nvSpPr>
        <p:spPr>
          <a:xfrm flipV="1">
            <a:off x="5514954" y="3612735"/>
            <a:ext cx="5645149" cy="61383"/>
          </a:xfrm>
          <a:custGeom>
            <a:avLst/>
            <a:gdLst>
              <a:gd name="connsiteX0" fmla="*/ 0 w 4404360"/>
              <a:gd name="connsiteY0" fmla="*/ 0 h 0"/>
              <a:gd name="connsiteX1" fmla="*/ 4404360 w 4404360"/>
              <a:gd name="connsiteY1" fmla="*/ 0 h 0"/>
            </a:gdLst>
            <a:ahLst/>
            <a:cxnLst>
              <a:cxn ang="0">
                <a:pos x="connsiteX0" y="connsiteY0"/>
              </a:cxn>
              <a:cxn ang="0">
                <a:pos x="connsiteX1" y="connsiteY1"/>
              </a:cxn>
            </a:cxnLst>
            <a:rect l="l" t="t" r="r" b="b"/>
            <a:pathLst>
              <a:path w="4404360">
                <a:moveTo>
                  <a:pt x="0" y="0"/>
                </a:moveTo>
                <a:lnTo>
                  <a:pt x="4404360" y="0"/>
                </a:lnTo>
              </a:path>
            </a:pathLst>
          </a:custGeom>
          <a:noFill/>
          <a:ln w="28575" cap="flat">
            <a:solidFill>
              <a:srgbClr val="519B42"/>
            </a:solidFill>
            <a:miter lim="400000"/>
          </a:ln>
          <a:effectLst/>
        </p:spPr>
        <p:style>
          <a:lnRef idx="0">
            <a:scrgbClr r="0" g="0" b="0"/>
          </a:lnRef>
          <a:fillRef idx="0">
            <a:scrgbClr r="0" g="0" b="0"/>
          </a:fillRef>
          <a:effectRef idx="0">
            <a:scrgbClr r="0" g="0" b="0"/>
          </a:effectRef>
          <a:fontRef idx="none"/>
        </p:style>
        <p:txBody>
          <a:bodyPr spcFirstLastPara="1" lIns="121919" tIns="60959" rIns="121919" bIns="60959" spcCol="38100"/>
          <a:lstStyle/>
          <a:p>
            <a:pPr defTabSz="1219170" latinLnBrk="1">
              <a:defRPr/>
            </a:pPr>
            <a:endParaRPr lang="zh-CN" altLang="en-US" sz="2400" kern="0">
              <a:solidFill>
                <a:srgbClr val="519B42"/>
              </a:solidFill>
            </a:endParaRPr>
          </a:p>
        </p:txBody>
      </p:sp>
      <p:sp>
        <p:nvSpPr>
          <p:cNvPr id="6" name="PA_文本框 4"/>
          <p:cNvSpPr txBox="1"/>
          <p:nvPr>
            <p:custDataLst>
              <p:tags r:id="rId4"/>
            </p:custDataLst>
          </p:nvPr>
        </p:nvSpPr>
        <p:spPr>
          <a:xfrm>
            <a:off x="5458971" y="918901"/>
            <a:ext cx="3501493" cy="2260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67733" tIns="67733" rIns="67733" bIns="67733" spcCol="38100" anchor="ctr">
            <a:spAutoFit/>
          </a:bodyPr>
          <a:lstStyle/>
          <a:p>
            <a:pPr defTabSz="1100639" latinLnBrk="1">
              <a:defRPr/>
            </a:pPr>
            <a:r>
              <a:rPr lang="en-US" altLang="zh-CN" sz="13800" kern="0" dirty="0">
                <a:ln w="28575">
                  <a:solidFill>
                    <a:schemeClr val="bg1"/>
                  </a:solidFill>
                </a:ln>
                <a:solidFill>
                  <a:srgbClr val="519B42"/>
                </a:solidFill>
                <a:latin typeface="Impact" panose="020B0806030902050204" pitchFamily="34" charset="0"/>
                <a:ea typeface="微软雅黑" panose="020B0503020204020204" pitchFamily="34" charset="-122"/>
              </a:rPr>
              <a:t>201X</a:t>
            </a:r>
            <a:endParaRPr lang="zh-CN" altLang="en-US" sz="13800" kern="0" dirty="0">
              <a:ln w="28575">
                <a:solidFill>
                  <a:schemeClr val="bg1"/>
                </a:solidFill>
              </a:ln>
              <a:solidFill>
                <a:srgbClr val="519B42"/>
              </a:solidFill>
              <a:latin typeface="Impact" panose="020B0806030902050204" pitchFamily="34" charset="0"/>
              <a:ea typeface="微软雅黑" panose="020B0503020204020204" pitchFamily="34" charset="-122"/>
            </a:endParaRPr>
          </a:p>
        </p:txBody>
      </p:sp>
      <p:pic>
        <p:nvPicPr>
          <p:cNvPr id="2" name="PA_图片 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8053610" y="1791936"/>
            <a:ext cx="817626" cy="754034"/>
          </a:xfrm>
          <a:prstGeom prst="rect">
            <a:avLst/>
          </a:prstGeom>
        </p:spPr>
      </p:pic>
      <p:pic>
        <p:nvPicPr>
          <p:cNvPr id="7" name="PA_图片 6"/>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3749210" y="2195677"/>
            <a:ext cx="1066630" cy="983671"/>
          </a:xfrm>
          <a:prstGeom prst="rect">
            <a:avLst/>
          </a:prstGeom>
        </p:spPr>
      </p:pic>
      <p:pic>
        <p:nvPicPr>
          <p:cNvPr id="9" name="图片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1993" y="1920240"/>
            <a:ext cx="5302961" cy="6050280"/>
          </a:xfrm>
          <a:prstGeom prst="rect">
            <a:avLst/>
          </a:prstGeom>
        </p:spPr>
      </p:pic>
      <p:sp>
        <p:nvSpPr>
          <p:cNvPr id="8" name="Rounded Rectangle 7">
            <a:extLst>
              <a:ext uri="{FF2B5EF4-FFF2-40B4-BE49-F238E27FC236}">
                <a16:creationId xmlns:a16="http://schemas.microsoft.com/office/drawing/2014/main" id="{45A37DE0-3AA6-4310-99AD-A22694BE8387}"/>
              </a:ext>
            </a:extLst>
          </p:cNvPr>
          <p:cNvSpPr/>
          <p:nvPr/>
        </p:nvSpPr>
        <p:spPr>
          <a:xfrm>
            <a:off x="9541764" y="38212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519B42"/>
                </a:solidFill>
              </a:rPr>
              <a:t>LOGO</a:t>
            </a:r>
            <a:endParaRPr lang="ko-KR" altLang="en-US" sz="2700" dirty="0">
              <a:solidFill>
                <a:srgbClr val="519B42"/>
              </a:solidFill>
            </a:endParaRPr>
          </a:p>
        </p:txBody>
      </p:sp>
      <p:sp>
        <p:nvSpPr>
          <p:cNvPr id="12" name="TextBox 3">
            <a:hlinkClick r:id="rId12"/>
            <a:extLst>
              <a:ext uri="{FF2B5EF4-FFF2-40B4-BE49-F238E27FC236}">
                <a16:creationId xmlns:a16="http://schemas.microsoft.com/office/drawing/2014/main" id="{8FB0E432-AF14-4F90-BA9B-36ACAF2D0E5F}"/>
              </a:ext>
            </a:extLst>
          </p:cNvPr>
          <p:cNvSpPr txBox="1"/>
          <p:nvPr/>
        </p:nvSpPr>
        <p:spPr>
          <a:xfrm>
            <a:off x="926387" y="6611779"/>
            <a:ext cx="5169613" cy="246221"/>
          </a:xfrm>
          <a:prstGeom prst="rect">
            <a:avLst/>
          </a:prstGeom>
          <a:noFill/>
        </p:spPr>
        <p:txBody>
          <a:bodyPr wrap="square" rtlCol="0">
            <a:spAutoFit/>
          </a:bodyPr>
          <a:lstStyle/>
          <a:p>
            <a:r>
              <a:rPr lang="en-US" altLang="zh-CN" sz="1000" dirty="0">
                <a:solidFill>
                  <a:srgbClr val="519B42"/>
                </a:solidFill>
                <a:cs typeface="Arial" pitchFamily="34" charset="0"/>
                <a:hlinkClick r:id="rId12">
                  <a:extLst>
                    <a:ext uri="{A12FA001-AC4F-418D-AE19-62706E023703}">
                      <ahyp:hlinkClr xmlns:ahyp="http://schemas.microsoft.com/office/drawing/2018/hyperlinkcolor" val="tx"/>
                    </a:ext>
                  </a:extLst>
                </a:hlinkClick>
              </a:rPr>
              <a:t>https://www.freeppt7.com</a:t>
            </a:r>
            <a:endParaRPr lang="ko-KR" altLang="en-US" sz="1000" dirty="0">
              <a:solidFill>
                <a:srgbClr val="519B42"/>
              </a:solidFill>
              <a:cs typeface="Arial" pitchFamily="34" charset="0"/>
            </a:endParaRPr>
          </a:p>
        </p:txBody>
      </p:sp>
    </p:spTree>
    <p:extLst>
      <p:ext uri="{BB962C8B-B14F-4D97-AF65-F5344CB8AC3E}">
        <p14:creationId xmlns:p14="http://schemas.microsoft.com/office/powerpoint/2010/main" val="34311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animEffect transition="in" filter="fade">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4000"/>
                            </p:stCondLst>
                            <p:childTnLst>
                              <p:par>
                                <p:cTn id="36" presetID="16" presetClass="entr" presetSubtype="2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750"/>
                                        <p:tgtEl>
                                          <p:spTgt spid="5"/>
                                        </p:tgtEl>
                                      </p:cBhvr>
                                    </p:animEffect>
                                  </p:childTnLst>
                                </p:cTn>
                              </p:par>
                            </p:childTnLst>
                          </p:cTn>
                        </p:par>
                        <p:par>
                          <p:cTn id="39" fill="hold">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a:spLocks/>
            </p:cNvSpPr>
            <p:nvPr/>
          </p:nvSpPr>
          <p:spPr bwMode="auto">
            <a:xfrm>
              <a:off x="5689601" y="4095750"/>
              <a:ext cx="457200" cy="198438"/>
            </a:xfrm>
            <a:custGeom>
              <a:avLst/>
              <a:gdLst>
                <a:gd name="T0" fmla="*/ 13 w 122"/>
                <a:gd name="T1" fmla="*/ 0 h 53"/>
                <a:gd name="T2" fmla="*/ 0 w 122"/>
                <a:gd name="T3" fmla="*/ 53 h 53"/>
                <a:gd name="T4" fmla="*/ 122 w 122"/>
                <a:gd name="T5" fmla="*/ 53 h 53"/>
                <a:gd name="T6" fmla="*/ 109 w 122"/>
                <a:gd name="T7" fmla="*/ 0 h 53"/>
                <a:gd name="T8" fmla="*/ 13 w 122"/>
                <a:gd name="T9" fmla="*/ 0 h 53"/>
              </a:gdLst>
              <a:ahLst/>
              <a:cxnLst>
                <a:cxn ang="0">
                  <a:pos x="T0" y="T1"/>
                </a:cxn>
                <a:cxn ang="0">
                  <a:pos x="T2" y="T3"/>
                </a:cxn>
                <a:cxn ang="0">
                  <a:pos x="T4" y="T5"/>
                </a:cxn>
                <a:cxn ang="0">
                  <a:pos x="T6" y="T7"/>
                </a:cxn>
                <a:cxn ang="0">
                  <a:pos x="T8" y="T9"/>
                </a:cxn>
              </a:cxnLst>
              <a:rect l="0" t="0" r="r" b="b"/>
              <a:pathLst>
                <a:path w="122" h="53">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8"/>
            <p:cNvSpPr>
              <a:spLocks/>
            </p:cNvSpPr>
            <p:nvPr/>
          </p:nvSpPr>
          <p:spPr bwMode="auto">
            <a:xfrm>
              <a:off x="5149851" y="4017963"/>
              <a:ext cx="1536700" cy="149225"/>
            </a:xfrm>
            <a:custGeom>
              <a:avLst/>
              <a:gdLst>
                <a:gd name="T0" fmla="*/ 0 w 410"/>
                <a:gd name="T1" fmla="*/ 0 h 40"/>
                <a:gd name="T2" fmla="*/ 0 w 410"/>
                <a:gd name="T3" fmla="*/ 30 h 40"/>
                <a:gd name="T4" fmla="*/ 10 w 410"/>
                <a:gd name="T5" fmla="*/ 40 h 40"/>
                <a:gd name="T6" fmla="*/ 400 w 410"/>
                <a:gd name="T7" fmla="*/ 40 h 40"/>
                <a:gd name="T8" fmla="*/ 410 w 410"/>
                <a:gd name="T9" fmla="*/ 30 h 40"/>
                <a:gd name="T10" fmla="*/ 410 w 410"/>
                <a:gd name="T11" fmla="*/ 0 h 40"/>
                <a:gd name="T12" fmla="*/ 0 w 41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0" h="4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9"/>
            <p:cNvSpPr>
              <a:spLocks/>
            </p:cNvSpPr>
            <p:nvPr/>
          </p:nvSpPr>
          <p:spPr bwMode="auto">
            <a:xfrm>
              <a:off x="5141913" y="3041650"/>
              <a:ext cx="1544638" cy="976313"/>
            </a:xfrm>
            <a:custGeom>
              <a:avLst/>
              <a:gdLst>
                <a:gd name="T0" fmla="*/ 412 w 412"/>
                <a:gd name="T1" fmla="*/ 260 h 260"/>
                <a:gd name="T2" fmla="*/ 412 w 412"/>
                <a:gd name="T3" fmla="*/ 11 h 260"/>
                <a:gd name="T4" fmla="*/ 402 w 412"/>
                <a:gd name="T5" fmla="*/ 0 h 260"/>
                <a:gd name="T6" fmla="*/ 10 w 412"/>
                <a:gd name="T7" fmla="*/ 0 h 260"/>
                <a:gd name="T8" fmla="*/ 0 w 412"/>
                <a:gd name="T9" fmla="*/ 11 h 260"/>
                <a:gd name="T10" fmla="*/ 0 w 412"/>
                <a:gd name="T11" fmla="*/ 260 h 260"/>
                <a:gd name="T12" fmla="*/ 412 w 41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412" h="260">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1"/>
            <p:cNvSpPr>
              <a:spLocks/>
            </p:cNvSpPr>
            <p:nvPr/>
          </p:nvSpPr>
          <p:spPr bwMode="auto">
            <a:xfrm>
              <a:off x="6397626" y="3938588"/>
              <a:ext cx="4763" cy="3175"/>
            </a:xfrm>
            <a:custGeom>
              <a:avLst/>
              <a:gdLst>
                <a:gd name="T0" fmla="*/ 0 w 3"/>
                <a:gd name="T1" fmla="*/ 0 h 2"/>
                <a:gd name="T2" fmla="*/ 3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3" y="2"/>
                  </a:lnTo>
                  <a:lnTo>
                    <a:pt x="3"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3"/>
            <p:cNvSpPr>
              <a:spLocks/>
            </p:cNvSpPr>
            <p:nvPr/>
          </p:nvSpPr>
          <p:spPr bwMode="auto">
            <a:xfrm>
              <a:off x="6391276" y="393065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4"/>
            <p:cNvSpPr>
              <a:spLocks/>
            </p:cNvSpPr>
            <p:nvPr/>
          </p:nvSpPr>
          <p:spPr bwMode="auto">
            <a:xfrm>
              <a:off x="6964363" y="3600450"/>
              <a:ext cx="288925" cy="571500"/>
            </a:xfrm>
            <a:custGeom>
              <a:avLst/>
              <a:gdLst>
                <a:gd name="T0" fmla="*/ 65 w 77"/>
                <a:gd name="T1" fmla="*/ 0 h 152"/>
                <a:gd name="T2" fmla="*/ 11 w 77"/>
                <a:gd name="T3" fmla="*/ 0 h 152"/>
                <a:gd name="T4" fmla="*/ 0 w 77"/>
                <a:gd name="T5" fmla="*/ 11 h 152"/>
                <a:gd name="T6" fmla="*/ 0 w 77"/>
                <a:gd name="T7" fmla="*/ 140 h 152"/>
                <a:gd name="T8" fmla="*/ 11 w 77"/>
                <a:gd name="T9" fmla="*/ 152 h 152"/>
                <a:gd name="T10" fmla="*/ 65 w 77"/>
                <a:gd name="T11" fmla="*/ 152 h 152"/>
                <a:gd name="T12" fmla="*/ 77 w 77"/>
                <a:gd name="T13" fmla="*/ 140 h 152"/>
                <a:gd name="T14" fmla="*/ 77 w 77"/>
                <a:gd name="T15" fmla="*/ 11 h 152"/>
                <a:gd name="T16" fmla="*/ 65 w 77"/>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2">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5"/>
            <p:cNvSpPr>
              <a:spLocks/>
            </p:cNvSpPr>
            <p:nvPr/>
          </p:nvSpPr>
          <p:spPr bwMode="auto">
            <a:xfrm>
              <a:off x="7065963" y="3635375"/>
              <a:ext cx="82550" cy="6350"/>
            </a:xfrm>
            <a:custGeom>
              <a:avLst/>
              <a:gdLst>
                <a:gd name="T0" fmla="*/ 1 w 22"/>
                <a:gd name="T1" fmla="*/ 0 h 2"/>
                <a:gd name="T2" fmla="*/ 21 w 22"/>
                <a:gd name="T3" fmla="*/ 0 h 2"/>
                <a:gd name="T4" fmla="*/ 22 w 22"/>
                <a:gd name="T5" fmla="*/ 1 h 2"/>
                <a:gd name="T6" fmla="*/ 21 w 22"/>
                <a:gd name="T7" fmla="*/ 2 h 2"/>
                <a:gd name="T8" fmla="*/ 1 w 22"/>
                <a:gd name="T9" fmla="*/ 2 h 2"/>
                <a:gd name="T10" fmla="*/ 0 w 22"/>
                <a:gd name="T11" fmla="*/ 1 h 2"/>
                <a:gd name="T12" fmla="*/ 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a:spLocks/>
              </p:cNvSpPr>
              <p:nvPr/>
            </p:nvSpPr>
            <p:spPr bwMode="auto">
              <a:xfrm>
                <a:off x="5640388" y="4291013"/>
                <a:ext cx="558800" cy="38100"/>
              </a:xfrm>
              <a:custGeom>
                <a:avLst/>
                <a:gdLst>
                  <a:gd name="T0" fmla="*/ 142 w 149"/>
                  <a:gd name="T1" fmla="*/ 0 h 10"/>
                  <a:gd name="T2" fmla="*/ 6 w 149"/>
                  <a:gd name="T3" fmla="*/ 0 h 10"/>
                  <a:gd name="T4" fmla="*/ 0 w 149"/>
                  <a:gd name="T5" fmla="*/ 8 h 10"/>
                  <a:gd name="T6" fmla="*/ 0 w 149"/>
                  <a:gd name="T7" fmla="*/ 10 h 10"/>
                  <a:gd name="T8" fmla="*/ 149 w 149"/>
                  <a:gd name="T9" fmla="*/ 10 h 10"/>
                  <a:gd name="T10" fmla="*/ 149 w 149"/>
                  <a:gd name="T11" fmla="*/ 8 h 10"/>
                  <a:gd name="T12" fmla="*/ 142 w 14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9" h="10">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
              <p:cNvSpPr>
                <a:spLocks noEditPoints="1"/>
              </p:cNvSpPr>
              <p:nvPr/>
            </p:nvSpPr>
            <p:spPr bwMode="auto">
              <a:xfrm>
                <a:off x="6642101" y="2543175"/>
                <a:ext cx="303213" cy="247650"/>
              </a:xfrm>
              <a:custGeom>
                <a:avLst/>
                <a:gdLst>
                  <a:gd name="T0" fmla="*/ 16 w 81"/>
                  <a:gd name="T1" fmla="*/ 66 h 66"/>
                  <a:gd name="T2" fmla="*/ 10 w 81"/>
                  <a:gd name="T3" fmla="*/ 61 h 66"/>
                  <a:gd name="T4" fmla="*/ 0 w 81"/>
                  <a:gd name="T5" fmla="*/ 23 h 66"/>
                  <a:gd name="T6" fmla="*/ 1 w 81"/>
                  <a:gd name="T7" fmla="*/ 18 h 66"/>
                  <a:gd name="T8" fmla="*/ 5 w 81"/>
                  <a:gd name="T9" fmla="*/ 15 h 66"/>
                  <a:gd name="T10" fmla="*/ 62 w 81"/>
                  <a:gd name="T11" fmla="*/ 1 h 66"/>
                  <a:gd name="T12" fmla="*/ 70 w 81"/>
                  <a:gd name="T13" fmla="*/ 5 h 66"/>
                  <a:gd name="T14" fmla="*/ 80 w 81"/>
                  <a:gd name="T15" fmla="*/ 43 h 66"/>
                  <a:gd name="T16" fmla="*/ 75 w 81"/>
                  <a:gd name="T17" fmla="*/ 51 h 66"/>
                  <a:gd name="T18" fmla="*/ 18 w 81"/>
                  <a:gd name="T19" fmla="*/ 65 h 66"/>
                  <a:gd name="T20" fmla="*/ 16 w 81"/>
                  <a:gd name="T21" fmla="*/ 66 h 66"/>
                  <a:gd name="T22" fmla="*/ 64 w 81"/>
                  <a:gd name="T23" fmla="*/ 5 h 66"/>
                  <a:gd name="T24" fmla="*/ 63 w 81"/>
                  <a:gd name="T25" fmla="*/ 5 h 66"/>
                  <a:gd name="T26" fmla="*/ 6 w 81"/>
                  <a:gd name="T27" fmla="*/ 19 h 66"/>
                  <a:gd name="T28" fmla="*/ 5 w 81"/>
                  <a:gd name="T29" fmla="*/ 20 h 66"/>
                  <a:gd name="T30" fmla="*/ 5 w 81"/>
                  <a:gd name="T31" fmla="*/ 22 h 66"/>
                  <a:gd name="T32" fmla="*/ 14 w 81"/>
                  <a:gd name="T33" fmla="*/ 60 h 66"/>
                  <a:gd name="T34" fmla="*/ 17 w 81"/>
                  <a:gd name="T35" fmla="*/ 61 h 66"/>
                  <a:gd name="T36" fmla="*/ 74 w 81"/>
                  <a:gd name="T37" fmla="*/ 46 h 66"/>
                  <a:gd name="T38" fmla="*/ 76 w 81"/>
                  <a:gd name="T39" fmla="*/ 44 h 66"/>
                  <a:gd name="T40" fmla="*/ 66 w 81"/>
                  <a:gd name="T41" fmla="*/ 6 h 66"/>
                  <a:gd name="T42" fmla="*/ 64 w 81"/>
                  <a:gd name="T43"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6">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
              <p:cNvSpPr>
                <a:spLocks/>
              </p:cNvSpPr>
              <p:nvPr/>
            </p:nvSpPr>
            <p:spPr bwMode="auto">
              <a:xfrm>
                <a:off x="6680201" y="2652713"/>
                <a:ext cx="261938" cy="138113"/>
              </a:xfrm>
              <a:custGeom>
                <a:avLst/>
                <a:gdLst>
                  <a:gd name="T0" fmla="*/ 6 w 70"/>
                  <a:gd name="T1" fmla="*/ 37 h 37"/>
                  <a:gd name="T2" fmla="*/ 1 w 70"/>
                  <a:gd name="T3" fmla="*/ 34 h 37"/>
                  <a:gd name="T4" fmla="*/ 0 w 70"/>
                  <a:gd name="T5" fmla="*/ 33 h 37"/>
                  <a:gd name="T6" fmla="*/ 18 w 70"/>
                  <a:gd name="T7" fmla="*/ 6 h 37"/>
                  <a:gd name="T8" fmla="*/ 22 w 70"/>
                  <a:gd name="T9" fmla="*/ 8 h 37"/>
                  <a:gd name="T10" fmla="*/ 6 w 70"/>
                  <a:gd name="T11" fmla="*/ 32 h 37"/>
                  <a:gd name="T12" fmla="*/ 7 w 70"/>
                  <a:gd name="T13" fmla="*/ 32 h 37"/>
                  <a:gd name="T14" fmla="*/ 64 w 70"/>
                  <a:gd name="T15" fmla="*/ 17 h 37"/>
                  <a:gd name="T16" fmla="*/ 65 w 70"/>
                  <a:gd name="T17" fmla="*/ 17 h 37"/>
                  <a:gd name="T18" fmla="*/ 39 w 70"/>
                  <a:gd name="T19" fmla="*/ 3 h 37"/>
                  <a:gd name="T20" fmla="*/ 41 w 70"/>
                  <a:gd name="T21" fmla="*/ 0 h 37"/>
                  <a:gd name="T22" fmla="*/ 70 w 70"/>
                  <a:gd name="T23" fmla="*/ 14 h 37"/>
                  <a:gd name="T24" fmla="*/ 70 w 70"/>
                  <a:gd name="T25" fmla="*/ 16 h 37"/>
                  <a:gd name="T26" fmla="*/ 65 w 70"/>
                  <a:gd name="T27" fmla="*/ 22 h 37"/>
                  <a:gd name="T28" fmla="*/ 8 w 70"/>
                  <a:gd name="T29" fmla="*/ 36 h 37"/>
                  <a:gd name="T30" fmla="*/ 6 w 70"/>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
              <p:cNvSpPr>
                <a:spLocks noEditPoints="1"/>
              </p:cNvSpPr>
              <p:nvPr/>
            </p:nvSpPr>
            <p:spPr bwMode="auto">
              <a:xfrm>
                <a:off x="6642101" y="2543175"/>
                <a:ext cx="261938" cy="168275"/>
              </a:xfrm>
              <a:custGeom>
                <a:avLst/>
                <a:gdLst>
                  <a:gd name="T0" fmla="*/ 43 w 70"/>
                  <a:gd name="T1" fmla="*/ 45 h 45"/>
                  <a:gd name="T2" fmla="*/ 0 w 70"/>
                  <a:gd name="T3" fmla="*/ 22 h 45"/>
                  <a:gd name="T4" fmla="*/ 0 w 70"/>
                  <a:gd name="T5" fmla="*/ 21 h 45"/>
                  <a:gd name="T6" fmla="*/ 5 w 70"/>
                  <a:gd name="T7" fmla="*/ 15 h 45"/>
                  <a:gd name="T8" fmla="*/ 62 w 70"/>
                  <a:gd name="T9" fmla="*/ 1 h 45"/>
                  <a:gd name="T10" fmla="*/ 69 w 70"/>
                  <a:gd name="T11" fmla="*/ 3 h 45"/>
                  <a:gd name="T12" fmla="*/ 70 w 70"/>
                  <a:gd name="T13" fmla="*/ 4 h 45"/>
                  <a:gd name="T14" fmla="*/ 43 w 70"/>
                  <a:gd name="T15" fmla="*/ 45 h 45"/>
                  <a:gd name="T16" fmla="*/ 5 w 70"/>
                  <a:gd name="T17" fmla="*/ 20 h 45"/>
                  <a:gd name="T18" fmla="*/ 42 w 70"/>
                  <a:gd name="T19" fmla="*/ 39 h 45"/>
                  <a:gd name="T20" fmla="*/ 65 w 70"/>
                  <a:gd name="T21" fmla="*/ 5 h 45"/>
                  <a:gd name="T22" fmla="*/ 63 w 70"/>
                  <a:gd name="T23" fmla="*/ 5 h 45"/>
                  <a:gd name="T24" fmla="*/ 6 w 70"/>
                  <a:gd name="T25" fmla="*/ 19 h 45"/>
                  <a:gd name="T26" fmla="*/ 5 w 70"/>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5">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
              <p:cNvSpPr>
                <a:spLocks noEditPoints="1"/>
              </p:cNvSpPr>
              <p:nvPr/>
            </p:nvSpPr>
            <p:spPr bwMode="auto">
              <a:xfrm>
                <a:off x="7091363" y="3255963"/>
                <a:ext cx="147638" cy="203200"/>
              </a:xfrm>
              <a:custGeom>
                <a:avLst/>
                <a:gdLst>
                  <a:gd name="T0" fmla="*/ 33 w 93"/>
                  <a:gd name="T1" fmla="*/ 128 h 128"/>
                  <a:gd name="T2" fmla="*/ 0 w 93"/>
                  <a:gd name="T3" fmla="*/ 19 h 128"/>
                  <a:gd name="T4" fmla="*/ 62 w 93"/>
                  <a:gd name="T5" fmla="*/ 0 h 128"/>
                  <a:gd name="T6" fmla="*/ 93 w 93"/>
                  <a:gd name="T7" fmla="*/ 111 h 128"/>
                  <a:gd name="T8" fmla="*/ 33 w 93"/>
                  <a:gd name="T9" fmla="*/ 128 h 128"/>
                  <a:gd name="T10" fmla="*/ 12 w 93"/>
                  <a:gd name="T11" fmla="*/ 26 h 128"/>
                  <a:gd name="T12" fmla="*/ 41 w 93"/>
                  <a:gd name="T13" fmla="*/ 116 h 128"/>
                  <a:gd name="T14" fmla="*/ 81 w 93"/>
                  <a:gd name="T15" fmla="*/ 104 h 128"/>
                  <a:gd name="T16" fmla="*/ 55 w 93"/>
                  <a:gd name="T17" fmla="*/ 14 h 128"/>
                  <a:gd name="T18" fmla="*/ 12 w 93"/>
                  <a:gd name="T1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28">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
              <p:cNvSpPr>
                <a:spLocks noEditPoints="1"/>
              </p:cNvSpPr>
              <p:nvPr/>
            </p:nvSpPr>
            <p:spPr bwMode="auto">
              <a:xfrm>
                <a:off x="7178676" y="3148013"/>
                <a:ext cx="220663" cy="246063"/>
              </a:xfrm>
              <a:custGeom>
                <a:avLst/>
                <a:gdLst>
                  <a:gd name="T0" fmla="*/ 39 w 59"/>
                  <a:gd name="T1" fmla="*/ 66 h 66"/>
                  <a:gd name="T2" fmla="*/ 36 w 59"/>
                  <a:gd name="T3" fmla="*/ 66 h 66"/>
                  <a:gd name="T4" fmla="*/ 27 w 59"/>
                  <a:gd name="T5" fmla="*/ 65 h 66"/>
                  <a:gd name="T6" fmla="*/ 22 w 59"/>
                  <a:gd name="T7" fmla="*/ 65 h 66"/>
                  <a:gd name="T8" fmla="*/ 10 w 59"/>
                  <a:gd name="T9" fmla="*/ 65 h 66"/>
                  <a:gd name="T10" fmla="*/ 8 w 59"/>
                  <a:gd name="T11" fmla="*/ 65 h 66"/>
                  <a:gd name="T12" fmla="*/ 0 w 59"/>
                  <a:gd name="T13" fmla="*/ 36 h 66"/>
                  <a:gd name="T14" fmla="*/ 1 w 59"/>
                  <a:gd name="T15" fmla="*/ 35 h 66"/>
                  <a:gd name="T16" fmla="*/ 16 w 59"/>
                  <a:gd name="T17" fmla="*/ 18 h 66"/>
                  <a:gd name="T18" fmla="*/ 17 w 59"/>
                  <a:gd name="T19" fmla="*/ 5 h 66"/>
                  <a:gd name="T20" fmla="*/ 18 w 59"/>
                  <a:gd name="T21" fmla="*/ 2 h 66"/>
                  <a:gd name="T22" fmla="*/ 25 w 59"/>
                  <a:gd name="T23" fmla="*/ 0 h 66"/>
                  <a:gd name="T24" fmla="*/ 29 w 59"/>
                  <a:gd name="T25" fmla="*/ 2 h 66"/>
                  <a:gd name="T26" fmla="*/ 32 w 59"/>
                  <a:gd name="T27" fmla="*/ 17 h 66"/>
                  <a:gd name="T28" fmla="*/ 32 w 59"/>
                  <a:gd name="T29" fmla="*/ 19 h 66"/>
                  <a:gd name="T30" fmla="*/ 32 w 59"/>
                  <a:gd name="T31" fmla="*/ 21 h 66"/>
                  <a:gd name="T32" fmla="*/ 32 w 59"/>
                  <a:gd name="T33" fmla="*/ 24 h 66"/>
                  <a:gd name="T34" fmla="*/ 47 w 59"/>
                  <a:gd name="T35" fmla="*/ 26 h 66"/>
                  <a:gd name="T36" fmla="*/ 48 w 59"/>
                  <a:gd name="T37" fmla="*/ 26 h 66"/>
                  <a:gd name="T38" fmla="*/ 48 w 59"/>
                  <a:gd name="T39" fmla="*/ 26 h 66"/>
                  <a:gd name="T40" fmla="*/ 59 w 59"/>
                  <a:gd name="T41" fmla="*/ 37 h 66"/>
                  <a:gd name="T42" fmla="*/ 56 w 59"/>
                  <a:gd name="T43" fmla="*/ 43 h 66"/>
                  <a:gd name="T44" fmla="*/ 56 w 59"/>
                  <a:gd name="T45" fmla="*/ 46 h 66"/>
                  <a:gd name="T46" fmla="*/ 53 w 59"/>
                  <a:gd name="T47" fmla="*/ 52 h 66"/>
                  <a:gd name="T48" fmla="*/ 53 w 59"/>
                  <a:gd name="T49" fmla="*/ 53 h 66"/>
                  <a:gd name="T50" fmla="*/ 48 w 59"/>
                  <a:gd name="T51" fmla="*/ 60 h 66"/>
                  <a:gd name="T52" fmla="*/ 48 w 59"/>
                  <a:gd name="T53" fmla="*/ 62 h 66"/>
                  <a:gd name="T54" fmla="*/ 39 w 59"/>
                  <a:gd name="T55" fmla="*/ 66 h 66"/>
                  <a:gd name="T56" fmla="*/ 17 w 59"/>
                  <a:gd name="T57" fmla="*/ 60 h 66"/>
                  <a:gd name="T58" fmla="*/ 22 w 59"/>
                  <a:gd name="T59" fmla="*/ 60 h 66"/>
                  <a:gd name="T60" fmla="*/ 28 w 59"/>
                  <a:gd name="T61" fmla="*/ 61 h 66"/>
                  <a:gd name="T62" fmla="*/ 37 w 59"/>
                  <a:gd name="T63" fmla="*/ 62 h 66"/>
                  <a:gd name="T64" fmla="*/ 39 w 59"/>
                  <a:gd name="T65" fmla="*/ 62 h 66"/>
                  <a:gd name="T66" fmla="*/ 44 w 59"/>
                  <a:gd name="T67" fmla="*/ 60 h 66"/>
                  <a:gd name="T68" fmla="*/ 44 w 59"/>
                  <a:gd name="T69" fmla="*/ 59 h 66"/>
                  <a:gd name="T70" fmla="*/ 44 w 59"/>
                  <a:gd name="T71" fmla="*/ 57 h 66"/>
                  <a:gd name="T72" fmla="*/ 46 w 59"/>
                  <a:gd name="T73" fmla="*/ 57 h 66"/>
                  <a:gd name="T74" fmla="*/ 49 w 59"/>
                  <a:gd name="T75" fmla="*/ 53 h 66"/>
                  <a:gd name="T76" fmla="*/ 49 w 59"/>
                  <a:gd name="T77" fmla="*/ 52 h 66"/>
                  <a:gd name="T78" fmla="*/ 48 w 59"/>
                  <a:gd name="T79" fmla="*/ 50 h 66"/>
                  <a:gd name="T80" fmla="*/ 50 w 59"/>
                  <a:gd name="T81" fmla="*/ 49 h 66"/>
                  <a:gd name="T82" fmla="*/ 52 w 59"/>
                  <a:gd name="T83" fmla="*/ 46 h 66"/>
                  <a:gd name="T84" fmla="*/ 52 w 59"/>
                  <a:gd name="T85" fmla="*/ 43 h 66"/>
                  <a:gd name="T86" fmla="*/ 51 w 59"/>
                  <a:gd name="T87" fmla="*/ 42 h 66"/>
                  <a:gd name="T88" fmla="*/ 52 w 59"/>
                  <a:gd name="T89" fmla="*/ 41 h 66"/>
                  <a:gd name="T90" fmla="*/ 54 w 59"/>
                  <a:gd name="T91" fmla="*/ 37 h 66"/>
                  <a:gd name="T92" fmla="*/ 48 w 59"/>
                  <a:gd name="T93" fmla="*/ 31 h 66"/>
                  <a:gd name="T94" fmla="*/ 47 w 59"/>
                  <a:gd name="T95" fmla="*/ 31 h 66"/>
                  <a:gd name="T96" fmla="*/ 28 w 59"/>
                  <a:gd name="T97" fmla="*/ 27 h 66"/>
                  <a:gd name="T98" fmla="*/ 27 w 59"/>
                  <a:gd name="T99" fmla="*/ 24 h 66"/>
                  <a:gd name="T100" fmla="*/ 28 w 59"/>
                  <a:gd name="T101" fmla="*/ 21 h 66"/>
                  <a:gd name="T102" fmla="*/ 28 w 59"/>
                  <a:gd name="T103" fmla="*/ 19 h 66"/>
                  <a:gd name="T104" fmla="*/ 28 w 59"/>
                  <a:gd name="T105" fmla="*/ 16 h 66"/>
                  <a:gd name="T106" fmla="*/ 26 w 59"/>
                  <a:gd name="T107" fmla="*/ 5 h 66"/>
                  <a:gd name="T108" fmla="*/ 25 w 59"/>
                  <a:gd name="T109" fmla="*/ 4 h 66"/>
                  <a:gd name="T110" fmla="*/ 22 w 59"/>
                  <a:gd name="T111" fmla="*/ 5 h 66"/>
                  <a:gd name="T112" fmla="*/ 21 w 59"/>
                  <a:gd name="T113" fmla="*/ 19 h 66"/>
                  <a:gd name="T114" fmla="*/ 20 w 59"/>
                  <a:gd name="T115" fmla="*/ 20 h 66"/>
                  <a:gd name="T116" fmla="*/ 5 w 59"/>
                  <a:gd name="T117" fmla="*/ 38 h 66"/>
                  <a:gd name="T118" fmla="*/ 11 w 59"/>
                  <a:gd name="T119" fmla="*/ 60 h 66"/>
                  <a:gd name="T120" fmla="*/ 17 w 59"/>
                  <a:gd name="T1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66">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3"/>
              <p:cNvSpPr>
                <a:spLocks noEditPoints="1"/>
              </p:cNvSpPr>
              <p:nvPr/>
            </p:nvSpPr>
            <p:spPr bwMode="auto">
              <a:xfrm>
                <a:off x="5251451" y="2468563"/>
                <a:ext cx="471488" cy="412750"/>
              </a:xfrm>
              <a:custGeom>
                <a:avLst/>
                <a:gdLst>
                  <a:gd name="T0" fmla="*/ 297 w 297"/>
                  <a:gd name="T1" fmla="*/ 260 h 260"/>
                  <a:gd name="T2" fmla="*/ 0 w 297"/>
                  <a:gd name="T3" fmla="*/ 260 h 260"/>
                  <a:gd name="T4" fmla="*/ 0 w 297"/>
                  <a:gd name="T5" fmla="*/ 0 h 260"/>
                  <a:gd name="T6" fmla="*/ 297 w 297"/>
                  <a:gd name="T7" fmla="*/ 0 h 260"/>
                  <a:gd name="T8" fmla="*/ 297 w 297"/>
                  <a:gd name="T9" fmla="*/ 260 h 260"/>
                  <a:gd name="T10" fmla="*/ 9 w 297"/>
                  <a:gd name="T11" fmla="*/ 250 h 260"/>
                  <a:gd name="T12" fmla="*/ 288 w 297"/>
                  <a:gd name="T13" fmla="*/ 250 h 260"/>
                  <a:gd name="T14" fmla="*/ 288 w 297"/>
                  <a:gd name="T15" fmla="*/ 9 h 260"/>
                  <a:gd name="T16" fmla="*/ 9 w 297"/>
                  <a:gd name="T17" fmla="*/ 9 h 260"/>
                  <a:gd name="T18" fmla="*/ 9 w 297"/>
                  <a:gd name="T19" fmla="*/ 25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60">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4"/>
              <p:cNvSpPr>
                <a:spLocks noEditPoints="1"/>
              </p:cNvSpPr>
              <p:nvPr/>
            </p:nvSpPr>
            <p:spPr bwMode="auto">
              <a:xfrm>
                <a:off x="5299076" y="2517775"/>
                <a:ext cx="376238" cy="314325"/>
              </a:xfrm>
              <a:custGeom>
                <a:avLst/>
                <a:gdLst>
                  <a:gd name="T0" fmla="*/ 237 w 237"/>
                  <a:gd name="T1" fmla="*/ 198 h 198"/>
                  <a:gd name="T2" fmla="*/ 0 w 237"/>
                  <a:gd name="T3" fmla="*/ 198 h 198"/>
                  <a:gd name="T4" fmla="*/ 0 w 237"/>
                  <a:gd name="T5" fmla="*/ 0 h 198"/>
                  <a:gd name="T6" fmla="*/ 237 w 237"/>
                  <a:gd name="T7" fmla="*/ 0 h 198"/>
                  <a:gd name="T8" fmla="*/ 237 w 237"/>
                  <a:gd name="T9" fmla="*/ 198 h 198"/>
                  <a:gd name="T10" fmla="*/ 10 w 237"/>
                  <a:gd name="T11" fmla="*/ 189 h 198"/>
                  <a:gd name="T12" fmla="*/ 227 w 237"/>
                  <a:gd name="T13" fmla="*/ 189 h 198"/>
                  <a:gd name="T14" fmla="*/ 227 w 237"/>
                  <a:gd name="T15" fmla="*/ 9 h 198"/>
                  <a:gd name="T16" fmla="*/ 10 w 237"/>
                  <a:gd name="T17" fmla="*/ 9 h 198"/>
                  <a:gd name="T18" fmla="*/ 10 w 237"/>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98">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5"/>
              <p:cNvSpPr>
                <a:spLocks/>
              </p:cNvSpPr>
              <p:nvPr/>
            </p:nvSpPr>
            <p:spPr bwMode="auto">
              <a:xfrm>
                <a:off x="5303838" y="2625725"/>
                <a:ext cx="355600" cy="146050"/>
              </a:xfrm>
              <a:custGeom>
                <a:avLst/>
                <a:gdLst>
                  <a:gd name="T0" fmla="*/ 217 w 224"/>
                  <a:gd name="T1" fmla="*/ 92 h 92"/>
                  <a:gd name="T2" fmla="*/ 172 w 224"/>
                  <a:gd name="T3" fmla="*/ 52 h 92"/>
                  <a:gd name="T4" fmla="*/ 123 w 224"/>
                  <a:gd name="T5" fmla="*/ 88 h 92"/>
                  <a:gd name="T6" fmla="*/ 54 w 224"/>
                  <a:gd name="T7" fmla="*/ 14 h 92"/>
                  <a:gd name="T8" fmla="*/ 7 w 224"/>
                  <a:gd name="T9" fmla="*/ 66 h 92"/>
                  <a:gd name="T10" fmla="*/ 0 w 224"/>
                  <a:gd name="T11" fmla="*/ 59 h 92"/>
                  <a:gd name="T12" fmla="*/ 54 w 224"/>
                  <a:gd name="T13" fmla="*/ 0 h 92"/>
                  <a:gd name="T14" fmla="*/ 123 w 224"/>
                  <a:gd name="T15" fmla="*/ 73 h 92"/>
                  <a:gd name="T16" fmla="*/ 175 w 224"/>
                  <a:gd name="T17" fmla="*/ 40 h 92"/>
                  <a:gd name="T18" fmla="*/ 224 w 224"/>
                  <a:gd name="T19" fmla="*/ 83 h 92"/>
                  <a:gd name="T20" fmla="*/ 217 w 224"/>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92">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6"/>
              <p:cNvSpPr>
                <a:spLocks noEditPoints="1"/>
              </p:cNvSpPr>
              <p:nvPr/>
            </p:nvSpPr>
            <p:spPr bwMode="auto">
              <a:xfrm>
                <a:off x="5457826" y="2562225"/>
                <a:ext cx="100013" cy="101600"/>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4 w 27"/>
                  <a:gd name="T13" fmla="*/ 14 h 27"/>
                  <a:gd name="T14" fmla="*/ 13 w 27"/>
                  <a:gd name="T15" fmla="*/ 23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7"/>
              <p:cNvSpPr>
                <a:spLocks noEditPoints="1"/>
              </p:cNvSpPr>
              <p:nvPr/>
            </p:nvSpPr>
            <p:spPr bwMode="auto">
              <a:xfrm>
                <a:off x="5584826" y="2179638"/>
                <a:ext cx="190500" cy="195263"/>
              </a:xfrm>
              <a:custGeom>
                <a:avLst/>
                <a:gdLst>
                  <a:gd name="T0" fmla="*/ 25 w 51"/>
                  <a:gd name="T1" fmla="*/ 52 h 52"/>
                  <a:gd name="T2" fmla="*/ 7 w 51"/>
                  <a:gd name="T3" fmla="*/ 44 h 52"/>
                  <a:gd name="T4" fmla="*/ 0 w 51"/>
                  <a:gd name="T5" fmla="*/ 26 h 52"/>
                  <a:gd name="T6" fmla="*/ 7 w 51"/>
                  <a:gd name="T7" fmla="*/ 8 h 52"/>
                  <a:gd name="T8" fmla="*/ 25 w 51"/>
                  <a:gd name="T9" fmla="*/ 0 h 52"/>
                  <a:gd name="T10" fmla="*/ 43 w 51"/>
                  <a:gd name="T11" fmla="*/ 8 h 52"/>
                  <a:gd name="T12" fmla="*/ 51 w 51"/>
                  <a:gd name="T13" fmla="*/ 26 h 52"/>
                  <a:gd name="T14" fmla="*/ 43 w 51"/>
                  <a:gd name="T15" fmla="*/ 44 h 52"/>
                  <a:gd name="T16" fmla="*/ 25 w 51"/>
                  <a:gd name="T17" fmla="*/ 52 h 52"/>
                  <a:gd name="T18" fmla="*/ 25 w 51"/>
                  <a:gd name="T19" fmla="*/ 5 h 52"/>
                  <a:gd name="T20" fmla="*/ 10 w 51"/>
                  <a:gd name="T21" fmla="*/ 11 h 52"/>
                  <a:gd name="T22" fmla="*/ 4 w 51"/>
                  <a:gd name="T23" fmla="*/ 26 h 52"/>
                  <a:gd name="T24" fmla="*/ 10 w 51"/>
                  <a:gd name="T25" fmla="*/ 41 h 52"/>
                  <a:gd name="T26" fmla="*/ 25 w 51"/>
                  <a:gd name="T27" fmla="*/ 47 h 52"/>
                  <a:gd name="T28" fmla="*/ 40 w 51"/>
                  <a:gd name="T29" fmla="*/ 41 h 52"/>
                  <a:gd name="T30" fmla="*/ 47 w 51"/>
                  <a:gd name="T31" fmla="*/ 26 h 52"/>
                  <a:gd name="T32" fmla="*/ 40 w 51"/>
                  <a:gd name="T33" fmla="*/ 11 h 52"/>
                  <a:gd name="T34" fmla="*/ 25 w 51"/>
                  <a:gd name="T3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2">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8"/>
              <p:cNvSpPr>
                <a:spLocks/>
              </p:cNvSpPr>
              <p:nvPr/>
            </p:nvSpPr>
            <p:spPr bwMode="auto">
              <a:xfrm>
                <a:off x="5614988" y="2276475"/>
                <a:ext cx="127000" cy="65088"/>
              </a:xfrm>
              <a:custGeom>
                <a:avLst/>
                <a:gdLst>
                  <a:gd name="T0" fmla="*/ 17 w 34"/>
                  <a:gd name="T1" fmla="*/ 17 h 17"/>
                  <a:gd name="T2" fmla="*/ 5 w 34"/>
                  <a:gd name="T3" fmla="*/ 12 h 17"/>
                  <a:gd name="T4" fmla="*/ 0 w 34"/>
                  <a:gd name="T5" fmla="*/ 0 h 17"/>
                  <a:gd name="T6" fmla="*/ 5 w 34"/>
                  <a:gd name="T7" fmla="*/ 0 h 17"/>
                  <a:gd name="T8" fmla="*/ 9 w 34"/>
                  <a:gd name="T9" fmla="*/ 9 h 17"/>
                  <a:gd name="T10" fmla="*/ 17 w 34"/>
                  <a:gd name="T11" fmla="*/ 13 h 17"/>
                  <a:gd name="T12" fmla="*/ 30 w 34"/>
                  <a:gd name="T13" fmla="*/ 0 h 17"/>
                  <a:gd name="T14" fmla="*/ 34 w 34"/>
                  <a:gd name="T15" fmla="*/ 0 h 17"/>
                  <a:gd name="T16" fmla="*/ 17 w 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1"/>
              <p:cNvSpPr>
                <a:spLocks noEditPoints="1"/>
              </p:cNvSpPr>
              <p:nvPr/>
            </p:nvSpPr>
            <p:spPr bwMode="auto">
              <a:xfrm>
                <a:off x="5824538" y="2435225"/>
                <a:ext cx="244475" cy="171450"/>
              </a:xfrm>
              <a:custGeom>
                <a:avLst/>
                <a:gdLst>
                  <a:gd name="T0" fmla="*/ 59 w 65"/>
                  <a:gd name="T1" fmla="*/ 46 h 46"/>
                  <a:gd name="T2" fmla="*/ 6 w 65"/>
                  <a:gd name="T3" fmla="*/ 46 h 46"/>
                  <a:gd name="T4" fmla="*/ 0 w 65"/>
                  <a:gd name="T5" fmla="*/ 40 h 46"/>
                  <a:gd name="T6" fmla="*/ 0 w 65"/>
                  <a:gd name="T7" fmla="*/ 6 h 46"/>
                  <a:gd name="T8" fmla="*/ 6 w 65"/>
                  <a:gd name="T9" fmla="*/ 0 h 46"/>
                  <a:gd name="T10" fmla="*/ 59 w 65"/>
                  <a:gd name="T11" fmla="*/ 0 h 46"/>
                  <a:gd name="T12" fmla="*/ 65 w 65"/>
                  <a:gd name="T13" fmla="*/ 6 h 46"/>
                  <a:gd name="T14" fmla="*/ 65 w 65"/>
                  <a:gd name="T15" fmla="*/ 40 h 46"/>
                  <a:gd name="T16" fmla="*/ 59 w 65"/>
                  <a:gd name="T17" fmla="*/ 46 h 46"/>
                  <a:gd name="T18" fmla="*/ 6 w 65"/>
                  <a:gd name="T19" fmla="*/ 5 h 46"/>
                  <a:gd name="T20" fmla="*/ 4 w 65"/>
                  <a:gd name="T21" fmla="*/ 6 h 46"/>
                  <a:gd name="T22" fmla="*/ 4 w 65"/>
                  <a:gd name="T23" fmla="*/ 40 h 46"/>
                  <a:gd name="T24" fmla="*/ 6 w 65"/>
                  <a:gd name="T25" fmla="*/ 42 h 46"/>
                  <a:gd name="T26" fmla="*/ 59 w 65"/>
                  <a:gd name="T27" fmla="*/ 42 h 46"/>
                  <a:gd name="T28" fmla="*/ 60 w 65"/>
                  <a:gd name="T29" fmla="*/ 40 h 46"/>
                  <a:gd name="T30" fmla="*/ 60 w 65"/>
                  <a:gd name="T31" fmla="*/ 6 h 46"/>
                  <a:gd name="T32" fmla="*/ 59 w 65"/>
                  <a:gd name="T33" fmla="*/ 5 h 46"/>
                  <a:gd name="T34" fmla="*/ 6 w 65"/>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6">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2"/>
              <p:cNvSpPr>
                <a:spLocks noEditPoints="1"/>
              </p:cNvSpPr>
              <p:nvPr/>
            </p:nvSpPr>
            <p:spPr bwMode="auto">
              <a:xfrm>
                <a:off x="6049963" y="2430463"/>
                <a:ext cx="93663" cy="180975"/>
              </a:xfrm>
              <a:custGeom>
                <a:avLst/>
                <a:gdLst>
                  <a:gd name="T0" fmla="*/ 59 w 59"/>
                  <a:gd name="T1" fmla="*/ 114 h 114"/>
                  <a:gd name="T2" fmla="*/ 0 w 59"/>
                  <a:gd name="T3" fmla="*/ 85 h 114"/>
                  <a:gd name="T4" fmla="*/ 0 w 59"/>
                  <a:gd name="T5" fmla="*/ 31 h 114"/>
                  <a:gd name="T6" fmla="*/ 59 w 59"/>
                  <a:gd name="T7" fmla="*/ 0 h 114"/>
                  <a:gd name="T8" fmla="*/ 59 w 59"/>
                  <a:gd name="T9" fmla="*/ 114 h 114"/>
                  <a:gd name="T10" fmla="*/ 9 w 59"/>
                  <a:gd name="T11" fmla="*/ 78 h 114"/>
                  <a:gd name="T12" fmla="*/ 47 w 59"/>
                  <a:gd name="T13" fmla="*/ 97 h 114"/>
                  <a:gd name="T14" fmla="*/ 47 w 59"/>
                  <a:gd name="T15" fmla="*/ 17 h 114"/>
                  <a:gd name="T16" fmla="*/ 9 w 59"/>
                  <a:gd name="T17" fmla="*/ 36 h 114"/>
                  <a:gd name="T18" fmla="*/ 9 w 59"/>
                  <a:gd name="T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14">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3"/>
              <p:cNvSpPr>
                <a:spLocks noEditPoints="1"/>
              </p:cNvSpPr>
              <p:nvPr/>
            </p:nvSpPr>
            <p:spPr bwMode="auto">
              <a:xfrm>
                <a:off x="5832476" y="2333625"/>
                <a:ext cx="112713"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5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6" name="Freeform 34"/>
              <p:cNvSpPr>
                <a:spLocks noEditPoints="1"/>
              </p:cNvSpPr>
              <p:nvPr/>
            </p:nvSpPr>
            <p:spPr bwMode="auto">
              <a:xfrm>
                <a:off x="5934076" y="2333625"/>
                <a:ext cx="111125"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6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7" name="Freeform 35"/>
              <p:cNvSpPr>
                <a:spLocks noEditPoints="1"/>
              </p:cNvSpPr>
              <p:nvPr/>
            </p:nvSpPr>
            <p:spPr bwMode="auto">
              <a:xfrm>
                <a:off x="6597651" y="2359025"/>
                <a:ext cx="160338" cy="161925"/>
              </a:xfrm>
              <a:custGeom>
                <a:avLst/>
                <a:gdLst>
                  <a:gd name="T0" fmla="*/ 21 w 43"/>
                  <a:gd name="T1" fmla="*/ 43 h 43"/>
                  <a:gd name="T2" fmla="*/ 6 w 43"/>
                  <a:gd name="T3" fmla="*/ 36 h 43"/>
                  <a:gd name="T4" fmla="*/ 0 w 43"/>
                  <a:gd name="T5" fmla="*/ 21 h 43"/>
                  <a:gd name="T6" fmla="*/ 6 w 43"/>
                  <a:gd name="T7" fmla="*/ 6 h 43"/>
                  <a:gd name="T8" fmla="*/ 21 w 43"/>
                  <a:gd name="T9" fmla="*/ 0 h 43"/>
                  <a:gd name="T10" fmla="*/ 37 w 43"/>
                  <a:gd name="T11" fmla="*/ 6 h 43"/>
                  <a:gd name="T12" fmla="*/ 43 w 43"/>
                  <a:gd name="T13" fmla="*/ 21 h 43"/>
                  <a:gd name="T14" fmla="*/ 37 w 43"/>
                  <a:gd name="T15" fmla="*/ 36 h 43"/>
                  <a:gd name="T16" fmla="*/ 21 w 43"/>
                  <a:gd name="T17" fmla="*/ 43 h 43"/>
                  <a:gd name="T18" fmla="*/ 21 w 43"/>
                  <a:gd name="T19" fmla="*/ 4 h 43"/>
                  <a:gd name="T20" fmla="*/ 9 w 43"/>
                  <a:gd name="T21" fmla="*/ 9 h 43"/>
                  <a:gd name="T22" fmla="*/ 4 w 43"/>
                  <a:gd name="T23" fmla="*/ 21 h 43"/>
                  <a:gd name="T24" fmla="*/ 9 w 43"/>
                  <a:gd name="T25" fmla="*/ 33 h 43"/>
                  <a:gd name="T26" fmla="*/ 21 w 43"/>
                  <a:gd name="T27" fmla="*/ 38 h 43"/>
                  <a:gd name="T28" fmla="*/ 33 w 43"/>
                  <a:gd name="T29" fmla="*/ 33 h 43"/>
                  <a:gd name="T30" fmla="*/ 39 w 43"/>
                  <a:gd name="T31" fmla="*/ 21 h 43"/>
                  <a:gd name="T32" fmla="*/ 33 w 43"/>
                  <a:gd name="T33" fmla="*/ 9 h 43"/>
                  <a:gd name="T34" fmla="*/ 21 w 43"/>
                  <a:gd name="T3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9" name="Freeform 36"/>
              <p:cNvSpPr>
                <a:spLocks/>
              </p:cNvSpPr>
              <p:nvPr/>
            </p:nvSpPr>
            <p:spPr bwMode="auto">
              <a:xfrm>
                <a:off x="6724651" y="2328863"/>
                <a:ext cx="60325" cy="65088"/>
              </a:xfrm>
              <a:custGeom>
                <a:avLst/>
                <a:gdLst>
                  <a:gd name="T0" fmla="*/ 7 w 38"/>
                  <a:gd name="T1" fmla="*/ 41 h 41"/>
                  <a:gd name="T2" fmla="*/ 0 w 38"/>
                  <a:gd name="T3" fmla="*/ 34 h 41"/>
                  <a:gd name="T4" fmla="*/ 31 w 38"/>
                  <a:gd name="T5" fmla="*/ 0 h 41"/>
                  <a:gd name="T6" fmla="*/ 38 w 38"/>
                  <a:gd name="T7" fmla="*/ 8 h 41"/>
                  <a:gd name="T8" fmla="*/ 7 w 38"/>
                  <a:gd name="T9" fmla="*/ 41 h 41"/>
                </a:gdLst>
                <a:ahLst/>
                <a:cxnLst>
                  <a:cxn ang="0">
                    <a:pos x="T0" y="T1"/>
                  </a:cxn>
                  <a:cxn ang="0">
                    <a:pos x="T2" y="T3"/>
                  </a:cxn>
                  <a:cxn ang="0">
                    <a:pos x="T4" y="T5"/>
                  </a:cxn>
                  <a:cxn ang="0">
                    <a:pos x="T6" y="T7"/>
                  </a:cxn>
                  <a:cxn ang="0">
                    <a:pos x="T8" y="T9"/>
                  </a:cxn>
                </a:cxnLst>
                <a:rect l="0" t="0" r="r" b="b"/>
                <a:pathLst>
                  <a:path w="38" h="41">
                    <a:moveTo>
                      <a:pt x="7" y="41"/>
                    </a:moveTo>
                    <a:lnTo>
                      <a:pt x="0" y="34"/>
                    </a:lnTo>
                    <a:lnTo>
                      <a:pt x="31" y="0"/>
                    </a:lnTo>
                    <a:lnTo>
                      <a:pt x="38" y="8"/>
                    </a:lnTo>
                    <a:lnTo>
                      <a:pt x="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0" name="Freeform 37"/>
              <p:cNvSpPr>
                <a:spLocks/>
              </p:cNvSpPr>
              <p:nvPr/>
            </p:nvSpPr>
            <p:spPr bwMode="auto">
              <a:xfrm>
                <a:off x="6721476" y="2325688"/>
                <a:ext cx="66675" cy="68263"/>
              </a:xfrm>
              <a:custGeom>
                <a:avLst/>
                <a:gdLst>
                  <a:gd name="T0" fmla="*/ 42 w 42"/>
                  <a:gd name="T1" fmla="*/ 43 h 43"/>
                  <a:gd name="T2" fmla="*/ 33 w 42"/>
                  <a:gd name="T3" fmla="*/ 43 h 43"/>
                  <a:gd name="T4" fmla="*/ 33 w 42"/>
                  <a:gd name="T5" fmla="*/ 12 h 43"/>
                  <a:gd name="T6" fmla="*/ 0 w 42"/>
                  <a:gd name="T7" fmla="*/ 12 h 43"/>
                  <a:gd name="T8" fmla="*/ 0 w 42"/>
                  <a:gd name="T9" fmla="*/ 0 h 43"/>
                  <a:gd name="T10" fmla="*/ 42 w 42"/>
                  <a:gd name="T11" fmla="*/ 0 h 43"/>
                  <a:gd name="T12" fmla="*/ 42 w 4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1" name="Freeform 38"/>
              <p:cNvSpPr>
                <a:spLocks noEditPoints="1"/>
              </p:cNvSpPr>
              <p:nvPr/>
            </p:nvSpPr>
            <p:spPr bwMode="auto">
              <a:xfrm>
                <a:off x="4976813" y="2724150"/>
                <a:ext cx="169863" cy="160338"/>
              </a:xfrm>
              <a:custGeom>
                <a:avLst/>
                <a:gdLst>
                  <a:gd name="T0" fmla="*/ 24 w 45"/>
                  <a:gd name="T1" fmla="*/ 43 h 43"/>
                  <a:gd name="T2" fmla="*/ 8 w 45"/>
                  <a:gd name="T3" fmla="*/ 36 h 43"/>
                  <a:gd name="T4" fmla="*/ 8 w 45"/>
                  <a:gd name="T5" fmla="*/ 6 h 43"/>
                  <a:gd name="T6" fmla="*/ 24 w 45"/>
                  <a:gd name="T7" fmla="*/ 0 h 43"/>
                  <a:gd name="T8" fmla="*/ 39 w 45"/>
                  <a:gd name="T9" fmla="*/ 6 h 43"/>
                  <a:gd name="T10" fmla="*/ 45 w 45"/>
                  <a:gd name="T11" fmla="*/ 21 h 43"/>
                  <a:gd name="T12" fmla="*/ 39 w 45"/>
                  <a:gd name="T13" fmla="*/ 36 h 43"/>
                  <a:gd name="T14" fmla="*/ 24 w 45"/>
                  <a:gd name="T15" fmla="*/ 43 h 43"/>
                  <a:gd name="T16" fmla="*/ 24 w 45"/>
                  <a:gd name="T17" fmla="*/ 4 h 43"/>
                  <a:gd name="T18" fmla="*/ 11 w 45"/>
                  <a:gd name="T19" fmla="*/ 9 h 43"/>
                  <a:gd name="T20" fmla="*/ 11 w 45"/>
                  <a:gd name="T21" fmla="*/ 33 h 43"/>
                  <a:gd name="T22" fmla="*/ 24 w 45"/>
                  <a:gd name="T23" fmla="*/ 38 h 43"/>
                  <a:gd name="T24" fmla="*/ 36 w 45"/>
                  <a:gd name="T25" fmla="*/ 33 h 43"/>
                  <a:gd name="T26" fmla="*/ 41 w 45"/>
                  <a:gd name="T27" fmla="*/ 21 h 43"/>
                  <a:gd name="T28" fmla="*/ 36 w 45"/>
                  <a:gd name="T29" fmla="*/ 9 h 43"/>
                  <a:gd name="T30" fmla="*/ 24 w 45"/>
                  <a:gd name="T3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3">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2" name="Freeform 39"/>
              <p:cNvSpPr>
                <a:spLocks/>
              </p:cNvSpPr>
              <p:nvPr/>
            </p:nvSpPr>
            <p:spPr bwMode="auto">
              <a:xfrm>
                <a:off x="4957763" y="2851150"/>
                <a:ext cx="60325" cy="60325"/>
              </a:xfrm>
              <a:custGeom>
                <a:avLst/>
                <a:gdLst>
                  <a:gd name="T0" fmla="*/ 7 w 38"/>
                  <a:gd name="T1" fmla="*/ 38 h 38"/>
                  <a:gd name="T2" fmla="*/ 0 w 38"/>
                  <a:gd name="T3" fmla="*/ 31 h 38"/>
                  <a:gd name="T4" fmla="*/ 31 w 38"/>
                  <a:gd name="T5" fmla="*/ 0 h 38"/>
                  <a:gd name="T6" fmla="*/ 38 w 38"/>
                  <a:gd name="T7" fmla="*/ 7 h 38"/>
                  <a:gd name="T8" fmla="*/ 7 w 38"/>
                  <a:gd name="T9" fmla="*/ 38 h 38"/>
                </a:gdLst>
                <a:ahLst/>
                <a:cxnLst>
                  <a:cxn ang="0">
                    <a:pos x="T0" y="T1"/>
                  </a:cxn>
                  <a:cxn ang="0">
                    <a:pos x="T2" y="T3"/>
                  </a:cxn>
                  <a:cxn ang="0">
                    <a:pos x="T4" y="T5"/>
                  </a:cxn>
                  <a:cxn ang="0">
                    <a:pos x="T6" y="T7"/>
                  </a:cxn>
                  <a:cxn ang="0">
                    <a:pos x="T8" y="T9"/>
                  </a:cxn>
                </a:cxnLst>
                <a:rect l="0" t="0" r="r" b="b"/>
                <a:pathLst>
                  <a:path w="38" h="38">
                    <a:moveTo>
                      <a:pt x="7" y="38"/>
                    </a:moveTo>
                    <a:lnTo>
                      <a:pt x="0" y="31"/>
                    </a:lnTo>
                    <a:lnTo>
                      <a:pt x="31" y="0"/>
                    </a:lnTo>
                    <a:lnTo>
                      <a:pt x="38" y="7"/>
                    </a:lnTo>
                    <a:lnTo>
                      <a:pt x="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3" name="Freeform 40"/>
              <p:cNvSpPr>
                <a:spLocks/>
              </p:cNvSpPr>
              <p:nvPr/>
            </p:nvSpPr>
            <p:spPr bwMode="auto">
              <a:xfrm>
                <a:off x="4957763" y="2851150"/>
                <a:ext cx="60325" cy="60325"/>
              </a:xfrm>
              <a:custGeom>
                <a:avLst/>
                <a:gdLst>
                  <a:gd name="T0" fmla="*/ 31 w 38"/>
                  <a:gd name="T1" fmla="*/ 38 h 38"/>
                  <a:gd name="T2" fmla="*/ 0 w 38"/>
                  <a:gd name="T3" fmla="*/ 7 h 38"/>
                  <a:gd name="T4" fmla="*/ 7 w 38"/>
                  <a:gd name="T5" fmla="*/ 0 h 38"/>
                  <a:gd name="T6" fmla="*/ 38 w 38"/>
                  <a:gd name="T7" fmla="*/ 31 h 38"/>
                  <a:gd name="T8" fmla="*/ 31 w 38"/>
                  <a:gd name="T9" fmla="*/ 38 h 38"/>
                </a:gdLst>
                <a:ahLst/>
                <a:cxnLst>
                  <a:cxn ang="0">
                    <a:pos x="T0" y="T1"/>
                  </a:cxn>
                  <a:cxn ang="0">
                    <a:pos x="T2" y="T3"/>
                  </a:cxn>
                  <a:cxn ang="0">
                    <a:pos x="T4" y="T5"/>
                  </a:cxn>
                  <a:cxn ang="0">
                    <a:pos x="T6" y="T7"/>
                  </a:cxn>
                  <a:cxn ang="0">
                    <a:pos x="T8" y="T9"/>
                  </a:cxn>
                </a:cxnLst>
                <a:rect l="0" t="0" r="r" b="b"/>
                <a:pathLst>
                  <a:path w="38" h="38">
                    <a:moveTo>
                      <a:pt x="31" y="38"/>
                    </a:moveTo>
                    <a:lnTo>
                      <a:pt x="0" y="7"/>
                    </a:lnTo>
                    <a:lnTo>
                      <a:pt x="7" y="0"/>
                    </a:lnTo>
                    <a:lnTo>
                      <a:pt x="38" y="31"/>
                    </a:ln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4" name="Freeform 41"/>
              <p:cNvSpPr>
                <a:spLocks noEditPoints="1"/>
              </p:cNvSpPr>
              <p:nvPr/>
            </p:nvSpPr>
            <p:spPr bwMode="auto">
              <a:xfrm>
                <a:off x="6308726" y="4321175"/>
                <a:ext cx="382588" cy="330200"/>
              </a:xfrm>
              <a:custGeom>
                <a:avLst/>
                <a:gdLst>
                  <a:gd name="T0" fmla="*/ 20 w 102"/>
                  <a:gd name="T1" fmla="*/ 88 h 88"/>
                  <a:gd name="T2" fmla="*/ 20 w 102"/>
                  <a:gd name="T3" fmla="*/ 68 h 88"/>
                  <a:gd name="T4" fmla="*/ 7 w 102"/>
                  <a:gd name="T5" fmla="*/ 68 h 88"/>
                  <a:gd name="T6" fmla="*/ 0 w 102"/>
                  <a:gd name="T7" fmla="*/ 61 h 88"/>
                  <a:gd name="T8" fmla="*/ 0 w 102"/>
                  <a:gd name="T9" fmla="*/ 7 h 88"/>
                  <a:gd name="T10" fmla="*/ 7 w 102"/>
                  <a:gd name="T11" fmla="*/ 0 h 88"/>
                  <a:gd name="T12" fmla="*/ 95 w 102"/>
                  <a:gd name="T13" fmla="*/ 0 h 88"/>
                  <a:gd name="T14" fmla="*/ 102 w 102"/>
                  <a:gd name="T15" fmla="*/ 7 h 88"/>
                  <a:gd name="T16" fmla="*/ 102 w 102"/>
                  <a:gd name="T17" fmla="*/ 61 h 88"/>
                  <a:gd name="T18" fmla="*/ 95 w 102"/>
                  <a:gd name="T19" fmla="*/ 68 h 88"/>
                  <a:gd name="T20" fmla="*/ 46 w 102"/>
                  <a:gd name="T21" fmla="*/ 68 h 88"/>
                  <a:gd name="T22" fmla="*/ 20 w 102"/>
                  <a:gd name="T23" fmla="*/ 88 h 88"/>
                  <a:gd name="T24" fmla="*/ 7 w 102"/>
                  <a:gd name="T25" fmla="*/ 4 h 88"/>
                  <a:gd name="T26" fmla="*/ 4 w 102"/>
                  <a:gd name="T27" fmla="*/ 7 h 88"/>
                  <a:gd name="T28" fmla="*/ 4 w 102"/>
                  <a:gd name="T29" fmla="*/ 61 h 88"/>
                  <a:gd name="T30" fmla="*/ 7 w 102"/>
                  <a:gd name="T31" fmla="*/ 63 h 88"/>
                  <a:gd name="T32" fmla="*/ 25 w 102"/>
                  <a:gd name="T33" fmla="*/ 63 h 88"/>
                  <a:gd name="T34" fmla="*/ 25 w 102"/>
                  <a:gd name="T35" fmla="*/ 79 h 88"/>
                  <a:gd name="T36" fmla="*/ 45 w 102"/>
                  <a:gd name="T37" fmla="*/ 63 h 88"/>
                  <a:gd name="T38" fmla="*/ 95 w 102"/>
                  <a:gd name="T39" fmla="*/ 63 h 88"/>
                  <a:gd name="T40" fmla="*/ 98 w 102"/>
                  <a:gd name="T41" fmla="*/ 61 h 88"/>
                  <a:gd name="T42" fmla="*/ 98 w 102"/>
                  <a:gd name="T43" fmla="*/ 7 h 88"/>
                  <a:gd name="T44" fmla="*/ 95 w 102"/>
                  <a:gd name="T45" fmla="*/ 4 h 88"/>
                  <a:gd name="T46" fmla="*/ 7 w 102"/>
                  <a:gd name="T47"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7" name="Freeform 44"/>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9" name="Freeform 46"/>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1" name="Freeform 48"/>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2" name="Freeform 49"/>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4" name="Freeform 51"/>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6" name="Freeform 53"/>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7" name="Freeform 54"/>
              <p:cNvSpPr>
                <a:spLocks noEditPoints="1"/>
              </p:cNvSpPr>
              <p:nvPr/>
            </p:nvSpPr>
            <p:spPr bwMode="auto">
              <a:xfrm>
                <a:off x="5637213" y="4430713"/>
                <a:ext cx="300038" cy="265113"/>
              </a:xfrm>
              <a:custGeom>
                <a:avLst/>
                <a:gdLst>
                  <a:gd name="T0" fmla="*/ 38 w 80"/>
                  <a:gd name="T1" fmla="*/ 71 h 71"/>
                  <a:gd name="T2" fmla="*/ 38 w 80"/>
                  <a:gd name="T3" fmla="*/ 68 h 71"/>
                  <a:gd name="T4" fmla="*/ 38 w 80"/>
                  <a:gd name="T5" fmla="*/ 68 h 71"/>
                  <a:gd name="T6" fmla="*/ 25 w 80"/>
                  <a:gd name="T7" fmla="*/ 59 h 71"/>
                  <a:gd name="T8" fmla="*/ 1 w 80"/>
                  <a:gd name="T9" fmla="*/ 32 h 71"/>
                  <a:gd name="T10" fmla="*/ 0 w 80"/>
                  <a:gd name="T11" fmla="*/ 25 h 71"/>
                  <a:gd name="T12" fmla="*/ 7 w 80"/>
                  <a:gd name="T13" fmla="*/ 7 h 71"/>
                  <a:gd name="T14" fmla="*/ 22 w 80"/>
                  <a:gd name="T15" fmla="*/ 0 h 71"/>
                  <a:gd name="T16" fmla="*/ 22 w 80"/>
                  <a:gd name="T17" fmla="*/ 0 h 71"/>
                  <a:gd name="T18" fmla="*/ 40 w 80"/>
                  <a:gd name="T19" fmla="*/ 9 h 71"/>
                  <a:gd name="T20" fmla="*/ 57 w 80"/>
                  <a:gd name="T21" fmla="*/ 0 h 71"/>
                  <a:gd name="T22" fmla="*/ 57 w 80"/>
                  <a:gd name="T23" fmla="*/ 0 h 71"/>
                  <a:gd name="T24" fmla="*/ 80 w 80"/>
                  <a:gd name="T25" fmla="*/ 24 h 71"/>
                  <a:gd name="T26" fmla="*/ 79 w 80"/>
                  <a:gd name="T27" fmla="*/ 31 h 71"/>
                  <a:gd name="T28" fmla="*/ 55 w 80"/>
                  <a:gd name="T29" fmla="*/ 58 h 71"/>
                  <a:gd name="T30" fmla="*/ 42 w 80"/>
                  <a:gd name="T31" fmla="*/ 69 h 71"/>
                  <a:gd name="T32" fmla="*/ 38 w 80"/>
                  <a:gd name="T33" fmla="*/ 71 h 71"/>
                  <a:gd name="T34" fmla="*/ 22 w 80"/>
                  <a:gd name="T35" fmla="*/ 5 h 71"/>
                  <a:gd name="T36" fmla="*/ 10 w 80"/>
                  <a:gd name="T37" fmla="*/ 10 h 71"/>
                  <a:gd name="T38" fmla="*/ 4 w 80"/>
                  <a:gd name="T39" fmla="*/ 25 h 71"/>
                  <a:gd name="T40" fmla="*/ 5 w 80"/>
                  <a:gd name="T41" fmla="*/ 31 h 71"/>
                  <a:gd name="T42" fmla="*/ 28 w 80"/>
                  <a:gd name="T43" fmla="*/ 55 h 71"/>
                  <a:gd name="T44" fmla="*/ 40 w 80"/>
                  <a:gd name="T45" fmla="*/ 64 h 71"/>
                  <a:gd name="T46" fmla="*/ 40 w 80"/>
                  <a:gd name="T47" fmla="*/ 64 h 71"/>
                  <a:gd name="T48" fmla="*/ 52 w 80"/>
                  <a:gd name="T49" fmla="*/ 55 h 71"/>
                  <a:gd name="T50" fmla="*/ 74 w 80"/>
                  <a:gd name="T51" fmla="*/ 30 h 71"/>
                  <a:gd name="T52" fmla="*/ 75 w 80"/>
                  <a:gd name="T53" fmla="*/ 24 h 71"/>
                  <a:gd name="T54" fmla="*/ 57 w 80"/>
                  <a:gd name="T55" fmla="*/ 4 h 71"/>
                  <a:gd name="T56" fmla="*/ 42 w 80"/>
                  <a:gd name="T57" fmla="*/ 14 h 71"/>
                  <a:gd name="T58" fmla="*/ 40 w 80"/>
                  <a:gd name="T59" fmla="*/ 17 h 71"/>
                  <a:gd name="T60" fmla="*/ 38 w 80"/>
                  <a:gd name="T61" fmla="*/ 14 h 71"/>
                  <a:gd name="T62" fmla="*/ 22 w 80"/>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1">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8" name="Freeform 55"/>
              <p:cNvSpPr>
                <a:spLocks/>
              </p:cNvSpPr>
              <p:nvPr/>
            </p:nvSpPr>
            <p:spPr bwMode="auto">
              <a:xfrm>
                <a:off x="5851526" y="4467225"/>
                <a:ext cx="44450" cy="71438"/>
              </a:xfrm>
              <a:custGeom>
                <a:avLst/>
                <a:gdLst>
                  <a:gd name="T0" fmla="*/ 11 w 12"/>
                  <a:gd name="T1" fmla="*/ 19 h 19"/>
                  <a:gd name="T2" fmla="*/ 7 w 12"/>
                  <a:gd name="T3" fmla="*/ 18 h 19"/>
                  <a:gd name="T4" fmla="*/ 7 w 12"/>
                  <a:gd name="T5" fmla="*/ 17 h 19"/>
                  <a:gd name="T6" fmla="*/ 8 w 12"/>
                  <a:gd name="T7" fmla="*/ 14 h 19"/>
                  <a:gd name="T8" fmla="*/ 0 w 12"/>
                  <a:gd name="T9" fmla="*/ 5 h 19"/>
                  <a:gd name="T10" fmla="*/ 0 w 12"/>
                  <a:gd name="T11" fmla="*/ 0 h 19"/>
                  <a:gd name="T12" fmla="*/ 12 w 12"/>
                  <a:gd name="T13" fmla="*/ 14 h 19"/>
                  <a:gd name="T14" fmla="*/ 12 w 12"/>
                  <a:gd name="T15" fmla="*/ 18 h 19"/>
                  <a:gd name="T16" fmla="*/ 11 w 1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9" name="Freeform 56"/>
              <p:cNvSpPr>
                <a:spLocks noEditPoints="1"/>
              </p:cNvSpPr>
              <p:nvPr/>
            </p:nvSpPr>
            <p:spPr bwMode="auto">
              <a:xfrm>
                <a:off x="6226176" y="2146300"/>
                <a:ext cx="311150" cy="374650"/>
              </a:xfrm>
              <a:custGeom>
                <a:avLst/>
                <a:gdLst>
                  <a:gd name="T0" fmla="*/ 64 w 83"/>
                  <a:gd name="T1" fmla="*/ 100 h 100"/>
                  <a:gd name="T2" fmla="*/ 20 w 83"/>
                  <a:gd name="T3" fmla="*/ 100 h 100"/>
                  <a:gd name="T4" fmla="*/ 20 w 83"/>
                  <a:gd name="T5" fmla="*/ 97 h 100"/>
                  <a:gd name="T6" fmla="*/ 17 w 83"/>
                  <a:gd name="T7" fmla="*/ 82 h 100"/>
                  <a:gd name="T8" fmla="*/ 0 w 83"/>
                  <a:gd name="T9" fmla="*/ 42 h 100"/>
                  <a:gd name="T10" fmla="*/ 42 w 83"/>
                  <a:gd name="T11" fmla="*/ 0 h 100"/>
                  <a:gd name="T12" fmla="*/ 83 w 83"/>
                  <a:gd name="T13" fmla="*/ 42 h 100"/>
                  <a:gd name="T14" fmla="*/ 67 w 83"/>
                  <a:gd name="T15" fmla="*/ 82 h 100"/>
                  <a:gd name="T16" fmla="*/ 64 w 83"/>
                  <a:gd name="T17" fmla="*/ 97 h 100"/>
                  <a:gd name="T18" fmla="*/ 64 w 83"/>
                  <a:gd name="T19" fmla="*/ 100 h 100"/>
                  <a:gd name="T20" fmla="*/ 24 w 83"/>
                  <a:gd name="T21" fmla="*/ 95 h 100"/>
                  <a:gd name="T22" fmla="*/ 60 w 83"/>
                  <a:gd name="T23" fmla="*/ 95 h 100"/>
                  <a:gd name="T24" fmla="*/ 64 w 83"/>
                  <a:gd name="T25" fmla="*/ 79 h 100"/>
                  <a:gd name="T26" fmla="*/ 79 w 83"/>
                  <a:gd name="T27" fmla="*/ 42 h 100"/>
                  <a:gd name="T28" fmla="*/ 42 w 83"/>
                  <a:gd name="T29" fmla="*/ 5 h 100"/>
                  <a:gd name="T30" fmla="*/ 5 w 83"/>
                  <a:gd name="T31" fmla="*/ 42 h 100"/>
                  <a:gd name="T32" fmla="*/ 20 w 83"/>
                  <a:gd name="T33" fmla="*/ 79 h 100"/>
                  <a:gd name="T34" fmla="*/ 24 w 83"/>
                  <a:gd name="T35"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00">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2" name="Freeform 59"/>
              <p:cNvSpPr>
                <a:spLocks/>
              </p:cNvSpPr>
              <p:nvPr/>
            </p:nvSpPr>
            <p:spPr bwMode="auto">
              <a:xfrm>
                <a:off x="6323013" y="2300288"/>
                <a:ext cx="41275" cy="209550"/>
              </a:xfrm>
              <a:custGeom>
                <a:avLst/>
                <a:gdLst>
                  <a:gd name="T0" fmla="*/ 17 w 26"/>
                  <a:gd name="T1" fmla="*/ 132 h 132"/>
                  <a:gd name="T2" fmla="*/ 0 w 26"/>
                  <a:gd name="T3" fmla="*/ 0 h 132"/>
                  <a:gd name="T4" fmla="*/ 10 w 26"/>
                  <a:gd name="T5" fmla="*/ 0 h 132"/>
                  <a:gd name="T6" fmla="*/ 26 w 26"/>
                  <a:gd name="T7" fmla="*/ 130 h 132"/>
                  <a:gd name="T8" fmla="*/ 17 w 26"/>
                  <a:gd name="T9" fmla="*/ 132 h 132"/>
                </a:gdLst>
                <a:ahLst/>
                <a:cxnLst>
                  <a:cxn ang="0">
                    <a:pos x="T0" y="T1"/>
                  </a:cxn>
                  <a:cxn ang="0">
                    <a:pos x="T2" y="T3"/>
                  </a:cxn>
                  <a:cxn ang="0">
                    <a:pos x="T4" y="T5"/>
                  </a:cxn>
                  <a:cxn ang="0">
                    <a:pos x="T6" y="T7"/>
                  </a:cxn>
                  <a:cxn ang="0">
                    <a:pos x="T8" y="T9"/>
                  </a:cxn>
                </a:cxnLst>
                <a:rect l="0" t="0" r="r" b="b"/>
                <a:pathLst>
                  <a:path w="26" h="132">
                    <a:moveTo>
                      <a:pt x="17" y="132"/>
                    </a:moveTo>
                    <a:lnTo>
                      <a:pt x="0" y="0"/>
                    </a:lnTo>
                    <a:lnTo>
                      <a:pt x="10" y="0"/>
                    </a:lnTo>
                    <a:lnTo>
                      <a:pt x="26" y="130"/>
                    </a:lnTo>
                    <a:lnTo>
                      <a:pt x="1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3" name="Freeform 60"/>
              <p:cNvSpPr>
                <a:spLocks/>
              </p:cNvSpPr>
              <p:nvPr/>
            </p:nvSpPr>
            <p:spPr bwMode="auto">
              <a:xfrm>
                <a:off x="6402388" y="2300288"/>
                <a:ext cx="41275" cy="209550"/>
              </a:xfrm>
              <a:custGeom>
                <a:avLst/>
                <a:gdLst>
                  <a:gd name="T0" fmla="*/ 9 w 26"/>
                  <a:gd name="T1" fmla="*/ 132 h 132"/>
                  <a:gd name="T2" fmla="*/ 0 w 26"/>
                  <a:gd name="T3" fmla="*/ 130 h 132"/>
                  <a:gd name="T4" fmla="*/ 14 w 26"/>
                  <a:gd name="T5" fmla="*/ 0 h 132"/>
                  <a:gd name="T6" fmla="*/ 26 w 26"/>
                  <a:gd name="T7" fmla="*/ 0 h 132"/>
                  <a:gd name="T8" fmla="*/ 9 w 26"/>
                  <a:gd name="T9" fmla="*/ 132 h 132"/>
                </a:gdLst>
                <a:ahLst/>
                <a:cxnLst>
                  <a:cxn ang="0">
                    <a:pos x="T0" y="T1"/>
                  </a:cxn>
                  <a:cxn ang="0">
                    <a:pos x="T2" y="T3"/>
                  </a:cxn>
                  <a:cxn ang="0">
                    <a:pos x="T4" y="T5"/>
                  </a:cxn>
                  <a:cxn ang="0">
                    <a:pos x="T6" y="T7"/>
                  </a:cxn>
                  <a:cxn ang="0">
                    <a:pos x="T8" y="T9"/>
                  </a:cxn>
                </a:cxnLst>
                <a:rect l="0" t="0" r="r" b="b"/>
                <a:pathLst>
                  <a:path w="26" h="132">
                    <a:moveTo>
                      <a:pt x="9" y="132"/>
                    </a:moveTo>
                    <a:lnTo>
                      <a:pt x="0" y="130"/>
                    </a:lnTo>
                    <a:lnTo>
                      <a:pt x="14" y="0"/>
                    </a:lnTo>
                    <a:lnTo>
                      <a:pt x="26" y="0"/>
                    </a:lnTo>
                    <a:lnTo>
                      <a:pt x="9"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4" name="Freeform 61"/>
              <p:cNvSpPr>
                <a:spLocks/>
              </p:cNvSpPr>
              <p:nvPr/>
            </p:nvSpPr>
            <p:spPr bwMode="auto">
              <a:xfrm>
                <a:off x="6330951" y="2317750"/>
                <a:ext cx="101600" cy="30163"/>
              </a:xfrm>
              <a:custGeom>
                <a:avLst/>
                <a:gdLst>
                  <a:gd name="T0" fmla="*/ 23 w 27"/>
                  <a:gd name="T1" fmla="*/ 8 h 8"/>
                  <a:gd name="T2" fmla="*/ 20 w 27"/>
                  <a:gd name="T3" fmla="*/ 6 h 8"/>
                  <a:gd name="T4" fmla="*/ 17 w 27"/>
                  <a:gd name="T5" fmla="*/ 8 h 8"/>
                  <a:gd name="T6" fmla="*/ 13 w 27"/>
                  <a:gd name="T7" fmla="*/ 6 h 8"/>
                  <a:gd name="T8" fmla="*/ 10 w 27"/>
                  <a:gd name="T9" fmla="*/ 8 h 8"/>
                  <a:gd name="T10" fmla="*/ 7 w 27"/>
                  <a:gd name="T11" fmla="*/ 6 h 8"/>
                  <a:gd name="T12" fmla="*/ 4 w 27"/>
                  <a:gd name="T13" fmla="*/ 8 h 8"/>
                  <a:gd name="T14" fmla="*/ 0 w 27"/>
                  <a:gd name="T15" fmla="*/ 5 h 8"/>
                  <a:gd name="T16" fmla="*/ 0 w 27"/>
                  <a:gd name="T17" fmla="*/ 4 h 8"/>
                  <a:gd name="T18" fmla="*/ 0 w 27"/>
                  <a:gd name="T19" fmla="*/ 5 h 8"/>
                  <a:gd name="T20" fmla="*/ 0 w 27"/>
                  <a:gd name="T21" fmla="*/ 0 h 8"/>
                  <a:gd name="T22" fmla="*/ 4 w 27"/>
                  <a:gd name="T23" fmla="*/ 3 h 8"/>
                  <a:gd name="T24" fmla="*/ 7 w 27"/>
                  <a:gd name="T25" fmla="*/ 0 h 8"/>
                  <a:gd name="T26" fmla="*/ 10 w 27"/>
                  <a:gd name="T27" fmla="*/ 3 h 8"/>
                  <a:gd name="T28" fmla="*/ 13 w 27"/>
                  <a:gd name="T29" fmla="*/ 0 h 8"/>
                  <a:gd name="T30" fmla="*/ 17 w 27"/>
                  <a:gd name="T31" fmla="*/ 3 h 8"/>
                  <a:gd name="T32" fmla="*/ 20 w 27"/>
                  <a:gd name="T33" fmla="*/ 0 h 8"/>
                  <a:gd name="T34" fmla="*/ 23 w 27"/>
                  <a:gd name="T35" fmla="*/ 3 h 8"/>
                  <a:gd name="T36" fmla="*/ 27 w 27"/>
                  <a:gd name="T37" fmla="*/ 0 h 8"/>
                  <a:gd name="T38" fmla="*/ 27 w 27"/>
                  <a:gd name="T39" fmla="*/ 5 h 8"/>
                  <a:gd name="T40" fmla="*/ 27 w 27"/>
                  <a:gd name="T41" fmla="*/ 4 h 8"/>
                  <a:gd name="T42" fmla="*/ 27 w 27"/>
                  <a:gd name="T43" fmla="*/ 5 h 8"/>
                  <a:gd name="T44" fmla="*/ 23 w 27"/>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8">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5" name="Freeform 62"/>
              <p:cNvSpPr>
                <a:spLocks/>
              </p:cNvSpPr>
              <p:nvPr/>
            </p:nvSpPr>
            <p:spPr bwMode="auto">
              <a:xfrm>
                <a:off x="7062788" y="2738438"/>
                <a:ext cx="134938" cy="112713"/>
              </a:xfrm>
              <a:custGeom>
                <a:avLst/>
                <a:gdLst>
                  <a:gd name="T0" fmla="*/ 36 w 36"/>
                  <a:gd name="T1" fmla="*/ 30 h 30"/>
                  <a:gd name="T2" fmla="*/ 31 w 36"/>
                  <a:gd name="T3" fmla="*/ 30 h 30"/>
                  <a:gd name="T4" fmla="*/ 31 w 36"/>
                  <a:gd name="T5" fmla="*/ 18 h 30"/>
                  <a:gd name="T6" fmla="*/ 18 w 36"/>
                  <a:gd name="T7" fmla="*/ 4 h 30"/>
                  <a:gd name="T8" fmla="*/ 4 w 36"/>
                  <a:gd name="T9" fmla="*/ 18 h 30"/>
                  <a:gd name="T10" fmla="*/ 4 w 36"/>
                  <a:gd name="T11" fmla="*/ 30 h 30"/>
                  <a:gd name="T12" fmla="*/ 0 w 36"/>
                  <a:gd name="T13" fmla="*/ 30 h 30"/>
                  <a:gd name="T14" fmla="*/ 0 w 36"/>
                  <a:gd name="T15" fmla="*/ 18 h 30"/>
                  <a:gd name="T16" fmla="*/ 18 w 36"/>
                  <a:gd name="T17" fmla="*/ 0 h 30"/>
                  <a:gd name="T18" fmla="*/ 36 w 36"/>
                  <a:gd name="T19" fmla="*/ 18 h 30"/>
                  <a:gd name="T20" fmla="*/ 3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6" name="Freeform 63"/>
              <p:cNvSpPr>
                <a:spLocks/>
              </p:cNvSpPr>
              <p:nvPr/>
            </p:nvSpPr>
            <p:spPr bwMode="auto">
              <a:xfrm>
                <a:off x="7189788" y="2790825"/>
                <a:ext cx="36513" cy="68263"/>
              </a:xfrm>
              <a:custGeom>
                <a:avLst/>
                <a:gdLst>
                  <a:gd name="T0" fmla="*/ 0 w 10"/>
                  <a:gd name="T1" fmla="*/ 18 h 18"/>
                  <a:gd name="T2" fmla="*/ 0 w 10"/>
                  <a:gd name="T3" fmla="*/ 13 h 18"/>
                  <a:gd name="T4" fmla="*/ 5 w 10"/>
                  <a:gd name="T5" fmla="*/ 9 h 18"/>
                  <a:gd name="T6" fmla="*/ 0 w 10"/>
                  <a:gd name="T7" fmla="*/ 4 h 18"/>
                  <a:gd name="T8" fmla="*/ 0 w 10"/>
                  <a:gd name="T9" fmla="*/ 0 h 18"/>
                  <a:gd name="T10" fmla="*/ 10 w 10"/>
                  <a:gd name="T11" fmla="*/ 9 h 18"/>
                  <a:gd name="T12" fmla="*/ 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7" name="Freeform 64"/>
              <p:cNvSpPr>
                <a:spLocks/>
              </p:cNvSpPr>
              <p:nvPr/>
            </p:nvSpPr>
            <p:spPr bwMode="auto">
              <a:xfrm>
                <a:off x="7032626" y="2790825"/>
                <a:ext cx="36513" cy="68263"/>
              </a:xfrm>
              <a:custGeom>
                <a:avLst/>
                <a:gdLst>
                  <a:gd name="T0" fmla="*/ 10 w 10"/>
                  <a:gd name="T1" fmla="*/ 18 h 18"/>
                  <a:gd name="T2" fmla="*/ 0 w 10"/>
                  <a:gd name="T3" fmla="*/ 9 h 18"/>
                  <a:gd name="T4" fmla="*/ 10 w 10"/>
                  <a:gd name="T5" fmla="*/ 0 h 18"/>
                  <a:gd name="T6" fmla="*/ 10 w 10"/>
                  <a:gd name="T7" fmla="*/ 4 h 18"/>
                  <a:gd name="T8" fmla="*/ 4 w 10"/>
                  <a:gd name="T9" fmla="*/ 9 h 18"/>
                  <a:gd name="T10" fmla="*/ 10 w 10"/>
                  <a:gd name="T11" fmla="*/ 13 h 18"/>
                  <a:gd name="T12" fmla="*/ 1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8" name="Freeform 65"/>
              <p:cNvSpPr>
                <a:spLocks/>
              </p:cNvSpPr>
              <p:nvPr/>
            </p:nvSpPr>
            <p:spPr bwMode="auto">
              <a:xfrm>
                <a:off x="7151688" y="2851150"/>
                <a:ext cx="46038" cy="33338"/>
              </a:xfrm>
              <a:custGeom>
                <a:avLst/>
                <a:gdLst>
                  <a:gd name="T0" fmla="*/ 1 w 12"/>
                  <a:gd name="T1" fmla="*/ 9 h 9"/>
                  <a:gd name="T2" fmla="*/ 0 w 12"/>
                  <a:gd name="T3" fmla="*/ 9 h 9"/>
                  <a:gd name="T4" fmla="*/ 0 w 12"/>
                  <a:gd name="T5" fmla="*/ 5 h 9"/>
                  <a:gd name="T6" fmla="*/ 6 w 12"/>
                  <a:gd name="T7" fmla="*/ 3 h 9"/>
                  <a:gd name="T8" fmla="*/ 7 w 12"/>
                  <a:gd name="T9" fmla="*/ 0 h 9"/>
                  <a:gd name="T10" fmla="*/ 12 w 12"/>
                  <a:gd name="T11" fmla="*/ 0 h 9"/>
                  <a:gd name="T12" fmla="*/ 9 w 12"/>
                  <a:gd name="T13" fmla="*/ 6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0" name="Freeform 67"/>
              <p:cNvSpPr>
                <a:spLocks noEditPoints="1"/>
              </p:cNvSpPr>
              <p:nvPr/>
            </p:nvSpPr>
            <p:spPr bwMode="auto">
              <a:xfrm>
                <a:off x="6986588" y="2922588"/>
                <a:ext cx="239713" cy="228600"/>
              </a:xfrm>
              <a:custGeom>
                <a:avLst/>
                <a:gdLst>
                  <a:gd name="T0" fmla="*/ 121 w 151"/>
                  <a:gd name="T1" fmla="*/ 144 h 144"/>
                  <a:gd name="T2" fmla="*/ 76 w 151"/>
                  <a:gd name="T3" fmla="*/ 108 h 144"/>
                  <a:gd name="T4" fmla="*/ 29 w 151"/>
                  <a:gd name="T5" fmla="*/ 144 h 144"/>
                  <a:gd name="T6" fmla="*/ 45 w 151"/>
                  <a:gd name="T7" fmla="*/ 90 h 144"/>
                  <a:gd name="T8" fmla="*/ 0 w 151"/>
                  <a:gd name="T9" fmla="*/ 54 h 144"/>
                  <a:gd name="T10" fmla="*/ 57 w 151"/>
                  <a:gd name="T11" fmla="*/ 54 h 144"/>
                  <a:gd name="T12" fmla="*/ 76 w 151"/>
                  <a:gd name="T13" fmla="*/ 0 h 144"/>
                  <a:gd name="T14" fmla="*/ 92 w 151"/>
                  <a:gd name="T15" fmla="*/ 54 h 144"/>
                  <a:gd name="T16" fmla="*/ 151 w 151"/>
                  <a:gd name="T17" fmla="*/ 54 h 144"/>
                  <a:gd name="T18" fmla="*/ 104 w 151"/>
                  <a:gd name="T19" fmla="*/ 90 h 144"/>
                  <a:gd name="T20" fmla="*/ 121 w 151"/>
                  <a:gd name="T21" fmla="*/ 144 h 144"/>
                  <a:gd name="T22" fmla="*/ 31 w 151"/>
                  <a:gd name="T23" fmla="*/ 66 h 144"/>
                  <a:gd name="T24" fmla="*/ 57 w 151"/>
                  <a:gd name="T25" fmla="*/ 85 h 144"/>
                  <a:gd name="T26" fmla="*/ 48 w 151"/>
                  <a:gd name="T27" fmla="*/ 116 h 144"/>
                  <a:gd name="T28" fmla="*/ 76 w 151"/>
                  <a:gd name="T29" fmla="*/ 97 h 144"/>
                  <a:gd name="T30" fmla="*/ 102 w 151"/>
                  <a:gd name="T31" fmla="*/ 116 h 144"/>
                  <a:gd name="T32" fmla="*/ 92 w 151"/>
                  <a:gd name="T33" fmla="*/ 85 h 144"/>
                  <a:gd name="T34" fmla="*/ 118 w 151"/>
                  <a:gd name="T35" fmla="*/ 66 h 144"/>
                  <a:gd name="T36" fmla="*/ 85 w 151"/>
                  <a:gd name="T37" fmla="*/ 66 h 144"/>
                  <a:gd name="T38" fmla="*/ 76 w 151"/>
                  <a:gd name="T39" fmla="*/ 33 h 144"/>
                  <a:gd name="T40" fmla="*/ 64 w 151"/>
                  <a:gd name="T41" fmla="*/ 66 h 144"/>
                  <a:gd name="T42" fmla="*/ 31 w 151"/>
                  <a:gd name="T43"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44">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1" name="Freeform 68"/>
              <p:cNvSpPr>
                <a:spLocks/>
              </p:cNvSpPr>
              <p:nvPr/>
            </p:nvSpPr>
            <p:spPr bwMode="auto">
              <a:xfrm>
                <a:off x="5006976" y="3806825"/>
                <a:ext cx="79375" cy="79375"/>
              </a:xfrm>
              <a:custGeom>
                <a:avLst/>
                <a:gdLst>
                  <a:gd name="T0" fmla="*/ 10 w 50"/>
                  <a:gd name="T1" fmla="*/ 50 h 50"/>
                  <a:gd name="T2" fmla="*/ 0 w 50"/>
                  <a:gd name="T3" fmla="*/ 50 h 50"/>
                  <a:gd name="T4" fmla="*/ 0 w 50"/>
                  <a:gd name="T5" fmla="*/ 0 h 50"/>
                  <a:gd name="T6" fmla="*/ 50 w 50"/>
                  <a:gd name="T7" fmla="*/ 0 h 50"/>
                  <a:gd name="T8" fmla="*/ 50 w 50"/>
                  <a:gd name="T9" fmla="*/ 10 h 50"/>
                  <a:gd name="T10" fmla="*/ 10 w 50"/>
                  <a:gd name="T11" fmla="*/ 10 h 50"/>
                  <a:gd name="T12" fmla="*/ 1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2" name="Freeform 69"/>
              <p:cNvSpPr>
                <a:spLocks noEditPoints="1"/>
              </p:cNvSpPr>
              <p:nvPr/>
            </p:nvSpPr>
            <p:spPr bwMode="auto">
              <a:xfrm>
                <a:off x="4879976" y="3630613"/>
                <a:ext cx="212725" cy="263525"/>
              </a:xfrm>
              <a:custGeom>
                <a:avLst/>
                <a:gdLst>
                  <a:gd name="T0" fmla="*/ 87 w 134"/>
                  <a:gd name="T1" fmla="*/ 166 h 166"/>
                  <a:gd name="T2" fmla="*/ 0 w 134"/>
                  <a:gd name="T3" fmla="*/ 166 h 166"/>
                  <a:gd name="T4" fmla="*/ 0 w 134"/>
                  <a:gd name="T5" fmla="*/ 0 h 166"/>
                  <a:gd name="T6" fmla="*/ 134 w 134"/>
                  <a:gd name="T7" fmla="*/ 0 h 166"/>
                  <a:gd name="T8" fmla="*/ 134 w 134"/>
                  <a:gd name="T9" fmla="*/ 118 h 166"/>
                  <a:gd name="T10" fmla="*/ 87 w 134"/>
                  <a:gd name="T11" fmla="*/ 166 h 166"/>
                  <a:gd name="T12" fmla="*/ 12 w 134"/>
                  <a:gd name="T13" fmla="*/ 156 h 166"/>
                  <a:gd name="T14" fmla="*/ 82 w 134"/>
                  <a:gd name="T15" fmla="*/ 156 h 166"/>
                  <a:gd name="T16" fmla="*/ 125 w 134"/>
                  <a:gd name="T17" fmla="*/ 114 h 166"/>
                  <a:gd name="T18" fmla="*/ 125 w 134"/>
                  <a:gd name="T19" fmla="*/ 10 h 166"/>
                  <a:gd name="T20" fmla="*/ 12 w 134"/>
                  <a:gd name="T21" fmla="*/ 10 h 166"/>
                  <a:gd name="T22" fmla="*/ 12 w 134"/>
                  <a:gd name="T23"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66">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7" name="Freeform 74"/>
              <p:cNvSpPr>
                <a:spLocks noEditPoints="1"/>
              </p:cNvSpPr>
              <p:nvPr/>
            </p:nvSpPr>
            <p:spPr bwMode="auto">
              <a:xfrm>
                <a:off x="4841876" y="3413125"/>
                <a:ext cx="173038" cy="90488"/>
              </a:xfrm>
              <a:custGeom>
                <a:avLst/>
                <a:gdLst>
                  <a:gd name="T0" fmla="*/ 92 w 109"/>
                  <a:gd name="T1" fmla="*/ 57 h 57"/>
                  <a:gd name="T2" fmla="*/ 14 w 109"/>
                  <a:gd name="T3" fmla="*/ 57 h 57"/>
                  <a:gd name="T4" fmla="*/ 0 w 109"/>
                  <a:gd name="T5" fmla="*/ 0 h 57"/>
                  <a:gd name="T6" fmla="*/ 109 w 109"/>
                  <a:gd name="T7" fmla="*/ 0 h 57"/>
                  <a:gd name="T8" fmla="*/ 92 w 109"/>
                  <a:gd name="T9" fmla="*/ 57 h 57"/>
                  <a:gd name="T10" fmla="*/ 24 w 109"/>
                  <a:gd name="T11" fmla="*/ 48 h 57"/>
                  <a:gd name="T12" fmla="*/ 85 w 109"/>
                  <a:gd name="T13" fmla="*/ 48 h 57"/>
                  <a:gd name="T14" fmla="*/ 95 w 109"/>
                  <a:gd name="T15" fmla="*/ 10 h 57"/>
                  <a:gd name="T16" fmla="*/ 12 w 109"/>
                  <a:gd name="T17" fmla="*/ 10 h 57"/>
                  <a:gd name="T18" fmla="*/ 24 w 109"/>
                  <a:gd name="T1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8" name="Freeform 75"/>
              <p:cNvSpPr>
                <a:spLocks/>
              </p:cNvSpPr>
              <p:nvPr/>
            </p:nvSpPr>
            <p:spPr bwMode="auto">
              <a:xfrm>
                <a:off x="4811713" y="3382963"/>
                <a:ext cx="68263" cy="117475"/>
              </a:xfrm>
              <a:custGeom>
                <a:avLst/>
                <a:gdLst>
                  <a:gd name="T0" fmla="*/ 33 w 43"/>
                  <a:gd name="T1" fmla="*/ 74 h 74"/>
                  <a:gd name="T2" fmla="*/ 17 w 43"/>
                  <a:gd name="T3" fmla="*/ 10 h 74"/>
                  <a:gd name="T4" fmla="*/ 0 w 43"/>
                  <a:gd name="T5" fmla="*/ 10 h 74"/>
                  <a:gd name="T6" fmla="*/ 0 w 43"/>
                  <a:gd name="T7" fmla="*/ 0 h 74"/>
                  <a:gd name="T8" fmla="*/ 24 w 43"/>
                  <a:gd name="T9" fmla="*/ 0 h 74"/>
                  <a:gd name="T10" fmla="*/ 43 w 43"/>
                  <a:gd name="T11" fmla="*/ 69 h 74"/>
                  <a:gd name="T12" fmla="*/ 33 w 4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3" h="74">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9" name="Freeform 76"/>
              <p:cNvSpPr>
                <a:spLocks noEditPoints="1"/>
              </p:cNvSpPr>
              <p:nvPr/>
            </p:nvSpPr>
            <p:spPr bwMode="auto">
              <a:xfrm>
                <a:off x="4868863" y="3506788"/>
                <a:ext cx="44450"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0" name="Freeform 77"/>
              <p:cNvSpPr>
                <a:spLocks noEditPoints="1"/>
              </p:cNvSpPr>
              <p:nvPr/>
            </p:nvSpPr>
            <p:spPr bwMode="auto">
              <a:xfrm>
                <a:off x="4935538" y="3506788"/>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1" name="Freeform 78"/>
              <p:cNvSpPr>
                <a:spLocks/>
              </p:cNvSpPr>
              <p:nvPr/>
            </p:nvSpPr>
            <p:spPr bwMode="auto">
              <a:xfrm>
                <a:off x="5397501" y="4362450"/>
                <a:ext cx="134938" cy="38100"/>
              </a:xfrm>
              <a:custGeom>
                <a:avLst/>
                <a:gdLst>
                  <a:gd name="T0" fmla="*/ 35 w 36"/>
                  <a:gd name="T1" fmla="*/ 10 h 10"/>
                  <a:gd name="T2" fmla="*/ 0 w 36"/>
                  <a:gd name="T3" fmla="*/ 6 h 10"/>
                  <a:gd name="T4" fmla="*/ 0 w 36"/>
                  <a:gd name="T5" fmla="*/ 1 h 10"/>
                  <a:gd name="T6" fmla="*/ 36 w 36"/>
                  <a:gd name="T7" fmla="*/ 6 h 10"/>
                  <a:gd name="T8" fmla="*/ 35 w 36"/>
                  <a:gd name="T9" fmla="*/ 10 h 10"/>
                </a:gdLst>
                <a:ahLst/>
                <a:cxnLst>
                  <a:cxn ang="0">
                    <a:pos x="T0" y="T1"/>
                  </a:cxn>
                  <a:cxn ang="0">
                    <a:pos x="T2" y="T3"/>
                  </a:cxn>
                  <a:cxn ang="0">
                    <a:pos x="T4" y="T5"/>
                  </a:cxn>
                  <a:cxn ang="0">
                    <a:pos x="T6" y="T7"/>
                  </a:cxn>
                  <a:cxn ang="0">
                    <a:pos x="T8" y="T9"/>
                  </a:cxn>
                </a:cxnLst>
                <a:rect l="0" t="0" r="r" b="b"/>
                <a:pathLst>
                  <a:path w="36" h="10">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2" name="Freeform 79"/>
              <p:cNvSpPr>
                <a:spLocks/>
              </p:cNvSpPr>
              <p:nvPr/>
            </p:nvSpPr>
            <p:spPr bwMode="auto">
              <a:xfrm>
                <a:off x="5303838" y="4384675"/>
                <a:ext cx="36513" cy="26988"/>
              </a:xfrm>
              <a:custGeom>
                <a:avLst/>
                <a:gdLst>
                  <a:gd name="T0" fmla="*/ 2 w 10"/>
                  <a:gd name="T1" fmla="*/ 7 h 7"/>
                  <a:gd name="T2" fmla="*/ 0 w 10"/>
                  <a:gd name="T3" fmla="*/ 3 h 7"/>
                  <a:gd name="T4" fmla="*/ 8 w 10"/>
                  <a:gd name="T5" fmla="*/ 0 h 7"/>
                  <a:gd name="T6" fmla="*/ 1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3" name="Freeform 80"/>
              <p:cNvSpPr>
                <a:spLocks/>
              </p:cNvSpPr>
              <p:nvPr/>
            </p:nvSpPr>
            <p:spPr bwMode="auto">
              <a:xfrm>
                <a:off x="5348288" y="4249738"/>
                <a:ext cx="131763" cy="228600"/>
              </a:xfrm>
              <a:custGeom>
                <a:avLst/>
                <a:gdLst>
                  <a:gd name="T0" fmla="*/ 35 w 35"/>
                  <a:gd name="T1" fmla="*/ 61 h 61"/>
                  <a:gd name="T2" fmla="*/ 31 w 35"/>
                  <a:gd name="T3" fmla="*/ 61 h 61"/>
                  <a:gd name="T4" fmla="*/ 0 w 35"/>
                  <a:gd name="T5" fmla="*/ 3 h 61"/>
                  <a:gd name="T6" fmla="*/ 3 w 35"/>
                  <a:gd name="T7" fmla="*/ 0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4" name="Freeform 81"/>
              <p:cNvSpPr>
                <a:spLocks/>
              </p:cNvSpPr>
              <p:nvPr/>
            </p:nvSpPr>
            <p:spPr bwMode="auto">
              <a:xfrm>
                <a:off x="5386388" y="4224338"/>
                <a:ext cx="74613" cy="69850"/>
              </a:xfrm>
              <a:custGeom>
                <a:avLst/>
                <a:gdLst>
                  <a:gd name="T0" fmla="*/ 18 w 20"/>
                  <a:gd name="T1" fmla="*/ 19 h 19"/>
                  <a:gd name="T2" fmla="*/ 0 w 20"/>
                  <a:gd name="T3" fmla="*/ 3 h 19"/>
                  <a:gd name="T4" fmla="*/ 3 w 20"/>
                  <a:gd name="T5" fmla="*/ 0 h 19"/>
                  <a:gd name="T6" fmla="*/ 20 w 20"/>
                  <a:gd name="T7" fmla="*/ 16 h 19"/>
                  <a:gd name="T8" fmla="*/ 18 w 20"/>
                  <a:gd name="T9" fmla="*/ 19 h 19"/>
                </a:gdLst>
                <a:ahLst/>
                <a:cxnLst>
                  <a:cxn ang="0">
                    <a:pos x="T0" y="T1"/>
                  </a:cxn>
                  <a:cxn ang="0">
                    <a:pos x="T2" y="T3"/>
                  </a:cxn>
                  <a:cxn ang="0">
                    <a:pos x="T4" y="T5"/>
                  </a:cxn>
                  <a:cxn ang="0">
                    <a:pos x="T6" y="T7"/>
                  </a:cxn>
                  <a:cxn ang="0">
                    <a:pos x="T8" y="T9"/>
                  </a:cxn>
                </a:cxnLst>
                <a:rect l="0" t="0" r="r" b="b"/>
                <a:pathLst>
                  <a:path w="20" h="19">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5" name="Freeform 82"/>
              <p:cNvSpPr>
                <a:spLocks/>
              </p:cNvSpPr>
              <p:nvPr/>
            </p:nvSpPr>
            <p:spPr bwMode="auto">
              <a:xfrm>
                <a:off x="5505451" y="4310063"/>
                <a:ext cx="60325" cy="30163"/>
              </a:xfrm>
              <a:custGeom>
                <a:avLst/>
                <a:gdLst>
                  <a:gd name="T0" fmla="*/ 16 w 16"/>
                  <a:gd name="T1" fmla="*/ 8 h 8"/>
                  <a:gd name="T2" fmla="*/ 0 w 16"/>
                  <a:gd name="T3" fmla="*/ 4 h 8"/>
                  <a:gd name="T4" fmla="*/ 1 w 16"/>
                  <a:gd name="T5" fmla="*/ 0 h 8"/>
                  <a:gd name="T6" fmla="*/ 16 w 16"/>
                  <a:gd name="T7" fmla="*/ 4 h 8"/>
                  <a:gd name="T8" fmla="*/ 16 w 16"/>
                  <a:gd name="T9" fmla="*/ 8 h 8"/>
                </a:gdLst>
                <a:ahLst/>
                <a:cxnLst>
                  <a:cxn ang="0">
                    <a:pos x="T0" y="T1"/>
                  </a:cxn>
                  <a:cxn ang="0">
                    <a:pos x="T2" y="T3"/>
                  </a:cxn>
                  <a:cxn ang="0">
                    <a:pos x="T4" y="T5"/>
                  </a:cxn>
                  <a:cxn ang="0">
                    <a:pos x="T6" y="T7"/>
                  </a:cxn>
                  <a:cxn ang="0">
                    <a:pos x="T8" y="T9"/>
                  </a:cxn>
                </a:cxnLst>
                <a:rect l="0" t="0" r="r" b="b"/>
                <a:pathLst>
                  <a:path w="16" h="8">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6" name="Freeform 83"/>
              <p:cNvSpPr>
                <a:spLocks noEditPoints="1"/>
              </p:cNvSpPr>
              <p:nvPr/>
            </p:nvSpPr>
            <p:spPr bwMode="auto">
              <a:xfrm>
                <a:off x="5445126" y="4265613"/>
                <a:ext cx="71438" cy="74613"/>
              </a:xfrm>
              <a:custGeom>
                <a:avLst/>
                <a:gdLst>
                  <a:gd name="T0" fmla="*/ 10 w 19"/>
                  <a:gd name="T1" fmla="*/ 20 h 20"/>
                  <a:gd name="T2" fmla="*/ 0 w 19"/>
                  <a:gd name="T3" fmla="*/ 10 h 20"/>
                  <a:gd name="T4" fmla="*/ 10 w 19"/>
                  <a:gd name="T5" fmla="*/ 0 h 20"/>
                  <a:gd name="T6" fmla="*/ 19 w 19"/>
                  <a:gd name="T7" fmla="*/ 10 h 20"/>
                  <a:gd name="T8" fmla="*/ 10 w 19"/>
                  <a:gd name="T9" fmla="*/ 20 h 20"/>
                  <a:gd name="T10" fmla="*/ 10 w 19"/>
                  <a:gd name="T11" fmla="*/ 5 h 20"/>
                  <a:gd name="T12" fmla="*/ 4 w 19"/>
                  <a:gd name="T13" fmla="*/ 10 h 20"/>
                  <a:gd name="T14" fmla="*/ 10 w 19"/>
                  <a:gd name="T15" fmla="*/ 16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7" name="Freeform 84"/>
              <p:cNvSpPr>
                <a:spLocks noEditPoints="1"/>
              </p:cNvSpPr>
              <p:nvPr/>
            </p:nvSpPr>
            <p:spPr bwMode="auto">
              <a:xfrm>
                <a:off x="5516563" y="4370388"/>
                <a:ext cx="76200" cy="71438"/>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5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8" name="Freeform 85"/>
              <p:cNvSpPr>
                <a:spLocks/>
              </p:cNvSpPr>
              <p:nvPr/>
            </p:nvSpPr>
            <p:spPr bwMode="auto">
              <a:xfrm>
                <a:off x="5292726" y="4216400"/>
                <a:ext cx="284163" cy="284163"/>
              </a:xfrm>
              <a:custGeom>
                <a:avLst/>
                <a:gdLst>
                  <a:gd name="T0" fmla="*/ 38 w 76"/>
                  <a:gd name="T1" fmla="*/ 76 h 76"/>
                  <a:gd name="T2" fmla="*/ 0 w 76"/>
                  <a:gd name="T3" fmla="*/ 38 h 76"/>
                  <a:gd name="T4" fmla="*/ 38 w 76"/>
                  <a:gd name="T5" fmla="*/ 0 h 76"/>
                  <a:gd name="T6" fmla="*/ 76 w 76"/>
                  <a:gd name="T7" fmla="*/ 38 h 76"/>
                  <a:gd name="T8" fmla="*/ 75 w 76"/>
                  <a:gd name="T9" fmla="*/ 44 h 76"/>
                  <a:gd name="T10" fmla="*/ 71 w 76"/>
                  <a:gd name="T11" fmla="*/ 43 h 76"/>
                  <a:gd name="T12" fmla="*/ 71 w 76"/>
                  <a:gd name="T13" fmla="*/ 38 h 76"/>
                  <a:gd name="T14" fmla="*/ 38 w 76"/>
                  <a:gd name="T15" fmla="*/ 4 h 76"/>
                  <a:gd name="T16" fmla="*/ 4 w 76"/>
                  <a:gd name="T17" fmla="*/ 38 h 76"/>
                  <a:gd name="T18" fmla="*/ 38 w 76"/>
                  <a:gd name="T19" fmla="*/ 71 h 76"/>
                  <a:gd name="T20" fmla="*/ 66 w 76"/>
                  <a:gd name="T21" fmla="*/ 56 h 76"/>
                  <a:gd name="T22" fmla="*/ 69 w 76"/>
                  <a:gd name="T23" fmla="*/ 59 h 76"/>
                  <a:gd name="T24" fmla="*/ 38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9" name="Freeform 86"/>
              <p:cNvSpPr>
                <a:spLocks noEditPoints="1"/>
              </p:cNvSpPr>
              <p:nvPr/>
            </p:nvSpPr>
            <p:spPr bwMode="auto">
              <a:xfrm>
                <a:off x="5329238" y="4348163"/>
                <a:ext cx="74613" cy="74613"/>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5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0" name="Freeform 87"/>
              <p:cNvSpPr>
                <a:spLocks noEditPoints="1"/>
              </p:cNvSpPr>
              <p:nvPr/>
            </p:nvSpPr>
            <p:spPr bwMode="auto">
              <a:xfrm>
                <a:off x="6011863" y="458311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1" name="Freeform 88"/>
              <p:cNvSpPr>
                <a:spLocks noEditPoints="1"/>
              </p:cNvSpPr>
              <p:nvPr/>
            </p:nvSpPr>
            <p:spPr bwMode="auto">
              <a:xfrm>
                <a:off x="6138863" y="4511675"/>
                <a:ext cx="65088" cy="65088"/>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4 h 17"/>
                  <a:gd name="T12" fmla="*/ 4 w 17"/>
                  <a:gd name="T13" fmla="*/ 9 h 17"/>
                  <a:gd name="T14" fmla="*/ 9 w 17"/>
                  <a:gd name="T15" fmla="*/ 13 h 17"/>
                  <a:gd name="T16" fmla="*/ 13 w 17"/>
                  <a:gd name="T17" fmla="*/ 9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2" name="Freeform 89"/>
              <p:cNvSpPr>
                <a:spLocks noEditPoints="1"/>
              </p:cNvSpPr>
              <p:nvPr/>
            </p:nvSpPr>
            <p:spPr bwMode="auto">
              <a:xfrm>
                <a:off x="6138863" y="4651375"/>
                <a:ext cx="65088"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4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3" name="Freeform 90"/>
              <p:cNvSpPr>
                <a:spLocks/>
              </p:cNvSpPr>
              <p:nvPr/>
            </p:nvSpPr>
            <p:spPr bwMode="auto">
              <a:xfrm>
                <a:off x="6061076" y="4618038"/>
                <a:ext cx="90488" cy="58738"/>
              </a:xfrm>
              <a:custGeom>
                <a:avLst/>
                <a:gdLst>
                  <a:gd name="T0" fmla="*/ 52 w 57"/>
                  <a:gd name="T1" fmla="*/ 37 h 37"/>
                  <a:gd name="T2" fmla="*/ 0 w 57"/>
                  <a:gd name="T3" fmla="*/ 7 h 37"/>
                  <a:gd name="T4" fmla="*/ 5 w 57"/>
                  <a:gd name="T5" fmla="*/ 0 h 37"/>
                  <a:gd name="T6" fmla="*/ 57 w 57"/>
                  <a:gd name="T7" fmla="*/ 28 h 37"/>
                  <a:gd name="T8" fmla="*/ 52 w 57"/>
                  <a:gd name="T9" fmla="*/ 37 h 37"/>
                </a:gdLst>
                <a:ahLst/>
                <a:cxnLst>
                  <a:cxn ang="0">
                    <a:pos x="T0" y="T1"/>
                  </a:cxn>
                  <a:cxn ang="0">
                    <a:pos x="T2" y="T3"/>
                  </a:cxn>
                  <a:cxn ang="0">
                    <a:pos x="T4" y="T5"/>
                  </a:cxn>
                  <a:cxn ang="0">
                    <a:pos x="T6" y="T7"/>
                  </a:cxn>
                  <a:cxn ang="0">
                    <a:pos x="T8" y="T9"/>
                  </a:cxn>
                </a:cxnLst>
                <a:rect l="0" t="0" r="r" b="b"/>
                <a:pathLst>
                  <a:path w="57" h="37">
                    <a:moveTo>
                      <a:pt x="52" y="37"/>
                    </a:moveTo>
                    <a:lnTo>
                      <a:pt x="0" y="7"/>
                    </a:lnTo>
                    <a:lnTo>
                      <a:pt x="5" y="0"/>
                    </a:lnTo>
                    <a:lnTo>
                      <a:pt x="57" y="28"/>
                    </a:lnTo>
                    <a:lnTo>
                      <a:pt x="5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4" name="Freeform 91"/>
              <p:cNvSpPr>
                <a:spLocks/>
              </p:cNvSpPr>
              <p:nvPr/>
            </p:nvSpPr>
            <p:spPr bwMode="auto">
              <a:xfrm>
                <a:off x="6061076" y="4549775"/>
                <a:ext cx="90488" cy="60325"/>
              </a:xfrm>
              <a:custGeom>
                <a:avLst/>
                <a:gdLst>
                  <a:gd name="T0" fmla="*/ 5 w 57"/>
                  <a:gd name="T1" fmla="*/ 38 h 38"/>
                  <a:gd name="T2" fmla="*/ 0 w 57"/>
                  <a:gd name="T3" fmla="*/ 31 h 38"/>
                  <a:gd name="T4" fmla="*/ 52 w 57"/>
                  <a:gd name="T5" fmla="*/ 0 h 38"/>
                  <a:gd name="T6" fmla="*/ 57 w 57"/>
                  <a:gd name="T7" fmla="*/ 10 h 38"/>
                  <a:gd name="T8" fmla="*/ 5 w 57"/>
                  <a:gd name="T9" fmla="*/ 38 h 38"/>
                </a:gdLst>
                <a:ahLst/>
                <a:cxnLst>
                  <a:cxn ang="0">
                    <a:pos x="T0" y="T1"/>
                  </a:cxn>
                  <a:cxn ang="0">
                    <a:pos x="T2" y="T3"/>
                  </a:cxn>
                  <a:cxn ang="0">
                    <a:pos x="T4" y="T5"/>
                  </a:cxn>
                  <a:cxn ang="0">
                    <a:pos x="T6" y="T7"/>
                  </a:cxn>
                  <a:cxn ang="0">
                    <a:pos x="T8" y="T9"/>
                  </a:cxn>
                </a:cxnLst>
                <a:rect l="0" t="0" r="r" b="b"/>
                <a:pathLst>
                  <a:path w="57" h="38">
                    <a:moveTo>
                      <a:pt x="5" y="38"/>
                    </a:moveTo>
                    <a:lnTo>
                      <a:pt x="0" y="31"/>
                    </a:lnTo>
                    <a:lnTo>
                      <a:pt x="52" y="0"/>
                    </a:lnTo>
                    <a:lnTo>
                      <a:pt x="57" y="10"/>
                    </a:lnTo>
                    <a:lnTo>
                      <a:pt x="5"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3" name="Freeform 110"/>
              <p:cNvSpPr>
                <a:spLocks noEditPoints="1"/>
              </p:cNvSpPr>
              <p:nvPr/>
            </p:nvSpPr>
            <p:spPr bwMode="auto">
              <a:xfrm>
                <a:off x="5157788" y="4224338"/>
                <a:ext cx="58738" cy="93663"/>
              </a:xfrm>
              <a:custGeom>
                <a:avLst/>
                <a:gdLst>
                  <a:gd name="T0" fmla="*/ 0 w 16"/>
                  <a:gd name="T1" fmla="*/ 7 h 25"/>
                  <a:gd name="T2" fmla="*/ 1 w 16"/>
                  <a:gd name="T3" fmla="*/ 4 h 25"/>
                  <a:gd name="T4" fmla="*/ 4 w 16"/>
                  <a:gd name="T5" fmla="*/ 1 h 25"/>
                  <a:gd name="T6" fmla="*/ 8 w 16"/>
                  <a:gd name="T7" fmla="*/ 0 h 25"/>
                  <a:gd name="T8" fmla="*/ 12 w 16"/>
                  <a:gd name="T9" fmla="*/ 1 h 25"/>
                  <a:gd name="T10" fmla="*/ 15 w 16"/>
                  <a:gd name="T11" fmla="*/ 4 h 25"/>
                  <a:gd name="T12" fmla="*/ 16 w 16"/>
                  <a:gd name="T13" fmla="*/ 7 h 25"/>
                  <a:gd name="T14" fmla="*/ 16 w 16"/>
                  <a:gd name="T15" fmla="*/ 9 h 25"/>
                  <a:gd name="T16" fmla="*/ 14 w 16"/>
                  <a:gd name="T17" fmla="*/ 11 h 25"/>
                  <a:gd name="T18" fmla="*/ 12 w 16"/>
                  <a:gd name="T19" fmla="*/ 14 h 25"/>
                  <a:gd name="T20" fmla="*/ 11 w 16"/>
                  <a:gd name="T21" fmla="*/ 14 h 25"/>
                  <a:gd name="T22" fmla="*/ 10 w 16"/>
                  <a:gd name="T23" fmla="*/ 15 h 25"/>
                  <a:gd name="T24" fmla="*/ 10 w 16"/>
                  <a:gd name="T25" fmla="*/ 16 h 25"/>
                  <a:gd name="T26" fmla="*/ 10 w 16"/>
                  <a:gd name="T27" fmla="*/ 17 h 25"/>
                  <a:gd name="T28" fmla="*/ 8 w 16"/>
                  <a:gd name="T29" fmla="*/ 19 h 25"/>
                  <a:gd name="T30" fmla="*/ 6 w 16"/>
                  <a:gd name="T31" fmla="*/ 18 h 25"/>
                  <a:gd name="T32" fmla="*/ 6 w 16"/>
                  <a:gd name="T33" fmla="*/ 16 h 25"/>
                  <a:gd name="T34" fmla="*/ 6 w 16"/>
                  <a:gd name="T35" fmla="*/ 14 h 25"/>
                  <a:gd name="T36" fmla="*/ 7 w 16"/>
                  <a:gd name="T37" fmla="*/ 12 h 25"/>
                  <a:gd name="T38" fmla="*/ 9 w 16"/>
                  <a:gd name="T39" fmla="*/ 10 h 25"/>
                  <a:gd name="T40" fmla="*/ 11 w 16"/>
                  <a:gd name="T41" fmla="*/ 9 h 25"/>
                  <a:gd name="T42" fmla="*/ 11 w 16"/>
                  <a:gd name="T43" fmla="*/ 8 h 25"/>
                  <a:gd name="T44" fmla="*/ 12 w 16"/>
                  <a:gd name="T45" fmla="*/ 7 h 25"/>
                  <a:gd name="T46" fmla="*/ 11 w 16"/>
                  <a:gd name="T47" fmla="*/ 5 h 25"/>
                  <a:gd name="T48" fmla="*/ 8 w 16"/>
                  <a:gd name="T49" fmla="*/ 4 h 25"/>
                  <a:gd name="T50" fmla="*/ 6 w 16"/>
                  <a:gd name="T51" fmla="*/ 5 h 25"/>
                  <a:gd name="T52" fmla="*/ 4 w 16"/>
                  <a:gd name="T53" fmla="*/ 7 h 25"/>
                  <a:gd name="T54" fmla="*/ 2 w 16"/>
                  <a:gd name="T55" fmla="*/ 9 h 25"/>
                  <a:gd name="T56" fmla="*/ 1 w 16"/>
                  <a:gd name="T57" fmla="*/ 8 h 25"/>
                  <a:gd name="T58" fmla="*/ 0 w 16"/>
                  <a:gd name="T59" fmla="*/ 7 h 25"/>
                  <a:gd name="T60" fmla="*/ 8 w 16"/>
                  <a:gd name="T61" fmla="*/ 25 h 25"/>
                  <a:gd name="T62" fmla="*/ 6 w 16"/>
                  <a:gd name="T63" fmla="*/ 24 h 25"/>
                  <a:gd name="T64" fmla="*/ 5 w 16"/>
                  <a:gd name="T65" fmla="*/ 22 h 25"/>
                  <a:gd name="T66" fmla="*/ 6 w 16"/>
                  <a:gd name="T67" fmla="*/ 21 h 25"/>
                  <a:gd name="T68" fmla="*/ 8 w 16"/>
                  <a:gd name="T69" fmla="*/ 20 h 25"/>
                  <a:gd name="T70" fmla="*/ 10 w 16"/>
                  <a:gd name="T71" fmla="*/ 21 h 25"/>
                  <a:gd name="T72" fmla="*/ 10 w 16"/>
                  <a:gd name="T73" fmla="*/ 22 h 25"/>
                  <a:gd name="T74" fmla="*/ 10 w 16"/>
                  <a:gd name="T75" fmla="*/ 24 h 25"/>
                  <a:gd name="T76" fmla="*/ 8 w 16"/>
                  <a:gd name="T7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25">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4" name="Freeform 111"/>
              <p:cNvSpPr>
                <a:spLocks/>
              </p:cNvSpPr>
              <p:nvPr/>
            </p:nvSpPr>
            <p:spPr bwMode="auto">
              <a:xfrm>
                <a:off x="6780213" y="4260850"/>
                <a:ext cx="195263" cy="52388"/>
              </a:xfrm>
              <a:custGeom>
                <a:avLst/>
                <a:gdLst>
                  <a:gd name="T0" fmla="*/ 3 w 52"/>
                  <a:gd name="T1" fmla="*/ 14 h 14"/>
                  <a:gd name="T2" fmla="*/ 0 w 52"/>
                  <a:gd name="T3" fmla="*/ 11 h 14"/>
                  <a:gd name="T4" fmla="*/ 26 w 52"/>
                  <a:gd name="T5" fmla="*/ 0 h 14"/>
                  <a:gd name="T6" fmla="*/ 52 w 52"/>
                  <a:gd name="T7" fmla="*/ 11 h 14"/>
                  <a:gd name="T8" fmla="*/ 49 w 52"/>
                  <a:gd name="T9" fmla="*/ 14 h 14"/>
                  <a:gd name="T10" fmla="*/ 26 w 52"/>
                  <a:gd name="T11" fmla="*/ 5 h 14"/>
                  <a:gd name="T12" fmla="*/ 3 w 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5" name="Freeform 112"/>
              <p:cNvSpPr>
                <a:spLocks/>
              </p:cNvSpPr>
              <p:nvPr/>
            </p:nvSpPr>
            <p:spPr bwMode="auto">
              <a:xfrm>
                <a:off x="6807201" y="4302125"/>
                <a:ext cx="142875" cy="41275"/>
              </a:xfrm>
              <a:custGeom>
                <a:avLst/>
                <a:gdLst>
                  <a:gd name="T0" fmla="*/ 3 w 38"/>
                  <a:gd name="T1" fmla="*/ 11 h 11"/>
                  <a:gd name="T2" fmla="*/ 0 w 38"/>
                  <a:gd name="T3" fmla="*/ 8 h 11"/>
                  <a:gd name="T4" fmla="*/ 19 w 38"/>
                  <a:gd name="T5" fmla="*/ 0 h 11"/>
                  <a:gd name="T6" fmla="*/ 38 w 38"/>
                  <a:gd name="T7" fmla="*/ 7 h 11"/>
                  <a:gd name="T8" fmla="*/ 35 w 38"/>
                  <a:gd name="T9" fmla="*/ 11 h 11"/>
                  <a:gd name="T10" fmla="*/ 19 w 38"/>
                  <a:gd name="T11" fmla="*/ 4 h 11"/>
                  <a:gd name="T12" fmla="*/ 3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6" name="Freeform 113"/>
              <p:cNvSpPr>
                <a:spLocks/>
              </p:cNvSpPr>
              <p:nvPr/>
            </p:nvSpPr>
            <p:spPr bwMode="auto">
              <a:xfrm>
                <a:off x="6837363" y="4335463"/>
                <a:ext cx="82550" cy="34925"/>
              </a:xfrm>
              <a:custGeom>
                <a:avLst/>
                <a:gdLst>
                  <a:gd name="T0" fmla="*/ 3 w 22"/>
                  <a:gd name="T1" fmla="*/ 9 h 9"/>
                  <a:gd name="T2" fmla="*/ 0 w 22"/>
                  <a:gd name="T3" fmla="*/ 6 h 9"/>
                  <a:gd name="T4" fmla="*/ 22 w 22"/>
                  <a:gd name="T5" fmla="*/ 6 h 9"/>
                  <a:gd name="T6" fmla="*/ 19 w 22"/>
                  <a:gd name="T7" fmla="*/ 9 h 9"/>
                  <a:gd name="T8" fmla="*/ 3 w 22"/>
                  <a:gd name="T9" fmla="*/ 9 h 9"/>
                </a:gdLst>
                <a:ahLst/>
                <a:cxnLst>
                  <a:cxn ang="0">
                    <a:pos x="T0" y="T1"/>
                  </a:cxn>
                  <a:cxn ang="0">
                    <a:pos x="T2" y="T3"/>
                  </a:cxn>
                  <a:cxn ang="0">
                    <a:pos x="T4" y="T5"/>
                  </a:cxn>
                  <a:cxn ang="0">
                    <a:pos x="T6" y="T7"/>
                  </a:cxn>
                  <a:cxn ang="0">
                    <a:pos x="T8" y="T9"/>
                  </a:cxn>
                </a:cxnLst>
                <a:rect l="0" t="0" r="r" b="b"/>
                <a:pathLst>
                  <a:path w="22" h="9">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7" name="Freeform 114"/>
              <p:cNvSpPr>
                <a:spLocks noEditPoints="1"/>
              </p:cNvSpPr>
              <p:nvPr/>
            </p:nvSpPr>
            <p:spPr bwMode="auto">
              <a:xfrm>
                <a:off x="6856413" y="4381500"/>
                <a:ext cx="44450" cy="41275"/>
              </a:xfrm>
              <a:custGeom>
                <a:avLst/>
                <a:gdLst>
                  <a:gd name="T0" fmla="*/ 6 w 12"/>
                  <a:gd name="T1" fmla="*/ 5 h 11"/>
                  <a:gd name="T2" fmla="*/ 6 w 12"/>
                  <a:gd name="T3" fmla="*/ 5 h 11"/>
                  <a:gd name="T4" fmla="*/ 7 w 12"/>
                  <a:gd name="T5" fmla="*/ 5 h 11"/>
                  <a:gd name="T6" fmla="*/ 6 w 12"/>
                  <a:gd name="T7" fmla="*/ 6 h 11"/>
                  <a:gd name="T8" fmla="*/ 6 w 12"/>
                  <a:gd name="T9" fmla="*/ 6 h 11"/>
                  <a:gd name="T10" fmla="*/ 5 w 12"/>
                  <a:gd name="T11" fmla="*/ 6 h 11"/>
                  <a:gd name="T12" fmla="*/ 5 w 12"/>
                  <a:gd name="T13" fmla="*/ 5 h 11"/>
                  <a:gd name="T14" fmla="*/ 5 w 12"/>
                  <a:gd name="T15" fmla="*/ 5 h 11"/>
                  <a:gd name="T16" fmla="*/ 6 w 12"/>
                  <a:gd name="T17" fmla="*/ 5 h 11"/>
                  <a:gd name="T18" fmla="*/ 6 w 12"/>
                  <a:gd name="T19" fmla="*/ 0 h 11"/>
                  <a:gd name="T20" fmla="*/ 2 w 12"/>
                  <a:gd name="T21" fmla="*/ 2 h 11"/>
                  <a:gd name="T22" fmla="*/ 2 w 12"/>
                  <a:gd name="T23" fmla="*/ 9 h 11"/>
                  <a:gd name="T24" fmla="*/ 6 w 12"/>
                  <a:gd name="T25" fmla="*/ 11 h 11"/>
                  <a:gd name="T26" fmla="*/ 10 w 12"/>
                  <a:gd name="T27" fmla="*/ 9 h 11"/>
                  <a:gd name="T28" fmla="*/ 10 w 12"/>
                  <a:gd name="T29" fmla="*/ 2 h 11"/>
                  <a:gd name="T30" fmla="*/ 6 w 12"/>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8" name="Freeform 115"/>
              <p:cNvSpPr>
                <a:spLocks/>
              </p:cNvSpPr>
              <p:nvPr/>
            </p:nvSpPr>
            <p:spPr bwMode="auto">
              <a:xfrm>
                <a:off x="6727826" y="3833813"/>
                <a:ext cx="63500" cy="101600"/>
              </a:xfrm>
              <a:custGeom>
                <a:avLst/>
                <a:gdLst>
                  <a:gd name="T0" fmla="*/ 31 w 40"/>
                  <a:gd name="T1" fmla="*/ 64 h 64"/>
                  <a:gd name="T2" fmla="*/ 0 w 40"/>
                  <a:gd name="T3" fmla="*/ 33 h 64"/>
                  <a:gd name="T4" fmla="*/ 31 w 40"/>
                  <a:gd name="T5" fmla="*/ 0 h 64"/>
                  <a:gd name="T6" fmla="*/ 40 w 40"/>
                  <a:gd name="T7" fmla="*/ 7 h 64"/>
                  <a:gd name="T8" fmla="*/ 14 w 40"/>
                  <a:gd name="T9" fmla="*/ 33 h 64"/>
                  <a:gd name="T10" fmla="*/ 40 w 40"/>
                  <a:gd name="T11" fmla="*/ 57 h 64"/>
                  <a:gd name="T12" fmla="*/ 31 w 4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0" name="Freeform 117"/>
              <p:cNvSpPr>
                <a:spLocks/>
              </p:cNvSpPr>
              <p:nvPr/>
            </p:nvSpPr>
            <p:spPr bwMode="auto">
              <a:xfrm>
                <a:off x="6862763" y="3743325"/>
                <a:ext cx="60325" cy="101600"/>
              </a:xfrm>
              <a:custGeom>
                <a:avLst/>
                <a:gdLst>
                  <a:gd name="T0" fmla="*/ 7 w 38"/>
                  <a:gd name="T1" fmla="*/ 64 h 64"/>
                  <a:gd name="T2" fmla="*/ 0 w 38"/>
                  <a:gd name="T3" fmla="*/ 57 h 64"/>
                  <a:gd name="T4" fmla="*/ 24 w 38"/>
                  <a:gd name="T5" fmla="*/ 33 h 64"/>
                  <a:gd name="T6" fmla="*/ 0 w 38"/>
                  <a:gd name="T7" fmla="*/ 7 h 64"/>
                  <a:gd name="T8" fmla="*/ 7 w 38"/>
                  <a:gd name="T9" fmla="*/ 0 h 64"/>
                  <a:gd name="T10" fmla="*/ 38 w 38"/>
                  <a:gd name="T11" fmla="*/ 33 h 64"/>
                  <a:gd name="T12" fmla="*/ 7 w 3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2" name="Freeform 119"/>
              <p:cNvSpPr>
                <a:spLocks noEditPoints="1"/>
              </p:cNvSpPr>
              <p:nvPr/>
            </p:nvSpPr>
            <p:spPr bwMode="auto">
              <a:xfrm>
                <a:off x="6727826" y="4002088"/>
                <a:ext cx="192088" cy="192088"/>
              </a:xfrm>
              <a:custGeom>
                <a:avLst/>
                <a:gdLst>
                  <a:gd name="T0" fmla="*/ 40 w 51"/>
                  <a:gd name="T1" fmla="*/ 51 h 51"/>
                  <a:gd name="T2" fmla="*/ 13 w 51"/>
                  <a:gd name="T3" fmla="*/ 38 h 51"/>
                  <a:gd name="T4" fmla="*/ 12 w 51"/>
                  <a:gd name="T5" fmla="*/ 38 h 51"/>
                  <a:gd name="T6" fmla="*/ 0 w 51"/>
                  <a:gd name="T7" fmla="*/ 10 h 51"/>
                  <a:gd name="T8" fmla="*/ 0 w 51"/>
                  <a:gd name="T9" fmla="*/ 9 h 51"/>
                  <a:gd name="T10" fmla="*/ 1 w 51"/>
                  <a:gd name="T11" fmla="*/ 9 h 51"/>
                  <a:gd name="T12" fmla="*/ 3 w 51"/>
                  <a:gd name="T13" fmla="*/ 6 h 51"/>
                  <a:gd name="T14" fmla="*/ 12 w 51"/>
                  <a:gd name="T15" fmla="*/ 0 h 51"/>
                  <a:gd name="T16" fmla="*/ 13 w 51"/>
                  <a:gd name="T17" fmla="*/ 0 h 51"/>
                  <a:gd name="T18" fmla="*/ 18 w 51"/>
                  <a:gd name="T19" fmla="*/ 3 h 51"/>
                  <a:gd name="T20" fmla="*/ 22 w 51"/>
                  <a:gd name="T21" fmla="*/ 14 h 51"/>
                  <a:gd name="T22" fmla="*/ 20 w 51"/>
                  <a:gd name="T23" fmla="*/ 19 h 51"/>
                  <a:gd name="T24" fmla="*/ 16 w 51"/>
                  <a:gd name="T25" fmla="*/ 22 h 51"/>
                  <a:gd name="T26" fmla="*/ 17 w 51"/>
                  <a:gd name="T27" fmla="*/ 23 h 51"/>
                  <a:gd name="T28" fmla="*/ 22 w 51"/>
                  <a:gd name="T29" fmla="*/ 29 h 51"/>
                  <a:gd name="T30" fmla="*/ 28 w 51"/>
                  <a:gd name="T31" fmla="*/ 34 h 51"/>
                  <a:gd name="T32" fmla="*/ 29 w 51"/>
                  <a:gd name="T33" fmla="*/ 35 h 51"/>
                  <a:gd name="T34" fmla="*/ 32 w 51"/>
                  <a:gd name="T35" fmla="*/ 31 h 51"/>
                  <a:gd name="T36" fmla="*/ 36 w 51"/>
                  <a:gd name="T37" fmla="*/ 29 h 51"/>
                  <a:gd name="T38" fmla="*/ 36 w 51"/>
                  <a:gd name="T39" fmla="*/ 29 h 51"/>
                  <a:gd name="T40" fmla="*/ 48 w 51"/>
                  <a:gd name="T41" fmla="*/ 33 h 51"/>
                  <a:gd name="T42" fmla="*/ 50 w 51"/>
                  <a:gd name="T43" fmla="*/ 39 h 51"/>
                  <a:gd name="T44" fmla="*/ 44 w 51"/>
                  <a:gd name="T45" fmla="*/ 48 h 51"/>
                  <a:gd name="T46" fmla="*/ 42 w 51"/>
                  <a:gd name="T47" fmla="*/ 50 h 51"/>
                  <a:gd name="T48" fmla="*/ 41 w 51"/>
                  <a:gd name="T49" fmla="*/ 51 h 51"/>
                  <a:gd name="T50" fmla="*/ 40 w 51"/>
                  <a:gd name="T51" fmla="*/ 51 h 51"/>
                  <a:gd name="T52" fmla="*/ 16 w 51"/>
                  <a:gd name="T53" fmla="*/ 35 h 51"/>
                  <a:gd name="T54" fmla="*/ 40 w 51"/>
                  <a:gd name="T55" fmla="*/ 46 h 51"/>
                  <a:gd name="T56" fmla="*/ 41 w 51"/>
                  <a:gd name="T57" fmla="*/ 45 h 51"/>
                  <a:gd name="T58" fmla="*/ 46 w 51"/>
                  <a:gd name="T59" fmla="*/ 37 h 51"/>
                  <a:gd name="T60" fmla="*/ 46 w 51"/>
                  <a:gd name="T61" fmla="*/ 37 h 51"/>
                  <a:gd name="T62" fmla="*/ 35 w 51"/>
                  <a:gd name="T63" fmla="*/ 33 h 51"/>
                  <a:gd name="T64" fmla="*/ 35 w 51"/>
                  <a:gd name="T65" fmla="*/ 34 h 51"/>
                  <a:gd name="T66" fmla="*/ 33 w 51"/>
                  <a:gd name="T67" fmla="*/ 37 h 51"/>
                  <a:gd name="T68" fmla="*/ 25 w 51"/>
                  <a:gd name="T69" fmla="*/ 38 h 51"/>
                  <a:gd name="T70" fmla="*/ 19 w 51"/>
                  <a:gd name="T71" fmla="*/ 32 h 51"/>
                  <a:gd name="T72" fmla="*/ 13 w 51"/>
                  <a:gd name="T73" fmla="*/ 26 h 51"/>
                  <a:gd name="T74" fmla="*/ 12 w 51"/>
                  <a:gd name="T75" fmla="*/ 21 h 51"/>
                  <a:gd name="T76" fmla="*/ 14 w 51"/>
                  <a:gd name="T77" fmla="*/ 18 h 51"/>
                  <a:gd name="T78" fmla="*/ 17 w 51"/>
                  <a:gd name="T79" fmla="*/ 16 h 51"/>
                  <a:gd name="T80" fmla="*/ 17 w 51"/>
                  <a:gd name="T81" fmla="*/ 15 h 51"/>
                  <a:gd name="T82" fmla="*/ 14 w 51"/>
                  <a:gd name="T83" fmla="*/ 5 h 51"/>
                  <a:gd name="T84" fmla="*/ 13 w 51"/>
                  <a:gd name="T85" fmla="*/ 5 h 51"/>
                  <a:gd name="T86" fmla="*/ 6 w 51"/>
                  <a:gd name="T87" fmla="*/ 10 h 51"/>
                  <a:gd name="T88" fmla="*/ 5 w 51"/>
                  <a:gd name="T89" fmla="*/ 11 h 51"/>
                  <a:gd name="T90" fmla="*/ 15 w 51"/>
                  <a:gd name="T91" fmla="*/ 35 h 51"/>
                  <a:gd name="T92" fmla="*/ 16 w 51"/>
                  <a:gd name="T9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3" name="Freeform 120"/>
              <p:cNvSpPr>
                <a:spLocks/>
              </p:cNvSpPr>
              <p:nvPr/>
            </p:nvSpPr>
            <p:spPr bwMode="auto">
              <a:xfrm>
                <a:off x="6848476" y="4021138"/>
                <a:ext cx="52388" cy="52388"/>
              </a:xfrm>
              <a:custGeom>
                <a:avLst/>
                <a:gdLst>
                  <a:gd name="T0" fmla="*/ 21 w 33"/>
                  <a:gd name="T1" fmla="*/ 33 h 33"/>
                  <a:gd name="T2" fmla="*/ 21 w 33"/>
                  <a:gd name="T3" fmla="*/ 12 h 33"/>
                  <a:gd name="T4" fmla="*/ 0 w 33"/>
                  <a:gd name="T5" fmla="*/ 9 h 33"/>
                  <a:gd name="T6" fmla="*/ 0 w 33"/>
                  <a:gd name="T7" fmla="*/ 0 h 33"/>
                  <a:gd name="T8" fmla="*/ 31 w 33"/>
                  <a:gd name="T9" fmla="*/ 2 h 33"/>
                  <a:gd name="T10" fmla="*/ 33 w 33"/>
                  <a:gd name="T11" fmla="*/ 31 h 33"/>
                  <a:gd name="T12" fmla="*/ 21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4" name="Freeform 121"/>
              <p:cNvSpPr>
                <a:spLocks/>
              </p:cNvSpPr>
              <p:nvPr/>
            </p:nvSpPr>
            <p:spPr bwMode="auto">
              <a:xfrm>
                <a:off x="6832601" y="4029075"/>
                <a:ext cx="57150" cy="55563"/>
              </a:xfrm>
              <a:custGeom>
                <a:avLst/>
                <a:gdLst>
                  <a:gd name="T0" fmla="*/ 8 w 36"/>
                  <a:gd name="T1" fmla="*/ 35 h 35"/>
                  <a:gd name="T2" fmla="*/ 0 w 36"/>
                  <a:gd name="T3" fmla="*/ 28 h 35"/>
                  <a:gd name="T4" fmla="*/ 29 w 36"/>
                  <a:gd name="T5" fmla="*/ 0 h 35"/>
                  <a:gd name="T6" fmla="*/ 36 w 36"/>
                  <a:gd name="T7" fmla="*/ 7 h 35"/>
                  <a:gd name="T8" fmla="*/ 8 w 36"/>
                  <a:gd name="T9" fmla="*/ 35 h 35"/>
                </a:gdLst>
                <a:ahLst/>
                <a:cxnLst>
                  <a:cxn ang="0">
                    <a:pos x="T0" y="T1"/>
                  </a:cxn>
                  <a:cxn ang="0">
                    <a:pos x="T2" y="T3"/>
                  </a:cxn>
                  <a:cxn ang="0">
                    <a:pos x="T4" y="T5"/>
                  </a:cxn>
                  <a:cxn ang="0">
                    <a:pos x="T6" y="T7"/>
                  </a:cxn>
                  <a:cxn ang="0">
                    <a:pos x="T8" y="T9"/>
                  </a:cxn>
                </a:cxnLst>
                <a:rect l="0" t="0" r="r" b="b"/>
                <a:pathLst>
                  <a:path w="36" h="35">
                    <a:moveTo>
                      <a:pt x="8" y="35"/>
                    </a:moveTo>
                    <a:lnTo>
                      <a:pt x="0" y="28"/>
                    </a:lnTo>
                    <a:lnTo>
                      <a:pt x="29" y="0"/>
                    </a:lnTo>
                    <a:lnTo>
                      <a:pt x="36" y="7"/>
                    </a:lnTo>
                    <a:lnTo>
                      <a:pt x="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85" name="Freeform 122"/>
            <p:cNvSpPr>
              <a:spLocks/>
            </p:cNvSpPr>
            <p:nvPr/>
          </p:nvSpPr>
          <p:spPr bwMode="auto">
            <a:xfrm>
              <a:off x="6192838" y="2936875"/>
              <a:ext cx="828675" cy="750888"/>
            </a:xfrm>
            <a:custGeom>
              <a:avLst/>
              <a:gdLst>
                <a:gd name="T0" fmla="*/ 110 w 221"/>
                <a:gd name="T1" fmla="*/ 0 h 200"/>
                <a:gd name="T2" fmla="*/ 221 w 221"/>
                <a:gd name="T3" fmla="*/ 87 h 200"/>
                <a:gd name="T4" fmla="*/ 158 w 221"/>
                <a:gd name="T5" fmla="*/ 166 h 200"/>
                <a:gd name="T6" fmla="*/ 160 w 221"/>
                <a:gd name="T7" fmla="*/ 170 h 200"/>
                <a:gd name="T8" fmla="*/ 191 w 221"/>
                <a:gd name="T9" fmla="*/ 198 h 200"/>
                <a:gd name="T10" fmla="*/ 119 w 221"/>
                <a:gd name="T11" fmla="*/ 174 h 200"/>
                <a:gd name="T12" fmla="*/ 110 w 221"/>
                <a:gd name="T13" fmla="*/ 174 h 200"/>
                <a:gd name="T14" fmla="*/ 0 w 221"/>
                <a:gd name="T15" fmla="*/ 87 h 200"/>
                <a:gd name="T16" fmla="*/ 110 w 221"/>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00">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6" name="Freeform 123"/>
            <p:cNvSpPr>
              <a:spLocks/>
            </p:cNvSpPr>
            <p:nvPr/>
          </p:nvSpPr>
          <p:spPr bwMode="auto">
            <a:xfrm>
              <a:off x="5775326" y="2667000"/>
              <a:ext cx="952500" cy="863600"/>
            </a:xfrm>
            <a:custGeom>
              <a:avLst/>
              <a:gdLst>
                <a:gd name="T0" fmla="*/ 127 w 254"/>
                <a:gd name="T1" fmla="*/ 0 h 230"/>
                <a:gd name="T2" fmla="*/ 0 w 254"/>
                <a:gd name="T3" fmla="*/ 100 h 230"/>
                <a:gd name="T4" fmla="*/ 73 w 254"/>
                <a:gd name="T5" fmla="*/ 190 h 230"/>
                <a:gd name="T6" fmla="*/ 70 w 254"/>
                <a:gd name="T7" fmla="*/ 196 h 230"/>
                <a:gd name="T8" fmla="*/ 35 w 254"/>
                <a:gd name="T9" fmla="*/ 227 h 230"/>
                <a:gd name="T10" fmla="*/ 117 w 254"/>
                <a:gd name="T11" fmla="*/ 200 h 230"/>
                <a:gd name="T12" fmla="*/ 127 w 254"/>
                <a:gd name="T13" fmla="*/ 200 h 230"/>
                <a:gd name="T14" fmla="*/ 254 w 254"/>
                <a:gd name="T15" fmla="*/ 100 h 230"/>
                <a:gd name="T16" fmla="*/ 127 w 254"/>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30">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TextBox 131"/>
          <p:cNvSpPr txBox="1"/>
          <p:nvPr/>
        </p:nvSpPr>
        <p:spPr>
          <a:xfrm>
            <a:off x="7192646" y="17221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Click to add a title</a:t>
            </a:r>
          </a:p>
        </p:txBody>
      </p:sp>
      <p:sp>
        <p:nvSpPr>
          <p:cNvPr id="133" name="TextBox 132"/>
          <p:cNvSpPr txBox="1"/>
          <p:nvPr/>
        </p:nvSpPr>
        <p:spPr>
          <a:xfrm>
            <a:off x="7192646" y="2017613"/>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 Your content is typed here, or by copying your text.</a:t>
            </a:r>
          </a:p>
        </p:txBody>
      </p:sp>
      <p:sp>
        <p:nvSpPr>
          <p:cNvPr id="134" name="TextBox 133"/>
          <p:cNvSpPr txBox="1"/>
          <p:nvPr/>
        </p:nvSpPr>
        <p:spPr>
          <a:xfrm>
            <a:off x="7192646" y="386104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Click to add a title</a:t>
            </a:r>
          </a:p>
        </p:txBody>
      </p:sp>
      <p:sp>
        <p:nvSpPr>
          <p:cNvPr id="135" name="TextBox 134"/>
          <p:cNvSpPr txBox="1"/>
          <p:nvPr/>
        </p:nvSpPr>
        <p:spPr>
          <a:xfrm>
            <a:off x="7192646" y="4156480"/>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136" name="TextBox 135"/>
          <p:cNvSpPr txBox="1"/>
          <p:nvPr/>
        </p:nvSpPr>
        <p:spPr>
          <a:xfrm>
            <a:off x="7214740" y="280463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Click to add a title</a:t>
            </a:r>
          </a:p>
        </p:txBody>
      </p:sp>
      <p:sp>
        <p:nvSpPr>
          <p:cNvPr id="137" name="TextBox 136"/>
          <p:cNvSpPr txBox="1"/>
          <p:nvPr/>
        </p:nvSpPr>
        <p:spPr>
          <a:xfrm>
            <a:off x="7214740" y="310006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 Your content is typed here.</a:t>
            </a:r>
          </a:p>
        </p:txBody>
      </p:sp>
      <p:sp>
        <p:nvSpPr>
          <p:cNvPr id="138" name="TextBox 137"/>
          <p:cNvSpPr txBox="1"/>
          <p:nvPr/>
        </p:nvSpPr>
        <p:spPr>
          <a:xfrm>
            <a:off x="7214740" y="493757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Click to add a title</a:t>
            </a:r>
          </a:p>
        </p:txBody>
      </p:sp>
      <p:sp>
        <p:nvSpPr>
          <p:cNvPr id="139" name="TextBox 138"/>
          <p:cNvSpPr txBox="1"/>
          <p:nvPr/>
        </p:nvSpPr>
        <p:spPr>
          <a:xfrm>
            <a:off x="7214740" y="523300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 By copying your text.</a:t>
            </a:r>
          </a:p>
        </p:txBody>
      </p:sp>
      <p:sp>
        <p:nvSpPr>
          <p:cNvPr id="140" name="Freeform 7"/>
          <p:cNvSpPr>
            <a:spLocks noEditPoints="1"/>
          </p:cNvSpPr>
          <p:nvPr/>
        </p:nvSpPr>
        <p:spPr bwMode="auto">
          <a:xfrm>
            <a:off x="6484924" y="4037456"/>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9"/>
          <p:cNvSpPr>
            <a:spLocks noEditPoints="1"/>
          </p:cNvSpPr>
          <p:nvPr/>
        </p:nvSpPr>
        <p:spPr bwMode="auto">
          <a:xfrm>
            <a:off x="6492066" y="2941405"/>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1"/>
          <p:cNvSpPr>
            <a:spLocks noEditPoints="1"/>
          </p:cNvSpPr>
          <p:nvPr/>
        </p:nvSpPr>
        <p:spPr bwMode="auto">
          <a:xfrm>
            <a:off x="6527103" y="1844665"/>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9"/>
          <p:cNvSpPr>
            <a:spLocks noEditPoints="1"/>
          </p:cNvSpPr>
          <p:nvPr/>
        </p:nvSpPr>
        <p:spPr bwMode="auto">
          <a:xfrm>
            <a:off x="6482543" y="5111944"/>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55970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91"/>
                                        </p:tgtEl>
                                        <p:attrNameLst>
                                          <p:attrName>style.visibility</p:attrName>
                                        </p:attrNameLst>
                                      </p:cBhvr>
                                      <p:to>
                                        <p:strVal val="visible"/>
                                      </p:to>
                                    </p:set>
                                    <p:animEffect transition="in" filter="circle(in)">
                                      <p:cBhvr>
                                        <p:cTn id="7" dur="1000"/>
                                        <p:tgtEl>
                                          <p:spTgt spid="4191"/>
                                        </p:tgtEl>
                                      </p:cBhvr>
                                    </p:animEffec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fmla="#ppt_w*sin(2.5*pi*$)">
                                          <p:val>
                                            <p:fltVal val="0"/>
                                          </p:val>
                                        </p:tav>
                                        <p:tav tm="100000">
                                          <p:val>
                                            <p:fltVal val="1"/>
                                          </p:val>
                                        </p:tav>
                                      </p:tavLst>
                                    </p:anim>
                                    <p:anim calcmode="lin" valueType="num">
                                      <p:cBhvr>
                                        <p:cTn id="12" dur="500" fill="hold"/>
                                        <p:tgtEl>
                                          <p:spTgt spid="128"/>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p:cTn id="15" dur="500" fill="hold"/>
                                        <p:tgtEl>
                                          <p:spTgt spid="129"/>
                                        </p:tgtEl>
                                        <p:attrNameLst>
                                          <p:attrName>ppt_w</p:attrName>
                                        </p:attrNameLst>
                                      </p:cBhvr>
                                      <p:tavLst>
                                        <p:tav tm="0" fmla="#ppt_w*sin(2.5*pi*$)">
                                          <p:val>
                                            <p:fltVal val="0"/>
                                          </p:val>
                                        </p:tav>
                                        <p:tav tm="100000">
                                          <p:val>
                                            <p:fltVal val="1"/>
                                          </p:val>
                                        </p:tav>
                                      </p:tavLst>
                                    </p:anim>
                                    <p:anim calcmode="lin" valueType="num">
                                      <p:cBhvr>
                                        <p:cTn id="16" dur="500" fill="hold"/>
                                        <p:tgtEl>
                                          <p:spTgt spid="12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fmla="#ppt_w*sin(2.5*pi*$)">
                                          <p:val>
                                            <p:fltVal val="0"/>
                                          </p:val>
                                        </p:tav>
                                        <p:tav tm="100000">
                                          <p:val>
                                            <p:fltVal val="1"/>
                                          </p:val>
                                        </p:tav>
                                      </p:tavLst>
                                    </p:anim>
                                    <p:anim calcmode="lin" valueType="num">
                                      <p:cBhvr>
                                        <p:cTn id="20" dur="500" fill="hold"/>
                                        <p:tgtEl>
                                          <p:spTgt spid="13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fmla="#ppt_w*sin(2.5*pi*$)">
                                          <p:val>
                                            <p:fltVal val="0"/>
                                          </p:val>
                                        </p:tav>
                                        <p:tav tm="100000">
                                          <p:val>
                                            <p:fltVal val="1"/>
                                          </p:val>
                                        </p:tav>
                                      </p:tavLst>
                                    </p:anim>
                                    <p:anim calcmode="lin" valueType="num">
                                      <p:cBhvr>
                                        <p:cTn id="24" dur="500" fill="hold"/>
                                        <p:tgtEl>
                                          <p:spTgt spid="131"/>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500"/>
                                        <p:tgtEl>
                                          <p:spTgt spid="1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left)">
                                      <p:cBhvr>
                                        <p:cTn id="46" dur="500"/>
                                        <p:tgtEl>
                                          <p:spTgt spid="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left)">
                                      <p:cBhvr>
                                        <p:cTn id="49" dur="500"/>
                                        <p:tgtEl>
                                          <p:spTgt spid="1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500"/>
                                        <p:tgtEl>
                                          <p:spTgt spid="1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p:bldP spid="133" grpId="0"/>
      <p:bldP spid="134" grpId="0"/>
      <p:bldP spid="135" grpId="0"/>
      <p:bldP spid="136" grpId="0"/>
      <p:bldP spid="137" grpId="0"/>
      <p:bldP spid="138" grpId="0"/>
      <p:bldP spid="139" grpId="0"/>
      <p:bldP spid="140" grpId="0" animBg="1"/>
      <p:bldP spid="141" grpId="0" animBg="1"/>
      <p:bldP spid="142" grpId="0" animBg="1"/>
      <p:bldP spid="1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105903" y="1100132"/>
            <a:ext cx="2066592"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02</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The completion of the work</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2354092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15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1861015" y="1642290"/>
            <a:ext cx="689792" cy="2294305"/>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 name="Freeform 9"/>
          <p:cNvSpPr>
            <a:spLocks/>
          </p:cNvSpPr>
          <p:nvPr/>
        </p:nvSpPr>
        <p:spPr bwMode="auto">
          <a:xfrm>
            <a:off x="2678940" y="1642290"/>
            <a:ext cx="686881" cy="2294305"/>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12"/>
          <p:cNvSpPr>
            <a:spLocks/>
          </p:cNvSpPr>
          <p:nvPr/>
        </p:nvSpPr>
        <p:spPr bwMode="auto">
          <a:xfrm>
            <a:off x="3496861" y="1642290"/>
            <a:ext cx="695136" cy="2294305"/>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5"/>
          <p:cNvSpPr>
            <a:spLocks/>
          </p:cNvSpPr>
          <p:nvPr/>
        </p:nvSpPr>
        <p:spPr bwMode="auto">
          <a:xfrm>
            <a:off x="4314784" y="1642290"/>
            <a:ext cx="692752" cy="2294305"/>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8"/>
          <p:cNvSpPr>
            <a:spLocks/>
          </p:cNvSpPr>
          <p:nvPr/>
        </p:nvSpPr>
        <p:spPr bwMode="auto">
          <a:xfrm>
            <a:off x="5138569"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21"/>
          <p:cNvSpPr>
            <a:spLocks/>
          </p:cNvSpPr>
          <p:nvPr/>
        </p:nvSpPr>
        <p:spPr bwMode="auto">
          <a:xfrm>
            <a:off x="5956493"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24"/>
          <p:cNvSpPr>
            <a:spLocks/>
          </p:cNvSpPr>
          <p:nvPr/>
        </p:nvSpPr>
        <p:spPr bwMode="auto">
          <a:xfrm>
            <a:off x="6771481" y="1642290"/>
            <a:ext cx="689792" cy="2294305"/>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7"/>
          <p:cNvSpPr>
            <a:spLocks/>
          </p:cNvSpPr>
          <p:nvPr/>
        </p:nvSpPr>
        <p:spPr bwMode="auto">
          <a:xfrm>
            <a:off x="7589404" y="1642290"/>
            <a:ext cx="695136" cy="2294305"/>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30"/>
          <p:cNvSpPr>
            <a:spLocks/>
          </p:cNvSpPr>
          <p:nvPr/>
        </p:nvSpPr>
        <p:spPr bwMode="auto">
          <a:xfrm>
            <a:off x="8407328" y="1642290"/>
            <a:ext cx="695663" cy="2294305"/>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33"/>
          <p:cNvSpPr>
            <a:spLocks/>
          </p:cNvSpPr>
          <p:nvPr/>
        </p:nvSpPr>
        <p:spPr bwMode="auto">
          <a:xfrm>
            <a:off x="9231112" y="1642290"/>
            <a:ext cx="686881" cy="2294305"/>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矩形 11"/>
          <p:cNvSpPr/>
          <p:nvPr/>
        </p:nvSpPr>
        <p:spPr>
          <a:xfrm>
            <a:off x="8407328" y="4166107"/>
            <a:ext cx="1510665"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20%</a:t>
            </a:r>
            <a:endParaRPr lang="zh-CN" altLang="en-US" sz="2800" dirty="0">
              <a:latin typeface="Bebas" pitchFamily="2" charset="0"/>
              <a:cs typeface="UKIJ Qolyazma" pitchFamily="18" charset="0"/>
            </a:endParaRPr>
          </a:p>
        </p:txBody>
      </p:sp>
      <p:sp>
        <p:nvSpPr>
          <p:cNvPr id="13" name="矩形 12"/>
          <p:cNvSpPr/>
          <p:nvPr/>
        </p:nvSpPr>
        <p:spPr>
          <a:xfrm>
            <a:off x="1861016" y="4166107"/>
            <a:ext cx="6355590"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80%</a:t>
            </a:r>
            <a:endParaRPr lang="zh-CN" altLang="en-US" sz="2800" dirty="0">
              <a:latin typeface="Bebas" pitchFamily="2" charset="0"/>
              <a:cs typeface="UKIJ Qolyazma" pitchFamily="18" charset="0"/>
            </a:endParaRPr>
          </a:p>
        </p:txBody>
      </p:sp>
      <p:sp>
        <p:nvSpPr>
          <p:cNvPr id="14" name="TextBox 13"/>
          <p:cNvSpPr txBox="1"/>
          <p:nvPr/>
        </p:nvSpPr>
        <p:spPr>
          <a:xfrm flipH="1">
            <a:off x="1847427" y="5090949"/>
            <a:ext cx="2786907"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defRPr/>
            </a:pPr>
            <a:r>
              <a:rPr lang="zh-CN" altLang="en-US" sz="1600" b="0" dirty="0">
                <a:solidFill>
                  <a:schemeClr val="tx1">
                    <a:lumMod val="65000"/>
                    <a:lumOff val="35000"/>
                  </a:schemeClr>
                </a:solidFill>
                <a:latin typeface="Arial Rounded MT Bold" pitchFamily="34" charset="0"/>
                <a:cs typeface="Times New Roman" pitchFamily="18" charset="0"/>
              </a:rPr>
              <a:t>Click to add a title</a:t>
            </a:r>
          </a:p>
        </p:txBody>
      </p:sp>
      <p:sp>
        <p:nvSpPr>
          <p:cNvPr id="15" name="TextBox 14"/>
          <p:cNvSpPr txBox="1"/>
          <p:nvPr/>
        </p:nvSpPr>
        <p:spPr>
          <a:xfrm>
            <a:off x="1847426" y="5400800"/>
            <a:ext cx="7848975"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 Your content is typed here,</a:t>
            </a:r>
            <a:endParaRPr lang="en-US" altLang="zh-CN" sz="1000"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Or by copying your text, select Paste in this box and choose to keep only the text.</a:t>
            </a:r>
          </a:p>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16" name="标题 15"/>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3876087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35" presetClass="path" presetSubtype="0" decel="100000" fill="hold" grpId="1" nodeType="withEffect">
                                  <p:stCondLst>
                                    <p:cond delay="0"/>
                                  </p:stCondLst>
                                  <p:childTnLst>
                                    <p:animMotion origin="layout" path="M 8.23024E-7 3.33333E-6 L -0.06707 3.33333E-6 " pathEditMode="relative" rAng="0" ptsTypes="AA">
                                      <p:cBhvr>
                                        <p:cTn id="12" dur="500" spd="-100000" fill="hold"/>
                                        <p:tgtEl>
                                          <p:spTgt spid="3"/>
                                        </p:tgtEl>
                                        <p:attrNameLst>
                                          <p:attrName>ppt_x</p:attrName>
                                          <p:attrName>ppt_y</p:attrName>
                                        </p:attrNameLst>
                                      </p:cBhvr>
                                      <p:rCtr x="-3360" y="0"/>
                                    </p:animMotion>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4.79167E-6 3.33333E-6 L -0.1345 3.33333E-6 " pathEditMode="relative" rAng="0" ptsTypes="AA">
                                      <p:cBhvr>
                                        <p:cTn id="16" dur="500" spd="-100000" fill="hold"/>
                                        <p:tgtEl>
                                          <p:spTgt spid="4"/>
                                        </p:tgtEl>
                                        <p:attrNameLst>
                                          <p:attrName>ppt_x</p:attrName>
                                          <p:attrName>ppt_y</p:attrName>
                                        </p:attrNameLst>
                                      </p:cBhvr>
                                      <p:rCtr x="-6732" y="0"/>
                                    </p:animMotion>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1.875E-6 3.33333E-6 L -0.20143 3.33333E-6 " pathEditMode="relative" rAng="0" ptsTypes="AA">
                                      <p:cBhvr>
                                        <p:cTn id="20" dur="500" spd="-100000" fill="hold"/>
                                        <p:tgtEl>
                                          <p:spTgt spid="5"/>
                                        </p:tgtEl>
                                        <p:attrNameLst>
                                          <p:attrName>ppt_x</p:attrName>
                                          <p:attrName>ppt_y</p:attrName>
                                        </p:attrNameLst>
                                      </p:cBhvr>
                                      <p:rCtr x="-10078" y="0"/>
                                    </p:animMotion>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4.16667E-7 3.33333E-6 L -0.26875 3.33333E-6 " pathEditMode="relative" rAng="0" ptsTypes="AA">
                                      <p:cBhvr>
                                        <p:cTn id="24" dur="500" spd="-100000" fill="hold"/>
                                        <p:tgtEl>
                                          <p:spTgt spid="6"/>
                                        </p:tgtEl>
                                        <p:attrNameLst>
                                          <p:attrName>ppt_x</p:attrName>
                                          <p:attrName>ppt_y</p:attrName>
                                        </p:attrNameLst>
                                      </p:cBhvr>
                                      <p:rCtr x="-13438" y="0"/>
                                    </p:animMotion>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3.125E-6 3.33333E-6 L -0.33581 3.33333E-6 " pathEditMode="relative" rAng="0" ptsTypes="AA">
                                      <p:cBhvr>
                                        <p:cTn id="28" dur="500" spd="-100000" fill="hold"/>
                                        <p:tgtEl>
                                          <p:spTgt spid="7"/>
                                        </p:tgtEl>
                                        <p:attrNameLst>
                                          <p:attrName>ppt_x</p:attrName>
                                          <p:attrName>ppt_y</p:attrName>
                                        </p:attrNameLst>
                                      </p:cBhvr>
                                      <p:rCtr x="-16797" y="0"/>
                                    </p:animMotion>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4.16667E-6 3.33333E-6 L -0.40286 3.33333E-6 " pathEditMode="relative" rAng="0" ptsTypes="AA">
                                      <p:cBhvr>
                                        <p:cTn id="32" dur="500" spd="-100000" fill="hold"/>
                                        <p:tgtEl>
                                          <p:spTgt spid="8"/>
                                        </p:tgtEl>
                                        <p:attrNameLst>
                                          <p:attrName>ppt_x</p:attrName>
                                          <p:attrName>ppt_y</p:attrName>
                                        </p:attrNameLst>
                                      </p:cBhvr>
                                      <p:rCtr x="-20143" y="0"/>
                                    </p:animMotion>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1.875E-6 3.33333E-6 L -0.47018 3.33333E-6 " pathEditMode="relative" rAng="0" ptsTypes="AA">
                                      <p:cBhvr>
                                        <p:cTn id="36" dur="500" spd="-100000" fill="hold"/>
                                        <p:tgtEl>
                                          <p:spTgt spid="9"/>
                                        </p:tgtEl>
                                        <p:attrNameLst>
                                          <p:attrName>ppt_x</p:attrName>
                                          <p:attrName>ppt_y</p:attrName>
                                        </p:attrNameLst>
                                      </p:cBhvr>
                                      <p:rCtr x="-23516" y="0"/>
                                    </p:animMotion>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8.33333E-7 3.33333E-6 L -0.53724 3.33333E-6 " pathEditMode="relative" rAng="0" ptsTypes="AA">
                                      <p:cBhvr>
                                        <p:cTn id="40" dur="500" spd="-100000" fill="hold"/>
                                        <p:tgtEl>
                                          <p:spTgt spid="10"/>
                                        </p:tgtEl>
                                        <p:attrNameLst>
                                          <p:attrName>ppt_x</p:attrName>
                                          <p:attrName>ppt_y</p:attrName>
                                        </p:attrNameLst>
                                      </p:cBhvr>
                                      <p:rCtr x="-26862" y="0"/>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3.33333E-6 3.33333E-6 L -0.60443 3.33333E-6 " pathEditMode="relative" rAng="0" ptsTypes="AA">
                                      <p:cBhvr>
                                        <p:cTn id="44" dur="500" spd="-100000" fill="hold"/>
                                        <p:tgtEl>
                                          <p:spTgt spid="11"/>
                                        </p:tgtEl>
                                        <p:attrNameLst>
                                          <p:attrName>ppt_x</p:attrName>
                                          <p:attrName>ppt_y</p:attrName>
                                        </p:attrNameLst>
                                      </p:cBhvr>
                                      <p:rCtr x="-30221" y="0"/>
                                    </p:animMotion>
                                  </p:childTnLst>
                                </p:cTn>
                              </p:par>
                            </p:childTnLst>
                          </p:cTn>
                        </p:par>
                        <p:par>
                          <p:cTn id="45" fill="hold">
                            <p:stCondLst>
                              <p:cond delay="1000"/>
                            </p:stCondLst>
                            <p:childTnLst>
                              <p:par>
                                <p:cTn id="46" presetID="19" presetClass="emph" presetSubtype="0" fill="hold" grpId="2" nodeType="afterEffect">
                                  <p:stCondLst>
                                    <p:cond delay="0"/>
                                  </p:stCondLst>
                                  <p:childTnLst>
                                    <p:animClr clrSpc="rgb" dir="cw">
                                      <p:cBhvr override="childStyle">
                                        <p:cTn id="47" dur="500" fill="hold"/>
                                        <p:tgtEl>
                                          <p:spTgt spid="10"/>
                                        </p:tgtEl>
                                        <p:attrNameLst>
                                          <p:attrName>style.color</p:attrName>
                                        </p:attrNameLst>
                                      </p:cBhvr>
                                      <p:to>
                                        <a:srgbClr val="F39712"/>
                                      </p:to>
                                    </p:animClr>
                                    <p:animClr clrSpc="rgb" dir="cw">
                                      <p:cBhvr>
                                        <p:cTn id="48" dur="500" fill="hold"/>
                                        <p:tgtEl>
                                          <p:spTgt spid="10"/>
                                        </p:tgtEl>
                                        <p:attrNameLst>
                                          <p:attrName>fillcolor</p:attrName>
                                        </p:attrNameLst>
                                      </p:cBhvr>
                                      <p:to>
                                        <a:srgbClr val="F39712"/>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par>
                                <p:cTn id="51" presetID="19" presetClass="emph" presetSubtype="0" fill="hold" grpId="2" nodeType="withEffect">
                                  <p:stCondLst>
                                    <p:cond delay="0"/>
                                  </p:stCondLst>
                                  <p:childTnLst>
                                    <p:animClr clrSpc="rgb" dir="cw">
                                      <p:cBhvr override="childStyle">
                                        <p:cTn id="52" dur="500" fill="hold"/>
                                        <p:tgtEl>
                                          <p:spTgt spid="11"/>
                                        </p:tgtEl>
                                        <p:attrNameLst>
                                          <p:attrName>style.color</p:attrName>
                                        </p:attrNameLst>
                                      </p:cBhvr>
                                      <p:to>
                                        <a:srgbClr val="F39712"/>
                                      </p:to>
                                    </p:animClr>
                                    <p:animClr clrSpc="rgb" dir="cw">
                                      <p:cBhvr>
                                        <p:cTn id="53" dur="500" fill="hold"/>
                                        <p:tgtEl>
                                          <p:spTgt spid="11"/>
                                        </p:tgtEl>
                                        <p:attrNameLst>
                                          <p:attrName>fillcolor</p:attrName>
                                        </p:attrNameLst>
                                      </p:cBhvr>
                                      <p:to>
                                        <a:srgbClr val="F39712"/>
                                      </p:to>
                                    </p:animClr>
                                    <p:set>
                                      <p:cBhvr>
                                        <p:cTn id="54" dur="500" fill="hold"/>
                                        <p:tgtEl>
                                          <p:spTgt spid="11"/>
                                        </p:tgtEl>
                                        <p:attrNameLst>
                                          <p:attrName>fill.type</p:attrName>
                                        </p:attrNameLst>
                                      </p:cBhvr>
                                      <p:to>
                                        <p:strVal val="solid"/>
                                      </p:to>
                                    </p:set>
                                    <p:set>
                                      <p:cBhvr>
                                        <p:cTn id="55" dur="500" fill="hold"/>
                                        <p:tgtEl>
                                          <p:spTgt spid="11"/>
                                        </p:tgtEl>
                                        <p:attrNameLst>
                                          <p:attrName>fill.on</p:attrName>
                                        </p:attrNameLst>
                                      </p:cBhvr>
                                      <p:to>
                                        <p:strVal val="true"/>
                                      </p:to>
                                    </p:set>
                                  </p:childTnLst>
                                </p:cTn>
                              </p:par>
                              <p:par>
                                <p:cTn id="56" presetID="1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left)">
                                      <p:cBhvr>
                                        <p:cTn id="59" dur="500"/>
                                        <p:tgtEl>
                                          <p:spTgt spid="1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ppt_x</p:attrName>
                                        </p:attrNameLst>
                                      </p:cBhvr>
                                      <p:tavLst>
                                        <p:tav tm="0">
                                          <p:val>
                                            <p:strVal val="#ppt_x-#ppt_w*1.125000"/>
                                          </p:val>
                                        </p:tav>
                                        <p:tav tm="100000">
                                          <p:val>
                                            <p:strVal val="#ppt_x"/>
                                          </p:val>
                                        </p:tav>
                                      </p:tavLst>
                                    </p:anim>
                                    <p:animEffect transition="in" filter="wipe(right)">
                                      <p:cBhvr>
                                        <p:cTn id="63" dur="500"/>
                                        <p:tgtEl>
                                          <p:spTgt spid="12"/>
                                        </p:tgtEl>
                                      </p:cBhvr>
                                    </p:animEffect>
                                  </p:childTnLst>
                                </p:cTn>
                              </p:par>
                            </p:childTnLst>
                          </p:cTn>
                        </p:par>
                        <p:par>
                          <p:cTn id="64" fill="hold">
                            <p:stCondLst>
                              <p:cond delay="15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Effect transition="in" filter="fade">
                                      <p:cBhvr>
                                        <p:cTn id="70"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P spid="11" grpId="2" animBg="1"/>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bwMode="auto">
          <a:xfrm>
            <a:off x="8030666" y="1223926"/>
            <a:ext cx="1809750"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3" name="平行四边形 2"/>
          <p:cNvSpPr/>
          <p:nvPr/>
        </p:nvSpPr>
        <p:spPr bwMode="auto">
          <a:xfrm>
            <a:off x="2790328" y="2982876"/>
            <a:ext cx="1385888"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itchFamily="34" charset="-122"/>
            </a:endParaRPr>
          </a:p>
        </p:txBody>
      </p:sp>
      <p:sp>
        <p:nvSpPr>
          <p:cNvPr id="4" name="平行四边形 3"/>
          <p:cNvSpPr/>
          <p:nvPr/>
        </p:nvSpPr>
        <p:spPr bwMode="auto">
          <a:xfrm>
            <a:off x="4538166" y="2982876"/>
            <a:ext cx="1384300"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5" name="平行四边形 4"/>
          <p:cNvSpPr/>
          <p:nvPr/>
        </p:nvSpPr>
        <p:spPr bwMode="auto">
          <a:xfrm>
            <a:off x="6284417" y="2982876"/>
            <a:ext cx="1385887"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6" name="平行四边形 5"/>
          <p:cNvSpPr/>
          <p:nvPr/>
        </p:nvSpPr>
        <p:spPr bwMode="auto">
          <a:xfrm flipH="1">
            <a:off x="3073627"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7" name="平行四边形 6"/>
          <p:cNvSpPr/>
          <p:nvPr/>
        </p:nvSpPr>
        <p:spPr bwMode="auto">
          <a:xfrm flipH="1">
            <a:off x="4820312"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8" name="平行四边形 7"/>
          <p:cNvSpPr/>
          <p:nvPr/>
        </p:nvSpPr>
        <p:spPr bwMode="auto">
          <a:xfrm flipH="1">
            <a:off x="6566995"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9" name="平行四边形 8"/>
          <p:cNvSpPr/>
          <p:nvPr/>
        </p:nvSpPr>
        <p:spPr bwMode="auto">
          <a:xfrm>
            <a:off x="2790329" y="2983152"/>
            <a:ext cx="1385413" cy="1680887"/>
          </a:xfrm>
          <a:prstGeom prst="parallelogram">
            <a:avLst>
              <a:gd name="adj" fmla="val 20417"/>
            </a:avLst>
          </a:prstGeom>
          <a:solidFill>
            <a:schemeClr val="accent4"/>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A</a:t>
            </a:r>
            <a:endParaRPr lang="zh-CN" altLang="en-US" sz="4000" kern="0" dirty="0">
              <a:solidFill>
                <a:sysClr val="window" lastClr="FFFFFF"/>
              </a:solidFill>
              <a:latin typeface="Bebas" pitchFamily="2" charset="0"/>
              <a:ea typeface="微软雅黑" pitchFamily="34" charset="-122"/>
            </a:endParaRPr>
          </a:p>
        </p:txBody>
      </p:sp>
      <p:sp>
        <p:nvSpPr>
          <p:cNvPr id="10" name="平行四边形 9"/>
          <p:cNvSpPr/>
          <p:nvPr/>
        </p:nvSpPr>
        <p:spPr bwMode="auto">
          <a:xfrm>
            <a:off x="4537758" y="2983152"/>
            <a:ext cx="1385413" cy="1680887"/>
          </a:xfrm>
          <a:prstGeom prst="parallelogram">
            <a:avLst>
              <a:gd name="adj" fmla="val 20417"/>
            </a:avLst>
          </a:prstGeom>
          <a:solidFill>
            <a:schemeClr val="accent1"/>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B</a:t>
            </a:r>
            <a:endParaRPr lang="zh-CN" altLang="en-US" sz="4000" kern="0" dirty="0">
              <a:solidFill>
                <a:sysClr val="window" lastClr="FFFFFF"/>
              </a:solidFill>
              <a:latin typeface="Bebas" pitchFamily="2" charset="0"/>
              <a:ea typeface="微软雅黑" pitchFamily="34" charset="-122"/>
            </a:endParaRPr>
          </a:p>
        </p:txBody>
      </p:sp>
      <p:sp>
        <p:nvSpPr>
          <p:cNvPr id="11" name="平行四边形 10"/>
          <p:cNvSpPr/>
          <p:nvPr/>
        </p:nvSpPr>
        <p:spPr bwMode="auto">
          <a:xfrm>
            <a:off x="6284442" y="2983152"/>
            <a:ext cx="1385413" cy="1680887"/>
          </a:xfrm>
          <a:prstGeom prst="parallelogram">
            <a:avLst>
              <a:gd name="adj" fmla="val 20417"/>
            </a:avLst>
          </a:prstGeom>
          <a:solidFill>
            <a:schemeClr val="accent2"/>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C</a:t>
            </a:r>
            <a:endParaRPr lang="zh-CN" altLang="en-US" sz="4000" kern="0" dirty="0">
              <a:solidFill>
                <a:sysClr val="window" lastClr="FFFFFF"/>
              </a:solidFill>
              <a:latin typeface="Bebas" pitchFamily="2" charset="0"/>
              <a:ea typeface="微软雅黑" pitchFamily="34" charset="-122"/>
            </a:endParaRPr>
          </a:p>
        </p:txBody>
      </p:sp>
      <p:sp>
        <p:nvSpPr>
          <p:cNvPr id="12" name="矩形 17"/>
          <p:cNvSpPr/>
          <p:nvPr/>
        </p:nvSpPr>
        <p:spPr bwMode="auto">
          <a:xfrm>
            <a:off x="8030818" y="1223926"/>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3"/>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itchFamily="34" charset="-122"/>
            </a:endParaRPr>
          </a:p>
        </p:txBody>
      </p:sp>
      <p:sp>
        <p:nvSpPr>
          <p:cNvPr id="16" name="TextBox 32"/>
          <p:cNvSpPr txBox="1">
            <a:spLocks noChangeArrowheads="1"/>
          </p:cNvSpPr>
          <p:nvPr/>
        </p:nvSpPr>
        <p:spPr bwMode="auto">
          <a:xfrm rot="610177">
            <a:off x="8704708" y="1949211"/>
            <a:ext cx="461665" cy="1938992"/>
          </a:xfrm>
          <a:prstGeom prst="rect">
            <a:avLst/>
          </a:prstGeom>
          <a:noFill/>
          <a:ln w="9525">
            <a:noFill/>
            <a:miter lim="800000"/>
            <a:headEnd/>
            <a:tailEnd/>
          </a:ln>
        </p:spPr>
        <p:txBody>
          <a:bodyPr vert="eaVert" wrap="none">
            <a:spAutoFit/>
          </a:bodyPr>
          <a:lstStyle/>
          <a:p>
            <a:pPr>
              <a:defRPr/>
            </a:pPr>
            <a:r>
              <a:rPr lang="zh-CN" altLang="en-US" kern="0" dirty="0">
                <a:solidFill>
                  <a:sysClr val="window" lastClr="FFFFFF"/>
                </a:solidFill>
                <a:latin typeface="微软雅黑" pitchFamily="34" charset="-122"/>
                <a:ea typeface="微软雅黑" pitchFamily="34" charset="-122"/>
              </a:rPr>
              <a:t>Click here to enter text</a:t>
            </a:r>
          </a:p>
        </p:txBody>
      </p:sp>
      <p:sp>
        <p:nvSpPr>
          <p:cNvPr id="17" name="矩形 16"/>
          <p:cNvSpPr/>
          <p:nvPr/>
        </p:nvSpPr>
        <p:spPr>
          <a:xfrm>
            <a:off x="2259771"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After you've typed your content here, or by copying your text, select Paste in this box and choose to keep only the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9" name="矩形 18"/>
          <p:cNvSpPr/>
          <p:nvPr/>
        </p:nvSpPr>
        <p:spPr>
          <a:xfrm>
            <a:off x="4230488" y="1923686"/>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After you've typed your content here, or by copying your text, select Paste in this box and choose to keep only the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20" name="矩形 19"/>
          <p:cNvSpPr/>
          <p:nvPr/>
        </p:nvSpPr>
        <p:spPr>
          <a:xfrm>
            <a:off x="5784209"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After you've typed your content here, or by copying your text, select Paste in this box and choose to keep only the text.</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3" name="标题 12"/>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4186616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ppt_y</p:attrName>
                                        </p:attrNameLst>
                                      </p:cBhvr>
                                      <p:tavLst>
                                        <p:tav tm="0">
                                          <p:val>
                                            <p:strVal val="#ppt_y+#ppt_h*1.125000"/>
                                          </p:val>
                                        </p:tav>
                                        <p:tav tm="100000">
                                          <p:val>
                                            <p:strVal val="#ppt_y"/>
                                          </p:val>
                                        </p:tav>
                                      </p:tavLst>
                                    </p:anim>
                                    <p:animEffect transition="in" filter="wipe(up)">
                                      <p:cBhvr>
                                        <p:cTn id="49" dur="500"/>
                                        <p:tgtEl>
                                          <p:spTgt spid="19"/>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down)">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17"/>
          <p:cNvSpPr/>
          <p:nvPr/>
        </p:nvSpPr>
        <p:spPr>
          <a:xfrm flipH="1">
            <a:off x="598228"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34" name="组合 33"/>
          <p:cNvGrpSpPr/>
          <p:nvPr/>
        </p:nvGrpSpPr>
        <p:grpSpPr>
          <a:xfrm>
            <a:off x="689920" y="1510171"/>
            <a:ext cx="3006442" cy="3006441"/>
            <a:chOff x="359073" y="916229"/>
            <a:chExt cx="2255419" cy="2255418"/>
          </a:xfrm>
        </p:grpSpPr>
        <p:sp>
          <p:nvSpPr>
            <p:cNvPr id="35" name="椭圆 34"/>
            <p:cNvSpPr/>
            <p:nvPr/>
          </p:nvSpPr>
          <p:spPr>
            <a:xfrm>
              <a:off x="359073"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36" name="图片 35"/>
            <p:cNvPicPr>
              <a:picLocks/>
            </p:cNvPicPr>
            <p:nvPr/>
          </p:nvPicPr>
          <p:blipFill>
            <a:blip r:embed="rId3" cstate="screen">
              <a:extLst>
                <a:ext uri="{28A0092B-C50C-407E-A947-70E740481C1C}">
                  <a14:useLocalDpi xmlns:a14="http://schemas.microsoft.com/office/drawing/2010/main"/>
                </a:ext>
              </a:extLst>
            </a:blip>
            <a:stretch>
              <a:fillRect/>
            </a:stretch>
          </p:blipFill>
          <p:spPr>
            <a:xfrm>
              <a:off x="509765" y="1131590"/>
              <a:ext cx="1954036" cy="1824696"/>
            </a:xfrm>
            <a:prstGeom prst="ellipse">
              <a:avLst/>
            </a:prstGeom>
          </p:spPr>
        </p:pic>
      </p:grpSp>
      <p:sp>
        <p:nvSpPr>
          <p:cNvPr id="37" name="矩形 17"/>
          <p:cNvSpPr/>
          <p:nvPr/>
        </p:nvSpPr>
        <p:spPr>
          <a:xfrm flipH="1">
            <a:off x="4546937"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38" name="组合 37"/>
          <p:cNvGrpSpPr/>
          <p:nvPr/>
        </p:nvGrpSpPr>
        <p:grpSpPr>
          <a:xfrm>
            <a:off x="4638628" y="1510171"/>
            <a:ext cx="3006442" cy="3006441"/>
            <a:chOff x="3478684" y="916229"/>
            <a:chExt cx="2255419" cy="2255418"/>
          </a:xfrm>
        </p:grpSpPr>
        <p:sp>
          <p:nvSpPr>
            <p:cNvPr id="39" name="椭圆 38"/>
            <p:cNvSpPr/>
            <p:nvPr/>
          </p:nvSpPr>
          <p:spPr>
            <a:xfrm>
              <a:off x="3478684"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40" name="图片 39"/>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12088" y="1076573"/>
              <a:ext cx="1988612" cy="1934730"/>
            </a:xfrm>
            <a:prstGeom prst="ellipse">
              <a:avLst/>
            </a:prstGeom>
          </p:spPr>
        </p:pic>
      </p:grpSp>
      <p:sp>
        <p:nvSpPr>
          <p:cNvPr id="41" name="矩形 17"/>
          <p:cNvSpPr/>
          <p:nvPr/>
        </p:nvSpPr>
        <p:spPr>
          <a:xfrm flipH="1">
            <a:off x="8469052"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42" name="组合 41"/>
          <p:cNvGrpSpPr/>
          <p:nvPr/>
        </p:nvGrpSpPr>
        <p:grpSpPr>
          <a:xfrm>
            <a:off x="8560744" y="1510171"/>
            <a:ext cx="3006442" cy="3006441"/>
            <a:chOff x="6598295" y="916229"/>
            <a:chExt cx="2255419" cy="2255418"/>
          </a:xfrm>
        </p:grpSpPr>
        <p:sp>
          <p:nvSpPr>
            <p:cNvPr id="43" name="椭圆 42"/>
            <p:cNvSpPr/>
            <p:nvPr/>
          </p:nvSpPr>
          <p:spPr>
            <a:xfrm>
              <a:off x="6598295"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44" name="图片 43"/>
            <p:cNvPicPr>
              <a:picLocks/>
            </p:cNvPicPr>
            <p:nvPr/>
          </p:nvPicPr>
          <p:blipFill>
            <a:blip r:embed="rId5" cstate="screen">
              <a:extLst>
                <a:ext uri="{28A0092B-C50C-407E-A947-70E740481C1C}">
                  <a14:useLocalDpi xmlns:a14="http://schemas.microsoft.com/office/drawing/2010/main"/>
                </a:ext>
              </a:extLst>
            </a:blip>
            <a:stretch>
              <a:fillRect/>
            </a:stretch>
          </p:blipFill>
          <p:spPr>
            <a:xfrm>
              <a:off x="6745338" y="1076574"/>
              <a:ext cx="1961333" cy="1934728"/>
            </a:xfrm>
            <a:prstGeom prst="ellipse">
              <a:avLst/>
            </a:prstGeom>
          </p:spPr>
        </p:pic>
      </p:grpSp>
      <p:grpSp>
        <p:nvGrpSpPr>
          <p:cNvPr id="45" name="组合 44"/>
          <p:cNvGrpSpPr/>
          <p:nvPr/>
        </p:nvGrpSpPr>
        <p:grpSpPr>
          <a:xfrm>
            <a:off x="598224" y="3501950"/>
            <a:ext cx="3098134" cy="780513"/>
            <a:chOff x="290286" y="2410449"/>
            <a:chExt cx="2324206" cy="585537"/>
          </a:xfrm>
        </p:grpSpPr>
        <p:sp>
          <p:nvSpPr>
            <p:cNvPr id="46" name="矩形 15"/>
            <p:cNvSpPr/>
            <p:nvPr/>
          </p:nvSpPr>
          <p:spPr>
            <a:xfrm flipH="1">
              <a:off x="290286"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47" name="文本框 66"/>
            <p:cNvSpPr txBox="1"/>
            <p:nvPr/>
          </p:nvSpPr>
          <p:spPr>
            <a:xfrm>
              <a:off x="376365" y="2497180"/>
              <a:ext cx="1918349"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Enter the title</a:t>
              </a:r>
            </a:p>
          </p:txBody>
        </p:sp>
      </p:grpSp>
      <p:grpSp>
        <p:nvGrpSpPr>
          <p:cNvPr id="48" name="组合 47"/>
          <p:cNvGrpSpPr/>
          <p:nvPr/>
        </p:nvGrpSpPr>
        <p:grpSpPr>
          <a:xfrm>
            <a:off x="4546933" y="3501950"/>
            <a:ext cx="3098134" cy="780513"/>
            <a:chOff x="3409897" y="2410449"/>
            <a:chExt cx="2324206" cy="585537"/>
          </a:xfrm>
        </p:grpSpPr>
        <p:sp>
          <p:nvSpPr>
            <p:cNvPr id="49" name="矩形 15"/>
            <p:cNvSpPr/>
            <p:nvPr/>
          </p:nvSpPr>
          <p:spPr>
            <a:xfrm flipH="1">
              <a:off x="3409897"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50" name="文本框 66"/>
            <p:cNvSpPr txBox="1"/>
            <p:nvPr/>
          </p:nvSpPr>
          <p:spPr>
            <a:xfrm>
              <a:off x="3612088" y="2497180"/>
              <a:ext cx="1932062"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Enter the title</a:t>
              </a:r>
            </a:p>
          </p:txBody>
        </p:sp>
      </p:grpSp>
      <p:grpSp>
        <p:nvGrpSpPr>
          <p:cNvPr id="51" name="组合 50"/>
          <p:cNvGrpSpPr/>
          <p:nvPr/>
        </p:nvGrpSpPr>
        <p:grpSpPr>
          <a:xfrm>
            <a:off x="8469049" y="3501950"/>
            <a:ext cx="3098134" cy="780513"/>
            <a:chOff x="6529508" y="2410449"/>
            <a:chExt cx="2324206" cy="585537"/>
          </a:xfrm>
        </p:grpSpPr>
        <p:sp>
          <p:nvSpPr>
            <p:cNvPr id="52" name="矩形 15"/>
            <p:cNvSpPr/>
            <p:nvPr/>
          </p:nvSpPr>
          <p:spPr>
            <a:xfrm flipH="1">
              <a:off x="6529508"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53" name="文本框 66"/>
            <p:cNvSpPr txBox="1"/>
            <p:nvPr/>
          </p:nvSpPr>
          <p:spPr>
            <a:xfrm>
              <a:off x="6745338" y="2497180"/>
              <a:ext cx="1918423"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Enter the title</a:t>
              </a:r>
            </a:p>
          </p:txBody>
        </p:sp>
      </p:grpSp>
      <p:sp>
        <p:nvSpPr>
          <p:cNvPr id="54" name="矩形 53"/>
          <p:cNvSpPr/>
          <p:nvPr/>
        </p:nvSpPr>
        <p:spPr>
          <a:xfrm>
            <a:off x="567112"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Please enter your text here Enter your text Here enter your text Enter your text here</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4515821"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Please enter your text here Enter your text Here enter your text Enter your text here</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8656836"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Please enter your text here Enter your text Here enter your text Enter your text here</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4128967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500"/>
                                        <p:tgtEl>
                                          <p:spTgt spid="34"/>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2500"/>
                            </p:stCondLst>
                            <p:childTnLst>
                              <p:par>
                                <p:cTn id="17" presetID="21"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1500"/>
                                        <p:tgtEl>
                                          <p:spTgt spid="38"/>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5000"/>
                            </p:stCondLst>
                            <p:childTnLst>
                              <p:par>
                                <p:cTn id="29" presetID="21"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1500"/>
                                        <p:tgtEl>
                                          <p:spTgt spid="42"/>
                                        </p:tgtEl>
                                      </p:cBhvr>
                                    </p:animEffect>
                                  </p:childTnLst>
                                </p:cTn>
                              </p:par>
                            </p:childTnLst>
                          </p:cTn>
                        </p:par>
                        <p:par>
                          <p:cTn id="32" fill="hold">
                            <p:stCondLst>
                              <p:cond delay="6500"/>
                            </p:stCondLst>
                            <p:childTnLst>
                              <p:par>
                                <p:cTn id="33" presetID="22" presetClass="entr" presetSubtype="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7500"/>
                            </p:stCondLst>
                            <p:childTnLst>
                              <p:par>
                                <p:cTn id="41" presetID="22" presetClass="entr" presetSubtype="1"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up)">
                                      <p:cBhvr>
                                        <p:cTn id="43" dur="500"/>
                                        <p:tgtEl>
                                          <p:spTgt spid="54"/>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41" grpId="0" animBg="1"/>
      <p:bldP spid="54"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72043" y="2806872"/>
            <a:ext cx="2344012" cy="2236968"/>
            <a:chOff x="570215" y="2889768"/>
            <a:chExt cx="1758238" cy="1677726"/>
          </a:xfrm>
        </p:grpSpPr>
        <p:grpSp>
          <p:nvGrpSpPr>
            <p:cNvPr id="25" name="组合 24"/>
            <p:cNvGrpSpPr/>
            <p:nvPr/>
          </p:nvGrpSpPr>
          <p:grpSpPr>
            <a:xfrm>
              <a:off x="871881" y="3110922"/>
              <a:ext cx="1456572" cy="1456572"/>
              <a:chOff x="1057242" y="2253672"/>
              <a:chExt cx="1456572" cy="1456572"/>
            </a:xfrm>
          </p:grpSpPr>
          <p:sp>
            <p:nvSpPr>
              <p:cNvPr id="27"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369976" y="2715138"/>
                <a:ext cx="831105" cy="484748"/>
              </a:xfrm>
              <a:prstGeom prst="rect">
                <a:avLst/>
              </a:prstGeom>
              <a:noFill/>
            </p:spPr>
            <p:txBody>
              <a:bodyPr wrap="none" rtlCol="0">
                <a:spAutoFit/>
              </a:bodyPr>
              <a:lstStyle/>
              <a:p>
                <a:pPr algn="ctr"/>
                <a:r>
                  <a:rPr lang="zh-CN" altLang="en-US" dirty="0">
                    <a:solidFill>
                      <a:schemeClr val="bg1">
                        <a:lumMod val="65000"/>
                      </a:schemeClr>
                    </a:solidFill>
                  </a:rPr>
                  <a:t>Macro is good</a:t>
                </a:r>
                <a:endParaRPr lang="en-US" altLang="zh-CN" dirty="0">
                  <a:solidFill>
                    <a:schemeClr val="bg1">
                      <a:lumMod val="65000"/>
                    </a:schemeClr>
                  </a:solidFill>
                </a:endParaRPr>
              </a:p>
              <a:p>
                <a:pPr algn="ctr"/>
                <a:r>
                  <a:rPr lang="zh-CN" altLang="en-US" dirty="0">
                    <a:solidFill>
                      <a:schemeClr val="bg1">
                        <a:lumMod val="65000"/>
                      </a:schemeClr>
                    </a:solidFill>
                  </a:rPr>
                  <a:t>Performance one</a:t>
                </a:r>
              </a:p>
            </p:txBody>
          </p:sp>
        </p:grpSp>
        <p:sp>
          <p:nvSpPr>
            <p:cNvPr id="26" name="椭圆 25"/>
            <p:cNvSpPr/>
            <p:nvPr/>
          </p:nvSpPr>
          <p:spPr>
            <a:xfrm>
              <a:off x="570215" y="2889768"/>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grpSp>
      <p:sp>
        <p:nvSpPr>
          <p:cNvPr id="29" name="Rectangle 20"/>
          <p:cNvSpPr>
            <a:spLocks noChangeArrowheads="1"/>
          </p:cNvSpPr>
          <p:nvPr/>
        </p:nvSpPr>
        <p:spPr bwMode="auto">
          <a:xfrm>
            <a:off x="6953760" y="1892830"/>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Click here to add text, click here to add text, click here to add text, click here to add text, click here to add text, click here to add text</a:t>
            </a:r>
          </a:p>
        </p:txBody>
      </p:sp>
      <p:sp>
        <p:nvSpPr>
          <p:cNvPr id="30" name="Rectangle 20"/>
          <p:cNvSpPr>
            <a:spLocks noChangeArrowheads="1"/>
          </p:cNvSpPr>
          <p:nvPr/>
        </p:nvSpPr>
        <p:spPr bwMode="auto">
          <a:xfrm>
            <a:off x="6993343" y="321654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Click here to add text, click here to add text, click here to add text, click here to add text, click here to add text, click here to add text</a:t>
            </a:r>
          </a:p>
        </p:txBody>
      </p:sp>
      <p:sp>
        <p:nvSpPr>
          <p:cNvPr id="31" name="Rectangle 20"/>
          <p:cNvSpPr>
            <a:spLocks noChangeArrowheads="1"/>
          </p:cNvSpPr>
          <p:nvPr/>
        </p:nvSpPr>
        <p:spPr bwMode="auto">
          <a:xfrm>
            <a:off x="6993343" y="447898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Click here to add text, click here to add text, click here to add text, click here to add text, click here to add text, click here to add text</a:t>
            </a:r>
          </a:p>
        </p:txBody>
      </p:sp>
      <p:grpSp>
        <p:nvGrpSpPr>
          <p:cNvPr id="32" name="组合 31"/>
          <p:cNvGrpSpPr/>
          <p:nvPr/>
        </p:nvGrpSpPr>
        <p:grpSpPr>
          <a:xfrm>
            <a:off x="2776945" y="2090191"/>
            <a:ext cx="1311036" cy="1210692"/>
            <a:chOff x="2082384" y="2352257"/>
            <a:chExt cx="983405" cy="908019"/>
          </a:xfrm>
        </p:grpSpPr>
        <p:grpSp>
          <p:nvGrpSpPr>
            <p:cNvPr id="33" name="组合 32"/>
            <p:cNvGrpSpPr/>
            <p:nvPr/>
          </p:nvGrpSpPr>
          <p:grpSpPr>
            <a:xfrm>
              <a:off x="2251112" y="2445599"/>
              <a:ext cx="814677" cy="814677"/>
              <a:chOff x="2436472" y="1588348"/>
              <a:chExt cx="814677" cy="814677"/>
            </a:xfrm>
          </p:grpSpPr>
          <p:sp>
            <p:nvSpPr>
              <p:cNvPr id="36" name="泪滴形 2"/>
              <p:cNvSpPr/>
              <p:nvPr/>
            </p:nvSpPr>
            <p:spPr>
              <a:xfrm rot="8100000">
                <a:off x="2436472" y="1588348"/>
                <a:ext cx="814677" cy="814677"/>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508921" y="1795583"/>
                <a:ext cx="677196" cy="392415"/>
              </a:xfrm>
              <a:prstGeom prst="rect">
                <a:avLst/>
              </a:prstGeom>
              <a:noFill/>
            </p:spPr>
            <p:txBody>
              <a:bodyPr wrap="none" rtlCol="0">
                <a:spAutoFit/>
              </a:bodyPr>
              <a:lstStyle/>
              <a:p>
                <a:pPr algn="ctr"/>
                <a:r>
                  <a:rPr lang="zh-CN" altLang="en-US" sz="1400" dirty="0">
                    <a:solidFill>
                      <a:schemeClr val="bg1">
                        <a:lumMod val="65000"/>
                      </a:schemeClr>
                    </a:solidFill>
                  </a:rPr>
                  <a:t>Macro is good</a:t>
                </a:r>
              </a:p>
              <a:p>
                <a:pPr algn="ctr"/>
                <a:r>
                  <a:rPr lang="zh-CN" altLang="en-US" sz="1400" dirty="0">
                    <a:solidFill>
                      <a:schemeClr val="bg1">
                        <a:lumMod val="65000"/>
                      </a:schemeClr>
                    </a:solidFill>
                  </a:rPr>
                  <a:t>Performance TWO</a:t>
                </a:r>
              </a:p>
            </p:txBody>
          </p:sp>
        </p:grpSp>
        <p:sp>
          <p:nvSpPr>
            <p:cNvPr id="34" name="椭圆 33"/>
            <p:cNvSpPr/>
            <p:nvPr/>
          </p:nvSpPr>
          <p:spPr>
            <a:xfrm>
              <a:off x="2082384" y="2352257"/>
              <a:ext cx="360041" cy="360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latin typeface="Impact" panose="020B0806030902050204" pitchFamily="34" charset="0"/>
              </a:endParaRPr>
            </a:p>
          </p:txBody>
        </p:sp>
        <p:sp>
          <p:nvSpPr>
            <p:cNvPr id="35" name="矩形 34"/>
            <p:cNvSpPr/>
            <p:nvPr/>
          </p:nvSpPr>
          <p:spPr>
            <a:xfrm>
              <a:off x="2111163" y="2388489"/>
              <a:ext cx="298438" cy="253916"/>
            </a:xfrm>
            <a:prstGeom prst="rect">
              <a:avLst/>
            </a:prstGeom>
          </p:spPr>
          <p:txBody>
            <a:bodyPr wrap="none">
              <a:spAutoFit/>
            </a:bodyPr>
            <a:lstStyle/>
            <a:p>
              <a:pPr algn="ctr"/>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38" name="组合 37"/>
          <p:cNvGrpSpPr/>
          <p:nvPr/>
        </p:nvGrpSpPr>
        <p:grpSpPr>
          <a:xfrm>
            <a:off x="3944233" y="3182685"/>
            <a:ext cx="1767777" cy="1659765"/>
            <a:chOff x="2957963" y="3171627"/>
            <a:chExt cx="1326005" cy="1244824"/>
          </a:xfrm>
        </p:grpSpPr>
        <p:grpSp>
          <p:nvGrpSpPr>
            <p:cNvPr id="39" name="组合 38"/>
            <p:cNvGrpSpPr/>
            <p:nvPr/>
          </p:nvGrpSpPr>
          <p:grpSpPr>
            <a:xfrm>
              <a:off x="2957963" y="3317952"/>
              <a:ext cx="1098499" cy="1098499"/>
              <a:chOff x="3143323" y="2460701"/>
              <a:chExt cx="1098499" cy="1098499"/>
            </a:xfrm>
          </p:grpSpPr>
          <p:sp>
            <p:nvSpPr>
              <p:cNvPr id="42" name="泪滴形 2"/>
              <p:cNvSpPr/>
              <p:nvPr/>
            </p:nvSpPr>
            <p:spPr>
              <a:xfrm rot="8100000">
                <a:off x="3143323" y="2460701"/>
                <a:ext cx="1098499" cy="1098499"/>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278485" y="2767981"/>
                <a:ext cx="902811" cy="523220"/>
              </a:xfrm>
              <a:prstGeom prst="rect">
                <a:avLst/>
              </a:prstGeom>
              <a:noFill/>
            </p:spPr>
            <p:txBody>
              <a:bodyPr wrap="none" rtlCol="0">
                <a:spAutoFit/>
              </a:bodyPr>
              <a:lstStyle/>
              <a:p>
                <a:pPr algn="ctr"/>
                <a:r>
                  <a:rPr lang="zh-CN" altLang="en-US" sz="1900" dirty="0">
                    <a:solidFill>
                      <a:schemeClr val="bg1">
                        <a:lumMod val="65000"/>
                      </a:schemeClr>
                    </a:solidFill>
                  </a:rPr>
                  <a:t>Macro is good</a:t>
                </a:r>
              </a:p>
              <a:p>
                <a:pPr algn="ctr"/>
                <a:r>
                  <a:rPr lang="zh-CN" altLang="en-US" sz="1900" dirty="0">
                    <a:solidFill>
                      <a:schemeClr val="bg1">
                        <a:lumMod val="65000"/>
                      </a:schemeClr>
                    </a:solidFill>
                  </a:rPr>
                  <a:t>Performance three</a:t>
                </a:r>
              </a:p>
            </p:txBody>
          </p:sp>
        </p:grpSp>
        <p:sp>
          <p:nvSpPr>
            <p:cNvPr id="40" name="椭圆 39"/>
            <p:cNvSpPr/>
            <p:nvPr/>
          </p:nvSpPr>
          <p:spPr>
            <a:xfrm>
              <a:off x="3779912" y="3171627"/>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61521" y="3263037"/>
              <a:ext cx="353749" cy="311624"/>
            </a:xfrm>
            <a:prstGeom prst="rect">
              <a:avLst/>
            </a:prstGeom>
          </p:spPr>
          <p:txBody>
            <a:bodyPr wrap="none">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sp>
        <p:nvSpPr>
          <p:cNvPr id="44" name="椭圆 43"/>
          <p:cNvSpPr/>
          <p:nvPr/>
        </p:nvSpPr>
        <p:spPr>
          <a:xfrm>
            <a:off x="6176807" y="2076723"/>
            <a:ext cx="689918" cy="690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45" name="椭圆 44"/>
          <p:cNvSpPr/>
          <p:nvPr/>
        </p:nvSpPr>
        <p:spPr>
          <a:xfrm>
            <a:off x="6176807" y="3318352"/>
            <a:ext cx="689918" cy="69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47" name="椭圆 46"/>
          <p:cNvSpPr/>
          <p:nvPr/>
        </p:nvSpPr>
        <p:spPr>
          <a:xfrm>
            <a:off x="6187429" y="4559983"/>
            <a:ext cx="689918" cy="690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368578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100"/>
                            </p:stCondLst>
                            <p:childTnLst>
                              <p:par>
                                <p:cTn id="15" presetID="3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style.rotation</p:attrName>
                                        </p:attrNameLst>
                                      </p:cBhvr>
                                      <p:tavLst>
                                        <p:tav tm="0">
                                          <p:val>
                                            <p:fltVal val="720"/>
                                          </p:val>
                                        </p:tav>
                                        <p:tav tm="100000">
                                          <p:val>
                                            <p:fltVal val="0"/>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 calcmode="lin" valueType="num">
                                      <p:cBhvr>
                                        <p:cTn id="20" dur="1000" fill="hold"/>
                                        <p:tgtEl>
                                          <p:spTgt spid="44"/>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style.rotation</p:attrName>
                                        </p:attrNameLst>
                                      </p:cBhvr>
                                      <p:tavLst>
                                        <p:tav tm="0">
                                          <p:val>
                                            <p:fltVal val="720"/>
                                          </p:val>
                                        </p:tav>
                                        <p:tav tm="100000">
                                          <p:val>
                                            <p:fltVal val="0"/>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style.rotation</p:attrName>
                                        </p:attrNameLst>
                                      </p:cBhvr>
                                      <p:tavLst>
                                        <p:tav tm="0">
                                          <p:val>
                                            <p:fltVal val="720"/>
                                          </p:val>
                                        </p:tav>
                                        <p:tav tm="100000">
                                          <p:val>
                                            <p:fltVal val="0"/>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ppt_w</p:attrName>
                                        </p:attrNameLst>
                                      </p:cBhvr>
                                      <p:tavLst>
                                        <p:tav tm="0">
                                          <p:val>
                                            <p:fltVal val="0"/>
                                          </p:val>
                                        </p:tav>
                                        <p:tav tm="100000">
                                          <p:val>
                                            <p:strVal val="#ppt_w"/>
                                          </p:val>
                                        </p:tav>
                                      </p:tavLst>
                                    </p:anim>
                                  </p:childTnLst>
                                </p:cTn>
                              </p:par>
                            </p:childTnLst>
                          </p:cTn>
                        </p:par>
                        <p:par>
                          <p:cTn id="33" fill="hold">
                            <p:stCondLst>
                              <p:cond delay="21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4" grpId="0" animBg="1"/>
      <p:bldP spid="45"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094847" cy="3175543"/>
            <a:chOff x="681335" y="1473190"/>
            <a:chExt cx="3071535"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dirty="0">
                  <a:solidFill>
                    <a:srgbClr val="FFFFFF"/>
                  </a:solidFill>
                  <a:latin typeface="+mn-ea"/>
                </a:rPr>
                <a:t>The pace of thought is the same</a:t>
              </a:r>
            </a:p>
          </p:txBody>
        </p:sp>
        <p:sp>
          <p:nvSpPr>
            <p:cNvPr id="7" name="平行四边形 2"/>
            <p:cNvSpPr>
              <a:spLocks noChangeArrowheads="1"/>
            </p:cNvSpPr>
            <p:nvPr/>
          </p:nvSpPr>
          <p:spPr bwMode="auto">
            <a:xfrm>
              <a:off x="910929" y="1473190"/>
              <a:ext cx="2841941"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dirty="0">
                  <a:solidFill>
                    <a:srgbClr val="7F7F7F"/>
                  </a:solidFill>
                  <a:latin typeface="微软雅黑" pitchFamily="34" charset="-122"/>
                  <a:ea typeface="微软雅黑" pitchFamily="34" charset="-122"/>
                </a:rPr>
                <a:t>Click here to add paragraph text</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a:solidFill>
                    <a:srgbClr val="FFFFFF"/>
                  </a:solidFill>
                  <a:latin typeface="+mn-ea"/>
                </a:rPr>
                <a:t>The plan is well planned and reasonable</a:t>
              </a: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dirty="0">
                  <a:solidFill>
                    <a:srgbClr val="FFFFFF"/>
                  </a:solidFill>
                  <a:latin typeface="+mn-ea"/>
                </a:rPr>
                <a:t>Action is quick and effective</a:t>
              </a: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Click here to add paragraph text</a:t>
              </a:r>
            </a:p>
          </p:txBody>
        </p:sp>
      </p:gr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416310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2194" y="3873053"/>
            <a:ext cx="2068760" cy="1880396"/>
            <a:chOff x="1030439" y="3618023"/>
            <a:chExt cx="1551772" cy="1410297"/>
          </a:xfrm>
        </p:grpSpPr>
        <p:sp>
          <p:nvSpPr>
            <p:cNvPr id="4"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7" name="直接连接符 6"/>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2777" y="3933056"/>
                <a:ext cx="754151" cy="438581"/>
              </a:xfrm>
              <a:prstGeom prst="rect">
                <a:avLst/>
              </a:prstGeom>
              <a:noFill/>
            </p:spPr>
            <p:txBody>
              <a:bodyPr wrap="none" rtlCol="0">
                <a:spAutoFit/>
              </a:bodyPr>
              <a:lstStyle/>
              <a:p>
                <a:r>
                  <a:rPr lang="zh-CN" altLang="en-US" sz="1600" dirty="0">
                    <a:solidFill>
                      <a:schemeClr val="bg1"/>
                    </a:solidFill>
                  </a:rPr>
                  <a:t>Part of the problem</a:t>
                </a:r>
                <a:endParaRPr lang="en-US" altLang="zh-CN" sz="1600" dirty="0">
                  <a:solidFill>
                    <a:schemeClr val="bg1"/>
                  </a:solidFill>
                </a:endParaRPr>
              </a:p>
              <a:p>
                <a:r>
                  <a:rPr lang="zh-CN" altLang="en-US" sz="1600" dirty="0">
                    <a:solidFill>
                      <a:schemeClr val="bg1"/>
                    </a:solidFill>
                  </a:rPr>
                  <a:t>Insufficient awareness</a:t>
                </a:r>
              </a:p>
            </p:txBody>
          </p:sp>
        </p:grpSp>
      </p:grpSp>
      <p:grpSp>
        <p:nvGrpSpPr>
          <p:cNvPr id="10" name="组合 9"/>
          <p:cNvGrpSpPr/>
          <p:nvPr/>
        </p:nvGrpSpPr>
        <p:grpSpPr>
          <a:xfrm>
            <a:off x="3738467" y="2034369"/>
            <a:ext cx="2068760" cy="2153833"/>
            <a:chOff x="2902888" y="2239009"/>
            <a:chExt cx="1551772" cy="1615375"/>
          </a:xfrm>
        </p:grpSpPr>
        <p:sp>
          <p:nvSpPr>
            <p:cNvPr id="11"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12" name="椭圆 11"/>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13" name="直接连接符 12"/>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4985" y="2395058"/>
              <a:ext cx="754150" cy="438581"/>
            </a:xfrm>
            <a:prstGeom prst="rect">
              <a:avLst/>
            </a:prstGeom>
            <a:noFill/>
          </p:spPr>
          <p:txBody>
            <a:bodyPr wrap="none" rtlCol="0">
              <a:spAutoFit/>
            </a:bodyPr>
            <a:lstStyle/>
            <a:p>
              <a:r>
                <a:rPr lang="zh-CN" altLang="en-US" sz="1600" dirty="0">
                  <a:solidFill>
                    <a:schemeClr val="bg1"/>
                  </a:solidFill>
                </a:rPr>
                <a:t>Slow action</a:t>
              </a:r>
              <a:endParaRPr lang="en-US" altLang="zh-CN" sz="1600" dirty="0">
                <a:solidFill>
                  <a:schemeClr val="bg1"/>
                </a:solidFill>
              </a:endParaRPr>
            </a:p>
            <a:p>
              <a:r>
                <a:rPr lang="zh-CN" altLang="en-US" sz="1600" dirty="0">
                  <a:solidFill>
                    <a:schemeClr val="bg1"/>
                  </a:solidFill>
                </a:rPr>
                <a:t>Missed the moment</a:t>
              </a:r>
            </a:p>
          </p:txBody>
        </p:sp>
      </p:grpSp>
      <p:grpSp>
        <p:nvGrpSpPr>
          <p:cNvPr id="16" name="组合 15"/>
          <p:cNvGrpSpPr/>
          <p:nvPr/>
        </p:nvGrpSpPr>
        <p:grpSpPr>
          <a:xfrm>
            <a:off x="6234741" y="3849699"/>
            <a:ext cx="2068760" cy="1888329"/>
            <a:chOff x="4775337" y="3600507"/>
            <a:chExt cx="1551772" cy="1416247"/>
          </a:xfrm>
        </p:grpSpPr>
        <p:sp>
          <p:nvSpPr>
            <p:cNvPr id="17" name="椭圆 16"/>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18"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19" name="直接连接符 18"/>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0227" y="3933056"/>
              <a:ext cx="754150" cy="438581"/>
            </a:xfrm>
            <a:prstGeom prst="rect">
              <a:avLst/>
            </a:prstGeom>
            <a:noFill/>
          </p:spPr>
          <p:txBody>
            <a:bodyPr wrap="none" rtlCol="0">
              <a:spAutoFit/>
            </a:bodyPr>
            <a:lstStyle/>
            <a:p>
              <a:pPr algn="ctr"/>
              <a:r>
                <a:rPr lang="zh-CN" altLang="en-US" sz="1600" dirty="0">
                  <a:solidFill>
                    <a:schemeClr val="bg1"/>
                  </a:solidFill>
                </a:rPr>
                <a:t>Malicious competition</a:t>
              </a:r>
              <a:endParaRPr lang="en-US" altLang="zh-CN" sz="1600" dirty="0">
                <a:solidFill>
                  <a:schemeClr val="bg1"/>
                </a:solidFill>
              </a:endParaRPr>
            </a:p>
            <a:p>
              <a:pPr algn="ctr"/>
              <a:r>
                <a:rPr lang="zh-CN" altLang="en-US" sz="1600" dirty="0">
                  <a:solidFill>
                    <a:schemeClr val="bg1"/>
                  </a:solidFill>
                </a:rPr>
                <a:t>Reactive response</a:t>
              </a:r>
            </a:p>
          </p:txBody>
        </p:sp>
      </p:grpSp>
      <p:grpSp>
        <p:nvGrpSpPr>
          <p:cNvPr id="22" name="组合 21"/>
          <p:cNvGrpSpPr/>
          <p:nvPr/>
        </p:nvGrpSpPr>
        <p:grpSpPr>
          <a:xfrm>
            <a:off x="8975488" y="1953657"/>
            <a:ext cx="2068760" cy="2153833"/>
            <a:chOff x="6831165" y="2178475"/>
            <a:chExt cx="1551772" cy="1615375"/>
          </a:xfrm>
        </p:grpSpPr>
        <p:sp>
          <p:nvSpPr>
            <p:cNvPr id="23"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24" name="椭圆 23"/>
            <p:cNvSpPr/>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25" name="直接连接符 24"/>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5425" y="2348880"/>
              <a:ext cx="754150" cy="438581"/>
            </a:xfrm>
            <a:prstGeom prst="rect">
              <a:avLst/>
            </a:prstGeom>
            <a:noFill/>
          </p:spPr>
          <p:txBody>
            <a:bodyPr wrap="none" rtlCol="0">
              <a:spAutoFit/>
            </a:bodyPr>
            <a:lstStyle/>
            <a:p>
              <a:r>
                <a:rPr lang="zh-CN" altLang="en-US" sz="1600" dirty="0">
                  <a:solidFill>
                    <a:schemeClr val="bg1"/>
                  </a:solidFill>
                </a:rPr>
                <a:t>I don't know</a:t>
              </a:r>
              <a:endParaRPr lang="en-US" altLang="zh-CN" sz="1600" dirty="0">
                <a:solidFill>
                  <a:schemeClr val="bg1"/>
                </a:solidFill>
              </a:endParaRPr>
            </a:p>
            <a:p>
              <a:r>
                <a:rPr lang="zh-CN" altLang="en-US" sz="1600" dirty="0">
                  <a:solidFill>
                    <a:schemeClr val="bg1"/>
                  </a:solidFill>
                </a:rPr>
                <a:t>I'm not sure</a:t>
              </a:r>
              <a:endParaRPr lang="en-US" altLang="zh-CN" sz="1600" dirty="0">
                <a:solidFill>
                  <a:schemeClr val="bg1"/>
                </a:solidFill>
              </a:endParaRPr>
            </a:p>
          </p:txBody>
        </p:sp>
      </p:grpSp>
      <p:sp>
        <p:nvSpPr>
          <p:cNvPr id="28" name="TextBox 27"/>
          <p:cNvSpPr txBox="1"/>
          <p:nvPr/>
        </p:nvSpPr>
        <p:spPr>
          <a:xfrm>
            <a:off x="1104097" y="2150120"/>
            <a:ext cx="2452297" cy="730957"/>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Enter introductory text here according to your needs.</a:t>
            </a:r>
          </a:p>
        </p:txBody>
      </p:sp>
      <p:sp>
        <p:nvSpPr>
          <p:cNvPr id="29" name="TextBox 28"/>
          <p:cNvSpPr txBox="1"/>
          <p:nvPr/>
        </p:nvSpPr>
        <p:spPr>
          <a:xfrm>
            <a:off x="3583454" y="4567952"/>
            <a:ext cx="2452297" cy="730957"/>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Enter introductory text here according to your needs.</a:t>
            </a:r>
          </a:p>
        </p:txBody>
      </p:sp>
      <p:sp>
        <p:nvSpPr>
          <p:cNvPr id="30" name="TextBox 29"/>
          <p:cNvSpPr txBox="1"/>
          <p:nvPr/>
        </p:nvSpPr>
        <p:spPr>
          <a:xfrm>
            <a:off x="6234742" y="2113466"/>
            <a:ext cx="2452297" cy="730957"/>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Enter introductory text here according to your needs.</a:t>
            </a:r>
          </a:p>
        </p:txBody>
      </p:sp>
      <p:sp>
        <p:nvSpPr>
          <p:cNvPr id="31" name="TextBox 30"/>
          <p:cNvSpPr txBox="1"/>
          <p:nvPr/>
        </p:nvSpPr>
        <p:spPr>
          <a:xfrm>
            <a:off x="8791264" y="4504846"/>
            <a:ext cx="2452297" cy="730957"/>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Enter introductory text here according to your needs.</a:t>
            </a: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2365255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069836" y="1100132"/>
            <a:ext cx="2138727"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03</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Successful project presentation</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1118606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8393" y="2086852"/>
            <a:ext cx="506282" cy="943848"/>
          </a:xfrm>
          <a:prstGeom prst="rect">
            <a:avLst/>
          </a:prstGeom>
          <a:noFill/>
        </p:spPr>
        <p:txBody>
          <a:bodyPr wrap="square" lIns="121908" tIns="60954" rIns="121908" bIns="60954" rtlCol="0">
            <a:spAutoFit/>
          </a:bodyPr>
          <a:lstStyle/>
          <a:p>
            <a:pPr algn="ctr"/>
            <a:r>
              <a:rPr lang="en-US" altLang="zh-CN" sz="5300" b="1" dirty="0">
                <a:solidFill>
                  <a:schemeClr val="accent4"/>
                </a:solidFill>
                <a:latin typeface="微软雅黑" pitchFamily="34" charset="-122"/>
                <a:ea typeface="微软雅黑" pitchFamily="34" charset="-122"/>
              </a:rPr>
              <a:t>A.</a:t>
            </a:r>
            <a:endParaRPr lang="zh-CN" altLang="en-US" sz="5300" b="1" dirty="0">
              <a:solidFill>
                <a:schemeClr val="accent4"/>
              </a:solidFill>
              <a:latin typeface="微软雅黑" pitchFamily="34" charset="-122"/>
              <a:ea typeface="微软雅黑" pitchFamily="34" charset="-122"/>
            </a:endParaRPr>
          </a:p>
        </p:txBody>
      </p:sp>
      <p:sp>
        <p:nvSpPr>
          <p:cNvPr id="4" name="TextBox 3"/>
          <p:cNvSpPr txBox="1"/>
          <p:nvPr/>
        </p:nvSpPr>
        <p:spPr>
          <a:xfrm>
            <a:off x="4617464" y="1727224"/>
            <a:ext cx="506282" cy="943848"/>
          </a:xfrm>
          <a:prstGeom prst="rect">
            <a:avLst/>
          </a:prstGeom>
          <a:noFill/>
        </p:spPr>
        <p:txBody>
          <a:bodyPr wrap="square" lIns="121908" tIns="60954" rIns="121908" bIns="60954" rtlCol="0">
            <a:spAutoFit/>
          </a:bodyPr>
          <a:lstStyle/>
          <a:p>
            <a:pPr algn="ctr"/>
            <a:r>
              <a:rPr lang="en-US" altLang="zh-CN" sz="5300" b="1" dirty="0">
                <a:solidFill>
                  <a:schemeClr val="accent2"/>
                </a:solidFill>
                <a:latin typeface="微软雅黑" pitchFamily="34" charset="-122"/>
                <a:ea typeface="微软雅黑" pitchFamily="34" charset="-122"/>
              </a:rPr>
              <a:t>B.</a:t>
            </a:r>
            <a:endParaRPr lang="zh-CN" altLang="en-US" sz="5300" b="1" dirty="0">
              <a:solidFill>
                <a:schemeClr val="accent2"/>
              </a:solidFill>
              <a:latin typeface="微软雅黑" pitchFamily="34" charset="-122"/>
              <a:ea typeface="微软雅黑" pitchFamily="34" charset="-122"/>
            </a:endParaRPr>
          </a:p>
        </p:txBody>
      </p:sp>
      <p:sp>
        <p:nvSpPr>
          <p:cNvPr id="5" name="TextBox 4"/>
          <p:cNvSpPr txBox="1"/>
          <p:nvPr/>
        </p:nvSpPr>
        <p:spPr>
          <a:xfrm>
            <a:off x="7346536" y="2398591"/>
            <a:ext cx="506282" cy="943848"/>
          </a:xfrm>
          <a:prstGeom prst="rect">
            <a:avLst/>
          </a:prstGeom>
          <a:noFill/>
        </p:spPr>
        <p:txBody>
          <a:bodyPr wrap="square" lIns="121908" tIns="60954" rIns="121908" bIns="60954" rtlCol="0">
            <a:spAutoFit/>
          </a:bodyPr>
          <a:lstStyle/>
          <a:p>
            <a:pPr algn="ctr"/>
            <a:r>
              <a:rPr lang="en-US" altLang="zh-CN" sz="5300" b="1" dirty="0">
                <a:solidFill>
                  <a:schemeClr val="accent1"/>
                </a:solidFill>
                <a:latin typeface="微软雅黑" pitchFamily="34" charset="-122"/>
                <a:ea typeface="微软雅黑" pitchFamily="34" charset="-122"/>
              </a:rPr>
              <a:t>C.</a:t>
            </a:r>
            <a:endParaRPr lang="zh-CN" altLang="en-US" sz="5300" b="1" dirty="0">
              <a:solidFill>
                <a:schemeClr val="accent1"/>
              </a:solidFill>
              <a:latin typeface="微软雅黑" pitchFamily="34" charset="-122"/>
              <a:ea typeface="微软雅黑" pitchFamily="34" charset="-122"/>
            </a:endParaRPr>
          </a:p>
        </p:txBody>
      </p:sp>
      <p:sp>
        <p:nvSpPr>
          <p:cNvPr id="6" name="TextBox 5"/>
          <p:cNvSpPr txBox="1"/>
          <p:nvPr/>
        </p:nvSpPr>
        <p:spPr>
          <a:xfrm>
            <a:off x="10075607" y="1508787"/>
            <a:ext cx="506282" cy="943848"/>
          </a:xfrm>
          <a:prstGeom prst="rect">
            <a:avLst/>
          </a:prstGeom>
          <a:noFill/>
        </p:spPr>
        <p:txBody>
          <a:bodyPr wrap="square" lIns="121908" tIns="60954" rIns="121908" bIns="60954" rtlCol="0">
            <a:spAutoFit/>
          </a:bodyPr>
          <a:lstStyle/>
          <a:p>
            <a:pPr algn="ctr"/>
            <a:r>
              <a:rPr lang="en-US" altLang="zh-CN" sz="5300" b="1" dirty="0">
                <a:solidFill>
                  <a:schemeClr val="accent3"/>
                </a:solidFill>
                <a:latin typeface="微软雅黑" pitchFamily="34" charset="-122"/>
                <a:ea typeface="微软雅黑" pitchFamily="34" charset="-122"/>
              </a:rPr>
              <a:t>D.</a:t>
            </a:r>
            <a:endParaRPr lang="zh-CN" altLang="en-US" sz="5300" b="1" dirty="0">
              <a:solidFill>
                <a:schemeClr val="accent3"/>
              </a:solidFill>
              <a:latin typeface="微软雅黑" pitchFamily="34" charset="-122"/>
              <a:ea typeface="微软雅黑" pitchFamily="34" charset="-122"/>
            </a:endParaRPr>
          </a:p>
        </p:txBody>
      </p:sp>
      <p:grpSp>
        <p:nvGrpSpPr>
          <p:cNvPr id="7" name="组合 6"/>
          <p:cNvGrpSpPr/>
          <p:nvPr/>
        </p:nvGrpSpPr>
        <p:grpSpPr>
          <a:xfrm>
            <a:off x="980729" y="2854938"/>
            <a:ext cx="2345079" cy="2388468"/>
            <a:chOff x="735046" y="2996952"/>
            <a:chExt cx="1759038" cy="1791351"/>
          </a:xfrm>
        </p:grpSpPr>
        <p:sp>
          <p:nvSpPr>
            <p:cNvPr id="14" name="椭圆 13"/>
            <p:cNvSpPr/>
            <p:nvPr/>
          </p:nvSpPr>
          <p:spPr>
            <a:xfrm>
              <a:off x="1500529" y="2996952"/>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grpSp>
          <p:nvGrpSpPr>
            <p:cNvPr id="9" name="组合 8"/>
            <p:cNvGrpSpPr/>
            <p:nvPr/>
          </p:nvGrpSpPr>
          <p:grpSpPr>
            <a:xfrm>
              <a:off x="735046" y="3098642"/>
              <a:ext cx="1759038" cy="1689661"/>
              <a:chOff x="735046" y="3098642"/>
              <a:chExt cx="1759038" cy="1689661"/>
            </a:xfrm>
          </p:grpSpPr>
          <p:sp>
            <p:nvSpPr>
              <p:cNvPr id="10" name="任意多边形 9"/>
              <p:cNvSpPr/>
              <p:nvPr/>
            </p:nvSpPr>
            <p:spPr>
              <a:xfrm>
                <a:off x="1001626" y="3098642"/>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矩形 10"/>
              <p:cNvSpPr/>
              <p:nvPr/>
            </p:nvSpPr>
            <p:spPr>
              <a:xfrm>
                <a:off x="735046" y="3453597"/>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12" name="矩形 11"/>
              <p:cNvSpPr/>
              <p:nvPr/>
            </p:nvSpPr>
            <p:spPr>
              <a:xfrm>
                <a:off x="858184" y="3608486"/>
                <a:ext cx="1061967" cy="253916"/>
              </a:xfrm>
              <a:prstGeom prst="rect">
                <a:avLst/>
              </a:prstGeom>
            </p:spPr>
            <p:txBody>
              <a:bodyPr wrap="none">
                <a:spAutoFit/>
              </a:bodyPr>
              <a:lstStyle/>
              <a:p>
                <a:pPr lvl="0"/>
                <a:r>
                  <a:rPr lang="zh-CN" altLang="en-US" sz="1600" b="1" dirty="0">
                    <a:solidFill>
                      <a:schemeClr val="bg1">
                        <a:lumMod val="50000"/>
                      </a:schemeClr>
                    </a:solidFill>
                  </a:rPr>
                  <a:t>Click to add a title</a:t>
                </a:r>
              </a:p>
            </p:txBody>
          </p:sp>
          <p:sp>
            <p:nvSpPr>
              <p:cNvPr id="13" name="TextBox 12"/>
              <p:cNvSpPr txBox="1"/>
              <p:nvPr/>
            </p:nvSpPr>
            <p:spPr>
              <a:xfrm>
                <a:off x="1001540" y="3833682"/>
                <a:ext cx="1215876" cy="524038"/>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Click here to add text</a:t>
                </a:r>
                <a:endParaRPr lang="en-US" altLang="zh-CN" sz="1400" dirty="0">
                  <a:solidFill>
                    <a:schemeClr val="bg1">
                      <a:lumMod val="50000"/>
                    </a:schemeClr>
                  </a:solidFill>
                </a:endParaRPr>
              </a:p>
              <a:p>
                <a:pPr algn="ctr">
                  <a:lnSpc>
                    <a:spcPct val="150000"/>
                  </a:lnSpc>
                </a:pPr>
                <a:endParaRPr lang="zh-CN" altLang="en-US" sz="1400" dirty="0">
                  <a:solidFill>
                    <a:schemeClr val="bg1">
                      <a:lumMod val="50000"/>
                    </a:schemeClr>
                  </a:solidFill>
                </a:endParaRPr>
              </a:p>
            </p:txBody>
          </p:sp>
        </p:grpSp>
      </p:grpSp>
      <p:grpSp>
        <p:nvGrpSpPr>
          <p:cNvPr id="18" name="组合 17"/>
          <p:cNvGrpSpPr/>
          <p:nvPr/>
        </p:nvGrpSpPr>
        <p:grpSpPr>
          <a:xfrm>
            <a:off x="3709800" y="2495310"/>
            <a:ext cx="2345079" cy="2388468"/>
            <a:chOff x="2782116" y="2727231"/>
            <a:chExt cx="1759038" cy="1791351"/>
          </a:xfrm>
        </p:grpSpPr>
        <p:sp>
          <p:nvSpPr>
            <p:cNvPr id="19" name="任意多边形 18"/>
            <p:cNvSpPr/>
            <p:nvPr/>
          </p:nvSpPr>
          <p:spPr>
            <a:xfrm>
              <a:off x="3048696" y="2828921"/>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4" name="椭圆 23"/>
            <p:cNvSpPr/>
            <p:nvPr/>
          </p:nvSpPr>
          <p:spPr>
            <a:xfrm>
              <a:off x="3547599" y="2727231"/>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21" name="矩形 10"/>
            <p:cNvSpPr/>
            <p:nvPr/>
          </p:nvSpPr>
          <p:spPr>
            <a:xfrm>
              <a:off x="2782116" y="3183876"/>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22" name="矩形 21"/>
            <p:cNvSpPr/>
            <p:nvPr/>
          </p:nvSpPr>
          <p:spPr>
            <a:xfrm>
              <a:off x="2987933" y="3364763"/>
              <a:ext cx="1061967" cy="253916"/>
            </a:xfrm>
            <a:prstGeom prst="rect">
              <a:avLst/>
            </a:prstGeom>
          </p:spPr>
          <p:txBody>
            <a:bodyPr wrap="none">
              <a:spAutoFit/>
            </a:bodyPr>
            <a:lstStyle/>
            <a:p>
              <a:pPr lvl="0"/>
              <a:r>
                <a:rPr lang="zh-CN" altLang="en-US" sz="1600" b="1" dirty="0">
                  <a:solidFill>
                    <a:schemeClr val="bg1">
                      <a:lumMod val="50000"/>
                    </a:schemeClr>
                  </a:solidFill>
                </a:rPr>
                <a:t>Click to add a title</a:t>
              </a:r>
            </a:p>
          </p:txBody>
        </p:sp>
        <p:sp>
          <p:nvSpPr>
            <p:cNvPr id="23" name="TextBox 22"/>
            <p:cNvSpPr txBox="1"/>
            <p:nvPr/>
          </p:nvSpPr>
          <p:spPr>
            <a:xfrm>
              <a:off x="3087702" y="3555240"/>
              <a:ext cx="1215876" cy="282770"/>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Click here to add text</a:t>
              </a:r>
              <a:endParaRPr lang="en-US" altLang="zh-CN" sz="1400" dirty="0">
                <a:solidFill>
                  <a:schemeClr val="bg1">
                    <a:lumMod val="50000"/>
                  </a:schemeClr>
                </a:solidFill>
              </a:endParaRPr>
            </a:p>
          </p:txBody>
        </p:sp>
      </p:grpSp>
      <p:grpSp>
        <p:nvGrpSpPr>
          <p:cNvPr id="28" name="组合 27"/>
          <p:cNvGrpSpPr/>
          <p:nvPr/>
        </p:nvGrpSpPr>
        <p:grpSpPr>
          <a:xfrm>
            <a:off x="6438871" y="3166677"/>
            <a:ext cx="2345079" cy="2388468"/>
            <a:chOff x="4829186" y="3230756"/>
            <a:chExt cx="1759038" cy="1791351"/>
          </a:xfrm>
        </p:grpSpPr>
        <p:sp>
          <p:nvSpPr>
            <p:cNvPr id="29" name="任意多边形 28"/>
            <p:cNvSpPr/>
            <p:nvPr/>
          </p:nvSpPr>
          <p:spPr>
            <a:xfrm>
              <a:off x="5095766" y="3332446"/>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4" name="椭圆 33"/>
            <p:cNvSpPr/>
            <p:nvPr/>
          </p:nvSpPr>
          <p:spPr>
            <a:xfrm>
              <a:off x="5594669" y="3230756"/>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31" name="矩形 10"/>
            <p:cNvSpPr/>
            <p:nvPr/>
          </p:nvSpPr>
          <p:spPr>
            <a:xfrm>
              <a:off x="4829186" y="3687401"/>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32" name="矩形 31"/>
            <p:cNvSpPr/>
            <p:nvPr/>
          </p:nvSpPr>
          <p:spPr>
            <a:xfrm>
              <a:off x="4979040" y="3843717"/>
              <a:ext cx="1061967" cy="253916"/>
            </a:xfrm>
            <a:prstGeom prst="rect">
              <a:avLst/>
            </a:prstGeom>
          </p:spPr>
          <p:txBody>
            <a:bodyPr wrap="none">
              <a:spAutoFit/>
            </a:bodyPr>
            <a:lstStyle/>
            <a:p>
              <a:pPr lvl="0"/>
              <a:r>
                <a:rPr lang="zh-CN" altLang="en-US" sz="1600" b="1" dirty="0">
                  <a:solidFill>
                    <a:schemeClr val="bg1">
                      <a:lumMod val="50000"/>
                    </a:schemeClr>
                  </a:solidFill>
                </a:rPr>
                <a:t>Click to add a title</a:t>
              </a:r>
            </a:p>
          </p:txBody>
        </p:sp>
        <p:sp>
          <p:nvSpPr>
            <p:cNvPr id="33" name="TextBox 32"/>
            <p:cNvSpPr txBox="1"/>
            <p:nvPr/>
          </p:nvSpPr>
          <p:spPr>
            <a:xfrm>
              <a:off x="5145102" y="4069590"/>
              <a:ext cx="1215876" cy="282770"/>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Click here to add text</a:t>
              </a:r>
              <a:endParaRPr lang="en-US" altLang="zh-CN" sz="1400" dirty="0">
                <a:solidFill>
                  <a:schemeClr val="bg1">
                    <a:lumMod val="50000"/>
                  </a:schemeClr>
                </a:solidFill>
              </a:endParaRPr>
            </a:p>
          </p:txBody>
        </p:sp>
      </p:grpSp>
      <p:grpSp>
        <p:nvGrpSpPr>
          <p:cNvPr id="38" name="组合 37"/>
          <p:cNvGrpSpPr/>
          <p:nvPr/>
        </p:nvGrpSpPr>
        <p:grpSpPr>
          <a:xfrm>
            <a:off x="9167943" y="2276873"/>
            <a:ext cx="2345079" cy="2388468"/>
            <a:chOff x="6876256" y="2563403"/>
            <a:chExt cx="1759038" cy="1791351"/>
          </a:xfrm>
        </p:grpSpPr>
        <p:sp>
          <p:nvSpPr>
            <p:cNvPr id="39" name="任意多边形 38"/>
            <p:cNvSpPr/>
            <p:nvPr/>
          </p:nvSpPr>
          <p:spPr>
            <a:xfrm>
              <a:off x="7142836" y="2665093"/>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4" name="椭圆 43"/>
            <p:cNvSpPr/>
            <p:nvPr/>
          </p:nvSpPr>
          <p:spPr>
            <a:xfrm>
              <a:off x="7641739" y="2563403"/>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41" name="矩形 10"/>
            <p:cNvSpPr/>
            <p:nvPr/>
          </p:nvSpPr>
          <p:spPr>
            <a:xfrm>
              <a:off x="6876256" y="3020048"/>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42" name="矩形 41"/>
            <p:cNvSpPr/>
            <p:nvPr/>
          </p:nvSpPr>
          <p:spPr>
            <a:xfrm>
              <a:off x="7080404" y="3174937"/>
              <a:ext cx="1061967" cy="253916"/>
            </a:xfrm>
            <a:prstGeom prst="rect">
              <a:avLst/>
            </a:prstGeom>
          </p:spPr>
          <p:txBody>
            <a:bodyPr wrap="none">
              <a:spAutoFit/>
            </a:bodyPr>
            <a:lstStyle/>
            <a:p>
              <a:pPr lvl="0"/>
              <a:r>
                <a:rPr lang="zh-CN" altLang="en-US" sz="1600" b="1" dirty="0">
                  <a:solidFill>
                    <a:schemeClr val="bg1">
                      <a:lumMod val="50000"/>
                    </a:schemeClr>
                  </a:solidFill>
                </a:rPr>
                <a:t>Click to add a title</a:t>
              </a:r>
            </a:p>
          </p:txBody>
        </p:sp>
        <p:sp>
          <p:nvSpPr>
            <p:cNvPr id="43" name="TextBox 42"/>
            <p:cNvSpPr txBox="1"/>
            <p:nvPr/>
          </p:nvSpPr>
          <p:spPr>
            <a:xfrm>
              <a:off x="7221552" y="3412365"/>
              <a:ext cx="1215876" cy="282770"/>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Click here to add text</a:t>
              </a:r>
              <a:endParaRPr lang="en-US" altLang="zh-CN" sz="1400" dirty="0">
                <a:solidFill>
                  <a:schemeClr val="bg1">
                    <a:lumMod val="50000"/>
                  </a:schemeClr>
                </a:solidFill>
              </a:endParaRPr>
            </a:p>
          </p:txBody>
        </p:sp>
      </p:gr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1034013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4000">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14:bounceEnd="54000">
                                          <p:cBhvr additive="base">
                                            <p:cTn id="11" dur="500" fill="hold"/>
                                            <p:tgtEl>
                                              <p:spTgt spid="18"/>
                                            </p:tgtEl>
                                            <p:attrNameLst>
                                              <p:attrName>ppt_x</p:attrName>
                                            </p:attrNameLst>
                                          </p:cBhvr>
                                          <p:tavLst>
                                            <p:tav tm="0">
                                              <p:val>
                                                <p:strVal val="#ppt_x"/>
                                              </p:val>
                                            </p:tav>
                                            <p:tav tm="100000">
                                              <p:val>
                                                <p:strVal val="#ppt_x"/>
                                              </p:val>
                                            </p:tav>
                                          </p:tavLst>
                                        </p:anim>
                                        <p:anim calcmode="lin" valueType="num" p14:bounceEnd="54000">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14:presetBounceEnd="54000">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14:bounceEnd="54000">
                                          <p:cBhvr additive="base">
                                            <p:cTn id="18" dur="500" fill="hold"/>
                                            <p:tgtEl>
                                              <p:spTgt spid="28"/>
                                            </p:tgtEl>
                                            <p:attrNameLst>
                                              <p:attrName>ppt_x</p:attrName>
                                            </p:attrNameLst>
                                          </p:cBhvr>
                                          <p:tavLst>
                                            <p:tav tm="0">
                                              <p:val>
                                                <p:strVal val="#ppt_x"/>
                                              </p:val>
                                            </p:tav>
                                            <p:tav tm="100000">
                                              <p:val>
                                                <p:strVal val="#ppt_x"/>
                                              </p:val>
                                            </p:tav>
                                          </p:tavLst>
                                        </p:anim>
                                        <p:anim calcmode="lin" valueType="num" p14:bounceEnd="54000">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14:presetBounceEnd="54000">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14:bounceEnd="54000">
                                          <p:cBhvr additive="base">
                                            <p:cTn id="25" dur="500" fill="hold"/>
                                            <p:tgtEl>
                                              <p:spTgt spid="38"/>
                                            </p:tgtEl>
                                            <p:attrNameLst>
                                              <p:attrName>ppt_x</p:attrName>
                                            </p:attrNameLst>
                                          </p:cBhvr>
                                          <p:tavLst>
                                            <p:tav tm="0">
                                              <p:val>
                                                <p:strVal val="#ppt_x"/>
                                              </p:val>
                                            </p:tav>
                                            <p:tav tm="100000">
                                              <p:val>
                                                <p:strVal val="#ppt_x"/>
                                              </p:val>
                                            </p:tav>
                                          </p:tavLst>
                                        </p:anim>
                                        <p:anim calcmode="lin" valueType="num" p14:bounceEnd="54000">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7"/>
          <p:cNvGrpSpPr>
            <a:grpSpLocks/>
          </p:cNvGrpSpPr>
          <p:nvPr/>
        </p:nvGrpSpPr>
        <p:grpSpPr bwMode="auto">
          <a:xfrm>
            <a:off x="3373276" y="399851"/>
            <a:ext cx="3758797" cy="1118860"/>
            <a:chOff x="2986687" y="767753"/>
            <a:chExt cx="2818046" cy="839256"/>
          </a:xfrm>
        </p:grpSpPr>
        <p:sp>
          <p:nvSpPr>
            <p:cNvPr id="8"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9" name="文本框 13"/>
            <p:cNvSpPr txBox="1">
              <a:spLocks noChangeArrowheads="1"/>
            </p:cNvSpPr>
            <p:nvPr/>
          </p:nvSpPr>
          <p:spPr bwMode="auto">
            <a:xfrm>
              <a:off x="2986687" y="767753"/>
              <a:ext cx="247196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PART01 </a:t>
              </a:r>
              <a:r>
                <a:rPr lang="zh-CN" altLang="en-US" sz="2400" dirty="0">
                  <a:solidFill>
                    <a:schemeClr val="accent1"/>
                  </a:solidFill>
                </a:rPr>
                <a:t>Add a title</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14" name="组合 2"/>
          <p:cNvGrpSpPr>
            <a:grpSpLocks/>
          </p:cNvGrpSpPr>
          <p:nvPr/>
        </p:nvGrpSpPr>
        <p:grpSpPr bwMode="auto">
          <a:xfrm>
            <a:off x="8035215" y="2129369"/>
            <a:ext cx="2282869" cy="1892300"/>
            <a:chOff x="4848521" y="1712088"/>
            <a:chExt cx="1711379" cy="1418400"/>
          </a:xfrm>
        </p:grpSpPr>
        <p:sp>
          <p:nvSpPr>
            <p:cNvPr id="15" name="文本框 13"/>
            <p:cNvSpPr txBox="1">
              <a:spLocks noChangeArrowheads="1"/>
            </p:cNvSpPr>
            <p:nvPr/>
          </p:nvSpPr>
          <p:spPr bwMode="auto">
            <a:xfrm>
              <a:off x="4848521" y="2093395"/>
              <a:ext cx="1711379" cy="585446"/>
            </a:xfrm>
            <a:prstGeom prst="rect">
              <a:avLst/>
            </a:prstGeom>
            <a:noFill/>
            <a:ln>
              <a:noFill/>
            </a:ln>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defRPr/>
              </a:pPr>
              <a:r>
                <a:rPr lang="en-US" altLang="zh-CN" sz="4300" dirty="0">
                  <a:solidFill>
                    <a:schemeClr val="accent1"/>
                  </a:solidFill>
                </a:rPr>
                <a:t>Contnet</a:t>
              </a:r>
              <a:endParaRPr lang="zh-CN" altLang="en-US" sz="4300" dirty="0">
                <a:solidFill>
                  <a:schemeClr val="accent1"/>
                </a:solidFill>
              </a:endParaRPr>
            </a:p>
          </p:txBody>
        </p:sp>
        <p:sp>
          <p:nvSpPr>
            <p:cNvPr id="16" name="任意多边形 15"/>
            <p:cNvSpPr/>
            <p:nvPr/>
          </p:nvSpPr>
          <p:spPr>
            <a:xfrm rot="2700000">
              <a:off x="5009124" y="1712087"/>
              <a:ext cx="1418400" cy="1418401"/>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17" name="组合 7"/>
          <p:cNvGrpSpPr>
            <a:grpSpLocks/>
          </p:cNvGrpSpPr>
          <p:nvPr/>
        </p:nvGrpSpPr>
        <p:grpSpPr bwMode="auto">
          <a:xfrm>
            <a:off x="3373276" y="1700809"/>
            <a:ext cx="3758797" cy="1118860"/>
            <a:chOff x="2986687" y="767753"/>
            <a:chExt cx="2818046" cy="839256"/>
          </a:xfrm>
        </p:grpSpPr>
        <p:sp>
          <p:nvSpPr>
            <p:cNvPr id="18"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19" name="文本框 13"/>
            <p:cNvSpPr txBox="1">
              <a:spLocks noChangeArrowheads="1"/>
            </p:cNvSpPr>
            <p:nvPr/>
          </p:nvSpPr>
          <p:spPr bwMode="auto">
            <a:xfrm>
              <a:off x="2986687" y="767753"/>
              <a:ext cx="247196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PART02 </a:t>
              </a:r>
              <a:r>
                <a:rPr kumimoji="0" lang="zh-CN" altLang="en-US" sz="2400" b="0" i="0" u="none" strike="noStrike" kern="1200" cap="none" spc="0" normalizeH="0" baseline="0" noProof="0" dirty="0">
                  <a:ln>
                    <a:noFill/>
                  </a:ln>
                  <a:solidFill>
                    <a:srgbClr val="2F7424"/>
                  </a:solidFill>
                  <a:effectLst/>
                  <a:uLnTx/>
                  <a:uFillTx/>
                  <a:latin typeface="Arial"/>
                  <a:ea typeface="微软雅黑"/>
                  <a:cs typeface="+mn-cs"/>
                </a:rPr>
                <a:t>Add a title</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1" name="组合 7"/>
          <p:cNvGrpSpPr>
            <a:grpSpLocks/>
          </p:cNvGrpSpPr>
          <p:nvPr/>
        </p:nvGrpSpPr>
        <p:grpSpPr bwMode="auto">
          <a:xfrm>
            <a:off x="3373276" y="2948947"/>
            <a:ext cx="3758797" cy="1118860"/>
            <a:chOff x="2986687" y="767753"/>
            <a:chExt cx="2818046" cy="839256"/>
          </a:xfrm>
        </p:grpSpPr>
        <p:sp>
          <p:nvSpPr>
            <p:cNvPr id="22"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23" name="文本框 13"/>
            <p:cNvSpPr txBox="1">
              <a:spLocks noChangeArrowheads="1"/>
            </p:cNvSpPr>
            <p:nvPr/>
          </p:nvSpPr>
          <p:spPr bwMode="auto">
            <a:xfrm>
              <a:off x="2986687" y="767753"/>
              <a:ext cx="247196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PART03 </a:t>
              </a:r>
              <a:r>
                <a:rPr kumimoji="0" lang="zh-CN" altLang="en-US" sz="2400" b="0" i="0" u="none" strike="noStrike" kern="1200" cap="none" spc="0" normalizeH="0" baseline="0" noProof="0" dirty="0">
                  <a:ln>
                    <a:noFill/>
                  </a:ln>
                  <a:solidFill>
                    <a:srgbClr val="2F7424"/>
                  </a:solidFill>
                  <a:effectLst/>
                  <a:uLnTx/>
                  <a:uFillTx/>
                  <a:latin typeface="Arial"/>
                  <a:ea typeface="微软雅黑"/>
                  <a:cs typeface="+mn-cs"/>
                </a:rPr>
                <a:t>Add a title</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5" name="组合 7"/>
          <p:cNvGrpSpPr>
            <a:grpSpLocks/>
          </p:cNvGrpSpPr>
          <p:nvPr/>
        </p:nvGrpSpPr>
        <p:grpSpPr bwMode="auto">
          <a:xfrm>
            <a:off x="3373276" y="4197086"/>
            <a:ext cx="3758797" cy="1118860"/>
            <a:chOff x="2986687" y="767753"/>
            <a:chExt cx="2818046" cy="839256"/>
          </a:xfrm>
        </p:grpSpPr>
        <p:sp>
          <p:nvSpPr>
            <p:cNvPr id="26"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27" name="文本框 13"/>
            <p:cNvSpPr txBox="1">
              <a:spLocks noChangeArrowheads="1"/>
            </p:cNvSpPr>
            <p:nvPr/>
          </p:nvSpPr>
          <p:spPr bwMode="auto">
            <a:xfrm>
              <a:off x="2986687" y="767753"/>
              <a:ext cx="247196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PART04 </a:t>
              </a:r>
              <a:r>
                <a:rPr kumimoji="0" lang="zh-CN" altLang="en-US" sz="2400" b="0" i="0" u="none" strike="noStrike" kern="1200" cap="none" spc="0" normalizeH="0" baseline="0" noProof="0" dirty="0">
                  <a:ln>
                    <a:noFill/>
                  </a:ln>
                  <a:solidFill>
                    <a:srgbClr val="2F7424"/>
                  </a:solidFill>
                  <a:effectLst/>
                  <a:uLnTx/>
                  <a:uFillTx/>
                  <a:latin typeface="Arial"/>
                  <a:ea typeface="微软雅黑"/>
                  <a:cs typeface="+mn-cs"/>
                </a:rPr>
                <a:t>Add a title</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9" name="组合 7"/>
          <p:cNvGrpSpPr>
            <a:grpSpLocks/>
          </p:cNvGrpSpPr>
          <p:nvPr/>
        </p:nvGrpSpPr>
        <p:grpSpPr bwMode="auto">
          <a:xfrm>
            <a:off x="3373276" y="5445225"/>
            <a:ext cx="3758797" cy="1118860"/>
            <a:chOff x="2986687" y="767753"/>
            <a:chExt cx="2818046" cy="839256"/>
          </a:xfrm>
        </p:grpSpPr>
        <p:sp>
          <p:nvSpPr>
            <p:cNvPr id="30"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31" name="文本框 13"/>
            <p:cNvSpPr txBox="1">
              <a:spLocks noChangeArrowheads="1"/>
            </p:cNvSpPr>
            <p:nvPr/>
          </p:nvSpPr>
          <p:spPr bwMode="auto">
            <a:xfrm>
              <a:off x="2986687" y="767753"/>
              <a:ext cx="247196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PART05 </a:t>
              </a:r>
              <a:r>
                <a:rPr kumimoji="0" lang="zh-CN" altLang="en-US" sz="2400" b="0" i="0" u="none" strike="noStrike" kern="1200" cap="none" spc="0" normalizeH="0" baseline="0" noProof="0" dirty="0">
                  <a:ln>
                    <a:noFill/>
                  </a:ln>
                  <a:solidFill>
                    <a:srgbClr val="2F7424"/>
                  </a:solidFill>
                  <a:effectLst/>
                  <a:uLnTx/>
                  <a:uFillTx/>
                  <a:latin typeface="Arial"/>
                  <a:ea typeface="微软雅黑"/>
                  <a:cs typeface="+mn-cs"/>
                </a:rPr>
                <a:t>Add a title</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spTree>
    <p:extLst>
      <p:ext uri="{BB962C8B-B14F-4D97-AF65-F5344CB8AC3E}">
        <p14:creationId xmlns:p14="http://schemas.microsoft.com/office/powerpoint/2010/main" val="274290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2" presetClass="entr" presetSubtype="2"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13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6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1+#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9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000" fill="hold"/>
                                        <p:tgtEl>
                                          <p:spTgt spid="25"/>
                                        </p:tgtEl>
                                        <p:attrNameLst>
                                          <p:attrName>ppt_x</p:attrName>
                                        </p:attrNameLst>
                                      </p:cBhvr>
                                      <p:tavLst>
                                        <p:tav tm="0">
                                          <p:val>
                                            <p:strVal val="1+#ppt_w/2"/>
                                          </p:val>
                                        </p:tav>
                                        <p:tav tm="100000">
                                          <p:val>
                                            <p:strVal val="#ppt_x"/>
                                          </p:val>
                                        </p:tav>
                                      </p:tavLst>
                                    </p:anim>
                                    <p:anim calcmode="lin" valueType="num">
                                      <p:cBhvr additive="base">
                                        <p:cTn id="25" dur="10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2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fill="hold"/>
                                        <p:tgtEl>
                                          <p:spTgt spid="29"/>
                                        </p:tgtEl>
                                        <p:attrNameLst>
                                          <p:attrName>ppt_x</p:attrName>
                                        </p:attrNameLst>
                                      </p:cBhvr>
                                      <p:tavLst>
                                        <p:tav tm="0">
                                          <p:val>
                                            <p:strVal val="1+#ppt_w/2"/>
                                          </p:val>
                                        </p:tav>
                                        <p:tav tm="100000">
                                          <p:val>
                                            <p:strVal val="#ppt_x"/>
                                          </p:val>
                                        </p:tav>
                                      </p:tavLst>
                                    </p:anim>
                                    <p:anim calcmode="lin" valueType="num">
                                      <p:cBhvr additive="base">
                                        <p:cTn id="29"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61239" y="1556793"/>
            <a:ext cx="2226371" cy="2132067"/>
            <a:chOff x="2711934" y="975340"/>
            <a:chExt cx="1669996" cy="1599050"/>
          </a:xfrm>
        </p:grpSpPr>
        <p:sp>
          <p:nvSpPr>
            <p:cNvPr id="3" name="椭圆 2"/>
            <p:cNvSpPr/>
            <p:nvPr/>
          </p:nvSpPr>
          <p:spPr>
            <a:xfrm>
              <a:off x="2775898" y="975340"/>
              <a:ext cx="582362" cy="569792"/>
            </a:xfrm>
            <a:prstGeom prst="ellipse">
              <a:avLst/>
            </a:prstGeom>
            <a:solidFill>
              <a:schemeClr val="accent3"/>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1</a:t>
              </a:r>
              <a:endParaRPr lang="zh-CN" altLang="en-US" sz="2100" kern="0" dirty="0">
                <a:solidFill>
                  <a:srgbClr val="FFFFFF"/>
                </a:solidFill>
                <a:latin typeface="+mn-ea"/>
              </a:endParaRPr>
            </a:p>
          </p:txBody>
        </p:sp>
        <p:sp>
          <p:nvSpPr>
            <p:cNvPr id="4" name="任意多边形 3"/>
            <p:cNvSpPr/>
            <p:nvPr/>
          </p:nvSpPr>
          <p:spPr>
            <a:xfrm>
              <a:off x="2830364"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4" name="矩形 13"/>
            <p:cNvSpPr/>
            <p:nvPr/>
          </p:nvSpPr>
          <p:spPr>
            <a:xfrm>
              <a:off x="2711934" y="1488588"/>
              <a:ext cx="1669996" cy="267526"/>
            </a:xfrm>
            <a:prstGeom prst="rect">
              <a:avLst/>
            </a:prstGeom>
          </p:spPr>
          <p:txBody>
            <a:bodyPr wrap="square">
              <a:spAutoFit/>
            </a:bodyPr>
            <a:lstStyle/>
            <a:p>
              <a:pPr lvl="0" algn="ctr">
                <a:lnSpc>
                  <a:spcPct val="150000"/>
                </a:lnSpc>
              </a:pPr>
              <a:r>
                <a:rPr lang="zh-CN" altLang="en-US" sz="1300" dirty="0">
                  <a:solidFill>
                    <a:prstClr val="white">
                      <a:lumMod val="50000"/>
                    </a:prstClr>
                  </a:solidFill>
                </a:rPr>
                <a:t>Click here to add text</a:t>
              </a:r>
              <a:endParaRPr lang="en-US" altLang="zh-CN" sz="1300" dirty="0">
                <a:solidFill>
                  <a:prstClr val="white">
                    <a:lumMod val="50000"/>
                  </a:prstClr>
                </a:solidFill>
              </a:endParaRPr>
            </a:p>
          </p:txBody>
        </p:sp>
      </p:grpSp>
      <p:grpSp>
        <p:nvGrpSpPr>
          <p:cNvPr id="19" name="组合 18"/>
          <p:cNvGrpSpPr/>
          <p:nvPr/>
        </p:nvGrpSpPr>
        <p:grpSpPr>
          <a:xfrm>
            <a:off x="6494397" y="1556793"/>
            <a:ext cx="2226371" cy="2132067"/>
            <a:chOff x="4762070" y="975340"/>
            <a:chExt cx="1669996" cy="1599050"/>
          </a:xfrm>
        </p:grpSpPr>
        <p:sp>
          <p:nvSpPr>
            <p:cNvPr id="5" name="椭圆 4"/>
            <p:cNvSpPr/>
            <p:nvPr/>
          </p:nvSpPr>
          <p:spPr>
            <a:xfrm>
              <a:off x="4826033" y="975340"/>
              <a:ext cx="580965" cy="569792"/>
            </a:xfrm>
            <a:prstGeom prst="ellipse">
              <a:avLst/>
            </a:prstGeom>
            <a:solidFill>
              <a:schemeClr val="accent2"/>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2</a:t>
              </a:r>
              <a:endParaRPr lang="zh-CN" altLang="en-US" sz="2100" kern="0" dirty="0">
                <a:solidFill>
                  <a:srgbClr val="FFFFFF"/>
                </a:solidFill>
                <a:latin typeface="+mn-ea"/>
              </a:endParaRPr>
            </a:p>
          </p:txBody>
        </p:sp>
        <p:sp>
          <p:nvSpPr>
            <p:cNvPr id="6" name="任意多边形 5"/>
            <p:cNvSpPr/>
            <p:nvPr/>
          </p:nvSpPr>
          <p:spPr>
            <a:xfrm>
              <a:off x="4880499"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5" name="矩形 14"/>
            <p:cNvSpPr/>
            <p:nvPr/>
          </p:nvSpPr>
          <p:spPr>
            <a:xfrm>
              <a:off x="4762070" y="1488588"/>
              <a:ext cx="1669996" cy="267526"/>
            </a:xfrm>
            <a:prstGeom prst="rect">
              <a:avLst/>
            </a:prstGeom>
          </p:spPr>
          <p:txBody>
            <a:bodyPr wrap="square">
              <a:spAutoFit/>
            </a:bodyPr>
            <a:lstStyle/>
            <a:p>
              <a:pPr lvl="0" algn="ctr">
                <a:lnSpc>
                  <a:spcPct val="150000"/>
                </a:lnSpc>
              </a:pPr>
              <a:r>
                <a:rPr lang="zh-CN" altLang="en-US" sz="1300" dirty="0">
                  <a:solidFill>
                    <a:prstClr val="white">
                      <a:lumMod val="50000"/>
                    </a:prstClr>
                  </a:solidFill>
                </a:rPr>
                <a:t>Click here to add text</a:t>
              </a:r>
              <a:endParaRPr lang="en-US" altLang="zh-CN" sz="1300" dirty="0">
                <a:solidFill>
                  <a:prstClr val="white">
                    <a:lumMod val="50000"/>
                  </a:prstClr>
                </a:solidFill>
              </a:endParaRPr>
            </a:p>
          </p:txBody>
        </p:sp>
      </p:grpSp>
      <p:grpSp>
        <p:nvGrpSpPr>
          <p:cNvPr id="22" name="组合 21"/>
          <p:cNvGrpSpPr/>
          <p:nvPr/>
        </p:nvGrpSpPr>
        <p:grpSpPr>
          <a:xfrm>
            <a:off x="7830070" y="3813620"/>
            <a:ext cx="2226371" cy="2132065"/>
            <a:chOff x="5763955" y="2667959"/>
            <a:chExt cx="1669996" cy="1599049"/>
          </a:xfrm>
        </p:grpSpPr>
        <p:sp>
          <p:nvSpPr>
            <p:cNvPr id="11" name="椭圆 10"/>
            <p:cNvSpPr/>
            <p:nvPr/>
          </p:nvSpPr>
          <p:spPr>
            <a:xfrm>
              <a:off x="5851101" y="2667959"/>
              <a:ext cx="580965" cy="569792"/>
            </a:xfrm>
            <a:prstGeom prst="ellipse">
              <a:avLst/>
            </a:prstGeom>
            <a:solidFill>
              <a:schemeClr val="accent3"/>
            </a:solidFill>
            <a:ln w="25400" cap="flat" cmpd="sng" algn="ctr">
              <a:noFill/>
              <a:prstDash val="solid"/>
            </a:ln>
            <a:effectLst/>
          </p:spPr>
          <p:txBody>
            <a:bodyPr lIns="0" tIns="0" rIns="0" bIns="0" anchor="ctr"/>
            <a:lstStyle/>
            <a:p>
              <a:pPr algn="ctr"/>
              <a:r>
                <a:rPr lang="en-US" altLang="zh-CN" sz="2100" kern="0" dirty="0">
                  <a:solidFill>
                    <a:srgbClr val="FFFFFF"/>
                  </a:solidFill>
                  <a:latin typeface="+mn-ea"/>
                </a:rPr>
                <a:t>5</a:t>
              </a:r>
              <a:endParaRPr lang="zh-CN" altLang="en-US" sz="2100" kern="0" dirty="0">
                <a:solidFill>
                  <a:srgbClr val="FFFFFF"/>
                </a:solidFill>
                <a:latin typeface="+mn-ea"/>
              </a:endParaRPr>
            </a:p>
          </p:txBody>
        </p:sp>
        <p:sp>
          <p:nvSpPr>
            <p:cNvPr id="12" name="任意多边形 11"/>
            <p:cNvSpPr/>
            <p:nvPr/>
          </p:nvSpPr>
          <p:spPr>
            <a:xfrm>
              <a:off x="590556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6" name="矩形 15"/>
            <p:cNvSpPr/>
            <p:nvPr/>
          </p:nvSpPr>
          <p:spPr>
            <a:xfrm>
              <a:off x="5763955" y="3181206"/>
              <a:ext cx="1669996" cy="267526"/>
            </a:xfrm>
            <a:prstGeom prst="rect">
              <a:avLst/>
            </a:prstGeom>
          </p:spPr>
          <p:txBody>
            <a:bodyPr wrap="square">
              <a:spAutoFit/>
            </a:bodyPr>
            <a:lstStyle/>
            <a:p>
              <a:pPr lvl="0" algn="ctr">
                <a:lnSpc>
                  <a:spcPct val="150000"/>
                </a:lnSpc>
              </a:pPr>
              <a:r>
                <a:rPr lang="zh-CN" altLang="en-US" sz="1300" dirty="0">
                  <a:solidFill>
                    <a:prstClr val="white">
                      <a:lumMod val="50000"/>
                    </a:prstClr>
                  </a:solidFill>
                </a:rPr>
                <a:t>Click here to add text</a:t>
              </a:r>
              <a:endParaRPr lang="en-US" altLang="zh-CN" sz="1300" dirty="0">
                <a:solidFill>
                  <a:prstClr val="white">
                    <a:lumMod val="50000"/>
                  </a:prstClr>
                </a:solidFill>
              </a:endParaRPr>
            </a:p>
          </p:txBody>
        </p:sp>
      </p:grpSp>
      <p:grpSp>
        <p:nvGrpSpPr>
          <p:cNvPr id="21" name="组合 20"/>
          <p:cNvGrpSpPr/>
          <p:nvPr/>
        </p:nvGrpSpPr>
        <p:grpSpPr>
          <a:xfrm>
            <a:off x="5087889" y="3813620"/>
            <a:ext cx="2226371" cy="2132065"/>
            <a:chOff x="3707051" y="2667959"/>
            <a:chExt cx="1669996" cy="1599049"/>
          </a:xfrm>
        </p:grpSpPr>
        <p:sp>
          <p:nvSpPr>
            <p:cNvPr id="9" name="椭圆 8"/>
            <p:cNvSpPr/>
            <p:nvPr/>
          </p:nvSpPr>
          <p:spPr>
            <a:xfrm>
              <a:off x="3800965" y="2667959"/>
              <a:ext cx="580965" cy="569792"/>
            </a:xfrm>
            <a:prstGeom prst="ellipse">
              <a:avLst/>
            </a:prstGeom>
            <a:solidFill>
              <a:schemeClr val="accent4"/>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4</a:t>
              </a:r>
              <a:endParaRPr lang="zh-CN" altLang="en-US" sz="2100" kern="0" dirty="0">
                <a:solidFill>
                  <a:srgbClr val="FFFFFF"/>
                </a:solidFill>
                <a:latin typeface="+mn-ea"/>
              </a:endParaRPr>
            </a:p>
          </p:txBody>
        </p:sp>
        <p:sp>
          <p:nvSpPr>
            <p:cNvPr id="10" name="任意多边形 9"/>
            <p:cNvSpPr/>
            <p:nvPr/>
          </p:nvSpPr>
          <p:spPr>
            <a:xfrm>
              <a:off x="3855431"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7" name="矩形 16"/>
            <p:cNvSpPr/>
            <p:nvPr/>
          </p:nvSpPr>
          <p:spPr>
            <a:xfrm>
              <a:off x="3707051" y="3233797"/>
              <a:ext cx="1669996" cy="267526"/>
            </a:xfrm>
            <a:prstGeom prst="rect">
              <a:avLst/>
            </a:prstGeom>
          </p:spPr>
          <p:txBody>
            <a:bodyPr wrap="square">
              <a:spAutoFit/>
            </a:bodyPr>
            <a:lstStyle/>
            <a:p>
              <a:pPr lvl="0" algn="ctr">
                <a:lnSpc>
                  <a:spcPct val="150000"/>
                </a:lnSpc>
              </a:pPr>
              <a:r>
                <a:rPr lang="zh-CN" altLang="en-US" sz="1300" dirty="0">
                  <a:solidFill>
                    <a:prstClr val="white">
                      <a:lumMod val="50000"/>
                    </a:prstClr>
                  </a:solidFill>
                </a:rPr>
                <a:t>Click here to add text</a:t>
              </a:r>
              <a:endParaRPr lang="en-US" altLang="zh-CN" sz="1300" dirty="0">
                <a:solidFill>
                  <a:prstClr val="white">
                    <a:lumMod val="50000"/>
                  </a:prstClr>
                </a:solidFill>
              </a:endParaRPr>
            </a:p>
          </p:txBody>
        </p:sp>
      </p:grpSp>
      <p:grpSp>
        <p:nvGrpSpPr>
          <p:cNvPr id="20" name="组合 19"/>
          <p:cNvGrpSpPr/>
          <p:nvPr/>
        </p:nvGrpSpPr>
        <p:grpSpPr>
          <a:xfrm>
            <a:off x="2363755" y="3813620"/>
            <a:ext cx="2226371" cy="2132065"/>
            <a:chOff x="1663685" y="2667959"/>
            <a:chExt cx="1669996" cy="1599049"/>
          </a:xfrm>
        </p:grpSpPr>
        <p:sp>
          <p:nvSpPr>
            <p:cNvPr id="7" name="椭圆 6"/>
            <p:cNvSpPr/>
            <p:nvPr/>
          </p:nvSpPr>
          <p:spPr>
            <a:xfrm>
              <a:off x="1750830" y="2667959"/>
              <a:ext cx="582362" cy="569792"/>
            </a:xfrm>
            <a:prstGeom prst="ellipse">
              <a:avLst/>
            </a:prstGeom>
            <a:solidFill>
              <a:schemeClr val="accent1"/>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3</a:t>
              </a:r>
              <a:endParaRPr lang="zh-CN" altLang="en-US" sz="2100" kern="0" dirty="0">
                <a:solidFill>
                  <a:srgbClr val="FFFFFF"/>
                </a:solidFill>
                <a:latin typeface="+mn-ea"/>
              </a:endParaRPr>
            </a:p>
          </p:txBody>
        </p:sp>
        <p:sp>
          <p:nvSpPr>
            <p:cNvPr id="8" name="任意多边形 7"/>
            <p:cNvSpPr/>
            <p:nvPr/>
          </p:nvSpPr>
          <p:spPr>
            <a:xfrm>
              <a:off x="180529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8" name="矩形 17"/>
            <p:cNvSpPr/>
            <p:nvPr/>
          </p:nvSpPr>
          <p:spPr>
            <a:xfrm>
              <a:off x="1663685" y="3217808"/>
              <a:ext cx="1669996" cy="267526"/>
            </a:xfrm>
            <a:prstGeom prst="rect">
              <a:avLst/>
            </a:prstGeom>
          </p:spPr>
          <p:txBody>
            <a:bodyPr wrap="square">
              <a:spAutoFit/>
            </a:bodyPr>
            <a:lstStyle/>
            <a:p>
              <a:pPr lvl="0" algn="ctr">
                <a:lnSpc>
                  <a:spcPct val="150000"/>
                </a:lnSpc>
              </a:pPr>
              <a:r>
                <a:rPr lang="zh-CN" altLang="en-US" sz="1300" dirty="0">
                  <a:solidFill>
                    <a:prstClr val="white">
                      <a:lumMod val="50000"/>
                    </a:prstClr>
                  </a:solidFill>
                </a:rPr>
                <a:t>Click here to add text</a:t>
              </a:r>
              <a:endParaRPr lang="en-US" altLang="zh-CN" sz="1300" dirty="0">
                <a:solidFill>
                  <a:prstClr val="white">
                    <a:lumMod val="50000"/>
                  </a:prstClr>
                </a:solidFill>
              </a:endParaRPr>
            </a:p>
          </p:txBody>
        </p:sp>
      </p:gr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273317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3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9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1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01366" y="4113866"/>
            <a:ext cx="2341122" cy="569483"/>
            <a:chOff x="1403648" y="3147814"/>
            <a:chExt cx="1756070" cy="427112"/>
          </a:xfrm>
        </p:grpSpPr>
        <p:pic>
          <p:nvPicPr>
            <p:cNvPr id="4" name="Picture 3" descr="C:\Users\ABC\Desktop\白板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3648" y="3147814"/>
              <a:ext cx="590887" cy="427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3846" y="3210530"/>
              <a:ext cx="831105" cy="276999"/>
            </a:xfrm>
            <a:prstGeom prst="rect">
              <a:avLst/>
            </a:prstGeom>
            <a:noFill/>
          </p:spPr>
          <p:txBody>
            <a:bodyPr wrap="none" rtlCol="0">
              <a:spAutoFit/>
            </a:bodyPr>
            <a:lstStyle/>
            <a:p>
              <a:r>
                <a:rPr lang="zh-CN" altLang="en-US" b="1" dirty="0">
                  <a:solidFill>
                    <a:schemeClr val="accent1"/>
                  </a:solidFill>
                </a:rPr>
                <a:t>Personnel training</a:t>
              </a:r>
            </a:p>
          </p:txBody>
        </p:sp>
        <p:cxnSp>
          <p:nvCxnSpPr>
            <p:cNvPr id="6" name="直接连接符 5"/>
            <p:cNvCxnSpPr/>
            <p:nvPr/>
          </p:nvCxnSpPr>
          <p:spPr>
            <a:xfrm>
              <a:off x="1403648" y="357492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701695" y="4043434"/>
            <a:ext cx="2341122" cy="710340"/>
            <a:chOff x="1259632" y="1347614"/>
            <a:chExt cx="1756070" cy="532755"/>
          </a:xfrm>
        </p:grpSpPr>
        <p:pic>
          <p:nvPicPr>
            <p:cNvPr id="8" name="Picture 4" descr="C:\Users\ABC\Desktop\03497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3975" y="1347614"/>
              <a:ext cx="408705" cy="532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79830" y="1490449"/>
              <a:ext cx="831105" cy="276999"/>
            </a:xfrm>
            <a:prstGeom prst="rect">
              <a:avLst/>
            </a:prstGeom>
            <a:noFill/>
          </p:spPr>
          <p:txBody>
            <a:bodyPr wrap="none" rtlCol="0">
              <a:spAutoFit/>
            </a:bodyPr>
            <a:lstStyle/>
            <a:p>
              <a:r>
                <a:rPr lang="zh-CN" altLang="en-US" b="1" dirty="0">
                  <a:solidFill>
                    <a:schemeClr val="accent1"/>
                  </a:solidFill>
                </a:rPr>
                <a:t>Financial security</a:t>
              </a:r>
            </a:p>
          </p:txBody>
        </p:sp>
        <p:cxnSp>
          <p:nvCxnSpPr>
            <p:cNvPr id="10" name="直接连接符 9"/>
            <p:cNvCxnSpPr/>
            <p:nvPr/>
          </p:nvCxnSpPr>
          <p:spPr>
            <a:xfrm>
              <a:off x="1259632" y="1854845"/>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701696" y="1673903"/>
            <a:ext cx="2378282" cy="956173"/>
            <a:chOff x="3923928" y="1255426"/>
            <a:chExt cx="1783944" cy="717130"/>
          </a:xfrm>
        </p:grpSpPr>
        <p:pic>
          <p:nvPicPr>
            <p:cNvPr id="12" name="Picture 6" descr="C:\Users\ABC\Desktop\0350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3928" y="1255426"/>
              <a:ext cx="537982" cy="717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72000" y="1530826"/>
              <a:ext cx="831105" cy="276999"/>
            </a:xfrm>
            <a:prstGeom prst="rect">
              <a:avLst/>
            </a:prstGeom>
            <a:noFill/>
          </p:spPr>
          <p:txBody>
            <a:bodyPr wrap="none" rtlCol="0">
              <a:spAutoFit/>
            </a:bodyPr>
            <a:lstStyle/>
            <a:p>
              <a:r>
                <a:rPr lang="zh-CN" altLang="en-US" b="1" dirty="0">
                  <a:solidFill>
                    <a:schemeClr val="accent1"/>
                  </a:solidFill>
                </a:rPr>
                <a:t>Grasp the market</a:t>
              </a:r>
            </a:p>
          </p:txBody>
        </p:sp>
        <p:cxnSp>
          <p:nvCxnSpPr>
            <p:cNvPr id="14" name="直接连接符 13"/>
            <p:cNvCxnSpPr/>
            <p:nvPr/>
          </p:nvCxnSpPr>
          <p:spPr>
            <a:xfrm>
              <a:off x="3951802"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261113" y="1894534"/>
            <a:ext cx="2365971" cy="625851"/>
            <a:chOff x="4005171" y="2980405"/>
            <a:chExt cx="1774709" cy="469388"/>
          </a:xfrm>
        </p:grpSpPr>
        <p:pic>
          <p:nvPicPr>
            <p:cNvPr id="16" name="Picture 7" descr="C:\Users\ABC\Desktop\03495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5171" y="2980405"/>
              <a:ext cx="613667" cy="4602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644008" y="3085397"/>
              <a:ext cx="831105" cy="276999"/>
            </a:xfrm>
            <a:prstGeom prst="rect">
              <a:avLst/>
            </a:prstGeom>
            <a:noFill/>
          </p:spPr>
          <p:txBody>
            <a:bodyPr wrap="none" rtlCol="0">
              <a:spAutoFit/>
            </a:bodyPr>
            <a:lstStyle/>
            <a:p>
              <a:r>
                <a:rPr lang="zh-CN" altLang="en-US" b="1" dirty="0">
                  <a:solidFill>
                    <a:schemeClr val="accent1"/>
                  </a:solidFill>
                </a:rPr>
                <a:t>Policy support</a:t>
              </a:r>
            </a:p>
          </p:txBody>
        </p:sp>
        <p:cxnSp>
          <p:nvCxnSpPr>
            <p:cNvPr id="18" name="直接连接符 17"/>
            <p:cNvCxnSpPr/>
            <p:nvPr/>
          </p:nvCxnSpPr>
          <p:spPr>
            <a:xfrm>
              <a:off x="4023810" y="3449793"/>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218864" y="4054162"/>
            <a:ext cx="2341122" cy="699612"/>
            <a:chOff x="6804248" y="1468471"/>
            <a:chExt cx="1756070" cy="524709"/>
          </a:xfrm>
        </p:grpSpPr>
        <p:pic>
          <p:nvPicPr>
            <p:cNvPr id="20" name="Picture 8" descr="G:\3D小人\T2-4A广告提案论坛-3D小人合集（1G-2400余个）\4A广告提案论坛-3D png小人\26 (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54502" y="1468471"/>
              <a:ext cx="453802" cy="5247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24446" y="1608160"/>
              <a:ext cx="831105" cy="276999"/>
            </a:xfrm>
            <a:prstGeom prst="rect">
              <a:avLst/>
            </a:prstGeom>
            <a:noFill/>
          </p:spPr>
          <p:txBody>
            <a:bodyPr wrap="none" rtlCol="0">
              <a:spAutoFit/>
            </a:bodyPr>
            <a:lstStyle/>
            <a:p>
              <a:r>
                <a:rPr lang="zh-CN" altLang="en-US" b="1" dirty="0">
                  <a:solidFill>
                    <a:schemeClr val="accent1"/>
                  </a:solidFill>
                </a:rPr>
                <a:t>Supervision measures</a:t>
              </a:r>
            </a:p>
          </p:txBody>
        </p:sp>
        <p:cxnSp>
          <p:nvCxnSpPr>
            <p:cNvPr id="22" name="直接连接符 21"/>
            <p:cNvCxnSpPr/>
            <p:nvPr/>
          </p:nvCxnSpPr>
          <p:spPr>
            <a:xfrm>
              <a:off x="6804248" y="197255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8218864" y="1873396"/>
            <a:ext cx="2341122" cy="688069"/>
            <a:chOff x="6752930" y="1405046"/>
            <a:chExt cx="1756070" cy="516052"/>
          </a:xfrm>
        </p:grpSpPr>
        <p:sp>
          <p:nvSpPr>
            <p:cNvPr id="24" name="TextBox 23"/>
            <p:cNvSpPr txBox="1"/>
            <p:nvPr/>
          </p:nvSpPr>
          <p:spPr>
            <a:xfrm>
              <a:off x="7373128" y="1530826"/>
              <a:ext cx="831105" cy="276999"/>
            </a:xfrm>
            <a:prstGeom prst="rect">
              <a:avLst/>
            </a:prstGeom>
            <a:noFill/>
          </p:spPr>
          <p:txBody>
            <a:bodyPr wrap="none" rtlCol="0">
              <a:spAutoFit/>
            </a:bodyPr>
            <a:lstStyle/>
            <a:p>
              <a:r>
                <a:rPr lang="zh-CN" altLang="en-US" b="1" dirty="0">
                  <a:solidFill>
                    <a:schemeClr val="accent1"/>
                  </a:solidFill>
                </a:rPr>
                <a:t>Competition mechanisms</a:t>
              </a:r>
            </a:p>
          </p:txBody>
        </p:sp>
        <p:cxnSp>
          <p:nvCxnSpPr>
            <p:cNvPr id="25" name="直接连接符 24"/>
            <p:cNvCxnSpPr/>
            <p:nvPr/>
          </p:nvCxnSpPr>
          <p:spPr>
            <a:xfrm>
              <a:off x="6752930"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9" descr="G:\3D小人\T2-4A广告提案论坛-3D小人合集（1G-2400余个）\4A广告提案论坛-3D png小人\16 (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02375" y="1405046"/>
              <a:ext cx="516052" cy="51605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1215444" y="2564904"/>
            <a:ext cx="3080306" cy="387466"/>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Click here to add text, click here to add text</a:t>
            </a:r>
            <a:endParaRPr lang="en-US" altLang="zh-CN" sz="1300" dirty="0">
              <a:solidFill>
                <a:schemeClr val="tx1">
                  <a:lumMod val="50000"/>
                  <a:lumOff val="50000"/>
                </a:schemeClr>
              </a:solidFill>
            </a:endParaRPr>
          </a:p>
        </p:txBody>
      </p:sp>
      <p:sp>
        <p:nvSpPr>
          <p:cNvPr id="28" name="TextBox 27"/>
          <p:cNvSpPr txBox="1"/>
          <p:nvPr/>
        </p:nvSpPr>
        <p:spPr>
          <a:xfrm>
            <a:off x="4690791" y="2564904"/>
            <a:ext cx="3080306" cy="387466"/>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Click here to add text, click here to add text</a:t>
            </a:r>
            <a:endParaRPr lang="en-US" altLang="zh-CN" sz="1300" dirty="0">
              <a:solidFill>
                <a:schemeClr val="tx1">
                  <a:lumMod val="50000"/>
                  <a:lumOff val="50000"/>
                </a:schemeClr>
              </a:solidFill>
            </a:endParaRPr>
          </a:p>
        </p:txBody>
      </p:sp>
      <p:sp>
        <p:nvSpPr>
          <p:cNvPr id="29" name="TextBox 28"/>
          <p:cNvSpPr txBox="1"/>
          <p:nvPr/>
        </p:nvSpPr>
        <p:spPr>
          <a:xfrm>
            <a:off x="8207960" y="2591872"/>
            <a:ext cx="3080306" cy="387466"/>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Click here to add text, click here to add text</a:t>
            </a:r>
            <a:endParaRPr lang="en-US" altLang="zh-CN" sz="1300" dirty="0">
              <a:solidFill>
                <a:schemeClr val="tx1">
                  <a:lumMod val="50000"/>
                  <a:lumOff val="50000"/>
                </a:schemeClr>
              </a:solidFill>
            </a:endParaRPr>
          </a:p>
        </p:txBody>
      </p:sp>
      <p:sp>
        <p:nvSpPr>
          <p:cNvPr id="30" name="TextBox 29"/>
          <p:cNvSpPr txBox="1"/>
          <p:nvPr/>
        </p:nvSpPr>
        <p:spPr>
          <a:xfrm>
            <a:off x="1215444" y="4746709"/>
            <a:ext cx="3080306" cy="387466"/>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Click here to add text, click here to add text</a:t>
            </a:r>
            <a:endParaRPr lang="en-US" altLang="zh-CN" sz="1300" dirty="0">
              <a:solidFill>
                <a:schemeClr val="tx1">
                  <a:lumMod val="50000"/>
                  <a:lumOff val="50000"/>
                </a:schemeClr>
              </a:solidFill>
            </a:endParaRPr>
          </a:p>
        </p:txBody>
      </p:sp>
      <p:sp>
        <p:nvSpPr>
          <p:cNvPr id="31" name="TextBox 30"/>
          <p:cNvSpPr txBox="1"/>
          <p:nvPr/>
        </p:nvSpPr>
        <p:spPr>
          <a:xfrm>
            <a:off x="4690791" y="4746709"/>
            <a:ext cx="3080306" cy="387466"/>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Click here to add text, click here to add text</a:t>
            </a:r>
            <a:endParaRPr lang="en-US" altLang="zh-CN" sz="1300" dirty="0">
              <a:solidFill>
                <a:schemeClr val="tx1">
                  <a:lumMod val="50000"/>
                  <a:lumOff val="50000"/>
                </a:schemeClr>
              </a:solidFill>
            </a:endParaRPr>
          </a:p>
        </p:txBody>
      </p:sp>
      <p:sp>
        <p:nvSpPr>
          <p:cNvPr id="32" name="TextBox 31"/>
          <p:cNvSpPr txBox="1"/>
          <p:nvPr/>
        </p:nvSpPr>
        <p:spPr>
          <a:xfrm>
            <a:off x="8207960" y="4773677"/>
            <a:ext cx="3080306" cy="387466"/>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Click here to add text, click here to add text</a:t>
            </a:r>
            <a:endParaRPr lang="en-US" altLang="zh-CN" sz="1300" dirty="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1854673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10" presetClass="entr" presetSubtype="0" fill="hold" nodeType="withEffect">
                                  <p:stCondLst>
                                    <p:cond delay="2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1" fill="hold" grpId="0" nodeType="withEffect">
                                  <p:stCondLst>
                                    <p:cond delay="70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10" presetClass="entr" presetSubtype="0" fill="hold" nodeType="withEffect">
                                  <p:stCondLst>
                                    <p:cond delay="4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22" presetClass="entr" presetSubtype="1" fill="hold" grpId="0" nodeType="withEffect">
                                  <p:stCondLst>
                                    <p:cond delay="90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par>
                                <p:cTn id="23" presetID="10"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1" fill="hold" grpId="0" nodeType="withEffect">
                                  <p:stCondLst>
                                    <p:cond delay="110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par>
                                <p:cTn id="29" presetID="10" presetClass="entr" presetSubtype="0" fill="hold" nodeType="withEffect">
                                  <p:stCondLst>
                                    <p:cond delay="8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22" presetClass="entr" presetSubtype="1" fill="hold" grpId="0" nodeType="withEffect">
                                  <p:stCondLst>
                                    <p:cond delay="130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par>
                                <p:cTn id="35" presetID="10" presetClass="entr" presetSubtype="0" fill="hold" nodeType="withEffect">
                                  <p:stCondLst>
                                    <p:cond delay="10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22" presetClass="entr" presetSubtype="1" fill="hold" grpId="0" nodeType="withEffect">
                                  <p:stCondLst>
                                    <p:cond delay="150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2756393" y="4495317"/>
            <a:ext cx="7779623" cy="382349"/>
          </a:xfrm>
          <a:prstGeom prs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8" tIns="60954" rIns="121908" bIns="60954" numCol="1" anchor="t" anchorCtr="0" compatLnSpc="1">
            <a:prstTxWarp prst="textNoShape">
              <a:avLst/>
            </a:prstTxWarp>
          </a:bodyPr>
          <a:lstStyle/>
          <a:p>
            <a:endParaRPr lang="zh-CN" altLang="en-US"/>
          </a:p>
        </p:txBody>
      </p:sp>
      <p:sp>
        <p:nvSpPr>
          <p:cNvPr id="4" name="Freeform 6"/>
          <p:cNvSpPr>
            <a:spLocks/>
          </p:cNvSpPr>
          <p:nvPr/>
        </p:nvSpPr>
        <p:spPr bwMode="auto">
          <a:xfrm>
            <a:off x="3926721" y="2268508"/>
            <a:ext cx="1534998" cy="7676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5" name="Freeform 8"/>
          <p:cNvSpPr>
            <a:spLocks/>
          </p:cNvSpPr>
          <p:nvPr/>
        </p:nvSpPr>
        <p:spPr bwMode="auto">
          <a:xfrm>
            <a:off x="5321812" y="3036108"/>
            <a:ext cx="1536997" cy="7676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6" name="Freeform 9"/>
          <p:cNvSpPr>
            <a:spLocks/>
          </p:cNvSpPr>
          <p:nvPr/>
        </p:nvSpPr>
        <p:spPr bwMode="auto">
          <a:xfrm>
            <a:off x="6707586" y="2268508"/>
            <a:ext cx="1534998" cy="7676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7" name="Freeform 11"/>
          <p:cNvSpPr>
            <a:spLocks/>
          </p:cNvSpPr>
          <p:nvPr/>
        </p:nvSpPr>
        <p:spPr bwMode="auto">
          <a:xfrm>
            <a:off x="8102998" y="3036108"/>
            <a:ext cx="1536997" cy="7676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8" name="Freeform 12"/>
          <p:cNvSpPr>
            <a:spLocks/>
          </p:cNvSpPr>
          <p:nvPr/>
        </p:nvSpPr>
        <p:spPr bwMode="auto">
          <a:xfrm>
            <a:off x="9511077" y="2262743"/>
            <a:ext cx="1534998" cy="1321312"/>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9" name="Freeform 13"/>
          <p:cNvSpPr>
            <a:spLocks/>
          </p:cNvSpPr>
          <p:nvPr/>
        </p:nvSpPr>
        <p:spPr bwMode="auto">
          <a:xfrm>
            <a:off x="10816225" y="3511859"/>
            <a:ext cx="319792" cy="291848"/>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10" name="Freeform 14"/>
          <p:cNvSpPr>
            <a:spLocks/>
          </p:cNvSpPr>
          <p:nvPr/>
        </p:nvSpPr>
        <p:spPr bwMode="auto">
          <a:xfrm>
            <a:off x="2439693" y="2253097"/>
            <a:ext cx="319792" cy="289849"/>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11" name="Freeform 15"/>
          <p:cNvSpPr>
            <a:spLocks/>
          </p:cNvSpPr>
          <p:nvPr/>
        </p:nvSpPr>
        <p:spPr bwMode="auto">
          <a:xfrm>
            <a:off x="2529635" y="2479780"/>
            <a:ext cx="1536997" cy="1283331"/>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grpSp>
        <p:nvGrpSpPr>
          <p:cNvPr id="12" name="组合 11"/>
          <p:cNvGrpSpPr/>
          <p:nvPr/>
        </p:nvGrpSpPr>
        <p:grpSpPr>
          <a:xfrm>
            <a:off x="2771476" y="2268509"/>
            <a:ext cx="1053314" cy="1053451"/>
            <a:chOff x="2078282" y="1720304"/>
            <a:chExt cx="790088" cy="790088"/>
          </a:xfrm>
        </p:grpSpPr>
        <p:sp>
          <p:nvSpPr>
            <p:cNvPr id="13" name="Oval 17"/>
            <p:cNvSpPr>
              <a:spLocks noChangeArrowheads="1"/>
            </p:cNvSpPr>
            <p:nvPr/>
          </p:nvSpPr>
          <p:spPr bwMode="auto">
            <a:xfrm>
              <a:off x="2078282" y="1720304"/>
              <a:ext cx="790088" cy="79008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TextBox 13"/>
            <p:cNvSpPr txBox="1"/>
            <p:nvPr/>
          </p:nvSpPr>
          <p:spPr>
            <a:xfrm>
              <a:off x="2204951" y="1776421"/>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A</a:t>
              </a:r>
              <a:endParaRPr lang="zh-CN" altLang="en-US" sz="4800" dirty="0">
                <a:solidFill>
                  <a:schemeClr val="bg1"/>
                </a:solidFill>
                <a:latin typeface="Arial Black" pitchFamily="34" charset="0"/>
              </a:endParaRPr>
            </a:p>
          </p:txBody>
        </p:sp>
      </p:grpSp>
      <p:grpSp>
        <p:nvGrpSpPr>
          <p:cNvPr id="15" name="组合 14"/>
          <p:cNvGrpSpPr/>
          <p:nvPr/>
        </p:nvGrpSpPr>
        <p:grpSpPr>
          <a:xfrm>
            <a:off x="5563654" y="2268509"/>
            <a:ext cx="1053314" cy="1053451"/>
            <a:chOff x="4172688" y="1720304"/>
            <a:chExt cx="790088" cy="790088"/>
          </a:xfrm>
        </p:grpSpPr>
        <p:sp>
          <p:nvSpPr>
            <p:cNvPr id="16" name="Oval 21"/>
            <p:cNvSpPr>
              <a:spLocks noChangeArrowheads="1"/>
            </p:cNvSpPr>
            <p:nvPr/>
          </p:nvSpPr>
          <p:spPr bwMode="auto">
            <a:xfrm>
              <a:off x="4172688" y="1720304"/>
              <a:ext cx="790088" cy="79008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TextBox 16"/>
            <p:cNvSpPr txBox="1"/>
            <p:nvPr/>
          </p:nvSpPr>
          <p:spPr>
            <a:xfrm>
              <a:off x="4302734" y="1818178"/>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C</a:t>
              </a:r>
              <a:endParaRPr lang="zh-CN" altLang="en-US" sz="4800" dirty="0">
                <a:solidFill>
                  <a:schemeClr val="bg1"/>
                </a:solidFill>
                <a:latin typeface="Arial Black" pitchFamily="34" charset="0"/>
              </a:endParaRPr>
            </a:p>
          </p:txBody>
        </p:sp>
      </p:grpSp>
      <p:grpSp>
        <p:nvGrpSpPr>
          <p:cNvPr id="18" name="组合 17"/>
          <p:cNvGrpSpPr/>
          <p:nvPr/>
        </p:nvGrpSpPr>
        <p:grpSpPr>
          <a:xfrm>
            <a:off x="8355831" y="2268509"/>
            <a:ext cx="1053314" cy="1053451"/>
            <a:chOff x="6267094" y="1720304"/>
            <a:chExt cx="790088" cy="790088"/>
          </a:xfrm>
        </p:grpSpPr>
        <p:sp>
          <p:nvSpPr>
            <p:cNvPr id="19" name="Oval 25"/>
            <p:cNvSpPr>
              <a:spLocks noChangeArrowheads="1"/>
            </p:cNvSpPr>
            <p:nvPr/>
          </p:nvSpPr>
          <p:spPr bwMode="auto">
            <a:xfrm>
              <a:off x="6267094" y="1720304"/>
              <a:ext cx="790088" cy="790088"/>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TextBox 19"/>
            <p:cNvSpPr txBox="1"/>
            <p:nvPr/>
          </p:nvSpPr>
          <p:spPr>
            <a:xfrm>
              <a:off x="6409252" y="1837036"/>
              <a:ext cx="471585" cy="623248"/>
            </a:xfrm>
            <a:prstGeom prst="rect">
              <a:avLst/>
            </a:prstGeom>
            <a:noFill/>
          </p:spPr>
          <p:txBody>
            <a:bodyPr wrap="none" rtlCol="0">
              <a:spAutoFit/>
            </a:bodyPr>
            <a:lstStyle/>
            <a:p>
              <a:r>
                <a:rPr lang="en-US" altLang="zh-CN" sz="4800" dirty="0">
                  <a:solidFill>
                    <a:schemeClr val="bg1"/>
                  </a:solidFill>
                  <a:latin typeface="Arial Black" pitchFamily="34" charset="0"/>
                </a:rPr>
                <a:t>E</a:t>
              </a:r>
              <a:endParaRPr lang="zh-CN" altLang="en-US" sz="4800" dirty="0">
                <a:solidFill>
                  <a:schemeClr val="bg1"/>
                </a:solidFill>
                <a:latin typeface="Arial Black" pitchFamily="34" charset="0"/>
              </a:endParaRPr>
            </a:p>
          </p:txBody>
        </p:sp>
      </p:grpSp>
      <p:grpSp>
        <p:nvGrpSpPr>
          <p:cNvPr id="21" name="组合 20"/>
          <p:cNvGrpSpPr/>
          <p:nvPr/>
        </p:nvGrpSpPr>
        <p:grpSpPr>
          <a:xfrm>
            <a:off x="9750921" y="2750257"/>
            <a:ext cx="1055311" cy="1053451"/>
            <a:chOff x="7313547" y="2081615"/>
            <a:chExt cx="791586" cy="790088"/>
          </a:xfrm>
        </p:grpSpPr>
        <p:sp>
          <p:nvSpPr>
            <p:cNvPr id="22" name="Oval 27"/>
            <p:cNvSpPr>
              <a:spLocks noChangeArrowheads="1"/>
            </p:cNvSpPr>
            <p:nvPr/>
          </p:nvSpPr>
          <p:spPr bwMode="auto">
            <a:xfrm>
              <a:off x="7313547" y="2081615"/>
              <a:ext cx="791586" cy="790088"/>
            </a:xfrm>
            <a:prstGeom prst="ellipse">
              <a:avLst/>
            </a:prstGeom>
            <a:solidFill>
              <a:schemeClr val="accent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TextBox 22"/>
            <p:cNvSpPr txBox="1"/>
            <p:nvPr/>
          </p:nvSpPr>
          <p:spPr>
            <a:xfrm>
              <a:off x="7467816" y="2205198"/>
              <a:ext cx="446334" cy="623248"/>
            </a:xfrm>
            <a:prstGeom prst="rect">
              <a:avLst/>
            </a:prstGeom>
            <a:noFill/>
          </p:spPr>
          <p:txBody>
            <a:bodyPr wrap="none" rtlCol="0">
              <a:spAutoFit/>
            </a:bodyPr>
            <a:lstStyle/>
            <a:p>
              <a:r>
                <a:rPr lang="en-US" altLang="zh-CN" sz="4800" dirty="0">
                  <a:solidFill>
                    <a:schemeClr val="bg1"/>
                  </a:solidFill>
                  <a:latin typeface="Arial Black" pitchFamily="34" charset="0"/>
                </a:rPr>
                <a:t>F</a:t>
              </a:r>
              <a:endParaRPr lang="zh-CN" altLang="en-US" sz="4800" dirty="0">
                <a:solidFill>
                  <a:schemeClr val="bg1"/>
                </a:solidFill>
                <a:latin typeface="Arial Black" pitchFamily="34" charset="0"/>
              </a:endParaRPr>
            </a:p>
          </p:txBody>
        </p:sp>
      </p:grpSp>
      <p:grpSp>
        <p:nvGrpSpPr>
          <p:cNvPr id="24" name="组合 23"/>
          <p:cNvGrpSpPr/>
          <p:nvPr/>
        </p:nvGrpSpPr>
        <p:grpSpPr>
          <a:xfrm>
            <a:off x="6958744" y="2750257"/>
            <a:ext cx="1055311" cy="1053451"/>
            <a:chOff x="5219141" y="2081615"/>
            <a:chExt cx="791586" cy="790088"/>
          </a:xfrm>
        </p:grpSpPr>
        <p:sp>
          <p:nvSpPr>
            <p:cNvPr id="25" name="Oval 23"/>
            <p:cNvSpPr>
              <a:spLocks noChangeArrowheads="1"/>
            </p:cNvSpPr>
            <p:nvPr/>
          </p:nvSpPr>
          <p:spPr bwMode="auto">
            <a:xfrm>
              <a:off x="5219141" y="2081615"/>
              <a:ext cx="791586" cy="79008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TextBox 25"/>
            <p:cNvSpPr txBox="1"/>
            <p:nvPr/>
          </p:nvSpPr>
          <p:spPr>
            <a:xfrm>
              <a:off x="5344974" y="2168608"/>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D</a:t>
              </a:r>
              <a:endParaRPr lang="zh-CN" altLang="en-US" sz="4800" dirty="0">
                <a:solidFill>
                  <a:schemeClr val="bg1"/>
                </a:solidFill>
                <a:latin typeface="Arial Black" pitchFamily="34" charset="0"/>
              </a:endParaRPr>
            </a:p>
          </p:txBody>
        </p:sp>
      </p:grpSp>
      <p:grpSp>
        <p:nvGrpSpPr>
          <p:cNvPr id="27" name="组合 26"/>
          <p:cNvGrpSpPr/>
          <p:nvPr/>
        </p:nvGrpSpPr>
        <p:grpSpPr>
          <a:xfrm>
            <a:off x="4166566" y="2750257"/>
            <a:ext cx="1055311" cy="1053451"/>
            <a:chOff x="3124735" y="2081615"/>
            <a:chExt cx="791586" cy="790088"/>
          </a:xfrm>
        </p:grpSpPr>
        <p:sp>
          <p:nvSpPr>
            <p:cNvPr id="28" name="Oval 19"/>
            <p:cNvSpPr>
              <a:spLocks noChangeArrowheads="1"/>
            </p:cNvSpPr>
            <p:nvPr/>
          </p:nvSpPr>
          <p:spPr bwMode="auto">
            <a:xfrm>
              <a:off x="3124735" y="2081615"/>
              <a:ext cx="791586" cy="79008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TextBox 28"/>
            <p:cNvSpPr txBox="1"/>
            <p:nvPr/>
          </p:nvSpPr>
          <p:spPr>
            <a:xfrm>
              <a:off x="3239231" y="2180609"/>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B</a:t>
              </a:r>
              <a:endParaRPr lang="zh-CN" altLang="en-US" sz="4800" dirty="0">
                <a:solidFill>
                  <a:schemeClr val="bg1"/>
                </a:solidFill>
                <a:latin typeface="Arial Black" pitchFamily="34" charset="0"/>
              </a:endParaRPr>
            </a:p>
          </p:txBody>
        </p:sp>
      </p:grpSp>
      <p:sp>
        <p:nvSpPr>
          <p:cNvPr id="30" name="TextBox 29"/>
          <p:cNvSpPr txBox="1"/>
          <p:nvPr/>
        </p:nvSpPr>
        <p:spPr>
          <a:xfrm>
            <a:off x="3922930"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Enter your title</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1" name="TextBox 30"/>
          <p:cNvSpPr txBox="1"/>
          <p:nvPr/>
        </p:nvSpPr>
        <p:spPr>
          <a:xfrm>
            <a:off x="6721345"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Enter your title</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2" name="TextBox 31"/>
          <p:cNvSpPr txBox="1"/>
          <p:nvPr/>
        </p:nvSpPr>
        <p:spPr>
          <a:xfrm>
            <a:off x="9495725"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Enter your title</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3" name="TextBox 32"/>
          <p:cNvSpPr txBox="1"/>
          <p:nvPr/>
        </p:nvSpPr>
        <p:spPr>
          <a:xfrm>
            <a:off x="8189608"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Enter your title</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4" name="TextBox 33"/>
          <p:cNvSpPr txBox="1"/>
          <p:nvPr/>
        </p:nvSpPr>
        <p:spPr>
          <a:xfrm>
            <a:off x="5391046"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Enter your title</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5" name="TextBox 34"/>
          <p:cNvSpPr txBox="1"/>
          <p:nvPr/>
        </p:nvSpPr>
        <p:spPr>
          <a:xfrm>
            <a:off x="2544070"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Enter your title</a:t>
            </a:r>
            <a:endParaRPr lang="en-US" altLang="zh-CN" sz="1600" b="1" dirty="0">
              <a:solidFill>
                <a:schemeClr val="tx1">
                  <a:lumMod val="50000"/>
                  <a:lumOff val="50000"/>
                </a:schemeClr>
              </a:solidFill>
              <a:latin typeface="微软雅黑" pitchFamily="34" charset="-122"/>
              <a:ea typeface="微软雅黑" pitchFamily="34" charset="-122"/>
            </a:endParaRPr>
          </a:p>
        </p:txBody>
      </p:sp>
      <p:pic>
        <p:nvPicPr>
          <p:cNvPr id="36" name="图片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985" y="1297501"/>
            <a:ext cx="1750809" cy="3066397"/>
          </a:xfrm>
          <a:prstGeom prst="rect">
            <a:avLst/>
          </a:prstGeom>
          <a:effectLst>
            <a:reflection blurRad="12700" stA="34000" endPos="42000" dir="5400000" sy="-100000" algn="bl" rotWithShape="0"/>
          </a:effectLst>
        </p:spPr>
      </p:pic>
      <p:sp>
        <p:nvSpPr>
          <p:cNvPr id="37" name="矩形 36"/>
          <p:cNvSpPr/>
          <p:nvPr/>
        </p:nvSpPr>
        <p:spPr>
          <a:xfrm>
            <a:off x="1360804" y="5468084"/>
            <a:ext cx="9919098" cy="518741"/>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400" dirty="0">
                <a:solidFill>
                  <a:schemeClr val="tx1">
                    <a:lumMod val="50000"/>
                    <a:lumOff val="50000"/>
                  </a:schemeClr>
                </a:solidFill>
                <a:latin typeface="微软雅黑" pitchFamily="34" charset="-122"/>
                <a:ea typeface="微软雅黑" pitchFamily="34" charset="-122"/>
              </a:rPr>
              <a:t>Enter your text here, or copy your text paste here, enter your text here, or copy your text here, enter your text here, or copy your text here, enter your text here, or copy your text here</a:t>
            </a:r>
            <a:endParaRPr lang="en-US" altLang="zh-CN" sz="1400" dirty="0">
              <a:solidFill>
                <a:schemeClr val="tx1">
                  <a:lumMod val="50000"/>
                  <a:lumOff val="50000"/>
                </a:schemeClr>
              </a:solidFill>
              <a:latin typeface="微软雅黑" pitchFamily="34" charset="-122"/>
              <a:ea typeface="微软雅黑" pitchFamily="34" charset="-122"/>
            </a:endParaRPr>
          </a:p>
        </p:txBody>
      </p:sp>
      <p:sp>
        <p:nvSpPr>
          <p:cNvPr id="38" name="TextBox 37"/>
          <p:cNvSpPr txBox="1"/>
          <p:nvPr/>
        </p:nvSpPr>
        <p:spPr>
          <a:xfrm>
            <a:off x="83684" y="260649"/>
            <a:ext cx="831935" cy="400097"/>
          </a:xfrm>
          <a:prstGeom prst="rect">
            <a:avLst/>
          </a:prstGeom>
          <a:noFill/>
        </p:spPr>
        <p:txBody>
          <a:bodyPr wrap="none" lIns="121908" tIns="60954" rIns="121908" bIns="60954" rtlCol="0">
            <a:spAutoFit/>
          </a:bodyPr>
          <a:lstStyle/>
          <a:p>
            <a:r>
              <a:rPr lang="en-US" altLang="zh-CN" dirty="0">
                <a:solidFill>
                  <a:schemeClr val="bg1"/>
                </a:solidFill>
                <a:latin typeface="Impact" pitchFamily="34" charset="0"/>
              </a:rPr>
              <a:t>PART 1</a:t>
            </a:r>
            <a:endParaRPr lang="zh-CN" altLang="en-US" dirty="0">
              <a:solidFill>
                <a:schemeClr val="bg1"/>
              </a:solidFill>
              <a:latin typeface="Impact" pitchFamily="34" charset="0"/>
            </a:endParaRPr>
          </a:p>
        </p:txBody>
      </p:sp>
      <p:sp>
        <p:nvSpPr>
          <p:cNvPr id="39" name="TextBox 38"/>
          <p:cNvSpPr txBox="1"/>
          <p:nvPr/>
        </p:nvSpPr>
        <p:spPr>
          <a:xfrm>
            <a:off x="1523855" y="244774"/>
            <a:ext cx="2092856" cy="400097"/>
          </a:xfrm>
          <a:prstGeom prst="rect">
            <a:avLst/>
          </a:prstGeom>
          <a:noFill/>
        </p:spPr>
        <p:txBody>
          <a:bodyPr wrap="none" lIns="121908" tIns="60954" rIns="121908" bIns="60954" rtlCol="0">
            <a:spAutoFit/>
          </a:bodyPr>
          <a:lstStyle/>
          <a:p>
            <a:r>
              <a:rPr lang="zh-CN" altLang="en-US" b="1" dirty="0">
                <a:solidFill>
                  <a:schemeClr val="bg1"/>
                </a:solidFill>
                <a:latin typeface="微软雅黑" pitchFamily="34" charset="-122"/>
                <a:ea typeface="微软雅黑" pitchFamily="34" charset="-122"/>
              </a:rPr>
              <a:t>Click to enter the text title</a:t>
            </a: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410131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ppt_x"/>
                                          </p:val>
                                        </p:tav>
                                        <p:tav tm="100000">
                                          <p:val>
                                            <p:strVal val="#ppt_x"/>
                                          </p:val>
                                        </p:tav>
                                      </p:tavLst>
                                    </p:anim>
                                    <p:anim calcmode="lin" valueType="num">
                                      <p:cBhvr additive="base">
                                        <p:cTn id="14" dur="25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1750"/>
                            </p:stCondLst>
                            <p:childTnLst>
                              <p:par>
                                <p:cTn id="25" presetID="53"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par>
                          <p:cTn id="30" fill="hold">
                            <p:stCondLst>
                              <p:cond delay="2250"/>
                            </p:stCondLst>
                            <p:childTnLst>
                              <p:par>
                                <p:cTn id="31" presetID="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275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3250"/>
                            </p:stCondLst>
                            <p:childTnLst>
                              <p:par>
                                <p:cTn id="46" presetID="2" presetClass="entr" presetSubtype="4"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3750"/>
                            </p:stCondLst>
                            <p:childTnLst>
                              <p:par>
                                <p:cTn id="55" presetID="5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4250"/>
                            </p:stCondLst>
                            <p:childTnLst>
                              <p:par>
                                <p:cTn id="61" presetID="2" presetClass="entr" presetSubtype="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4750"/>
                            </p:stCondLst>
                            <p:childTnLst>
                              <p:par>
                                <p:cTn id="70" presetID="53" presetClass="entr" presetSubtype="1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500" fill="hold"/>
                                        <p:tgtEl>
                                          <p:spTgt spid="31"/>
                                        </p:tgtEl>
                                        <p:attrNameLst>
                                          <p:attrName>ppt_w</p:attrName>
                                        </p:attrNameLst>
                                      </p:cBhvr>
                                      <p:tavLst>
                                        <p:tav tm="0">
                                          <p:val>
                                            <p:fltVal val="0"/>
                                          </p:val>
                                        </p:tav>
                                        <p:tav tm="100000">
                                          <p:val>
                                            <p:strVal val="#ppt_w"/>
                                          </p:val>
                                        </p:tav>
                                      </p:tavLst>
                                    </p:anim>
                                    <p:anim calcmode="lin" valueType="num">
                                      <p:cBhvr>
                                        <p:cTn id="73" dur="500" fill="hold"/>
                                        <p:tgtEl>
                                          <p:spTgt spid="31"/>
                                        </p:tgtEl>
                                        <p:attrNameLst>
                                          <p:attrName>ppt_h</p:attrName>
                                        </p:attrNameLst>
                                      </p:cBhvr>
                                      <p:tavLst>
                                        <p:tav tm="0">
                                          <p:val>
                                            <p:fltVal val="0"/>
                                          </p:val>
                                        </p:tav>
                                        <p:tav tm="100000">
                                          <p:val>
                                            <p:strVal val="#ppt_h"/>
                                          </p:val>
                                        </p:tav>
                                      </p:tavLst>
                                    </p:anim>
                                    <p:animEffect transition="in" filter="fade">
                                      <p:cBhvr>
                                        <p:cTn id="74" dur="500"/>
                                        <p:tgtEl>
                                          <p:spTgt spid="31"/>
                                        </p:tgtEl>
                                      </p:cBhvr>
                                    </p:animEffect>
                                  </p:childTnLst>
                                </p:cTn>
                              </p:par>
                            </p:childTnLst>
                          </p:cTn>
                        </p:par>
                        <p:par>
                          <p:cTn id="75" fill="hold">
                            <p:stCondLst>
                              <p:cond delay="5250"/>
                            </p:stCondLst>
                            <p:childTnLst>
                              <p:par>
                                <p:cTn id="76" presetID="2" presetClass="entr" presetSubtype="4"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ppt_x"/>
                                          </p:val>
                                        </p:tav>
                                        <p:tav tm="100000">
                                          <p:val>
                                            <p:strVal val="#ppt_x"/>
                                          </p:val>
                                        </p:tav>
                                      </p:tavLst>
                                    </p:anim>
                                    <p:anim calcmode="lin" valueType="num">
                                      <p:cBhvr additive="base">
                                        <p:cTn id="79" dur="500" fill="hold"/>
                                        <p:tgtEl>
                                          <p:spTgt spid="7"/>
                                        </p:tgtEl>
                                        <p:attrNameLst>
                                          <p:attrName>ppt_y</p:attrName>
                                        </p:attrNameLst>
                                      </p:cBhvr>
                                      <p:tavLst>
                                        <p:tav tm="0">
                                          <p:val>
                                            <p:strVal val="1+#ppt_h/2"/>
                                          </p:val>
                                        </p:tav>
                                        <p:tav tm="100000">
                                          <p:val>
                                            <p:strVal val="#ppt_y"/>
                                          </p:val>
                                        </p:tav>
                                      </p:tavLst>
                                    </p:anim>
                                  </p:childTnLst>
                                </p:cTn>
                              </p:par>
                              <p:par>
                                <p:cTn id="80" presetID="2" presetClass="entr" presetSubtype="1"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ppt_x"/>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par>
                          <p:cTn id="84" fill="hold">
                            <p:stCondLst>
                              <p:cond delay="5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childTnLst>
                          </p:cTn>
                        </p:par>
                        <p:par>
                          <p:cTn id="90" fill="hold">
                            <p:stCondLst>
                              <p:cond delay="6250"/>
                            </p:stCondLst>
                            <p:childTnLst>
                              <p:par>
                                <p:cTn id="91" presetID="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0-#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par>
                          <p:cTn id="99" fill="hold">
                            <p:stCondLst>
                              <p:cond delay="6750"/>
                            </p:stCondLst>
                            <p:childTnLst>
                              <p:par>
                                <p:cTn id="100" presetID="53" presetClass="entr" presetSubtype="16"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par>
                          <p:cTn id="105" fill="hold">
                            <p:stCondLst>
                              <p:cond delay="7250"/>
                            </p:stCondLst>
                            <p:childTnLst>
                              <p:par>
                                <p:cTn id="106" presetID="2" presetClass="entr" presetSubtype="1" fill="hold" grpId="0" nodeType="after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additive="base">
                                        <p:cTn id="108" dur="500" fill="hold"/>
                                        <p:tgtEl>
                                          <p:spTgt spid="9"/>
                                        </p:tgtEl>
                                        <p:attrNameLst>
                                          <p:attrName>ppt_x</p:attrName>
                                        </p:attrNameLst>
                                      </p:cBhvr>
                                      <p:tavLst>
                                        <p:tav tm="0">
                                          <p:val>
                                            <p:strVal val="#ppt_x"/>
                                          </p:val>
                                        </p:tav>
                                        <p:tav tm="100000">
                                          <p:val>
                                            <p:strVal val="#ppt_x"/>
                                          </p:val>
                                        </p:tav>
                                      </p:tavLst>
                                    </p:anim>
                                    <p:anim calcmode="lin" valueType="num">
                                      <p:cBhvr additive="base">
                                        <p:cTn id="109" dur="500" fill="hold"/>
                                        <p:tgtEl>
                                          <p:spTgt spid="9"/>
                                        </p:tgtEl>
                                        <p:attrNameLst>
                                          <p:attrName>ppt_y</p:attrName>
                                        </p:attrNameLst>
                                      </p:cBhvr>
                                      <p:tavLst>
                                        <p:tav tm="0">
                                          <p:val>
                                            <p:strVal val="0-#ppt_h/2"/>
                                          </p:val>
                                        </p:tav>
                                        <p:tav tm="100000">
                                          <p:val>
                                            <p:strVal val="#ppt_y"/>
                                          </p:val>
                                        </p:tav>
                                      </p:tavLst>
                                    </p:anim>
                                  </p:childTnLst>
                                </p:cTn>
                              </p:par>
                            </p:childTnLst>
                          </p:cTn>
                        </p:par>
                        <p:par>
                          <p:cTn id="110" fill="hold">
                            <p:stCondLst>
                              <p:cond delay="7750"/>
                            </p:stCondLst>
                            <p:childTnLst>
                              <p:par>
                                <p:cTn id="111" presetID="22" presetClass="entr" presetSubtype="8"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0" grpId="0"/>
      <p:bldP spid="31" grpId="0"/>
      <p:bldP spid="32" grpId="0"/>
      <p:bldP spid="33" grpId="0"/>
      <p:bldP spid="34" grpId="0"/>
      <p:bldP spid="3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1"/>
          <p:cNvGrpSpPr/>
          <p:nvPr/>
        </p:nvGrpSpPr>
        <p:grpSpPr>
          <a:xfrm>
            <a:off x="1195077" y="1966311"/>
            <a:ext cx="1782156" cy="1782156"/>
            <a:chOff x="1835696" y="1738840"/>
            <a:chExt cx="1336965" cy="1336965"/>
          </a:xfrm>
        </p:grpSpPr>
        <p:grpSp>
          <p:nvGrpSpPr>
            <p:cNvPr id="72" name="组合 2"/>
            <p:cNvGrpSpPr/>
            <p:nvPr/>
          </p:nvGrpSpPr>
          <p:grpSpPr>
            <a:xfrm>
              <a:off x="1835696" y="1738840"/>
              <a:ext cx="1336965" cy="1336965"/>
              <a:chOff x="966782" y="1738840"/>
              <a:chExt cx="1336965" cy="1336965"/>
            </a:xfrm>
          </p:grpSpPr>
          <p:sp>
            <p:nvSpPr>
              <p:cNvPr id="74" name="矩形 4"/>
              <p:cNvSpPr/>
              <p:nvPr/>
            </p:nvSpPr>
            <p:spPr>
              <a:xfrm>
                <a:off x="966782" y="1738840"/>
                <a:ext cx="1336965" cy="1336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77" name="矩形 5"/>
              <p:cNvSpPr/>
              <p:nvPr/>
            </p:nvSpPr>
            <p:spPr>
              <a:xfrm>
                <a:off x="1943708"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S</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73" name="矩形 3"/>
            <p:cNvSpPr/>
            <p:nvPr/>
          </p:nvSpPr>
          <p:spPr>
            <a:xfrm>
              <a:off x="2031649" y="2276517"/>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Add a title</a:t>
              </a:r>
            </a:p>
          </p:txBody>
        </p:sp>
      </p:grpSp>
      <p:grpSp>
        <p:nvGrpSpPr>
          <p:cNvPr id="83" name="组合 6"/>
          <p:cNvGrpSpPr/>
          <p:nvPr/>
        </p:nvGrpSpPr>
        <p:grpSpPr>
          <a:xfrm>
            <a:off x="3265194" y="1966311"/>
            <a:ext cx="1782156" cy="1782156"/>
            <a:chOff x="3388686" y="1738840"/>
            <a:chExt cx="1336965" cy="1336965"/>
          </a:xfrm>
        </p:grpSpPr>
        <p:grpSp>
          <p:nvGrpSpPr>
            <p:cNvPr id="84" name="组合 7"/>
            <p:cNvGrpSpPr/>
            <p:nvPr/>
          </p:nvGrpSpPr>
          <p:grpSpPr>
            <a:xfrm>
              <a:off x="3388686" y="1738840"/>
              <a:ext cx="1336965" cy="1336965"/>
              <a:chOff x="966782" y="1738840"/>
              <a:chExt cx="1336965" cy="1336965"/>
            </a:xfrm>
          </p:grpSpPr>
          <p:sp>
            <p:nvSpPr>
              <p:cNvPr id="86" name="矩形 9"/>
              <p:cNvSpPr/>
              <p:nvPr/>
            </p:nvSpPr>
            <p:spPr>
              <a:xfrm>
                <a:off x="966782" y="1738840"/>
                <a:ext cx="1336965" cy="1336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94" name="矩形 10"/>
              <p:cNvSpPr/>
              <p:nvPr/>
            </p:nvSpPr>
            <p:spPr>
              <a:xfrm>
                <a:off x="966782"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W</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85" name="矩形 8"/>
            <p:cNvSpPr/>
            <p:nvPr/>
          </p:nvSpPr>
          <p:spPr>
            <a:xfrm>
              <a:off x="3585440" y="2276517"/>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Add a title</a:t>
              </a:r>
            </a:p>
          </p:txBody>
        </p:sp>
      </p:grpSp>
      <p:grpSp>
        <p:nvGrpSpPr>
          <p:cNvPr id="97" name="组合 11"/>
          <p:cNvGrpSpPr/>
          <p:nvPr/>
        </p:nvGrpSpPr>
        <p:grpSpPr>
          <a:xfrm>
            <a:off x="1195077" y="3892447"/>
            <a:ext cx="1782156" cy="1782156"/>
            <a:chOff x="1835696" y="3183818"/>
            <a:chExt cx="1336965" cy="1336965"/>
          </a:xfrm>
        </p:grpSpPr>
        <p:grpSp>
          <p:nvGrpSpPr>
            <p:cNvPr id="100" name="组合 12"/>
            <p:cNvGrpSpPr/>
            <p:nvPr/>
          </p:nvGrpSpPr>
          <p:grpSpPr>
            <a:xfrm>
              <a:off x="1835696" y="3183818"/>
              <a:ext cx="1336965" cy="1336965"/>
              <a:chOff x="966782" y="1738840"/>
              <a:chExt cx="1336965" cy="1336965"/>
            </a:xfrm>
          </p:grpSpPr>
          <p:sp>
            <p:nvSpPr>
              <p:cNvPr id="106" name="矩形 14"/>
              <p:cNvSpPr/>
              <p:nvPr/>
            </p:nvSpPr>
            <p:spPr>
              <a:xfrm>
                <a:off x="966782" y="1738840"/>
                <a:ext cx="1336965" cy="1336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107" name="矩形 15"/>
              <p:cNvSpPr/>
              <p:nvPr/>
            </p:nvSpPr>
            <p:spPr>
              <a:xfrm>
                <a:off x="1943708" y="1738840"/>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O</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103" name="矩形 13"/>
            <p:cNvSpPr/>
            <p:nvPr/>
          </p:nvSpPr>
          <p:spPr>
            <a:xfrm>
              <a:off x="2023632" y="3721495"/>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Add a title</a:t>
              </a:r>
            </a:p>
          </p:txBody>
        </p:sp>
      </p:grpSp>
      <p:grpSp>
        <p:nvGrpSpPr>
          <p:cNvPr id="108" name="组合 16"/>
          <p:cNvGrpSpPr/>
          <p:nvPr/>
        </p:nvGrpSpPr>
        <p:grpSpPr>
          <a:xfrm>
            <a:off x="3265194" y="3892447"/>
            <a:ext cx="1782156" cy="1782156"/>
            <a:chOff x="3388686" y="3183818"/>
            <a:chExt cx="1336965" cy="1336965"/>
          </a:xfrm>
        </p:grpSpPr>
        <p:grpSp>
          <p:nvGrpSpPr>
            <p:cNvPr id="109" name="组合 17"/>
            <p:cNvGrpSpPr/>
            <p:nvPr/>
          </p:nvGrpSpPr>
          <p:grpSpPr>
            <a:xfrm>
              <a:off x="3388686" y="3183818"/>
              <a:ext cx="1336965" cy="1336965"/>
              <a:chOff x="966782" y="1738840"/>
              <a:chExt cx="1336965" cy="1336965"/>
            </a:xfrm>
          </p:grpSpPr>
          <p:sp>
            <p:nvSpPr>
              <p:cNvPr id="111" name="矩形 19"/>
              <p:cNvSpPr/>
              <p:nvPr/>
            </p:nvSpPr>
            <p:spPr>
              <a:xfrm>
                <a:off x="966782" y="1738840"/>
                <a:ext cx="1336965" cy="13369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112" name="矩形 20"/>
              <p:cNvSpPr/>
              <p:nvPr/>
            </p:nvSpPr>
            <p:spPr>
              <a:xfrm>
                <a:off x="966782" y="1738840"/>
                <a:ext cx="360039" cy="360039"/>
              </a:xfrm>
              <a:prstGeom prst="rect">
                <a:avLst/>
              </a:pr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T</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110" name="矩形 18"/>
            <p:cNvSpPr/>
            <p:nvPr/>
          </p:nvSpPr>
          <p:spPr>
            <a:xfrm>
              <a:off x="3576623" y="3721495"/>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Add a title</a:t>
              </a:r>
            </a:p>
          </p:txBody>
        </p:sp>
      </p:grpSp>
      <p:grpSp>
        <p:nvGrpSpPr>
          <p:cNvPr id="113" name="组合 25"/>
          <p:cNvGrpSpPr/>
          <p:nvPr/>
        </p:nvGrpSpPr>
        <p:grpSpPr>
          <a:xfrm>
            <a:off x="5802388" y="1788235"/>
            <a:ext cx="5245322" cy="937584"/>
            <a:chOff x="503238" y="2770637"/>
            <a:chExt cx="3204356" cy="703371"/>
          </a:xfrm>
        </p:grpSpPr>
        <p:sp>
          <p:nvSpPr>
            <p:cNvPr id="114"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the text,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and data charts can modify color size shapes.</a:t>
              </a:r>
            </a:p>
          </p:txBody>
        </p:sp>
        <p:sp>
          <p:nvSpPr>
            <p:cNvPr id="115" name="矩形 27"/>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Click to add a title</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16" name="组合 37"/>
          <p:cNvGrpSpPr/>
          <p:nvPr/>
        </p:nvGrpSpPr>
        <p:grpSpPr>
          <a:xfrm>
            <a:off x="5802388" y="2824242"/>
            <a:ext cx="5245322" cy="937584"/>
            <a:chOff x="503238" y="2770637"/>
            <a:chExt cx="3204356" cy="703371"/>
          </a:xfrm>
        </p:grpSpPr>
        <p:sp>
          <p:nvSpPr>
            <p:cNvPr id="117" name="矩形 38"/>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the text,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and data charts can modify color size shapes.</a:t>
              </a:r>
            </a:p>
          </p:txBody>
        </p:sp>
        <p:sp>
          <p:nvSpPr>
            <p:cNvPr id="118" name="矩形 39"/>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Click to add a title</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19" name="组合 40"/>
          <p:cNvGrpSpPr/>
          <p:nvPr/>
        </p:nvGrpSpPr>
        <p:grpSpPr>
          <a:xfrm>
            <a:off x="5802388" y="3860245"/>
            <a:ext cx="5245322" cy="937584"/>
            <a:chOff x="503238" y="2770637"/>
            <a:chExt cx="3204356" cy="703371"/>
          </a:xfrm>
        </p:grpSpPr>
        <p:sp>
          <p:nvSpPr>
            <p:cNvPr id="120" name="矩形 41"/>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the text,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and data charts can modify color size shapes.</a:t>
              </a:r>
              <a:endParaRPr lang="zh-CN" altLang="en-US" sz="1333" dirty="0">
                <a:solidFill>
                  <a:schemeClr val="tx1">
                    <a:lumMod val="50000"/>
                    <a:lumOff val="50000"/>
                  </a:schemeClr>
                </a:solidFill>
                <a:latin typeface="微软雅黑" pitchFamily="34" charset="-122"/>
                <a:ea typeface="微软雅黑" pitchFamily="34" charset="-122"/>
                <a:cs typeface="Arial" panose="020B0604020202020204" pitchFamily="34" charset="0"/>
              </a:endParaRPr>
            </a:p>
          </p:txBody>
        </p:sp>
        <p:sp>
          <p:nvSpPr>
            <p:cNvPr id="121" name="矩形 42"/>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Click to add a title</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22" name="组合 43"/>
          <p:cNvGrpSpPr/>
          <p:nvPr/>
        </p:nvGrpSpPr>
        <p:grpSpPr>
          <a:xfrm>
            <a:off x="5802388" y="4896251"/>
            <a:ext cx="5245322" cy="937584"/>
            <a:chOff x="503238" y="2770637"/>
            <a:chExt cx="3204356" cy="703371"/>
          </a:xfrm>
        </p:grpSpPr>
        <p:sp>
          <p:nvSpPr>
            <p:cNvPr id="123" name="矩形 44"/>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the text,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and data charts can modify color size shapes.</a:t>
              </a:r>
              <a:endParaRPr lang="zh-CN" altLang="en-US" sz="1333" dirty="0">
                <a:solidFill>
                  <a:schemeClr val="tx1">
                    <a:lumMod val="50000"/>
                    <a:lumOff val="50000"/>
                  </a:schemeClr>
                </a:solidFill>
                <a:latin typeface="微软雅黑" pitchFamily="34" charset="-122"/>
                <a:ea typeface="微软雅黑" pitchFamily="34" charset="-122"/>
                <a:cs typeface="Arial" panose="020B0604020202020204" pitchFamily="34" charset="0"/>
              </a:endParaRPr>
            </a:p>
          </p:txBody>
        </p:sp>
        <p:sp>
          <p:nvSpPr>
            <p:cNvPr id="124" name="矩形 45"/>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Click to add a title</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25" name="组合 101"/>
          <p:cNvGrpSpPr>
            <a:grpSpLocks noChangeAspect="1"/>
          </p:cNvGrpSpPr>
          <p:nvPr/>
        </p:nvGrpSpPr>
        <p:grpSpPr>
          <a:xfrm>
            <a:off x="1906096" y="2210120"/>
            <a:ext cx="460511" cy="354002"/>
            <a:chOff x="8204201" y="339725"/>
            <a:chExt cx="954087" cy="733425"/>
          </a:xfrm>
          <a:solidFill>
            <a:schemeClr val="bg1"/>
          </a:solidFill>
        </p:grpSpPr>
        <p:sp>
          <p:nvSpPr>
            <p:cNvPr id="12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2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128" name="组合 98"/>
          <p:cNvGrpSpPr/>
          <p:nvPr/>
        </p:nvGrpSpPr>
        <p:grpSpPr>
          <a:xfrm>
            <a:off x="3937566" y="2184726"/>
            <a:ext cx="410566" cy="360012"/>
            <a:chOff x="1123950" y="3781426"/>
            <a:chExt cx="850900" cy="746125"/>
          </a:xfrm>
          <a:solidFill>
            <a:schemeClr val="bg1"/>
          </a:solidFill>
        </p:grpSpPr>
        <p:sp>
          <p:nvSpPr>
            <p:cNvPr id="129" name="Freeform 10"/>
            <p:cNvSpPr>
              <a:spLocks/>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30" name="Freeform 11"/>
            <p:cNvSpPr>
              <a:spLocks/>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sp>
        <p:nvSpPr>
          <p:cNvPr id="131" name="Freeform 5"/>
          <p:cNvSpPr>
            <a:spLocks noEditPoints="1"/>
          </p:cNvSpPr>
          <p:nvPr/>
        </p:nvSpPr>
        <p:spPr bwMode="auto">
          <a:xfrm>
            <a:off x="1918789" y="4038442"/>
            <a:ext cx="258135" cy="42665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zh-CN" altLang="en-US" sz="3199"/>
          </a:p>
        </p:txBody>
      </p:sp>
      <p:grpSp>
        <p:nvGrpSpPr>
          <p:cNvPr id="132" name="组合 78"/>
          <p:cNvGrpSpPr>
            <a:grpSpLocks noChangeAspect="1"/>
          </p:cNvGrpSpPr>
          <p:nvPr/>
        </p:nvGrpSpPr>
        <p:grpSpPr>
          <a:xfrm>
            <a:off x="4020093" y="4080567"/>
            <a:ext cx="425341" cy="364169"/>
            <a:chOff x="2162176" y="-104775"/>
            <a:chExt cx="1655763" cy="1417638"/>
          </a:xfrm>
          <a:solidFill>
            <a:schemeClr val="bg1"/>
          </a:solidFill>
        </p:grpSpPr>
        <p:sp>
          <p:nvSpPr>
            <p:cNvPr id="133"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34"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sp>
        <p:nvSpPr>
          <p:cNvPr id="2" name="标题 1"/>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265845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71"/>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83"/>
                                        </p:tgtEl>
                                        <p:attrNameLst>
                                          <p:attrName>style.visibility</p:attrName>
                                        </p:attrNameLst>
                                      </p:cBhvr>
                                      <p:to>
                                        <p:strVal val="visible"/>
                                      </p:to>
                                    </p:set>
                                    <p:anim calcmode="lin" valueType="num">
                                      <p:cBhvr>
                                        <p:cTn id="13" dur="300" fill="hold"/>
                                        <p:tgtEl>
                                          <p:spTgt spid="83"/>
                                        </p:tgtEl>
                                        <p:attrNameLst>
                                          <p:attrName>ppt_w</p:attrName>
                                        </p:attrNameLst>
                                      </p:cBhvr>
                                      <p:tavLst>
                                        <p:tav tm="0">
                                          <p:val>
                                            <p:fltVal val="0"/>
                                          </p:val>
                                        </p:tav>
                                        <p:tav tm="100000">
                                          <p:val>
                                            <p:strVal val="#ppt_w"/>
                                          </p:val>
                                        </p:tav>
                                      </p:tavLst>
                                    </p:anim>
                                    <p:anim calcmode="lin" valueType="num">
                                      <p:cBhvr>
                                        <p:cTn id="14" dur="300" fill="hold"/>
                                        <p:tgtEl>
                                          <p:spTgt spid="8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83"/>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97"/>
                                        </p:tgtEl>
                                        <p:attrNameLst>
                                          <p:attrName>style.visibility</p:attrName>
                                        </p:attrNameLst>
                                      </p:cBhvr>
                                      <p:to>
                                        <p:strVal val="visible"/>
                                      </p:to>
                                    </p:set>
                                    <p:anim calcmode="lin" valueType="num">
                                      <p:cBhvr>
                                        <p:cTn id="19" dur="300" fill="hold"/>
                                        <p:tgtEl>
                                          <p:spTgt spid="97"/>
                                        </p:tgtEl>
                                        <p:attrNameLst>
                                          <p:attrName>ppt_w</p:attrName>
                                        </p:attrNameLst>
                                      </p:cBhvr>
                                      <p:tavLst>
                                        <p:tav tm="0">
                                          <p:val>
                                            <p:fltVal val="0"/>
                                          </p:val>
                                        </p:tav>
                                        <p:tav tm="100000">
                                          <p:val>
                                            <p:strVal val="#ppt_w"/>
                                          </p:val>
                                        </p:tav>
                                      </p:tavLst>
                                    </p:anim>
                                    <p:anim calcmode="lin" valueType="num">
                                      <p:cBhvr>
                                        <p:cTn id="20" dur="300" fill="hold"/>
                                        <p:tgtEl>
                                          <p:spTgt spid="9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97"/>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300" fill="hold"/>
                                        <p:tgtEl>
                                          <p:spTgt spid="108"/>
                                        </p:tgtEl>
                                        <p:attrNameLst>
                                          <p:attrName>ppt_w</p:attrName>
                                        </p:attrNameLst>
                                      </p:cBhvr>
                                      <p:tavLst>
                                        <p:tav tm="0">
                                          <p:val>
                                            <p:fltVal val="0"/>
                                          </p:val>
                                        </p:tav>
                                        <p:tav tm="100000">
                                          <p:val>
                                            <p:strVal val="#ppt_w"/>
                                          </p:val>
                                        </p:tav>
                                      </p:tavLst>
                                    </p:anim>
                                    <p:anim calcmode="lin" valueType="num">
                                      <p:cBhvr>
                                        <p:cTn id="26" dur="300" fill="hold"/>
                                        <p:tgtEl>
                                          <p:spTgt spid="108"/>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108"/>
                                        </p:tgtEl>
                                      </p:cBhvr>
                                      <p:by x="110000" y="110000"/>
                                    </p:animScale>
                                  </p:childTnLst>
                                </p:cTn>
                              </p:par>
                              <p:par>
                                <p:cTn id="29" presetID="10" presetClass="entr" presetSubtype="0" fill="hold" nodeType="withEffect">
                                  <p:stCondLst>
                                    <p:cond delay="175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175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75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childTnLst>
                          </p:cTn>
                        </p:par>
                        <p:par>
                          <p:cTn id="41" fill="hold">
                            <p:stCondLst>
                              <p:cond delay="2250"/>
                            </p:stCondLst>
                            <p:childTnLst>
                              <p:par>
                                <p:cTn id="42" presetID="2" presetClass="entr" presetSubtype="2" decel="100000"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1+#ppt_w/2"/>
                                          </p:val>
                                        </p:tav>
                                        <p:tav tm="100000">
                                          <p:val>
                                            <p:strVal val="#ppt_x"/>
                                          </p:val>
                                        </p:tav>
                                      </p:tavLst>
                                    </p:anim>
                                    <p:anim calcmode="lin" valueType="num">
                                      <p:cBhvr additive="base">
                                        <p:cTn id="45" dur="500" fill="hold"/>
                                        <p:tgtEl>
                                          <p:spTgt spid="113"/>
                                        </p:tgtEl>
                                        <p:attrNameLst>
                                          <p:attrName>ppt_y</p:attrName>
                                        </p:attrNameLst>
                                      </p:cBhvr>
                                      <p:tavLst>
                                        <p:tav tm="0">
                                          <p:val>
                                            <p:strVal val="#ppt_y"/>
                                          </p:val>
                                        </p:tav>
                                        <p:tav tm="100000">
                                          <p:val>
                                            <p:strVal val="#ppt_y"/>
                                          </p:val>
                                        </p:tav>
                                      </p:tavLst>
                                    </p:anim>
                                  </p:childTnLst>
                                </p:cTn>
                              </p:par>
                            </p:childTnLst>
                          </p:cTn>
                        </p:par>
                        <p:par>
                          <p:cTn id="46" fill="hold">
                            <p:stCondLst>
                              <p:cond delay="2750"/>
                            </p:stCondLst>
                            <p:childTnLst>
                              <p:par>
                                <p:cTn id="47" presetID="2" presetClass="entr" presetSubtype="2" decel="100000" fill="hold" nodeType="after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1+#ppt_w/2"/>
                                          </p:val>
                                        </p:tav>
                                        <p:tav tm="100000">
                                          <p:val>
                                            <p:strVal val="#ppt_x"/>
                                          </p:val>
                                        </p:tav>
                                      </p:tavLst>
                                    </p:anim>
                                    <p:anim calcmode="lin" valueType="num">
                                      <p:cBhvr additive="base">
                                        <p:cTn id="50" dur="500" fill="hold"/>
                                        <p:tgtEl>
                                          <p:spTgt spid="116"/>
                                        </p:tgtEl>
                                        <p:attrNameLst>
                                          <p:attrName>ppt_y</p:attrName>
                                        </p:attrNameLst>
                                      </p:cBhvr>
                                      <p:tavLst>
                                        <p:tav tm="0">
                                          <p:val>
                                            <p:strVal val="#ppt_y"/>
                                          </p:val>
                                        </p:tav>
                                        <p:tav tm="100000">
                                          <p:val>
                                            <p:strVal val="#ppt_y"/>
                                          </p:val>
                                        </p:tav>
                                      </p:tavLst>
                                    </p:anim>
                                  </p:childTnLst>
                                </p:cTn>
                              </p:par>
                            </p:childTnLst>
                          </p:cTn>
                        </p:par>
                        <p:par>
                          <p:cTn id="51" fill="hold">
                            <p:stCondLst>
                              <p:cond delay="3250"/>
                            </p:stCondLst>
                            <p:childTnLst>
                              <p:par>
                                <p:cTn id="52" presetID="2" presetClass="entr" presetSubtype="2" decel="100000"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1+#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2" decel="100000"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 calcmode="lin" valueType="num">
                                      <p:cBhvr additive="base">
                                        <p:cTn id="59" dur="500" fill="hold"/>
                                        <p:tgtEl>
                                          <p:spTgt spid="122"/>
                                        </p:tgtEl>
                                        <p:attrNameLst>
                                          <p:attrName>ppt_x</p:attrName>
                                        </p:attrNameLst>
                                      </p:cBhvr>
                                      <p:tavLst>
                                        <p:tav tm="0">
                                          <p:val>
                                            <p:strVal val="1+#ppt_w/2"/>
                                          </p:val>
                                        </p:tav>
                                        <p:tav tm="100000">
                                          <p:val>
                                            <p:strVal val="#ppt_x"/>
                                          </p:val>
                                        </p:tav>
                                      </p:tavLst>
                                    </p:anim>
                                    <p:anim calcmode="lin" valueType="num">
                                      <p:cBhvr additive="base">
                                        <p:cTn id="60"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grpSp>
      <p:grpSp>
        <p:nvGrpSpPr>
          <p:cNvPr id="99" name="组合 28"/>
          <p:cNvGrpSpPr/>
          <p:nvPr/>
        </p:nvGrpSpPr>
        <p:grpSpPr>
          <a:xfrm>
            <a:off x="3649109" y="1519514"/>
            <a:ext cx="4020275" cy="4087141"/>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a:spLocks/>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01</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a:spLocks/>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02</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a:spLocks/>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03</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a:spLocks/>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4" name="Freeform 95"/>
              <p:cNvSpPr>
                <a:spLocks/>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a:spLocks/>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a:spLocks/>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8" name="Freeform 99"/>
              <p:cNvSpPr>
                <a:spLocks/>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a:spLocks/>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8" name="Freeform 109"/>
              <p:cNvSpPr>
                <a:spLocks/>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0" name="Freeform 111"/>
              <p:cNvSpPr>
                <a:spLocks/>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8461"/>
            </a:xfrm>
            <a:prstGeom prst="rect">
              <a:avLst/>
            </a:prstGeom>
            <a:noFill/>
          </p:spPr>
          <p:txBody>
            <a:bodyPr wrap="square">
              <a:spAutoFit/>
            </a:bodyPr>
            <a:lstStyle/>
            <a:p>
              <a:pPr>
                <a:lnSpc>
                  <a:spcPct val="114000"/>
                </a:lnSpc>
              </a:pPr>
              <a:r>
                <a:rPr lang="zh-CN" altLang="en-US" sz="11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 Enter your text here</a:t>
              </a:r>
              <a:endParaRPr lang="zh-CN" altLang="en-US" sz="1100" dirty="0">
                <a:solidFill>
                  <a:schemeClr val="tx1">
                    <a:lumMod val="50000"/>
                  </a:schemeClr>
                </a:solidFill>
                <a:latin typeface="微软雅黑" pitchFamily="34" charset="-122"/>
                <a:ea typeface="微软雅黑" pitchFamily="34" charset="-122"/>
              </a:endParaRPr>
            </a:p>
          </p:txBody>
        </p:sp>
        <p:sp>
          <p:nvSpPr>
            <p:cNvPr id="145" name="文本框 144"/>
            <p:cNvSpPr txBox="1"/>
            <p:nvPr/>
          </p:nvSpPr>
          <p:spPr bwMode="auto">
            <a:xfrm>
              <a:off x="2479611" y="4783306"/>
              <a:ext cx="2496295" cy="369428"/>
            </a:xfrm>
            <a:prstGeom prst="rect">
              <a:avLst/>
            </a:prstGeom>
            <a:noFill/>
          </p:spPr>
          <p:txBody>
            <a:bodyPr wrap="square">
              <a:spAutoFit/>
            </a:bodyPr>
            <a:lstStyle/>
            <a:p>
              <a:pPr>
                <a:defRPr/>
              </a:pPr>
              <a:r>
                <a:rPr lang="zh-CN" altLang="en-US" b="1" dirty="0">
                  <a:solidFill>
                    <a:schemeClr val="accent2"/>
                  </a:solidFill>
                  <a:latin typeface="+mn-ea"/>
                </a:rPr>
                <a:t>Add a title here</a:t>
              </a: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8460"/>
            </a:xfrm>
            <a:prstGeom prst="rect">
              <a:avLst/>
            </a:prstGeom>
            <a:noFill/>
          </p:spPr>
          <p:txBody>
            <a:bodyPr wrap="square">
              <a:spAutoFit/>
            </a:bodyPr>
            <a:lstStyle/>
            <a:p>
              <a:pPr algn="r">
                <a:lnSpc>
                  <a:spcPct val="114000"/>
                </a:lnSpc>
              </a:pPr>
              <a:r>
                <a:rPr lang="zh-CN" altLang="en-US" sz="11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 Enter your text here</a:t>
              </a:r>
              <a:endParaRPr lang="zh-CN" altLang="en-US" sz="1100" dirty="0">
                <a:solidFill>
                  <a:schemeClr val="tx1">
                    <a:lumMod val="50000"/>
                  </a:schemeClr>
                </a:solidFill>
                <a:latin typeface="微软雅黑" pitchFamily="34" charset="-122"/>
                <a:ea typeface="微软雅黑" pitchFamily="34" charset="-122"/>
              </a:endParaRPr>
            </a:p>
          </p:txBody>
        </p:sp>
        <p:sp>
          <p:nvSpPr>
            <p:cNvPr id="148" name="文本框 150"/>
            <p:cNvSpPr txBox="1"/>
            <p:nvPr/>
          </p:nvSpPr>
          <p:spPr bwMode="auto">
            <a:xfrm>
              <a:off x="2209485" y="4783299"/>
              <a:ext cx="2766420" cy="369428"/>
            </a:xfrm>
            <a:prstGeom prst="rect">
              <a:avLst/>
            </a:prstGeom>
            <a:noFill/>
          </p:spPr>
          <p:txBody>
            <a:bodyPr wrap="square">
              <a:spAutoFit/>
            </a:bodyPr>
            <a:lstStyle/>
            <a:p>
              <a:pPr algn="r">
                <a:defRPr/>
              </a:pPr>
              <a:r>
                <a:rPr lang="zh-CN" altLang="en-US" b="1" dirty="0">
                  <a:solidFill>
                    <a:schemeClr val="accent1"/>
                  </a:solidFill>
                  <a:latin typeface="+mn-ea"/>
                </a:rPr>
                <a:t>Add a title here</a:t>
              </a: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80"/>
              <a:ext cx="2681107" cy="513479"/>
            </a:xfrm>
            <a:prstGeom prst="rect">
              <a:avLst/>
            </a:prstGeom>
            <a:noFill/>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 Enter your text here</a:t>
              </a:r>
              <a:endParaRPr lang="zh-CN" altLang="en-US" sz="1200" dirty="0">
                <a:solidFill>
                  <a:schemeClr val="tx1">
                    <a:lumMod val="50000"/>
                  </a:schemeClr>
                </a:solidFill>
                <a:latin typeface="微软雅黑" pitchFamily="34" charset="-122"/>
                <a:ea typeface="微软雅黑" pitchFamily="34" charset="-122"/>
              </a:endParaRPr>
            </a:p>
          </p:txBody>
        </p:sp>
        <p:sp>
          <p:nvSpPr>
            <p:cNvPr id="151" name="文本框 156"/>
            <p:cNvSpPr txBox="1"/>
            <p:nvPr/>
          </p:nvSpPr>
          <p:spPr bwMode="auto">
            <a:xfrm>
              <a:off x="2404621" y="4783299"/>
              <a:ext cx="2571284" cy="369428"/>
            </a:xfrm>
            <a:prstGeom prst="rect">
              <a:avLst/>
            </a:prstGeom>
            <a:noFill/>
          </p:spPr>
          <p:txBody>
            <a:bodyPr wrap="square">
              <a:spAutoFit/>
            </a:bodyPr>
            <a:lstStyle/>
            <a:p>
              <a:pPr algn="r">
                <a:defRPr/>
              </a:pPr>
              <a:r>
                <a:rPr lang="zh-CN" altLang="en-US" b="1" dirty="0">
                  <a:solidFill>
                    <a:schemeClr val="accent3"/>
                  </a:solidFill>
                  <a:latin typeface="+mn-ea"/>
                </a:rPr>
                <a:t>Add a title here</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2" name="标题 1"/>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3739381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0"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a:grpSpLocks/>
          </p:cNvGrpSpPr>
          <p:nvPr/>
        </p:nvGrpSpPr>
        <p:grpSpPr bwMode="auto">
          <a:xfrm>
            <a:off x="1493449" y="1803823"/>
            <a:ext cx="8969272" cy="3856152"/>
            <a:chOff x="0" y="-9523"/>
            <a:chExt cx="8972558" cy="3856324"/>
          </a:xfrm>
        </p:grpSpPr>
        <p:grpSp>
          <p:nvGrpSpPr>
            <p:cNvPr id="22" name="Group 10"/>
            <p:cNvGrpSpPr>
              <a:grpSpLocks/>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5" name="任意多边形 42"/>
              <p:cNvSpPr>
                <a:spLocks/>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the title here</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37" name="任意多边形 44"/>
              <p:cNvSpPr>
                <a:spLocks/>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8" name="任意多边形 47"/>
              <p:cNvSpPr>
                <a:spLocks/>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9" name="任意多边形 48"/>
              <p:cNvSpPr>
                <a:spLocks/>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the title here</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59" name="矩形 1"/>
              <p:cNvSpPr>
                <a:spLocks noChangeArrowheads="1"/>
              </p:cNvSpPr>
              <p:nvPr/>
            </p:nvSpPr>
            <p:spPr bwMode="auto">
              <a:xfrm>
                <a:off x="3936351"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the title here</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r">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60" name="矩形 1"/>
              <p:cNvSpPr>
                <a:spLocks noChangeArrowheads="1"/>
              </p:cNvSpPr>
              <p:nvPr/>
            </p:nvSpPr>
            <p:spPr bwMode="auto">
              <a:xfrm>
                <a:off x="3991097" y="1526333"/>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the title here</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r">
                  <a:lnSpc>
                    <a:spcPct val="150000"/>
                  </a:lnSpc>
                </a:pPr>
                <a:endParaRPr lang="zh-CN" altLang="en-US" sz="1466" b="1" dirty="0">
                  <a:solidFill>
                    <a:schemeClr val="tx1">
                      <a:lumMod val="50000"/>
                      <a:lumOff val="50000"/>
                    </a:schemeClr>
                  </a:solidFill>
                  <a:latin typeface="微软雅黑" pitchFamily="34" charset="-122"/>
                  <a:ea typeface="微软雅黑" pitchFamily="34" charset="-122"/>
                  <a:sym typeface="方正兰亭细黑_GBK" charset="-122"/>
                </a:endParaRPr>
              </a:p>
            </p:txBody>
          </p:sp>
        </p:grpSp>
        <p:pic>
          <p:nvPicPr>
            <p:cNvPr id="23" name="图片 29"/>
            <p:cNvPicPr>
              <a:picLocks noChangeAspect="1" noChangeArrowheads="1"/>
            </p:cNvPicPr>
            <p:nvPr/>
          </p:nvPicPr>
          <p:blipFill>
            <a:blip r:embed="rId3" cstate="screen">
              <a:grayscl/>
              <a:biLevel thresh="50000"/>
              <a:extLst>
                <a:ext uri="{28A0092B-C50C-407E-A947-70E740481C1C}">
                  <a14:useLocalDpi xmlns:a14="http://schemas.microsoft.com/office/drawing/2010/main"/>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screen">
              <a:grayscl/>
              <a:biLevel thresh="50000"/>
              <a:extLst>
                <a:ext uri="{28A0092B-C50C-407E-A947-70E740481C1C}">
                  <a14:useLocalDpi xmlns:a14="http://schemas.microsoft.com/office/drawing/2010/main"/>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screen">
              <a:grayscl/>
              <a:biLevel thresh="50000"/>
              <a:extLst>
                <a:ext uri="{28A0092B-C50C-407E-A947-70E740481C1C}">
                  <a14:useLocalDpi xmlns:a14="http://schemas.microsoft.com/office/drawing/2010/main"/>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screen">
              <a:grayscl/>
              <a:biLevel thresh="50000"/>
              <a:extLst>
                <a:ext uri="{28A0092B-C50C-407E-A947-70E740481C1C}">
                  <a14:useLocalDpi xmlns:a14="http://schemas.microsoft.com/office/drawing/2010/main"/>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22828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114720" y="1100132"/>
            <a:ext cx="2048959"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04</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There is a deficiency in the work</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2446" y="2356959"/>
            <a:ext cx="817626" cy="754034"/>
          </a:xfrm>
          <a:prstGeom prst="rect">
            <a:avLst/>
          </a:prstGeom>
        </p:spPr>
      </p:pic>
    </p:spTree>
    <p:extLst>
      <p:ext uri="{BB962C8B-B14F-4D97-AF65-F5344CB8AC3E}">
        <p14:creationId xmlns:p14="http://schemas.microsoft.com/office/powerpoint/2010/main" val="19282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4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87556" y="2389830"/>
            <a:ext cx="2940013" cy="1661323"/>
          </a:xfrm>
          <a:prstGeom prst="rect">
            <a:avLst/>
          </a:prstGeom>
          <a:blipFill>
            <a:blip r:embed="rId3"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3" name="Oval 7"/>
          <p:cNvSpPr>
            <a:spLocks noChangeArrowheads="1"/>
          </p:cNvSpPr>
          <p:nvPr/>
        </p:nvSpPr>
        <p:spPr bwMode="auto">
          <a:xfrm>
            <a:off x="1989031" y="1777908"/>
            <a:ext cx="1135698" cy="113662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Add a title</a:t>
            </a:r>
          </a:p>
        </p:txBody>
      </p:sp>
      <p:sp>
        <p:nvSpPr>
          <p:cNvPr id="4" name="Rectangle 8"/>
          <p:cNvSpPr>
            <a:spLocks noChangeArrowheads="1"/>
          </p:cNvSpPr>
          <p:nvPr/>
        </p:nvSpPr>
        <p:spPr bwMode="auto">
          <a:xfrm>
            <a:off x="4674397" y="2389830"/>
            <a:ext cx="2944098" cy="1661323"/>
          </a:xfrm>
          <a:prstGeom prst="rect">
            <a:avLst/>
          </a:prstGeom>
          <a:blipFill>
            <a:blip r:embed="rId4"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5" name="Oval 9"/>
          <p:cNvSpPr>
            <a:spLocks noChangeArrowheads="1"/>
          </p:cNvSpPr>
          <p:nvPr/>
        </p:nvSpPr>
        <p:spPr bwMode="auto">
          <a:xfrm>
            <a:off x="5578597" y="1777908"/>
            <a:ext cx="1135698" cy="11366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Add a title</a:t>
            </a:r>
          </a:p>
        </p:txBody>
      </p:sp>
      <p:sp>
        <p:nvSpPr>
          <p:cNvPr id="6" name="Rectangle 10"/>
          <p:cNvSpPr>
            <a:spLocks noChangeArrowheads="1"/>
          </p:cNvSpPr>
          <p:nvPr/>
        </p:nvSpPr>
        <p:spPr bwMode="auto">
          <a:xfrm>
            <a:off x="8265325" y="2389830"/>
            <a:ext cx="2942737" cy="1661323"/>
          </a:xfrm>
          <a:prstGeom prst="rect">
            <a:avLst/>
          </a:prstGeom>
          <a:blipFill>
            <a:blip r:embed="rId5"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7" name="Oval 11"/>
          <p:cNvSpPr>
            <a:spLocks noChangeArrowheads="1"/>
          </p:cNvSpPr>
          <p:nvPr/>
        </p:nvSpPr>
        <p:spPr bwMode="auto">
          <a:xfrm>
            <a:off x="9168163" y="1777908"/>
            <a:ext cx="1135698" cy="11366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Add a title</a:t>
            </a:r>
          </a:p>
        </p:txBody>
      </p:sp>
      <p:sp>
        <p:nvSpPr>
          <p:cNvPr id="8" name="矩形 30"/>
          <p:cNvSpPr>
            <a:spLocks noChangeArrowheads="1"/>
          </p:cNvSpPr>
          <p:nvPr/>
        </p:nvSpPr>
        <p:spPr bwMode="auto">
          <a:xfrm>
            <a:off x="1087555" y="4329333"/>
            <a:ext cx="2940013" cy="473366"/>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9" name="矩形 8"/>
          <p:cNvSpPr>
            <a:spLocks noChangeArrowheads="1"/>
          </p:cNvSpPr>
          <p:nvPr/>
        </p:nvSpPr>
        <p:spPr bwMode="auto">
          <a:xfrm>
            <a:off x="4674398" y="4329334"/>
            <a:ext cx="2940013" cy="473366"/>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10" name="矩形 30"/>
          <p:cNvSpPr>
            <a:spLocks noChangeArrowheads="1"/>
          </p:cNvSpPr>
          <p:nvPr/>
        </p:nvSpPr>
        <p:spPr bwMode="auto">
          <a:xfrm>
            <a:off x="8265326" y="4329333"/>
            <a:ext cx="2940013" cy="473366"/>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11" name="标题 10"/>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335774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9" presetClass="entr" presetSubtype="0" de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 presetClass="entr" presetSubtype="4" decel="10000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1561169"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01</a:t>
            </a:r>
            <a:endParaRPr lang="zh-CN" altLang="en-US" sz="4266" b="1" dirty="0">
              <a:solidFill>
                <a:srgbClr val="FFFFFF"/>
              </a:solidFill>
            </a:endParaRPr>
          </a:p>
        </p:txBody>
      </p:sp>
      <p:pic>
        <p:nvPicPr>
          <p:cNvPr id="9" name="MH_Other_2"/>
          <p:cNvPicPr>
            <a:picLocks/>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894589"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4"/>
          <p:cNvSpPr/>
          <p:nvPr>
            <p:custDataLst>
              <p:tags r:id="rId3"/>
            </p:custDataLst>
          </p:nvPr>
        </p:nvSpPr>
        <p:spPr>
          <a:xfrm>
            <a:off x="5082385"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02</a:t>
            </a:r>
            <a:endParaRPr lang="zh-CN" altLang="en-US" sz="4266" b="1" dirty="0">
              <a:solidFill>
                <a:srgbClr val="FFFFFF"/>
              </a:solidFill>
            </a:endParaRPr>
          </a:p>
        </p:txBody>
      </p:sp>
      <p:pic>
        <p:nvPicPr>
          <p:cNvPr id="11" name="MH_Other_5"/>
          <p:cNvPicPr>
            <a:picLocks/>
          </p:cNvPicPr>
          <p:nvPr>
            <p:custDataLst>
              <p:tags r:id="rId4"/>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4415806"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5"/>
            </p:custDataLst>
          </p:nvPr>
        </p:nvSpPr>
        <p:spPr>
          <a:xfrm>
            <a:off x="8603602"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03</a:t>
            </a:r>
            <a:endParaRPr lang="zh-CN" altLang="en-US" sz="4266" b="1" dirty="0">
              <a:solidFill>
                <a:srgbClr val="FFFFFF"/>
              </a:solidFill>
            </a:endParaRPr>
          </a:p>
        </p:txBody>
      </p:sp>
      <p:pic>
        <p:nvPicPr>
          <p:cNvPr id="13" name="MH_Other_8"/>
          <p:cNvPicPr>
            <a:picLocks/>
          </p:cNvPicPr>
          <p:nvPr>
            <p:custDataLst>
              <p:tags r:id="rId6"/>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7937022"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7"/>
            </p:custDataLst>
          </p:nvPr>
        </p:nvSpPr>
        <p:spPr>
          <a:xfrm>
            <a:off x="1051909" y="3716957"/>
            <a:ext cx="3028392" cy="1727742"/>
          </a:xfrm>
          <a:prstGeom prst="rect">
            <a:avLst/>
          </a:prstGeom>
        </p:spPr>
        <p:txBody>
          <a:bodyPr anchor="ctr"/>
          <a:lstStyle/>
          <a:p>
            <a:pPr lvl="0" algn="ctr">
              <a:lnSpc>
                <a:spcPct val="150000"/>
              </a:lnSpc>
              <a:spcBef>
                <a:spcPct val="0"/>
              </a:spcBef>
            </a:pPr>
            <a:r>
              <a:rPr lang="zh-CN" altLang="en-US" sz="1866" b="1" dirty="0">
                <a:solidFill>
                  <a:schemeClr val="tx2"/>
                </a:solidFill>
                <a:latin typeface="微软雅黑" pitchFamily="34" charset="-122"/>
                <a:ea typeface="微软雅黑" pitchFamily="34" charset="-122"/>
              </a:rPr>
              <a:t>Add text</a:t>
            </a:r>
            <a:endParaRPr lang="en-US" altLang="zh-CN" sz="1866" b="1" dirty="0">
              <a:solidFill>
                <a:schemeClr val="tx2"/>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it's best not to exceed it</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Add the appropriate text, it's best not to exceed it</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5" name="MH_SubTitle_4"/>
          <p:cNvSpPr/>
          <p:nvPr>
            <p:custDataLst>
              <p:tags r:id="rId8"/>
            </p:custDataLst>
          </p:nvPr>
        </p:nvSpPr>
        <p:spPr>
          <a:xfrm>
            <a:off x="4581804" y="3716957"/>
            <a:ext cx="3028392" cy="1727742"/>
          </a:xfrm>
          <a:prstGeom prst="rect">
            <a:avLst/>
          </a:prstGeom>
        </p:spPr>
        <p:txBody>
          <a:bodyPr anchor="ctr"/>
          <a:lstStyle/>
          <a:p>
            <a:pPr lvl="0" algn="ctr">
              <a:lnSpc>
                <a:spcPct val="150000"/>
              </a:lnSpc>
              <a:spcBef>
                <a:spcPct val="0"/>
              </a:spcBef>
            </a:pPr>
            <a:r>
              <a:rPr lang="zh-CN" altLang="en-US" sz="1866" b="1" dirty="0">
                <a:solidFill>
                  <a:schemeClr val="accent1"/>
                </a:solidFill>
                <a:latin typeface="微软雅黑" pitchFamily="34" charset="-122"/>
                <a:ea typeface="微软雅黑" pitchFamily="34" charset="-122"/>
              </a:rPr>
              <a:t>Add text</a:t>
            </a:r>
            <a:endParaRPr lang="en-US" altLang="zh-CN" sz="1866" b="1" dirty="0">
              <a:solidFill>
                <a:schemeClr val="accent1"/>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it's best not to exceed it</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Add the appropriate text, it's best not to exceed it</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6" name="MH_SubTitle_4"/>
          <p:cNvSpPr/>
          <p:nvPr>
            <p:custDataLst>
              <p:tags r:id="rId9"/>
            </p:custDataLst>
          </p:nvPr>
        </p:nvSpPr>
        <p:spPr>
          <a:xfrm>
            <a:off x="8103020" y="3716957"/>
            <a:ext cx="3028392" cy="1727742"/>
          </a:xfrm>
          <a:prstGeom prst="rect">
            <a:avLst/>
          </a:prstGeom>
        </p:spPr>
        <p:txBody>
          <a:bodyPr anchor="ctr"/>
          <a:lstStyle/>
          <a:p>
            <a:pPr lvl="0" algn="ctr">
              <a:lnSpc>
                <a:spcPct val="150000"/>
              </a:lnSpc>
              <a:spcBef>
                <a:spcPct val="0"/>
              </a:spcBef>
            </a:pPr>
            <a:r>
              <a:rPr lang="zh-CN" altLang="en-US" sz="1866" b="1" dirty="0">
                <a:solidFill>
                  <a:schemeClr val="accent2"/>
                </a:solidFill>
                <a:latin typeface="微软雅黑" pitchFamily="34" charset="-122"/>
                <a:ea typeface="微软雅黑" pitchFamily="34" charset="-122"/>
              </a:rPr>
              <a:t>Add text</a:t>
            </a:r>
            <a:endParaRPr lang="en-US" altLang="zh-CN" sz="1866" b="1" dirty="0">
              <a:solidFill>
                <a:schemeClr val="accent2"/>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it's best not to exceed it</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Add the appropriate text, it's best not to exceed it</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7" name="标题 16"/>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2174797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Add a text title</a:t>
              </a: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Add a text title</a:t>
              </a: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701800 w 2540000"/>
                <a:gd name="connsiteY6" fmla="*/ 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504950 w 2540000"/>
                <a:gd name="connsiteY6" fmla="*/ 2540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504950 w 2540000"/>
                <a:gd name="connsiteY5" fmla="*/ 25400 h 330200"/>
                <a:gd name="connsiteX0" fmla="*/ 1492250 w 2540000"/>
                <a:gd name="connsiteY0" fmla="*/ 0 h 311150"/>
                <a:gd name="connsiteX1" fmla="*/ 2540000 w 2540000"/>
                <a:gd name="connsiteY1" fmla="*/ 311150 h 311150"/>
                <a:gd name="connsiteX2" fmla="*/ 609600 w 2540000"/>
                <a:gd name="connsiteY2" fmla="*/ 298450 h 311150"/>
                <a:gd name="connsiteX3" fmla="*/ 0 w 2540000"/>
                <a:gd name="connsiteY3" fmla="*/ 107950 h 311150"/>
                <a:gd name="connsiteX4" fmla="*/ 1504950 w 25400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5" fmla="*/ 1479550 w 2527300"/>
                <a:gd name="connsiteY5" fmla="*/ 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91440 w 2527300"/>
                <a:gd name="connsiteY5" fmla="*/ 20574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21590 w 2527300"/>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12065 w 2517775"/>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2540 w 2517775"/>
                <a:gd name="connsiteY5" fmla="*/ 119221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Add a text title</a:t>
              </a: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Add a text title</a:t>
              </a: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dirty="0">
                <a:solidFill>
                  <a:schemeClr val="tx1">
                    <a:lumMod val="50000"/>
                    <a:lumOff val="50000"/>
                  </a:schemeClr>
                </a:solidFill>
                <a:latin typeface="微软雅黑" pitchFamily="34" charset="-122"/>
                <a:ea typeface="微软雅黑" pitchFamily="34" charset="-122"/>
              </a:rPr>
              <a:t>Add the appropriate text as needed, and it's best not to exceed one page of text</a:t>
            </a:r>
            <a:r>
              <a:rPr lang="en-US" altLang="zh-CN" dirty="0">
                <a:solidFill>
                  <a:schemeClr val="tx1">
                    <a:lumMod val="50000"/>
                    <a:lumOff val="50000"/>
                  </a:schemeClr>
                </a:solidFill>
                <a:latin typeface="微软雅黑" pitchFamily="34" charset="-122"/>
                <a:ea typeface="微软雅黑" pitchFamily="34" charset="-122"/>
              </a:rPr>
              <a:t>200。</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dirty="0">
                <a:solidFill>
                  <a:schemeClr val="tx1">
                    <a:lumMod val="50000"/>
                    <a:lumOff val="50000"/>
                  </a:schemeClr>
                </a:solidFill>
                <a:latin typeface="微软雅黑" pitchFamily="34" charset="-122"/>
                <a:ea typeface="微软雅黑" pitchFamily="34" charset="-122"/>
              </a:rPr>
              <a:t>Add the appropriate text as needed, and it's best not to exceed one page of text</a:t>
            </a:r>
            <a:r>
              <a:rPr lang="en-US" altLang="zh-CN" dirty="0">
                <a:solidFill>
                  <a:schemeClr val="tx1">
                    <a:lumMod val="50000"/>
                    <a:lumOff val="50000"/>
                  </a:schemeClr>
                </a:solidFill>
                <a:latin typeface="微软雅黑" pitchFamily="34" charset="-122"/>
                <a:ea typeface="微软雅黑" pitchFamily="34" charset="-122"/>
              </a:rPr>
              <a:t>200。</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dirty="0">
                <a:solidFill>
                  <a:schemeClr val="tx1">
                    <a:lumMod val="50000"/>
                    <a:lumOff val="50000"/>
                  </a:schemeClr>
                </a:solidFill>
                <a:latin typeface="微软雅黑" pitchFamily="34" charset="-122"/>
                <a:ea typeface="微软雅黑" pitchFamily="34" charset="-122"/>
              </a:rPr>
              <a:t>Add the appropriate text as needed, and it's best not to exceed one page of text</a:t>
            </a:r>
            <a:r>
              <a:rPr lang="en-US" altLang="zh-CN" dirty="0">
                <a:solidFill>
                  <a:schemeClr val="tx1">
                    <a:lumMod val="50000"/>
                    <a:lumOff val="50000"/>
                  </a:schemeClr>
                </a:solidFill>
                <a:latin typeface="微软雅黑" pitchFamily="34" charset="-122"/>
                <a:ea typeface="微软雅黑" pitchFamily="34" charset="-122"/>
              </a:rPr>
              <a:t>200。</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dirty="0">
                <a:solidFill>
                  <a:schemeClr val="tx1">
                    <a:lumMod val="50000"/>
                    <a:lumOff val="50000"/>
                  </a:schemeClr>
                </a:solidFill>
                <a:latin typeface="微软雅黑" pitchFamily="34" charset="-122"/>
                <a:ea typeface="微软雅黑" pitchFamily="34" charset="-122"/>
              </a:rPr>
              <a:t>Add the appropriate text as needed, and it's best not to exceed one page of text</a:t>
            </a:r>
            <a:r>
              <a:rPr lang="en-US" altLang="zh-CN" dirty="0">
                <a:solidFill>
                  <a:schemeClr val="tx1">
                    <a:lumMod val="50000"/>
                    <a:lumOff val="50000"/>
                  </a:schemeClr>
                </a:solidFill>
                <a:latin typeface="微软雅黑" pitchFamily="34" charset="-122"/>
                <a:ea typeface="微软雅黑" pitchFamily="34" charset="-122"/>
              </a:rPr>
              <a:t>200。</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25" name="标题 24"/>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3223766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319904" y="1100132"/>
            <a:ext cx="1638590"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01</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Overview of the annual work</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3352414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2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587" y="1509288"/>
            <a:ext cx="9868829" cy="143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9" name="矩形 8"/>
          <p:cNvSpPr/>
          <p:nvPr/>
        </p:nvSpPr>
        <p:spPr>
          <a:xfrm>
            <a:off x="1161587" y="3064171"/>
            <a:ext cx="9868829" cy="143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10" name="矩形 9"/>
          <p:cNvSpPr/>
          <p:nvPr/>
        </p:nvSpPr>
        <p:spPr>
          <a:xfrm>
            <a:off x="1161587" y="4619054"/>
            <a:ext cx="9868829" cy="143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11" name="矩形 10"/>
          <p:cNvSpPr>
            <a:spLocks/>
          </p:cNvSpPr>
          <p:nvPr/>
        </p:nvSpPr>
        <p:spPr>
          <a:xfrm>
            <a:off x="1372518" y="1595292"/>
            <a:ext cx="1765940" cy="126687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2" name="矩形 11"/>
          <p:cNvSpPr>
            <a:spLocks/>
          </p:cNvSpPr>
          <p:nvPr/>
        </p:nvSpPr>
        <p:spPr>
          <a:xfrm>
            <a:off x="1372518" y="3156555"/>
            <a:ext cx="1765940" cy="126687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3" name="矩形 12"/>
          <p:cNvSpPr>
            <a:spLocks/>
          </p:cNvSpPr>
          <p:nvPr/>
        </p:nvSpPr>
        <p:spPr>
          <a:xfrm>
            <a:off x="1372518" y="4711438"/>
            <a:ext cx="1765940" cy="126687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4" name="矩形 13"/>
          <p:cNvSpPr/>
          <p:nvPr/>
        </p:nvSpPr>
        <p:spPr>
          <a:xfrm>
            <a:off x="3271507" y="2059657"/>
            <a:ext cx="7527791" cy="37946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Add the appropriate text, one page is best not more than</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Add the appropriate text</a:t>
            </a:r>
            <a:endParaRPr lang="zh-CN" altLang="en-US" sz="1866" dirty="0">
              <a:solidFill>
                <a:schemeClr val="bg1"/>
              </a:solidFill>
            </a:endParaRPr>
          </a:p>
        </p:txBody>
      </p:sp>
      <p:sp>
        <p:nvSpPr>
          <p:cNvPr id="15" name="矩形 14"/>
          <p:cNvSpPr/>
          <p:nvPr/>
        </p:nvSpPr>
        <p:spPr>
          <a:xfrm>
            <a:off x="3271505" y="1531348"/>
            <a:ext cx="4083451" cy="472309"/>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Enter the text title here</a:t>
            </a:r>
          </a:p>
        </p:txBody>
      </p:sp>
      <p:sp>
        <p:nvSpPr>
          <p:cNvPr id="16" name="矩形 15"/>
          <p:cNvSpPr/>
          <p:nvPr/>
        </p:nvSpPr>
        <p:spPr>
          <a:xfrm>
            <a:off x="3271507" y="3595427"/>
            <a:ext cx="7527791" cy="37946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Add the appropriate text, one page is best not more than</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Add the appropriate text</a:t>
            </a:r>
            <a:endParaRPr lang="zh-CN" altLang="en-US" sz="1866" dirty="0">
              <a:solidFill>
                <a:schemeClr val="bg1"/>
              </a:solidFill>
            </a:endParaRPr>
          </a:p>
        </p:txBody>
      </p:sp>
      <p:sp>
        <p:nvSpPr>
          <p:cNvPr id="17" name="矩形 16"/>
          <p:cNvSpPr/>
          <p:nvPr/>
        </p:nvSpPr>
        <p:spPr>
          <a:xfrm>
            <a:off x="3271505" y="3067118"/>
            <a:ext cx="4083451" cy="472309"/>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Enter the text title here</a:t>
            </a:r>
          </a:p>
        </p:txBody>
      </p:sp>
      <p:sp>
        <p:nvSpPr>
          <p:cNvPr id="18" name="矩形 17"/>
          <p:cNvSpPr/>
          <p:nvPr/>
        </p:nvSpPr>
        <p:spPr>
          <a:xfrm>
            <a:off x="3271507" y="5131198"/>
            <a:ext cx="7527791" cy="37946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Add the appropriate text, one page is best not more than</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Add the appropriate text</a:t>
            </a:r>
            <a:endParaRPr lang="zh-CN" altLang="en-US" sz="1866" dirty="0">
              <a:solidFill>
                <a:schemeClr val="bg1"/>
              </a:solidFill>
            </a:endParaRPr>
          </a:p>
        </p:txBody>
      </p:sp>
      <p:sp>
        <p:nvSpPr>
          <p:cNvPr id="19" name="矩形 18"/>
          <p:cNvSpPr/>
          <p:nvPr/>
        </p:nvSpPr>
        <p:spPr>
          <a:xfrm>
            <a:off x="3271505" y="4602889"/>
            <a:ext cx="4083451" cy="472309"/>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Enter the text title here</a:t>
            </a:r>
          </a:p>
        </p:txBody>
      </p:sp>
      <p:sp>
        <p:nvSpPr>
          <p:cNvPr id="20" name="标题 19"/>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228832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2042311"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3" name="Freeform 7"/>
          <p:cNvSpPr>
            <a:spLocks/>
          </p:cNvSpPr>
          <p:nvPr/>
        </p:nvSpPr>
        <p:spPr bwMode="auto">
          <a:xfrm>
            <a:off x="2042311"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4" name="Freeform 8"/>
          <p:cNvSpPr>
            <a:spLocks/>
          </p:cNvSpPr>
          <p:nvPr/>
        </p:nvSpPr>
        <p:spPr bwMode="auto">
          <a:xfrm>
            <a:off x="244462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5" name="Freeform 9"/>
          <p:cNvSpPr>
            <a:spLocks/>
          </p:cNvSpPr>
          <p:nvPr/>
        </p:nvSpPr>
        <p:spPr bwMode="auto">
          <a:xfrm>
            <a:off x="2845266"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6" name="Freeform 10"/>
          <p:cNvSpPr>
            <a:spLocks/>
          </p:cNvSpPr>
          <p:nvPr/>
        </p:nvSpPr>
        <p:spPr bwMode="auto">
          <a:xfrm>
            <a:off x="3242534"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7" name="Freeform 11"/>
          <p:cNvSpPr>
            <a:spLocks/>
          </p:cNvSpPr>
          <p:nvPr/>
        </p:nvSpPr>
        <p:spPr bwMode="auto">
          <a:xfrm>
            <a:off x="2444629"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8" name="Freeform 12"/>
          <p:cNvSpPr>
            <a:spLocks/>
          </p:cNvSpPr>
          <p:nvPr/>
        </p:nvSpPr>
        <p:spPr bwMode="auto">
          <a:xfrm>
            <a:off x="2845266"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9" name="Freeform 13"/>
          <p:cNvSpPr>
            <a:spLocks/>
          </p:cNvSpPr>
          <p:nvPr/>
        </p:nvSpPr>
        <p:spPr bwMode="auto">
          <a:xfrm>
            <a:off x="3242534"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0" name="Freeform 14"/>
          <p:cNvSpPr>
            <a:spLocks/>
          </p:cNvSpPr>
          <p:nvPr/>
        </p:nvSpPr>
        <p:spPr bwMode="auto">
          <a:xfrm>
            <a:off x="420035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1" name="Freeform 15"/>
          <p:cNvSpPr>
            <a:spLocks/>
          </p:cNvSpPr>
          <p:nvPr/>
        </p:nvSpPr>
        <p:spPr bwMode="auto">
          <a:xfrm>
            <a:off x="460099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2" name="Freeform 16"/>
          <p:cNvSpPr>
            <a:spLocks/>
          </p:cNvSpPr>
          <p:nvPr/>
        </p:nvSpPr>
        <p:spPr bwMode="auto">
          <a:xfrm>
            <a:off x="5003309"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3" name="Freeform 17"/>
          <p:cNvSpPr>
            <a:spLocks/>
          </p:cNvSpPr>
          <p:nvPr/>
        </p:nvSpPr>
        <p:spPr bwMode="auto">
          <a:xfrm>
            <a:off x="5405628"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4" name="Freeform 18"/>
          <p:cNvSpPr>
            <a:spLocks/>
          </p:cNvSpPr>
          <p:nvPr/>
        </p:nvSpPr>
        <p:spPr bwMode="auto">
          <a:xfrm>
            <a:off x="4200353"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5" name="Freeform 19"/>
          <p:cNvSpPr>
            <a:spLocks/>
          </p:cNvSpPr>
          <p:nvPr/>
        </p:nvSpPr>
        <p:spPr bwMode="auto">
          <a:xfrm>
            <a:off x="4600990"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6" name="Freeform 20"/>
          <p:cNvSpPr>
            <a:spLocks/>
          </p:cNvSpPr>
          <p:nvPr/>
        </p:nvSpPr>
        <p:spPr bwMode="auto">
          <a:xfrm>
            <a:off x="5003309"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7" name="Freeform 21"/>
          <p:cNvSpPr>
            <a:spLocks/>
          </p:cNvSpPr>
          <p:nvPr/>
        </p:nvSpPr>
        <p:spPr bwMode="auto">
          <a:xfrm>
            <a:off x="5405628"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8" name="Freeform 22"/>
          <p:cNvSpPr>
            <a:spLocks/>
          </p:cNvSpPr>
          <p:nvPr/>
        </p:nvSpPr>
        <p:spPr bwMode="auto">
          <a:xfrm>
            <a:off x="6348297"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19" name="Freeform 23"/>
          <p:cNvSpPr>
            <a:spLocks/>
          </p:cNvSpPr>
          <p:nvPr/>
        </p:nvSpPr>
        <p:spPr bwMode="auto">
          <a:xfrm>
            <a:off x="675061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0" name="Freeform 24"/>
          <p:cNvSpPr>
            <a:spLocks/>
          </p:cNvSpPr>
          <p:nvPr/>
        </p:nvSpPr>
        <p:spPr bwMode="auto">
          <a:xfrm>
            <a:off x="7152930"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1" name="Freeform 25"/>
          <p:cNvSpPr>
            <a:spLocks/>
          </p:cNvSpPr>
          <p:nvPr/>
        </p:nvSpPr>
        <p:spPr bwMode="auto">
          <a:xfrm>
            <a:off x="755357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2" name="Freeform 26"/>
          <p:cNvSpPr>
            <a:spLocks/>
          </p:cNvSpPr>
          <p:nvPr/>
        </p:nvSpPr>
        <p:spPr bwMode="auto">
          <a:xfrm>
            <a:off x="7553570"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3" name="Freeform 27"/>
          <p:cNvSpPr>
            <a:spLocks/>
          </p:cNvSpPr>
          <p:nvPr/>
        </p:nvSpPr>
        <p:spPr bwMode="auto">
          <a:xfrm>
            <a:off x="7152930"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4" name="Freeform 28"/>
          <p:cNvSpPr>
            <a:spLocks/>
          </p:cNvSpPr>
          <p:nvPr/>
        </p:nvSpPr>
        <p:spPr bwMode="auto">
          <a:xfrm>
            <a:off x="6750615"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5" name="Freeform 29"/>
          <p:cNvSpPr>
            <a:spLocks/>
          </p:cNvSpPr>
          <p:nvPr/>
        </p:nvSpPr>
        <p:spPr bwMode="auto">
          <a:xfrm>
            <a:off x="6348297"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6" name="Freeform 30"/>
          <p:cNvSpPr>
            <a:spLocks/>
          </p:cNvSpPr>
          <p:nvPr/>
        </p:nvSpPr>
        <p:spPr bwMode="auto">
          <a:xfrm>
            <a:off x="8612392"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7" name="Freeform 31"/>
          <p:cNvSpPr>
            <a:spLocks/>
          </p:cNvSpPr>
          <p:nvPr/>
        </p:nvSpPr>
        <p:spPr bwMode="auto">
          <a:xfrm>
            <a:off x="900966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8" name="Freeform 32"/>
          <p:cNvSpPr>
            <a:spLocks/>
          </p:cNvSpPr>
          <p:nvPr/>
        </p:nvSpPr>
        <p:spPr bwMode="auto">
          <a:xfrm>
            <a:off x="941197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29" name="Freeform 33"/>
          <p:cNvSpPr>
            <a:spLocks/>
          </p:cNvSpPr>
          <p:nvPr/>
        </p:nvSpPr>
        <p:spPr bwMode="auto">
          <a:xfrm>
            <a:off x="981429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30" name="Freeform 34"/>
          <p:cNvSpPr>
            <a:spLocks/>
          </p:cNvSpPr>
          <p:nvPr/>
        </p:nvSpPr>
        <p:spPr bwMode="auto">
          <a:xfrm>
            <a:off x="9814296"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31" name="Freeform 35"/>
          <p:cNvSpPr>
            <a:spLocks/>
          </p:cNvSpPr>
          <p:nvPr/>
        </p:nvSpPr>
        <p:spPr bwMode="auto">
          <a:xfrm>
            <a:off x="9411976"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32" name="Freeform 36"/>
          <p:cNvSpPr>
            <a:spLocks/>
          </p:cNvSpPr>
          <p:nvPr/>
        </p:nvSpPr>
        <p:spPr bwMode="auto">
          <a:xfrm>
            <a:off x="9009662"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33" name="Freeform 37"/>
          <p:cNvSpPr>
            <a:spLocks/>
          </p:cNvSpPr>
          <p:nvPr/>
        </p:nvSpPr>
        <p:spPr bwMode="auto">
          <a:xfrm>
            <a:off x="8612392"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34" name="Oval 38"/>
          <p:cNvSpPr>
            <a:spLocks noChangeArrowheads="1"/>
          </p:cNvSpPr>
          <p:nvPr/>
        </p:nvSpPr>
        <p:spPr bwMode="auto">
          <a:xfrm>
            <a:off x="2385995" y="3708545"/>
            <a:ext cx="794537" cy="798459"/>
          </a:xfrm>
          <a:prstGeom prst="ellipse">
            <a:avLst/>
          </a:prstGeom>
          <a:solidFill>
            <a:schemeClr val="bg1"/>
          </a:solidFill>
          <a:ln w="12700" cap="flat">
            <a:solidFill>
              <a:schemeClr val="accent1"/>
            </a:solidFill>
            <a:prstDash val="solid"/>
            <a:miter lim="800000"/>
            <a:headEnd/>
            <a:tailEnd/>
          </a:ln>
        </p:spPr>
        <p:txBody>
          <a:bodyPr vert="horz" wrap="square" lIns="96983" tIns="48491" rIns="96983" bIns="48491" numCol="1" anchor="t" anchorCtr="0" compatLnSpc="1">
            <a:prstTxWarp prst="textNoShape">
              <a:avLst/>
            </a:prstTxWarp>
          </a:bodyPr>
          <a:lstStyle/>
          <a:p>
            <a:endParaRPr lang="zh-CN" altLang="en-US" sz="3199"/>
          </a:p>
        </p:txBody>
      </p:sp>
      <p:sp>
        <p:nvSpPr>
          <p:cNvPr id="35" name="Freeform 39"/>
          <p:cNvSpPr>
            <a:spLocks noEditPoints="1"/>
          </p:cNvSpPr>
          <p:nvPr/>
        </p:nvSpPr>
        <p:spPr bwMode="auto">
          <a:xfrm>
            <a:off x="2575075"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36" name="Oval 40"/>
          <p:cNvSpPr>
            <a:spLocks noChangeArrowheads="1"/>
          </p:cNvSpPr>
          <p:nvPr/>
        </p:nvSpPr>
        <p:spPr bwMode="auto">
          <a:xfrm>
            <a:off x="4553582" y="3708545"/>
            <a:ext cx="797222" cy="798459"/>
          </a:xfrm>
          <a:prstGeom prst="ellipse">
            <a:avLst/>
          </a:prstGeom>
          <a:solidFill>
            <a:schemeClr val="bg1"/>
          </a:solidFill>
          <a:ln w="12700" cap="flat">
            <a:solidFill>
              <a:schemeClr val="accent2"/>
            </a:solidFill>
            <a:prstDash val="solid"/>
            <a:miter lim="800000"/>
            <a:headEnd/>
            <a:tailEnd/>
          </a:ln>
        </p:spPr>
        <p:txBody>
          <a:bodyPr vert="horz" wrap="square" lIns="96983" tIns="48491" rIns="96983" bIns="48491" numCol="1" anchor="t" anchorCtr="0" compatLnSpc="1">
            <a:prstTxWarp prst="textNoShape">
              <a:avLst/>
            </a:prstTxWarp>
          </a:bodyPr>
          <a:lstStyle/>
          <a:p>
            <a:endParaRPr lang="zh-CN" altLang="en-US" sz="3199"/>
          </a:p>
        </p:txBody>
      </p:sp>
      <p:sp>
        <p:nvSpPr>
          <p:cNvPr id="37" name="Oval 41"/>
          <p:cNvSpPr>
            <a:spLocks noChangeArrowheads="1"/>
          </p:cNvSpPr>
          <p:nvPr/>
        </p:nvSpPr>
        <p:spPr bwMode="auto">
          <a:xfrm>
            <a:off x="6710498" y="3708545"/>
            <a:ext cx="794537" cy="798459"/>
          </a:xfrm>
          <a:prstGeom prst="ellipse">
            <a:avLst/>
          </a:prstGeom>
          <a:solidFill>
            <a:schemeClr val="bg1"/>
          </a:solidFill>
          <a:ln w="12700" cap="flat">
            <a:solidFill>
              <a:schemeClr val="accent3"/>
            </a:solidFill>
            <a:prstDash val="solid"/>
            <a:miter lim="800000"/>
            <a:headEnd/>
            <a:tailEnd/>
          </a:ln>
        </p:spPr>
        <p:txBody>
          <a:bodyPr vert="horz" wrap="square" lIns="96983" tIns="48491" rIns="96983" bIns="48491" numCol="1" anchor="t" anchorCtr="0" compatLnSpc="1">
            <a:prstTxWarp prst="textNoShape">
              <a:avLst/>
            </a:prstTxWarp>
          </a:bodyPr>
          <a:lstStyle/>
          <a:p>
            <a:endParaRPr lang="zh-CN" altLang="en-US" sz="3199"/>
          </a:p>
        </p:txBody>
      </p:sp>
      <p:sp>
        <p:nvSpPr>
          <p:cNvPr id="38" name="Oval 42"/>
          <p:cNvSpPr>
            <a:spLocks noChangeArrowheads="1"/>
          </p:cNvSpPr>
          <p:nvPr/>
        </p:nvSpPr>
        <p:spPr bwMode="auto">
          <a:xfrm>
            <a:off x="8948919" y="3708545"/>
            <a:ext cx="794537" cy="798459"/>
          </a:xfrm>
          <a:prstGeom prst="ellipse">
            <a:avLst/>
          </a:prstGeom>
          <a:solidFill>
            <a:schemeClr val="bg1"/>
          </a:solidFill>
          <a:ln w="12700" cap="flat">
            <a:solidFill>
              <a:schemeClr val="accent4"/>
            </a:solidFill>
            <a:prstDash val="solid"/>
            <a:miter lim="800000"/>
            <a:headEnd/>
            <a:tailEnd/>
          </a:ln>
        </p:spPr>
        <p:txBody>
          <a:bodyPr vert="horz" wrap="square" lIns="96983" tIns="48491" rIns="96983" bIns="48491" numCol="1" anchor="t" anchorCtr="0" compatLnSpc="1">
            <a:prstTxWarp prst="textNoShape">
              <a:avLst/>
            </a:prstTxWarp>
          </a:bodyPr>
          <a:lstStyle/>
          <a:p>
            <a:endParaRPr lang="zh-CN" altLang="en-US" sz="3199"/>
          </a:p>
        </p:txBody>
      </p:sp>
      <p:sp>
        <p:nvSpPr>
          <p:cNvPr id="39" name="Freeform 43"/>
          <p:cNvSpPr>
            <a:spLocks noEditPoints="1"/>
          </p:cNvSpPr>
          <p:nvPr/>
        </p:nvSpPr>
        <p:spPr bwMode="auto">
          <a:xfrm>
            <a:off x="6940159"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40" name="Freeform 44"/>
          <p:cNvSpPr>
            <a:spLocks noEditPoints="1"/>
          </p:cNvSpPr>
          <p:nvPr/>
        </p:nvSpPr>
        <p:spPr bwMode="auto">
          <a:xfrm>
            <a:off x="4723188"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41" name="Freeform 45"/>
          <p:cNvSpPr>
            <a:spLocks noEditPoints="1"/>
          </p:cNvSpPr>
          <p:nvPr/>
        </p:nvSpPr>
        <p:spPr bwMode="auto">
          <a:xfrm>
            <a:off x="9177077"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96983" tIns="48491" rIns="96983" bIns="48491" numCol="1" anchor="t" anchorCtr="0" compatLnSpc="1">
            <a:prstTxWarp prst="textNoShape">
              <a:avLst/>
            </a:prstTxWarp>
          </a:bodyPr>
          <a:lstStyle/>
          <a:p>
            <a:endParaRPr lang="zh-CN" altLang="en-US" sz="3199"/>
          </a:p>
        </p:txBody>
      </p:sp>
      <p:sp>
        <p:nvSpPr>
          <p:cNvPr id="42" name="TextBox 41"/>
          <p:cNvSpPr txBox="1"/>
          <p:nvPr/>
        </p:nvSpPr>
        <p:spPr>
          <a:xfrm>
            <a:off x="1869359" y="4964771"/>
            <a:ext cx="1876566" cy="1390591"/>
          </a:xfrm>
          <a:prstGeom prst="rect">
            <a:avLst/>
          </a:prstGeom>
          <a:noFill/>
        </p:spPr>
        <p:txBody>
          <a:bodyPr wrap="square" lIns="96983" tIns="48491" rIns="96983" bIns="48491" rtlCol="0">
            <a:spAutoFit/>
          </a:bodyPr>
          <a:lstStyle/>
          <a:p>
            <a:pPr>
              <a:buNone/>
            </a:pPr>
            <a:r>
              <a:rPr lang="zh-CN" altLang="en-US" sz="1200" dirty="0">
                <a:solidFill>
                  <a:schemeClr val="tx1">
                    <a:lumMod val="50000"/>
                    <a:lumOff val="50000"/>
                  </a:schemeClr>
                </a:solidFill>
                <a:latin typeface="微软雅黑" pitchFamily="34" charset="-122"/>
                <a:ea typeface="微软雅黑" pitchFamily="34" charset="-122"/>
              </a:rPr>
              <a:t>Clicking to enter brief text content text content needs to be summarized and refined without unnecessary text decoration.</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43" name="TextBox 42"/>
          <p:cNvSpPr txBox="1"/>
          <p:nvPr/>
        </p:nvSpPr>
        <p:spPr>
          <a:xfrm>
            <a:off x="2198909" y="4620583"/>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Add a title</a:t>
            </a:r>
          </a:p>
        </p:txBody>
      </p:sp>
      <p:sp>
        <p:nvSpPr>
          <p:cNvPr id="44" name="TextBox 43"/>
          <p:cNvSpPr txBox="1"/>
          <p:nvPr/>
        </p:nvSpPr>
        <p:spPr>
          <a:xfrm>
            <a:off x="4052172" y="4964771"/>
            <a:ext cx="1876566" cy="1390591"/>
          </a:xfrm>
          <a:prstGeom prst="rect">
            <a:avLst/>
          </a:prstGeom>
          <a:noFill/>
        </p:spPr>
        <p:txBody>
          <a:bodyPr wrap="square" lIns="96983" tIns="48491" rIns="96983" bIns="48491" rtlCol="0">
            <a:spAutoFit/>
          </a:bodyPr>
          <a:lstStyle/>
          <a:p>
            <a:pPr algn="just"/>
            <a:r>
              <a:rPr lang="zh-CN" altLang="en-US" sz="1200" dirty="0">
                <a:solidFill>
                  <a:schemeClr val="tx1">
                    <a:lumMod val="50000"/>
                    <a:lumOff val="50000"/>
                  </a:schemeClr>
                </a:solidFill>
                <a:latin typeface="微软雅黑" pitchFamily="34" charset="-122"/>
                <a:ea typeface="微软雅黑" pitchFamily="34" charset="-122"/>
              </a:rPr>
              <a:t>Clicking to enter brief text content text content needs to be summarized and refined without unnecessary text decoration</a:t>
            </a:r>
          </a:p>
        </p:txBody>
      </p:sp>
      <p:sp>
        <p:nvSpPr>
          <p:cNvPr id="45" name="TextBox 44"/>
          <p:cNvSpPr txBox="1"/>
          <p:nvPr/>
        </p:nvSpPr>
        <p:spPr>
          <a:xfrm>
            <a:off x="4406580"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Add a title</a:t>
            </a:r>
          </a:p>
        </p:txBody>
      </p:sp>
      <p:sp>
        <p:nvSpPr>
          <p:cNvPr id="46" name="TextBox 45"/>
          <p:cNvSpPr txBox="1"/>
          <p:nvPr/>
        </p:nvSpPr>
        <p:spPr>
          <a:xfrm>
            <a:off x="6205644" y="4964771"/>
            <a:ext cx="1876566" cy="1390591"/>
          </a:xfrm>
          <a:prstGeom prst="rect">
            <a:avLst/>
          </a:prstGeom>
          <a:noFill/>
        </p:spPr>
        <p:txBody>
          <a:bodyPr wrap="square" lIns="96983" tIns="48491" rIns="96983" bIns="48491" rtlCol="0">
            <a:spAutoFit/>
          </a:bodyPr>
          <a:lstStyle/>
          <a:p>
            <a:pPr algn="just"/>
            <a:r>
              <a:rPr lang="zh-CN" altLang="en-US" sz="1200" dirty="0">
                <a:solidFill>
                  <a:schemeClr val="tx1">
                    <a:lumMod val="50000"/>
                    <a:lumOff val="50000"/>
                  </a:schemeClr>
                </a:solidFill>
                <a:latin typeface="微软雅黑" pitchFamily="34" charset="-122"/>
                <a:ea typeface="微软雅黑" pitchFamily="34" charset="-122"/>
              </a:rPr>
              <a:t>Clicking to enter brief text content text content needs to be summarized and refined without unnecessary text decoration</a:t>
            </a:r>
          </a:p>
        </p:txBody>
      </p:sp>
      <p:sp>
        <p:nvSpPr>
          <p:cNvPr id="47" name="TextBox 46"/>
          <p:cNvSpPr txBox="1"/>
          <p:nvPr/>
        </p:nvSpPr>
        <p:spPr>
          <a:xfrm>
            <a:off x="6518264"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Add a title</a:t>
            </a:r>
          </a:p>
        </p:txBody>
      </p:sp>
      <p:sp>
        <p:nvSpPr>
          <p:cNvPr id="48" name="TextBox 47"/>
          <p:cNvSpPr txBox="1"/>
          <p:nvPr/>
        </p:nvSpPr>
        <p:spPr>
          <a:xfrm>
            <a:off x="8442804" y="4982233"/>
            <a:ext cx="1876566" cy="1390591"/>
          </a:xfrm>
          <a:prstGeom prst="rect">
            <a:avLst/>
          </a:prstGeom>
          <a:noFill/>
        </p:spPr>
        <p:txBody>
          <a:bodyPr wrap="square" lIns="96983" tIns="48491" rIns="96983" bIns="48491" rtlCol="0">
            <a:spAutoFit/>
          </a:bodyPr>
          <a:lstStyle/>
          <a:p>
            <a:pPr algn="just"/>
            <a:r>
              <a:rPr lang="zh-CN" altLang="en-US" sz="1200" dirty="0">
                <a:solidFill>
                  <a:schemeClr val="tx1">
                    <a:lumMod val="50000"/>
                    <a:lumOff val="50000"/>
                  </a:schemeClr>
                </a:solidFill>
                <a:latin typeface="微软雅黑" pitchFamily="34" charset="-122"/>
                <a:ea typeface="微软雅黑" pitchFamily="34" charset="-122"/>
              </a:rPr>
              <a:t>Clicking to enter brief text content text content needs to be summarized and refined without unnecessary text decoration</a:t>
            </a:r>
          </a:p>
        </p:txBody>
      </p:sp>
      <p:sp>
        <p:nvSpPr>
          <p:cNvPr id="49" name="TextBox 48"/>
          <p:cNvSpPr txBox="1"/>
          <p:nvPr/>
        </p:nvSpPr>
        <p:spPr>
          <a:xfrm>
            <a:off x="8821920"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Add a title</a:t>
            </a:r>
          </a:p>
        </p:txBody>
      </p:sp>
      <p:sp>
        <p:nvSpPr>
          <p:cNvPr id="57" name="标题 56"/>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3272311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ppt_w</p:attrName>
                                        </p:attrNameLst>
                                      </p:cBhvr>
                                      <p:tavLst>
                                        <p:tav tm="0" fmla="#ppt_w*sin(2.5*pi*$)">
                                          <p:val>
                                            <p:fltVal val="0"/>
                                          </p:val>
                                        </p:tav>
                                        <p:tav tm="100000">
                                          <p:val>
                                            <p:fltVal val="1"/>
                                          </p:val>
                                        </p:tav>
                                      </p:tavLst>
                                    </p:anim>
                                    <p:anim calcmode="lin" valueType="num">
                                      <p:cBhvr>
                                        <p:cTn id="14" dur="5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ppt_w</p:attrName>
                                        </p:attrNameLst>
                                      </p:cBhvr>
                                      <p:tavLst>
                                        <p:tav tm="0" fmla="#ppt_w*sin(2.5*pi*$)">
                                          <p:val>
                                            <p:fltVal val="0"/>
                                          </p:val>
                                        </p:tav>
                                        <p:tav tm="100000">
                                          <p:val>
                                            <p:fltVal val="1"/>
                                          </p:val>
                                        </p:tav>
                                      </p:tavLst>
                                    </p:anim>
                                    <p:anim calcmode="lin" valueType="num">
                                      <p:cBhvr>
                                        <p:cTn id="56" dur="500" fill="hold"/>
                                        <p:tgtEl>
                                          <p:spTgt spid="36"/>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ppt_w</p:attrName>
                                        </p:attrNameLst>
                                      </p:cBhvr>
                                      <p:tavLst>
                                        <p:tav tm="0" fmla="#ppt_w*sin(2.5*pi*$)">
                                          <p:val>
                                            <p:fltVal val="0"/>
                                          </p:val>
                                        </p:tav>
                                        <p:tav tm="100000">
                                          <p:val>
                                            <p:fltVal val="1"/>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ppt_w</p:attrName>
                                        </p:attrNameLst>
                                      </p:cBhvr>
                                      <p:tavLst>
                                        <p:tav tm="0" fmla="#ppt_w*sin(2.5*pi*$)">
                                          <p:val>
                                            <p:fltVal val="0"/>
                                          </p:val>
                                        </p:tav>
                                        <p:tav tm="100000">
                                          <p:val>
                                            <p:fltVal val="1"/>
                                          </p:val>
                                        </p:tav>
                                      </p:tavLst>
                                    </p:anim>
                                    <p:anim calcmode="lin" valueType="num">
                                      <p:cBhvr>
                                        <p:cTn id="103" dur="500" fill="hold"/>
                                        <p:tgtEl>
                                          <p:spTgt spid="37"/>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anim calcmode="lin" valueType="num">
                                      <p:cBhvr>
                                        <p:cTn id="107" dur="500" fill="hold"/>
                                        <p:tgtEl>
                                          <p:spTgt spid="39"/>
                                        </p:tgtEl>
                                        <p:attrNameLst>
                                          <p:attrName>ppt_w</p:attrName>
                                        </p:attrNameLst>
                                      </p:cBhvr>
                                      <p:tavLst>
                                        <p:tav tm="0" fmla="#ppt_w*sin(2.5*pi*$)">
                                          <p:val>
                                            <p:fltVal val="0"/>
                                          </p:val>
                                        </p:tav>
                                        <p:tav tm="100000">
                                          <p:val>
                                            <p:fltVal val="1"/>
                                          </p:val>
                                        </p:tav>
                                      </p:tavLst>
                                    </p:anim>
                                    <p:anim calcmode="lin" valueType="num">
                                      <p:cBhvr>
                                        <p:cTn id="108" dur="500" fill="hold"/>
                                        <p:tgtEl>
                                          <p:spTgt spid="39"/>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down)">
                                      <p:cBhvr>
                                        <p:cTn id="122" dur="500"/>
                                        <p:tgtEl>
                                          <p:spTgt spid="18"/>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down)">
                                      <p:cBhvr>
                                        <p:cTn id="135" dur="500"/>
                                        <p:tgtEl>
                                          <p:spTgt spid="2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00"/>
                                        <p:tgtEl>
                                          <p:spTgt spid="24"/>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down)">
                                      <p:cBhvr>
                                        <p:cTn id="144" dur="500"/>
                                        <p:tgtEl>
                                          <p:spTgt spid="22"/>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anim calcmode="lin" valueType="num">
                                      <p:cBhvr>
                                        <p:cTn id="149" dur="500" fill="hold"/>
                                        <p:tgtEl>
                                          <p:spTgt spid="38"/>
                                        </p:tgtEl>
                                        <p:attrNameLst>
                                          <p:attrName>ppt_w</p:attrName>
                                        </p:attrNameLst>
                                      </p:cBhvr>
                                      <p:tavLst>
                                        <p:tav tm="0" fmla="#ppt_w*sin(2.5*pi*$)">
                                          <p:val>
                                            <p:fltVal val="0"/>
                                          </p:val>
                                        </p:tav>
                                        <p:tav tm="100000">
                                          <p:val>
                                            <p:fltVal val="1"/>
                                          </p:val>
                                        </p:tav>
                                      </p:tavLst>
                                    </p:anim>
                                    <p:anim calcmode="lin" valueType="num">
                                      <p:cBhvr>
                                        <p:cTn id="150" dur="500" fill="hold"/>
                                        <p:tgtEl>
                                          <p:spTgt spid="38"/>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anim calcmode="lin" valueType="num">
                                      <p:cBhvr>
                                        <p:cTn id="154" dur="500" fill="hold"/>
                                        <p:tgtEl>
                                          <p:spTgt spid="41"/>
                                        </p:tgtEl>
                                        <p:attrNameLst>
                                          <p:attrName>ppt_w</p:attrName>
                                        </p:attrNameLst>
                                      </p:cBhvr>
                                      <p:tavLst>
                                        <p:tav tm="0" fmla="#ppt_w*sin(2.5*pi*$)">
                                          <p:val>
                                            <p:fltVal val="0"/>
                                          </p:val>
                                        </p:tav>
                                        <p:tav tm="100000">
                                          <p:val>
                                            <p:fltVal val="1"/>
                                          </p:val>
                                        </p:tav>
                                      </p:tavLst>
                                    </p:anim>
                                    <p:anim calcmode="lin" valueType="num">
                                      <p:cBhvr>
                                        <p:cTn id="155" dur="500" fill="hold"/>
                                        <p:tgtEl>
                                          <p:spTgt spid="41"/>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0"/>
                                        <p:tgtEl>
                                          <p:spTgt spid="49"/>
                                        </p:tgtEl>
                                      </p:cBhvr>
                                    </p:animEffect>
                                    <p:anim calcmode="lin" valueType="num">
                                      <p:cBhvr>
                                        <p:cTn id="160" dur="1000" fill="hold"/>
                                        <p:tgtEl>
                                          <p:spTgt spid="49"/>
                                        </p:tgtEl>
                                        <p:attrNameLst>
                                          <p:attrName>ppt_x</p:attrName>
                                        </p:attrNameLst>
                                      </p:cBhvr>
                                      <p:tavLst>
                                        <p:tav tm="0">
                                          <p:val>
                                            <p:strVal val="#ppt_x"/>
                                          </p:val>
                                        </p:tav>
                                        <p:tav tm="100000">
                                          <p:val>
                                            <p:strVal val="#ppt_x"/>
                                          </p:val>
                                        </p:tav>
                                      </p:tavLst>
                                    </p:anim>
                                    <p:anim calcmode="lin" valueType="num">
                                      <p:cBhvr>
                                        <p:cTn id="161" dur="1000" fill="hold"/>
                                        <p:tgtEl>
                                          <p:spTgt spid="49"/>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fade">
                                      <p:cBhvr>
                                        <p:cTn id="164" dur="1000"/>
                                        <p:tgtEl>
                                          <p:spTgt spid="48"/>
                                        </p:tgtEl>
                                      </p:cBhvr>
                                    </p:animEffect>
                                    <p:anim calcmode="lin" valueType="num">
                                      <p:cBhvr>
                                        <p:cTn id="165" dur="1000" fill="hold"/>
                                        <p:tgtEl>
                                          <p:spTgt spid="48"/>
                                        </p:tgtEl>
                                        <p:attrNameLst>
                                          <p:attrName>ppt_x</p:attrName>
                                        </p:attrNameLst>
                                      </p:cBhvr>
                                      <p:tavLst>
                                        <p:tav tm="0">
                                          <p:val>
                                            <p:strVal val="#ppt_x"/>
                                          </p:val>
                                        </p:tav>
                                        <p:tav tm="100000">
                                          <p:val>
                                            <p:strVal val="#ppt_x"/>
                                          </p:val>
                                        </p:tav>
                                      </p:tavLst>
                                    </p:anim>
                                    <p:anim calcmode="lin" valueType="num">
                                      <p:cBhvr>
                                        <p:cTn id="166" dur="1000" fill="hold"/>
                                        <p:tgtEl>
                                          <p:spTgt spid="48"/>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down)">
                                      <p:cBhvr>
                                        <p:cTn id="169" dur="500"/>
                                        <p:tgtEl>
                                          <p:spTgt spid="26"/>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7"/>
                                        </p:tgtEl>
                                        <p:attrNameLst>
                                          <p:attrName>style.visibility</p:attrName>
                                        </p:attrNameLst>
                                      </p:cBhvr>
                                      <p:to>
                                        <p:strVal val="visible"/>
                                      </p:to>
                                    </p:set>
                                    <p:animEffect transition="in" filter="wipe(down)">
                                      <p:cBhvr>
                                        <p:cTn id="172" dur="500"/>
                                        <p:tgtEl>
                                          <p:spTgt spid="27"/>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28"/>
                                        </p:tgtEl>
                                        <p:attrNameLst>
                                          <p:attrName>style.visibility</p:attrName>
                                        </p:attrNameLst>
                                      </p:cBhvr>
                                      <p:to>
                                        <p:strVal val="visible"/>
                                      </p:to>
                                    </p:set>
                                    <p:animEffect transition="in" filter="wipe(down)">
                                      <p:cBhvr>
                                        <p:cTn id="175" dur="500"/>
                                        <p:tgtEl>
                                          <p:spTgt spid="28"/>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wipe(down)">
                                      <p:cBhvr>
                                        <p:cTn id="188" dur="500"/>
                                        <p:tgtEl>
                                          <p:spTgt spid="31"/>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wipe(down)">
                                      <p:cBhvr>
                                        <p:cTn id="1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911924" y="1576758"/>
            <a:ext cx="6252723" cy="749803"/>
            <a:chOff x="4911768" y="1576758"/>
            <a:chExt cx="6253537" cy="749803"/>
          </a:xfrm>
        </p:grpSpPr>
        <p:sp>
          <p:nvSpPr>
            <p:cNvPr id="50" name="矩形 49"/>
            <p:cNvSpPr/>
            <p:nvPr/>
          </p:nvSpPr>
          <p:spPr>
            <a:xfrm>
              <a:off x="4911769" y="1576758"/>
              <a:ext cx="3980802"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Click to 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1" name="矩形 47"/>
            <p:cNvSpPr>
              <a:spLocks noChangeArrowheads="1"/>
            </p:cNvSpPr>
            <p:nvPr/>
          </p:nvSpPr>
          <p:spPr bwMode="auto">
            <a:xfrm>
              <a:off x="4911768" y="2013791"/>
              <a:ext cx="6253537" cy="31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Enter the comprehensive description of the chart above here, and enter the comprehensive description of the chart above here</a:t>
              </a:r>
            </a:p>
          </p:txBody>
        </p:sp>
      </p:grpSp>
      <p:grpSp>
        <p:nvGrpSpPr>
          <p:cNvPr id="42" name="组合 41"/>
          <p:cNvGrpSpPr/>
          <p:nvPr/>
        </p:nvGrpSpPr>
        <p:grpSpPr>
          <a:xfrm>
            <a:off x="4911924" y="2853252"/>
            <a:ext cx="6252723" cy="749803"/>
            <a:chOff x="4911768" y="2853252"/>
            <a:chExt cx="6253537" cy="749803"/>
          </a:xfrm>
        </p:grpSpPr>
        <p:sp>
          <p:nvSpPr>
            <p:cNvPr id="52" name="矩形 51"/>
            <p:cNvSpPr/>
            <p:nvPr/>
          </p:nvSpPr>
          <p:spPr>
            <a:xfrm>
              <a:off x="4911768" y="2853252"/>
              <a:ext cx="3675417"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Click to 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3" name="矩形 47"/>
            <p:cNvSpPr>
              <a:spLocks noChangeArrowheads="1"/>
            </p:cNvSpPr>
            <p:nvPr/>
          </p:nvSpPr>
          <p:spPr bwMode="auto">
            <a:xfrm>
              <a:off x="4911768" y="3290285"/>
              <a:ext cx="6253537" cy="31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Enter the comprehensive description of the chart above here, and enter the comprehensive description of the chart above here</a:t>
              </a:r>
            </a:p>
          </p:txBody>
        </p:sp>
      </p:grpSp>
      <p:grpSp>
        <p:nvGrpSpPr>
          <p:cNvPr id="43" name="组合 42"/>
          <p:cNvGrpSpPr/>
          <p:nvPr/>
        </p:nvGrpSpPr>
        <p:grpSpPr>
          <a:xfrm>
            <a:off x="4911924" y="4129746"/>
            <a:ext cx="6252723" cy="749803"/>
            <a:chOff x="4911768" y="4129746"/>
            <a:chExt cx="6253537" cy="749803"/>
          </a:xfrm>
        </p:grpSpPr>
        <p:sp>
          <p:nvSpPr>
            <p:cNvPr id="54" name="矩形 53"/>
            <p:cNvSpPr/>
            <p:nvPr/>
          </p:nvSpPr>
          <p:spPr>
            <a:xfrm>
              <a:off x="4911769" y="4129746"/>
              <a:ext cx="3278345"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Click to 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5" name="矩形 47"/>
            <p:cNvSpPr>
              <a:spLocks noChangeArrowheads="1"/>
            </p:cNvSpPr>
            <p:nvPr/>
          </p:nvSpPr>
          <p:spPr bwMode="auto">
            <a:xfrm>
              <a:off x="4911768" y="4566779"/>
              <a:ext cx="6253537" cy="31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Enter the comprehensive description of the chart above here, and enter the comprehensive description of the chart above here</a:t>
              </a:r>
            </a:p>
          </p:txBody>
        </p:sp>
      </p:grpSp>
      <p:grpSp>
        <p:nvGrpSpPr>
          <p:cNvPr id="44" name="组合 43"/>
          <p:cNvGrpSpPr/>
          <p:nvPr/>
        </p:nvGrpSpPr>
        <p:grpSpPr>
          <a:xfrm>
            <a:off x="4911924" y="5406241"/>
            <a:ext cx="6252723" cy="749803"/>
            <a:chOff x="4911768" y="5406241"/>
            <a:chExt cx="6253537" cy="749803"/>
          </a:xfrm>
        </p:grpSpPr>
        <p:sp>
          <p:nvSpPr>
            <p:cNvPr id="56" name="矩形 55"/>
            <p:cNvSpPr/>
            <p:nvPr/>
          </p:nvSpPr>
          <p:spPr>
            <a:xfrm>
              <a:off x="4911769" y="5406241"/>
              <a:ext cx="3530170"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Click to add a title</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7" name="矩形 47"/>
            <p:cNvSpPr>
              <a:spLocks noChangeArrowheads="1"/>
            </p:cNvSpPr>
            <p:nvPr/>
          </p:nvSpPr>
          <p:spPr bwMode="auto">
            <a:xfrm>
              <a:off x="4911768" y="5843274"/>
              <a:ext cx="6253537" cy="31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Enter the comprehensive description of the chart above here, and enter the comprehensive description of the chart above here</a:t>
              </a:r>
            </a:p>
          </p:txBody>
        </p:sp>
      </p:grpSp>
      <p:sp>
        <p:nvSpPr>
          <p:cNvPr id="9" name="Oval 25"/>
          <p:cNvSpPr/>
          <p:nvPr/>
        </p:nvSpPr>
        <p:spPr>
          <a:xfrm>
            <a:off x="4427942" y="1898086"/>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17" name="Oval 35"/>
          <p:cNvSpPr/>
          <p:nvPr/>
        </p:nvSpPr>
        <p:spPr>
          <a:xfrm>
            <a:off x="4427942" y="3178242"/>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22" name="Oval 51"/>
          <p:cNvSpPr/>
          <p:nvPr/>
        </p:nvSpPr>
        <p:spPr>
          <a:xfrm>
            <a:off x="4427942" y="4458397"/>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27" name="Oval 64"/>
          <p:cNvSpPr/>
          <p:nvPr/>
        </p:nvSpPr>
        <p:spPr>
          <a:xfrm>
            <a:off x="4427942" y="5738553"/>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nvGrpSpPr>
          <p:cNvPr id="2" name="组合 1"/>
          <p:cNvGrpSpPr/>
          <p:nvPr/>
        </p:nvGrpSpPr>
        <p:grpSpPr>
          <a:xfrm>
            <a:off x="1329937" y="1508770"/>
            <a:ext cx="3098007"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7" dirty="0"/>
              </a:p>
            </p:txBody>
          </p:sp>
          <p:sp>
            <p:nvSpPr>
              <p:cNvPr id="7" name="Round Same Side Corner Rectangle 23"/>
              <p:cNvSpPr/>
              <p:nvPr/>
            </p:nvSpPr>
            <p:spPr>
              <a:xfrm rot="16200000">
                <a:off x="1080978"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01</a:t>
                </a: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grpSp>
      <p:grpSp>
        <p:nvGrpSpPr>
          <p:cNvPr id="4" name="组合 3"/>
          <p:cNvGrpSpPr/>
          <p:nvPr/>
        </p:nvGrpSpPr>
        <p:grpSpPr>
          <a:xfrm>
            <a:off x="1327380" y="4069078"/>
            <a:ext cx="3100560"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0" name="Round Same Side Corner Rectangle 49"/>
              <p:cNvSpPr/>
              <p:nvPr/>
            </p:nvSpPr>
            <p:spPr>
              <a:xfrm rot="16200000">
                <a:off x="1078974"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03</a:t>
                </a: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a:spLocks/>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latin typeface="Impact" panose="020B0806030902050204" pitchFamily="34" charset="0"/>
              </a:endParaRPr>
            </a:p>
          </p:txBody>
        </p:sp>
      </p:grpSp>
      <p:grpSp>
        <p:nvGrpSpPr>
          <p:cNvPr id="3" name="组合 2"/>
          <p:cNvGrpSpPr/>
          <p:nvPr/>
        </p:nvGrpSpPr>
        <p:grpSpPr>
          <a:xfrm>
            <a:off x="1329937" y="2788923"/>
            <a:ext cx="3098005"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02</a:t>
                </a:r>
              </a:p>
            </p:txBody>
          </p:sp>
          <p:cxnSp>
            <p:nvCxnSpPr>
              <p:cNvPr id="16" name="Straight Connector 34"/>
              <p:cNvCxnSpPr>
                <a:endCxn id="1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grpSp>
      <p:grpSp>
        <p:nvGrpSpPr>
          <p:cNvPr id="39" name="组合 38"/>
          <p:cNvGrpSpPr/>
          <p:nvPr/>
        </p:nvGrpSpPr>
        <p:grpSpPr>
          <a:xfrm>
            <a:off x="1327383" y="5349234"/>
            <a:ext cx="3100559"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04</a:t>
                </a:r>
              </a:p>
            </p:txBody>
          </p:sp>
          <p:cxnSp>
            <p:nvCxnSpPr>
              <p:cNvPr id="26" name="Straight Connector 63"/>
              <p:cNvCxnSpPr>
                <a:endCxn id="2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a:spLocks/>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sp>
            <p:nvSpPr>
              <p:cNvPr id="49" name="Freeform 20"/>
              <p:cNvSpPr>
                <a:spLocks/>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grpSp>
      </p:grpSp>
      <p:sp>
        <p:nvSpPr>
          <p:cNvPr id="10" name="标题 9"/>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3068913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14:presetBounceEnd="375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7500">
                                          <p:cBhvr additive="base">
                                            <p:cTn id="7" dur="400" fill="hold"/>
                                            <p:tgtEl>
                                              <p:spTgt spid="2"/>
                                            </p:tgtEl>
                                            <p:attrNameLst>
                                              <p:attrName>ppt_x</p:attrName>
                                            </p:attrNameLst>
                                          </p:cBhvr>
                                          <p:tavLst>
                                            <p:tav tm="0">
                                              <p:val>
                                                <p:strVal val="0-#ppt_w/2"/>
                                              </p:val>
                                            </p:tav>
                                            <p:tav tm="100000">
                                              <p:val>
                                                <p:strVal val="#ppt_x"/>
                                              </p:val>
                                            </p:tav>
                                          </p:tavLst>
                                        </p:anim>
                                        <p:anim calcmode="lin" valueType="num" p14:bounceEnd="37500">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65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250"/>
                                </p:stCondLst>
                                <p:childTnLst>
                                  <p:par>
                                    <p:cTn id="20" presetID="2" presetClass="entr" presetSubtype="8" accel="50000" fill="hold" nodeType="afterEffect" p14:presetBounceEnd="375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37500">
                                          <p:cBhvr additive="base">
                                            <p:cTn id="22" dur="400" fill="hold"/>
                                            <p:tgtEl>
                                              <p:spTgt spid="3"/>
                                            </p:tgtEl>
                                            <p:attrNameLst>
                                              <p:attrName>ppt_x</p:attrName>
                                            </p:attrNameLst>
                                          </p:cBhvr>
                                          <p:tavLst>
                                            <p:tav tm="0">
                                              <p:val>
                                                <p:strVal val="0-#ppt_w/2"/>
                                              </p:val>
                                            </p:tav>
                                            <p:tav tm="100000">
                                              <p:val>
                                                <p:strVal val="#ppt_x"/>
                                              </p:val>
                                            </p:tav>
                                          </p:tavLst>
                                        </p:anim>
                                        <p:anim calcmode="lin" valueType="num" p14:bounceEnd="37500">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65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19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2500"/>
                                </p:stCondLst>
                                <p:childTnLst>
                                  <p:par>
                                    <p:cTn id="35" presetID="2" presetClass="entr" presetSubtype="8" accel="50000" fill="hold" nodeType="afterEffect" p14:presetBounceEnd="37500">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14:bounceEnd="37500">
                                          <p:cBhvr additive="base">
                                            <p:cTn id="37" dur="400" fill="hold"/>
                                            <p:tgtEl>
                                              <p:spTgt spid="4"/>
                                            </p:tgtEl>
                                            <p:attrNameLst>
                                              <p:attrName>ppt_x</p:attrName>
                                            </p:attrNameLst>
                                          </p:cBhvr>
                                          <p:tavLst>
                                            <p:tav tm="0">
                                              <p:val>
                                                <p:strVal val="0-#ppt_w/2"/>
                                              </p:val>
                                            </p:tav>
                                            <p:tav tm="100000">
                                              <p:val>
                                                <p:strVal val="#ppt_x"/>
                                              </p:val>
                                            </p:tav>
                                          </p:tavLst>
                                        </p:anim>
                                        <p:anim calcmode="lin" valueType="num" p14:bounceEnd="37500">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29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315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3750"/>
                                </p:stCondLst>
                                <p:childTnLst>
                                  <p:par>
                                    <p:cTn id="50" presetID="2" presetClass="entr" presetSubtype="8" accel="50000" fill="hold" nodeType="afterEffect" p14:presetBounceEnd="37500">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14:bounceEnd="37500">
                                          <p:cBhvr additive="base">
                                            <p:cTn id="52" dur="400" fill="hold"/>
                                            <p:tgtEl>
                                              <p:spTgt spid="39"/>
                                            </p:tgtEl>
                                            <p:attrNameLst>
                                              <p:attrName>ppt_x</p:attrName>
                                            </p:attrNameLst>
                                          </p:cBhvr>
                                          <p:tavLst>
                                            <p:tav tm="0">
                                              <p:val>
                                                <p:strVal val="0-#ppt_w/2"/>
                                              </p:val>
                                            </p:tav>
                                            <p:tav tm="100000">
                                              <p:val>
                                                <p:strVal val="#ppt_x"/>
                                              </p:val>
                                            </p:tav>
                                          </p:tavLst>
                                        </p:anim>
                                        <p:anim calcmode="lin" valueType="num" p14:bounceEnd="37500">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415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44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65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250"/>
                                </p:stCondLst>
                                <p:childTnLst>
                                  <p:par>
                                    <p:cTn id="20" presetID="2" presetClass="entr" presetSubtype="8" ac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fill="hold"/>
                                            <p:tgtEl>
                                              <p:spTgt spid="3"/>
                                            </p:tgtEl>
                                            <p:attrNameLst>
                                              <p:attrName>ppt_x</p:attrName>
                                            </p:attrNameLst>
                                          </p:cBhvr>
                                          <p:tavLst>
                                            <p:tav tm="0">
                                              <p:val>
                                                <p:strVal val="0-#ppt_w/2"/>
                                              </p:val>
                                            </p:tav>
                                            <p:tav tm="100000">
                                              <p:val>
                                                <p:strVal val="#ppt_x"/>
                                              </p:val>
                                            </p:tav>
                                          </p:tavLst>
                                        </p:anim>
                                        <p:anim calcmode="lin" valueType="num">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65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19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2500"/>
                                </p:stCondLst>
                                <p:childTnLst>
                                  <p:par>
                                    <p:cTn id="35" presetID="2" presetClass="entr" presetSubtype="8" accel="5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400" fill="hold"/>
                                            <p:tgtEl>
                                              <p:spTgt spid="4"/>
                                            </p:tgtEl>
                                            <p:attrNameLst>
                                              <p:attrName>ppt_x</p:attrName>
                                            </p:attrNameLst>
                                          </p:cBhvr>
                                          <p:tavLst>
                                            <p:tav tm="0">
                                              <p:val>
                                                <p:strVal val="0-#ppt_w/2"/>
                                              </p:val>
                                            </p:tav>
                                            <p:tav tm="100000">
                                              <p:val>
                                                <p:strVal val="#ppt_x"/>
                                              </p:val>
                                            </p:tav>
                                          </p:tavLst>
                                        </p:anim>
                                        <p:anim calcmode="lin" valueType="num">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29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315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3750"/>
                                </p:stCondLst>
                                <p:childTnLst>
                                  <p:par>
                                    <p:cTn id="50" presetID="2" presetClass="entr" presetSubtype="8" accel="5000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400" fill="hold"/>
                                            <p:tgtEl>
                                              <p:spTgt spid="39"/>
                                            </p:tgtEl>
                                            <p:attrNameLst>
                                              <p:attrName>ppt_x</p:attrName>
                                            </p:attrNameLst>
                                          </p:cBhvr>
                                          <p:tavLst>
                                            <p:tav tm="0">
                                              <p:val>
                                                <p:strVal val="0-#ppt_w/2"/>
                                              </p:val>
                                            </p:tav>
                                            <p:tav tm="100000">
                                              <p:val>
                                                <p:strVal val="#ppt_x"/>
                                              </p:val>
                                            </p:tav>
                                          </p:tavLst>
                                        </p:anim>
                                        <p:anim calcmode="lin" valueType="num">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415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44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a:spLocks/>
          </p:cNvSpPr>
          <p:nvPr/>
        </p:nvSpPr>
        <p:spPr bwMode="auto">
          <a:xfrm>
            <a:off x="9133025" y="5046106"/>
            <a:ext cx="143914"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51" name="Group 134"/>
          <p:cNvGrpSpPr/>
          <p:nvPr/>
        </p:nvGrpSpPr>
        <p:grpSpPr>
          <a:xfrm>
            <a:off x="5051173" y="3090372"/>
            <a:ext cx="2089656" cy="3231617"/>
            <a:chOff x="3606801" y="1272140"/>
            <a:chExt cx="1920875" cy="2970213"/>
          </a:xfrm>
        </p:grpSpPr>
        <p:sp>
          <p:nvSpPr>
            <p:cNvPr id="70"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83"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4"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5"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6"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7"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91" name="Oval 108"/>
          <p:cNvSpPr/>
          <p:nvPr/>
        </p:nvSpPr>
        <p:spPr>
          <a:xfrm>
            <a:off x="4163347"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0" name="Oval 121"/>
          <p:cNvSpPr/>
          <p:nvPr/>
        </p:nvSpPr>
        <p:spPr>
          <a:xfrm>
            <a:off x="7308750"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5" name="Oval 48"/>
          <p:cNvSpPr/>
          <p:nvPr/>
        </p:nvSpPr>
        <p:spPr>
          <a:xfrm>
            <a:off x="4858552"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7" name="Oval 50"/>
          <p:cNvSpPr/>
          <p:nvPr/>
        </p:nvSpPr>
        <p:spPr>
          <a:xfrm>
            <a:off x="6613545"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129" y="2245467"/>
            <a:ext cx="719906"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a:spLocks/>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a:spLocks/>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 name="组合 6"/>
          <p:cNvGrpSpPr/>
          <p:nvPr/>
        </p:nvGrpSpPr>
        <p:grpSpPr>
          <a:xfrm>
            <a:off x="4485299" y="4969620"/>
            <a:ext cx="719906"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7"/>
          <p:cNvGrpSpPr/>
          <p:nvPr/>
        </p:nvGrpSpPr>
        <p:grpSpPr>
          <a:xfrm>
            <a:off x="6986797" y="4969620"/>
            <a:ext cx="719906"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4224106" y="3221300"/>
            <a:ext cx="719906"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7247991" y="3221300"/>
            <a:ext cx="719906"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717" y="3021251"/>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Click to add a title</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36" name="矩形 47"/>
          <p:cNvSpPr>
            <a:spLocks noChangeArrowheads="1"/>
          </p:cNvSpPr>
          <p:nvPr/>
        </p:nvSpPr>
        <p:spPr bwMode="auto">
          <a:xfrm>
            <a:off x="8178715" y="3388688"/>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Enter the comprehensive description of the chart here, enter the description description of the chart here, and enter the description description of the chart above here.</a:t>
            </a:r>
          </a:p>
        </p:txBody>
      </p:sp>
      <p:sp>
        <p:nvSpPr>
          <p:cNvPr id="137" name="矩形 136"/>
          <p:cNvSpPr/>
          <p:nvPr/>
        </p:nvSpPr>
        <p:spPr>
          <a:xfrm>
            <a:off x="2595622" y="4910223"/>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Click to add a title</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38" name="矩形 47"/>
          <p:cNvSpPr>
            <a:spLocks noChangeArrowheads="1"/>
          </p:cNvSpPr>
          <p:nvPr/>
        </p:nvSpPr>
        <p:spPr bwMode="auto">
          <a:xfrm>
            <a:off x="1276205" y="5277660"/>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itchFamily="34" charset="-122"/>
              </a:rPr>
              <a:t>Enter the description description of the chart here, enter the description description of the chart above here, and enter the description description of the chart above here.</a:t>
            </a:r>
          </a:p>
        </p:txBody>
      </p:sp>
      <p:sp>
        <p:nvSpPr>
          <p:cNvPr id="139" name="矩形 138"/>
          <p:cNvSpPr/>
          <p:nvPr/>
        </p:nvSpPr>
        <p:spPr>
          <a:xfrm>
            <a:off x="7900338" y="4910223"/>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Click to add a title</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0" name="矩形 47"/>
          <p:cNvSpPr>
            <a:spLocks noChangeArrowheads="1"/>
          </p:cNvSpPr>
          <p:nvPr/>
        </p:nvSpPr>
        <p:spPr bwMode="auto">
          <a:xfrm>
            <a:off x="7903137" y="5277660"/>
            <a:ext cx="30690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A comprehensive description of the entry chart is entered here, and a comprehensive description of the chart is entered here.</a:t>
            </a:r>
          </a:p>
        </p:txBody>
      </p:sp>
      <p:sp>
        <p:nvSpPr>
          <p:cNvPr id="141" name="矩形 140"/>
          <p:cNvSpPr/>
          <p:nvPr/>
        </p:nvSpPr>
        <p:spPr>
          <a:xfrm>
            <a:off x="2595622" y="3101461"/>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Click to add a title</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2" name="矩形 47"/>
          <p:cNvSpPr>
            <a:spLocks noChangeArrowheads="1"/>
          </p:cNvSpPr>
          <p:nvPr/>
        </p:nvSpPr>
        <p:spPr bwMode="auto">
          <a:xfrm>
            <a:off x="947156" y="3468898"/>
            <a:ext cx="31262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itchFamily="34" charset="-122"/>
              </a:rPr>
              <a:t>A comprehensive description of the entry chart is entered here, and a comprehensive description of the chart is entered here.</a:t>
            </a:r>
          </a:p>
        </p:txBody>
      </p:sp>
      <p:sp>
        <p:nvSpPr>
          <p:cNvPr id="143" name="矩形 142"/>
          <p:cNvSpPr/>
          <p:nvPr/>
        </p:nvSpPr>
        <p:spPr>
          <a:xfrm>
            <a:off x="5234348" y="1130449"/>
            <a:ext cx="1723307"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微软雅黑" pitchFamily="34" charset="-122"/>
                <a:ea typeface="微软雅黑" pitchFamily="34" charset="-122"/>
              </a:rPr>
              <a:t>Click to add a title</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4" name="矩形 47"/>
          <p:cNvSpPr>
            <a:spLocks noChangeArrowheads="1"/>
          </p:cNvSpPr>
          <p:nvPr/>
        </p:nvSpPr>
        <p:spPr bwMode="auto">
          <a:xfrm>
            <a:off x="2994991" y="1497886"/>
            <a:ext cx="6427305" cy="54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Enter the comprehensive description of the chart above here, and enter the comprehensive description description of the chart here.</a:t>
            </a: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3884298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40000">
                                          <p:cBhvr additive="base">
                                            <p:cTn id="1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14:presetBounceEnd="40000">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14:bounceEnd="40000">
                                          <p:cBhvr additive="base">
                                            <p:cTn id="16"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14:presetBounceEnd="40000">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14:bounceEnd="40000">
                                          <p:cBhvr additive="base">
                                            <p:cTn id="20"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14:presetBounceEnd="4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0000">
                                          <p:cBhvr additive="base">
                                            <p:cTn id="24"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40000">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14:bounceEnd="40000">
                                          <p:cBhvr additive="base">
                                            <p:cTn id="36"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14:presetBounceEnd="40000">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14:bounceEnd="40000">
                                          <p:cBhvr additive="base">
                                            <p:cTn id="40"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14:presetBounceEnd="40000">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14:bounceEnd="40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35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17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05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24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1+#ppt_w/2"/>
                                              </p:val>
                                            </p:tav>
                                            <p:tav tm="100000">
                                              <p:val>
                                                <p:strVal val="#ppt_x"/>
                                              </p:val>
                                            </p:tav>
                                          </p:tavLst>
                                        </p:anim>
                                        <p:anim calcmode="lin" valueType="num">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0-#ppt_w/2"/>
                                              </p:val>
                                            </p:tav>
                                            <p:tav tm="100000">
                                              <p:val>
                                                <p:strVal val="#ppt_x"/>
                                              </p:val>
                                            </p:tav>
                                          </p:tavLst>
                                        </p:anim>
                                        <p:anim calcmode="lin" valueType="num">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1+#ppt_w/2"/>
                                              </p:val>
                                            </p:tav>
                                            <p:tav tm="100000">
                                              <p:val>
                                                <p:strVal val="#ppt_x"/>
                                              </p:val>
                                            </p:tav>
                                          </p:tavLst>
                                        </p:anim>
                                        <p:anim calcmode="lin" valueType="num">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0-#ppt_w/2"/>
                                              </p:val>
                                            </p:tav>
                                            <p:tav tm="100000">
                                              <p:val>
                                                <p:strVal val="#ppt_x"/>
                                              </p:val>
                                            </p:tav>
                                          </p:tavLst>
                                        </p:anim>
                                        <p:anim calcmode="lin" valueType="num">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35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17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05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24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082660" y="1100132"/>
            <a:ext cx="2113079"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05</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Work plan for next year</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2446" y="2356959"/>
            <a:ext cx="817626" cy="754034"/>
          </a:xfrm>
          <a:prstGeom prst="rect">
            <a:avLst/>
          </a:prstGeom>
        </p:spPr>
      </p:pic>
    </p:spTree>
    <p:extLst>
      <p:ext uri="{BB962C8B-B14F-4D97-AF65-F5344CB8AC3E}">
        <p14:creationId xmlns:p14="http://schemas.microsoft.com/office/powerpoint/2010/main" val="1738145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56" name="Oval 37"/>
            <p:cNvSpPr/>
            <p:nvPr/>
          </p:nvSpPr>
          <p:spPr>
            <a:xfrm>
              <a:off x="6911081" y="1319774"/>
              <a:ext cx="1053000" cy="1053000"/>
            </a:xfrm>
            <a:prstGeom prst="ellipse">
              <a:avLst/>
            </a:prstGeom>
            <a:blipFill>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63" name="Oval 43"/>
            <p:cNvSpPr/>
            <p:nvPr/>
          </p:nvSpPr>
          <p:spPr>
            <a:xfrm>
              <a:off x="4998238" y="1319774"/>
              <a:ext cx="1053000" cy="1053000"/>
            </a:xfrm>
            <a:prstGeom prst="ellipse">
              <a:avLst/>
            </a:prstGeom>
            <a:blipFill>
              <a:blip r:embed="rId4"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76" name="Oval 33"/>
            <p:cNvSpPr/>
            <p:nvPr/>
          </p:nvSpPr>
          <p:spPr>
            <a:xfrm>
              <a:off x="3085676" y="1319774"/>
              <a:ext cx="1053000" cy="1053000"/>
            </a:xfrm>
            <a:prstGeom prst="ellipse">
              <a:avLst/>
            </a:prstGeom>
            <a:blipFill>
              <a:blip r:embed="rId5"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84" name="Oval 40"/>
            <p:cNvSpPr/>
            <p:nvPr/>
          </p:nvSpPr>
          <p:spPr>
            <a:xfrm>
              <a:off x="1174001" y="1319774"/>
              <a:ext cx="1053000" cy="1053000"/>
            </a:xfrm>
            <a:prstGeom prst="ellipse">
              <a:avLst/>
            </a:prstGeom>
            <a:blipFill>
              <a:blip r:embed="rId6"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itchFamily="34" charset="-122"/>
              </a:rPr>
              <a:t>Enter the comprehensive description description of the above chart here, enter the comprehensive description description of the above chart here, enter the comprehensive description description of the above chart here, enter the comprehensive description description of the chart above here.</a:t>
            </a: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Quarter 1</a:t>
            </a:r>
            <a:endParaRPr lang="en-US" altLang="zh-CN" sz="2200" b="1" dirty="0">
              <a:solidFill>
                <a:schemeClr val="bg1">
                  <a:lumMod val="95000"/>
                </a:schemeClr>
              </a:solidFill>
              <a:latin typeface="微软雅黑" pitchFamily="34" charset="-122"/>
              <a:ea typeface="微软雅黑" pitchFamily="3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Enter the comprehensive description of the chart above here</a:t>
            </a: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Quarter 2</a:t>
            </a:r>
            <a:endParaRPr lang="en-US" altLang="zh-CN" sz="2200" b="1" dirty="0">
              <a:solidFill>
                <a:schemeClr val="bg1">
                  <a:lumMod val="95000"/>
                </a:schemeClr>
              </a:solidFill>
              <a:latin typeface="微软雅黑" pitchFamily="34" charset="-122"/>
              <a:ea typeface="微软雅黑" pitchFamily="3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Enter the comprehensive description of the chart above here</a:t>
            </a: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Quarter 4</a:t>
            </a:r>
            <a:endParaRPr lang="en-US" altLang="zh-CN" sz="2200" b="1" dirty="0">
              <a:solidFill>
                <a:schemeClr val="bg1">
                  <a:lumMod val="95000"/>
                </a:schemeClr>
              </a:solidFill>
              <a:latin typeface="微软雅黑" pitchFamily="34" charset="-122"/>
              <a:ea typeface="微软雅黑" pitchFamily="3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Enter the comprehensive description of the chart above here</a:t>
            </a: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Quarter 3</a:t>
            </a:r>
            <a:endParaRPr lang="en-US" altLang="zh-CN" sz="2200" b="1" dirty="0">
              <a:solidFill>
                <a:schemeClr val="bg1">
                  <a:lumMod val="95000"/>
                </a:schemeClr>
              </a:solidFill>
              <a:latin typeface="微软雅黑" pitchFamily="34" charset="-122"/>
              <a:ea typeface="微软雅黑" pitchFamily="3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Enter the comprehensive description of the chart above here</a:t>
            </a: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131650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4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29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3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38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3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33" y="2618085"/>
            <a:ext cx="12179136" cy="1349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6" b="1" dirty="0">
              <a:solidFill>
                <a:schemeClr val="tx1"/>
              </a:solidFill>
              <a:latin typeface="方正兰亭黑简体" pitchFamily="2" charset="-122"/>
              <a:ea typeface="方正兰亭黑简体" pitchFamily="2" charset="-122"/>
            </a:endParaRPr>
          </a:p>
        </p:txBody>
      </p:sp>
      <p:graphicFrame>
        <p:nvGraphicFramePr>
          <p:cNvPr id="18" name="图表 17"/>
          <p:cNvGraphicFramePr/>
          <p:nvPr/>
        </p:nvGraphicFramePr>
        <p:xfrm>
          <a:off x="464728" y="1958090"/>
          <a:ext cx="2494765" cy="2648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p:cNvGraphicFramePr/>
          <p:nvPr/>
        </p:nvGraphicFramePr>
        <p:xfrm>
          <a:off x="3354202" y="1958090"/>
          <a:ext cx="2494765" cy="2648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图表 19"/>
          <p:cNvGraphicFramePr/>
          <p:nvPr/>
        </p:nvGraphicFramePr>
        <p:xfrm>
          <a:off x="6243675" y="1958090"/>
          <a:ext cx="2494765" cy="2648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图表 20"/>
          <p:cNvGraphicFramePr/>
          <p:nvPr/>
        </p:nvGraphicFramePr>
        <p:xfrm>
          <a:off x="9133150" y="1958090"/>
          <a:ext cx="2494765" cy="264804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9"/>
          <p:cNvSpPr txBox="1"/>
          <p:nvPr/>
        </p:nvSpPr>
        <p:spPr>
          <a:xfrm>
            <a:off x="9584144"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90</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3801273"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50</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4" name="TextBox 21"/>
          <p:cNvSpPr txBox="1"/>
          <p:nvPr/>
        </p:nvSpPr>
        <p:spPr>
          <a:xfrm>
            <a:off x="909837" y="2927356"/>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25</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6692708" y="291044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75</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648162" y="4629378"/>
            <a:ext cx="1949264" cy="430887"/>
          </a:xfrm>
          <a:prstGeom prst="rect">
            <a:avLst/>
          </a:prstGeom>
          <a:noFill/>
        </p:spPr>
        <p:txBody>
          <a:bodyPr wrap="square" rtlCol="0">
            <a:spAutoFit/>
          </a:bodyPr>
          <a:lstStyle/>
          <a:p>
            <a:pPr algn="ctr"/>
            <a:r>
              <a:rPr lang="zh-CN" altLang="en-US" sz="2200" b="1" dirty="0">
                <a:solidFill>
                  <a:schemeClr val="accent1"/>
                </a:solidFill>
              </a:rPr>
              <a:t>Add a title</a:t>
            </a:r>
          </a:p>
        </p:txBody>
      </p:sp>
      <p:sp>
        <p:nvSpPr>
          <p:cNvPr id="27" name="矩形 26"/>
          <p:cNvSpPr>
            <a:spLocks noChangeArrowheads="1"/>
          </p:cNvSpPr>
          <p:nvPr/>
        </p:nvSpPr>
        <p:spPr bwMode="auto">
          <a:xfrm>
            <a:off x="548805" y="5054714"/>
            <a:ext cx="2326610"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Enter a comprehensive description of the chart above here.</a:t>
            </a:r>
          </a:p>
        </p:txBody>
      </p:sp>
      <p:sp>
        <p:nvSpPr>
          <p:cNvPr id="28" name="TextBox 42"/>
          <p:cNvSpPr txBox="1"/>
          <p:nvPr/>
        </p:nvSpPr>
        <p:spPr>
          <a:xfrm>
            <a:off x="3537636" y="4629378"/>
            <a:ext cx="1949264" cy="430887"/>
          </a:xfrm>
          <a:prstGeom prst="rect">
            <a:avLst/>
          </a:prstGeom>
          <a:noFill/>
        </p:spPr>
        <p:txBody>
          <a:bodyPr wrap="square" rtlCol="0">
            <a:spAutoFit/>
          </a:bodyPr>
          <a:lstStyle/>
          <a:p>
            <a:pPr algn="ctr"/>
            <a:r>
              <a:rPr lang="zh-CN" altLang="en-US" sz="2200" b="1" dirty="0">
                <a:solidFill>
                  <a:schemeClr val="accent1"/>
                </a:solidFill>
              </a:rPr>
              <a:t>Add a title</a:t>
            </a:r>
          </a:p>
        </p:txBody>
      </p:sp>
      <p:sp>
        <p:nvSpPr>
          <p:cNvPr id="29" name="矩形 28"/>
          <p:cNvSpPr>
            <a:spLocks noChangeArrowheads="1"/>
          </p:cNvSpPr>
          <p:nvPr/>
        </p:nvSpPr>
        <p:spPr bwMode="auto">
          <a:xfrm>
            <a:off x="3438279" y="5054714"/>
            <a:ext cx="2326610"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Enter a comprehensive description of the chart above here.</a:t>
            </a:r>
          </a:p>
        </p:txBody>
      </p:sp>
      <p:sp>
        <p:nvSpPr>
          <p:cNvPr id="30" name="TextBox 42"/>
          <p:cNvSpPr txBox="1"/>
          <p:nvPr/>
        </p:nvSpPr>
        <p:spPr>
          <a:xfrm>
            <a:off x="6427110" y="4629378"/>
            <a:ext cx="1949264" cy="430887"/>
          </a:xfrm>
          <a:prstGeom prst="rect">
            <a:avLst/>
          </a:prstGeom>
          <a:noFill/>
        </p:spPr>
        <p:txBody>
          <a:bodyPr wrap="square" rtlCol="0">
            <a:spAutoFit/>
          </a:bodyPr>
          <a:lstStyle/>
          <a:p>
            <a:pPr algn="ctr"/>
            <a:r>
              <a:rPr lang="zh-CN" altLang="en-US" sz="2200" b="1" dirty="0">
                <a:solidFill>
                  <a:schemeClr val="accent1"/>
                </a:solidFill>
              </a:rPr>
              <a:t>Add a title</a:t>
            </a:r>
          </a:p>
        </p:txBody>
      </p:sp>
      <p:sp>
        <p:nvSpPr>
          <p:cNvPr id="31" name="矩形 30"/>
          <p:cNvSpPr>
            <a:spLocks noChangeArrowheads="1"/>
          </p:cNvSpPr>
          <p:nvPr/>
        </p:nvSpPr>
        <p:spPr bwMode="auto">
          <a:xfrm>
            <a:off x="6327753" y="5054714"/>
            <a:ext cx="2326610"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Enter a comprehensive description of the chart above here.</a:t>
            </a:r>
          </a:p>
        </p:txBody>
      </p:sp>
      <p:sp>
        <p:nvSpPr>
          <p:cNvPr id="32" name="TextBox 42"/>
          <p:cNvSpPr txBox="1"/>
          <p:nvPr/>
        </p:nvSpPr>
        <p:spPr>
          <a:xfrm>
            <a:off x="9316585" y="4629378"/>
            <a:ext cx="1949264" cy="430887"/>
          </a:xfrm>
          <a:prstGeom prst="rect">
            <a:avLst/>
          </a:prstGeom>
          <a:noFill/>
        </p:spPr>
        <p:txBody>
          <a:bodyPr wrap="square" rtlCol="0">
            <a:spAutoFit/>
          </a:bodyPr>
          <a:lstStyle/>
          <a:p>
            <a:pPr algn="ctr"/>
            <a:r>
              <a:rPr lang="zh-CN" altLang="en-US" sz="2200" b="1" dirty="0">
                <a:solidFill>
                  <a:schemeClr val="accent1"/>
                </a:solidFill>
              </a:rPr>
              <a:t>Add a title</a:t>
            </a:r>
          </a:p>
        </p:txBody>
      </p:sp>
      <p:sp>
        <p:nvSpPr>
          <p:cNvPr id="33" name="矩形 32"/>
          <p:cNvSpPr>
            <a:spLocks noChangeArrowheads="1"/>
          </p:cNvSpPr>
          <p:nvPr/>
        </p:nvSpPr>
        <p:spPr bwMode="auto">
          <a:xfrm>
            <a:off x="9217228" y="5054714"/>
            <a:ext cx="2326610"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Enter a comprehensive description of the chart above here.</a:t>
            </a: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885124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c="http://schemas.openxmlformats.org/drawingml/2006/chart"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1000"/>
                                        <p:tgtEl>
                                          <p:spTgt spid="18"/>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par>
                                <p:cTn id="18" presetID="21" presetClass="entr" presetSubtype="1"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1000"/>
                                        <p:tgtEl>
                                          <p:spTgt spid="2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Graphic spid="19" grpId="0">
        <p:bldAsOne/>
      </p:bldGraphic>
      <p:bldGraphic spid="20" grpId="0">
        <p:bldAsOne/>
      </p:bldGraphic>
      <p:bldGraphic spid="21" grpId="0">
        <p:bldAsOne/>
      </p:bldGraphic>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Enter the title</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Enter the title</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Enter the title</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Enter the title</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Enter the title</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495136"/>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Enter a comprehensive description of the chart above here</a:t>
            </a:r>
          </a:p>
        </p:txBody>
      </p:sp>
      <p:sp>
        <p:nvSpPr>
          <p:cNvPr id="88" name="TextBox 31"/>
          <p:cNvSpPr txBox="1"/>
          <p:nvPr/>
        </p:nvSpPr>
        <p:spPr>
          <a:xfrm>
            <a:off x="7300869" y="2145239"/>
            <a:ext cx="1863131" cy="495136"/>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Enter a comprehensive description of the chart above here</a:t>
            </a:r>
          </a:p>
        </p:txBody>
      </p:sp>
      <p:sp>
        <p:nvSpPr>
          <p:cNvPr id="89" name="TextBox 32"/>
          <p:cNvSpPr txBox="1"/>
          <p:nvPr/>
        </p:nvSpPr>
        <p:spPr>
          <a:xfrm>
            <a:off x="1187646" y="3840445"/>
            <a:ext cx="1860753" cy="495136"/>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Enter a comprehensive description of the chart above here</a:t>
            </a:r>
          </a:p>
        </p:txBody>
      </p:sp>
      <p:sp>
        <p:nvSpPr>
          <p:cNvPr id="90" name="TextBox 33"/>
          <p:cNvSpPr txBox="1"/>
          <p:nvPr/>
        </p:nvSpPr>
        <p:spPr>
          <a:xfrm>
            <a:off x="5262335" y="3840445"/>
            <a:ext cx="1863131" cy="495136"/>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Enter a comprehensive description of the chart above here</a:t>
            </a:r>
          </a:p>
        </p:txBody>
      </p:sp>
      <p:sp>
        <p:nvSpPr>
          <p:cNvPr id="91" name="TextBox 34"/>
          <p:cNvSpPr txBox="1"/>
          <p:nvPr/>
        </p:nvSpPr>
        <p:spPr>
          <a:xfrm>
            <a:off x="9339403" y="3840445"/>
            <a:ext cx="1863131" cy="495136"/>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Enter a comprehensive description of the chart above here</a:t>
            </a: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2165220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a:spLocks/>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0" name="Freeform 39"/>
            <p:cNvSpPr>
              <a:spLocks/>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1" name="Freeform 40"/>
            <p:cNvSpPr>
              <a:spLocks/>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a:spLocks/>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4" name="Freeform 38"/>
            <p:cNvSpPr>
              <a:spLocks/>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5" name="Freeform 41"/>
            <p:cNvSpPr>
              <a:spLocks/>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a:spLocks/>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8" name="Freeform 37"/>
            <p:cNvSpPr>
              <a:spLocks/>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9" name="Freeform 42"/>
            <p:cNvSpPr>
              <a:spLocks/>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01。</a:t>
            </a: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02。</a:t>
            </a: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03。</a:t>
            </a:r>
          </a:p>
        </p:txBody>
      </p:sp>
      <p:sp>
        <p:nvSpPr>
          <p:cNvPr id="122" name="TextBox 59"/>
          <p:cNvSpPr txBox="1">
            <a:spLocks noChangeArrowheads="1"/>
          </p:cNvSpPr>
          <p:nvPr/>
        </p:nvSpPr>
        <p:spPr bwMode="auto">
          <a:xfrm flipH="1">
            <a:off x="8053352" y="2122016"/>
            <a:ext cx="4019378"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Click here to enter the text</a:t>
            </a:r>
            <a:endParaRPr lang="en-US" altLang="ko-KR" kern="0" dirty="0">
              <a:solidFill>
                <a:schemeClr val="bg1">
                  <a:lumMod val="95000"/>
                </a:schemeClr>
              </a:solidFill>
              <a:latin typeface="微软雅黑" pitchFamily="34" charset="-122"/>
              <a:ea typeface="微软雅黑" pitchFamily="34" charset="-122"/>
            </a:endParaRPr>
          </a:p>
        </p:txBody>
      </p:sp>
      <p:sp>
        <p:nvSpPr>
          <p:cNvPr id="123" name="TextBox 59"/>
          <p:cNvSpPr txBox="1">
            <a:spLocks noChangeArrowheads="1"/>
          </p:cNvSpPr>
          <p:nvPr/>
        </p:nvSpPr>
        <p:spPr bwMode="auto">
          <a:xfrm flipH="1">
            <a:off x="8053352" y="2602962"/>
            <a:ext cx="4019378"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Click here to enter the text</a:t>
            </a:r>
            <a:endParaRPr lang="en-US" altLang="ko-KR" kern="0" dirty="0">
              <a:solidFill>
                <a:schemeClr val="bg1">
                  <a:lumMod val="95000"/>
                </a:schemeClr>
              </a:solidFill>
              <a:latin typeface="微软雅黑" pitchFamily="34" charset="-122"/>
              <a:ea typeface="微软雅黑" pitchFamily="34" charset="-122"/>
            </a:endParaRPr>
          </a:p>
        </p:txBody>
      </p:sp>
      <p:sp>
        <p:nvSpPr>
          <p:cNvPr id="124" name="TextBox 59"/>
          <p:cNvSpPr txBox="1">
            <a:spLocks noChangeArrowheads="1"/>
          </p:cNvSpPr>
          <p:nvPr/>
        </p:nvSpPr>
        <p:spPr bwMode="auto">
          <a:xfrm flipH="1">
            <a:off x="8053352" y="3050875"/>
            <a:ext cx="4019378"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Click here to enter the text</a:t>
            </a:r>
            <a:endParaRPr lang="en-US" altLang="ko-KR" kern="0" dirty="0">
              <a:solidFill>
                <a:schemeClr val="bg1">
                  <a:lumMod val="95000"/>
                </a:schemeClr>
              </a:solidFill>
              <a:latin typeface="微软雅黑" pitchFamily="34" charset="-122"/>
              <a:ea typeface="微软雅黑" pitchFamily="34" charset="-122"/>
            </a:endParaRPr>
          </a:p>
        </p:txBody>
      </p:sp>
      <p:sp>
        <p:nvSpPr>
          <p:cNvPr id="125" name="TextBox 59"/>
          <p:cNvSpPr txBox="1">
            <a:spLocks noChangeArrowheads="1"/>
          </p:cNvSpPr>
          <p:nvPr/>
        </p:nvSpPr>
        <p:spPr bwMode="auto">
          <a:xfrm flipH="1">
            <a:off x="1076131" y="1503217"/>
            <a:ext cx="3650319" cy="400101"/>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1"/>
                </a:solidFill>
                <a:latin typeface="微软雅黑" pitchFamily="34" charset="-122"/>
                <a:ea typeface="微软雅黑" pitchFamily="34" charset="-122"/>
              </a:rPr>
              <a:t>Click to enter the title</a:t>
            </a:r>
            <a:endParaRPr lang="en-US" altLang="ko-KR" sz="2000" kern="0" dirty="0">
              <a:solidFill>
                <a:schemeClr val="accent1"/>
              </a:solidFill>
              <a:latin typeface="微软雅黑" pitchFamily="34" charset="-122"/>
              <a:ea typeface="微软雅黑" pitchFamily="34" charset="-122"/>
            </a:endParaRPr>
          </a:p>
        </p:txBody>
      </p:sp>
      <p:sp>
        <p:nvSpPr>
          <p:cNvPr id="126" name="矩形 125"/>
          <p:cNvSpPr>
            <a:spLocks noChangeArrowheads="1"/>
          </p:cNvSpPr>
          <p:nvPr/>
        </p:nvSpPr>
        <p:spPr bwMode="auto">
          <a:xfrm>
            <a:off x="1076133" y="1817382"/>
            <a:ext cx="3122076" cy="91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Enter the description description of the chart above here, and enter the description description of the chart above here.</a:t>
            </a:r>
            <a:endParaRPr lang="zh-CN" altLang="en-US" sz="1200" dirty="0">
              <a:solidFill>
                <a:schemeClr val="tx1">
                  <a:lumMod val="65000"/>
                  <a:lumOff val="35000"/>
                </a:schemeClr>
              </a:solidFill>
            </a:endParaRPr>
          </a:p>
        </p:txBody>
      </p:sp>
      <p:sp>
        <p:nvSpPr>
          <p:cNvPr id="127" name="TextBox 59"/>
          <p:cNvSpPr txBox="1">
            <a:spLocks noChangeArrowheads="1"/>
          </p:cNvSpPr>
          <p:nvPr/>
        </p:nvSpPr>
        <p:spPr bwMode="auto">
          <a:xfrm flipH="1">
            <a:off x="1076131" y="2650774"/>
            <a:ext cx="3650319" cy="400101"/>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2"/>
                </a:solidFill>
                <a:latin typeface="微软雅黑" pitchFamily="34" charset="-122"/>
                <a:ea typeface="微软雅黑" pitchFamily="34" charset="-122"/>
              </a:rPr>
              <a:t>Click to enter the title</a:t>
            </a:r>
            <a:endParaRPr lang="en-US" altLang="ko-KR" sz="2000" kern="0" dirty="0">
              <a:solidFill>
                <a:schemeClr val="accent2"/>
              </a:solidFill>
              <a:latin typeface="微软雅黑" pitchFamily="34" charset="-122"/>
              <a:ea typeface="微软雅黑" pitchFamily="34" charset="-122"/>
            </a:endParaRPr>
          </a:p>
        </p:txBody>
      </p:sp>
      <p:sp>
        <p:nvSpPr>
          <p:cNvPr id="128" name="矩形 127"/>
          <p:cNvSpPr>
            <a:spLocks noChangeArrowheads="1"/>
          </p:cNvSpPr>
          <p:nvPr/>
        </p:nvSpPr>
        <p:spPr bwMode="auto">
          <a:xfrm>
            <a:off x="1076133" y="2964939"/>
            <a:ext cx="3122076" cy="91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Enter the description description of the chart above here, and enter the description description of the chart above here.</a:t>
            </a:r>
            <a:endParaRPr lang="zh-CN" altLang="en-US" sz="1200" dirty="0">
              <a:solidFill>
                <a:schemeClr val="tx1">
                  <a:lumMod val="65000"/>
                  <a:lumOff val="35000"/>
                </a:schemeClr>
              </a:solidFill>
            </a:endParaRPr>
          </a:p>
        </p:txBody>
      </p:sp>
      <p:sp>
        <p:nvSpPr>
          <p:cNvPr id="129" name="TextBox 59"/>
          <p:cNvSpPr txBox="1">
            <a:spLocks noChangeArrowheads="1"/>
          </p:cNvSpPr>
          <p:nvPr/>
        </p:nvSpPr>
        <p:spPr bwMode="auto">
          <a:xfrm flipH="1">
            <a:off x="1076131" y="3798331"/>
            <a:ext cx="3650319" cy="400101"/>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1"/>
                </a:solidFill>
                <a:latin typeface="微软雅黑" pitchFamily="34" charset="-122"/>
                <a:ea typeface="微软雅黑" pitchFamily="34" charset="-122"/>
              </a:rPr>
              <a:t>Click to enter the title</a:t>
            </a:r>
            <a:endParaRPr lang="en-US" altLang="ko-KR" sz="2000" kern="0" dirty="0">
              <a:solidFill>
                <a:schemeClr val="accent1"/>
              </a:solidFill>
              <a:latin typeface="微软雅黑" pitchFamily="34" charset="-122"/>
              <a:ea typeface="微软雅黑" pitchFamily="34" charset="-122"/>
            </a:endParaRPr>
          </a:p>
        </p:txBody>
      </p:sp>
      <p:sp>
        <p:nvSpPr>
          <p:cNvPr id="130" name="矩形 129"/>
          <p:cNvSpPr>
            <a:spLocks noChangeArrowheads="1"/>
          </p:cNvSpPr>
          <p:nvPr/>
        </p:nvSpPr>
        <p:spPr bwMode="auto">
          <a:xfrm>
            <a:off x="1060092" y="4112496"/>
            <a:ext cx="3282056" cy="91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Enter the description description of the chart above here, and enter the description description of the chart above here.</a:t>
            </a:r>
            <a:endParaRPr lang="zh-CN" altLang="en-US" sz="1200" dirty="0">
              <a:solidFill>
                <a:schemeClr val="tx1">
                  <a:lumMod val="65000"/>
                  <a:lumOff val="35000"/>
                </a:schemeClr>
              </a:solidFill>
            </a:endParaRPr>
          </a:p>
        </p:txBody>
      </p:sp>
      <p:sp>
        <p:nvSpPr>
          <p:cNvPr id="131" name="TextBox 107"/>
          <p:cNvSpPr txBox="1"/>
          <p:nvPr/>
        </p:nvSpPr>
        <p:spPr>
          <a:xfrm>
            <a:off x="985386" y="5405046"/>
            <a:ext cx="10221231"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Enter the comprehensive description description of the above chart here, enter the comprehensive description description of the chart above here, and enter the comprehensive description description of the chart above here.</a:t>
            </a: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1759421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p:stCondLst>
                              <p:cond delay="75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p:stCondLst>
                              <p:cond delay="175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p:stCondLst>
                              <p:cond delay="225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500" fill="hold"/>
                                        <p:tgtEl>
                                          <p:spTgt spid="125"/>
                                        </p:tgtEl>
                                        <p:attrNameLst>
                                          <p:attrName>ppt_x</p:attrName>
                                        </p:attrNameLst>
                                      </p:cBhvr>
                                      <p:tavLst>
                                        <p:tav tm="0">
                                          <p:val>
                                            <p:strVal val="0-#ppt_w/2"/>
                                          </p:val>
                                        </p:tav>
                                        <p:tav tm="100000">
                                          <p:val>
                                            <p:strVal val="#ppt_x"/>
                                          </p:val>
                                        </p:tav>
                                      </p:tavLst>
                                    </p:anim>
                                    <p:anim calcmode="lin" valueType="num">
                                      <p:cBhvr additive="base">
                                        <p:cTn id="31" dur="500" fill="hold"/>
                                        <p:tgtEl>
                                          <p:spTgt spid="125"/>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0-#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18" presetClass="entr" presetSubtype="1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childTnLst>
                          </p:cTn>
                        </p:par>
                        <p:par>
                          <p:cTn id="40" fill="hold">
                            <p:stCondLst>
                              <p:cond delay="3250"/>
                            </p:stCondLst>
                            <p:childTnLst>
                              <p:par>
                                <p:cTn id="41" presetID="2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250" fill="hold"/>
                                        <p:tgtEl>
                                          <p:spTgt spid="120"/>
                                        </p:tgtEl>
                                        <p:attrNameLst>
                                          <p:attrName>ppt_w</p:attrName>
                                        </p:attrNameLst>
                                      </p:cBhvr>
                                      <p:tavLst>
                                        <p:tav tm="0">
                                          <p:val>
                                            <p:fltVal val="0"/>
                                          </p:val>
                                        </p:tav>
                                        <p:tav tm="100000">
                                          <p:val>
                                            <p:strVal val="#ppt_w"/>
                                          </p:val>
                                        </p:tav>
                                      </p:tavLst>
                                    </p:anim>
                                    <p:anim calcmode="lin" valueType="num">
                                      <p:cBhvr>
                                        <p:cTn id="44" dur="250" fill="hold"/>
                                        <p:tgtEl>
                                          <p:spTgt spid="120"/>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500" fill="hold"/>
                                        <p:tgtEl>
                                          <p:spTgt spid="123"/>
                                        </p:tgtEl>
                                        <p:attrNameLst>
                                          <p:attrName>ppt_x</p:attrName>
                                        </p:attrNameLst>
                                      </p:cBhvr>
                                      <p:tavLst>
                                        <p:tav tm="0">
                                          <p:val>
                                            <p:strVal val="1+#ppt_w/2"/>
                                          </p:val>
                                        </p:tav>
                                        <p:tav tm="100000">
                                          <p:val>
                                            <p:strVal val="#ppt_x"/>
                                          </p:val>
                                        </p:tav>
                                      </p:tavLst>
                                    </p:anim>
                                    <p:anim calcmode="lin" valueType="num">
                                      <p:cBhvr additive="base">
                                        <p:cTn id="49" dur="500" fill="hold"/>
                                        <p:tgtEl>
                                          <p:spTgt spid="123"/>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3" presetClass="entr" presetSubtype="16"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childTnLst>
                                </p:cTn>
                              </p:par>
                            </p:childTnLst>
                          </p:cTn>
                        </p:par>
                        <p:par>
                          <p:cTn id="55" fill="hold">
                            <p:stCondLst>
                              <p:cond delay="4500"/>
                            </p:stCondLst>
                            <p:childTnLst>
                              <p:par>
                                <p:cTn id="56" presetID="18" presetClass="entr" presetSubtype="12"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300"/>
                                        <p:tgtEl>
                                          <p:spTgt spid="60"/>
                                        </p:tgtEl>
                                      </p:cBhvr>
                                    </p:animEffect>
                                  </p:childTnLst>
                                </p:cTn>
                              </p:par>
                            </p:childTnLst>
                          </p:cTn>
                        </p:par>
                        <p:par>
                          <p:cTn id="59" fill="hold">
                            <p:stCondLst>
                              <p:cond delay="48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fill="hold"/>
                                        <p:tgtEl>
                                          <p:spTgt spid="127"/>
                                        </p:tgtEl>
                                        <p:attrNameLst>
                                          <p:attrName>ppt_x</p:attrName>
                                        </p:attrNameLst>
                                      </p:cBhvr>
                                      <p:tavLst>
                                        <p:tav tm="0">
                                          <p:val>
                                            <p:strVal val="0-#ppt_w/2"/>
                                          </p:val>
                                        </p:tav>
                                        <p:tav tm="100000">
                                          <p:val>
                                            <p:strVal val="#ppt_x"/>
                                          </p:val>
                                        </p:tav>
                                      </p:tavLst>
                                    </p:anim>
                                    <p:anim calcmode="lin" valueType="num">
                                      <p:cBhvr additive="base">
                                        <p:cTn id="63" dur="500" fill="hold"/>
                                        <p:tgtEl>
                                          <p:spTgt spid="127"/>
                                        </p:tgtEl>
                                        <p:attrNameLst>
                                          <p:attrName>ppt_y</p:attrName>
                                        </p:attrNameLst>
                                      </p:cBhvr>
                                      <p:tavLst>
                                        <p:tav tm="0">
                                          <p:val>
                                            <p:strVal val="#ppt_y"/>
                                          </p:val>
                                        </p:tav>
                                        <p:tav tm="100000">
                                          <p:val>
                                            <p:strVal val="#ppt_y"/>
                                          </p:val>
                                        </p:tav>
                                      </p:tavLst>
                                    </p:anim>
                                  </p:childTnLst>
                                </p:cTn>
                              </p:par>
                              <p:par>
                                <p:cTn id="64" presetID="2" presetClass="entr" presetSubtype="8" accel="50000" decel="50000"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additive="base">
                                        <p:cTn id="66" dur="500" fill="hold"/>
                                        <p:tgtEl>
                                          <p:spTgt spid="128"/>
                                        </p:tgtEl>
                                        <p:attrNameLst>
                                          <p:attrName>ppt_x</p:attrName>
                                        </p:attrNameLst>
                                      </p:cBhvr>
                                      <p:tavLst>
                                        <p:tav tm="0">
                                          <p:val>
                                            <p:strVal val="0-#ppt_w/2"/>
                                          </p:val>
                                        </p:tav>
                                        <p:tav tm="100000">
                                          <p:val>
                                            <p:strVal val="#ppt_x"/>
                                          </p:val>
                                        </p:tav>
                                      </p:tavLst>
                                    </p:anim>
                                    <p:anim calcmode="lin" valueType="num">
                                      <p:cBhvr additive="base">
                                        <p:cTn id="67" dur="500" fill="hold"/>
                                        <p:tgtEl>
                                          <p:spTgt spid="128"/>
                                        </p:tgtEl>
                                        <p:attrNameLst>
                                          <p:attrName>ppt_y</p:attrName>
                                        </p:attrNameLst>
                                      </p:cBhvr>
                                      <p:tavLst>
                                        <p:tav tm="0">
                                          <p:val>
                                            <p:strVal val="#ppt_y"/>
                                          </p:val>
                                        </p:tav>
                                        <p:tav tm="100000">
                                          <p:val>
                                            <p:strVal val="#ppt_y"/>
                                          </p:val>
                                        </p:tav>
                                      </p:tavLst>
                                    </p:anim>
                                  </p:childTnLst>
                                </p:cTn>
                              </p:par>
                            </p:childTnLst>
                          </p:cTn>
                        </p:par>
                        <p:par>
                          <p:cTn id="68" fill="hold">
                            <p:stCondLst>
                              <p:cond delay="5300"/>
                            </p:stCondLst>
                            <p:childTnLst>
                              <p:par>
                                <p:cTn id="69" presetID="18" presetClass="entr" presetSubtype="12"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strips(downLeft)">
                                      <p:cBhvr>
                                        <p:cTn id="71" dur="500"/>
                                        <p:tgtEl>
                                          <p:spTgt spid="43"/>
                                        </p:tgtEl>
                                      </p:cBhvr>
                                    </p:animEffect>
                                  </p:childTnLst>
                                </p:cTn>
                              </p:par>
                            </p:childTnLst>
                          </p:cTn>
                        </p:par>
                        <p:par>
                          <p:cTn id="72" fill="hold">
                            <p:stCondLst>
                              <p:cond delay="5800"/>
                            </p:stCondLst>
                            <p:childTnLst>
                              <p:par>
                                <p:cTn id="73" presetID="23" presetClass="entr" presetSubtype="16" fill="hold" grpId="0" nodeType="after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6050"/>
                            </p:stCondLst>
                            <p:childTnLst>
                              <p:par>
                                <p:cTn id="78" presetID="2" presetClass="entr" presetSubtype="2" accel="50000" decel="50000"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additive="base">
                                        <p:cTn id="80" dur="500" fill="hold"/>
                                        <p:tgtEl>
                                          <p:spTgt spid="124"/>
                                        </p:tgtEl>
                                        <p:attrNameLst>
                                          <p:attrName>ppt_x</p:attrName>
                                        </p:attrNameLst>
                                      </p:cBhvr>
                                      <p:tavLst>
                                        <p:tav tm="0">
                                          <p:val>
                                            <p:strVal val="1+#ppt_w/2"/>
                                          </p:val>
                                        </p:tav>
                                        <p:tav tm="100000">
                                          <p:val>
                                            <p:strVal val="#ppt_x"/>
                                          </p:val>
                                        </p:tav>
                                      </p:tavLst>
                                    </p:anim>
                                    <p:anim calcmode="lin" valueType="num">
                                      <p:cBhvr additive="base">
                                        <p:cTn id="81" dur="500" fill="hold"/>
                                        <p:tgtEl>
                                          <p:spTgt spid="124"/>
                                        </p:tgtEl>
                                        <p:attrNameLst>
                                          <p:attrName>ppt_y</p:attrName>
                                        </p:attrNameLst>
                                      </p:cBhvr>
                                      <p:tavLst>
                                        <p:tav tm="0">
                                          <p:val>
                                            <p:strVal val="#ppt_y"/>
                                          </p:val>
                                        </p:tav>
                                        <p:tav tm="100000">
                                          <p:val>
                                            <p:strVal val="#ppt_y"/>
                                          </p:val>
                                        </p:tav>
                                      </p:tavLst>
                                    </p:anim>
                                  </p:childTnLst>
                                </p:cTn>
                              </p:par>
                            </p:childTnLst>
                          </p:cTn>
                        </p:par>
                        <p:par>
                          <p:cTn id="82" fill="hold">
                            <p:stCondLst>
                              <p:cond delay="6550"/>
                            </p:stCondLst>
                            <p:childTnLst>
                              <p:par>
                                <p:cTn id="83" presetID="23" presetClass="entr" presetSubtype="16"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p:cTn id="85" dur="500" fill="hold"/>
                                        <p:tgtEl>
                                          <p:spTgt spid="118"/>
                                        </p:tgtEl>
                                        <p:attrNameLst>
                                          <p:attrName>ppt_w</p:attrName>
                                        </p:attrNameLst>
                                      </p:cBhvr>
                                      <p:tavLst>
                                        <p:tav tm="0">
                                          <p:val>
                                            <p:fltVal val="0"/>
                                          </p:val>
                                        </p:tav>
                                        <p:tav tm="100000">
                                          <p:val>
                                            <p:strVal val="#ppt_w"/>
                                          </p:val>
                                        </p:tav>
                                      </p:tavLst>
                                    </p:anim>
                                    <p:anim calcmode="lin" valueType="num">
                                      <p:cBhvr>
                                        <p:cTn id="86" dur="500" fill="hold"/>
                                        <p:tgtEl>
                                          <p:spTgt spid="118"/>
                                        </p:tgtEl>
                                        <p:attrNameLst>
                                          <p:attrName>ppt_h</p:attrName>
                                        </p:attrNameLst>
                                      </p:cBhvr>
                                      <p:tavLst>
                                        <p:tav tm="0">
                                          <p:val>
                                            <p:fltVal val="0"/>
                                          </p:val>
                                        </p:tav>
                                        <p:tav tm="100000">
                                          <p:val>
                                            <p:strVal val="#ppt_h"/>
                                          </p:val>
                                        </p:tav>
                                      </p:tavLst>
                                    </p:anim>
                                  </p:childTnLst>
                                </p:cTn>
                              </p:par>
                            </p:childTnLst>
                          </p:cTn>
                        </p:par>
                        <p:par>
                          <p:cTn id="87" fill="hold">
                            <p:stCondLst>
                              <p:cond delay="7050"/>
                            </p:stCondLst>
                            <p:childTnLst>
                              <p:par>
                                <p:cTn id="88" presetID="18" presetClass="entr" presetSubtype="12" fill="hold" nodeType="after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strips(downLeft)">
                                      <p:cBhvr>
                                        <p:cTn id="90" dur="500"/>
                                        <p:tgtEl>
                                          <p:spTgt spid="115"/>
                                        </p:tgtEl>
                                      </p:cBhvr>
                                    </p:animEffect>
                                  </p:childTnLst>
                                </p:cTn>
                              </p:par>
                            </p:childTnLst>
                          </p:cTn>
                        </p:par>
                        <p:par>
                          <p:cTn id="91" fill="hold">
                            <p:stCondLst>
                              <p:cond delay="7550"/>
                            </p:stCondLst>
                            <p:childTnLst>
                              <p:par>
                                <p:cTn id="92" presetID="2" presetClass="entr" presetSubtype="8" accel="50000" decel="50000"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additive="base">
                                        <p:cTn id="94" dur="500" fill="hold"/>
                                        <p:tgtEl>
                                          <p:spTgt spid="129"/>
                                        </p:tgtEl>
                                        <p:attrNameLst>
                                          <p:attrName>ppt_x</p:attrName>
                                        </p:attrNameLst>
                                      </p:cBhvr>
                                      <p:tavLst>
                                        <p:tav tm="0">
                                          <p:val>
                                            <p:strVal val="0-#ppt_w/2"/>
                                          </p:val>
                                        </p:tav>
                                        <p:tav tm="100000">
                                          <p:val>
                                            <p:strVal val="#ppt_x"/>
                                          </p:val>
                                        </p:tav>
                                      </p:tavLst>
                                    </p:anim>
                                    <p:anim calcmode="lin" valueType="num">
                                      <p:cBhvr additive="base">
                                        <p:cTn id="95" dur="500" fill="hold"/>
                                        <p:tgtEl>
                                          <p:spTgt spid="129"/>
                                        </p:tgtEl>
                                        <p:attrNameLst>
                                          <p:attrName>ppt_y</p:attrName>
                                        </p:attrNameLst>
                                      </p:cBhvr>
                                      <p:tavLst>
                                        <p:tav tm="0">
                                          <p:val>
                                            <p:strVal val="#ppt_y"/>
                                          </p:val>
                                        </p:tav>
                                        <p:tav tm="100000">
                                          <p:val>
                                            <p:strVal val="#ppt_y"/>
                                          </p:val>
                                        </p:tav>
                                      </p:tavLst>
                                    </p:anim>
                                  </p:childTnLst>
                                </p:cTn>
                              </p:par>
                              <p:par>
                                <p:cTn id="96" presetID="2" presetClass="entr" presetSubtype="8" accel="50000" decel="5000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 calcmode="lin" valueType="num">
                                      <p:cBhvr additive="base">
                                        <p:cTn id="98" dur="500" fill="hold"/>
                                        <p:tgtEl>
                                          <p:spTgt spid="130"/>
                                        </p:tgtEl>
                                        <p:attrNameLst>
                                          <p:attrName>ppt_x</p:attrName>
                                        </p:attrNameLst>
                                      </p:cBhvr>
                                      <p:tavLst>
                                        <p:tav tm="0">
                                          <p:val>
                                            <p:strVal val="0-#ppt_w/2"/>
                                          </p:val>
                                        </p:tav>
                                        <p:tav tm="100000">
                                          <p:val>
                                            <p:strVal val="#ppt_x"/>
                                          </p:val>
                                        </p:tav>
                                      </p:tavLst>
                                    </p:anim>
                                    <p:anim calcmode="lin" valueType="num">
                                      <p:cBhvr additive="base">
                                        <p:cTn id="99" dur="500" fill="hold"/>
                                        <p:tgtEl>
                                          <p:spTgt spid="130"/>
                                        </p:tgtEl>
                                        <p:attrNameLst>
                                          <p:attrName>ppt_y</p:attrName>
                                        </p:attrNameLst>
                                      </p:cBhvr>
                                      <p:tavLst>
                                        <p:tav tm="0">
                                          <p:val>
                                            <p:strVal val="#ppt_y"/>
                                          </p:val>
                                        </p:tav>
                                        <p:tav tm="100000">
                                          <p:val>
                                            <p:strVal val="#ppt_y"/>
                                          </p:val>
                                        </p:tav>
                                      </p:tavLst>
                                    </p:anim>
                                  </p:childTnLst>
                                </p:cTn>
                              </p:par>
                            </p:childTnLst>
                          </p:cTn>
                        </p:par>
                        <p:par>
                          <p:cTn id="100" fill="hold">
                            <p:stCondLst>
                              <p:cond delay="8050"/>
                            </p:stCondLst>
                            <p:childTnLst>
                              <p:par>
                                <p:cTn id="101" presetID="18" presetClass="entr" presetSubtype="3"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trips(upRight)">
                                      <p:cBhvr>
                                        <p:cTn id="103" dur="500"/>
                                        <p:tgtEl>
                                          <p:spTgt spid="76"/>
                                        </p:tgtEl>
                                      </p:cBhvr>
                                    </p:animEffect>
                                  </p:childTnLst>
                                </p:cTn>
                              </p:par>
                            </p:childTnLst>
                          </p:cTn>
                        </p:par>
                        <p:par>
                          <p:cTn id="104" fill="hold">
                            <p:stCondLst>
                              <p:cond delay="8550"/>
                            </p:stCondLst>
                            <p:childTnLst>
                              <p:par>
                                <p:cTn id="105" presetID="53" presetClass="entr" presetSubtype="16"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p:cTn id="107" dur="500" fill="hold"/>
                                        <p:tgtEl>
                                          <p:spTgt spid="131"/>
                                        </p:tgtEl>
                                        <p:attrNameLst>
                                          <p:attrName>ppt_w</p:attrName>
                                        </p:attrNameLst>
                                      </p:cBhvr>
                                      <p:tavLst>
                                        <p:tav tm="0">
                                          <p:val>
                                            <p:fltVal val="0"/>
                                          </p:val>
                                        </p:tav>
                                        <p:tav tm="100000">
                                          <p:val>
                                            <p:strVal val="#ppt_w"/>
                                          </p:val>
                                        </p:tav>
                                      </p:tavLst>
                                    </p:anim>
                                    <p:anim calcmode="lin" valueType="num">
                                      <p:cBhvr>
                                        <p:cTn id="108" dur="500" fill="hold"/>
                                        <p:tgtEl>
                                          <p:spTgt spid="131"/>
                                        </p:tgtEl>
                                        <p:attrNameLst>
                                          <p:attrName>ppt_h</p:attrName>
                                        </p:attrNameLst>
                                      </p:cBhvr>
                                      <p:tavLst>
                                        <p:tav tm="0">
                                          <p:val>
                                            <p:fltVal val="0"/>
                                          </p:val>
                                        </p:tav>
                                        <p:tav tm="100000">
                                          <p:val>
                                            <p:strVal val="#ppt_h"/>
                                          </p:val>
                                        </p:tav>
                                      </p:tavLst>
                                    </p:anim>
                                    <p:animEffect transition="in" filter="fade">
                                      <p:cBhvr>
                                        <p:cTn id="10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a:spLocks/>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 name="Freeform 10"/>
            <p:cNvSpPr>
              <a:spLocks/>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7" name="Freeform 11"/>
            <p:cNvSpPr>
              <a:spLocks/>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8" name="Freeform 12"/>
            <p:cNvSpPr>
              <a:spLocks/>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9" name="Freeform 13"/>
            <p:cNvSpPr>
              <a:spLocks/>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11" name="Freeform 15"/>
            <p:cNvSpPr>
              <a:spLocks/>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2" name="Freeform 16"/>
            <p:cNvSpPr>
              <a:spLocks/>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3" name="Freeform 17"/>
            <p:cNvSpPr>
              <a:spLocks/>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4" name="Freeform 18"/>
            <p:cNvSpPr>
              <a:spLocks/>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5" name="Freeform 19"/>
            <p:cNvSpPr>
              <a:spLocks/>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6" name="Freeform 20"/>
            <p:cNvSpPr>
              <a:spLocks/>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7" name="Freeform 21"/>
            <p:cNvSpPr>
              <a:spLocks/>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8" name="Freeform 22"/>
            <p:cNvSpPr>
              <a:spLocks/>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9" name="Freeform 23"/>
            <p:cNvSpPr>
              <a:spLocks/>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0" name="Freeform 24"/>
            <p:cNvSpPr>
              <a:spLocks/>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1" name="Freeform 25"/>
            <p:cNvSpPr>
              <a:spLocks/>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2" name="Freeform 26"/>
            <p:cNvSpPr>
              <a:spLocks/>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3" name="Freeform 27"/>
            <p:cNvSpPr>
              <a:spLocks/>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4" name="Freeform 28"/>
            <p:cNvSpPr>
              <a:spLocks/>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5" name="Freeform 29"/>
            <p:cNvSpPr>
              <a:spLocks/>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6" name="Freeform 30"/>
            <p:cNvSpPr>
              <a:spLocks/>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7" name="Freeform 31"/>
            <p:cNvSpPr>
              <a:spLocks/>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8" name="Freeform 32"/>
            <p:cNvSpPr>
              <a:spLocks/>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29" name="Freeform 33"/>
            <p:cNvSpPr>
              <a:spLocks/>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0" name="Freeform 34"/>
            <p:cNvSpPr>
              <a:spLocks/>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1" name="Freeform 35"/>
            <p:cNvSpPr>
              <a:spLocks/>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2" name="Freeform 36"/>
            <p:cNvSpPr>
              <a:spLocks/>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3" name="Freeform 37"/>
            <p:cNvSpPr>
              <a:spLocks/>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4" name="Freeform 38"/>
            <p:cNvSpPr>
              <a:spLocks/>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5" name="Freeform 39"/>
            <p:cNvSpPr>
              <a:spLocks/>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36" name="Freeform 40"/>
            <p:cNvSpPr>
              <a:spLocks/>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7" name="Freeform 41"/>
            <p:cNvSpPr>
              <a:spLocks/>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8" name="Freeform 42"/>
            <p:cNvSpPr>
              <a:spLocks/>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9" name="Freeform 43"/>
            <p:cNvSpPr>
              <a:spLocks/>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0" name="Freeform 44"/>
            <p:cNvSpPr>
              <a:spLocks/>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1" name="Freeform 45"/>
            <p:cNvSpPr>
              <a:spLocks/>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2" name="Freeform 46"/>
            <p:cNvSpPr>
              <a:spLocks/>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3" name="Freeform 47"/>
            <p:cNvSpPr>
              <a:spLocks/>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4" name="Freeform 48"/>
            <p:cNvSpPr>
              <a:spLocks/>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5" name="Freeform 49"/>
            <p:cNvSpPr>
              <a:spLocks/>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6" name="Freeform 50"/>
            <p:cNvSpPr>
              <a:spLocks/>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7" name="Freeform 51"/>
            <p:cNvSpPr>
              <a:spLocks/>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8" name="Freeform 52"/>
            <p:cNvSpPr>
              <a:spLocks/>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9" name="Freeform 53"/>
            <p:cNvSpPr>
              <a:spLocks/>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0" name="Freeform 54"/>
            <p:cNvSpPr>
              <a:spLocks/>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1" name="Freeform 55"/>
            <p:cNvSpPr>
              <a:spLocks/>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2" name="Freeform 56"/>
            <p:cNvSpPr>
              <a:spLocks/>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3" name="Freeform 57"/>
            <p:cNvSpPr>
              <a:spLocks/>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4" name="Freeform 58"/>
            <p:cNvSpPr>
              <a:spLocks/>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5" name="Freeform 59"/>
            <p:cNvSpPr>
              <a:spLocks/>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6" name="Freeform 60"/>
            <p:cNvSpPr>
              <a:spLocks/>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7" name="Freeform 61"/>
            <p:cNvSpPr>
              <a:spLocks/>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8" name="Freeform 62"/>
            <p:cNvSpPr>
              <a:spLocks/>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9" name="Freeform 63"/>
            <p:cNvSpPr>
              <a:spLocks/>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0" name="Freeform 64"/>
            <p:cNvSpPr>
              <a:spLocks/>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1" name="Freeform 65"/>
            <p:cNvSpPr>
              <a:spLocks/>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2" name="Freeform 66"/>
            <p:cNvSpPr>
              <a:spLocks/>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3" name="Freeform 67"/>
            <p:cNvSpPr>
              <a:spLocks/>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4" name="Freeform 68"/>
            <p:cNvSpPr>
              <a:spLocks/>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5" name="Freeform 69"/>
            <p:cNvSpPr>
              <a:spLocks/>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6" name="Freeform 70"/>
            <p:cNvSpPr>
              <a:spLocks/>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7" name="Freeform 71"/>
            <p:cNvSpPr>
              <a:spLocks/>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ln>
                  <a:solidFill>
                    <a:srgbClr val="FF0000"/>
                  </a:solidFill>
                </a:ln>
                <a:solidFill>
                  <a:prstClr val="black"/>
                </a:solidFill>
                <a:latin typeface="Arial" charset="0"/>
              </a:endParaRPr>
            </a:p>
          </p:txBody>
        </p:sp>
        <p:sp>
          <p:nvSpPr>
            <p:cNvPr id="68" name="Freeform 72"/>
            <p:cNvSpPr>
              <a:spLocks/>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9" name="Freeform 73"/>
            <p:cNvSpPr>
              <a:spLocks/>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headEnd/>
              <a:tailEnd/>
            </a:ln>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1</a:t>
            </a:r>
            <a:endParaRPr lang="zh-CN" altLang="en-US" sz="1600" dirty="0"/>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2</a:t>
            </a:r>
            <a:endParaRPr lang="zh-CN" altLang="en-US" sz="1600" dirty="0"/>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3</a:t>
            </a:r>
            <a:endParaRPr lang="zh-CN" altLang="en-US" sz="1600" dirty="0"/>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4</a:t>
            </a:r>
            <a:endParaRPr lang="zh-CN" altLang="en-US" sz="1600" dirty="0"/>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6</a:t>
            </a:r>
            <a:endParaRPr lang="zh-CN" altLang="en-US" sz="1600" dirty="0"/>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7</a:t>
            </a:r>
            <a:endParaRPr lang="zh-CN" altLang="en-US" sz="1600" dirty="0"/>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5</a:t>
            </a:r>
            <a:endParaRPr lang="zh-CN" altLang="en-US" sz="1600" dirty="0"/>
          </a:p>
        </p:txBody>
      </p:sp>
      <p:graphicFrame>
        <p:nvGraphicFramePr>
          <p:cNvPr id="146" name="表格 145"/>
          <p:cNvGraphicFramePr>
            <a:graphicFrameLocks noGrp="1"/>
          </p:cNvGraphicFramePr>
          <p:nvPr>
            <p:extLst>
              <p:ext uri="{D42A27DB-BD31-4B8C-83A1-F6EECF244321}">
                <p14:modId xmlns:p14="http://schemas.microsoft.com/office/powerpoint/2010/main" val="4266119334"/>
              </p:ext>
            </p:extLst>
          </p:nvPr>
        </p:nvGraphicFramePr>
        <p:xfrm>
          <a:off x="7151981" y="3571709"/>
          <a:ext cx="4127921" cy="2672080"/>
        </p:xfrm>
        <a:graphic>
          <a:graphicData uri="http://schemas.openxmlformats.org/drawingml/2006/table">
            <a:tbl>
              <a:tblPr firstRow="1" bandRow="1">
                <a:tableStyleId>{073A0DAA-6AF3-43AB-8588-CEC1D06C72B9}</a:tableStyleId>
              </a:tblPr>
              <a:tblGrid>
                <a:gridCol w="905341">
                  <a:extLst>
                    <a:ext uri="{9D8B030D-6E8A-4147-A177-3AD203B41FA5}">
                      <a16:colId xmlns:a16="http://schemas.microsoft.com/office/drawing/2014/main" val="20000"/>
                    </a:ext>
                  </a:extLst>
                </a:gridCol>
                <a:gridCol w="1126435">
                  <a:extLst>
                    <a:ext uri="{9D8B030D-6E8A-4147-A177-3AD203B41FA5}">
                      <a16:colId xmlns:a16="http://schemas.microsoft.com/office/drawing/2014/main" val="20001"/>
                    </a:ext>
                  </a:extLst>
                </a:gridCol>
                <a:gridCol w="2096145">
                  <a:extLst>
                    <a:ext uri="{9D8B030D-6E8A-4147-A177-3AD203B41FA5}">
                      <a16:colId xmlns:a16="http://schemas.microsoft.com/office/drawing/2014/main" val="20002"/>
                    </a:ext>
                  </a:extLst>
                </a:gridCol>
              </a:tblGrid>
              <a:tr h="365760">
                <a:tc>
                  <a:txBody>
                    <a:bodyPr/>
                    <a:lstStyle/>
                    <a:p>
                      <a:pPr algn="ctr"/>
                      <a:r>
                        <a:rPr lang="zh-CN" altLang="en-US" sz="1200" dirty="0"/>
                        <a:t>Number</a:t>
                      </a:r>
                    </a:p>
                  </a:txBody>
                  <a:tcPr marL="121904" marR="121904" marT="60960" marB="60960">
                    <a:solidFill>
                      <a:schemeClr val="accent1"/>
                    </a:solidFill>
                  </a:tcPr>
                </a:tc>
                <a:tc>
                  <a:txBody>
                    <a:bodyPr/>
                    <a:lstStyle/>
                    <a:p>
                      <a:pPr algn="ctr"/>
                      <a:r>
                        <a:rPr lang="zh-CN" altLang="en-US" sz="1800" dirty="0"/>
                        <a:t>Area</a:t>
                      </a:r>
                    </a:p>
                  </a:txBody>
                  <a:tcPr marL="121904" marR="121904" marT="60960" marB="60960">
                    <a:solidFill>
                      <a:schemeClr val="accent1"/>
                    </a:solidFill>
                  </a:tcPr>
                </a:tc>
                <a:tc>
                  <a:txBody>
                    <a:bodyPr/>
                    <a:lstStyle/>
                    <a:p>
                      <a:pPr algn="ctr"/>
                      <a:r>
                        <a:rPr lang="zh-CN" altLang="en-US" sz="1600" dirty="0"/>
                        <a:t>Business situation</a:t>
                      </a:r>
                    </a:p>
                  </a:txBody>
                  <a:tcPr marL="121904" marR="121904" marT="60960" marB="60960">
                    <a:solidFill>
                      <a:schemeClr val="accent1"/>
                    </a:solidFill>
                  </a:tcPr>
                </a:tc>
                <a:extLst>
                  <a:ext uri="{0D108BD9-81ED-4DB2-BD59-A6C34878D82A}">
                    <a16:rowId xmlns:a16="http://schemas.microsoft.com/office/drawing/2014/main" val="10000"/>
                  </a:ext>
                </a:extLst>
              </a:tr>
              <a:tr h="325120">
                <a:tc>
                  <a:txBody>
                    <a:bodyPr/>
                    <a:lstStyle/>
                    <a:p>
                      <a:pPr algn="ctr"/>
                      <a:r>
                        <a:rPr lang="en-US" altLang="zh-CN" sz="1300" dirty="0">
                          <a:solidFill>
                            <a:schemeClr val="tx1">
                              <a:lumMod val="50000"/>
                              <a:lumOff val="50000"/>
                            </a:schemeClr>
                          </a:solidFill>
                        </a:rPr>
                        <a:t>1</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Beijing.</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1"/>
                  </a:ext>
                </a:extLst>
              </a:tr>
              <a:tr h="325120">
                <a:tc>
                  <a:txBody>
                    <a:bodyPr/>
                    <a:lstStyle/>
                    <a:p>
                      <a:pPr algn="ctr"/>
                      <a:r>
                        <a:rPr lang="en-US" altLang="zh-CN" sz="1300" dirty="0">
                          <a:solidFill>
                            <a:schemeClr val="tx1">
                              <a:lumMod val="50000"/>
                              <a:lumOff val="50000"/>
                            </a:schemeClr>
                          </a:solidFill>
                        </a:rPr>
                        <a:t>2</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Shandong.</a:t>
                      </a: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2"/>
                  </a:ext>
                </a:extLst>
              </a:tr>
              <a:tr h="325120">
                <a:tc>
                  <a:txBody>
                    <a:bodyPr/>
                    <a:lstStyle/>
                    <a:p>
                      <a:pPr algn="ctr"/>
                      <a:r>
                        <a:rPr lang="en-US" altLang="zh-CN" sz="1300" dirty="0">
                          <a:solidFill>
                            <a:schemeClr val="tx1">
                              <a:lumMod val="50000"/>
                              <a:lumOff val="50000"/>
                            </a:schemeClr>
                          </a:solidFill>
                        </a:rPr>
                        <a:t>3</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Chongqing.</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3"/>
                  </a:ext>
                </a:extLst>
              </a:tr>
              <a:tr h="325120">
                <a:tc>
                  <a:txBody>
                    <a:bodyPr/>
                    <a:lstStyle/>
                    <a:p>
                      <a:pPr algn="ctr"/>
                      <a:r>
                        <a:rPr lang="en-US" altLang="zh-CN" sz="1300" dirty="0">
                          <a:solidFill>
                            <a:schemeClr val="tx1">
                              <a:lumMod val="50000"/>
                              <a:lumOff val="50000"/>
                            </a:schemeClr>
                          </a:solidFill>
                        </a:rPr>
                        <a:t>4</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Shanghai.</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4"/>
                  </a:ext>
                </a:extLst>
              </a:tr>
              <a:tr h="325120">
                <a:tc>
                  <a:txBody>
                    <a:bodyPr/>
                    <a:lstStyle/>
                    <a:p>
                      <a:pPr algn="ctr"/>
                      <a:r>
                        <a:rPr lang="en-US" altLang="zh-CN" sz="1300" dirty="0">
                          <a:solidFill>
                            <a:schemeClr val="tx1">
                              <a:lumMod val="50000"/>
                              <a:lumOff val="50000"/>
                            </a:schemeClr>
                          </a:solidFill>
                        </a:rPr>
                        <a:t>5</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Zhejiang.</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5"/>
                  </a:ext>
                </a:extLst>
              </a:tr>
              <a:tr h="325120">
                <a:tc>
                  <a:txBody>
                    <a:bodyPr/>
                    <a:lstStyle/>
                    <a:p>
                      <a:pPr algn="ctr"/>
                      <a:r>
                        <a:rPr lang="en-US" altLang="zh-CN" sz="1300" dirty="0">
                          <a:solidFill>
                            <a:schemeClr val="tx1">
                              <a:lumMod val="50000"/>
                              <a:lumOff val="50000"/>
                            </a:schemeClr>
                          </a:solidFill>
                        </a:rPr>
                        <a:t>6</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Guangdong.</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6"/>
                  </a:ext>
                </a:extLst>
              </a:tr>
              <a:tr h="325120">
                <a:tc>
                  <a:txBody>
                    <a:bodyPr/>
                    <a:lstStyle/>
                    <a:p>
                      <a:pPr algn="ctr"/>
                      <a:r>
                        <a:rPr lang="en-US" altLang="zh-CN" sz="1300" dirty="0">
                          <a:solidFill>
                            <a:schemeClr val="tx1">
                              <a:lumMod val="50000"/>
                              <a:lumOff val="50000"/>
                            </a:schemeClr>
                          </a:solidFill>
                        </a:rPr>
                        <a:t>7</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lumMod val="50000"/>
                              <a:lumOff val="50000"/>
                            </a:schemeClr>
                          </a:solidFill>
                        </a:rPr>
                        <a:t>Yunnan.</a:t>
                      </a:r>
                    </a:p>
                  </a:txBody>
                  <a:tcPr marL="121904" marR="121904" marT="60960" marB="60960"/>
                </a:tc>
                <a:tc>
                  <a:txBody>
                    <a:bodyPr/>
                    <a:lstStyle/>
                    <a:p>
                      <a:pPr algn="ctr"/>
                      <a:r>
                        <a:rPr lang="zh-CN" altLang="en-US" sz="1300" dirty="0">
                          <a:solidFill>
                            <a:schemeClr val="tx1">
                              <a:lumMod val="50000"/>
                              <a:lumOff val="50000"/>
                            </a:schemeClr>
                          </a:solidFill>
                        </a:rPr>
                        <a:t>Click here to add text</a:t>
                      </a:r>
                    </a:p>
                  </a:txBody>
                  <a:tcPr marL="121904" marR="121904" marT="60960" marB="60960"/>
                </a:tc>
                <a:extLst>
                  <a:ext uri="{0D108BD9-81ED-4DB2-BD59-A6C34878D82A}">
                    <a16:rowId xmlns:a16="http://schemas.microsoft.com/office/drawing/2014/main" val="10007"/>
                  </a:ext>
                </a:extLst>
              </a:tr>
            </a:tbl>
          </a:graphicData>
        </a:graphic>
      </p:graphicFrame>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310750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800" decel="100000"/>
                                        <p:tgtEl>
                                          <p:spTgt spid="135"/>
                                        </p:tgtEl>
                                      </p:cBhvr>
                                    </p:animEffect>
                                    <p:anim calcmode="lin" valueType="num">
                                      <p:cBhvr>
                                        <p:cTn id="14" dur="800" decel="100000" fill="hold"/>
                                        <p:tgtEl>
                                          <p:spTgt spid="135"/>
                                        </p:tgtEl>
                                        <p:attrNameLst>
                                          <p:attrName>style.rotation</p:attrName>
                                        </p:attrNameLst>
                                      </p:cBhvr>
                                      <p:tavLst>
                                        <p:tav tm="0">
                                          <p:val>
                                            <p:fltVal val="-90"/>
                                          </p:val>
                                        </p:tav>
                                        <p:tav tm="100000">
                                          <p:val>
                                            <p:fltVal val="0"/>
                                          </p:val>
                                        </p:tav>
                                      </p:tavLst>
                                    </p:anim>
                                    <p:anim calcmode="lin" valueType="num">
                                      <p:cBhvr>
                                        <p:cTn id="15" dur="800" decel="100000" fill="hold"/>
                                        <p:tgtEl>
                                          <p:spTgt spid="135"/>
                                        </p:tgtEl>
                                        <p:attrNameLst>
                                          <p:attrName>ppt_x</p:attrName>
                                        </p:attrNameLst>
                                      </p:cBhvr>
                                      <p:tavLst>
                                        <p:tav tm="0">
                                          <p:val>
                                            <p:strVal val="#ppt_x+0.4"/>
                                          </p:val>
                                        </p:tav>
                                        <p:tav tm="100000">
                                          <p:val>
                                            <p:strVal val="#ppt_x-0.05"/>
                                          </p:val>
                                        </p:tav>
                                      </p:tavLst>
                                    </p:anim>
                                    <p:anim calcmode="lin" valueType="num">
                                      <p:cBhvr>
                                        <p:cTn id="16" dur="800" decel="100000" fill="hold"/>
                                        <p:tgtEl>
                                          <p:spTgt spid="13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30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800" decel="100000"/>
                                        <p:tgtEl>
                                          <p:spTgt spid="136"/>
                                        </p:tgtEl>
                                      </p:cBhvr>
                                    </p:animEffect>
                                    <p:anim calcmode="lin" valueType="num">
                                      <p:cBhvr>
                                        <p:cTn id="22" dur="800" decel="100000" fill="hold"/>
                                        <p:tgtEl>
                                          <p:spTgt spid="136"/>
                                        </p:tgtEl>
                                        <p:attrNameLst>
                                          <p:attrName>style.rotation</p:attrName>
                                        </p:attrNameLst>
                                      </p:cBhvr>
                                      <p:tavLst>
                                        <p:tav tm="0">
                                          <p:val>
                                            <p:fltVal val="-90"/>
                                          </p:val>
                                        </p:tav>
                                        <p:tav tm="100000">
                                          <p:val>
                                            <p:fltVal val="0"/>
                                          </p:val>
                                        </p:tav>
                                      </p:tavLst>
                                    </p:anim>
                                    <p:anim calcmode="lin" valueType="num">
                                      <p:cBhvr>
                                        <p:cTn id="23" dur="800" decel="100000" fill="hold"/>
                                        <p:tgtEl>
                                          <p:spTgt spid="136"/>
                                        </p:tgtEl>
                                        <p:attrNameLst>
                                          <p:attrName>ppt_x</p:attrName>
                                        </p:attrNameLst>
                                      </p:cBhvr>
                                      <p:tavLst>
                                        <p:tav tm="0">
                                          <p:val>
                                            <p:strVal val="#ppt_x+0.4"/>
                                          </p:val>
                                        </p:tav>
                                        <p:tav tm="100000">
                                          <p:val>
                                            <p:strVal val="#ppt_x-0.05"/>
                                          </p:val>
                                        </p:tav>
                                      </p:tavLst>
                                    </p:anim>
                                    <p:anim calcmode="lin" valueType="num">
                                      <p:cBhvr>
                                        <p:cTn id="24" dur="800" decel="100000" fill="hold"/>
                                        <p:tgtEl>
                                          <p:spTgt spid="1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800" decel="100000"/>
                                        <p:tgtEl>
                                          <p:spTgt spid="137"/>
                                        </p:tgtEl>
                                      </p:cBhvr>
                                    </p:animEffect>
                                    <p:anim calcmode="lin" valueType="num">
                                      <p:cBhvr>
                                        <p:cTn id="30" dur="800" decel="100000" fill="hold"/>
                                        <p:tgtEl>
                                          <p:spTgt spid="137"/>
                                        </p:tgtEl>
                                        <p:attrNameLst>
                                          <p:attrName>style.rotation</p:attrName>
                                        </p:attrNameLst>
                                      </p:cBhvr>
                                      <p:tavLst>
                                        <p:tav tm="0">
                                          <p:val>
                                            <p:fltVal val="-90"/>
                                          </p:val>
                                        </p:tav>
                                        <p:tav tm="100000">
                                          <p:val>
                                            <p:fltVal val="0"/>
                                          </p:val>
                                        </p:tav>
                                      </p:tavLst>
                                    </p:anim>
                                    <p:anim calcmode="lin" valueType="num">
                                      <p:cBhvr>
                                        <p:cTn id="31" dur="800" decel="100000" fill="hold"/>
                                        <p:tgtEl>
                                          <p:spTgt spid="137"/>
                                        </p:tgtEl>
                                        <p:attrNameLst>
                                          <p:attrName>ppt_x</p:attrName>
                                        </p:attrNameLst>
                                      </p:cBhvr>
                                      <p:tavLst>
                                        <p:tav tm="0">
                                          <p:val>
                                            <p:strVal val="#ppt_x+0.4"/>
                                          </p:val>
                                        </p:tav>
                                        <p:tav tm="100000">
                                          <p:val>
                                            <p:strVal val="#ppt_x-0.05"/>
                                          </p:val>
                                        </p:tav>
                                      </p:tavLst>
                                    </p:anim>
                                    <p:anim calcmode="lin" valueType="num">
                                      <p:cBhvr>
                                        <p:cTn id="32" dur="800" decel="100000" fill="hold"/>
                                        <p:tgtEl>
                                          <p:spTgt spid="13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3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800" decel="100000"/>
                                        <p:tgtEl>
                                          <p:spTgt spid="138"/>
                                        </p:tgtEl>
                                      </p:cBhvr>
                                    </p:animEffect>
                                    <p:anim calcmode="lin" valueType="num">
                                      <p:cBhvr>
                                        <p:cTn id="38" dur="800" decel="100000" fill="hold"/>
                                        <p:tgtEl>
                                          <p:spTgt spid="138"/>
                                        </p:tgtEl>
                                        <p:attrNameLst>
                                          <p:attrName>style.rotation</p:attrName>
                                        </p:attrNameLst>
                                      </p:cBhvr>
                                      <p:tavLst>
                                        <p:tav tm="0">
                                          <p:val>
                                            <p:fltVal val="-90"/>
                                          </p:val>
                                        </p:tav>
                                        <p:tav tm="100000">
                                          <p:val>
                                            <p:fltVal val="0"/>
                                          </p:val>
                                        </p:tav>
                                      </p:tavLst>
                                    </p:anim>
                                    <p:anim calcmode="lin" valueType="num">
                                      <p:cBhvr>
                                        <p:cTn id="39" dur="800" decel="100000" fill="hold"/>
                                        <p:tgtEl>
                                          <p:spTgt spid="138"/>
                                        </p:tgtEl>
                                        <p:attrNameLst>
                                          <p:attrName>ppt_x</p:attrName>
                                        </p:attrNameLst>
                                      </p:cBhvr>
                                      <p:tavLst>
                                        <p:tav tm="0">
                                          <p:val>
                                            <p:strVal val="#ppt_x+0.4"/>
                                          </p:val>
                                        </p:tav>
                                        <p:tav tm="100000">
                                          <p:val>
                                            <p:strVal val="#ppt_x-0.05"/>
                                          </p:val>
                                        </p:tav>
                                      </p:tavLst>
                                    </p:anim>
                                    <p:anim calcmode="lin" valueType="num">
                                      <p:cBhvr>
                                        <p:cTn id="40" dur="800" decel="100000" fill="hold"/>
                                        <p:tgtEl>
                                          <p:spTgt spid="13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50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800" decel="100000"/>
                                        <p:tgtEl>
                                          <p:spTgt spid="139"/>
                                        </p:tgtEl>
                                      </p:cBhvr>
                                    </p:animEffect>
                                    <p:anim calcmode="lin" valueType="num">
                                      <p:cBhvr>
                                        <p:cTn id="46" dur="800" decel="100000" fill="hold"/>
                                        <p:tgtEl>
                                          <p:spTgt spid="139"/>
                                        </p:tgtEl>
                                        <p:attrNameLst>
                                          <p:attrName>style.rotation</p:attrName>
                                        </p:attrNameLst>
                                      </p:cBhvr>
                                      <p:tavLst>
                                        <p:tav tm="0">
                                          <p:val>
                                            <p:fltVal val="-90"/>
                                          </p:val>
                                        </p:tav>
                                        <p:tav tm="100000">
                                          <p:val>
                                            <p:fltVal val="0"/>
                                          </p:val>
                                        </p:tav>
                                      </p:tavLst>
                                    </p:anim>
                                    <p:anim calcmode="lin" valueType="num">
                                      <p:cBhvr>
                                        <p:cTn id="47" dur="800" decel="100000" fill="hold"/>
                                        <p:tgtEl>
                                          <p:spTgt spid="139"/>
                                        </p:tgtEl>
                                        <p:attrNameLst>
                                          <p:attrName>ppt_x</p:attrName>
                                        </p:attrNameLst>
                                      </p:cBhvr>
                                      <p:tavLst>
                                        <p:tav tm="0">
                                          <p:val>
                                            <p:strVal val="#ppt_x+0.4"/>
                                          </p:val>
                                        </p:tav>
                                        <p:tav tm="100000">
                                          <p:val>
                                            <p:strVal val="#ppt_x-0.05"/>
                                          </p:val>
                                        </p:tav>
                                      </p:tavLst>
                                    </p:anim>
                                    <p:anim calcmode="lin" valueType="num">
                                      <p:cBhvr>
                                        <p:cTn id="48" dur="800" decel="100000" fill="hold"/>
                                        <p:tgtEl>
                                          <p:spTgt spid="13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60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800" decel="100000"/>
                                        <p:tgtEl>
                                          <p:spTgt spid="140"/>
                                        </p:tgtEl>
                                      </p:cBhvr>
                                    </p:animEffect>
                                    <p:anim calcmode="lin" valueType="num">
                                      <p:cBhvr>
                                        <p:cTn id="54" dur="800" decel="100000" fill="hold"/>
                                        <p:tgtEl>
                                          <p:spTgt spid="140"/>
                                        </p:tgtEl>
                                        <p:attrNameLst>
                                          <p:attrName>style.rotation</p:attrName>
                                        </p:attrNameLst>
                                      </p:cBhvr>
                                      <p:tavLst>
                                        <p:tav tm="0">
                                          <p:val>
                                            <p:fltVal val="-90"/>
                                          </p:val>
                                        </p:tav>
                                        <p:tav tm="100000">
                                          <p:val>
                                            <p:fltVal val="0"/>
                                          </p:val>
                                        </p:tav>
                                      </p:tavLst>
                                    </p:anim>
                                    <p:anim calcmode="lin" valueType="num">
                                      <p:cBhvr>
                                        <p:cTn id="55" dur="800" decel="100000" fill="hold"/>
                                        <p:tgtEl>
                                          <p:spTgt spid="140"/>
                                        </p:tgtEl>
                                        <p:attrNameLst>
                                          <p:attrName>ppt_x</p:attrName>
                                        </p:attrNameLst>
                                      </p:cBhvr>
                                      <p:tavLst>
                                        <p:tav tm="0">
                                          <p:val>
                                            <p:strVal val="#ppt_x+0.4"/>
                                          </p:val>
                                        </p:tav>
                                        <p:tav tm="100000">
                                          <p:val>
                                            <p:strVal val="#ppt_x-0.05"/>
                                          </p:val>
                                        </p:tav>
                                      </p:tavLst>
                                    </p:anim>
                                    <p:anim calcmode="lin" valueType="num">
                                      <p:cBhvr>
                                        <p:cTn id="56" dur="800" decel="100000" fill="hold"/>
                                        <p:tgtEl>
                                          <p:spTgt spid="14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4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9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800" decel="100000"/>
                                        <p:tgtEl>
                                          <p:spTgt spid="141"/>
                                        </p:tgtEl>
                                      </p:cBhvr>
                                    </p:animEffect>
                                    <p:anim calcmode="lin" valueType="num">
                                      <p:cBhvr>
                                        <p:cTn id="62" dur="800" decel="100000" fill="hold"/>
                                        <p:tgtEl>
                                          <p:spTgt spid="141"/>
                                        </p:tgtEl>
                                        <p:attrNameLst>
                                          <p:attrName>style.rotation</p:attrName>
                                        </p:attrNameLst>
                                      </p:cBhvr>
                                      <p:tavLst>
                                        <p:tav tm="0">
                                          <p:val>
                                            <p:fltVal val="-90"/>
                                          </p:val>
                                        </p:tav>
                                        <p:tav tm="100000">
                                          <p:val>
                                            <p:fltVal val="0"/>
                                          </p:val>
                                        </p:tav>
                                      </p:tavLst>
                                    </p:anim>
                                    <p:anim calcmode="lin" valueType="num">
                                      <p:cBhvr>
                                        <p:cTn id="63" dur="800" decel="100000" fill="hold"/>
                                        <p:tgtEl>
                                          <p:spTgt spid="141"/>
                                        </p:tgtEl>
                                        <p:attrNameLst>
                                          <p:attrName>ppt_x</p:attrName>
                                        </p:attrNameLst>
                                      </p:cBhvr>
                                      <p:tavLst>
                                        <p:tav tm="0">
                                          <p:val>
                                            <p:strVal val="#ppt_x+0.4"/>
                                          </p:val>
                                        </p:tav>
                                        <p:tav tm="100000">
                                          <p:val>
                                            <p:strVal val="#ppt_x-0.05"/>
                                          </p:val>
                                        </p:tav>
                                      </p:tavLst>
                                    </p:anim>
                                    <p:anim calcmode="lin" valueType="num">
                                      <p:cBhvr>
                                        <p:cTn id="64" dur="800" decel="100000" fill="hold"/>
                                        <p:tgtEl>
                                          <p:spTgt spid="14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1"/>
                                        </p:tgtEl>
                                        <p:attrNameLst>
                                          <p:attrName>ppt_y</p:attrName>
                                        </p:attrNameLst>
                                      </p:cBhvr>
                                      <p:tavLst>
                                        <p:tav tm="0">
                                          <p:val>
                                            <p:strVal val="#ppt_y+0.1"/>
                                          </p:val>
                                        </p:tav>
                                        <p:tav tm="100000">
                                          <p:val>
                                            <p:strVal val="#ppt_y"/>
                                          </p:val>
                                        </p:tav>
                                      </p:tavLst>
                                    </p:anim>
                                  </p:childTnLst>
                                </p:cTn>
                              </p:par>
                              <p:par>
                                <p:cTn id="67" presetID="22" presetClass="entr" presetSubtype="8" fill="hold" nodeType="withEffect">
                                  <p:stCondLst>
                                    <p:cond delay="1100"/>
                                  </p:stCondLst>
                                  <p:childTnLst>
                                    <p:set>
                                      <p:cBhvr>
                                        <p:cTn id="68" dur="1" fill="hold">
                                          <p:stCondLst>
                                            <p:cond delay="0"/>
                                          </p:stCondLst>
                                        </p:cTn>
                                        <p:tgtEl>
                                          <p:spTgt spid="146"/>
                                        </p:tgtEl>
                                        <p:attrNameLst>
                                          <p:attrName>style.visibility</p:attrName>
                                        </p:attrNameLst>
                                      </p:cBhvr>
                                      <p:to>
                                        <p:strVal val="visible"/>
                                      </p:to>
                                    </p:set>
                                    <p:animEffect transition="in" filter="wipe(left)">
                                      <p:cBhvr>
                                        <p:cTn id="6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363011"/>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3" name="矩形 2"/>
          <p:cNvSpPr/>
          <p:nvPr/>
        </p:nvSpPr>
        <p:spPr>
          <a:xfrm>
            <a:off x="4406883" y="1149337"/>
            <a:ext cx="4685690"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a:latin typeface="微软雅黑" pitchFamily="34" charset="-122"/>
                <a:ea typeface="微软雅黑" pitchFamily="34" charset="-122"/>
              </a:rPr>
              <a:t>Click to add a title</a:t>
            </a: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en-US" altLang="zh-CN" sz="3199" dirty="0">
                <a:latin typeface="微软雅黑" pitchFamily="34" charset="-122"/>
                <a:ea typeface="微软雅黑" pitchFamily="34" charset="-122"/>
              </a:rPr>
              <a:t>text</a:t>
            </a:r>
            <a:endParaRPr lang="zh-CN" altLang="en-US" sz="3199" dirty="0">
              <a:latin typeface="微软雅黑" pitchFamily="34" charset="-122"/>
              <a:ea typeface="微软雅黑" pitchFamily="34" charset="-122"/>
            </a:endParaRPr>
          </a:p>
        </p:txBody>
      </p:sp>
      <p:cxnSp>
        <p:nvCxnSpPr>
          <p:cNvPr id="5" name="直接箭头连接符 4"/>
          <p:cNvCxnSpPr>
            <a:stCxn id="4" idx="5"/>
          </p:cNvCxnSpPr>
          <p:nvPr/>
        </p:nvCxnSpPr>
        <p:spPr>
          <a:xfrm flipV="1">
            <a:off x="2308625" y="2013209"/>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2308625" y="4316865"/>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91139" y="1653262"/>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After you've typed your content here, or by copying your text, select Paste in this box and choose to keep only the text. Your content is typed here, or your content is typed here by copying your text.</a:t>
            </a:r>
          </a:p>
        </p:txBody>
      </p:sp>
      <p:sp>
        <p:nvSpPr>
          <p:cNvPr id="9" name="矩形 8"/>
          <p:cNvSpPr/>
          <p:nvPr/>
        </p:nvSpPr>
        <p:spPr>
          <a:xfrm>
            <a:off x="3575143" y="3162743"/>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0" name="矩形 9"/>
          <p:cNvSpPr/>
          <p:nvPr/>
        </p:nvSpPr>
        <p:spPr>
          <a:xfrm>
            <a:off x="4406883" y="2949068"/>
            <a:ext cx="4685690" cy="463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a:latin typeface="微软雅黑" pitchFamily="34" charset="-122"/>
                <a:ea typeface="微软雅黑" pitchFamily="34" charset="-122"/>
              </a:rPr>
              <a:t>Click to add a title</a:t>
            </a:r>
          </a:p>
        </p:txBody>
      </p:sp>
      <p:sp>
        <p:nvSpPr>
          <p:cNvPr id="11" name="TextBox 10"/>
          <p:cNvSpPr txBox="1"/>
          <p:nvPr/>
        </p:nvSpPr>
        <p:spPr>
          <a:xfrm>
            <a:off x="3791139" y="3452995"/>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After you've typed your content here, or by copying your text, select Paste in this box and choose to keep only the text. Your content is typed here, or your content is typed here by copying your text.</a:t>
            </a:r>
          </a:p>
        </p:txBody>
      </p:sp>
      <p:sp>
        <p:nvSpPr>
          <p:cNvPr id="12" name="矩形 11"/>
          <p:cNvSpPr/>
          <p:nvPr/>
        </p:nvSpPr>
        <p:spPr>
          <a:xfrm>
            <a:off x="3575143" y="4962474"/>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3" name="矩形 12"/>
          <p:cNvSpPr/>
          <p:nvPr/>
        </p:nvSpPr>
        <p:spPr>
          <a:xfrm>
            <a:off x="4406883" y="4748800"/>
            <a:ext cx="468569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dirty="0">
                <a:latin typeface="微软雅黑" pitchFamily="34" charset="-122"/>
                <a:ea typeface="微软雅黑" pitchFamily="34" charset="-122"/>
              </a:rPr>
              <a:t>Click to add a title</a:t>
            </a:r>
          </a:p>
        </p:txBody>
      </p:sp>
      <p:sp>
        <p:nvSpPr>
          <p:cNvPr id="14" name="TextBox 13"/>
          <p:cNvSpPr txBox="1"/>
          <p:nvPr/>
        </p:nvSpPr>
        <p:spPr>
          <a:xfrm>
            <a:off x="3791139" y="5252726"/>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After you've typed your content here, or by copying your text, select Paste in this box and choose to keep only the text. Your content is typed here, or your content is typed here by copying your text.</a:t>
            </a:r>
          </a:p>
        </p:txBody>
      </p:sp>
      <p:sp>
        <p:nvSpPr>
          <p:cNvPr id="22" name="标题 21"/>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313208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5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50000">
                                          <p:cBhvr additive="base">
                                            <p:cTn id="61"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9"/>
          <p:cNvSpPr>
            <a:spLocks noChangeArrowheads="1"/>
          </p:cNvSpPr>
          <p:nvPr/>
        </p:nvSpPr>
        <p:spPr bwMode="auto">
          <a:xfrm>
            <a:off x="7210056" y="2158867"/>
            <a:ext cx="1371955" cy="1372133"/>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2"/>
          </a:solidFill>
          <a:ln>
            <a:noFill/>
          </a:ln>
        </p:spPr>
        <p:txBody>
          <a:bodyPr lIns="0" tIns="0" rIns="0" bIns="623938" anchor="ctr"/>
          <a:lstStyle/>
          <a:p>
            <a:pPr algn="ctr"/>
            <a:r>
              <a:rPr lang="zh-CN" altLang="en-US" dirty="0">
                <a:solidFill>
                  <a:srgbClr val="FFFFFF"/>
                </a:solidFill>
                <a:latin typeface="微软雅黑" pitchFamily="34" charset="-122"/>
                <a:ea typeface="微软雅黑" pitchFamily="34" charset="-122"/>
              </a:rPr>
              <a:t>Text.</a:t>
            </a:r>
          </a:p>
        </p:txBody>
      </p:sp>
      <p:sp>
        <p:nvSpPr>
          <p:cNvPr id="4" name="任意多边形 20"/>
          <p:cNvSpPr>
            <a:spLocks noChangeArrowheads="1"/>
          </p:cNvSpPr>
          <p:nvPr/>
        </p:nvSpPr>
        <p:spPr bwMode="auto">
          <a:xfrm rot="3600000">
            <a:off x="7940562" y="2582070"/>
            <a:ext cx="1372133" cy="1370362"/>
          </a:xfrm>
          <a:custGeom>
            <a:avLst/>
            <a:gdLst>
              <a:gd name="T0" fmla="*/ 678151 w 1217261"/>
              <a:gd name="T1" fmla="*/ 0 h 1216852"/>
              <a:gd name="T2" fmla="*/ 1245018 w 1217261"/>
              <a:gd name="T3" fmla="*/ 114351 h 1216852"/>
              <a:gd name="T4" fmla="*/ 1366838 w 1217261"/>
              <a:gd name="T5" fmla="*/ 172986 h 1216852"/>
              <a:gd name="T6" fmla="*/ 730030 w 1217261"/>
              <a:gd name="T7" fmla="*/ 1365250 h 1216852"/>
              <a:gd name="T8" fmla="*/ 724200 w 1217261"/>
              <a:gd name="T9" fmla="*/ 1361323 h 1216852"/>
              <a:gd name="T10" fmla="*/ 683418 w 1217261"/>
              <a:gd name="T11" fmla="*/ 1353096 h 1216852"/>
              <a:gd name="T12" fmla="*/ 642638 w 1217261"/>
              <a:gd name="T13" fmla="*/ 1361323 h 1216852"/>
              <a:gd name="T14" fmla="*/ 638801 w 1217261"/>
              <a:gd name="T15" fmla="*/ 1363907 h 1216852"/>
              <a:gd name="T16" fmla="*/ 0 w 1217261"/>
              <a:gd name="T17" fmla="*/ 167915 h 1216852"/>
              <a:gd name="T18" fmla="*/ 111284 w 1217261"/>
              <a:gd name="T19" fmla="*/ 114351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a:r>
              <a:rPr lang="zh-CN" altLang="en-US" dirty="0">
                <a:solidFill>
                  <a:srgbClr val="FFFFFF"/>
                </a:solidFill>
                <a:latin typeface="微软雅黑" pitchFamily="34" charset="-122"/>
                <a:ea typeface="微软雅黑" pitchFamily="34" charset="-122"/>
              </a:rPr>
              <a:t>Text.</a:t>
            </a:r>
          </a:p>
        </p:txBody>
      </p:sp>
      <p:sp>
        <p:nvSpPr>
          <p:cNvPr id="5" name="任意多边形 24"/>
          <p:cNvSpPr>
            <a:spLocks noChangeArrowheads="1"/>
          </p:cNvSpPr>
          <p:nvPr/>
        </p:nvSpPr>
        <p:spPr bwMode="auto">
          <a:xfrm rot="18000000">
            <a:off x="6478577" y="2581273"/>
            <a:ext cx="1372133" cy="1371955"/>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eaLnBrk="1" hangingPunct="1"/>
            <a:r>
              <a:rPr lang="zh-CN" altLang="en-US" dirty="0">
                <a:solidFill>
                  <a:srgbClr val="FFFFFF"/>
                </a:solidFill>
                <a:latin typeface="微软雅黑" pitchFamily="34" charset="-122"/>
                <a:ea typeface="微软雅黑" pitchFamily="34" charset="-122"/>
              </a:rPr>
              <a:t>Text.</a:t>
            </a:r>
          </a:p>
        </p:txBody>
      </p:sp>
      <p:sp>
        <p:nvSpPr>
          <p:cNvPr id="6" name="任意多边形 31"/>
          <p:cNvSpPr>
            <a:spLocks noChangeArrowheads="1"/>
          </p:cNvSpPr>
          <p:nvPr/>
        </p:nvSpPr>
        <p:spPr bwMode="auto">
          <a:xfrm rot="18255227">
            <a:off x="7964462" y="3394831"/>
            <a:ext cx="1368947" cy="1373548"/>
          </a:xfrm>
          <a:custGeom>
            <a:avLst/>
            <a:gdLst>
              <a:gd name="T0" fmla="*/ 637722 w 1072099"/>
              <a:gd name="T1" fmla="*/ 0 h 1075891"/>
              <a:gd name="T2" fmla="*/ 1363663 w 1072099"/>
              <a:gd name="T3" fmla="*/ 1146430 h 1075891"/>
              <a:gd name="T4" fmla="*/ 1256644 w 1072099"/>
              <a:gd name="T5" fmla="*/ 1208152 h 1075891"/>
              <a:gd name="T6" fmla="*/ 699741 w 1072099"/>
              <a:gd name="T7" fmla="*/ 1364346 h 1075891"/>
              <a:gd name="T8" fmla="*/ 125858 w 1072099"/>
              <a:gd name="T9" fmla="*/ 1292256 h 1075891"/>
              <a:gd name="T10" fmla="*/ 0 w 1072099"/>
              <a:gd name="T11" fmla="*/ 1242764 h 1075891"/>
              <a:gd name="T12" fmla="*/ 546631 w 1072099"/>
              <a:gd name="T13" fmla="*/ 5427 h 1075891"/>
              <a:gd name="T14" fmla="*/ 552736 w 1072099"/>
              <a:gd name="T15" fmla="*/ 8913 h 1075891"/>
              <a:gd name="T16" fmla="*/ 594024 w 1072099"/>
              <a:gd name="T17" fmla="*/ 14100 h 1075891"/>
              <a:gd name="T18" fmla="*/ 634088 w 1072099"/>
              <a:gd name="T19" fmla="*/ 2863 h 1075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099"/>
              <a:gd name="T31" fmla="*/ 0 h 1075891"/>
              <a:gd name="T32" fmla="*/ 1072099 w 1072099"/>
              <a:gd name="T33" fmla="*/ 1075891 h 10758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chemeClr val="accent3"/>
          </a:solidFill>
          <a:ln>
            <a:noFill/>
          </a:ln>
        </p:spPr>
        <p:txBody>
          <a:bodyPr lIns="121908" tIns="623938" rIns="121908" bIns="60954" anchor="ctr"/>
          <a:lstStyle/>
          <a:p>
            <a:pPr algn="ctr"/>
            <a:r>
              <a:rPr lang="zh-CN" altLang="en-US" dirty="0">
                <a:solidFill>
                  <a:srgbClr val="FFFFFF"/>
                </a:solidFill>
                <a:latin typeface="微软雅黑" pitchFamily="34" charset="-122"/>
                <a:ea typeface="微软雅黑" pitchFamily="34" charset="-122"/>
              </a:rPr>
              <a:t>Text.</a:t>
            </a:r>
          </a:p>
          <a:p>
            <a:pPr algn="ctr" eaLnBrk="1" hangingPunct="1"/>
            <a:endParaRPr lang="zh-CN" altLang="en-US" dirty="0">
              <a:solidFill>
                <a:srgbClr val="FFFFFF"/>
              </a:solidFill>
              <a:latin typeface="微软雅黑" pitchFamily="34" charset="-122"/>
              <a:ea typeface="微软雅黑" pitchFamily="34" charset="-122"/>
            </a:endParaRPr>
          </a:p>
        </p:txBody>
      </p:sp>
      <p:sp>
        <p:nvSpPr>
          <p:cNvPr id="7" name="任意多边形 35"/>
          <p:cNvSpPr>
            <a:spLocks noChangeArrowheads="1"/>
          </p:cNvSpPr>
          <p:nvPr/>
        </p:nvSpPr>
        <p:spPr bwMode="auto">
          <a:xfrm>
            <a:off x="7210056" y="3848137"/>
            <a:ext cx="1371955" cy="1372133"/>
          </a:xfrm>
          <a:custGeom>
            <a:avLst/>
            <a:gdLst>
              <a:gd name="T0" fmla="*/ 636808 w 1074764"/>
              <a:gd name="T1" fmla="*/ 0 h 1074402"/>
              <a:gd name="T2" fmla="*/ 642638 w 1074764"/>
              <a:gd name="T3" fmla="*/ 3931 h 1074402"/>
              <a:gd name="T4" fmla="*/ 683420 w 1074764"/>
              <a:gd name="T5" fmla="*/ 12168 h 1074402"/>
              <a:gd name="T6" fmla="*/ 724200 w 1074764"/>
              <a:gd name="T7" fmla="*/ 3931 h 1074402"/>
              <a:gd name="T8" fmla="*/ 728037 w 1074764"/>
              <a:gd name="T9" fmla="*/ 1345 h 1074402"/>
              <a:gd name="T10" fmla="*/ 1366838 w 1074764"/>
              <a:gd name="T11" fmla="*/ 1198727 h 1074402"/>
              <a:gd name="T12" fmla="*/ 1255554 w 1074764"/>
              <a:gd name="T13" fmla="*/ 1252353 h 1074402"/>
              <a:gd name="T14" fmla="*/ 688688 w 1074764"/>
              <a:gd name="T15" fmla="*/ 1366837 h 1074402"/>
              <a:gd name="T16" fmla="*/ 121820 w 1074764"/>
              <a:gd name="T17" fmla="*/ 1252353 h 1074402"/>
              <a:gd name="T18" fmla="*/ 0 w 1074764"/>
              <a:gd name="T19" fmla="*/ 1193650 h 1074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764"/>
              <a:gd name="T31" fmla="*/ 0 h 1074402"/>
              <a:gd name="T32" fmla="*/ 1074764 w 1074764"/>
              <a:gd name="T33" fmla="*/ 1074402 h 1074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chemeClr val="bg1">
              <a:lumMod val="75000"/>
            </a:schemeClr>
          </a:solidFill>
          <a:ln>
            <a:noFill/>
          </a:ln>
        </p:spPr>
        <p:txBody>
          <a:bodyPr lIns="121908" tIns="623938" rIns="121908" bIns="60954" anchor="ctr"/>
          <a:lstStyle/>
          <a:p>
            <a:pPr algn="ctr"/>
            <a:r>
              <a:rPr lang="zh-CN" altLang="en-US" dirty="0">
                <a:solidFill>
                  <a:srgbClr val="FFFFFF"/>
                </a:solidFill>
                <a:latin typeface="微软雅黑" pitchFamily="34" charset="-122"/>
                <a:ea typeface="微软雅黑" pitchFamily="34" charset="-122"/>
              </a:rPr>
              <a:t>Text.</a:t>
            </a:r>
          </a:p>
        </p:txBody>
      </p:sp>
      <p:sp>
        <p:nvSpPr>
          <p:cNvPr id="8" name="任意多边形 39"/>
          <p:cNvSpPr>
            <a:spLocks noChangeArrowheads="1"/>
          </p:cNvSpPr>
          <p:nvPr/>
        </p:nvSpPr>
        <p:spPr bwMode="auto">
          <a:xfrm rot="3332381">
            <a:off x="6457063" y="3391647"/>
            <a:ext cx="1367352" cy="1375141"/>
          </a:xfrm>
          <a:custGeom>
            <a:avLst/>
            <a:gdLst>
              <a:gd name="T0" fmla="*/ 727554 w 1071198"/>
              <a:gd name="T1" fmla="*/ 0 h 1077846"/>
              <a:gd name="T2" fmla="*/ 733060 w 1071198"/>
              <a:gd name="T3" fmla="*/ 4369 h 1077846"/>
              <a:gd name="T4" fmla="*/ 773072 w 1071198"/>
              <a:gd name="T5" fmla="*/ 15743 h 1077846"/>
              <a:gd name="T6" fmla="*/ 814363 w 1071198"/>
              <a:gd name="T7" fmla="*/ 10709 h 1077846"/>
              <a:gd name="T8" fmla="*/ 818388 w 1071198"/>
              <a:gd name="T9" fmla="*/ 8430 h 1077846"/>
              <a:gd name="T10" fmla="*/ 1362075 w 1071198"/>
              <a:gd name="T11" fmla="*/ 1250789 h 1077846"/>
              <a:gd name="T12" fmla="*/ 1246977 w 1071198"/>
              <a:gd name="T13" fmla="*/ 1295556 h 1077846"/>
              <a:gd name="T14" fmla="*/ 673024 w 1071198"/>
              <a:gd name="T15" fmla="*/ 1365531 h 1077846"/>
              <a:gd name="T16" fmla="*/ 116868 w 1071198"/>
              <a:gd name="T17" fmla="*/ 1207435 h 1077846"/>
              <a:gd name="T18" fmla="*/ 0 w 1071198"/>
              <a:gd name="T19" fmla="*/ 1139492 h 10778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198"/>
              <a:gd name="T31" fmla="*/ 0 h 1077846"/>
              <a:gd name="T32" fmla="*/ 1071198 w 1071198"/>
              <a:gd name="T33" fmla="*/ 1077846 h 10778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chemeClr val="accent1"/>
          </a:solidFill>
          <a:ln>
            <a:noFill/>
          </a:ln>
        </p:spPr>
        <p:txBody>
          <a:bodyPr lIns="0" tIns="623938" rIns="0" bIns="0" anchor="ctr"/>
          <a:lstStyle/>
          <a:p>
            <a:pPr algn="ctr"/>
            <a:r>
              <a:rPr lang="zh-CN" altLang="en-US" dirty="0">
                <a:solidFill>
                  <a:srgbClr val="FFFFFF"/>
                </a:solidFill>
                <a:latin typeface="微软雅黑" pitchFamily="34" charset="-122"/>
                <a:ea typeface="微软雅黑" pitchFamily="34" charset="-122"/>
              </a:rPr>
              <a:t>Text.</a:t>
            </a:r>
          </a:p>
        </p:txBody>
      </p:sp>
      <p:sp>
        <p:nvSpPr>
          <p:cNvPr id="9" name="矩形 41"/>
          <p:cNvSpPr>
            <a:spLocks noChangeArrowheads="1"/>
          </p:cNvSpPr>
          <p:nvPr/>
        </p:nvSpPr>
        <p:spPr bwMode="auto">
          <a:xfrm>
            <a:off x="6605030" y="1486347"/>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itchFamily="34" charset="-122"/>
                <a:ea typeface="微软雅黑" pitchFamily="34" charset="-122"/>
              </a:rPr>
              <a:t>Click here to add paragraph text</a:t>
            </a:r>
          </a:p>
        </p:txBody>
      </p:sp>
      <p:sp>
        <p:nvSpPr>
          <p:cNvPr id="10" name="矩形 42"/>
          <p:cNvSpPr>
            <a:spLocks noChangeArrowheads="1"/>
          </p:cNvSpPr>
          <p:nvPr/>
        </p:nvSpPr>
        <p:spPr bwMode="auto">
          <a:xfrm>
            <a:off x="6605030" y="5119871"/>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itchFamily="34" charset="-122"/>
                <a:ea typeface="微软雅黑" pitchFamily="34" charset="-122"/>
              </a:rPr>
              <a:t>Click here to add paragraph text</a:t>
            </a:r>
          </a:p>
        </p:txBody>
      </p:sp>
      <p:sp>
        <p:nvSpPr>
          <p:cNvPr id="11" name="矩形 43"/>
          <p:cNvSpPr>
            <a:spLocks noChangeArrowheads="1"/>
          </p:cNvSpPr>
          <p:nvPr/>
        </p:nvSpPr>
        <p:spPr bwMode="auto">
          <a:xfrm>
            <a:off x="9155324"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itchFamily="34" charset="-122"/>
                <a:ea typeface="微软雅黑" pitchFamily="34" charset="-122"/>
              </a:rPr>
              <a:t>Click here to add paragraph text</a:t>
            </a:r>
          </a:p>
        </p:txBody>
      </p:sp>
      <p:sp>
        <p:nvSpPr>
          <p:cNvPr id="12" name="矩形 44"/>
          <p:cNvSpPr>
            <a:spLocks noChangeArrowheads="1"/>
          </p:cNvSpPr>
          <p:nvPr/>
        </p:nvSpPr>
        <p:spPr bwMode="auto">
          <a:xfrm>
            <a:off x="9155324"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itchFamily="34" charset="-122"/>
                <a:ea typeface="微软雅黑" pitchFamily="34" charset="-122"/>
              </a:rPr>
              <a:t>Click here to add paragraph text</a:t>
            </a:r>
          </a:p>
        </p:txBody>
      </p:sp>
      <p:sp>
        <p:nvSpPr>
          <p:cNvPr id="13" name="矩形 45"/>
          <p:cNvSpPr>
            <a:spLocks noChangeArrowheads="1"/>
          </p:cNvSpPr>
          <p:nvPr/>
        </p:nvSpPr>
        <p:spPr bwMode="auto">
          <a:xfrm>
            <a:off x="4259417"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itchFamily="34" charset="-122"/>
                <a:ea typeface="微软雅黑" pitchFamily="34" charset="-122"/>
              </a:rPr>
              <a:t>Click here to add paragraph text</a:t>
            </a:r>
          </a:p>
        </p:txBody>
      </p:sp>
      <p:sp>
        <p:nvSpPr>
          <p:cNvPr id="14" name="矩形 46"/>
          <p:cNvSpPr>
            <a:spLocks noChangeArrowheads="1"/>
          </p:cNvSpPr>
          <p:nvPr/>
        </p:nvSpPr>
        <p:spPr bwMode="auto">
          <a:xfrm>
            <a:off x="4259417"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itchFamily="34" charset="-122"/>
                <a:ea typeface="微软雅黑" pitchFamily="34" charset="-122"/>
              </a:rPr>
              <a:t>Click here to add paragraph text</a:t>
            </a:r>
          </a:p>
        </p:txBody>
      </p:sp>
      <p:grpSp>
        <p:nvGrpSpPr>
          <p:cNvPr id="15" name="组合 14"/>
          <p:cNvGrpSpPr/>
          <p:nvPr/>
        </p:nvGrpSpPr>
        <p:grpSpPr>
          <a:xfrm>
            <a:off x="1008100" y="1093667"/>
            <a:ext cx="2687949" cy="1685477"/>
            <a:chOff x="6345511" y="712385"/>
            <a:chExt cx="2016224" cy="1264108"/>
          </a:xfrm>
        </p:grpSpPr>
        <p:pic>
          <p:nvPicPr>
            <p:cNvPr id="1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345511" y="712385"/>
              <a:ext cx="2016224" cy="126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6421778" y="749120"/>
              <a:ext cx="405742" cy="4057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grpSp>
        <p:nvGrpSpPr>
          <p:cNvPr id="18" name="组合 17"/>
          <p:cNvGrpSpPr/>
          <p:nvPr/>
        </p:nvGrpSpPr>
        <p:grpSpPr>
          <a:xfrm>
            <a:off x="1008098" y="2876185"/>
            <a:ext cx="2687949" cy="1721037"/>
            <a:chOff x="6345510" y="2049274"/>
            <a:chExt cx="2016224" cy="1290778"/>
          </a:xfrm>
        </p:grpSpPr>
        <p:pic>
          <p:nvPicPr>
            <p:cNvPr id="19"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345510" y="2049274"/>
              <a:ext cx="2016224" cy="129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861096" y="2139702"/>
              <a:ext cx="405742" cy="4057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grpSp>
        <p:nvGrpSpPr>
          <p:cNvPr id="21" name="组合 20"/>
          <p:cNvGrpSpPr/>
          <p:nvPr/>
        </p:nvGrpSpPr>
        <p:grpSpPr>
          <a:xfrm>
            <a:off x="1008098" y="4695553"/>
            <a:ext cx="2687949" cy="1691365"/>
            <a:chOff x="6345510" y="3413800"/>
            <a:chExt cx="2016224" cy="1268524"/>
          </a:xfrm>
        </p:grpSpPr>
        <p:pic>
          <p:nvPicPr>
            <p:cNvPr id="22"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345510" y="3413800"/>
              <a:ext cx="2016224" cy="12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6421778" y="3498734"/>
              <a:ext cx="405742" cy="405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4135578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1000"/>
                            </p:stCondLst>
                            <p:childTnLst>
                              <p:par>
                                <p:cTn id="49" presetID="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76"/>
          <p:cNvSpPr/>
          <p:nvPr>
            <p:custDataLst>
              <p:tags r:id="rId1"/>
            </p:custDataLst>
          </p:nvPr>
        </p:nvSpPr>
        <p:spPr>
          <a:xfrm>
            <a:off x="5514954" y="3728202"/>
            <a:ext cx="5203747" cy="577081"/>
          </a:xfrm>
          <a:prstGeom prst="rect">
            <a:avLst/>
          </a:prstGeom>
          <a:ln w="12700">
            <a:miter lim="400000"/>
          </a:ln>
          <a:extLst>
            <a:ext uri="{C572A759-6A51-4108-AA02-DFA0A04FC94B}"/>
          </a:extLst>
        </p:spPr>
        <p:txBody>
          <a:bodyPr wrap="square" lIns="22860" rIns="22860">
            <a:spAutoFit/>
          </a:bodyPr>
          <a:lstStyle/>
          <a:p>
            <a:pPr defTabSz="457189">
              <a:defRPr sz="1800"/>
            </a:pPr>
            <a:r>
              <a:rPr lang="en-US" altLang="zh-CN" sz="1050" kern="0" dirty="0">
                <a:solidFill>
                  <a:srgbClr val="519B42"/>
                </a:solidFill>
                <a:latin typeface="Arial"/>
                <a:ea typeface="Arial"/>
                <a:cs typeface="Arial"/>
                <a:sym typeface="Arial"/>
              </a:rPr>
              <a:t>This is a sample text. Insert your desired text here. Again. This is a dummy text. Enter your own text here. This is a sample text. Insert your desired text here. Again. This is a dummy text. Enter your own text here enter your own text here</a:t>
            </a:r>
          </a:p>
        </p:txBody>
      </p:sp>
      <p:sp>
        <p:nvSpPr>
          <p:cNvPr id="4" name="PA_形状 75"/>
          <p:cNvSpPr>
            <a:spLocks noChangeArrowheads="1"/>
          </p:cNvSpPr>
          <p:nvPr>
            <p:custDataLst>
              <p:tags r:id="rId2"/>
            </p:custDataLst>
          </p:nvPr>
        </p:nvSpPr>
        <p:spPr bwMode="auto">
          <a:xfrm>
            <a:off x="5514954" y="2917144"/>
            <a:ext cx="3957750" cy="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defRPr>
                <a:solidFill>
                  <a:schemeClr val="tx1"/>
                </a:solidFill>
                <a:latin typeface="Helvetica Light"/>
                <a:ea typeface="Helvetica Light"/>
                <a:cs typeface="Helvetica Light"/>
                <a:sym typeface="Helvetica Light"/>
              </a:defRPr>
            </a:lvl1pPr>
            <a:lvl2pPr marL="742950" indent="-285750">
              <a:defRPr>
                <a:solidFill>
                  <a:schemeClr val="tx1"/>
                </a:solidFill>
                <a:latin typeface="Helvetica Light"/>
                <a:ea typeface="Helvetica Light"/>
                <a:cs typeface="Helvetica Light"/>
                <a:sym typeface="Helvetica Light"/>
              </a:defRPr>
            </a:lvl2pPr>
            <a:lvl3pPr marL="1143000" indent="-228600">
              <a:defRPr>
                <a:solidFill>
                  <a:schemeClr val="tx1"/>
                </a:solidFill>
                <a:latin typeface="Helvetica Light"/>
                <a:ea typeface="Helvetica Light"/>
                <a:cs typeface="Helvetica Light"/>
                <a:sym typeface="Helvetica Light"/>
              </a:defRPr>
            </a:lvl3pPr>
            <a:lvl4pPr marL="1600200" indent="-228600">
              <a:defRPr>
                <a:solidFill>
                  <a:schemeClr val="tx1"/>
                </a:solidFill>
                <a:latin typeface="Helvetica Light"/>
                <a:ea typeface="Helvetica Light"/>
                <a:cs typeface="Helvetica Light"/>
                <a:sym typeface="Helvetica Light"/>
              </a:defRPr>
            </a:lvl4pPr>
            <a:lvl5pPr marL="2057400" indent="-228600">
              <a:defRPr>
                <a:solidFill>
                  <a:schemeClr val="tx1"/>
                </a:solidFill>
                <a:latin typeface="Helvetica Light"/>
                <a:ea typeface="Helvetica Light"/>
                <a:cs typeface="Helvetica Light"/>
                <a:sym typeface="Helvetica Light"/>
              </a:defRPr>
            </a:lvl5pPr>
            <a:lvl6pPr marL="25146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6pPr>
            <a:lvl7pPr marL="29718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7pPr>
            <a:lvl8pPr marL="34290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8pPr>
            <a:lvl9pPr marL="38862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lang="zh-CN" altLang="en-US" sz="5867" b="1" dirty="0">
                <a:ln>
                  <a:solidFill>
                    <a:schemeClr val="bg1"/>
                  </a:solidFill>
                </a:ln>
                <a:solidFill>
                  <a:srgbClr val="519B42"/>
                </a:solidFill>
                <a:latin typeface="+mj-ea"/>
                <a:ea typeface="+mj-ea"/>
                <a:cs typeface="헤드라인A"/>
                <a:sym typeface="헤드라인A"/>
              </a:rPr>
              <a:t>Thank you</a:t>
            </a:r>
            <a:endParaRPr lang="zh-CN" altLang="zh-CN" sz="5867" b="1" dirty="0">
              <a:ln>
                <a:solidFill>
                  <a:schemeClr val="bg1"/>
                </a:solidFill>
              </a:ln>
              <a:solidFill>
                <a:srgbClr val="519B42"/>
              </a:solidFill>
              <a:latin typeface="+mj-ea"/>
              <a:ea typeface="+mj-ea"/>
              <a:cs typeface="헤드라인A"/>
              <a:sym typeface="헤드라인A"/>
            </a:endParaRPr>
          </a:p>
        </p:txBody>
      </p:sp>
      <p:sp>
        <p:nvSpPr>
          <p:cNvPr id="5" name="PA_任意多边形 3"/>
          <p:cNvSpPr/>
          <p:nvPr>
            <p:custDataLst>
              <p:tags r:id="rId3"/>
            </p:custDataLst>
          </p:nvPr>
        </p:nvSpPr>
        <p:spPr>
          <a:xfrm flipV="1">
            <a:off x="5514954" y="3612735"/>
            <a:ext cx="5645149" cy="61383"/>
          </a:xfrm>
          <a:custGeom>
            <a:avLst/>
            <a:gdLst>
              <a:gd name="connsiteX0" fmla="*/ 0 w 4404360"/>
              <a:gd name="connsiteY0" fmla="*/ 0 h 0"/>
              <a:gd name="connsiteX1" fmla="*/ 4404360 w 4404360"/>
              <a:gd name="connsiteY1" fmla="*/ 0 h 0"/>
            </a:gdLst>
            <a:ahLst/>
            <a:cxnLst>
              <a:cxn ang="0">
                <a:pos x="connsiteX0" y="connsiteY0"/>
              </a:cxn>
              <a:cxn ang="0">
                <a:pos x="connsiteX1" y="connsiteY1"/>
              </a:cxn>
            </a:cxnLst>
            <a:rect l="l" t="t" r="r" b="b"/>
            <a:pathLst>
              <a:path w="4404360">
                <a:moveTo>
                  <a:pt x="0" y="0"/>
                </a:moveTo>
                <a:lnTo>
                  <a:pt x="4404360" y="0"/>
                </a:lnTo>
              </a:path>
            </a:pathLst>
          </a:custGeom>
          <a:noFill/>
          <a:ln w="28575" cap="flat">
            <a:solidFill>
              <a:srgbClr val="519B42"/>
            </a:solidFill>
            <a:miter lim="400000"/>
          </a:ln>
          <a:effectLst/>
        </p:spPr>
        <p:style>
          <a:lnRef idx="0">
            <a:scrgbClr r="0" g="0" b="0"/>
          </a:lnRef>
          <a:fillRef idx="0">
            <a:scrgbClr r="0" g="0" b="0"/>
          </a:fillRef>
          <a:effectRef idx="0">
            <a:scrgbClr r="0" g="0" b="0"/>
          </a:effectRef>
          <a:fontRef idx="none"/>
        </p:style>
        <p:txBody>
          <a:bodyPr spcFirstLastPara="1" lIns="121919" tIns="60959" rIns="121919" bIns="60959" spcCol="38100"/>
          <a:lstStyle/>
          <a:p>
            <a:pPr defTabSz="1219170" latinLnBrk="1">
              <a:defRPr/>
            </a:pPr>
            <a:endParaRPr lang="zh-CN" altLang="en-US" sz="2400" kern="0">
              <a:solidFill>
                <a:srgbClr val="519B42"/>
              </a:solidFill>
            </a:endParaRPr>
          </a:p>
        </p:txBody>
      </p:sp>
      <p:sp>
        <p:nvSpPr>
          <p:cNvPr id="6" name="PA_文本框 4"/>
          <p:cNvSpPr txBox="1"/>
          <p:nvPr>
            <p:custDataLst>
              <p:tags r:id="rId4"/>
            </p:custDataLst>
          </p:nvPr>
        </p:nvSpPr>
        <p:spPr>
          <a:xfrm>
            <a:off x="5458971" y="918901"/>
            <a:ext cx="3501493" cy="2260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67733" tIns="67733" rIns="67733" bIns="67733" spcCol="38100" anchor="ctr">
            <a:spAutoFit/>
          </a:bodyPr>
          <a:lstStyle/>
          <a:p>
            <a:pPr defTabSz="1100639" latinLnBrk="1">
              <a:defRPr/>
            </a:pPr>
            <a:r>
              <a:rPr lang="en-US" altLang="zh-CN" sz="13800" kern="0">
                <a:ln w="28575">
                  <a:solidFill>
                    <a:schemeClr val="bg1"/>
                  </a:solidFill>
                </a:ln>
                <a:solidFill>
                  <a:srgbClr val="519B42"/>
                </a:solidFill>
                <a:latin typeface="Impact" panose="020B0806030902050204" pitchFamily="34" charset="0"/>
                <a:ea typeface="微软雅黑" panose="020B0503020204020204" pitchFamily="34" charset="-122"/>
              </a:rPr>
              <a:t>201X</a:t>
            </a:r>
            <a:endParaRPr lang="zh-CN" altLang="en-US" sz="13800" kern="0" dirty="0">
              <a:ln w="28575">
                <a:solidFill>
                  <a:schemeClr val="bg1"/>
                </a:solidFill>
              </a:ln>
              <a:solidFill>
                <a:srgbClr val="519B42"/>
              </a:solidFill>
              <a:latin typeface="Impact" panose="020B0806030902050204" pitchFamily="34" charset="0"/>
              <a:ea typeface="微软雅黑" panose="020B0503020204020204" pitchFamily="34" charset="-122"/>
            </a:endParaRPr>
          </a:p>
        </p:txBody>
      </p:sp>
      <p:pic>
        <p:nvPicPr>
          <p:cNvPr id="2" name="PA_图片 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8053610" y="1791936"/>
            <a:ext cx="817626" cy="754034"/>
          </a:xfrm>
          <a:prstGeom prst="rect">
            <a:avLst/>
          </a:prstGeom>
        </p:spPr>
      </p:pic>
      <p:pic>
        <p:nvPicPr>
          <p:cNvPr id="7" name="PA_图片 6"/>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3749210" y="2195677"/>
            <a:ext cx="1066630" cy="983671"/>
          </a:xfrm>
          <a:prstGeom prst="rect">
            <a:avLst/>
          </a:prstGeom>
        </p:spPr>
      </p:pic>
      <p:pic>
        <p:nvPicPr>
          <p:cNvPr id="9" name="图片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1993" y="1920240"/>
            <a:ext cx="5302961" cy="6050280"/>
          </a:xfrm>
          <a:prstGeom prst="rect">
            <a:avLst/>
          </a:prstGeom>
        </p:spPr>
      </p:pic>
      <p:sp>
        <p:nvSpPr>
          <p:cNvPr id="8" name="Rounded Rectangle 7">
            <a:extLst>
              <a:ext uri="{FF2B5EF4-FFF2-40B4-BE49-F238E27FC236}">
                <a16:creationId xmlns:a16="http://schemas.microsoft.com/office/drawing/2014/main" id="{902A307C-C100-4F59-80DA-3C64012B549B}"/>
              </a:ext>
            </a:extLst>
          </p:cNvPr>
          <p:cNvSpPr/>
          <p:nvPr/>
        </p:nvSpPr>
        <p:spPr>
          <a:xfrm>
            <a:off x="9541764" y="38212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519B42"/>
                </a:solidFill>
              </a:rPr>
              <a:t>LOGO</a:t>
            </a:r>
            <a:endParaRPr lang="ko-KR" altLang="en-US" sz="2700" dirty="0">
              <a:solidFill>
                <a:srgbClr val="519B42"/>
              </a:solidFill>
            </a:endParaRPr>
          </a:p>
        </p:txBody>
      </p:sp>
      <p:sp>
        <p:nvSpPr>
          <p:cNvPr id="12" name="TextBox 3">
            <a:hlinkClick r:id="rId12"/>
            <a:extLst>
              <a:ext uri="{FF2B5EF4-FFF2-40B4-BE49-F238E27FC236}">
                <a16:creationId xmlns:a16="http://schemas.microsoft.com/office/drawing/2014/main" id="{5D70C1B0-A6F2-414B-80CE-409B5AD2D652}"/>
              </a:ext>
            </a:extLst>
          </p:cNvPr>
          <p:cNvSpPr txBox="1"/>
          <p:nvPr/>
        </p:nvSpPr>
        <p:spPr>
          <a:xfrm>
            <a:off x="926387" y="6611779"/>
            <a:ext cx="5169613" cy="246221"/>
          </a:xfrm>
          <a:prstGeom prst="rect">
            <a:avLst/>
          </a:prstGeom>
          <a:noFill/>
        </p:spPr>
        <p:txBody>
          <a:bodyPr wrap="square" rtlCol="0">
            <a:spAutoFit/>
          </a:bodyPr>
          <a:lstStyle/>
          <a:p>
            <a:r>
              <a:rPr lang="en-US" altLang="zh-CN" sz="1000" dirty="0">
                <a:solidFill>
                  <a:srgbClr val="519B42"/>
                </a:solidFill>
                <a:cs typeface="Arial" pitchFamily="34" charset="0"/>
                <a:hlinkClick r:id="rId12">
                  <a:extLst>
                    <a:ext uri="{A12FA001-AC4F-418D-AE19-62706E023703}">
                      <ahyp:hlinkClr xmlns:ahyp="http://schemas.microsoft.com/office/drawing/2018/hyperlinkcolor" val="tx"/>
                    </a:ext>
                  </a:extLst>
                </a:hlinkClick>
              </a:rPr>
              <a:t>https://www.freeppt7.com</a:t>
            </a:r>
            <a:endParaRPr lang="ko-KR" altLang="en-US" sz="1000" dirty="0">
              <a:solidFill>
                <a:srgbClr val="519B42"/>
              </a:solidFill>
              <a:cs typeface="Arial" pitchFamily="34" charset="0"/>
            </a:endParaRPr>
          </a:p>
        </p:txBody>
      </p:sp>
    </p:spTree>
    <p:extLst>
      <p:ext uri="{BB962C8B-B14F-4D97-AF65-F5344CB8AC3E}">
        <p14:creationId xmlns:p14="http://schemas.microsoft.com/office/powerpoint/2010/main" val="2442580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hyp="http://schemas.microsoft.com/office/drawing/2018/hyperlinkcolor"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animEffect transition="in" filter="fade">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4000"/>
                            </p:stCondLst>
                            <p:childTnLst>
                              <p:par>
                                <p:cTn id="36" presetID="16" presetClass="entr" presetSubtype="2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750"/>
                                        <p:tgtEl>
                                          <p:spTgt spid="5"/>
                                        </p:tgtEl>
                                      </p:cBhvr>
                                    </p:animEffect>
                                  </p:childTnLst>
                                </p:cTn>
                              </p:par>
                            </p:childTnLst>
                          </p:cTn>
                        </p:par>
                        <p:par>
                          <p:cTn id="39" fill="hold">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2479" y="1892701"/>
            <a:ext cx="7704776" cy="1627293"/>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grpSp>
        <p:nvGrpSpPr>
          <p:cNvPr id="3" name="组合 2"/>
          <p:cNvGrpSpPr>
            <a:grpSpLocks/>
          </p:cNvGrpSpPr>
          <p:nvPr/>
        </p:nvGrpSpPr>
        <p:grpSpPr bwMode="auto">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 name="矩形 35"/>
            <p:cNvSpPr>
              <a:spLocks noChangeArrowheads="1"/>
            </p:cNvSpPr>
            <p:nvPr/>
          </p:nvSpPr>
          <p:spPr bwMode="auto">
            <a:xfrm>
              <a:off x="2164746" y="1921128"/>
              <a:ext cx="890580" cy="299856"/>
            </a:xfrm>
            <a:prstGeom prst="rect">
              <a:avLst/>
            </a:prstGeom>
            <a:noFill/>
            <a:ln w="9525">
              <a:noFill/>
              <a:miter lim="800000"/>
              <a:headEnd/>
              <a:tailEnd/>
            </a:ln>
          </p:spPr>
          <p:txBody>
            <a:bodyPr>
              <a:spAutoFit/>
            </a:bodyPr>
            <a:lstStyle/>
            <a:p>
              <a:r>
                <a:rPr lang="en-US" altLang="zh-CN" sz="2000" b="1" dirty="0">
                  <a:solidFill>
                    <a:schemeClr val="bg1"/>
                  </a:solidFill>
                  <a:latin typeface="微软雅黑" pitchFamily="34" charset="-122"/>
                  <a:ea typeface="微软雅黑" pitchFamily="34" charset="-122"/>
                </a:rPr>
                <a:t>32500</a:t>
              </a:r>
              <a:endParaRPr lang="zh-CN" altLang="en-US" sz="2000" b="1" dirty="0">
                <a:solidFill>
                  <a:schemeClr val="bg1"/>
                </a:solidFill>
                <a:latin typeface="微软雅黑" pitchFamily="34" charset="-122"/>
                <a:ea typeface="微软雅黑" pitchFamily="34" charset="-122"/>
              </a:endParaRPr>
            </a:p>
          </p:txBody>
        </p:sp>
      </p:grpSp>
      <p:cxnSp>
        <p:nvCxnSpPr>
          <p:cNvPr id="15" name="直接连接符 14"/>
          <p:cNvCxnSpPr/>
          <p:nvPr/>
        </p:nvCxnSpPr>
        <p:spPr>
          <a:xfrm>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92241" y="2013759"/>
            <a:ext cx="2513945" cy="892360"/>
          </a:xfrm>
          <a:prstGeom prst="rect">
            <a:avLst/>
          </a:prstGeom>
        </p:spPr>
        <p:txBody>
          <a:bodyPr>
            <a:spAutoFit/>
          </a:bodyPr>
          <a:lstStyle/>
          <a:p>
            <a:pPr>
              <a:lnSpc>
                <a:spcPct val="130000"/>
              </a:lnSpc>
            </a:pPr>
            <a:r>
              <a:rPr lang="zh-CN" altLang="en-US" sz="1333" dirty="0">
                <a:solidFill>
                  <a:schemeClr val="tx1">
                    <a:lumMod val="50000"/>
                    <a:lumOff val="50000"/>
                  </a:schemeClr>
                </a:solidFill>
                <a:latin typeface="微软雅黑" pitchFamily="34" charset="-122"/>
                <a:ea typeface="微软雅黑" pitchFamily="34" charset="-122"/>
              </a:rPr>
              <a:t>Click to enter the brief text content, the text content needs to be summarized and refined, without unnecessary text decoration.</a:t>
            </a:r>
            <a:endParaRPr lang="zh-CN" altLang="en-US" sz="1333" b="1" dirty="0">
              <a:solidFill>
                <a:schemeClr val="tx1">
                  <a:lumMod val="50000"/>
                  <a:lumOff val="50000"/>
                </a:schemeClr>
              </a:solidFill>
              <a:latin typeface="微软雅黑" pitchFamily="34" charset="-122"/>
              <a:ea typeface="微软雅黑" pitchFamily="34" charset="-122"/>
            </a:endParaRPr>
          </a:p>
        </p:txBody>
      </p:sp>
      <p:sp>
        <p:nvSpPr>
          <p:cNvPr id="17" name="圆角矩形 16"/>
          <p:cNvSpPr/>
          <p:nvPr/>
        </p:nvSpPr>
        <p:spPr>
          <a:xfrm>
            <a:off x="3376131" y="4000352"/>
            <a:ext cx="7704777" cy="1625177"/>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cxnSp>
        <p:nvCxnSpPr>
          <p:cNvPr id="19" name="直接连接符 18"/>
          <p:cNvCxnSpPr/>
          <p:nvPr/>
        </p:nvCxnSpPr>
        <p:spPr>
          <a:xfrm>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68216" y="4134642"/>
            <a:ext cx="2513945" cy="892360"/>
          </a:xfrm>
          <a:prstGeom prst="rect">
            <a:avLst/>
          </a:prstGeom>
        </p:spPr>
        <p:txBody>
          <a:bodyPr>
            <a:spAutoFit/>
          </a:bodyPr>
          <a:lstStyle/>
          <a:p>
            <a:pPr>
              <a:lnSpc>
                <a:spcPct val="130000"/>
              </a:lnSpc>
            </a:pPr>
            <a:r>
              <a:rPr lang="zh-CN" altLang="en-US" sz="1333" dirty="0">
                <a:solidFill>
                  <a:schemeClr val="tx1">
                    <a:lumMod val="50000"/>
                    <a:lumOff val="50000"/>
                  </a:schemeClr>
                </a:solidFill>
                <a:latin typeface="微软雅黑" pitchFamily="34" charset="-122"/>
                <a:ea typeface="微软雅黑" pitchFamily="34" charset="-122"/>
              </a:rPr>
              <a:t>Click to enter the brief text content, the text content needs to be summarized and refined, without unnecessary text decoration.</a:t>
            </a:r>
            <a:endParaRPr lang="zh-CN" altLang="en-US" sz="1333" b="1" dirty="0">
              <a:solidFill>
                <a:schemeClr val="tx1">
                  <a:lumMod val="50000"/>
                  <a:lumOff val="50000"/>
                </a:schemeClr>
              </a:solidFill>
              <a:latin typeface="微软雅黑" pitchFamily="34" charset="-122"/>
              <a:ea typeface="微软雅黑" pitchFamily="34" charset="-122"/>
            </a:endParaRPr>
          </a:p>
        </p:txBody>
      </p:sp>
      <p:grpSp>
        <p:nvGrpSpPr>
          <p:cNvPr id="21" name="组合 20"/>
          <p:cNvGrpSpPr>
            <a:grpSpLocks/>
          </p:cNvGrpSpPr>
          <p:nvPr/>
        </p:nvGrpSpPr>
        <p:grpSpPr bwMode="auto">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3" name="矩形 78"/>
            <p:cNvSpPr>
              <a:spLocks noChangeArrowheads="1"/>
            </p:cNvSpPr>
            <p:nvPr/>
          </p:nvSpPr>
          <p:spPr bwMode="auto">
            <a:xfrm>
              <a:off x="2106095" y="3501111"/>
              <a:ext cx="890580" cy="299856"/>
            </a:xfrm>
            <a:prstGeom prst="rect">
              <a:avLst/>
            </a:prstGeom>
            <a:noFill/>
            <a:ln w="9525">
              <a:noFill/>
              <a:miter lim="800000"/>
              <a:headEnd/>
              <a:tailEnd/>
            </a:ln>
          </p:spPr>
          <p:txBody>
            <a:bodyPr>
              <a:spAutoFit/>
            </a:bodyPr>
            <a:lstStyle/>
            <a:p>
              <a:r>
                <a:rPr lang="en-US" altLang="zh-CN" sz="2000" b="1" dirty="0">
                  <a:solidFill>
                    <a:schemeClr val="bg1"/>
                  </a:solidFill>
                  <a:latin typeface="微软雅黑" pitchFamily="34" charset="-122"/>
                  <a:ea typeface="微软雅黑" pitchFamily="34" charset="-122"/>
                </a:rPr>
                <a:t>12340</a:t>
              </a:r>
              <a:endParaRPr lang="zh-CN" altLang="en-US" sz="2000" b="1" dirty="0">
                <a:solidFill>
                  <a:schemeClr val="bg1"/>
                </a:solidFill>
                <a:latin typeface="微软雅黑" pitchFamily="34" charset="-122"/>
                <a:ea typeface="微软雅黑" pitchFamily="34" charset="-122"/>
              </a:endParaRP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199" b="1">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199" b="1">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199" b="1">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199" b="1">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199" kern="0">
                <a:solidFill>
                  <a:sysClr val="window" lastClr="FFFFFF"/>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199" kern="0">
                <a:solidFill>
                  <a:sysClr val="window" lastClr="FFFFFF"/>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199" b="1">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199" b="1">
                  <a:solidFill>
                    <a:schemeClr val="bg1">
                      <a:lumMod val="65000"/>
                    </a:schemeClr>
                  </a:solidFill>
                </a:endParaRPr>
              </a:p>
            </p:txBody>
          </p:sp>
        </p:grpSp>
      </p:grpSp>
      <p:sp>
        <p:nvSpPr>
          <p:cNvPr id="133" name="TextBox 132"/>
          <p:cNvSpPr txBox="1"/>
          <p:nvPr/>
        </p:nvSpPr>
        <p:spPr>
          <a:xfrm>
            <a:off x="6839335" y="2407974"/>
            <a:ext cx="1172116" cy="666657"/>
          </a:xfrm>
          <a:prstGeom prst="rect">
            <a:avLst/>
          </a:prstGeom>
          <a:noFill/>
        </p:spPr>
        <p:txBody>
          <a:bodyPr wrap="none" rtlCol="0">
            <a:spAutoFit/>
          </a:bodyPr>
          <a:lstStyle/>
          <a:p>
            <a:r>
              <a:rPr lang="en-US" altLang="zh-CN" sz="3732" dirty="0">
                <a:solidFill>
                  <a:schemeClr val="tx1">
                    <a:lumMod val="50000"/>
                    <a:lumOff val="50000"/>
                  </a:schemeClr>
                </a:solidFill>
                <a:latin typeface="微软雅黑" pitchFamily="34" charset="-122"/>
                <a:ea typeface="微软雅黑" pitchFamily="34" charset="-122"/>
              </a:rPr>
              <a:t>80%</a:t>
            </a:r>
            <a:endParaRPr lang="zh-CN" altLang="en-US" sz="3732" dirty="0">
              <a:solidFill>
                <a:schemeClr val="tx1">
                  <a:lumMod val="50000"/>
                  <a:lumOff val="50000"/>
                </a:schemeClr>
              </a:solidFill>
              <a:latin typeface="微软雅黑" pitchFamily="34" charset="-122"/>
              <a:ea typeface="微软雅黑" pitchFamily="34" charset="-122"/>
            </a:endParaRPr>
          </a:p>
        </p:txBody>
      </p:sp>
      <p:sp>
        <p:nvSpPr>
          <p:cNvPr id="134" name="TextBox 133"/>
          <p:cNvSpPr txBox="1"/>
          <p:nvPr/>
        </p:nvSpPr>
        <p:spPr>
          <a:xfrm>
            <a:off x="6839335" y="4555284"/>
            <a:ext cx="1172116" cy="666657"/>
          </a:xfrm>
          <a:prstGeom prst="rect">
            <a:avLst/>
          </a:prstGeom>
          <a:noFill/>
        </p:spPr>
        <p:txBody>
          <a:bodyPr wrap="none" rtlCol="0">
            <a:spAutoFit/>
          </a:bodyPr>
          <a:lstStyle/>
          <a:p>
            <a:r>
              <a:rPr lang="en-US" altLang="zh-CN" sz="3732" dirty="0">
                <a:solidFill>
                  <a:schemeClr val="tx1">
                    <a:lumMod val="50000"/>
                    <a:lumOff val="50000"/>
                  </a:schemeClr>
                </a:solidFill>
                <a:latin typeface="微软雅黑" pitchFamily="34" charset="-122"/>
                <a:ea typeface="微软雅黑" pitchFamily="34" charset="-122"/>
              </a:rPr>
              <a:t>70%</a:t>
            </a:r>
            <a:endParaRPr lang="zh-CN" altLang="en-US" sz="3732" dirty="0">
              <a:solidFill>
                <a:schemeClr val="tx1">
                  <a:lumMod val="50000"/>
                  <a:lumOff val="50000"/>
                </a:schemeClr>
              </a:solidFill>
              <a:latin typeface="微软雅黑" pitchFamily="34" charset="-122"/>
              <a:ea typeface="微软雅黑" pitchFamily="34" charset="-122"/>
            </a:endParaRPr>
          </a:p>
        </p:txBody>
      </p:sp>
      <p:sp>
        <p:nvSpPr>
          <p:cNvPr id="6" name="标题 5"/>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1352707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childTnLst>
                                </p:cTn>
                              </p:par>
                            </p:childTnLst>
                          </p:cTn>
                        </p:par>
                        <p:par>
                          <p:cTn id="8" fill="hold">
                            <p:stCondLst>
                              <p:cond delay="100"/>
                            </p:stCondLst>
                            <p:childTnLst>
                              <p:par>
                                <p:cTn id="9" presetID="6" presetClass="emph" presetSubtype="0" fill="hold" nodeType="afterEffect">
                                  <p:stCondLst>
                                    <p:cond delay="0"/>
                                  </p:stCondLst>
                                  <p:childTnLst>
                                    <p:animScale>
                                      <p:cBhvr>
                                        <p:cTn id="10" dur="100" fill="hold"/>
                                        <p:tgtEl>
                                          <p:spTgt spid="70"/>
                                        </p:tgtEl>
                                      </p:cBhvr>
                                      <p:by x="105000" y="105000"/>
                                    </p:animScale>
                                  </p:childTnLst>
                                </p:cTn>
                              </p:par>
                            </p:childTnLst>
                          </p:cTn>
                        </p:par>
                        <p:par>
                          <p:cTn id="11" fill="hold">
                            <p:stCondLst>
                              <p:cond delay="200"/>
                            </p:stCondLst>
                            <p:childTnLst>
                              <p:par>
                                <p:cTn id="12" presetID="6" presetClass="emph" presetSubtype="0" fill="hold" nodeType="afterEffect">
                                  <p:stCondLst>
                                    <p:cond delay="0"/>
                                  </p:stCondLst>
                                  <p:childTnLst>
                                    <p:animScale>
                                      <p:cBhvr>
                                        <p:cTn id="13" dur="100" fill="hold"/>
                                        <p:tgtEl>
                                          <p:spTgt spid="70"/>
                                        </p:tgtEl>
                                      </p:cBhvr>
                                      <p:by x="95000" y="95000"/>
                                    </p:animScale>
                                  </p:childTnLst>
                                </p:cTn>
                              </p:par>
                            </p:childTnLst>
                          </p:cTn>
                        </p:par>
                        <p:par>
                          <p:cTn id="14" fill="hold">
                            <p:stCondLst>
                              <p:cond delay="300"/>
                            </p:stCondLst>
                            <p:childTnLst>
                              <p:par>
                                <p:cTn id="15" presetID="6" presetClass="emph" presetSubtype="0" fill="hold" nodeType="afterEffect">
                                  <p:stCondLst>
                                    <p:cond delay="0"/>
                                  </p:stCondLst>
                                  <p:childTnLst>
                                    <p:animScale>
                                      <p:cBhvr>
                                        <p:cTn id="16" dur="100" fill="hold"/>
                                        <p:tgtEl>
                                          <p:spTgt spid="70"/>
                                        </p:tgtEl>
                                      </p:cBhvr>
                                      <p:by x="105000" y="105000"/>
                                    </p:animScale>
                                  </p:childTnLst>
                                </p:cTn>
                              </p:par>
                            </p:childTnLst>
                          </p:cTn>
                        </p:par>
                        <p:par>
                          <p:cTn id="17" fill="hold">
                            <p:stCondLst>
                              <p:cond delay="400"/>
                            </p:stCondLst>
                            <p:childTnLst>
                              <p:par>
                                <p:cTn id="18" presetID="6" presetClass="emph" presetSubtype="0" fill="hold" nodeType="afterEffect">
                                  <p:stCondLst>
                                    <p:cond delay="0"/>
                                  </p:stCondLst>
                                  <p:childTnLst>
                                    <p:animScale>
                                      <p:cBhvr>
                                        <p:cTn id="19" dur="100" fill="hold"/>
                                        <p:tgtEl>
                                          <p:spTgt spid="70"/>
                                        </p:tgtEl>
                                      </p:cBhvr>
                                      <p:by x="95000" y="95000"/>
                                    </p:animScale>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childTnLst>
                          </p:cTn>
                        </p:par>
                        <p:par>
                          <p:cTn id="24" fill="hold">
                            <p:stCondLst>
                              <p:cond delay="7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 fill="hold"/>
                                        <p:tgtEl>
                                          <p:spTgt spid="2"/>
                                        </p:tgtEl>
                                        <p:attrNameLst>
                                          <p:attrName>ppt_x</p:attrName>
                                        </p:attrNameLst>
                                      </p:cBhvr>
                                      <p:tavLst>
                                        <p:tav tm="0">
                                          <p:val>
                                            <p:strVal val="0-#ppt_w/2"/>
                                          </p:val>
                                        </p:tav>
                                        <p:tav tm="100000">
                                          <p:val>
                                            <p:strVal val="#ppt_x"/>
                                          </p:val>
                                        </p:tav>
                                      </p:tavLst>
                                    </p:anim>
                                    <p:anim calcmode="lin" valueType="num">
                                      <p:cBhvr additive="base">
                                        <p:cTn id="28" dur="3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300"/>
                                        <p:tgtEl>
                                          <p:spTgt spid="33"/>
                                        </p:tgtEl>
                                      </p:cBhvr>
                                    </p:animEffect>
                                  </p:childTnLst>
                                </p:cTn>
                              </p:par>
                            </p:childTnLst>
                          </p:cTn>
                        </p:par>
                        <p:par>
                          <p:cTn id="33" fill="hold">
                            <p:stCondLst>
                              <p:cond delay="13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childTnLst>
                          </p:cTn>
                        </p:par>
                        <p:par>
                          <p:cTn id="37" fill="hold">
                            <p:stCondLst>
                              <p:cond delay="16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19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300"/>
                                        <p:tgtEl>
                                          <p:spTgt spid="61"/>
                                        </p:tgtEl>
                                      </p:cBhvr>
                                    </p:animEffect>
                                  </p:childTnLst>
                                </p:cTn>
                              </p:par>
                            </p:childTnLst>
                          </p:cTn>
                        </p:par>
                        <p:par>
                          <p:cTn id="45" fill="hold">
                            <p:stCondLst>
                              <p:cond delay="22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300"/>
                                        <p:tgtEl>
                                          <p:spTgt spid="133"/>
                                        </p:tgtEl>
                                      </p:cBhvr>
                                    </p:animEffect>
                                  </p:childTnLst>
                                </p:cTn>
                              </p:par>
                            </p:childTnLst>
                          </p:cTn>
                        </p:par>
                        <p:par>
                          <p:cTn id="53" fill="hold">
                            <p:stCondLst>
                              <p:cond delay="28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300"/>
                                        <p:tgtEl>
                                          <p:spTgt spid="15"/>
                                        </p:tgtEl>
                                      </p:cBhvr>
                                    </p:animEffect>
                                  </p:childTnLst>
                                </p:cTn>
                              </p:par>
                            </p:childTnLst>
                          </p:cTn>
                        </p:par>
                        <p:par>
                          <p:cTn id="57" fill="hold">
                            <p:stCondLst>
                              <p:cond delay="31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00"/>
                                        <p:tgtEl>
                                          <p:spTgt spid="16"/>
                                        </p:tgtEl>
                                      </p:cBhvr>
                                    </p:animEffect>
                                    <p:anim calcmode="lin" valueType="num">
                                      <p:cBhvr>
                                        <p:cTn id="61" dur="300" fill="hold"/>
                                        <p:tgtEl>
                                          <p:spTgt spid="16"/>
                                        </p:tgtEl>
                                        <p:attrNameLst>
                                          <p:attrName>ppt_x</p:attrName>
                                        </p:attrNameLst>
                                      </p:cBhvr>
                                      <p:tavLst>
                                        <p:tav tm="0">
                                          <p:val>
                                            <p:strVal val="#ppt_x"/>
                                          </p:val>
                                        </p:tav>
                                        <p:tav tm="100000">
                                          <p:val>
                                            <p:strVal val="#ppt_x"/>
                                          </p:val>
                                        </p:tav>
                                      </p:tavLst>
                                    </p:anim>
                                    <p:anim calcmode="lin" valueType="num">
                                      <p:cBhvr>
                                        <p:cTn id="62" dur="3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4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
                                        <p:tgtEl>
                                          <p:spTgt spid="77"/>
                                        </p:tgtEl>
                                      </p:cBhvr>
                                    </p:animEffect>
                                  </p:childTnLst>
                                </p:cTn>
                              </p:par>
                            </p:childTnLst>
                          </p:cTn>
                        </p:par>
                        <p:par>
                          <p:cTn id="67" fill="hold">
                            <p:stCondLst>
                              <p:cond delay="3500"/>
                            </p:stCondLst>
                            <p:childTnLst>
                              <p:par>
                                <p:cTn id="68" presetID="6" presetClass="emph" presetSubtype="0" fill="hold" nodeType="afterEffect">
                                  <p:stCondLst>
                                    <p:cond delay="0"/>
                                  </p:stCondLst>
                                  <p:childTnLst>
                                    <p:animScale>
                                      <p:cBhvr>
                                        <p:cTn id="69" dur="100" fill="hold"/>
                                        <p:tgtEl>
                                          <p:spTgt spid="77"/>
                                        </p:tgtEl>
                                      </p:cBhvr>
                                      <p:by x="105000" y="105000"/>
                                    </p:animScale>
                                  </p:childTnLst>
                                </p:cTn>
                              </p:par>
                            </p:childTnLst>
                          </p:cTn>
                        </p:par>
                        <p:par>
                          <p:cTn id="70" fill="hold">
                            <p:stCondLst>
                              <p:cond delay="3600"/>
                            </p:stCondLst>
                            <p:childTnLst>
                              <p:par>
                                <p:cTn id="71" presetID="6" presetClass="emph" presetSubtype="0" fill="hold" nodeType="afterEffect">
                                  <p:stCondLst>
                                    <p:cond delay="0"/>
                                  </p:stCondLst>
                                  <p:childTnLst>
                                    <p:animScale>
                                      <p:cBhvr>
                                        <p:cTn id="72" dur="100" fill="hold"/>
                                        <p:tgtEl>
                                          <p:spTgt spid="77"/>
                                        </p:tgtEl>
                                      </p:cBhvr>
                                      <p:by x="95000" y="95000"/>
                                    </p:animScale>
                                  </p:childTnLst>
                                </p:cTn>
                              </p:par>
                            </p:childTnLst>
                          </p:cTn>
                        </p:par>
                        <p:par>
                          <p:cTn id="73" fill="hold">
                            <p:stCondLst>
                              <p:cond delay="3700"/>
                            </p:stCondLst>
                            <p:childTnLst>
                              <p:par>
                                <p:cTn id="74" presetID="6" presetClass="emph" presetSubtype="0" fill="hold" nodeType="afterEffect">
                                  <p:stCondLst>
                                    <p:cond delay="0"/>
                                  </p:stCondLst>
                                  <p:childTnLst>
                                    <p:animScale>
                                      <p:cBhvr>
                                        <p:cTn id="75" dur="100" fill="hold"/>
                                        <p:tgtEl>
                                          <p:spTgt spid="77"/>
                                        </p:tgtEl>
                                      </p:cBhvr>
                                      <p:by x="105000" y="105000"/>
                                    </p:animScale>
                                  </p:childTnLst>
                                </p:cTn>
                              </p:par>
                            </p:childTnLst>
                          </p:cTn>
                        </p:par>
                        <p:par>
                          <p:cTn id="76" fill="hold">
                            <p:stCondLst>
                              <p:cond delay="3800"/>
                            </p:stCondLst>
                            <p:childTnLst>
                              <p:par>
                                <p:cTn id="77" presetID="6" presetClass="emph" presetSubtype="0" fill="hold" nodeType="afterEffect">
                                  <p:stCondLst>
                                    <p:cond delay="0"/>
                                  </p:stCondLst>
                                  <p:childTnLst>
                                    <p:animScale>
                                      <p:cBhvr>
                                        <p:cTn id="78" dur="100" fill="hold"/>
                                        <p:tgtEl>
                                          <p:spTgt spid="77"/>
                                        </p:tgtEl>
                                      </p:cBhvr>
                                      <p:by x="95000" y="95000"/>
                                    </p:animScale>
                                  </p:childTnLst>
                                </p:cTn>
                              </p:par>
                            </p:childTnLst>
                          </p:cTn>
                        </p:par>
                        <p:par>
                          <p:cTn id="79" fill="hold">
                            <p:stCondLst>
                              <p:cond delay="390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
                                        <p:tgtEl>
                                          <p:spTgt spid="21"/>
                                        </p:tgtEl>
                                      </p:cBhvr>
                                    </p:animEffect>
                                  </p:childTnLst>
                                </p:cTn>
                              </p:par>
                            </p:childTnLst>
                          </p:cTn>
                        </p:par>
                        <p:par>
                          <p:cTn id="83" fill="hold">
                            <p:stCondLst>
                              <p:cond delay="41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4400"/>
                            </p:stCondLst>
                            <p:childTnLst>
                              <p:par>
                                <p:cTn id="89" presetID="10" presetClass="entr" presetSubtype="0"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300"/>
                                        <p:tgtEl>
                                          <p:spTgt spid="46"/>
                                        </p:tgtEl>
                                      </p:cBhvr>
                                    </p:animEffect>
                                  </p:childTnLst>
                                </p:cTn>
                              </p:par>
                            </p:childTnLst>
                          </p:cTn>
                        </p:par>
                        <p:par>
                          <p:cTn id="92" fill="hold">
                            <p:stCondLst>
                              <p:cond delay="4700"/>
                            </p:stCondLst>
                            <p:childTnLst>
                              <p:par>
                                <p:cTn id="93" presetID="10"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300"/>
                                        <p:tgtEl>
                                          <p:spTgt spid="47"/>
                                        </p:tgtEl>
                                      </p:cBhvr>
                                    </p:animEffect>
                                  </p:childTnLst>
                                </p:cTn>
                              </p:par>
                            </p:childTnLst>
                          </p:cTn>
                        </p:par>
                        <p:par>
                          <p:cTn id="96" fill="hold">
                            <p:stCondLst>
                              <p:cond delay="5000"/>
                            </p:stCondLst>
                            <p:childTnLst>
                              <p:par>
                                <p:cTn id="97" presetID="10"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300"/>
                                        <p:tgtEl>
                                          <p:spTgt spid="48"/>
                                        </p:tgtEl>
                                      </p:cBhvr>
                                    </p:animEffect>
                                  </p:childTnLst>
                                </p:cTn>
                              </p:par>
                            </p:childTnLst>
                          </p:cTn>
                        </p:par>
                        <p:par>
                          <p:cTn id="100" fill="hold">
                            <p:stCondLst>
                              <p:cond delay="5300"/>
                            </p:stCondLst>
                            <p:childTnLst>
                              <p:par>
                                <p:cTn id="101" presetID="10"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300"/>
                                        <p:tgtEl>
                                          <p:spTgt spid="49"/>
                                        </p:tgtEl>
                                      </p:cBhvr>
                                    </p:animEffect>
                                  </p:childTnLst>
                                </p:cTn>
                              </p:par>
                            </p:childTnLst>
                          </p:cTn>
                        </p:par>
                        <p:par>
                          <p:cTn id="104" fill="hold">
                            <p:stCondLst>
                              <p:cond delay="56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300"/>
                                        <p:tgtEl>
                                          <p:spTgt spid="50"/>
                                        </p:tgtEl>
                                      </p:cBhvr>
                                    </p:animEffect>
                                  </p:childTnLst>
                                </p:cTn>
                              </p:par>
                            </p:childTnLst>
                          </p:cTn>
                        </p:par>
                        <p:par>
                          <p:cTn id="108" fill="hold">
                            <p:stCondLst>
                              <p:cond delay="5900"/>
                            </p:stCondLst>
                            <p:childTnLst>
                              <p:par>
                                <p:cTn id="109" presetID="10" presetClass="entr" presetSubtype="0" fill="hold" grpId="0" nodeType="after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fade">
                                      <p:cBhvr>
                                        <p:cTn id="111" dur="300"/>
                                        <p:tgtEl>
                                          <p:spTgt spid="134"/>
                                        </p:tgtEl>
                                      </p:cBhvr>
                                    </p:animEffect>
                                  </p:childTnLst>
                                </p:cTn>
                              </p:par>
                            </p:childTnLst>
                          </p:cTn>
                        </p:par>
                        <p:par>
                          <p:cTn id="112" fill="hold">
                            <p:stCondLst>
                              <p:cond delay="62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300"/>
                                        <p:tgtEl>
                                          <p:spTgt spid="19"/>
                                        </p:tgtEl>
                                      </p:cBhvr>
                                    </p:animEffect>
                                  </p:childTnLst>
                                </p:cTn>
                              </p:par>
                            </p:childTnLst>
                          </p:cTn>
                        </p:par>
                        <p:par>
                          <p:cTn id="116" fill="hold">
                            <p:stCondLst>
                              <p:cond delay="6500"/>
                            </p:stCondLst>
                            <p:childTnLst>
                              <p:par>
                                <p:cTn id="117" presetID="42" presetClass="entr" presetSubtype="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300"/>
                                        <p:tgtEl>
                                          <p:spTgt spid="20"/>
                                        </p:tgtEl>
                                      </p:cBhvr>
                                    </p:animEffect>
                                    <p:anim calcmode="lin" valueType="num">
                                      <p:cBhvr>
                                        <p:cTn id="120" dur="300" fill="hold"/>
                                        <p:tgtEl>
                                          <p:spTgt spid="20"/>
                                        </p:tgtEl>
                                        <p:attrNameLst>
                                          <p:attrName>ppt_x</p:attrName>
                                        </p:attrNameLst>
                                      </p:cBhvr>
                                      <p:tavLst>
                                        <p:tav tm="0">
                                          <p:val>
                                            <p:strVal val="#ppt_x"/>
                                          </p:val>
                                        </p:tav>
                                        <p:tav tm="100000">
                                          <p:val>
                                            <p:strVal val="#ppt_x"/>
                                          </p:val>
                                        </p:tav>
                                      </p:tavLst>
                                    </p:anim>
                                    <p:anim calcmode="lin" valueType="num">
                                      <p:cBhvr>
                                        <p:cTn id="121"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20" grpId="0"/>
      <p:bldP spid="133" grpId="0"/>
      <p:bldP spid="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3" kern="0" dirty="0">
                <a:solidFill>
                  <a:srgbClr val="FFFFFF"/>
                </a:solidFill>
                <a:latin typeface="微软雅黑" pitchFamily="34" charset="-122"/>
                <a:ea typeface="微软雅黑" pitchFamily="34" charset="-122"/>
              </a:rPr>
              <a:t>  Add content</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3" kern="0" dirty="0">
                <a:solidFill>
                  <a:srgbClr val="FFFFFF"/>
                </a:solidFill>
                <a:latin typeface="微软雅黑" pitchFamily="34" charset="-122"/>
                <a:ea typeface="微软雅黑" pitchFamily="34" charset="-122"/>
              </a:rPr>
              <a:t>  Add content</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itchFamily="34" charset="-122"/>
                <a:ea typeface="微软雅黑" pitchFamily="34" charset="-122"/>
              </a:rPr>
              <a:t>   Add content</a:t>
            </a: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8" name="TextBox 7"/>
          <p:cNvSpPr txBox="1"/>
          <p:nvPr/>
        </p:nvSpPr>
        <p:spPr bwMode="auto">
          <a:xfrm>
            <a:off x="1379566" y="4242803"/>
            <a:ext cx="3059912" cy="1729932"/>
          </a:xfrm>
          <a:prstGeom prst="rect">
            <a:avLst/>
          </a:prstGeom>
          <a:noFill/>
        </p:spPr>
        <p:txBody>
          <a:bodyPr wrap="square" lIns="128245" tIns="64121" rIns="128245" bIns="64121">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9" name="TextBox 8"/>
          <p:cNvSpPr txBox="1"/>
          <p:nvPr/>
        </p:nvSpPr>
        <p:spPr bwMode="auto">
          <a:xfrm>
            <a:off x="8392851" y="4339632"/>
            <a:ext cx="3059912" cy="1729932"/>
          </a:xfrm>
          <a:prstGeom prst="rect">
            <a:avLst/>
          </a:prstGeom>
          <a:noFill/>
        </p:spPr>
        <p:txBody>
          <a:bodyPr wrap="square" lIns="128245" tIns="64121" rIns="128245" bIns="64121">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10" name="TextBox 19"/>
          <p:cNvSpPr txBox="1">
            <a:spLocks noChangeArrowheads="1"/>
          </p:cNvSpPr>
          <p:nvPr/>
        </p:nvSpPr>
        <p:spPr bwMode="auto">
          <a:xfrm>
            <a:off x="4340711" y="5068406"/>
            <a:ext cx="3358175" cy="490042"/>
          </a:xfrm>
          <a:prstGeom prst="rect">
            <a:avLst/>
          </a:prstGeom>
          <a:noFill/>
          <a:ln>
            <a:noFill/>
          </a:ln>
        </p:spPr>
        <p:txBody>
          <a:bodyPr wrap="square" lIns="128245" tIns="64121" rIns="128245" bIns="6412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33" kern="0" dirty="0">
                <a:solidFill>
                  <a:schemeClr val="tx1">
                    <a:lumMod val="50000"/>
                    <a:lumOff val="50000"/>
                  </a:schemeClr>
                </a:solidFill>
                <a:latin typeface="微软雅黑" pitchFamily="34" charset="-122"/>
                <a:ea typeface="微软雅黑" pitchFamily="34" charset="-122"/>
              </a:rPr>
              <a:t>Click here to add a title</a:t>
            </a:r>
          </a:p>
        </p:txBody>
      </p:sp>
      <p:sp>
        <p:nvSpPr>
          <p:cNvPr id="18" name="标题 17"/>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123953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prstTxWarp prst="textNoShape">
                <a:avLst/>
              </a:prstTxWarp>
            </a:bodyPr>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pic>
          <p:nvPicPr>
            <p:cNvPr id="53"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prstTxWarp prst="textNoShape">
                  <a:avLst/>
                </a:prstTxWarp>
              </a:bodyPr>
              <a:lstStyle/>
              <a:p>
                <a:endParaRPr lang="zh-CN" altLang="en-US" sz="1200" dirty="0"/>
              </a:p>
            </p:txBody>
          </p:sp>
          <p:sp>
            <p:nvSpPr>
              <p:cNvPr id="57"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prstTxWarp prst="textNoShape">
                  <a:avLst/>
                </a:prstTxWarp>
              </a:bodyPr>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6" cstate="screen">
              <a:duotone>
                <a:prstClr val="black"/>
                <a:srgbClr val="393F59">
                  <a:tint val="45000"/>
                  <a:satMod val="400000"/>
                </a:srgbClr>
              </a:duotone>
              <a:extLst>
                <a:ext uri="{28A0092B-C50C-407E-A947-70E740481C1C}">
                  <a14:useLocalDpi xmlns:a14="http://schemas.microsoft.com/office/drawing/2010/main"/>
                </a:ext>
              </a:extLst>
            </a:blip>
            <a:src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4727485" y="1994941"/>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Click to enter text</a:t>
              </a:r>
            </a:p>
          </p:txBody>
        </p:sp>
        <p:sp>
          <p:nvSpPr>
            <p:cNvPr id="60" name="文本框 138"/>
            <p:cNvSpPr txBox="1"/>
            <p:nvPr/>
          </p:nvSpPr>
          <p:spPr>
            <a:xfrm>
              <a:off x="5120923" y="2735885"/>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Click to enter text</a:t>
              </a:r>
            </a:p>
          </p:txBody>
        </p:sp>
        <p:sp>
          <p:nvSpPr>
            <p:cNvPr id="61" name="文本框 139"/>
            <p:cNvSpPr txBox="1"/>
            <p:nvPr/>
          </p:nvSpPr>
          <p:spPr>
            <a:xfrm>
              <a:off x="5607276" y="3449087"/>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Click to enter text</a:t>
              </a:r>
            </a:p>
          </p:txBody>
        </p:sp>
        <p:grpSp>
          <p:nvGrpSpPr>
            <p:cNvPr id="62" name="组合 140"/>
            <p:cNvGrpSpPr/>
            <p:nvPr/>
          </p:nvGrpSpPr>
          <p:grpSpPr>
            <a:xfrm>
              <a:off x="6901085" y="2030573"/>
              <a:ext cx="218826" cy="477753"/>
              <a:chOff x="5038767" y="1303073"/>
              <a:chExt cx="325210" cy="720403"/>
            </a:xfrm>
          </p:grpSpPr>
          <p:sp>
            <p:nvSpPr>
              <p:cNvPr id="64" name="Freeform 22"/>
              <p:cNvSpPr>
                <a:spLocks/>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5" name="Freeform 23"/>
              <p:cNvSpPr>
                <a:spLocks/>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6" name="Freeform 24"/>
              <p:cNvSpPr>
                <a:spLocks/>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7" name="Freeform 25"/>
              <p:cNvSpPr>
                <a:spLocks/>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69" name="组合 147"/>
            <p:cNvGrpSpPr/>
            <p:nvPr/>
          </p:nvGrpSpPr>
          <p:grpSpPr>
            <a:xfrm>
              <a:off x="7386672" y="2749493"/>
              <a:ext cx="224012" cy="498227"/>
              <a:chOff x="5846145" y="2700653"/>
              <a:chExt cx="332915" cy="751275"/>
            </a:xfrm>
          </p:grpSpPr>
          <p:sp>
            <p:nvSpPr>
              <p:cNvPr id="71" name="Freeform 28"/>
              <p:cNvSpPr>
                <a:spLocks/>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2" name="Freeform 29"/>
              <p:cNvSpPr>
                <a:spLocks/>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3" name="Freeform 30"/>
              <p:cNvSpPr>
                <a:spLocks/>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4" name="Freeform 31"/>
              <p:cNvSpPr>
                <a:spLocks/>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76" name="组合 154"/>
            <p:cNvGrpSpPr/>
            <p:nvPr/>
          </p:nvGrpSpPr>
          <p:grpSpPr>
            <a:xfrm>
              <a:off x="7866225" y="3512668"/>
              <a:ext cx="224026" cy="495498"/>
              <a:chOff x="6669441" y="4079707"/>
              <a:chExt cx="332935" cy="747160"/>
            </a:xfrm>
          </p:grpSpPr>
          <p:sp>
            <p:nvSpPr>
              <p:cNvPr id="78" name="Freeform 34"/>
              <p:cNvSpPr>
                <a:spLocks/>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9" name="Freeform 35"/>
              <p:cNvSpPr>
                <a:spLocks/>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0" name="Freeform 36"/>
              <p:cNvSpPr>
                <a:spLocks/>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1" name="Freeform 37"/>
              <p:cNvSpPr>
                <a:spLocks/>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1</a:t>
              </a:r>
              <a:endParaRPr lang="zh-CN" altLang="en-US" sz="2133" b="1" dirty="0">
                <a:solidFill>
                  <a:schemeClr val="bg1"/>
                </a:solidFill>
                <a:latin typeface="微软雅黑" pitchFamily="34" charset="-122"/>
                <a:ea typeface="微软雅黑"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1"/>
                  </a:solidFill>
                  <a:latin typeface="微软雅黑" pitchFamily="34" charset="-122"/>
                  <a:ea typeface="微软雅黑" pitchFamily="34" charset="-122"/>
                </a:rPr>
                <a:t>Click to add a title</a:t>
              </a:r>
              <a:endParaRPr lang="en-US" altLang="zh-CN" sz="1866" dirty="0">
                <a:solidFill>
                  <a:schemeClr val="accent1"/>
                </a:solidFill>
                <a:latin typeface="微软雅黑" pitchFamily="34" charset="-122"/>
                <a:ea typeface="微软雅黑"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the text,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2</a:t>
              </a:r>
              <a:endParaRPr lang="zh-CN" altLang="en-US" sz="2133" b="1" dirty="0">
                <a:solidFill>
                  <a:schemeClr val="bg1"/>
                </a:solidFill>
                <a:latin typeface="微软雅黑" pitchFamily="34" charset="-122"/>
                <a:ea typeface="微软雅黑"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2"/>
                  </a:solidFill>
                  <a:latin typeface="微软雅黑" pitchFamily="34" charset="-122"/>
                  <a:ea typeface="微软雅黑" pitchFamily="34" charset="-122"/>
                </a:rPr>
                <a:t>Click to add a title</a:t>
              </a:r>
              <a:endParaRPr lang="en-US" altLang="zh-CN" sz="1866" dirty="0">
                <a:solidFill>
                  <a:schemeClr val="accent2"/>
                </a:solidFill>
                <a:latin typeface="微软雅黑" pitchFamily="34" charset="-122"/>
                <a:ea typeface="微软雅黑"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the text,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3</a:t>
              </a:r>
              <a:endParaRPr lang="zh-CN" altLang="en-US" sz="2133" b="1" dirty="0">
                <a:solidFill>
                  <a:schemeClr val="bg1"/>
                </a:solidFill>
                <a:latin typeface="微软雅黑" pitchFamily="34" charset="-122"/>
                <a:ea typeface="微软雅黑"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3"/>
                  </a:solidFill>
                  <a:latin typeface="微软雅黑" pitchFamily="34" charset="-122"/>
                  <a:ea typeface="微软雅黑" pitchFamily="34" charset="-122"/>
                </a:rPr>
                <a:t>Click to add a title</a:t>
              </a:r>
              <a:endParaRPr lang="en-US" altLang="zh-CN" sz="1866" dirty="0">
                <a:solidFill>
                  <a:schemeClr val="accent3"/>
                </a:solidFill>
                <a:latin typeface="微软雅黑" pitchFamily="34" charset="-122"/>
                <a:ea typeface="微软雅黑"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the text,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grpSp>
      <p:sp>
        <p:nvSpPr>
          <p:cNvPr id="2" name="标题 1"/>
          <p:cNvSpPr>
            <a:spLocks noGrp="1"/>
          </p:cNvSpPr>
          <p:nvPr>
            <p:ph type="title"/>
          </p:nvPr>
        </p:nvSpPr>
        <p:spPr/>
        <p:txBody>
          <a:bodyPr>
            <a:normAutofit/>
          </a:bodyPr>
          <a:lstStyle/>
          <a:p>
            <a:r>
              <a:rPr lang="zh-CN" altLang="en-US" dirty="0"/>
              <a:t>Click here to add a title</a:t>
            </a:r>
          </a:p>
        </p:txBody>
      </p:sp>
    </p:spTree>
    <p:extLst>
      <p:ext uri="{BB962C8B-B14F-4D97-AF65-F5344CB8AC3E}">
        <p14:creationId xmlns:p14="http://schemas.microsoft.com/office/powerpoint/2010/main" val="163984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p:nvPr/>
        </p:nvSpPr>
        <p:spPr>
          <a:xfrm>
            <a:off x="795" y="1803397"/>
            <a:ext cx="12190413" cy="2745769"/>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7" name="Rectangle 21"/>
          <p:cNvSpPr/>
          <p:nvPr/>
        </p:nvSpPr>
        <p:spPr>
          <a:xfrm>
            <a:off x="795" y="1803397"/>
            <a:ext cx="12190413" cy="274576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组合 37"/>
          <p:cNvGrpSpPr/>
          <p:nvPr/>
        </p:nvGrpSpPr>
        <p:grpSpPr>
          <a:xfrm>
            <a:off x="1877182" y="2678267"/>
            <a:ext cx="678217" cy="678305"/>
            <a:chOff x="1749034" y="2518611"/>
            <a:chExt cx="678305" cy="678305"/>
          </a:xfrm>
          <a:effectLst>
            <a:outerShdw blurRad="76200" dir="18900000" sy="23000" kx="-1200000" algn="bl" rotWithShape="0">
              <a:prstClr val="black">
                <a:alpha val="20000"/>
              </a:prstClr>
            </a:outerShdw>
          </a:effectLst>
        </p:grpSpPr>
        <p:sp>
          <p:nvSpPr>
            <p:cNvPr id="39" name="矩形 38"/>
            <p:cNvSpPr/>
            <p:nvPr/>
          </p:nvSpPr>
          <p:spPr>
            <a:xfrm>
              <a:off x="1749034"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a:spLocks/>
            </p:cNvSpPr>
            <p:nvPr/>
          </p:nvSpPr>
          <p:spPr bwMode="auto">
            <a:xfrm>
              <a:off x="1876928" y="2640785"/>
              <a:ext cx="422517" cy="409893"/>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grpSp>
        <p:nvGrpSpPr>
          <p:cNvPr id="41" name="组合 40"/>
          <p:cNvGrpSpPr/>
          <p:nvPr/>
        </p:nvGrpSpPr>
        <p:grpSpPr>
          <a:xfrm>
            <a:off x="7050133" y="2678267"/>
            <a:ext cx="678217" cy="678305"/>
            <a:chOff x="7020885" y="2518611"/>
            <a:chExt cx="678305" cy="678305"/>
          </a:xfrm>
          <a:effectLst>
            <a:outerShdw blurRad="76200" dir="18900000" sy="23000" kx="-1200000" algn="bl" rotWithShape="0">
              <a:prstClr val="black">
                <a:alpha val="20000"/>
              </a:prstClr>
            </a:outerShdw>
          </a:effectLst>
        </p:grpSpPr>
        <p:sp>
          <p:nvSpPr>
            <p:cNvPr id="42" name="矩形 41"/>
            <p:cNvSpPr/>
            <p:nvPr/>
          </p:nvSpPr>
          <p:spPr>
            <a:xfrm>
              <a:off x="7020885"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18"/>
            <p:cNvSpPr>
              <a:spLocks noEditPoints="1"/>
            </p:cNvSpPr>
            <p:nvPr/>
          </p:nvSpPr>
          <p:spPr bwMode="auto">
            <a:xfrm>
              <a:off x="7146390" y="2647185"/>
              <a:ext cx="427294" cy="397093"/>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636607" y="2678267"/>
            <a:ext cx="678217" cy="678305"/>
            <a:chOff x="9504811" y="2518611"/>
            <a:chExt cx="678305" cy="678305"/>
          </a:xfrm>
          <a:effectLst>
            <a:outerShdw blurRad="76200" dir="18900000" sy="23000" kx="-1200000" algn="bl" rotWithShape="0">
              <a:prstClr val="black">
                <a:alpha val="20000"/>
              </a:prstClr>
            </a:outerShdw>
          </a:effectLst>
        </p:grpSpPr>
        <p:sp>
          <p:nvSpPr>
            <p:cNvPr id="47" name="矩形 46"/>
            <p:cNvSpPr/>
            <p:nvPr/>
          </p:nvSpPr>
          <p:spPr>
            <a:xfrm>
              <a:off x="9504811"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169"/>
            <p:cNvSpPr>
              <a:spLocks/>
            </p:cNvSpPr>
            <p:nvPr/>
          </p:nvSpPr>
          <p:spPr bwMode="auto">
            <a:xfrm>
              <a:off x="9653076" y="2657549"/>
              <a:ext cx="381775" cy="37636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463657" y="2678267"/>
            <a:ext cx="678217" cy="678305"/>
            <a:chOff x="4428623" y="2518611"/>
            <a:chExt cx="678305" cy="678305"/>
          </a:xfrm>
          <a:effectLst>
            <a:outerShdw blurRad="76200" dir="18900000" sy="23000" kx="-1200000" algn="bl" rotWithShape="0">
              <a:prstClr val="black">
                <a:alpha val="20000"/>
              </a:prstClr>
            </a:outerShdw>
          </a:effectLst>
        </p:grpSpPr>
        <p:sp>
          <p:nvSpPr>
            <p:cNvPr id="61" name="矩形 60"/>
            <p:cNvSpPr/>
            <p:nvPr/>
          </p:nvSpPr>
          <p:spPr>
            <a:xfrm>
              <a:off x="4428623"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a:spLocks/>
            </p:cNvSpPr>
            <p:nvPr/>
          </p:nvSpPr>
          <p:spPr bwMode="auto">
            <a:xfrm>
              <a:off x="4524983" y="2663841"/>
              <a:ext cx="485585" cy="363780"/>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prstTxWarp prst="textNoShape">
                <a:avLst/>
              </a:prstTxWarp>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63" name="矩形 62"/>
          <p:cNvSpPr/>
          <p:nvPr/>
        </p:nvSpPr>
        <p:spPr>
          <a:xfrm>
            <a:off x="569843" y="3835090"/>
            <a:ext cx="3279636" cy="400101"/>
          </a:xfrm>
          <a:prstGeom prst="rect">
            <a:avLst/>
          </a:prstGeom>
        </p:spPr>
        <p:txBody>
          <a:bodyPr wrap="square" lIns="91431" tIns="45716" rIns="91431" bIns="45716">
            <a:spAutoFit/>
          </a:bodyPr>
          <a:lstStyle/>
          <a:p>
            <a:pPr algn="ctr"/>
            <a:r>
              <a:rPr lang="zh-CN" altLang="en-US" sz="2000" b="1" dirty="0">
                <a:solidFill>
                  <a:schemeClr val="bg1"/>
                </a:solidFill>
                <a:latin typeface="微软雅黑" pitchFamily="34" charset="-122"/>
                <a:ea typeface="微软雅黑" pitchFamily="34" charset="-122"/>
              </a:rPr>
              <a:t>Click to add a title</a:t>
            </a:r>
            <a:endParaRPr lang="en-US" altLang="zh-CN" sz="2000" b="1" dirty="0">
              <a:solidFill>
                <a:schemeClr val="bg1"/>
              </a:solidFill>
              <a:latin typeface="微软雅黑" pitchFamily="34" charset="-122"/>
              <a:ea typeface="微软雅黑" pitchFamily="34" charset="-122"/>
            </a:endParaRPr>
          </a:p>
        </p:txBody>
      </p:sp>
      <p:sp>
        <p:nvSpPr>
          <p:cNvPr id="64" name="矩形 63"/>
          <p:cNvSpPr/>
          <p:nvPr/>
        </p:nvSpPr>
        <p:spPr>
          <a:xfrm>
            <a:off x="8329268" y="3835090"/>
            <a:ext cx="3279636" cy="400101"/>
          </a:xfrm>
          <a:prstGeom prst="rect">
            <a:avLst/>
          </a:prstGeom>
        </p:spPr>
        <p:txBody>
          <a:bodyPr wrap="square" lIns="91431" tIns="45716" rIns="91431" bIns="45716">
            <a:spAutoFit/>
          </a:bodyPr>
          <a:lstStyle/>
          <a:p>
            <a:pPr algn="ctr"/>
            <a:r>
              <a:rPr lang="zh-CN" altLang="en-US" sz="2000" b="1" dirty="0">
                <a:solidFill>
                  <a:schemeClr val="bg1"/>
                </a:solidFill>
                <a:latin typeface="微软雅黑" pitchFamily="34" charset="-122"/>
                <a:ea typeface="微软雅黑" pitchFamily="34" charset="-122"/>
              </a:rPr>
              <a:t>Click to add a title</a:t>
            </a:r>
            <a:endParaRPr lang="en-US" altLang="zh-CN" sz="2000" b="1" dirty="0">
              <a:solidFill>
                <a:schemeClr val="bg1"/>
              </a:solidFill>
              <a:latin typeface="微软雅黑" pitchFamily="34" charset="-122"/>
              <a:ea typeface="微软雅黑" pitchFamily="34" charset="-122"/>
            </a:endParaRPr>
          </a:p>
        </p:txBody>
      </p:sp>
      <p:sp>
        <p:nvSpPr>
          <p:cNvPr id="65" name="矩形 64"/>
          <p:cNvSpPr/>
          <p:nvPr/>
        </p:nvSpPr>
        <p:spPr>
          <a:xfrm>
            <a:off x="3156318" y="3835090"/>
            <a:ext cx="3279636" cy="400101"/>
          </a:xfrm>
          <a:prstGeom prst="rect">
            <a:avLst/>
          </a:prstGeom>
        </p:spPr>
        <p:txBody>
          <a:bodyPr wrap="square" lIns="91431" tIns="45716" rIns="91431" bIns="45716">
            <a:spAutoFit/>
          </a:bodyPr>
          <a:lstStyle/>
          <a:p>
            <a:pPr algn="ctr"/>
            <a:r>
              <a:rPr lang="zh-CN" altLang="en-US" sz="2000" b="1" dirty="0">
                <a:solidFill>
                  <a:schemeClr val="bg1"/>
                </a:solidFill>
                <a:latin typeface="微软雅黑" pitchFamily="34" charset="-122"/>
                <a:ea typeface="微软雅黑" pitchFamily="34" charset="-122"/>
              </a:rPr>
              <a:t>Click to add a title</a:t>
            </a:r>
            <a:endParaRPr lang="en-US" altLang="zh-CN" sz="2000" b="1" dirty="0">
              <a:solidFill>
                <a:schemeClr val="bg1"/>
              </a:solidFill>
              <a:latin typeface="微软雅黑" pitchFamily="34" charset="-122"/>
              <a:ea typeface="微软雅黑" pitchFamily="34" charset="-122"/>
            </a:endParaRPr>
          </a:p>
        </p:txBody>
      </p:sp>
      <p:sp>
        <p:nvSpPr>
          <p:cNvPr id="66" name="矩形 65"/>
          <p:cNvSpPr/>
          <p:nvPr/>
        </p:nvSpPr>
        <p:spPr>
          <a:xfrm>
            <a:off x="5742794" y="3835090"/>
            <a:ext cx="3279636" cy="400101"/>
          </a:xfrm>
          <a:prstGeom prst="rect">
            <a:avLst/>
          </a:prstGeom>
        </p:spPr>
        <p:txBody>
          <a:bodyPr wrap="square" lIns="91431" tIns="45716" rIns="91431" bIns="45716">
            <a:spAutoFit/>
          </a:bodyPr>
          <a:lstStyle/>
          <a:p>
            <a:pPr algn="ctr"/>
            <a:r>
              <a:rPr lang="zh-CN" altLang="en-US" sz="2000" b="1" dirty="0">
                <a:solidFill>
                  <a:schemeClr val="bg1"/>
                </a:solidFill>
                <a:latin typeface="微软雅黑" pitchFamily="34" charset="-122"/>
                <a:ea typeface="微软雅黑" pitchFamily="34" charset="-122"/>
              </a:rPr>
              <a:t>Click to add a title</a:t>
            </a:r>
            <a:endParaRPr lang="en-US" altLang="zh-CN" sz="2000" b="1" dirty="0">
              <a:solidFill>
                <a:schemeClr val="bg1"/>
              </a:solidFill>
              <a:latin typeface="微软雅黑" pitchFamily="34" charset="-122"/>
              <a:ea typeface="微软雅黑" pitchFamily="34" charset="-122"/>
            </a:endParaRPr>
          </a:p>
        </p:txBody>
      </p:sp>
      <p:sp>
        <p:nvSpPr>
          <p:cNvPr id="67" name="TextBox 14"/>
          <p:cNvSpPr txBox="1"/>
          <p:nvPr/>
        </p:nvSpPr>
        <p:spPr>
          <a:xfrm>
            <a:off x="1089377"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After you've typed your content here, or by copying your text, select Paste in this box and choose to keep only the text.</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8" name="TextBox 14"/>
          <p:cNvSpPr txBox="1"/>
          <p:nvPr/>
        </p:nvSpPr>
        <p:spPr>
          <a:xfrm>
            <a:off x="367585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After you've typed your content here, or by copying your text, select Paste in this box and choose to keep only the text.</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9" name="TextBox 14"/>
          <p:cNvSpPr txBox="1"/>
          <p:nvPr/>
        </p:nvSpPr>
        <p:spPr>
          <a:xfrm>
            <a:off x="884880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After you've typed your content here, or by copying your text, select Paste in this box and choose to keep only the text.</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0" name="TextBox 14"/>
          <p:cNvSpPr txBox="1"/>
          <p:nvPr/>
        </p:nvSpPr>
        <p:spPr>
          <a:xfrm>
            <a:off x="6262328"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After you've typed your content here, or by copying your text, select Paste in this box and choose to keep only the text.</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 name="标题 1"/>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161041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Horizontal)">
                                      <p:cBhvr>
                                        <p:cTn id="11" dur="500"/>
                                        <p:tgtEl>
                                          <p:spTgt spid="3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strVal val="#ppt_x"/>
                                          </p:val>
                                        </p:tav>
                                        <p:tav tm="100000">
                                          <p:val>
                                            <p:strVal val="#ppt_x"/>
                                          </p:val>
                                        </p:tav>
                                      </p:tavLst>
                                    </p:anim>
                                    <p:anim calcmode="lin" valueType="num">
                                      <p:cBhvr>
                                        <p:cTn id="17" dur="500" fill="hold"/>
                                        <p:tgtEl>
                                          <p:spTgt spid="3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anim calcmode="lin" valueType="num">
                                      <p:cBhvr>
                                        <p:cTn id="21" dur="500" fill="hold"/>
                                        <p:tgtEl>
                                          <p:spTgt spid="49"/>
                                        </p:tgtEl>
                                        <p:attrNameLst>
                                          <p:attrName>ppt_x</p:attrName>
                                        </p:attrNameLst>
                                      </p:cBhvr>
                                      <p:tavLst>
                                        <p:tav tm="0">
                                          <p:val>
                                            <p:strVal val="#ppt_x"/>
                                          </p:val>
                                        </p:tav>
                                        <p:tav tm="100000">
                                          <p:val>
                                            <p:strVal val="#ppt_x"/>
                                          </p:val>
                                        </p:tav>
                                      </p:tavLst>
                                    </p:anim>
                                    <p:anim calcmode="lin" valueType="num">
                                      <p:cBhvr>
                                        <p:cTn id="22" dur="500" fill="hold"/>
                                        <p:tgtEl>
                                          <p:spTgt spid="4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7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2200"/>
                            </p:stCondLst>
                            <p:childTnLst>
                              <p:par>
                                <p:cTn id="47" presetID="20"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edge">
                                      <p:cBhvr>
                                        <p:cTn id="49" dur="750"/>
                                        <p:tgtEl>
                                          <p:spTgt spid="67"/>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edge">
                                      <p:cBhvr>
                                        <p:cTn id="52" dur="750"/>
                                        <p:tgtEl>
                                          <p:spTgt spid="6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edge">
                                      <p:cBhvr>
                                        <p:cTn id="55" dur="750"/>
                                        <p:tgtEl>
                                          <p:spTgt spid="70"/>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edge">
                                      <p:cBhvr>
                                        <p:cTn id="58"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3" grpId="0"/>
      <p:bldP spid="64" grpId="0"/>
      <p:bldP spid="65" grpId="0"/>
      <p:bldP spid="66" grpId="0"/>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93386" y="1512251"/>
            <a:ext cx="601400"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293387" y="1917872"/>
            <a:ext cx="1093455"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293387" y="2323493"/>
            <a:ext cx="1530837"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93386" y="2729114"/>
            <a:ext cx="3663074" cy="2186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293387" y="3134735"/>
            <a:ext cx="4373819"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93386" y="3540356"/>
            <a:ext cx="486587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293386" y="3945977"/>
            <a:ext cx="5029892"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93386" y="4351598"/>
            <a:ext cx="3280364"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93387" y="4757219"/>
            <a:ext cx="2569619"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293386" y="5162840"/>
            <a:ext cx="2952328"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293386" y="5568461"/>
            <a:ext cx="1749528"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93386" y="5974080"/>
            <a:ext cx="87476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39416" y="146770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01</a:t>
            </a:r>
            <a:endParaRPr lang="zh-CN" altLang="en-US" sz="1400" dirty="0">
              <a:solidFill>
                <a:schemeClr val="bg1">
                  <a:lumMod val="50000"/>
                </a:schemeClr>
              </a:solidFill>
              <a:latin typeface="微软雅黑" pitchFamily="34" charset="-122"/>
              <a:ea typeface="微软雅黑" pitchFamily="34" charset="-122"/>
            </a:endParaRPr>
          </a:p>
        </p:txBody>
      </p:sp>
      <p:sp>
        <p:nvSpPr>
          <p:cNvPr id="15" name="TextBox 14"/>
          <p:cNvSpPr txBox="1"/>
          <p:nvPr/>
        </p:nvSpPr>
        <p:spPr>
          <a:xfrm>
            <a:off x="839416" y="1873328"/>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02</a:t>
            </a:r>
            <a:endParaRPr lang="zh-CN" altLang="en-US" sz="1400" dirty="0">
              <a:solidFill>
                <a:schemeClr val="bg1">
                  <a:lumMod val="50000"/>
                </a:schemeClr>
              </a:solidFill>
              <a:latin typeface="微软雅黑" pitchFamily="34" charset="-122"/>
              <a:ea typeface="微软雅黑" pitchFamily="34" charset="-122"/>
            </a:endParaRPr>
          </a:p>
        </p:txBody>
      </p:sp>
      <p:sp>
        <p:nvSpPr>
          <p:cNvPr id="16" name="TextBox 15"/>
          <p:cNvSpPr txBox="1"/>
          <p:nvPr/>
        </p:nvSpPr>
        <p:spPr>
          <a:xfrm>
            <a:off x="839416" y="2278949"/>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03</a:t>
            </a:r>
            <a:endParaRPr lang="zh-CN" altLang="en-US" sz="1400" dirty="0">
              <a:solidFill>
                <a:schemeClr val="bg1">
                  <a:lumMod val="50000"/>
                </a:schemeClr>
              </a:solidFill>
              <a:latin typeface="微软雅黑" pitchFamily="34" charset="-122"/>
              <a:ea typeface="微软雅黑" pitchFamily="34" charset="-122"/>
            </a:endParaRPr>
          </a:p>
        </p:txBody>
      </p:sp>
      <p:sp>
        <p:nvSpPr>
          <p:cNvPr id="17" name="TextBox 16"/>
          <p:cNvSpPr txBox="1"/>
          <p:nvPr/>
        </p:nvSpPr>
        <p:spPr>
          <a:xfrm>
            <a:off x="839416" y="2684570"/>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04</a:t>
            </a:r>
            <a:endParaRPr lang="zh-CN" altLang="en-US" sz="1400" dirty="0">
              <a:solidFill>
                <a:schemeClr val="bg1">
                  <a:lumMod val="50000"/>
                </a:schemeClr>
              </a:solidFill>
              <a:latin typeface="微软雅黑" pitchFamily="34" charset="-122"/>
              <a:ea typeface="微软雅黑" pitchFamily="34" charset="-122"/>
            </a:endParaRPr>
          </a:p>
        </p:txBody>
      </p:sp>
      <p:sp>
        <p:nvSpPr>
          <p:cNvPr id="18" name="TextBox 17"/>
          <p:cNvSpPr txBox="1"/>
          <p:nvPr/>
        </p:nvSpPr>
        <p:spPr>
          <a:xfrm>
            <a:off x="839416" y="3090191"/>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05</a:t>
            </a:r>
            <a:endParaRPr lang="zh-CN" altLang="en-US" sz="1400" dirty="0">
              <a:solidFill>
                <a:schemeClr val="bg1">
                  <a:lumMod val="50000"/>
                </a:schemeClr>
              </a:solidFill>
              <a:latin typeface="微软雅黑" pitchFamily="34" charset="-122"/>
              <a:ea typeface="微软雅黑" pitchFamily="34" charset="-122"/>
            </a:endParaRPr>
          </a:p>
        </p:txBody>
      </p:sp>
      <p:sp>
        <p:nvSpPr>
          <p:cNvPr id="19" name="TextBox 18"/>
          <p:cNvSpPr txBox="1"/>
          <p:nvPr/>
        </p:nvSpPr>
        <p:spPr>
          <a:xfrm>
            <a:off x="839416" y="3495812"/>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06</a:t>
            </a:r>
            <a:endParaRPr lang="zh-CN" altLang="en-US" sz="1400" dirty="0">
              <a:solidFill>
                <a:schemeClr val="bg1">
                  <a:lumMod val="50000"/>
                </a:schemeClr>
              </a:solidFill>
              <a:latin typeface="微软雅黑" pitchFamily="34" charset="-122"/>
              <a:ea typeface="微软雅黑" pitchFamily="34" charset="-122"/>
            </a:endParaRPr>
          </a:p>
        </p:txBody>
      </p:sp>
      <p:sp>
        <p:nvSpPr>
          <p:cNvPr id="20" name="TextBox 19"/>
          <p:cNvSpPr txBox="1"/>
          <p:nvPr/>
        </p:nvSpPr>
        <p:spPr>
          <a:xfrm>
            <a:off x="839416" y="3901433"/>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07</a:t>
            </a:r>
            <a:endParaRPr lang="zh-CN" altLang="en-US" sz="1400" dirty="0">
              <a:solidFill>
                <a:schemeClr val="bg1">
                  <a:lumMod val="50000"/>
                </a:schemeClr>
              </a:solidFill>
              <a:latin typeface="微软雅黑" pitchFamily="34" charset="-122"/>
              <a:ea typeface="微软雅黑" pitchFamily="34" charset="-122"/>
            </a:endParaRPr>
          </a:p>
        </p:txBody>
      </p:sp>
      <p:sp>
        <p:nvSpPr>
          <p:cNvPr id="21" name="TextBox 20"/>
          <p:cNvSpPr txBox="1"/>
          <p:nvPr/>
        </p:nvSpPr>
        <p:spPr>
          <a:xfrm>
            <a:off x="839416" y="4307054"/>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08</a:t>
            </a:r>
            <a:endParaRPr lang="zh-CN" altLang="en-US" sz="1400" dirty="0">
              <a:solidFill>
                <a:schemeClr val="bg1">
                  <a:lumMod val="50000"/>
                </a:schemeClr>
              </a:solidFill>
              <a:latin typeface="微软雅黑" pitchFamily="34" charset="-122"/>
              <a:ea typeface="微软雅黑" pitchFamily="34" charset="-122"/>
            </a:endParaRPr>
          </a:p>
        </p:txBody>
      </p:sp>
      <p:sp>
        <p:nvSpPr>
          <p:cNvPr id="22" name="TextBox 21"/>
          <p:cNvSpPr txBox="1"/>
          <p:nvPr/>
        </p:nvSpPr>
        <p:spPr>
          <a:xfrm>
            <a:off x="839416" y="4712675"/>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09</a:t>
            </a:r>
            <a:endParaRPr lang="zh-CN" altLang="en-US" sz="1400" dirty="0">
              <a:solidFill>
                <a:schemeClr val="bg1">
                  <a:lumMod val="50000"/>
                </a:schemeClr>
              </a:solidFill>
              <a:latin typeface="微软雅黑" pitchFamily="34" charset="-122"/>
              <a:ea typeface="微软雅黑" pitchFamily="34" charset="-122"/>
            </a:endParaRPr>
          </a:p>
        </p:txBody>
      </p:sp>
      <p:sp>
        <p:nvSpPr>
          <p:cNvPr id="23" name="TextBox 22"/>
          <p:cNvSpPr txBox="1"/>
          <p:nvPr/>
        </p:nvSpPr>
        <p:spPr>
          <a:xfrm>
            <a:off x="839416" y="511829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10</a:t>
            </a:r>
            <a:endParaRPr lang="zh-CN" altLang="en-US" sz="1400" dirty="0">
              <a:solidFill>
                <a:schemeClr val="bg1">
                  <a:lumMod val="50000"/>
                </a:schemeClr>
              </a:solidFill>
              <a:latin typeface="微软雅黑" pitchFamily="34" charset="-122"/>
              <a:ea typeface="微软雅黑" pitchFamily="34" charset="-122"/>
            </a:endParaRPr>
          </a:p>
        </p:txBody>
      </p:sp>
      <p:sp>
        <p:nvSpPr>
          <p:cNvPr id="24" name="TextBox 23"/>
          <p:cNvSpPr txBox="1"/>
          <p:nvPr/>
        </p:nvSpPr>
        <p:spPr>
          <a:xfrm>
            <a:off x="839416" y="552391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11</a:t>
            </a:r>
            <a:endParaRPr lang="zh-CN" altLang="en-US" sz="1400" dirty="0">
              <a:solidFill>
                <a:schemeClr val="bg1">
                  <a:lumMod val="50000"/>
                </a:schemeClr>
              </a:solidFill>
              <a:latin typeface="微软雅黑" pitchFamily="34" charset="-122"/>
              <a:ea typeface="微软雅黑" pitchFamily="34" charset="-122"/>
            </a:endParaRPr>
          </a:p>
        </p:txBody>
      </p:sp>
      <p:sp>
        <p:nvSpPr>
          <p:cNvPr id="25" name="TextBox 24"/>
          <p:cNvSpPr txBox="1"/>
          <p:nvPr/>
        </p:nvSpPr>
        <p:spPr>
          <a:xfrm>
            <a:off x="839416" y="592953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12</a:t>
            </a:r>
            <a:endParaRPr lang="zh-CN" altLang="en-US" sz="1400" dirty="0">
              <a:solidFill>
                <a:schemeClr val="bg1">
                  <a:lumMod val="50000"/>
                </a:schemeClr>
              </a:solidFill>
              <a:latin typeface="微软雅黑" pitchFamily="34" charset="-122"/>
              <a:ea typeface="微软雅黑" pitchFamily="34" charset="-122"/>
            </a:endParaRPr>
          </a:p>
        </p:txBody>
      </p:sp>
      <p:sp>
        <p:nvSpPr>
          <p:cNvPr id="26" name="TextBox 25"/>
          <p:cNvSpPr txBox="1"/>
          <p:nvPr/>
        </p:nvSpPr>
        <p:spPr>
          <a:xfrm>
            <a:off x="1891706" y="1467707"/>
            <a:ext cx="777777"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184,900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7" name="TextBox 26"/>
          <p:cNvSpPr txBox="1"/>
          <p:nvPr/>
        </p:nvSpPr>
        <p:spPr>
          <a:xfrm>
            <a:off x="2387616" y="1873327"/>
            <a:ext cx="78374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358,770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8" name="TextBox 27"/>
          <p:cNvSpPr txBox="1"/>
          <p:nvPr/>
        </p:nvSpPr>
        <p:spPr>
          <a:xfrm>
            <a:off x="2824223" y="2278948"/>
            <a:ext cx="789512"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638,859</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9" name="TextBox 28"/>
          <p:cNvSpPr txBox="1"/>
          <p:nvPr/>
        </p:nvSpPr>
        <p:spPr>
          <a:xfrm>
            <a:off x="4956460" y="2684570"/>
            <a:ext cx="91403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1,936,200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0" name="TextBox 29"/>
          <p:cNvSpPr txBox="1"/>
          <p:nvPr/>
        </p:nvSpPr>
        <p:spPr>
          <a:xfrm>
            <a:off x="5667206" y="3090191"/>
            <a:ext cx="91326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2,242,700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1" name="TextBox 30"/>
          <p:cNvSpPr txBox="1"/>
          <p:nvPr/>
        </p:nvSpPr>
        <p:spPr>
          <a:xfrm>
            <a:off x="6159260" y="3495811"/>
            <a:ext cx="9276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2,362,100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2" name="TextBox 31"/>
          <p:cNvSpPr txBox="1"/>
          <p:nvPr/>
        </p:nvSpPr>
        <p:spPr>
          <a:xfrm>
            <a:off x="6323279" y="3901433"/>
            <a:ext cx="93878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2,398,400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3" name="TextBox 32"/>
          <p:cNvSpPr txBox="1"/>
          <p:nvPr/>
        </p:nvSpPr>
        <p:spPr>
          <a:xfrm>
            <a:off x="4573751" y="4307054"/>
            <a:ext cx="91403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1,671,370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4" name="TextBox 33"/>
          <p:cNvSpPr txBox="1"/>
          <p:nvPr/>
        </p:nvSpPr>
        <p:spPr>
          <a:xfrm>
            <a:off x="3863006" y="4712674"/>
            <a:ext cx="91403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1,424,082</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5" name="TextBox 34"/>
          <p:cNvSpPr txBox="1"/>
          <p:nvPr/>
        </p:nvSpPr>
        <p:spPr>
          <a:xfrm>
            <a:off x="4245714" y="5118296"/>
            <a:ext cx="91403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1,580,730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6" name="TextBox 35"/>
          <p:cNvSpPr txBox="1"/>
          <p:nvPr/>
        </p:nvSpPr>
        <p:spPr>
          <a:xfrm>
            <a:off x="3042915" y="5523916"/>
            <a:ext cx="791499"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734,889</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7" name="TextBox 36"/>
          <p:cNvSpPr txBox="1"/>
          <p:nvPr/>
        </p:nvSpPr>
        <p:spPr>
          <a:xfrm>
            <a:off x="2134652" y="5929536"/>
            <a:ext cx="7927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254,306</a:t>
            </a:r>
            <a:endParaRPr lang="zh-CN" altLang="en-US" sz="1400" dirty="0">
              <a:solidFill>
                <a:schemeClr val="tx1">
                  <a:lumMod val="50000"/>
                  <a:lumOff val="50000"/>
                </a:schemeClr>
              </a:solidFill>
              <a:latin typeface="Bebas" pitchFamily="2" charset="0"/>
              <a:ea typeface="微软雅黑" pitchFamily="34" charset="-122"/>
            </a:endParaRPr>
          </a:p>
        </p:txBody>
      </p:sp>
      <p:sp>
        <p:nvSpPr>
          <p:cNvPr id="42" name="TextBox 41"/>
          <p:cNvSpPr txBox="1"/>
          <p:nvPr/>
        </p:nvSpPr>
        <p:spPr>
          <a:xfrm>
            <a:off x="3319488" y="1497329"/>
            <a:ext cx="810510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1</a:t>
            </a:r>
            <a:r>
              <a:rPr lang="zh-CN" altLang="en-US" sz="1000" dirty="0">
                <a:solidFill>
                  <a:schemeClr val="tx1">
                    <a:lumMod val="50000"/>
                    <a:lumOff val="50000"/>
                  </a:schemeClr>
                </a:solidFill>
                <a:latin typeface="微软雅黑" pitchFamily="34" charset="-122"/>
                <a:ea typeface="微软雅黑" pitchFamily="34" charset="-122"/>
              </a:rPr>
              <a:t>: After you type your content here, or by copying your text, select Paste in this box and choose to keep only the text.</a:t>
            </a:r>
          </a:p>
        </p:txBody>
      </p:sp>
      <p:sp>
        <p:nvSpPr>
          <p:cNvPr id="43" name="TextBox 42"/>
          <p:cNvSpPr txBox="1"/>
          <p:nvPr/>
        </p:nvSpPr>
        <p:spPr>
          <a:xfrm>
            <a:off x="3893364" y="1903173"/>
            <a:ext cx="7531229"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2</a:t>
            </a:r>
            <a:r>
              <a:rPr lang="zh-CN" altLang="en-US" sz="1000" dirty="0">
                <a:solidFill>
                  <a:schemeClr val="tx1">
                    <a:lumMod val="50000"/>
                    <a:lumOff val="50000"/>
                  </a:schemeClr>
                </a:solidFill>
                <a:latin typeface="微软雅黑" pitchFamily="34" charset="-122"/>
                <a:ea typeface="微软雅黑" pitchFamily="34" charset="-122"/>
              </a:rPr>
              <a:t>: After your content is typed here, copy your text, select Paste in this box, and choose to keep only the text.</a:t>
            </a:r>
          </a:p>
        </p:txBody>
      </p:sp>
      <p:sp>
        <p:nvSpPr>
          <p:cNvPr id="44" name="TextBox 43"/>
          <p:cNvSpPr txBox="1"/>
          <p:nvPr/>
        </p:nvSpPr>
        <p:spPr>
          <a:xfrm>
            <a:off x="5178971" y="2309017"/>
            <a:ext cx="624562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3</a:t>
            </a:r>
            <a:r>
              <a:rPr lang="zh-CN" altLang="en-US" sz="1000" dirty="0">
                <a:solidFill>
                  <a:schemeClr val="tx1">
                    <a:lumMod val="50000"/>
                    <a:lumOff val="50000"/>
                  </a:schemeClr>
                </a:solidFill>
                <a:latin typeface="微软雅黑" pitchFamily="34" charset="-122"/>
                <a:ea typeface="微软雅黑" pitchFamily="34" charset="-122"/>
              </a:rPr>
              <a:t>: Your content is typed here, select Paste in this box, and choose to keep only the text.</a:t>
            </a:r>
          </a:p>
        </p:txBody>
      </p:sp>
      <p:sp>
        <p:nvSpPr>
          <p:cNvPr id="45" name="TextBox 44"/>
          <p:cNvSpPr txBox="1"/>
          <p:nvPr/>
        </p:nvSpPr>
        <p:spPr>
          <a:xfrm>
            <a:off x="7298141" y="2714861"/>
            <a:ext cx="412645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4</a:t>
            </a:r>
            <a:r>
              <a:rPr lang="zh-CN" altLang="en-US" sz="1000" dirty="0">
                <a:solidFill>
                  <a:schemeClr val="tx1">
                    <a:lumMod val="50000"/>
                    <a:lumOff val="50000"/>
                  </a:schemeClr>
                </a:solidFill>
                <a:latin typeface="微软雅黑" pitchFamily="34" charset="-122"/>
                <a:ea typeface="微软雅黑" pitchFamily="34" charset="-122"/>
              </a:rPr>
              <a:t>: Your content is typed here, select Paste in this box</a:t>
            </a:r>
          </a:p>
        </p:txBody>
      </p:sp>
      <p:sp>
        <p:nvSpPr>
          <p:cNvPr id="46" name="TextBox 45"/>
          <p:cNvSpPr txBox="1"/>
          <p:nvPr/>
        </p:nvSpPr>
        <p:spPr>
          <a:xfrm>
            <a:off x="6998381" y="3120705"/>
            <a:ext cx="442621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5</a:t>
            </a:r>
            <a:r>
              <a:rPr lang="zh-CN" altLang="en-US" sz="1000" dirty="0">
                <a:solidFill>
                  <a:schemeClr val="tx1">
                    <a:lumMod val="50000"/>
                    <a:lumOff val="50000"/>
                  </a:schemeClr>
                </a:solidFill>
                <a:latin typeface="微软雅黑" pitchFamily="34" charset="-122"/>
                <a:ea typeface="微软雅黑" pitchFamily="34" charset="-122"/>
              </a:rPr>
              <a:t>: Your content is typed here, and in this box select Paste.</a:t>
            </a:r>
          </a:p>
        </p:txBody>
      </p:sp>
      <p:sp>
        <p:nvSpPr>
          <p:cNvPr id="47" name="TextBox 46"/>
          <p:cNvSpPr txBox="1"/>
          <p:nvPr/>
        </p:nvSpPr>
        <p:spPr>
          <a:xfrm>
            <a:off x="7974611" y="3526549"/>
            <a:ext cx="344998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6</a:t>
            </a:r>
            <a:r>
              <a:rPr lang="zh-CN" altLang="en-US" sz="1000" dirty="0">
                <a:solidFill>
                  <a:schemeClr val="tx1">
                    <a:lumMod val="50000"/>
                    <a:lumOff val="50000"/>
                  </a:schemeClr>
                </a:solidFill>
                <a:latin typeface="微软雅黑" pitchFamily="34" charset="-122"/>
                <a:ea typeface="微软雅黑" pitchFamily="34" charset="-122"/>
              </a:rPr>
              <a:t>: Your content is typed here, select Paste</a:t>
            </a:r>
          </a:p>
        </p:txBody>
      </p:sp>
      <p:sp>
        <p:nvSpPr>
          <p:cNvPr id="48" name="TextBox 47"/>
          <p:cNvSpPr txBox="1"/>
          <p:nvPr/>
        </p:nvSpPr>
        <p:spPr>
          <a:xfrm>
            <a:off x="7057692" y="3932393"/>
            <a:ext cx="436690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7</a:t>
            </a:r>
            <a:r>
              <a:rPr lang="zh-CN" altLang="en-US" sz="1000" dirty="0">
                <a:solidFill>
                  <a:schemeClr val="tx1">
                    <a:lumMod val="50000"/>
                    <a:lumOff val="50000"/>
                  </a:schemeClr>
                </a:solidFill>
                <a:latin typeface="微软雅黑" pitchFamily="34" charset="-122"/>
                <a:ea typeface="微软雅黑" pitchFamily="34" charset="-122"/>
              </a:rPr>
              <a:t>: Your content is typed here with only the text reserved.</a:t>
            </a:r>
          </a:p>
        </p:txBody>
      </p:sp>
      <p:sp>
        <p:nvSpPr>
          <p:cNvPr id="49" name="TextBox 48"/>
          <p:cNvSpPr txBox="1"/>
          <p:nvPr/>
        </p:nvSpPr>
        <p:spPr>
          <a:xfrm>
            <a:off x="6092684" y="4338237"/>
            <a:ext cx="5331909"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8</a:t>
            </a:r>
            <a:r>
              <a:rPr lang="zh-CN" altLang="en-US" sz="1000" dirty="0">
                <a:solidFill>
                  <a:schemeClr val="tx1">
                    <a:lumMod val="50000"/>
                    <a:lumOff val="50000"/>
                  </a:schemeClr>
                </a:solidFill>
                <a:latin typeface="微软雅黑" pitchFamily="34" charset="-122"/>
                <a:ea typeface="微软雅黑" pitchFamily="34" charset="-122"/>
              </a:rPr>
              <a:t>: Your content is typed here, select Paste, and choose to keep only text.</a:t>
            </a:r>
          </a:p>
        </p:txBody>
      </p:sp>
      <p:sp>
        <p:nvSpPr>
          <p:cNvPr id="50" name="TextBox 49"/>
          <p:cNvSpPr txBox="1"/>
          <p:nvPr/>
        </p:nvSpPr>
        <p:spPr>
          <a:xfrm>
            <a:off x="6395650" y="4744081"/>
            <a:ext cx="502894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9</a:t>
            </a:r>
            <a:r>
              <a:rPr lang="zh-CN" altLang="en-US" sz="1000" dirty="0">
                <a:solidFill>
                  <a:schemeClr val="tx1">
                    <a:lumMod val="50000"/>
                    <a:lumOff val="50000"/>
                  </a:schemeClr>
                </a:solidFill>
                <a:latin typeface="微软雅黑" pitchFamily="34" charset="-122"/>
                <a:ea typeface="微软雅黑" pitchFamily="34" charset="-122"/>
              </a:rPr>
              <a:t>: Your content is typed here, pasted, and choose to keep only text.</a:t>
            </a:r>
          </a:p>
        </p:txBody>
      </p:sp>
      <p:sp>
        <p:nvSpPr>
          <p:cNvPr id="51" name="TextBox 50"/>
          <p:cNvSpPr txBox="1"/>
          <p:nvPr/>
        </p:nvSpPr>
        <p:spPr>
          <a:xfrm>
            <a:off x="7137841" y="5149925"/>
            <a:ext cx="428675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10</a:t>
            </a:r>
            <a:r>
              <a:rPr lang="zh-CN" altLang="en-US" sz="1000" dirty="0">
                <a:solidFill>
                  <a:schemeClr val="tx1">
                    <a:lumMod val="50000"/>
                    <a:lumOff val="50000"/>
                  </a:schemeClr>
                </a:solidFill>
                <a:latin typeface="微软雅黑" pitchFamily="34" charset="-122"/>
                <a:ea typeface="微软雅黑" pitchFamily="34" charset="-122"/>
              </a:rPr>
              <a:t>: Your content is typed here, only the text is retained.</a:t>
            </a:r>
          </a:p>
        </p:txBody>
      </p:sp>
      <p:sp>
        <p:nvSpPr>
          <p:cNvPr id="52" name="TextBox 51"/>
          <p:cNvSpPr txBox="1"/>
          <p:nvPr/>
        </p:nvSpPr>
        <p:spPr>
          <a:xfrm>
            <a:off x="4970581" y="5555769"/>
            <a:ext cx="645401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11</a:t>
            </a:r>
            <a:r>
              <a:rPr lang="zh-CN" altLang="en-US" sz="1000" dirty="0">
                <a:solidFill>
                  <a:schemeClr val="tx1">
                    <a:lumMod val="50000"/>
                    <a:lumOff val="50000"/>
                  </a:schemeClr>
                </a:solidFill>
                <a:latin typeface="微软雅黑" pitchFamily="34" charset="-122"/>
                <a:ea typeface="微软雅黑" pitchFamily="34" charset="-122"/>
              </a:rPr>
              <a:t>: Your content is typed here, or by copying your text and choosing to keep only the text.</a:t>
            </a:r>
          </a:p>
        </p:txBody>
      </p:sp>
      <p:sp>
        <p:nvSpPr>
          <p:cNvPr id="53" name="TextBox 52"/>
          <p:cNvSpPr txBox="1"/>
          <p:nvPr/>
        </p:nvSpPr>
        <p:spPr>
          <a:xfrm>
            <a:off x="5103631" y="5961614"/>
            <a:ext cx="632096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Conclusion.</a:t>
            </a:r>
            <a:r>
              <a:rPr lang="en-US" altLang="zh-CN" sz="1000" dirty="0">
                <a:solidFill>
                  <a:schemeClr val="tx1">
                    <a:lumMod val="50000"/>
                    <a:lumOff val="50000"/>
                  </a:schemeClr>
                </a:solidFill>
                <a:latin typeface="微软雅黑" pitchFamily="34" charset="-122"/>
                <a:ea typeface="微软雅黑" pitchFamily="34" charset="-122"/>
              </a:rPr>
              <a:t>12</a:t>
            </a:r>
            <a:r>
              <a:rPr lang="zh-CN" altLang="en-US" sz="1000" dirty="0">
                <a:solidFill>
                  <a:schemeClr val="tx1">
                    <a:lumMod val="50000"/>
                    <a:lumOff val="50000"/>
                  </a:schemeClr>
                </a:solidFill>
                <a:latin typeface="微软雅黑" pitchFamily="34" charset="-122"/>
                <a:ea typeface="微软雅黑" pitchFamily="34" charset="-122"/>
              </a:rPr>
              <a:t>: Your content is typed here, select Paste in this box, and choose to keep only the text.</a:t>
            </a:r>
          </a:p>
        </p:txBody>
      </p:sp>
      <p:sp>
        <p:nvSpPr>
          <p:cNvPr id="38" name="标题 37"/>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616489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7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par>
                                <p:cTn id="69" presetID="22" presetClass="entr" presetSubtype="8" fill="hold" grpId="0" nodeType="withEffect">
                                  <p:stCondLst>
                                    <p:cond delay="90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par>
                                <p:cTn id="75" presetID="22" presetClass="entr" presetSubtype="8" fill="hold" grpId="0" nodeType="withEffect">
                                  <p:stCondLst>
                                    <p:cond delay="110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par>
                          <p:cTn id="78" fill="hold">
                            <p:stCondLst>
                              <p:cond delay="2100"/>
                            </p:stCondLst>
                            <p:childTnLst>
                              <p:par>
                                <p:cTn id="79" presetID="12" presetClass="entr" presetSubtype="8" fill="hold" grpId="0" nodeType="afterEffect">
                                  <p:stCondLst>
                                    <p:cond delay="0"/>
                                  </p:stCondLst>
                                  <p:iterate type="lt">
                                    <p:tmPct val="50000"/>
                                  </p:iterate>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200"/>
                                        <p:tgtEl>
                                          <p:spTgt spid="26"/>
                                        </p:tgtEl>
                                        <p:attrNameLst>
                                          <p:attrName>ppt_x</p:attrName>
                                        </p:attrNameLst>
                                      </p:cBhvr>
                                      <p:tavLst>
                                        <p:tav tm="0">
                                          <p:val>
                                            <p:strVal val="#ppt_x-#ppt_w*1.125000"/>
                                          </p:val>
                                        </p:tav>
                                        <p:tav tm="100000">
                                          <p:val>
                                            <p:strVal val="#ppt_x"/>
                                          </p:val>
                                        </p:tav>
                                      </p:tavLst>
                                    </p:anim>
                                    <p:animEffect transition="in" filter="wipe(right)">
                                      <p:cBhvr>
                                        <p:cTn id="82" dur="200"/>
                                        <p:tgtEl>
                                          <p:spTgt spid="26"/>
                                        </p:tgtEl>
                                      </p:cBhvr>
                                    </p:animEffect>
                                  </p:childTnLst>
                                </p:cTn>
                              </p:par>
                              <p:par>
                                <p:cTn id="83" presetID="12" presetClass="entr" presetSubtype="8" fill="hold" grpId="0" nodeType="withEffect">
                                  <p:stCondLst>
                                    <p:cond delay="0"/>
                                  </p:stCondLst>
                                  <p:iterate type="lt">
                                    <p:tmPct val="50000"/>
                                  </p:iterate>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200"/>
                                        <p:tgtEl>
                                          <p:spTgt spid="27"/>
                                        </p:tgtEl>
                                        <p:attrNameLst>
                                          <p:attrName>ppt_x</p:attrName>
                                        </p:attrNameLst>
                                      </p:cBhvr>
                                      <p:tavLst>
                                        <p:tav tm="0">
                                          <p:val>
                                            <p:strVal val="#ppt_x-#ppt_w*1.125000"/>
                                          </p:val>
                                        </p:tav>
                                        <p:tav tm="100000">
                                          <p:val>
                                            <p:strVal val="#ppt_x"/>
                                          </p:val>
                                        </p:tav>
                                      </p:tavLst>
                                    </p:anim>
                                    <p:animEffect transition="in" filter="wipe(right)">
                                      <p:cBhvr>
                                        <p:cTn id="86" dur="200"/>
                                        <p:tgtEl>
                                          <p:spTgt spid="27"/>
                                        </p:tgtEl>
                                      </p:cBhvr>
                                    </p:animEffect>
                                  </p:childTnLst>
                                </p:cTn>
                              </p:par>
                              <p:par>
                                <p:cTn id="87" presetID="12" presetClass="entr" presetSubtype="8" fill="hold" grpId="0" nodeType="withEffect">
                                  <p:stCondLst>
                                    <p:cond delay="0"/>
                                  </p:stCondLst>
                                  <p:iterate type="lt">
                                    <p:tmPct val="50000"/>
                                  </p:iterate>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200"/>
                                        <p:tgtEl>
                                          <p:spTgt spid="28"/>
                                        </p:tgtEl>
                                        <p:attrNameLst>
                                          <p:attrName>ppt_x</p:attrName>
                                        </p:attrNameLst>
                                      </p:cBhvr>
                                      <p:tavLst>
                                        <p:tav tm="0">
                                          <p:val>
                                            <p:strVal val="#ppt_x-#ppt_w*1.125000"/>
                                          </p:val>
                                        </p:tav>
                                        <p:tav tm="100000">
                                          <p:val>
                                            <p:strVal val="#ppt_x"/>
                                          </p:val>
                                        </p:tav>
                                      </p:tavLst>
                                    </p:anim>
                                    <p:animEffect transition="in" filter="wipe(right)">
                                      <p:cBhvr>
                                        <p:cTn id="90" dur="200"/>
                                        <p:tgtEl>
                                          <p:spTgt spid="28"/>
                                        </p:tgtEl>
                                      </p:cBhvr>
                                    </p:animEffect>
                                  </p:childTnLst>
                                </p:cTn>
                              </p:par>
                              <p:par>
                                <p:cTn id="91" presetID="12" presetClass="entr" presetSubtype="8" fill="hold" grpId="0" nodeType="withEffect">
                                  <p:stCondLst>
                                    <p:cond delay="0"/>
                                  </p:stCondLst>
                                  <p:iterate type="lt">
                                    <p:tmPct val="50000"/>
                                  </p:iterate>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200"/>
                                        <p:tgtEl>
                                          <p:spTgt spid="29"/>
                                        </p:tgtEl>
                                        <p:attrNameLst>
                                          <p:attrName>ppt_x</p:attrName>
                                        </p:attrNameLst>
                                      </p:cBhvr>
                                      <p:tavLst>
                                        <p:tav tm="0">
                                          <p:val>
                                            <p:strVal val="#ppt_x-#ppt_w*1.125000"/>
                                          </p:val>
                                        </p:tav>
                                        <p:tav tm="100000">
                                          <p:val>
                                            <p:strVal val="#ppt_x"/>
                                          </p:val>
                                        </p:tav>
                                      </p:tavLst>
                                    </p:anim>
                                    <p:animEffect transition="in" filter="wipe(right)">
                                      <p:cBhvr>
                                        <p:cTn id="94" dur="200"/>
                                        <p:tgtEl>
                                          <p:spTgt spid="29"/>
                                        </p:tgtEl>
                                      </p:cBhvr>
                                    </p:animEffect>
                                  </p:childTnLst>
                                </p:cTn>
                              </p:par>
                              <p:par>
                                <p:cTn id="95" presetID="12" presetClass="entr" presetSubtype="8" fill="hold" grpId="0" nodeType="withEffect">
                                  <p:stCondLst>
                                    <p:cond delay="0"/>
                                  </p:stCondLst>
                                  <p:iterate type="lt">
                                    <p:tmPct val="50000"/>
                                  </p:iterate>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200"/>
                                        <p:tgtEl>
                                          <p:spTgt spid="30"/>
                                        </p:tgtEl>
                                        <p:attrNameLst>
                                          <p:attrName>ppt_x</p:attrName>
                                        </p:attrNameLst>
                                      </p:cBhvr>
                                      <p:tavLst>
                                        <p:tav tm="0">
                                          <p:val>
                                            <p:strVal val="#ppt_x-#ppt_w*1.125000"/>
                                          </p:val>
                                        </p:tav>
                                        <p:tav tm="100000">
                                          <p:val>
                                            <p:strVal val="#ppt_x"/>
                                          </p:val>
                                        </p:tav>
                                      </p:tavLst>
                                    </p:anim>
                                    <p:animEffect transition="in" filter="wipe(right)">
                                      <p:cBhvr>
                                        <p:cTn id="98" dur="200"/>
                                        <p:tgtEl>
                                          <p:spTgt spid="30"/>
                                        </p:tgtEl>
                                      </p:cBhvr>
                                    </p:animEffect>
                                  </p:childTnLst>
                                </p:cTn>
                              </p:par>
                              <p:par>
                                <p:cTn id="99" presetID="12" presetClass="entr" presetSubtype="8" fill="hold" grpId="0" nodeType="withEffect">
                                  <p:stCondLst>
                                    <p:cond delay="0"/>
                                  </p:stCondLst>
                                  <p:iterate type="lt">
                                    <p:tmPct val="50000"/>
                                  </p:iterate>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200"/>
                                        <p:tgtEl>
                                          <p:spTgt spid="31"/>
                                        </p:tgtEl>
                                        <p:attrNameLst>
                                          <p:attrName>ppt_x</p:attrName>
                                        </p:attrNameLst>
                                      </p:cBhvr>
                                      <p:tavLst>
                                        <p:tav tm="0">
                                          <p:val>
                                            <p:strVal val="#ppt_x-#ppt_w*1.125000"/>
                                          </p:val>
                                        </p:tav>
                                        <p:tav tm="100000">
                                          <p:val>
                                            <p:strVal val="#ppt_x"/>
                                          </p:val>
                                        </p:tav>
                                      </p:tavLst>
                                    </p:anim>
                                    <p:animEffect transition="in" filter="wipe(right)">
                                      <p:cBhvr>
                                        <p:cTn id="102" dur="200"/>
                                        <p:tgtEl>
                                          <p:spTgt spid="31"/>
                                        </p:tgtEl>
                                      </p:cBhvr>
                                    </p:animEffect>
                                  </p:childTnLst>
                                </p:cTn>
                              </p:par>
                              <p:par>
                                <p:cTn id="103" presetID="12" presetClass="entr" presetSubtype="8" fill="hold" grpId="0" nodeType="withEffect">
                                  <p:stCondLst>
                                    <p:cond delay="0"/>
                                  </p:stCondLst>
                                  <p:iterate type="lt">
                                    <p:tmPct val="50000"/>
                                  </p:iterate>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200"/>
                                        <p:tgtEl>
                                          <p:spTgt spid="32"/>
                                        </p:tgtEl>
                                        <p:attrNameLst>
                                          <p:attrName>ppt_x</p:attrName>
                                        </p:attrNameLst>
                                      </p:cBhvr>
                                      <p:tavLst>
                                        <p:tav tm="0">
                                          <p:val>
                                            <p:strVal val="#ppt_x-#ppt_w*1.125000"/>
                                          </p:val>
                                        </p:tav>
                                        <p:tav tm="100000">
                                          <p:val>
                                            <p:strVal val="#ppt_x"/>
                                          </p:val>
                                        </p:tav>
                                      </p:tavLst>
                                    </p:anim>
                                    <p:animEffect transition="in" filter="wipe(right)">
                                      <p:cBhvr>
                                        <p:cTn id="106" dur="200"/>
                                        <p:tgtEl>
                                          <p:spTgt spid="32"/>
                                        </p:tgtEl>
                                      </p:cBhvr>
                                    </p:animEffect>
                                  </p:childTnLst>
                                </p:cTn>
                              </p:par>
                              <p:par>
                                <p:cTn id="107" presetID="12" presetClass="entr" presetSubtype="8" fill="hold" grpId="0" nodeType="withEffect">
                                  <p:stCondLst>
                                    <p:cond delay="0"/>
                                  </p:stCondLst>
                                  <p:iterate type="lt">
                                    <p:tmPct val="50000"/>
                                  </p:iterate>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200"/>
                                        <p:tgtEl>
                                          <p:spTgt spid="33"/>
                                        </p:tgtEl>
                                        <p:attrNameLst>
                                          <p:attrName>ppt_x</p:attrName>
                                        </p:attrNameLst>
                                      </p:cBhvr>
                                      <p:tavLst>
                                        <p:tav tm="0">
                                          <p:val>
                                            <p:strVal val="#ppt_x-#ppt_w*1.125000"/>
                                          </p:val>
                                        </p:tav>
                                        <p:tav tm="100000">
                                          <p:val>
                                            <p:strVal val="#ppt_x"/>
                                          </p:val>
                                        </p:tav>
                                      </p:tavLst>
                                    </p:anim>
                                    <p:animEffect transition="in" filter="wipe(right)">
                                      <p:cBhvr>
                                        <p:cTn id="110" dur="200"/>
                                        <p:tgtEl>
                                          <p:spTgt spid="33"/>
                                        </p:tgtEl>
                                      </p:cBhvr>
                                    </p:animEffect>
                                  </p:childTnLst>
                                </p:cTn>
                              </p:par>
                              <p:par>
                                <p:cTn id="111" presetID="12" presetClass="entr" presetSubtype="8" fill="hold" grpId="0" nodeType="withEffect">
                                  <p:stCondLst>
                                    <p:cond delay="0"/>
                                  </p:stCondLst>
                                  <p:iterate type="lt">
                                    <p:tmPct val="50000"/>
                                  </p:iterate>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200"/>
                                        <p:tgtEl>
                                          <p:spTgt spid="34"/>
                                        </p:tgtEl>
                                        <p:attrNameLst>
                                          <p:attrName>ppt_x</p:attrName>
                                        </p:attrNameLst>
                                      </p:cBhvr>
                                      <p:tavLst>
                                        <p:tav tm="0">
                                          <p:val>
                                            <p:strVal val="#ppt_x-#ppt_w*1.125000"/>
                                          </p:val>
                                        </p:tav>
                                        <p:tav tm="100000">
                                          <p:val>
                                            <p:strVal val="#ppt_x"/>
                                          </p:val>
                                        </p:tav>
                                      </p:tavLst>
                                    </p:anim>
                                    <p:animEffect transition="in" filter="wipe(right)">
                                      <p:cBhvr>
                                        <p:cTn id="114" dur="200"/>
                                        <p:tgtEl>
                                          <p:spTgt spid="34"/>
                                        </p:tgtEl>
                                      </p:cBhvr>
                                    </p:animEffect>
                                  </p:childTnLst>
                                </p:cTn>
                              </p:par>
                              <p:par>
                                <p:cTn id="115" presetID="12" presetClass="entr" presetSubtype="8" fill="hold" grpId="0" nodeType="withEffect">
                                  <p:stCondLst>
                                    <p:cond delay="0"/>
                                  </p:stCondLst>
                                  <p:iterate type="lt">
                                    <p:tmPct val="50000"/>
                                  </p:iterate>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200"/>
                                        <p:tgtEl>
                                          <p:spTgt spid="35"/>
                                        </p:tgtEl>
                                        <p:attrNameLst>
                                          <p:attrName>ppt_x</p:attrName>
                                        </p:attrNameLst>
                                      </p:cBhvr>
                                      <p:tavLst>
                                        <p:tav tm="0">
                                          <p:val>
                                            <p:strVal val="#ppt_x-#ppt_w*1.125000"/>
                                          </p:val>
                                        </p:tav>
                                        <p:tav tm="100000">
                                          <p:val>
                                            <p:strVal val="#ppt_x"/>
                                          </p:val>
                                        </p:tav>
                                      </p:tavLst>
                                    </p:anim>
                                    <p:animEffect transition="in" filter="wipe(right)">
                                      <p:cBhvr>
                                        <p:cTn id="118" dur="200"/>
                                        <p:tgtEl>
                                          <p:spTgt spid="35"/>
                                        </p:tgtEl>
                                      </p:cBhvr>
                                    </p:animEffect>
                                  </p:childTnLst>
                                </p:cTn>
                              </p:par>
                              <p:par>
                                <p:cTn id="119" presetID="12" presetClass="entr" presetSubtype="8" fill="hold" grpId="0" nodeType="withEffect">
                                  <p:stCondLst>
                                    <p:cond delay="0"/>
                                  </p:stCondLst>
                                  <p:iterate type="lt">
                                    <p:tmPct val="50000"/>
                                  </p:iterate>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200"/>
                                        <p:tgtEl>
                                          <p:spTgt spid="36"/>
                                        </p:tgtEl>
                                        <p:attrNameLst>
                                          <p:attrName>ppt_x</p:attrName>
                                        </p:attrNameLst>
                                      </p:cBhvr>
                                      <p:tavLst>
                                        <p:tav tm="0">
                                          <p:val>
                                            <p:strVal val="#ppt_x-#ppt_w*1.125000"/>
                                          </p:val>
                                        </p:tav>
                                        <p:tav tm="100000">
                                          <p:val>
                                            <p:strVal val="#ppt_x"/>
                                          </p:val>
                                        </p:tav>
                                      </p:tavLst>
                                    </p:anim>
                                    <p:animEffect transition="in" filter="wipe(right)">
                                      <p:cBhvr>
                                        <p:cTn id="122" dur="200"/>
                                        <p:tgtEl>
                                          <p:spTgt spid="36"/>
                                        </p:tgtEl>
                                      </p:cBhvr>
                                    </p:animEffect>
                                  </p:childTnLst>
                                </p:cTn>
                              </p:par>
                              <p:par>
                                <p:cTn id="123" presetID="12" presetClass="entr" presetSubtype="8" fill="hold" grpId="0" nodeType="withEffect">
                                  <p:stCondLst>
                                    <p:cond delay="0"/>
                                  </p:stCondLst>
                                  <p:iterate type="lt">
                                    <p:tmPct val="50000"/>
                                  </p:iterate>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200"/>
                                        <p:tgtEl>
                                          <p:spTgt spid="37"/>
                                        </p:tgtEl>
                                        <p:attrNameLst>
                                          <p:attrName>ppt_x</p:attrName>
                                        </p:attrNameLst>
                                      </p:cBhvr>
                                      <p:tavLst>
                                        <p:tav tm="0">
                                          <p:val>
                                            <p:strVal val="#ppt_x-#ppt_w*1.125000"/>
                                          </p:val>
                                        </p:tav>
                                        <p:tav tm="100000">
                                          <p:val>
                                            <p:strVal val="#ppt_x"/>
                                          </p:val>
                                        </p:tav>
                                      </p:tavLst>
                                    </p:anim>
                                    <p:animEffect transition="in" filter="wipe(right)">
                                      <p:cBhvr>
                                        <p:cTn id="126" dur="200"/>
                                        <p:tgtEl>
                                          <p:spTgt spid="37"/>
                                        </p:tgtEl>
                                      </p:cBhvr>
                                    </p:animEffect>
                                  </p:childTnLst>
                                </p:cTn>
                              </p:par>
                            </p:childTnLst>
                          </p:cTn>
                        </p:par>
                        <p:par>
                          <p:cTn id="127" fill="hold">
                            <p:stCondLst>
                              <p:cond delay="3100"/>
                            </p:stCondLst>
                            <p:childTnLst>
                              <p:par>
                                <p:cTn id="128" presetID="27" presetClass="entr" presetSubtype="0" fill="hold" grpId="0" nodeType="afterEffect">
                                  <p:stCondLst>
                                    <p:cond delay="0"/>
                                  </p:stCondLst>
                                  <p:iterate type="lt">
                                    <p:tmPct val="50000"/>
                                  </p:iterate>
                                  <p:childTnLst>
                                    <p:set>
                                      <p:cBhvr>
                                        <p:cTn id="129" dur="1" fill="hold">
                                          <p:stCondLst>
                                            <p:cond delay="0"/>
                                          </p:stCondLst>
                                        </p:cTn>
                                        <p:tgtEl>
                                          <p:spTgt spid="42"/>
                                        </p:tgtEl>
                                        <p:attrNameLst>
                                          <p:attrName>style.visibility</p:attrName>
                                        </p:attrNameLst>
                                      </p:cBhvr>
                                      <p:to>
                                        <p:strVal val="visible"/>
                                      </p:to>
                                    </p:set>
                                    <p:anim calcmode="discrete" valueType="clr">
                                      <p:cBhvr override="childStyle">
                                        <p:cTn id="130"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42"/>
                                        </p:tgtEl>
                                        <p:attrNameLst>
                                          <p:attrName>fillcolor</p:attrName>
                                        </p:attrNameLst>
                                      </p:cBhvr>
                                      <p:tavLst>
                                        <p:tav tm="0">
                                          <p:val>
                                            <p:clrVal>
                                              <a:schemeClr val="accent2"/>
                                            </p:clrVal>
                                          </p:val>
                                        </p:tav>
                                        <p:tav tm="50000">
                                          <p:val>
                                            <p:clrVal>
                                              <a:schemeClr val="hlink"/>
                                            </p:clrVal>
                                          </p:val>
                                        </p:tav>
                                      </p:tavLst>
                                    </p:anim>
                                    <p:set>
                                      <p:cBhvr>
                                        <p:cTn id="132" dur="80"/>
                                        <p:tgtEl>
                                          <p:spTgt spid="42"/>
                                        </p:tgtEl>
                                        <p:attrNameLst>
                                          <p:attrName>fill.type</p:attrName>
                                        </p:attrNameLst>
                                      </p:cBhvr>
                                      <p:to>
                                        <p:strVal val="solid"/>
                                      </p:to>
                                    </p:set>
                                  </p:childTnLst>
                                </p:cTn>
                              </p:par>
                              <p:par>
                                <p:cTn id="133" presetID="27" presetClass="entr" presetSubtype="0" fill="hold" grpId="0" nodeType="withEffect">
                                  <p:stCondLst>
                                    <p:cond delay="0"/>
                                  </p:stCondLst>
                                  <p:iterate type="lt">
                                    <p:tmPct val="50000"/>
                                  </p:iterate>
                                  <p:childTnLst>
                                    <p:set>
                                      <p:cBhvr>
                                        <p:cTn id="134" dur="1" fill="hold">
                                          <p:stCondLst>
                                            <p:cond delay="0"/>
                                          </p:stCondLst>
                                        </p:cTn>
                                        <p:tgtEl>
                                          <p:spTgt spid="43"/>
                                        </p:tgtEl>
                                        <p:attrNameLst>
                                          <p:attrName>style.visibility</p:attrName>
                                        </p:attrNameLst>
                                      </p:cBhvr>
                                      <p:to>
                                        <p:strVal val="visible"/>
                                      </p:to>
                                    </p:set>
                                    <p:anim calcmode="discrete" valueType="clr">
                                      <p:cBhvr override="childStyle">
                                        <p:cTn id="135"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43"/>
                                        </p:tgtEl>
                                        <p:attrNameLst>
                                          <p:attrName>fillcolor</p:attrName>
                                        </p:attrNameLst>
                                      </p:cBhvr>
                                      <p:tavLst>
                                        <p:tav tm="0">
                                          <p:val>
                                            <p:clrVal>
                                              <a:schemeClr val="accent2"/>
                                            </p:clrVal>
                                          </p:val>
                                        </p:tav>
                                        <p:tav tm="50000">
                                          <p:val>
                                            <p:clrVal>
                                              <a:schemeClr val="hlink"/>
                                            </p:clrVal>
                                          </p:val>
                                        </p:tav>
                                      </p:tavLst>
                                    </p:anim>
                                    <p:set>
                                      <p:cBhvr>
                                        <p:cTn id="137" dur="80"/>
                                        <p:tgtEl>
                                          <p:spTgt spid="43"/>
                                        </p:tgtEl>
                                        <p:attrNameLst>
                                          <p:attrName>fill.type</p:attrName>
                                        </p:attrNameLst>
                                      </p:cBhvr>
                                      <p:to>
                                        <p:strVal val="solid"/>
                                      </p:to>
                                    </p:set>
                                  </p:childTnLst>
                                </p:cTn>
                              </p:par>
                              <p:par>
                                <p:cTn id="138" presetID="27" presetClass="entr" presetSubtype="0" fill="hold" grpId="0" nodeType="withEffect">
                                  <p:stCondLst>
                                    <p:cond delay="0"/>
                                  </p:stCondLst>
                                  <p:iterate type="lt">
                                    <p:tmPct val="50000"/>
                                  </p:iterate>
                                  <p:childTnLst>
                                    <p:set>
                                      <p:cBhvr>
                                        <p:cTn id="139" dur="1" fill="hold">
                                          <p:stCondLst>
                                            <p:cond delay="0"/>
                                          </p:stCondLst>
                                        </p:cTn>
                                        <p:tgtEl>
                                          <p:spTgt spid="44"/>
                                        </p:tgtEl>
                                        <p:attrNameLst>
                                          <p:attrName>style.visibility</p:attrName>
                                        </p:attrNameLst>
                                      </p:cBhvr>
                                      <p:to>
                                        <p:strVal val="visible"/>
                                      </p:to>
                                    </p:set>
                                    <p:anim calcmode="discrete" valueType="clr">
                                      <p:cBhvr override="childStyle">
                                        <p:cTn id="140"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44"/>
                                        </p:tgtEl>
                                        <p:attrNameLst>
                                          <p:attrName>fillcolor</p:attrName>
                                        </p:attrNameLst>
                                      </p:cBhvr>
                                      <p:tavLst>
                                        <p:tav tm="0">
                                          <p:val>
                                            <p:clrVal>
                                              <a:schemeClr val="accent2"/>
                                            </p:clrVal>
                                          </p:val>
                                        </p:tav>
                                        <p:tav tm="50000">
                                          <p:val>
                                            <p:clrVal>
                                              <a:schemeClr val="hlink"/>
                                            </p:clrVal>
                                          </p:val>
                                        </p:tav>
                                      </p:tavLst>
                                    </p:anim>
                                    <p:set>
                                      <p:cBhvr>
                                        <p:cTn id="142" dur="80"/>
                                        <p:tgtEl>
                                          <p:spTgt spid="44"/>
                                        </p:tgtEl>
                                        <p:attrNameLst>
                                          <p:attrName>fill.type</p:attrName>
                                        </p:attrNameLst>
                                      </p:cBhvr>
                                      <p:to>
                                        <p:strVal val="solid"/>
                                      </p:to>
                                    </p:set>
                                  </p:childTnLst>
                                </p:cTn>
                              </p:par>
                              <p:par>
                                <p:cTn id="143" presetID="27" presetClass="entr" presetSubtype="0" fill="hold" grpId="0" nodeType="withEffect">
                                  <p:stCondLst>
                                    <p:cond delay="0"/>
                                  </p:stCondLst>
                                  <p:iterate type="lt">
                                    <p:tmPct val="50000"/>
                                  </p:iterate>
                                  <p:childTnLst>
                                    <p:set>
                                      <p:cBhvr>
                                        <p:cTn id="144" dur="1" fill="hold">
                                          <p:stCondLst>
                                            <p:cond delay="0"/>
                                          </p:stCondLst>
                                        </p:cTn>
                                        <p:tgtEl>
                                          <p:spTgt spid="45"/>
                                        </p:tgtEl>
                                        <p:attrNameLst>
                                          <p:attrName>style.visibility</p:attrName>
                                        </p:attrNameLst>
                                      </p:cBhvr>
                                      <p:to>
                                        <p:strVal val="visible"/>
                                      </p:to>
                                    </p:set>
                                    <p:anim calcmode="discrete" valueType="clr">
                                      <p:cBhvr override="childStyle">
                                        <p:cTn id="145"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45"/>
                                        </p:tgtEl>
                                        <p:attrNameLst>
                                          <p:attrName>fillcolor</p:attrName>
                                        </p:attrNameLst>
                                      </p:cBhvr>
                                      <p:tavLst>
                                        <p:tav tm="0">
                                          <p:val>
                                            <p:clrVal>
                                              <a:schemeClr val="accent2"/>
                                            </p:clrVal>
                                          </p:val>
                                        </p:tav>
                                        <p:tav tm="50000">
                                          <p:val>
                                            <p:clrVal>
                                              <a:schemeClr val="hlink"/>
                                            </p:clrVal>
                                          </p:val>
                                        </p:tav>
                                      </p:tavLst>
                                    </p:anim>
                                    <p:set>
                                      <p:cBhvr>
                                        <p:cTn id="147" dur="80"/>
                                        <p:tgtEl>
                                          <p:spTgt spid="45"/>
                                        </p:tgtEl>
                                        <p:attrNameLst>
                                          <p:attrName>fill.type</p:attrName>
                                        </p:attrNameLst>
                                      </p:cBhvr>
                                      <p:to>
                                        <p:strVal val="solid"/>
                                      </p:to>
                                    </p:set>
                                  </p:childTnLst>
                                </p:cTn>
                              </p:par>
                              <p:par>
                                <p:cTn id="148" presetID="27" presetClass="entr" presetSubtype="0" fill="hold" grpId="0" nodeType="withEffect">
                                  <p:stCondLst>
                                    <p:cond delay="0"/>
                                  </p:stCondLst>
                                  <p:iterate type="lt">
                                    <p:tmPct val="50000"/>
                                  </p:iterate>
                                  <p:childTnLst>
                                    <p:set>
                                      <p:cBhvr>
                                        <p:cTn id="149" dur="1" fill="hold">
                                          <p:stCondLst>
                                            <p:cond delay="0"/>
                                          </p:stCondLst>
                                        </p:cTn>
                                        <p:tgtEl>
                                          <p:spTgt spid="46"/>
                                        </p:tgtEl>
                                        <p:attrNameLst>
                                          <p:attrName>style.visibility</p:attrName>
                                        </p:attrNameLst>
                                      </p:cBhvr>
                                      <p:to>
                                        <p:strVal val="visible"/>
                                      </p:to>
                                    </p:set>
                                    <p:anim calcmode="discrete" valueType="clr">
                                      <p:cBhvr override="childStyle">
                                        <p:cTn id="150"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46"/>
                                        </p:tgtEl>
                                        <p:attrNameLst>
                                          <p:attrName>fillcolor</p:attrName>
                                        </p:attrNameLst>
                                      </p:cBhvr>
                                      <p:tavLst>
                                        <p:tav tm="0">
                                          <p:val>
                                            <p:clrVal>
                                              <a:schemeClr val="accent2"/>
                                            </p:clrVal>
                                          </p:val>
                                        </p:tav>
                                        <p:tav tm="50000">
                                          <p:val>
                                            <p:clrVal>
                                              <a:schemeClr val="hlink"/>
                                            </p:clrVal>
                                          </p:val>
                                        </p:tav>
                                      </p:tavLst>
                                    </p:anim>
                                    <p:set>
                                      <p:cBhvr>
                                        <p:cTn id="152" dur="80"/>
                                        <p:tgtEl>
                                          <p:spTgt spid="46"/>
                                        </p:tgtEl>
                                        <p:attrNameLst>
                                          <p:attrName>fill.type</p:attrName>
                                        </p:attrNameLst>
                                      </p:cBhvr>
                                      <p:to>
                                        <p:strVal val="solid"/>
                                      </p:to>
                                    </p:set>
                                  </p:childTnLst>
                                </p:cTn>
                              </p:par>
                              <p:par>
                                <p:cTn id="153" presetID="27" presetClass="entr" presetSubtype="0" fill="hold" grpId="0" nodeType="withEffect">
                                  <p:stCondLst>
                                    <p:cond delay="0"/>
                                  </p:stCondLst>
                                  <p:iterate type="lt">
                                    <p:tmPct val="50000"/>
                                  </p:iterate>
                                  <p:childTnLst>
                                    <p:set>
                                      <p:cBhvr>
                                        <p:cTn id="154" dur="1" fill="hold">
                                          <p:stCondLst>
                                            <p:cond delay="0"/>
                                          </p:stCondLst>
                                        </p:cTn>
                                        <p:tgtEl>
                                          <p:spTgt spid="47"/>
                                        </p:tgtEl>
                                        <p:attrNameLst>
                                          <p:attrName>style.visibility</p:attrName>
                                        </p:attrNameLst>
                                      </p:cBhvr>
                                      <p:to>
                                        <p:strVal val="visible"/>
                                      </p:to>
                                    </p:set>
                                    <p:anim calcmode="discrete" valueType="clr">
                                      <p:cBhvr override="childStyle">
                                        <p:cTn id="155"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56" dur="80"/>
                                        <p:tgtEl>
                                          <p:spTgt spid="47"/>
                                        </p:tgtEl>
                                        <p:attrNameLst>
                                          <p:attrName>fillcolor</p:attrName>
                                        </p:attrNameLst>
                                      </p:cBhvr>
                                      <p:tavLst>
                                        <p:tav tm="0">
                                          <p:val>
                                            <p:clrVal>
                                              <a:schemeClr val="accent2"/>
                                            </p:clrVal>
                                          </p:val>
                                        </p:tav>
                                        <p:tav tm="50000">
                                          <p:val>
                                            <p:clrVal>
                                              <a:schemeClr val="hlink"/>
                                            </p:clrVal>
                                          </p:val>
                                        </p:tav>
                                      </p:tavLst>
                                    </p:anim>
                                    <p:set>
                                      <p:cBhvr>
                                        <p:cTn id="157" dur="80"/>
                                        <p:tgtEl>
                                          <p:spTgt spid="47"/>
                                        </p:tgtEl>
                                        <p:attrNameLst>
                                          <p:attrName>fill.type</p:attrName>
                                        </p:attrNameLst>
                                      </p:cBhvr>
                                      <p:to>
                                        <p:strVal val="solid"/>
                                      </p:to>
                                    </p:set>
                                  </p:childTnLst>
                                </p:cTn>
                              </p:par>
                              <p:par>
                                <p:cTn id="158" presetID="27" presetClass="entr" presetSubtype="0" fill="hold" grpId="0" nodeType="withEffect">
                                  <p:stCondLst>
                                    <p:cond delay="0"/>
                                  </p:stCondLst>
                                  <p:iterate type="lt">
                                    <p:tmPct val="50000"/>
                                  </p:iterate>
                                  <p:childTnLst>
                                    <p:set>
                                      <p:cBhvr>
                                        <p:cTn id="159" dur="1" fill="hold">
                                          <p:stCondLst>
                                            <p:cond delay="0"/>
                                          </p:stCondLst>
                                        </p:cTn>
                                        <p:tgtEl>
                                          <p:spTgt spid="48"/>
                                        </p:tgtEl>
                                        <p:attrNameLst>
                                          <p:attrName>style.visibility</p:attrName>
                                        </p:attrNameLst>
                                      </p:cBhvr>
                                      <p:to>
                                        <p:strVal val="visible"/>
                                      </p:to>
                                    </p:set>
                                    <p:anim calcmode="discrete" valueType="clr">
                                      <p:cBhvr override="childStyle">
                                        <p:cTn id="16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61" dur="80"/>
                                        <p:tgtEl>
                                          <p:spTgt spid="48"/>
                                        </p:tgtEl>
                                        <p:attrNameLst>
                                          <p:attrName>fillcolor</p:attrName>
                                        </p:attrNameLst>
                                      </p:cBhvr>
                                      <p:tavLst>
                                        <p:tav tm="0">
                                          <p:val>
                                            <p:clrVal>
                                              <a:schemeClr val="accent2"/>
                                            </p:clrVal>
                                          </p:val>
                                        </p:tav>
                                        <p:tav tm="50000">
                                          <p:val>
                                            <p:clrVal>
                                              <a:schemeClr val="hlink"/>
                                            </p:clrVal>
                                          </p:val>
                                        </p:tav>
                                      </p:tavLst>
                                    </p:anim>
                                    <p:set>
                                      <p:cBhvr>
                                        <p:cTn id="162" dur="80"/>
                                        <p:tgtEl>
                                          <p:spTgt spid="48"/>
                                        </p:tgtEl>
                                        <p:attrNameLst>
                                          <p:attrName>fill.type</p:attrName>
                                        </p:attrNameLst>
                                      </p:cBhvr>
                                      <p:to>
                                        <p:strVal val="solid"/>
                                      </p:to>
                                    </p:set>
                                  </p:childTnLst>
                                </p:cTn>
                              </p:par>
                              <p:par>
                                <p:cTn id="163" presetID="27" presetClass="entr" presetSubtype="0" fill="hold" grpId="0" nodeType="withEffect">
                                  <p:stCondLst>
                                    <p:cond delay="0"/>
                                  </p:stCondLst>
                                  <p:iterate type="lt">
                                    <p:tmPct val="50000"/>
                                  </p:iterate>
                                  <p:childTnLst>
                                    <p:set>
                                      <p:cBhvr>
                                        <p:cTn id="164" dur="1" fill="hold">
                                          <p:stCondLst>
                                            <p:cond delay="0"/>
                                          </p:stCondLst>
                                        </p:cTn>
                                        <p:tgtEl>
                                          <p:spTgt spid="49"/>
                                        </p:tgtEl>
                                        <p:attrNameLst>
                                          <p:attrName>style.visibility</p:attrName>
                                        </p:attrNameLst>
                                      </p:cBhvr>
                                      <p:to>
                                        <p:strVal val="visible"/>
                                      </p:to>
                                    </p:set>
                                    <p:anim calcmode="discrete" valueType="clr">
                                      <p:cBhvr override="childStyle">
                                        <p:cTn id="165"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166" dur="80"/>
                                        <p:tgtEl>
                                          <p:spTgt spid="49"/>
                                        </p:tgtEl>
                                        <p:attrNameLst>
                                          <p:attrName>fillcolor</p:attrName>
                                        </p:attrNameLst>
                                      </p:cBhvr>
                                      <p:tavLst>
                                        <p:tav tm="0">
                                          <p:val>
                                            <p:clrVal>
                                              <a:schemeClr val="accent2"/>
                                            </p:clrVal>
                                          </p:val>
                                        </p:tav>
                                        <p:tav tm="50000">
                                          <p:val>
                                            <p:clrVal>
                                              <a:schemeClr val="hlink"/>
                                            </p:clrVal>
                                          </p:val>
                                        </p:tav>
                                      </p:tavLst>
                                    </p:anim>
                                    <p:set>
                                      <p:cBhvr>
                                        <p:cTn id="167" dur="80"/>
                                        <p:tgtEl>
                                          <p:spTgt spid="49"/>
                                        </p:tgtEl>
                                        <p:attrNameLst>
                                          <p:attrName>fill.type</p:attrName>
                                        </p:attrNameLst>
                                      </p:cBhvr>
                                      <p:to>
                                        <p:strVal val="solid"/>
                                      </p:to>
                                    </p:set>
                                  </p:childTnLst>
                                </p:cTn>
                              </p:par>
                              <p:par>
                                <p:cTn id="168" presetID="27" presetClass="entr" presetSubtype="0" fill="hold" grpId="0" nodeType="withEffect">
                                  <p:stCondLst>
                                    <p:cond delay="0"/>
                                  </p:stCondLst>
                                  <p:iterate type="lt">
                                    <p:tmPct val="50000"/>
                                  </p:iterate>
                                  <p:childTnLst>
                                    <p:set>
                                      <p:cBhvr>
                                        <p:cTn id="169" dur="1" fill="hold">
                                          <p:stCondLst>
                                            <p:cond delay="0"/>
                                          </p:stCondLst>
                                        </p:cTn>
                                        <p:tgtEl>
                                          <p:spTgt spid="50"/>
                                        </p:tgtEl>
                                        <p:attrNameLst>
                                          <p:attrName>style.visibility</p:attrName>
                                        </p:attrNameLst>
                                      </p:cBhvr>
                                      <p:to>
                                        <p:strVal val="visible"/>
                                      </p:to>
                                    </p:set>
                                    <p:anim calcmode="discrete" valueType="clr">
                                      <p:cBhvr override="childStyle">
                                        <p:cTn id="170"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50"/>
                                        </p:tgtEl>
                                        <p:attrNameLst>
                                          <p:attrName>fillcolor</p:attrName>
                                        </p:attrNameLst>
                                      </p:cBhvr>
                                      <p:tavLst>
                                        <p:tav tm="0">
                                          <p:val>
                                            <p:clrVal>
                                              <a:schemeClr val="accent2"/>
                                            </p:clrVal>
                                          </p:val>
                                        </p:tav>
                                        <p:tav tm="50000">
                                          <p:val>
                                            <p:clrVal>
                                              <a:schemeClr val="hlink"/>
                                            </p:clrVal>
                                          </p:val>
                                        </p:tav>
                                      </p:tavLst>
                                    </p:anim>
                                    <p:set>
                                      <p:cBhvr>
                                        <p:cTn id="172" dur="80"/>
                                        <p:tgtEl>
                                          <p:spTgt spid="50"/>
                                        </p:tgtEl>
                                        <p:attrNameLst>
                                          <p:attrName>fill.type</p:attrName>
                                        </p:attrNameLst>
                                      </p:cBhvr>
                                      <p:to>
                                        <p:strVal val="solid"/>
                                      </p:to>
                                    </p:set>
                                  </p:childTnLst>
                                </p:cTn>
                              </p:par>
                              <p:par>
                                <p:cTn id="173" presetID="27" presetClass="entr" presetSubtype="0" fill="hold" grpId="0" nodeType="withEffect">
                                  <p:stCondLst>
                                    <p:cond delay="0"/>
                                  </p:stCondLst>
                                  <p:iterate type="lt">
                                    <p:tmPct val="50000"/>
                                  </p:iterate>
                                  <p:childTnLst>
                                    <p:set>
                                      <p:cBhvr>
                                        <p:cTn id="174" dur="1" fill="hold">
                                          <p:stCondLst>
                                            <p:cond delay="0"/>
                                          </p:stCondLst>
                                        </p:cTn>
                                        <p:tgtEl>
                                          <p:spTgt spid="51"/>
                                        </p:tgtEl>
                                        <p:attrNameLst>
                                          <p:attrName>style.visibility</p:attrName>
                                        </p:attrNameLst>
                                      </p:cBhvr>
                                      <p:to>
                                        <p:strVal val="visible"/>
                                      </p:to>
                                    </p:set>
                                    <p:anim calcmode="discrete" valueType="clr">
                                      <p:cBhvr override="childStyle">
                                        <p:cTn id="175"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176" dur="80"/>
                                        <p:tgtEl>
                                          <p:spTgt spid="51"/>
                                        </p:tgtEl>
                                        <p:attrNameLst>
                                          <p:attrName>fillcolor</p:attrName>
                                        </p:attrNameLst>
                                      </p:cBhvr>
                                      <p:tavLst>
                                        <p:tav tm="0">
                                          <p:val>
                                            <p:clrVal>
                                              <a:schemeClr val="accent2"/>
                                            </p:clrVal>
                                          </p:val>
                                        </p:tav>
                                        <p:tav tm="50000">
                                          <p:val>
                                            <p:clrVal>
                                              <a:schemeClr val="hlink"/>
                                            </p:clrVal>
                                          </p:val>
                                        </p:tav>
                                      </p:tavLst>
                                    </p:anim>
                                    <p:set>
                                      <p:cBhvr>
                                        <p:cTn id="177" dur="80"/>
                                        <p:tgtEl>
                                          <p:spTgt spid="51"/>
                                        </p:tgtEl>
                                        <p:attrNameLst>
                                          <p:attrName>fill.type</p:attrName>
                                        </p:attrNameLst>
                                      </p:cBhvr>
                                      <p:to>
                                        <p:strVal val="solid"/>
                                      </p:to>
                                    </p:set>
                                  </p:childTnLst>
                                </p:cTn>
                              </p:par>
                              <p:par>
                                <p:cTn id="178" presetID="27" presetClass="entr" presetSubtype="0" fill="hold" grpId="0" nodeType="withEffect">
                                  <p:stCondLst>
                                    <p:cond delay="0"/>
                                  </p:stCondLst>
                                  <p:iterate type="lt">
                                    <p:tmPct val="50000"/>
                                  </p:iterate>
                                  <p:childTnLst>
                                    <p:set>
                                      <p:cBhvr>
                                        <p:cTn id="179" dur="1" fill="hold">
                                          <p:stCondLst>
                                            <p:cond delay="0"/>
                                          </p:stCondLst>
                                        </p:cTn>
                                        <p:tgtEl>
                                          <p:spTgt spid="52"/>
                                        </p:tgtEl>
                                        <p:attrNameLst>
                                          <p:attrName>style.visibility</p:attrName>
                                        </p:attrNameLst>
                                      </p:cBhvr>
                                      <p:to>
                                        <p:strVal val="visible"/>
                                      </p:to>
                                    </p:set>
                                    <p:anim calcmode="discrete" valueType="clr">
                                      <p:cBhvr override="childStyle">
                                        <p:cTn id="180"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81" dur="80"/>
                                        <p:tgtEl>
                                          <p:spTgt spid="52"/>
                                        </p:tgtEl>
                                        <p:attrNameLst>
                                          <p:attrName>fillcolor</p:attrName>
                                        </p:attrNameLst>
                                      </p:cBhvr>
                                      <p:tavLst>
                                        <p:tav tm="0">
                                          <p:val>
                                            <p:clrVal>
                                              <a:schemeClr val="accent2"/>
                                            </p:clrVal>
                                          </p:val>
                                        </p:tav>
                                        <p:tav tm="50000">
                                          <p:val>
                                            <p:clrVal>
                                              <a:schemeClr val="hlink"/>
                                            </p:clrVal>
                                          </p:val>
                                        </p:tav>
                                      </p:tavLst>
                                    </p:anim>
                                    <p:set>
                                      <p:cBhvr>
                                        <p:cTn id="182" dur="80"/>
                                        <p:tgtEl>
                                          <p:spTgt spid="52"/>
                                        </p:tgtEl>
                                        <p:attrNameLst>
                                          <p:attrName>fill.type</p:attrName>
                                        </p:attrNameLst>
                                      </p:cBhvr>
                                      <p:to>
                                        <p:strVal val="solid"/>
                                      </p:to>
                                    </p:set>
                                  </p:childTnLst>
                                </p:cTn>
                              </p:par>
                              <p:par>
                                <p:cTn id="183" presetID="27" presetClass="entr" presetSubtype="0" fill="hold" grpId="0" nodeType="withEffect">
                                  <p:stCondLst>
                                    <p:cond delay="0"/>
                                  </p:stCondLst>
                                  <p:iterate type="lt">
                                    <p:tmPct val="50000"/>
                                  </p:iterate>
                                  <p:childTnLst>
                                    <p:set>
                                      <p:cBhvr>
                                        <p:cTn id="184" dur="1" fill="hold">
                                          <p:stCondLst>
                                            <p:cond delay="0"/>
                                          </p:stCondLst>
                                        </p:cTn>
                                        <p:tgtEl>
                                          <p:spTgt spid="53"/>
                                        </p:tgtEl>
                                        <p:attrNameLst>
                                          <p:attrName>style.visibility</p:attrName>
                                        </p:attrNameLst>
                                      </p:cBhvr>
                                      <p:to>
                                        <p:strVal val="visible"/>
                                      </p:to>
                                    </p:set>
                                    <p:anim calcmode="discrete" valueType="clr">
                                      <p:cBhvr override="childStyle">
                                        <p:cTn id="185"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86" dur="80"/>
                                        <p:tgtEl>
                                          <p:spTgt spid="53"/>
                                        </p:tgtEl>
                                        <p:attrNameLst>
                                          <p:attrName>fillcolor</p:attrName>
                                        </p:attrNameLst>
                                      </p:cBhvr>
                                      <p:tavLst>
                                        <p:tav tm="0">
                                          <p:val>
                                            <p:clrVal>
                                              <a:schemeClr val="accent2"/>
                                            </p:clrVal>
                                          </p:val>
                                        </p:tav>
                                        <p:tav tm="50000">
                                          <p:val>
                                            <p:clrVal>
                                              <a:schemeClr val="hlink"/>
                                            </p:clrVal>
                                          </p:val>
                                        </p:tav>
                                      </p:tavLst>
                                    </p:anim>
                                    <p:set>
                                      <p:cBhvr>
                                        <p:cTn id="187" dur="80"/>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3288DEC-129D-4746-80E0-C67E613E8F65"/>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內容清單"/>
  <p:tag name="ISPRINGCLOUDFOLDERID" val="0"/>
  <p:tag name="ISPRINGCLOUDFOLDERPATH" val="函式庫"/>
  <p:tag name="ISPRING_PLAYERS_CUSTOMIZATION" val="UEsDBBQAAgAIAGy03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stNxK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Gy03Eo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bLTcS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bLTcS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BstNx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bLTcSp7BrKdoAAAAbAAAABwAAAB1bml2ZXJzYWwvbG9jYWxfc2V0dGluZ3MueG1sDcq7CsMwDEbhPU8htPe2ZYiTodAxS9IHEMlPMchSsZ3Svn29nQPfMH2T0ge5RLfAt/OVCbb5Hu0V+Lk+Tj1TqWK7qBsCmzNNYzeob6ILam2w0Fvlh7witaiYJTW5xHagux+5gC9j9wd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LTcSrkX7vmmCAAAlSIAACkAAAB1bml2ZXJzYWwvc2tpbl9jdXN0b21pemF0aW9uX3NldHRpbmdzLnhtbK1azY7buhXe9ykIBxdogSL+/5nCcSFL9IwQW/a1NDNJi8KQLc5YGEl0JdrJXHhxgbvtpsu+QLd9gL5NF0X7Fj2kJFuSf4ZKGmcGEXm+7xwenh9STj96cQN1GzHquz/ZzKWBSRhzg+do8CuE+ivq0XAWkogwMZAfQoHtkw+V+4C5zCNOBUXMDhw7dD5UnmwvIpUYkoKQCxPLLWM0eL+iASMBex/Q0Le9CtrZ3haoRuJPpfo2kO5IWAL2ZK9IUVntTUBOyXnxFfU3dvA6ps/0/dJevTyHdBs4MpatXzck9Nzg5SB801Vx96ys50ZMZ8Q/Yxbu8Y8EagN7FhHnjfUcMJ69JJ6MBwqIoporHiggd27ksjcN3NjP5JynL0kHwHxuYxr8cwXDyFd2kG42+Oe8tGe/krCERXSz3ZQMlU1In7lbS2hJER61HUjng7hW45/rGL4krukNHTkPtTT+SeX61UyZEJWkWiwlMdGjGzj0ix480QSYlhCVz0aDGordgnpdpaf14Kk1bDVQt4UbuIc03FZh7qap3TRVmNMadbVfLVDEvCFZQdk4z9qv5mZPAXoQkZDpgUO+Dpp56exUfgW3IXge5KJBp8U/+1TrXriqhVr1dreN9w2l2Wx2kNrW6lpt3+3edJU6wrVWu9bcD3s88FC93a7fdPb1bqPdhKfRTQdYWvimg1rdVquh7Ru4AWikKEOtoe67zZt6XQFtuHej7kejYbdWQ/V6vdnS9u1OczSsIZBuAofS7HEHNrXmsNnZK0Ol3muikToajlp7rOGO2ka9Bu7UavvWcNis1Y7OPa4u667jqPRyUne+QXh2C87OHqMtH1z91TYMQdgiPgQ4IyKGTX0yG+OFOr2fmziOXpDj7TAVO/S93OghHXgLHPz3n3/9zy9/+fff/tGviudcrmQbqmQ7HLyLIyVZhwxSFOoSuGxDHLyriT+ysETX26ALzVHGzGN3BEWiMV6TPtMfB+/izigPSzuXzMrOtclvwB1Vvu2RC91SRmuxZ8phCp1TxsZM65TScdI7pZQUO6gU6EwLlTKx2EgH7+IWKgU6dFIZVYnb4k5aEEwei7Wk74MW2NxscUmGBOVsCKVtMlOMz4vx9Ha6GOq3lYEaZyXiafnrRqf3td7u/KZfTXCSTOZEGY/zXEiQtWtyXIY1n44XQIjHCwN/sioD/rs0dHpvjXUDVwbJP0oTzOb4oTLgv2Wg9/M5NqyFOdY1vNDNhTG1hF/G2MJaZfCZbtHa3hHEKNq55Atia4KgPLshQZHnOmKCl2w32BIJfdp0oujGYo5Na66rlj41KgOThuHrbwWzvWVrCJ61HSHHjewlXMKEWggRMc/LC2gX9zoEf9naBUnq227wXkb7XHnUjduFNZ2OzQU2tHSkMsCBg7TQ5prKE80VE8+BI7Sha38bfCGiTzAgxfNKk9zpt3dj+LG4IXfu89qDH/YN1swwbMmMBBJACBw8h6gzzcfpXOM+BIXIRhs7ir7Q0MkFTXbrJLh1Q51CaKpWht/iNCk3bLwbrCB0yIpJ8E2waSq3eDGcfoIYh9yclgRNP0JKfiwJ+oxNyCFsSsAM5UG/VXhG8DRMEyTNwZXN4917RfZqBTjuzZ1LtxGMcA9DmohsjEorMvGP97CPujI+k+wxJ/hZ7OCzuyNgRehIRRUUIBVrPK5+vNf/sBgp+hhrCwg0bfq4sER95PpsKCQBZcj2PMqXAaptZ2cHK4KWZGVvIR1eQcxxHSHGt18Y8+et+xOyWVKEfkjql6HhTz+8L29druqdGunDURmUwVllw97SnlnBNxrCA/6iFTIOKG+CGafyUIfMGLq0FAhDReelC4qwVwqoGyNQN4vrAhQOfq8pRWBMEw6Dou+geQDP5Qx5AI+Wo3jEQ1O3oGk/kiU/xUqAxXbHu3Z+p/ldwyNwrTvs9pI8UUgXj9i7uCFCDRTbL7PLmZabK1GWbo3BcAM4n+O+Cqye6/OzuBzt/QSnrojLSm49j3TrOSKHPfdFlBbw89Ynp/38KaS+GPXsKI3ruLj9/jsNiZc4j/XOyjUiEytz9W6hKoaK+fmQZ5Unj4MY5ZaNLXMxVoacAYLVt9lqDYX1iZ/a5bni852GRwrwJe41iR2u1v/6+e/yNAV74lGUjP6uLA+kIK9a+MD3R4MyEv1JgsdShnmoeJAEJsfjFCp/WrZ0CJP/ywHUjpuBT33+wkJKNQRiso2KZSnq3QRi1RShSbfhSqp/Z0kmyvwjlB9xcqsMJnb4AuXLotQrSyQ8z2OTlbbheGHZMs8NSEn4d/cDvnhLny0UTRM3OchRz129xE3QgeNo8tIGeXClK8Gn3ikG1MgCJXFcVp5TtJi0HEFJiJ+PBWF3tuMcBo7XY7h+0y3L3bYDFlJvxt9TnL6YAwH+WgXCeMBCfkFLn7IS0Zp+SfZuIL7m6lezQ0XRGdgw4wezhDI/VpSe89xxsrzJSFHwgXpQndV4ORnq/HgRpapD8R4vq+AwdmI5HJqTqYzpx8GivEG+shP5zGBR3uQtawqn9FObilNZaPpyZWiH2XGZvQMZEogqlSpLH/NC3IQxf8sWZVaSDOQlfeqQgei9luuTJJ/5WNbi6gWT+8HhFDHhmOWrmdxKChPH+K1eD+C++Cb2cnSLdUAOZn0tns+lQCJzLgfit8FFZ8SjiL1uyIcKnP/t1ZqX+qiCEo4PFe7O45dJ53CbtKDxelYK6Yt6Lsp5KVzAq3gGEX93fRVC42S/DupXT9zUr17boH5Ce3n/gq2/JCGGEHBJGpv5saz0On2v8SCOhXnYhcksnq2BOoB7SorJDOSiShyq0lSJH7Lz/tZjrkd2JC1UmYGMa66vvh9BalyPbIWNyRPLxnYyUjoFkkp3DMSsdH7iIkxci/KVMztRMuOYvYzE6s+UKrlulFZpHu1Z0XggF7dnlIHsJf/3q9k2CyXq5Juy4hhAge/i/zz5H1BLAwQUAAIACABstNxK/hNogDYJAAAeFwAAFwAAAHVuaXZlcnNhbC91bml2ZXJzYWwucG5n7Zh9VNJZGsevU01vUzmT5Wap1WzZ1Ja7leXLgEcTrSk1UtMxgYq1fInUDF9AtM3ZMk2cnXazyHSVAg3FCBUFgXYrPVbGGAIlCrNqoiA4DiAq/mDBXv7fc/ZP/vid3+e+PPd57u/e5/uc87t2NCJsxTK3ZQCAFYcOhhwDYAECgM/ql3xu6/mat/aw7eWUeSwsGDBfbRizNRaeDQoPAoBVtnzu1CJbe2n6we8zAVj5xP44dabV/hmAtexDIUHROWjtAKxsg2TtFaQ1NTj4xu2Xm4NDbh788eAGZ2dn36ALp5d+eWn149t31728OvJoJ05X3XR2FtvxpFWBv7eFw2M8j6KvH/s2aqCbX5LYng/NDtKr8rnTk52eSsLU+DoAHhMb19MJdO5Zd2tIj7dwbrfuCwAe7pcEwhShPS/KvTtXOAEw9cB/FOfCz9Wf6bfFenLiwVWdhKimLbYPMQmjCpOyIBC+xGaXLTlgoi22zTlWtBmAjZRtnwFQc82BDnSgAx3oQAc60IEOdKADHfj/xz4+pgAy2pob//E/L3B3DaIRzefmzE1PPntydZW3TiksmPzXYs/0yxQ2hUd5QnmRTHYCrZX4bv+GLoWrUV/uLZgevNeMxZ0wGyxiltLWJXzRrO9CGgaflZSsCpxLnzvlh+pO7B7bKwOgQjWjV/Hm3pEa3DX9tEy0ZB8xgS3LJLycqVIPbyMYRnumF1wQUMTJTCfgi4L+nSuaODNrEEd26m1TxQLiUZE2HBPt61ecsIWb60MXJywA6RQCUVK4eFWHj6zyiEpAmXp7g0BO+63holdYj+FABun9nNn+riZp352x/lgxnBglMl7UqZwR2U/tMW1ohKfubmBPJflbJU0ixQbzzANsUU3AaUoqAOSotPt9elVRC80vLtw8juSXnve3Rl37OMpWea+9dSTzoc0pY7ZvMnllxKZiXdF88ONdN7yGZlNEtFy74VsxPbIz11da8BWiKu+3rmexGJJRWo7Jz53sCfOENJNcq14UaJWR+JG4EwTrIRjabNIafRs8G+WkdhHcPP4aJxVGSqFXf+r2ASD2MFSQFJHJsnllE1YkqFK5aT7FcMv0UElVgWXmtNsaGB9V6pk//R+M+XhOb632eQzVoxEyTxEqpGUyLVyhkTVajZ4SbvesKdmwT0UZcQOXGCiVhsMRDu/SeHdxhEWNmBEZlyVtukqOUruqSde5fF2UOs74JlEjYRyxe/a7l3/Tv9MosKwzBz+pLlnoU4AnElnV5BMmWTxx4Kymoi1JNpPX0xCKDENA36+O90IVSOMK74Xi2LoTN6KxAUhSAdSmUFqliavltqD6aJ0cZX7A+T0QtDU8cwV4/E7N/r2Yq44rL11ZiC9tdRdVwgJyKtAiqT+nY6r4OOYPreN3w2Nvj2B9tJkHy/BQO6rQRMhxM+YswpbicZi/RFNVQw9YKHGVul/kOhDvgvPCGrv3K9tJ9cu5HVk8eXGNm9yL1KeizXsb500I1sui6bUspt+OK1IzobSVuWfHSbQgb2bKQr7tpsloUZfrfKSMPzanlS6j4uXY8MxH9o8Qdhej5KAKPdkeOpK6fcd1/2WcSZmeKOm/S0WvF1ckvJPWjD7K+UbumlCqHT5X9aMWkg9NrW4ZyDfnDOgKhJiH0GA/fAwyad9Y6lW37AfxNjxP3t9E1jD244m8UBy0HEKflbamwN7ERkqBGtxRHM++nhxxXAy/Wk8V5fI+VzLLvMX6N/I01UPDnOJpPCGmsTQ5grm52CLgW8ykdkI1U15v7q1izK6icvxk9gv/kmbsrUvpHeRLL9/H0pnneof4ofVGdONqjtyQQWMxI83qYwUeddRT5pvcjxsNvZsKncPn4xPpsg4+jdlJR5oaO9XO9Sx0bnyDPgCW7/5+t7WpOdDLCI1oDSRLq9JgDcurMfVi+H6cPV3OiAnq6PJSy0+X0F9n/dxb63OaVJlE2hGnxKQ+kxDW1GIfWMY5r8I1g5+cQv0kBb6yHNFDqEwk/u0kSZ4AE8Cls8q28UnNrZHh7Zy1CGhYFidkUbfWY5JQz2FS7WwDDvqhKftLBGTy+OTYNKH0nD9e9Dd9zPWc1Kfo7PML/tlR/VcSxq/u6GjJInlaUsCzvV6M5KoDKYZcQx+RR4NnwRKCYqiyGY2qLl40Ud0WEMPfR/Nre96AQI4FM5FeGO5GmWus8JeUr4g8t2YtoR0vz2e1KOjoUdL119aIQDSH4z392vsHNxJmgu3R2OCUTbYrwy0SZJQNUdQufOYdjx1iN5byUBM01cYgi6U7IvDEvpE4cUU9jbSyrkfFQo/VZXznYuQ9JpQmUMnNKG8hY9sDWcder9g2ybbtMdc0C2W3nrOw9DA+4CjjkCmvUzfLXty4P0jXKdXb1J2aLFgQnggL5TsTqgQTj7BrkQtBOs8DnufLZJBjqNIMMTaxuMY4EOm+zCeFxEN5ni8biC1KMVAMCeK8+RhYlpeQtsenBdlUiWUY07sjuxFjzcSq7AaV+c07VAiSv5U24zsspRa9tV+sBJ2EEWvNmxvc0Pw74fYIGqaiPH5YBrkfxpt3a/LXLCVZDS8sUUf07/WDqc3r5dHVFgFIH90c1H1oQIE2jA7Vp60bn+Gf39hC2NmbeppSdiCkx/296vGuWTE95iRKiV2lYaTZixUln3R6JdFWsFoFfexkD1tqEKdGe6gZHuQtH8X41Xx9kKLDP0h1S1umcp/s48qduZODz5rhGIPg9shJHy07VlQV6Kn6xaVmlDyfkkOSs9/R8FKPcJXQZk31iqy8rirYjrwYdsSuHclq9hZxfGoaLRNjE/pufGBYk79f8U+7DitufqhjA3irFZGNIl054z8Rg9uj5bmqLNaiXZkXXO73mnDcrueLwEGOSeTqzs7q11P4lXICma6Hy7qQf5/a1JKtRX1bB8CY+onJVio9eFn9Ggr/1dhWQdwpzfC27cbCcejRMK7WL881cjsA5hPsSm7WkUBrVMUaBACAuKkYgEtJNUsAKNo6j6Z8s5Yz6WRDPsODazJPCMtW2Qr/OMr4M19omU3Nc/7wdxc1B0vYaRt5Hb1YkrMe4WOrL2UZB+x2dZaxyUgXybStZHkr2nP36BYC8KuAoajTzVhbW6c9b8aqfsV/wb5s8w8OISJCmMEnL/8XUEsDBBQAAgAIAGy03EptURk7SgAAAGoAAAAbAAAAdW5pdmVyc2FsL3VuaXZlcnNhbC5wbmcueG1ss7GvyM1RKEstKs7Mz7NVMtQzULK34+WyKShKLctMLVeoAIoZ6RlAgJJCJSq3PDOlJMNWycLQGCGWkZqZnlFiq2RmaAAX1AcaCQBQSwECAAAUAAIACABstNxKWn+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wCAACICAAAFAAAAAAAAAABAAAAAAC/EgAAdW5pdmVyc2FsL3BsYXllci54bWxQSwECAAAUAAIACABstNxKuRfu+aYIAACVIgAAKQAAAAAAAAABAAAAAADdFQAAdW5pdmVyc2FsL3NraW5fY3VzdG9taXphdGlvbl9zZXR0aW5ncy54bWxQSwECAAAUAAIACABstNxK/hNogDYJAAAeFwAAFwAAAAAAAAAAAAAAAADKHgAAdW5pdmVyc2FsL3VuaXZlcnNhbC5wbmdQSwECAAAUAAIACABstNxKbVEZO0oAAABqAAAAGwAAAAAAAAABAAAAAAA1KAAAdW5pdmVyc2FsL3VuaXZlcnNhbC5wbmcueG1sUEsFBgAAAAALAAsASQMAALgoAAAAAA=="/>
  <p:tag name="ISPRING_PRESENTATION_TITLE" val="15-2017绿色小清新工作总结汇报商务通用PPT"/>
  <p:tag name="ISPRING_RESOURCE_PATHS_HASH_PRESENTER" val="fa682c45686aba1fba5ab27764c9a59d30e3ef0"/>
</p:tagLst>
</file>

<file path=ppt/tags/tag10.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heme/theme1.xml><?xml version="1.0" encoding="utf-8"?>
<a:theme xmlns:a="http://schemas.openxmlformats.org/drawingml/2006/main" name="www.freeppt7.com">
  <a:themeElements>
    <a:clrScheme name="自定义 644">
      <a:dk1>
        <a:sysClr val="windowText" lastClr="000000"/>
      </a:dk1>
      <a:lt1>
        <a:sysClr val="window" lastClr="FFFFFF"/>
      </a:lt1>
      <a:dk2>
        <a:srgbClr val="519B42"/>
      </a:dk2>
      <a:lt2>
        <a:srgbClr val="E7E6E6"/>
      </a:lt2>
      <a:accent1>
        <a:srgbClr val="2F7424"/>
      </a:accent1>
      <a:accent2>
        <a:srgbClr val="519B42"/>
      </a:accent2>
      <a:accent3>
        <a:srgbClr val="2F7424"/>
      </a:accent3>
      <a:accent4>
        <a:srgbClr val="519B42"/>
      </a:accent4>
      <a:accent5>
        <a:srgbClr val="2F7424"/>
      </a:accent5>
      <a:accent6>
        <a:srgbClr val="519B42"/>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3783</Words>
  <Application>Microsoft Office PowerPoint</Application>
  <PresentationFormat>宽屏</PresentationFormat>
  <Paragraphs>492</Paragraphs>
  <Slides>41</Slides>
  <Notes>41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41</vt:i4>
      </vt:variant>
    </vt:vector>
  </HeadingPairs>
  <TitlesOfParts>
    <vt:vector size="56" baseType="lpstr">
      <vt:lpstr>Batang</vt:lpstr>
      <vt:lpstr>Bebas</vt:lpstr>
      <vt:lpstr>FontAwesome</vt:lpstr>
      <vt:lpstr>Helvetica-Roman-SemiB</vt:lpstr>
      <vt:lpstr>LiHei Pro</vt:lpstr>
      <vt:lpstr>方正兰亭黑简体</vt:lpstr>
      <vt:lpstr>微软雅黑</vt:lpstr>
      <vt:lpstr>Agency FB</vt:lpstr>
      <vt:lpstr>Arial</vt:lpstr>
      <vt:lpstr>Arial Black</vt:lpstr>
      <vt:lpstr>Arial Rounded MT Bold</vt:lpstr>
      <vt:lpstr>Calibri</vt:lpstr>
      <vt:lpstr>Helvetica</vt:lpstr>
      <vt:lpstr>Impact</vt:lpstr>
      <vt:lpstr>www.freeppt7.com</vt:lpstr>
      <vt:lpstr>PowerPoint 演示文稿</vt:lpstr>
      <vt:lpstr>PowerPoint 演示文稿</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30</cp:revision>
  <dcterms:created xsi:type="dcterms:W3CDTF">2015-05-05T08:02:14Z</dcterms:created>
  <dcterms:modified xsi:type="dcterms:W3CDTF">2020-11-15T11:00:16Z</dcterms:modified>
</cp:coreProperties>
</file>