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97" r:id="rId3"/>
    <p:sldId id="400" r:id="rId4"/>
    <p:sldId id="401" r:id="rId5"/>
    <p:sldId id="406" r:id="rId6"/>
    <p:sldId id="407" r:id="rId7"/>
    <p:sldId id="405" r:id="rId8"/>
    <p:sldId id="398" r:id="rId9"/>
    <p:sldId id="402" r:id="rId10"/>
    <p:sldId id="408" r:id="rId11"/>
    <p:sldId id="411" r:id="rId12"/>
    <p:sldId id="412" r:id="rId13"/>
    <p:sldId id="410" r:id="rId14"/>
    <p:sldId id="409" r:id="rId15"/>
    <p:sldId id="403" r:id="rId16"/>
    <p:sldId id="413" r:id="rId17"/>
    <p:sldId id="414" r:id="rId18"/>
    <p:sldId id="415" r:id="rId19"/>
    <p:sldId id="416" r:id="rId20"/>
    <p:sldId id="404" r:id="rId21"/>
    <p:sldId id="419" r:id="rId22"/>
    <p:sldId id="417" r:id="rId23"/>
    <p:sldId id="418" r:id="rId24"/>
    <p:sldId id="420" r:id="rId25"/>
    <p:sldId id="421" r:id="rId26"/>
    <p:sldId id="39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AF4"/>
    <a:srgbClr val="C651E8"/>
    <a:srgbClr val="2A5EF6"/>
    <a:srgbClr val="38B0FC"/>
    <a:srgbClr val="D7C9B2"/>
    <a:srgbClr val="504975"/>
    <a:srgbClr val="D09053"/>
    <a:srgbClr val="534C79"/>
    <a:srgbClr val="F2EFEA"/>
    <a:srgbClr val="EEE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7" autoAdjust="0"/>
    <p:restoredTop sz="89692" autoAdjust="0"/>
  </p:normalViewPr>
  <p:slideViewPr>
    <p:cSldViewPr snapToGrid="0">
      <p:cViewPr varScale="1">
        <p:scale>
          <a:sx n="65" d="100"/>
          <a:sy n="65" d="100"/>
        </p:scale>
        <p:origin x="54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2020/11/20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681912-8CC0-4B9F-BE2A-5B54BD796BF3}" type="slidenum">
              <a:rPr lang="zh-CN" altLang="en-US" smtClean="0"/>
              <a:t>6</a:t>
            </a:fld>
            <a:endParaRPr lang="zh-CN" altLang="en-US"/>
          </a:p>
        </p:txBody>
      </p:sp>
    </p:spTree>
    <p:extLst>
      <p:ext uri="{BB962C8B-B14F-4D97-AF65-F5344CB8AC3E}">
        <p14:creationId xmlns:p14="http://schemas.microsoft.com/office/powerpoint/2010/main" val="373185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681912-8CC0-4B9F-BE2A-5B54BD796BF3}" type="slidenum">
              <a:rPr lang="zh-CN" altLang="en-US" smtClean="0"/>
              <a:t>21</a:t>
            </a:fld>
            <a:endParaRPr lang="zh-CN" altLang="en-US"/>
          </a:p>
        </p:txBody>
      </p:sp>
    </p:spTree>
    <p:extLst>
      <p:ext uri="{BB962C8B-B14F-4D97-AF65-F5344CB8AC3E}">
        <p14:creationId xmlns:p14="http://schemas.microsoft.com/office/powerpoint/2010/main" val="177221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28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96250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414306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6294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49096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2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461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532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869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1907705" y="6443211"/>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92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17884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2772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58343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2020/11/20</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282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2020/11/20</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012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7858" y="-2266139"/>
            <a:ext cx="6576788" cy="11671494"/>
          </a:xfrm>
          <a:prstGeom prst="rect">
            <a:avLst/>
          </a:prstGeom>
        </p:spPr>
      </p:pic>
      <p:pic>
        <p:nvPicPr>
          <p:cNvPr id="7" name="图片 6">
            <a:extLst>
              <a:ext uri="{FF2B5EF4-FFF2-40B4-BE49-F238E27FC236}">
                <a16:creationId xmlns:a16="http://schemas.microsoft.com/office/drawing/2014/main" id="{FC705C47-6C3D-4398-B457-56DB8CA4B284}"/>
              </a:ext>
            </a:extLst>
          </p:cNvPr>
          <p:cNvPicPr>
            <a:picLocks noChangeAspect="1"/>
          </p:cNvPicPr>
          <p:nvPr/>
        </p:nvPicPr>
        <p:blipFill rotWithShape="1">
          <a:blip r:embed="rId3">
            <a:extLst>
              <a:ext uri="{28A0092B-C50C-407E-A947-70E740481C1C}">
                <a14:useLocalDpi xmlns:a14="http://schemas.microsoft.com/office/drawing/2010/main" val="0"/>
              </a:ext>
            </a:extLst>
          </a:blip>
          <a:srcRect t="4399" r="5918"/>
          <a:stretch/>
        </p:blipFill>
        <p:spPr>
          <a:xfrm rot="5400000">
            <a:off x="2961143" y="-2200368"/>
            <a:ext cx="6187824" cy="11150991"/>
          </a:xfrm>
          <a:prstGeom prst="rect">
            <a:avLst/>
          </a:prstGeom>
        </p:spPr>
      </p:pic>
      <p:sp>
        <p:nvSpPr>
          <p:cNvPr id="8" name="矩形 7">
            <a:extLst>
              <a:ext uri="{FF2B5EF4-FFF2-40B4-BE49-F238E27FC236}">
                <a16:creationId xmlns:a16="http://schemas.microsoft.com/office/drawing/2014/main" id="{4D863F84-0324-4D78-A350-6D33BDE7CE84}"/>
              </a:ext>
            </a:extLst>
          </p:cNvPr>
          <p:cNvSpPr/>
          <p:nvPr/>
        </p:nvSpPr>
        <p:spPr>
          <a:xfrm>
            <a:off x="2386594" y="2875002"/>
            <a:ext cx="7939313" cy="1107996"/>
          </a:xfrm>
          <a:prstGeom prst="rect">
            <a:avLst/>
          </a:prstGeom>
        </p:spPr>
        <p:txBody>
          <a:bodyPr wrap="square">
            <a:spAutoFit/>
          </a:bodyPr>
          <a:lstStyle/>
          <a:p>
            <a:pPr algn="ctr"/>
            <a:r>
              <a:rPr lang="en-US" altLang="zh-CN" sz="6600" dirty="0">
                <a:solidFill>
                  <a:schemeClr val="bg1"/>
                </a:solidFill>
                <a:effectLst>
                  <a:outerShdw blurRad="88900" dist="38100" dir="2700000" sx="102000" sy="102000" algn="tl" rotWithShape="0">
                    <a:prstClr val="black">
                      <a:alpha val="20000"/>
                    </a:prstClr>
                  </a:outerShdw>
                </a:effectLst>
                <a:cs typeface="+mn-ea"/>
                <a:sym typeface="+mn-lt"/>
              </a:rPr>
              <a:t>Free PPT template</a:t>
            </a:r>
            <a:endParaRPr lang="zh-CN" altLang="en-US" sz="6600" dirty="0">
              <a:solidFill>
                <a:schemeClr val="bg1"/>
              </a:solidFill>
              <a:effectLst>
                <a:outerShdw blurRad="88900" dist="38100" dir="2700000" sx="102000" sy="102000" algn="tl" rotWithShape="0">
                  <a:prstClr val="black">
                    <a:alpha val="20000"/>
                  </a:prstClr>
                </a:outerShdw>
              </a:effectLst>
              <a:cs typeface="+mn-ea"/>
              <a:sym typeface="+mn-lt"/>
            </a:endParaRPr>
          </a:p>
        </p:txBody>
      </p:sp>
      <p:sp>
        <p:nvSpPr>
          <p:cNvPr id="9" name="文本框 8">
            <a:extLst>
              <a:ext uri="{FF2B5EF4-FFF2-40B4-BE49-F238E27FC236}">
                <a16:creationId xmlns:a16="http://schemas.microsoft.com/office/drawing/2014/main" id="{B337C9BE-C336-46FD-B209-21C5A13DA456}"/>
              </a:ext>
            </a:extLst>
          </p:cNvPr>
          <p:cNvSpPr txBox="1"/>
          <p:nvPr/>
        </p:nvSpPr>
        <p:spPr>
          <a:xfrm>
            <a:off x="3477166" y="3953612"/>
            <a:ext cx="5758172" cy="738664"/>
          </a:xfrm>
          <a:prstGeom prst="rect">
            <a:avLst/>
          </a:prstGeom>
          <a:noFill/>
        </p:spPr>
        <p:txBody>
          <a:bodyPr wrap="square" rtlCol="0">
            <a:spAutoFit/>
          </a:bodyPr>
          <a:lstStyle/>
          <a:p>
            <a:pPr algn="ctr"/>
            <a:r>
              <a:rPr lang="en-US" altLang="zh-CN" sz="1400" dirty="0">
                <a:solidFill>
                  <a:schemeClr val="bg1"/>
                </a:solidFill>
                <a:cs typeface="+mn-ea"/>
                <a:sym typeface="+mn-lt"/>
              </a:rPr>
              <a:t> Life isn't about waiting for the storm to pass. it's about learning to dance life isn't it's about learning to dance in the rain.</a:t>
            </a:r>
            <a:endParaRPr lang="zh-CN" altLang="en-US" sz="1400" dirty="0">
              <a:solidFill>
                <a:schemeClr val="bg1"/>
              </a:solidFill>
              <a:cs typeface="+mn-ea"/>
              <a:sym typeface="+mn-lt"/>
            </a:endParaRPr>
          </a:p>
        </p:txBody>
      </p:sp>
      <p:sp>
        <p:nvSpPr>
          <p:cNvPr id="11" name="矩形: 圆角 10">
            <a:extLst>
              <a:ext uri="{FF2B5EF4-FFF2-40B4-BE49-F238E27FC236}">
                <a16:creationId xmlns:a16="http://schemas.microsoft.com/office/drawing/2014/main" id="{37D84770-6491-4AD2-89E3-F51CE2EB51F1}"/>
              </a:ext>
            </a:extLst>
          </p:cNvPr>
          <p:cNvSpPr/>
          <p:nvPr/>
        </p:nvSpPr>
        <p:spPr>
          <a:xfrm>
            <a:off x="5663107" y="4787116"/>
            <a:ext cx="1386289" cy="413488"/>
          </a:xfrm>
          <a:prstGeom prst="roundRect">
            <a:avLst>
              <a:gd name="adj" fmla="val 50000"/>
            </a:avLst>
          </a:prstGeom>
          <a:gradFill>
            <a:gsLst>
              <a:gs pos="0">
                <a:srgbClr val="C435DD"/>
              </a:gs>
              <a:gs pos="100000">
                <a:srgbClr val="2443F4"/>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Enter </a:t>
            </a:r>
            <a:endParaRPr lang="zh-CN" altLang="en-US" dirty="0">
              <a:cs typeface="+mn-ea"/>
              <a:sym typeface="+mn-lt"/>
            </a:endParaRPr>
          </a:p>
        </p:txBody>
      </p:sp>
      <p:grpSp>
        <p:nvGrpSpPr>
          <p:cNvPr id="12" name="组合 11">
            <a:extLst>
              <a:ext uri="{FF2B5EF4-FFF2-40B4-BE49-F238E27FC236}">
                <a16:creationId xmlns:a16="http://schemas.microsoft.com/office/drawing/2014/main" id="{8BB389CB-0F5E-4798-87BD-0BE311F1D0D1}"/>
              </a:ext>
            </a:extLst>
          </p:cNvPr>
          <p:cNvGrpSpPr/>
          <p:nvPr/>
        </p:nvGrpSpPr>
        <p:grpSpPr>
          <a:xfrm rot="5400000">
            <a:off x="597667" y="5560448"/>
            <a:ext cx="450584" cy="239150"/>
            <a:chOff x="6925455" y="944382"/>
            <a:chExt cx="734320" cy="389744"/>
          </a:xfrm>
          <a:gradFill>
            <a:gsLst>
              <a:gs pos="0">
                <a:srgbClr val="C435DD"/>
              </a:gs>
              <a:gs pos="100000">
                <a:srgbClr val="2443F4"/>
              </a:gs>
            </a:gsLst>
            <a:lin ang="2700000" scaled="0"/>
          </a:gradFill>
        </p:grpSpPr>
        <p:sp>
          <p:nvSpPr>
            <p:cNvPr id="13" name="箭头: V 形 12">
              <a:extLst>
                <a:ext uri="{FF2B5EF4-FFF2-40B4-BE49-F238E27FC236}">
                  <a16:creationId xmlns:a16="http://schemas.microsoft.com/office/drawing/2014/main" id="{9C514B3A-62C7-442A-B53C-6A879BED9F90}"/>
                </a:ext>
              </a:extLst>
            </p:cNvPr>
            <p:cNvSpPr/>
            <p:nvPr/>
          </p:nvSpPr>
          <p:spPr>
            <a:xfrm>
              <a:off x="6925455" y="944382"/>
              <a:ext cx="261539" cy="389744"/>
            </a:xfrm>
            <a:prstGeom prst="chevron">
              <a:avLst>
                <a:gd name="adj" fmla="val 697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a:extLst>
                <a:ext uri="{FF2B5EF4-FFF2-40B4-BE49-F238E27FC236}">
                  <a16:creationId xmlns:a16="http://schemas.microsoft.com/office/drawing/2014/main" id="{0AE01BBD-4FE0-4810-BC83-FC58A9763EE1}"/>
                </a:ext>
              </a:extLst>
            </p:cNvPr>
            <p:cNvSpPr/>
            <p:nvPr/>
          </p:nvSpPr>
          <p:spPr>
            <a:xfrm>
              <a:off x="7143306" y="944382"/>
              <a:ext cx="261539" cy="389744"/>
            </a:xfrm>
            <a:prstGeom prst="chevron">
              <a:avLst>
                <a:gd name="adj" fmla="val 697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箭头: V 形 14">
              <a:extLst>
                <a:ext uri="{FF2B5EF4-FFF2-40B4-BE49-F238E27FC236}">
                  <a16:creationId xmlns:a16="http://schemas.microsoft.com/office/drawing/2014/main" id="{AECD57FA-76F9-4B7C-8A27-CAE0281F7801}"/>
                </a:ext>
              </a:extLst>
            </p:cNvPr>
            <p:cNvSpPr/>
            <p:nvPr/>
          </p:nvSpPr>
          <p:spPr>
            <a:xfrm>
              <a:off x="7398236" y="944382"/>
              <a:ext cx="261539" cy="389744"/>
            </a:xfrm>
            <a:prstGeom prst="chevron">
              <a:avLst>
                <a:gd name="adj" fmla="val 697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Rounded Rectangle 7">
            <a:extLst>
              <a:ext uri="{FF2B5EF4-FFF2-40B4-BE49-F238E27FC236}">
                <a16:creationId xmlns:a16="http://schemas.microsoft.com/office/drawing/2014/main" id="{CD8F329D-4580-4E43-9C8A-7A32C81FF59A}"/>
              </a:ext>
            </a:extLst>
          </p:cNvPr>
          <p:cNvSpPr/>
          <p:nvPr/>
        </p:nvSpPr>
        <p:spPr>
          <a:xfrm>
            <a:off x="9235338" y="337953"/>
            <a:ext cx="1684599" cy="413563"/>
          </a:xfrm>
          <a:prstGeom prst="roundRect">
            <a:avLst>
              <a:gd name="adj" fmla="val 50000"/>
            </a:avLst>
          </a:prstGeom>
          <a:solidFill>
            <a:schemeClr val="bg1">
              <a:alpha val="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C651E8"/>
                </a:solidFill>
              </a:rPr>
              <a:t>LOGO</a:t>
            </a:r>
            <a:endParaRPr lang="ko-KR" altLang="en-US" sz="2700" dirty="0">
              <a:solidFill>
                <a:srgbClr val="C651E8"/>
              </a:solidFill>
            </a:endParaRPr>
          </a:p>
        </p:txBody>
      </p:sp>
      <p:sp>
        <p:nvSpPr>
          <p:cNvPr id="17" name="TextBox 3">
            <a:hlinkClick r:id="rId4"/>
            <a:extLst>
              <a:ext uri="{FF2B5EF4-FFF2-40B4-BE49-F238E27FC236}">
                <a16:creationId xmlns:a16="http://schemas.microsoft.com/office/drawing/2014/main" id="{45FF1AC2-38D2-4928-916B-5520DB8B5BF0}"/>
              </a:ext>
            </a:extLst>
          </p:cNvPr>
          <p:cNvSpPr txBox="1"/>
          <p:nvPr/>
        </p:nvSpPr>
        <p:spPr>
          <a:xfrm>
            <a:off x="703384" y="6453674"/>
            <a:ext cx="5169613" cy="246221"/>
          </a:xfrm>
          <a:prstGeom prst="rect">
            <a:avLst/>
          </a:prstGeom>
          <a:noFill/>
        </p:spPr>
        <p:txBody>
          <a:bodyPr wrap="square" rtlCol="0">
            <a:spAutoFit/>
          </a:bodyPr>
          <a:lstStyle/>
          <a:p>
            <a:r>
              <a:rPr lang="en-US" altLang="zh-CN" sz="1000" dirty="0">
                <a:solidFill>
                  <a:srgbClr val="294AF4"/>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294AF4"/>
              </a:solidFill>
              <a:cs typeface="Arial" pitchFamily="34" charset="0"/>
            </a:endParaRPr>
          </a:p>
        </p:txBody>
      </p:sp>
    </p:spTree>
    <p:extLst>
      <p:ext uri="{BB962C8B-B14F-4D97-AF65-F5344CB8AC3E}">
        <p14:creationId xmlns:p14="http://schemas.microsoft.com/office/powerpoint/2010/main" val="79288100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D05C214-4207-43CF-AE44-C8C03663E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438239" y="468046"/>
            <a:ext cx="4541685" cy="5418163"/>
          </a:xfrm>
          <a:prstGeom prst="rect">
            <a:avLst/>
          </a:prstGeom>
        </p:spPr>
      </p:pic>
      <p:sp>
        <p:nvSpPr>
          <p:cNvPr id="15" name="Text Placeholder 3">
            <a:extLst>
              <a:ext uri="{FF2B5EF4-FFF2-40B4-BE49-F238E27FC236}">
                <a16:creationId xmlns:a16="http://schemas.microsoft.com/office/drawing/2014/main" id="{58912B2D-CB3D-4C5D-9918-F613837BF6AF}"/>
              </a:ext>
            </a:extLst>
          </p:cNvPr>
          <p:cNvSpPr txBox="1">
            <a:spLocks/>
          </p:cNvSpPr>
          <p:nvPr/>
        </p:nvSpPr>
        <p:spPr>
          <a:xfrm>
            <a:off x="1164477" y="2690336"/>
            <a:ext cx="3271265" cy="147732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rtl="0">
              <a:lnSpc>
                <a:spcPct val="150000"/>
              </a:lnSpc>
              <a:spcBef>
                <a:spcPct val="20000"/>
              </a:spcBef>
              <a:defRPr/>
            </a:pPr>
            <a:r>
              <a:rPr lang="en-US" b="1" kern="1200" dirty="0">
                <a:solidFill>
                  <a:schemeClr val="bg1"/>
                </a:solidFill>
                <a:cs typeface="+mn-ea"/>
                <a:sym typeface="+mn-lt"/>
              </a:rPr>
              <a:t>There are are many variations of passages of Lorem Ipsum available but the majority of have suffered</a:t>
            </a:r>
          </a:p>
        </p:txBody>
      </p:sp>
      <p:sp>
        <p:nvSpPr>
          <p:cNvPr id="16" name="Rectangle 160">
            <a:extLst>
              <a:ext uri="{FF2B5EF4-FFF2-40B4-BE49-F238E27FC236}">
                <a16:creationId xmlns:a16="http://schemas.microsoft.com/office/drawing/2014/main" id="{DA1B5053-8EE9-4456-ADDE-7166D30CFC30}"/>
              </a:ext>
            </a:extLst>
          </p:cNvPr>
          <p:cNvSpPr/>
          <p:nvPr/>
        </p:nvSpPr>
        <p:spPr>
          <a:xfrm>
            <a:off x="2081963" y="2317285"/>
            <a:ext cx="1436291" cy="430887"/>
          </a:xfrm>
          <a:prstGeom prst="rect">
            <a:avLst/>
          </a:prstGeom>
        </p:spPr>
        <p:txBody>
          <a:bodyPr wrap="none" lIns="0" tIns="0" rIns="0" bIns="0">
            <a:spAutoFit/>
          </a:bodyPr>
          <a:lstStyle/>
          <a:p>
            <a:pPr algn="ctr" defTabSz="2438280">
              <a:spcBef>
                <a:spcPct val="20000"/>
              </a:spcBef>
              <a:defRPr/>
            </a:pPr>
            <a:r>
              <a:rPr lang="zh-CN" altLang="en-US" sz="2800" b="1" dirty="0">
                <a:solidFill>
                  <a:schemeClr val="bg1"/>
                </a:solidFill>
                <a:cs typeface="+mn-ea"/>
                <a:sym typeface="+mn-lt"/>
              </a:rPr>
              <a:t>Enter the title</a:t>
            </a:r>
            <a:endParaRPr lang="en-US" altLang="zh-CN" sz="2800" b="1" dirty="0">
              <a:solidFill>
                <a:schemeClr val="bg1"/>
              </a:solidFill>
              <a:cs typeface="+mn-ea"/>
              <a:sym typeface="+mn-lt"/>
            </a:endParaRPr>
          </a:p>
        </p:txBody>
      </p:sp>
      <p:pic>
        <p:nvPicPr>
          <p:cNvPr id="17" name="图片 16">
            <a:extLst>
              <a:ext uri="{FF2B5EF4-FFF2-40B4-BE49-F238E27FC236}">
                <a16:creationId xmlns:a16="http://schemas.microsoft.com/office/drawing/2014/main" id="{74DF3826-C3C3-49E8-BB3B-AF6B0F44C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45489" y="5258141"/>
            <a:ext cx="1164643" cy="780705"/>
          </a:xfrm>
          <a:prstGeom prst="rect">
            <a:avLst/>
          </a:prstGeom>
        </p:spPr>
      </p:pic>
      <p:sp>
        <p:nvSpPr>
          <p:cNvPr id="18" name="TextBox 7">
            <a:extLst>
              <a:ext uri="{FF2B5EF4-FFF2-40B4-BE49-F238E27FC236}">
                <a16:creationId xmlns:a16="http://schemas.microsoft.com/office/drawing/2014/main" id="{557367C9-179E-4E37-A4EF-1C5588FBB053}"/>
              </a:ext>
            </a:extLst>
          </p:cNvPr>
          <p:cNvSpPr txBox="1"/>
          <p:nvPr/>
        </p:nvSpPr>
        <p:spPr>
          <a:xfrm>
            <a:off x="6318985" y="2020845"/>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the page title content</a:t>
            </a:r>
          </a:p>
        </p:txBody>
      </p:sp>
      <p:sp>
        <p:nvSpPr>
          <p:cNvPr id="19" name="Google Shape;86;p19">
            <a:extLst>
              <a:ext uri="{FF2B5EF4-FFF2-40B4-BE49-F238E27FC236}">
                <a16:creationId xmlns:a16="http://schemas.microsoft.com/office/drawing/2014/main" id="{C8720F3B-FA1D-4AD1-8F3F-F3BA52C5862B}"/>
              </a:ext>
            </a:extLst>
          </p:cNvPr>
          <p:cNvSpPr txBox="1"/>
          <p:nvPr/>
        </p:nvSpPr>
        <p:spPr>
          <a:xfrm>
            <a:off x="6318985" y="1586575"/>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20" name="TextBox 24">
            <a:extLst>
              <a:ext uri="{FF2B5EF4-FFF2-40B4-BE49-F238E27FC236}">
                <a16:creationId xmlns:a16="http://schemas.microsoft.com/office/drawing/2014/main" id="{524041FE-BD6E-46AC-A1AE-ED872C791DB8}"/>
              </a:ext>
            </a:extLst>
          </p:cNvPr>
          <p:cNvSpPr txBox="1"/>
          <p:nvPr/>
        </p:nvSpPr>
        <p:spPr>
          <a:xfrm>
            <a:off x="6318985" y="2719329"/>
            <a:ext cx="5418163" cy="167473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lumMod val="50000"/>
                  </a:schemeClr>
                </a:solidFill>
                <a:cs typeface="+mn-ea"/>
                <a:sym typeface="+mn-lt"/>
              </a:rPr>
              <a:t>Please add specific content here, the text as simple as possible, simple description can be, do not have to be too cumbersome, pay attention to the beauty of the board. Please add specific content here, the text as simple as possible, simple description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1" name="Google Shape;86;p19">
            <a:extLst>
              <a:ext uri="{FF2B5EF4-FFF2-40B4-BE49-F238E27FC236}">
                <a16:creationId xmlns:a16="http://schemas.microsoft.com/office/drawing/2014/main" id="{D0E529E9-9CD0-41E6-8037-D3B750CD77BD}"/>
              </a:ext>
            </a:extLst>
          </p:cNvPr>
          <p:cNvSpPr txBox="1"/>
          <p:nvPr/>
        </p:nvSpPr>
        <p:spPr>
          <a:xfrm>
            <a:off x="6318985" y="4489574"/>
            <a:ext cx="275244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tx1">
                    <a:lumMod val="75000"/>
                    <a:lumOff val="25000"/>
                  </a:schemeClr>
                </a:solidFill>
                <a:cs typeface="+mn-ea"/>
                <a:sym typeface="+mn-lt"/>
              </a:rPr>
              <a:t>YOUR TITLE HERE</a:t>
            </a:r>
            <a:endParaRPr sz="2000" b="0" i="0" u="none" strike="noStrike" cap="none"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05FED08D-C24C-42D0-8B81-585ECC42591C}"/>
              </a:ext>
            </a:extLst>
          </p:cNvPr>
          <p:cNvSpPr txBox="1"/>
          <p:nvPr/>
        </p:nvSpPr>
        <p:spPr>
          <a:xfrm>
            <a:off x="6318985" y="4830750"/>
            <a:ext cx="2211825"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here.</a:t>
            </a:r>
            <a:endParaRPr lang="en-US" altLang="zh-CN" sz="1200" dirty="0">
              <a:solidFill>
                <a:schemeClr val="tx1">
                  <a:lumMod val="75000"/>
                  <a:lumOff val="25000"/>
                </a:schemeClr>
              </a:solidFill>
              <a:cs typeface="+mn-ea"/>
              <a:sym typeface="+mn-lt"/>
            </a:endParaRPr>
          </a:p>
        </p:txBody>
      </p:sp>
      <p:sp>
        <p:nvSpPr>
          <p:cNvPr id="23" name="Google Shape;86;p19">
            <a:extLst>
              <a:ext uri="{FF2B5EF4-FFF2-40B4-BE49-F238E27FC236}">
                <a16:creationId xmlns:a16="http://schemas.microsoft.com/office/drawing/2014/main" id="{7A9DD614-17E8-4113-8306-407FB5E3406E}"/>
              </a:ext>
            </a:extLst>
          </p:cNvPr>
          <p:cNvSpPr txBox="1"/>
          <p:nvPr/>
        </p:nvSpPr>
        <p:spPr>
          <a:xfrm>
            <a:off x="8918494" y="4489574"/>
            <a:ext cx="2838077"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tx1">
                    <a:lumMod val="75000"/>
                    <a:lumOff val="25000"/>
                  </a:schemeClr>
                </a:solidFill>
                <a:cs typeface="+mn-ea"/>
                <a:sym typeface="+mn-lt"/>
              </a:rPr>
              <a:t>YOUR TITLE HERE</a:t>
            </a:r>
            <a:endParaRPr sz="2000" b="0" i="0" u="none" strike="noStrike" cap="none"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F11A735E-3F1D-4744-A370-E5DA710F2713}"/>
              </a:ext>
            </a:extLst>
          </p:cNvPr>
          <p:cNvSpPr txBox="1"/>
          <p:nvPr/>
        </p:nvSpPr>
        <p:spPr>
          <a:xfrm>
            <a:off x="8918494" y="4830750"/>
            <a:ext cx="2211825"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here.</a:t>
            </a:r>
            <a:endParaRPr lang="en-US" altLang="zh-CN"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0732406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500"/>
                            </p:stCondLst>
                            <p:childTnLst>
                              <p:par>
                                <p:cTn id="25" presetID="1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bldLvl="0"/>
      <p:bldP spid="23" grpId="0"/>
      <p:bldP spid="24"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B286638-0A6E-4E70-819F-6EDF7EE2D759}"/>
              </a:ext>
            </a:extLst>
          </p:cNvPr>
          <p:cNvSpPr/>
          <p:nvPr/>
        </p:nvSpPr>
        <p:spPr>
          <a:xfrm>
            <a:off x="1080657" y="1122217"/>
            <a:ext cx="5999016" cy="4613565"/>
          </a:xfrm>
          <a:prstGeom prst="rect">
            <a:avLst/>
          </a:prstGeom>
          <a:gradFill>
            <a:gsLst>
              <a:gs pos="16000">
                <a:srgbClr val="294AF4"/>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 name="文本框 3">
            <a:extLst>
              <a:ext uri="{FF2B5EF4-FFF2-40B4-BE49-F238E27FC236}">
                <a16:creationId xmlns:a16="http://schemas.microsoft.com/office/drawing/2014/main" id="{24504502-4BC2-4A03-9542-A25EFD254FA5}"/>
              </a:ext>
            </a:extLst>
          </p:cNvPr>
          <p:cNvSpPr txBox="1"/>
          <p:nvPr/>
        </p:nvSpPr>
        <p:spPr>
          <a:xfrm>
            <a:off x="7594564" y="1774274"/>
            <a:ext cx="3900749" cy="1843582"/>
          </a:xfrm>
          <a:prstGeom prst="rect">
            <a:avLst/>
          </a:prstGeom>
          <a:noFill/>
        </p:spPr>
        <p:txBody>
          <a:bodyPr wrap="square" rtlCol="0">
            <a:spAutoFit/>
          </a:bodyPr>
          <a:lstStyle/>
          <a:p>
            <a:pPr>
              <a:lnSpc>
                <a:spcPct val="150000"/>
              </a:lnSpc>
            </a:pPr>
            <a:r>
              <a:rPr lang="en-US" altLang="zh-CN" sz="4000" b="1" dirty="0" err="1">
                <a:solidFill>
                  <a:schemeClr val="tx1">
                    <a:lumMod val="85000"/>
                    <a:lumOff val="15000"/>
                  </a:schemeClr>
                </a:solidFill>
                <a:cs typeface="+mn-ea"/>
                <a:sym typeface="+mn-lt"/>
              </a:rPr>
              <a:t>Powerpoint</a:t>
            </a:r>
            <a:r>
              <a:rPr lang="en-US" altLang="zh-CN" sz="4000" b="1" dirty="0">
                <a:solidFill>
                  <a:schemeClr val="tx1">
                    <a:lumMod val="85000"/>
                    <a:lumOff val="15000"/>
                  </a:schemeClr>
                </a:solidFill>
                <a:cs typeface="+mn-ea"/>
                <a:sym typeface="+mn-lt"/>
              </a:rPr>
              <a:t> </a:t>
            </a:r>
          </a:p>
          <a:p>
            <a:pPr>
              <a:lnSpc>
                <a:spcPct val="150000"/>
              </a:lnSpc>
            </a:pPr>
            <a:r>
              <a:rPr lang="en-US" altLang="zh-CN" sz="4000" b="1" dirty="0">
                <a:solidFill>
                  <a:schemeClr val="tx1">
                    <a:lumMod val="85000"/>
                    <a:lumOff val="15000"/>
                  </a:schemeClr>
                </a:solidFill>
                <a:cs typeface="+mn-ea"/>
                <a:sym typeface="+mn-lt"/>
              </a:rPr>
              <a:t>TEMPLATE</a:t>
            </a:r>
            <a:endParaRPr lang="zh-CN" altLang="en-US" sz="4000" b="1" dirty="0">
              <a:solidFill>
                <a:schemeClr val="tx1">
                  <a:lumMod val="85000"/>
                  <a:lumOff val="15000"/>
                </a:schemeClr>
              </a:solidFill>
              <a:cs typeface="+mn-ea"/>
              <a:sym typeface="+mn-lt"/>
            </a:endParaRPr>
          </a:p>
        </p:txBody>
      </p:sp>
      <p:sp>
        <p:nvSpPr>
          <p:cNvPr id="5" name="矩形 4">
            <a:extLst>
              <a:ext uri="{FF2B5EF4-FFF2-40B4-BE49-F238E27FC236}">
                <a16:creationId xmlns:a16="http://schemas.microsoft.com/office/drawing/2014/main" id="{CF683F0A-45BE-4CE1-9836-4DBA468084DF}"/>
              </a:ext>
            </a:extLst>
          </p:cNvPr>
          <p:cNvSpPr/>
          <p:nvPr/>
        </p:nvSpPr>
        <p:spPr>
          <a:xfrm>
            <a:off x="1780365" y="1619225"/>
            <a:ext cx="4796188" cy="1076039"/>
          </a:xfrm>
          <a:prstGeom prst="rect">
            <a:avLst/>
          </a:prstGeom>
        </p:spPr>
        <p:txBody>
          <a:bodyPr vert="horz" lIns="91440" tIns="45720" rIns="91440" bIns="45720" rtlCol="0" anchor="ctr">
            <a:noAutofit/>
          </a:bodyPr>
          <a:lstStyle/>
          <a:p>
            <a:pPr>
              <a:lnSpc>
                <a:spcPct val="90000"/>
              </a:lnSpc>
              <a:spcBef>
                <a:spcPct val="0"/>
              </a:spcBef>
            </a:pPr>
            <a:r>
              <a:rPr lang="zh-CN" altLang="en-US" sz="3600" b="1" spc="300" dirty="0">
                <a:solidFill>
                  <a:schemeClr val="bg1"/>
                </a:solidFill>
                <a:cs typeface="+mn-ea"/>
                <a:sym typeface="+mn-lt"/>
              </a:rPr>
              <a:t>P</a:t>
            </a:r>
            <a:r>
              <a:rPr lang="en-US" altLang="zh-CN" sz="3600" b="1" spc="300" dirty="0">
                <a:solidFill>
                  <a:schemeClr val="bg1"/>
                </a:solidFill>
                <a:cs typeface="+mn-ea"/>
                <a:sym typeface="+mn-lt"/>
              </a:rPr>
              <a:t>ROBLEM SOLVING</a:t>
            </a:r>
            <a:endParaRPr lang="zh-CN" altLang="en-US" sz="3600" b="1" spc="300" dirty="0">
              <a:solidFill>
                <a:schemeClr val="bg1"/>
              </a:solidFill>
              <a:cs typeface="+mn-ea"/>
              <a:sym typeface="+mn-lt"/>
            </a:endParaRPr>
          </a:p>
        </p:txBody>
      </p:sp>
      <p:sp>
        <p:nvSpPr>
          <p:cNvPr id="6" name="矩形 5">
            <a:extLst>
              <a:ext uri="{FF2B5EF4-FFF2-40B4-BE49-F238E27FC236}">
                <a16:creationId xmlns:a16="http://schemas.microsoft.com/office/drawing/2014/main" id="{CF44244C-FEE8-4951-A6DD-11690F525579}"/>
              </a:ext>
            </a:extLst>
          </p:cNvPr>
          <p:cNvSpPr/>
          <p:nvPr/>
        </p:nvSpPr>
        <p:spPr>
          <a:xfrm>
            <a:off x="1798576" y="2795207"/>
            <a:ext cx="4796188" cy="845296"/>
          </a:xfrm>
          <a:prstGeom prst="rect">
            <a:avLst/>
          </a:prstGeom>
        </p:spPr>
        <p:txBody>
          <a:bodyPr vert="horz" lIns="91440" tIns="45720" rIns="91440" bIns="45720" rtlCol="0" anchor="ctr">
            <a:noAutofit/>
          </a:bodyPr>
          <a:lstStyle/>
          <a:p>
            <a:pPr>
              <a:lnSpc>
                <a:spcPts val="2500"/>
              </a:lnSpc>
              <a:spcBef>
                <a:spcPct val="0"/>
              </a:spcBef>
            </a:pPr>
            <a:r>
              <a:rPr lang="en-US" altLang="zh-CN" dirty="0">
                <a:solidFill>
                  <a:schemeClr val="bg1"/>
                </a:solidFill>
                <a:cs typeface="+mn-ea"/>
                <a:sym typeface="+mn-lt"/>
              </a:rPr>
              <a:t>Never forget what you are, for surely the world will not. Make it strength your. Then it can never be your weakness. </a:t>
            </a: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EEFD0ABA-F48B-4498-A300-3C4698DB812D}"/>
              </a:ext>
            </a:extLst>
          </p:cNvPr>
          <p:cNvSpPr/>
          <p:nvPr/>
        </p:nvSpPr>
        <p:spPr>
          <a:xfrm>
            <a:off x="1798576" y="4018819"/>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sz="2400" b="1" dirty="0">
                <a:solidFill>
                  <a:schemeClr val="bg1"/>
                </a:solidFill>
                <a:cs typeface="+mn-ea"/>
                <a:sym typeface="+mn-lt"/>
              </a:rPr>
              <a:t>25%</a:t>
            </a:r>
            <a:endParaRPr lang="zh-CN" altLang="en-US" sz="2400" b="1" dirty="0">
              <a:solidFill>
                <a:schemeClr val="bg1"/>
              </a:solidFill>
              <a:cs typeface="+mn-ea"/>
              <a:sym typeface="+mn-lt"/>
            </a:endParaRPr>
          </a:p>
        </p:txBody>
      </p:sp>
      <p:sp>
        <p:nvSpPr>
          <p:cNvPr id="8" name="矩形 7">
            <a:extLst>
              <a:ext uri="{FF2B5EF4-FFF2-40B4-BE49-F238E27FC236}">
                <a16:creationId xmlns:a16="http://schemas.microsoft.com/office/drawing/2014/main" id="{1F66B067-8857-4F8A-834B-CAD106DB735A}"/>
              </a:ext>
            </a:extLst>
          </p:cNvPr>
          <p:cNvSpPr/>
          <p:nvPr/>
        </p:nvSpPr>
        <p:spPr>
          <a:xfrm>
            <a:off x="1798576" y="4775473"/>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sz="2400" b="1" dirty="0">
                <a:solidFill>
                  <a:schemeClr val="bg1"/>
                </a:solidFill>
                <a:cs typeface="+mn-ea"/>
                <a:sym typeface="+mn-lt"/>
              </a:rPr>
              <a:t>37%</a:t>
            </a:r>
            <a:endParaRPr lang="zh-CN" altLang="en-US" sz="2400" b="1" dirty="0">
              <a:solidFill>
                <a:schemeClr val="bg1"/>
              </a:solidFill>
              <a:cs typeface="+mn-ea"/>
              <a:sym typeface="+mn-lt"/>
            </a:endParaRPr>
          </a:p>
        </p:txBody>
      </p:sp>
      <p:sp>
        <p:nvSpPr>
          <p:cNvPr id="9" name="矩形 8">
            <a:extLst>
              <a:ext uri="{FF2B5EF4-FFF2-40B4-BE49-F238E27FC236}">
                <a16:creationId xmlns:a16="http://schemas.microsoft.com/office/drawing/2014/main" id="{02BA29C6-EE44-4265-908E-5C66BDD10B3F}"/>
              </a:ext>
            </a:extLst>
          </p:cNvPr>
          <p:cNvSpPr/>
          <p:nvPr/>
        </p:nvSpPr>
        <p:spPr>
          <a:xfrm>
            <a:off x="2568629" y="4008147"/>
            <a:ext cx="3630677" cy="538020"/>
          </a:xfrm>
          <a:prstGeom prst="rect">
            <a:avLst/>
          </a:prstGeom>
        </p:spPr>
        <p:txBody>
          <a:bodyPr vert="horz" lIns="91440" tIns="45720" rIns="91440" bIns="45720" rtlCol="0" anchor="ctr">
            <a:noAutofit/>
          </a:bodyPr>
          <a:lstStyle/>
          <a:p>
            <a:pPr>
              <a:lnSpc>
                <a:spcPts val="2000"/>
              </a:lnSpc>
              <a:spcBef>
                <a:spcPct val="0"/>
              </a:spcBef>
            </a:pPr>
            <a:r>
              <a:rPr lang="en-US" altLang="zh-CN" sz="1600" dirty="0">
                <a:solidFill>
                  <a:schemeClr val="bg1"/>
                </a:solidFill>
                <a:cs typeface="+mn-ea"/>
                <a:sym typeface="+mn-lt"/>
              </a:rPr>
              <a:t>Never forget what you are, for surely the world will not. </a:t>
            </a:r>
            <a:endParaRPr lang="zh-CN" altLang="en-US" sz="1600" dirty="0">
              <a:solidFill>
                <a:schemeClr val="bg1"/>
              </a:solidFill>
              <a:cs typeface="+mn-ea"/>
              <a:sym typeface="+mn-lt"/>
            </a:endParaRPr>
          </a:p>
        </p:txBody>
      </p:sp>
      <p:sp>
        <p:nvSpPr>
          <p:cNvPr id="10" name="矩形 9">
            <a:extLst>
              <a:ext uri="{FF2B5EF4-FFF2-40B4-BE49-F238E27FC236}">
                <a16:creationId xmlns:a16="http://schemas.microsoft.com/office/drawing/2014/main" id="{B746C9D6-3A31-4CD2-91EA-B3164257DB4D}"/>
              </a:ext>
            </a:extLst>
          </p:cNvPr>
          <p:cNvSpPr/>
          <p:nvPr/>
        </p:nvSpPr>
        <p:spPr>
          <a:xfrm>
            <a:off x="2565249" y="4704928"/>
            <a:ext cx="3538189" cy="608565"/>
          </a:xfrm>
          <a:prstGeom prst="rect">
            <a:avLst/>
          </a:prstGeom>
        </p:spPr>
        <p:txBody>
          <a:bodyPr vert="horz" lIns="91440" tIns="45720" rIns="91440" bIns="45720" rtlCol="0" anchor="ctr">
            <a:noAutofit/>
          </a:bodyPr>
          <a:lstStyle/>
          <a:p>
            <a:pPr>
              <a:lnSpc>
                <a:spcPts val="2000"/>
              </a:lnSpc>
              <a:spcBef>
                <a:spcPct val="0"/>
              </a:spcBef>
            </a:pPr>
            <a:r>
              <a:rPr lang="en-US" altLang="zh-CN" sz="1600" dirty="0">
                <a:solidFill>
                  <a:schemeClr val="bg1"/>
                </a:solidFill>
                <a:cs typeface="+mn-ea"/>
                <a:sym typeface="+mn-lt"/>
              </a:rPr>
              <a:t>Make it strength your. Then it can never be your weakness. </a:t>
            </a:r>
            <a:endParaRPr lang="zh-CN" altLang="en-US" sz="1600" dirty="0">
              <a:solidFill>
                <a:schemeClr val="bg1"/>
              </a:solidFill>
              <a:cs typeface="+mn-ea"/>
              <a:sym typeface="+mn-lt"/>
            </a:endParaRPr>
          </a:p>
        </p:txBody>
      </p:sp>
      <p:sp>
        <p:nvSpPr>
          <p:cNvPr id="11" name="矩形: 圆角 10">
            <a:extLst>
              <a:ext uri="{FF2B5EF4-FFF2-40B4-BE49-F238E27FC236}">
                <a16:creationId xmlns:a16="http://schemas.microsoft.com/office/drawing/2014/main" id="{C1DD4306-1A79-4F70-B8C6-9A80CF5F22E7}"/>
              </a:ext>
            </a:extLst>
          </p:cNvPr>
          <p:cNvSpPr/>
          <p:nvPr/>
        </p:nvSpPr>
        <p:spPr>
          <a:xfrm>
            <a:off x="7812611" y="3935689"/>
            <a:ext cx="1386289" cy="413488"/>
          </a:xfrm>
          <a:prstGeom prst="roundRect">
            <a:avLst>
              <a:gd name="adj" fmla="val 50000"/>
            </a:avLst>
          </a:prstGeom>
          <a:gradFill>
            <a:gsLst>
              <a:gs pos="0">
                <a:srgbClr val="C435DD"/>
              </a:gs>
              <a:gs pos="100000">
                <a:srgbClr val="2443F4"/>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Enter </a:t>
            </a:r>
            <a:endParaRPr lang="zh-CN" altLang="en-US" dirty="0">
              <a:cs typeface="+mn-ea"/>
              <a:sym typeface="+mn-lt"/>
            </a:endParaRPr>
          </a:p>
        </p:txBody>
      </p:sp>
    </p:spTree>
    <p:extLst>
      <p:ext uri="{BB962C8B-B14F-4D97-AF65-F5344CB8AC3E}">
        <p14:creationId xmlns:p14="http://schemas.microsoft.com/office/powerpoint/2010/main" val="148488330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750"/>
                                        <p:tgtEl>
                                          <p:spTgt spid="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fltVal val="0"/>
                                          </p:val>
                                        </p:tav>
                                        <p:tav tm="100000">
                                          <p:val>
                                            <p:strVal val="#ppt_w"/>
                                          </p:val>
                                        </p:tav>
                                      </p:tavLst>
                                    </p:anim>
                                    <p:anim calcmode="lin" valueType="num">
                                      <p:cBhvr>
                                        <p:cTn id="28" dur="750" fill="hold"/>
                                        <p:tgtEl>
                                          <p:spTgt spid="7"/>
                                        </p:tgtEl>
                                        <p:attrNameLst>
                                          <p:attrName>ppt_h</p:attrName>
                                        </p:attrNameLst>
                                      </p:cBhvr>
                                      <p:tavLst>
                                        <p:tav tm="0">
                                          <p:val>
                                            <p:fltVal val="0"/>
                                          </p:val>
                                        </p:tav>
                                        <p:tav tm="100000">
                                          <p:val>
                                            <p:strVal val="#ppt_h"/>
                                          </p:val>
                                        </p:tav>
                                      </p:tavLst>
                                    </p:anim>
                                    <p:animEffect transition="in" filter="fade">
                                      <p:cBhvr>
                                        <p:cTn id="29" dur="75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75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226604"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4" name="任意多边形 73">
            <a:extLst>
              <a:ext uri="{FF2B5EF4-FFF2-40B4-BE49-F238E27FC236}">
                <a16:creationId xmlns:a16="http://schemas.microsoft.com/office/drawing/2014/main" id="{69478C02-4B31-41D4-B46F-CFB11B510CB7}"/>
              </a:ext>
            </a:extLst>
          </p:cNvPr>
          <p:cNvSpPr/>
          <p:nvPr/>
        </p:nvSpPr>
        <p:spPr>
          <a:xfrm>
            <a:off x="6419774" y="17049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7" name="任意多边形 74">
            <a:extLst>
              <a:ext uri="{FF2B5EF4-FFF2-40B4-BE49-F238E27FC236}">
                <a16:creationId xmlns:a16="http://schemas.microsoft.com/office/drawing/2014/main" id="{F6A4A4AF-96D4-4D34-8D83-50C569CB5B54}"/>
              </a:ext>
            </a:extLst>
          </p:cNvPr>
          <p:cNvSpPr/>
          <p:nvPr/>
        </p:nvSpPr>
        <p:spPr>
          <a:xfrm>
            <a:off x="1285867" y="44037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gradFill>
            <a:gsLst>
              <a:gs pos="18000">
                <a:srgbClr val="C651E8"/>
              </a:gs>
              <a:gs pos="100000">
                <a:srgbClr val="294AF4"/>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任意多边形 75">
            <a:extLst>
              <a:ext uri="{FF2B5EF4-FFF2-40B4-BE49-F238E27FC236}">
                <a16:creationId xmlns:a16="http://schemas.microsoft.com/office/drawing/2014/main" id="{C06C5F09-DC48-47F6-970B-158F91DCEA7C}"/>
              </a:ext>
            </a:extLst>
          </p:cNvPr>
          <p:cNvSpPr/>
          <p:nvPr/>
        </p:nvSpPr>
        <p:spPr>
          <a:xfrm>
            <a:off x="6610972" y="44205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 name="任意多边形 72">
            <a:extLst>
              <a:ext uri="{FF2B5EF4-FFF2-40B4-BE49-F238E27FC236}">
                <a16:creationId xmlns:a16="http://schemas.microsoft.com/office/drawing/2014/main" id="{71EBFC7A-2B6E-4BC7-8E8B-59018EC6CD6F}"/>
              </a:ext>
            </a:extLst>
          </p:cNvPr>
          <p:cNvSpPr/>
          <p:nvPr/>
        </p:nvSpPr>
        <p:spPr>
          <a:xfrm>
            <a:off x="1343160" y="16837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gradFill>
            <a:gsLst>
              <a:gs pos="0">
                <a:srgbClr val="294AF4"/>
              </a:gs>
              <a:gs pos="100000">
                <a:srgbClr val="C651E8"/>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0" name="任意多边形 65">
            <a:extLst>
              <a:ext uri="{FF2B5EF4-FFF2-40B4-BE49-F238E27FC236}">
                <a16:creationId xmlns:a16="http://schemas.microsoft.com/office/drawing/2014/main" id="{D9D16841-F475-477D-970D-1B43F3C6DD38}"/>
              </a:ext>
            </a:extLst>
          </p:cNvPr>
          <p:cNvSpPr/>
          <p:nvPr/>
        </p:nvSpPr>
        <p:spPr>
          <a:xfrm>
            <a:off x="6343574" y="16287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gradFill>
            <a:gsLst>
              <a:gs pos="0">
                <a:srgbClr val="294AF4"/>
              </a:gs>
              <a:gs pos="100000">
                <a:srgbClr val="C651E8"/>
              </a:gs>
            </a:gsLst>
            <a:lin ang="2700000" scaled="0"/>
          </a:gra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 name="任意多边形 64">
            <a:extLst>
              <a:ext uri="{FF2B5EF4-FFF2-40B4-BE49-F238E27FC236}">
                <a16:creationId xmlns:a16="http://schemas.microsoft.com/office/drawing/2014/main" id="{FD343C4C-97F4-4548-89DB-58F6852B2FA6}"/>
              </a:ext>
            </a:extLst>
          </p:cNvPr>
          <p:cNvSpPr/>
          <p:nvPr/>
        </p:nvSpPr>
        <p:spPr>
          <a:xfrm>
            <a:off x="1209667" y="43275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 name="任意多边形 63">
            <a:extLst>
              <a:ext uri="{FF2B5EF4-FFF2-40B4-BE49-F238E27FC236}">
                <a16:creationId xmlns:a16="http://schemas.microsoft.com/office/drawing/2014/main" id="{8DCB7EF6-99BA-4382-AE68-5F18923B8B8A}"/>
              </a:ext>
            </a:extLst>
          </p:cNvPr>
          <p:cNvSpPr/>
          <p:nvPr/>
        </p:nvSpPr>
        <p:spPr>
          <a:xfrm>
            <a:off x="1266960" y="16075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任意多边形 62">
            <a:extLst>
              <a:ext uri="{FF2B5EF4-FFF2-40B4-BE49-F238E27FC236}">
                <a16:creationId xmlns:a16="http://schemas.microsoft.com/office/drawing/2014/main" id="{5EC2ED79-75B8-49B2-8771-4B9B5C9BD509}"/>
              </a:ext>
            </a:extLst>
          </p:cNvPr>
          <p:cNvSpPr/>
          <p:nvPr/>
        </p:nvSpPr>
        <p:spPr>
          <a:xfrm>
            <a:off x="6534772" y="43443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gradFill>
            <a:gsLst>
              <a:gs pos="0">
                <a:srgbClr val="294AF4"/>
              </a:gs>
              <a:gs pos="100000">
                <a:srgbClr val="C651E8"/>
              </a:gs>
            </a:gsLst>
            <a:lin ang="2700000" scaled="0"/>
          </a:gradFill>
          <a:ln w="6350">
            <a:solidFill>
              <a:srgbClr val="DB854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矩形 13">
            <a:extLst>
              <a:ext uri="{FF2B5EF4-FFF2-40B4-BE49-F238E27FC236}">
                <a16:creationId xmlns:a16="http://schemas.microsoft.com/office/drawing/2014/main" id="{CA066324-938E-405F-BD7F-860DD224D759}"/>
              </a:ext>
            </a:extLst>
          </p:cNvPr>
          <p:cNvSpPr/>
          <p:nvPr/>
        </p:nvSpPr>
        <p:spPr>
          <a:xfrm>
            <a:off x="2750798" y="2120527"/>
            <a:ext cx="2720594" cy="1184940"/>
          </a:xfrm>
          <a:prstGeom prst="rect">
            <a:avLst/>
          </a:prstGeom>
        </p:spPr>
        <p:txBody>
          <a:bodyPr wrap="square">
            <a:spAutoFit/>
          </a:bodyPr>
          <a:lstStyle/>
          <a:p>
            <a:pPr>
              <a:lnSpc>
                <a:spcPct val="150000"/>
              </a:lnSpc>
              <a:spcAft>
                <a:spcPts val="600"/>
              </a:spcAft>
            </a:pPr>
            <a:r>
              <a:rPr lang="en-US" altLang="zh-CN" sz="2000" dirty="0">
                <a:solidFill>
                  <a:schemeClr val="tx1">
                    <a:lumMod val="75000"/>
                    <a:lumOff val="25000"/>
                  </a:schemeClr>
                </a:solidFill>
                <a:cs typeface="+mn-ea"/>
                <a:sym typeface="+mn-lt"/>
              </a:rPr>
              <a:t>STRENGHTS</a:t>
            </a:r>
            <a:r>
              <a:rPr lang="zh-CN" altLang="en-US" sz="2000" dirty="0">
                <a:solidFill>
                  <a:schemeClr val="tx1">
                    <a:lumMod val="75000"/>
                    <a:lumOff val="25000"/>
                  </a:schemeClr>
                </a:solidFill>
                <a:cs typeface="+mn-ea"/>
                <a:sym typeface="+mn-lt"/>
              </a:rPr>
              <a:t>(Advantage)</a:t>
            </a:r>
            <a:endParaRPr lang="en-US" altLang="zh-CN" sz="2000" dirty="0">
              <a:solidFill>
                <a:schemeClr val="tx1">
                  <a:lumMod val="75000"/>
                  <a:lumOff val="25000"/>
                </a:schemeClr>
              </a:solidFill>
              <a:cs typeface="+mn-ea"/>
              <a:sym typeface="+mn-lt"/>
            </a:endParaRPr>
          </a:p>
          <a:p>
            <a:pPr>
              <a:lnSpc>
                <a:spcPct val="150000"/>
              </a:lnSpc>
              <a:spcAft>
                <a:spcPts val="600"/>
              </a:spcAft>
            </a:pPr>
            <a:r>
              <a:rPr lang="zh-CN" altLang="en-US" sz="1200" dirty="0">
                <a:solidFill>
                  <a:schemeClr val="tx1">
                    <a:lumMod val="75000"/>
                    <a:lumOff val="25000"/>
                  </a:schemeClr>
                </a:solidFill>
                <a:cs typeface="+mn-ea"/>
                <a:sym typeface="+mn-lt"/>
              </a:rPr>
              <a:t>Please enter the text here, please enter the text here, please enter the text here.</a:t>
            </a:r>
            <a:endParaRPr lang="en-US" altLang="zh-CN" sz="12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id="{37989656-0957-477D-B33A-345D6CB9DB1B}"/>
              </a:ext>
            </a:extLst>
          </p:cNvPr>
          <p:cNvSpPr/>
          <p:nvPr/>
        </p:nvSpPr>
        <p:spPr>
          <a:xfrm>
            <a:off x="8412884" y="2237040"/>
            <a:ext cx="3179347" cy="1156342"/>
          </a:xfrm>
          <a:prstGeom prst="rect">
            <a:avLst/>
          </a:prstGeom>
        </p:spPr>
        <p:txBody>
          <a:bodyPr wrap="square">
            <a:spAutoFit/>
          </a:bodyPr>
          <a:lstStyle/>
          <a:p>
            <a:pPr>
              <a:lnSpc>
                <a:spcPct val="150000"/>
              </a:lnSpc>
              <a:spcAft>
                <a:spcPts val="600"/>
              </a:spcAft>
            </a:pPr>
            <a:r>
              <a:rPr lang="en-US" altLang="zh-CN" sz="2000" dirty="0">
                <a:solidFill>
                  <a:schemeClr val="tx1">
                    <a:lumMod val="75000"/>
                    <a:lumOff val="25000"/>
                  </a:schemeClr>
                </a:solidFill>
                <a:cs typeface="+mn-ea"/>
                <a:sym typeface="+mn-lt"/>
              </a:rPr>
              <a:t>WEAKNESSES</a:t>
            </a:r>
            <a:r>
              <a:rPr lang="zh-CN" altLang="en-US" sz="2000" dirty="0">
                <a:solidFill>
                  <a:schemeClr val="tx1">
                    <a:lumMod val="75000"/>
                    <a:lumOff val="25000"/>
                  </a:schemeClr>
                </a:solidFill>
                <a:cs typeface="+mn-ea"/>
                <a:sym typeface="+mn-lt"/>
              </a:rPr>
              <a:t>(Disadvantage)</a:t>
            </a:r>
            <a:endParaRPr lang="en-US" altLang="zh-CN" sz="1400" dirty="0">
              <a:solidFill>
                <a:schemeClr val="tx1">
                  <a:lumMod val="75000"/>
                  <a:lumOff val="25000"/>
                </a:schemeClr>
              </a:solidFill>
              <a:cs typeface="+mn-ea"/>
              <a:sym typeface="+mn-lt"/>
            </a:endParaRPr>
          </a:p>
          <a:p>
            <a:pPr>
              <a:lnSpc>
                <a:spcPct val="150000"/>
              </a:lnSpc>
              <a:spcAft>
                <a:spcPts val="600"/>
              </a:spcAft>
            </a:pPr>
            <a:r>
              <a:rPr lang="zh-CN" altLang="en-US" sz="1200" dirty="0">
                <a:solidFill>
                  <a:schemeClr val="tx1">
                    <a:lumMod val="75000"/>
                    <a:lumOff val="25000"/>
                  </a:schemeClr>
                </a:solidFill>
                <a:cs typeface="+mn-ea"/>
                <a:sym typeface="+mn-lt"/>
              </a:rPr>
              <a:t>Please enter the text here, please enter the text here, please enter the text here</a:t>
            </a:r>
            <a:r>
              <a:rPr lang="zh-CN" altLang="en-US" sz="1000" dirty="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16" name="矩形 15">
            <a:extLst>
              <a:ext uri="{FF2B5EF4-FFF2-40B4-BE49-F238E27FC236}">
                <a16:creationId xmlns:a16="http://schemas.microsoft.com/office/drawing/2014/main" id="{2AF67266-3714-4ADC-8B73-B3B4F2120520}"/>
              </a:ext>
            </a:extLst>
          </p:cNvPr>
          <p:cNvSpPr/>
          <p:nvPr/>
        </p:nvSpPr>
        <p:spPr>
          <a:xfrm>
            <a:off x="2750797" y="4916869"/>
            <a:ext cx="3226603" cy="1156342"/>
          </a:xfrm>
          <a:prstGeom prst="rect">
            <a:avLst/>
          </a:prstGeom>
        </p:spPr>
        <p:txBody>
          <a:bodyPr wrap="square">
            <a:spAutoFit/>
          </a:bodyPr>
          <a:lstStyle/>
          <a:p>
            <a:pPr>
              <a:lnSpc>
                <a:spcPct val="150000"/>
              </a:lnSpc>
              <a:spcAft>
                <a:spcPts val="600"/>
              </a:spcAft>
            </a:pPr>
            <a:r>
              <a:rPr lang="en-US" altLang="zh-CN" sz="2000" dirty="0">
                <a:solidFill>
                  <a:schemeClr val="tx1">
                    <a:lumMod val="75000"/>
                    <a:lumOff val="25000"/>
                  </a:schemeClr>
                </a:solidFill>
                <a:cs typeface="+mn-ea"/>
                <a:sym typeface="+mn-lt"/>
              </a:rPr>
              <a:t>OPPORTUNITIES</a:t>
            </a:r>
            <a:r>
              <a:rPr lang="zh-CN" altLang="en-US" sz="2000" dirty="0">
                <a:solidFill>
                  <a:schemeClr val="tx1">
                    <a:lumMod val="75000"/>
                    <a:lumOff val="25000"/>
                  </a:schemeClr>
                </a:solidFill>
                <a:cs typeface="+mn-ea"/>
                <a:sym typeface="+mn-lt"/>
              </a:rPr>
              <a:t>(Opportunity)</a:t>
            </a:r>
            <a:endParaRPr lang="en-US" altLang="zh-CN" sz="2000" dirty="0">
              <a:solidFill>
                <a:schemeClr val="tx1">
                  <a:lumMod val="75000"/>
                  <a:lumOff val="25000"/>
                </a:schemeClr>
              </a:solidFill>
              <a:cs typeface="+mn-ea"/>
              <a:sym typeface="+mn-lt"/>
            </a:endParaRPr>
          </a:p>
          <a:p>
            <a:pPr>
              <a:lnSpc>
                <a:spcPct val="150000"/>
              </a:lnSpc>
              <a:spcAft>
                <a:spcPts val="600"/>
              </a:spcAft>
            </a:pPr>
            <a:r>
              <a:rPr lang="zh-CN" altLang="en-US" sz="1200" dirty="0">
                <a:solidFill>
                  <a:schemeClr val="tx1">
                    <a:lumMod val="75000"/>
                    <a:lumOff val="25000"/>
                  </a:schemeClr>
                </a:solidFill>
                <a:cs typeface="+mn-ea"/>
                <a:sym typeface="+mn-lt"/>
              </a:rPr>
              <a:t>Please enter the text here, please enter the text here, please enter the text here.</a:t>
            </a:r>
            <a:endParaRPr lang="en-US" altLang="zh-CN" sz="1200" dirty="0">
              <a:solidFill>
                <a:schemeClr val="tx1">
                  <a:lumMod val="75000"/>
                  <a:lumOff val="25000"/>
                </a:schemeClr>
              </a:solidFill>
              <a:cs typeface="+mn-ea"/>
              <a:sym typeface="+mn-lt"/>
            </a:endParaRPr>
          </a:p>
        </p:txBody>
      </p:sp>
      <p:sp>
        <p:nvSpPr>
          <p:cNvPr id="17" name="矩形 16">
            <a:extLst>
              <a:ext uri="{FF2B5EF4-FFF2-40B4-BE49-F238E27FC236}">
                <a16:creationId xmlns:a16="http://schemas.microsoft.com/office/drawing/2014/main" id="{2BEF9D78-C311-48CD-BA51-A52A71397EFC}"/>
              </a:ext>
            </a:extLst>
          </p:cNvPr>
          <p:cNvSpPr/>
          <p:nvPr/>
        </p:nvSpPr>
        <p:spPr>
          <a:xfrm>
            <a:off x="8412885" y="4918940"/>
            <a:ext cx="2720594" cy="1184940"/>
          </a:xfrm>
          <a:prstGeom prst="rect">
            <a:avLst/>
          </a:prstGeom>
        </p:spPr>
        <p:txBody>
          <a:bodyPr wrap="square">
            <a:spAutoFit/>
          </a:bodyPr>
          <a:lstStyle/>
          <a:p>
            <a:pPr>
              <a:lnSpc>
                <a:spcPct val="150000"/>
              </a:lnSpc>
              <a:spcAft>
                <a:spcPts val="600"/>
              </a:spcAft>
            </a:pPr>
            <a:r>
              <a:rPr lang="en-US" altLang="zh-CN" sz="2000" dirty="0">
                <a:solidFill>
                  <a:schemeClr val="tx1">
                    <a:lumMod val="75000"/>
                    <a:lumOff val="25000"/>
                  </a:schemeClr>
                </a:solidFill>
                <a:cs typeface="+mn-ea"/>
                <a:sym typeface="+mn-lt"/>
              </a:rPr>
              <a:t>THREATSS</a:t>
            </a:r>
            <a:r>
              <a:rPr lang="zh-CN" altLang="en-US" sz="2000" dirty="0">
                <a:solidFill>
                  <a:schemeClr val="tx1">
                    <a:lumMod val="75000"/>
                    <a:lumOff val="25000"/>
                  </a:schemeClr>
                </a:solidFill>
                <a:cs typeface="+mn-ea"/>
                <a:sym typeface="+mn-lt"/>
              </a:rPr>
              <a:t>(Risk)</a:t>
            </a:r>
            <a:r>
              <a:rPr lang="zh-CN" altLang="en-US" sz="1400" dirty="0">
                <a:solidFill>
                  <a:schemeClr val="tx1">
                    <a:lumMod val="75000"/>
                    <a:lumOff val="25000"/>
                  </a:schemeClr>
                </a:solidFill>
                <a:cs typeface="+mn-ea"/>
                <a:sym typeface="+mn-lt"/>
              </a:rPr>
              <a:t>)</a:t>
            </a:r>
            <a:endParaRPr lang="en-US" altLang="zh-CN" sz="1400" dirty="0">
              <a:solidFill>
                <a:schemeClr val="tx1">
                  <a:lumMod val="75000"/>
                  <a:lumOff val="25000"/>
                </a:schemeClr>
              </a:solidFill>
              <a:cs typeface="+mn-ea"/>
              <a:sym typeface="+mn-lt"/>
            </a:endParaRPr>
          </a:p>
          <a:p>
            <a:pPr>
              <a:lnSpc>
                <a:spcPct val="150000"/>
              </a:lnSpc>
              <a:spcAft>
                <a:spcPts val="600"/>
              </a:spcAft>
            </a:pPr>
            <a:r>
              <a:rPr lang="zh-CN" altLang="en-US" sz="1200" dirty="0">
                <a:solidFill>
                  <a:schemeClr val="tx1">
                    <a:lumMod val="75000"/>
                    <a:lumOff val="25000"/>
                  </a:schemeClr>
                </a:solidFill>
                <a:cs typeface="+mn-ea"/>
                <a:sym typeface="+mn-lt"/>
              </a:rPr>
              <a:t>Please enter the text here, please enter the text here, please enter the text here.</a:t>
            </a:r>
            <a:endParaRPr lang="en-US" altLang="zh-CN"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151545599"/>
      </p:ext>
    </p:extLst>
  </p:cSld>
  <p:clrMapOvr>
    <a:masterClrMapping/>
  </p:clrMapOvr>
  <p:transition spd="slow" advTm="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1+#ppt_w/2"/>
                                          </p:val>
                                        </p:tav>
                                        <p:tav tm="100000">
                                          <p:val>
                                            <p:strVal val="#ppt_x"/>
                                          </p:val>
                                        </p:tav>
                                      </p:tavLst>
                                    </p:anim>
                                    <p:anim calcmode="lin" valueType="num">
                                      <p:cBhvr additive="base">
                                        <p:cTn id="7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375951"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grpSp>
        <p:nvGrpSpPr>
          <p:cNvPr id="4" name="组合 3">
            <a:extLst>
              <a:ext uri="{FF2B5EF4-FFF2-40B4-BE49-F238E27FC236}">
                <a16:creationId xmlns:a16="http://schemas.microsoft.com/office/drawing/2014/main" id="{AA5AC03C-ECEA-4DA1-98F3-1A35980FC539}"/>
              </a:ext>
            </a:extLst>
          </p:cNvPr>
          <p:cNvGrpSpPr/>
          <p:nvPr/>
        </p:nvGrpSpPr>
        <p:grpSpPr>
          <a:xfrm>
            <a:off x="1051275" y="1994156"/>
            <a:ext cx="4992323" cy="4007067"/>
            <a:chOff x="1849438" y="1806752"/>
            <a:chExt cx="4248472" cy="3410017"/>
          </a:xfrm>
        </p:grpSpPr>
        <p:grpSp>
          <p:nvGrpSpPr>
            <p:cNvPr id="7" name="组合 6">
              <a:extLst>
                <a:ext uri="{FF2B5EF4-FFF2-40B4-BE49-F238E27FC236}">
                  <a16:creationId xmlns:a16="http://schemas.microsoft.com/office/drawing/2014/main" id="{2604C56A-3F0F-4E3F-9F09-6D65B5200907}"/>
                </a:ext>
              </a:extLst>
            </p:cNvPr>
            <p:cNvGrpSpPr/>
            <p:nvPr/>
          </p:nvGrpSpPr>
          <p:grpSpPr>
            <a:xfrm>
              <a:off x="1849438" y="1806752"/>
              <a:ext cx="4248472" cy="3154784"/>
              <a:chOff x="4427984" y="1245228"/>
              <a:chExt cx="4032448" cy="3154784"/>
            </a:xfrm>
          </p:grpSpPr>
          <p:cxnSp>
            <p:nvCxnSpPr>
              <p:cNvPr id="25" name="直接连接符 24">
                <a:extLst>
                  <a:ext uri="{FF2B5EF4-FFF2-40B4-BE49-F238E27FC236}">
                    <a16:creationId xmlns:a16="http://schemas.microsoft.com/office/drawing/2014/main" id="{ACB41D0C-AA8A-4B57-B046-58CF1F9BD81E}"/>
                  </a:ext>
                </a:extLst>
              </p:cNvPr>
              <p:cNvCxnSpPr/>
              <p:nvPr/>
            </p:nvCxnSpPr>
            <p:spPr>
              <a:xfrm>
                <a:off x="5004048" y="136888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C134DC8-D79C-40C3-83CA-971CF5A34DBB}"/>
                  </a:ext>
                </a:extLst>
              </p:cNvPr>
              <p:cNvCxnSpPr/>
              <p:nvPr/>
            </p:nvCxnSpPr>
            <p:spPr>
              <a:xfrm>
                <a:off x="5004048" y="169893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026BB02-3B72-45D0-BE41-BF484F496F65}"/>
                  </a:ext>
                </a:extLst>
              </p:cNvPr>
              <p:cNvCxnSpPr/>
              <p:nvPr/>
            </p:nvCxnSpPr>
            <p:spPr>
              <a:xfrm>
                <a:off x="5004048" y="202899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4303221-ABA7-4D52-A6F6-D9D15A9F3E72}"/>
                  </a:ext>
                </a:extLst>
              </p:cNvPr>
              <p:cNvCxnSpPr/>
              <p:nvPr/>
            </p:nvCxnSpPr>
            <p:spPr>
              <a:xfrm>
                <a:off x="5004048" y="235904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D93C832-D8E5-4B8D-8DF7-FF25A2A6246B}"/>
                  </a:ext>
                </a:extLst>
              </p:cNvPr>
              <p:cNvCxnSpPr/>
              <p:nvPr/>
            </p:nvCxnSpPr>
            <p:spPr>
              <a:xfrm>
                <a:off x="5004048" y="2689104"/>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DCEAF5BD-159B-400F-878C-31D70CACD4E8}"/>
                  </a:ext>
                </a:extLst>
              </p:cNvPr>
              <p:cNvCxnSpPr/>
              <p:nvPr/>
            </p:nvCxnSpPr>
            <p:spPr>
              <a:xfrm>
                <a:off x="5004048" y="301916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D9575EF-0185-4A21-AFB2-DA9DFF4F3C6B}"/>
                  </a:ext>
                </a:extLst>
              </p:cNvPr>
              <p:cNvCxnSpPr/>
              <p:nvPr/>
            </p:nvCxnSpPr>
            <p:spPr>
              <a:xfrm>
                <a:off x="5004048" y="334921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95340C82-617F-4DBC-8563-6A0C99F74610}"/>
                  </a:ext>
                </a:extLst>
              </p:cNvPr>
              <p:cNvCxnSpPr/>
              <p:nvPr/>
            </p:nvCxnSpPr>
            <p:spPr>
              <a:xfrm>
                <a:off x="5004048" y="367927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346F5BF-E960-41B8-8149-D98BA5D4BA26}"/>
                  </a:ext>
                </a:extLst>
              </p:cNvPr>
              <p:cNvCxnSpPr/>
              <p:nvPr/>
            </p:nvCxnSpPr>
            <p:spPr>
              <a:xfrm>
                <a:off x="5004048" y="400932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80CD058-D6C0-4D8B-86BD-1FAABCA0477B}"/>
                  </a:ext>
                </a:extLst>
              </p:cNvPr>
              <p:cNvCxnSpPr/>
              <p:nvPr/>
            </p:nvCxnSpPr>
            <p:spPr>
              <a:xfrm>
                <a:off x="5004048" y="433938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15">
                <a:extLst>
                  <a:ext uri="{FF2B5EF4-FFF2-40B4-BE49-F238E27FC236}">
                    <a16:creationId xmlns:a16="http://schemas.microsoft.com/office/drawing/2014/main" id="{3FA4250F-3617-45C2-B3CE-B6C2AB25F7CE}"/>
                  </a:ext>
                </a:extLst>
              </p:cNvPr>
              <p:cNvSpPr txBox="1"/>
              <p:nvPr/>
            </p:nvSpPr>
            <p:spPr>
              <a:xfrm>
                <a:off x="4427984" y="1245228"/>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1000。</a:t>
                </a:r>
                <a:endParaRPr lang="zh-CN" altLang="en-US" sz="1300" dirty="0">
                  <a:solidFill>
                    <a:schemeClr val="tx1">
                      <a:lumMod val="75000"/>
                      <a:lumOff val="25000"/>
                    </a:schemeClr>
                  </a:solidFill>
                  <a:cs typeface="+mn-ea"/>
                  <a:sym typeface="+mn-lt"/>
                </a:endParaRPr>
              </a:p>
            </p:txBody>
          </p:sp>
          <p:sp>
            <p:nvSpPr>
              <p:cNvPr id="36" name="TextBox 16">
                <a:extLst>
                  <a:ext uri="{FF2B5EF4-FFF2-40B4-BE49-F238E27FC236}">
                    <a16:creationId xmlns:a16="http://schemas.microsoft.com/office/drawing/2014/main" id="{11896098-7EEE-4B29-B888-8DAE12829C57}"/>
                  </a:ext>
                </a:extLst>
              </p:cNvPr>
              <p:cNvSpPr txBox="1"/>
              <p:nvPr/>
            </p:nvSpPr>
            <p:spPr>
              <a:xfrm>
                <a:off x="4427984" y="1568113"/>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900。</a:t>
                </a:r>
                <a:endParaRPr lang="zh-CN" altLang="en-US" sz="1300" dirty="0">
                  <a:solidFill>
                    <a:schemeClr val="tx1">
                      <a:lumMod val="75000"/>
                      <a:lumOff val="25000"/>
                    </a:schemeClr>
                  </a:solidFill>
                  <a:cs typeface="+mn-ea"/>
                  <a:sym typeface="+mn-lt"/>
                </a:endParaRPr>
              </a:p>
            </p:txBody>
          </p:sp>
          <p:sp>
            <p:nvSpPr>
              <p:cNvPr id="37" name="TextBox 17">
                <a:extLst>
                  <a:ext uri="{FF2B5EF4-FFF2-40B4-BE49-F238E27FC236}">
                    <a16:creationId xmlns:a16="http://schemas.microsoft.com/office/drawing/2014/main" id="{B9F7543F-85E6-47FB-83FE-371AE2FDD3D9}"/>
                  </a:ext>
                </a:extLst>
              </p:cNvPr>
              <p:cNvSpPr txBox="1"/>
              <p:nvPr/>
            </p:nvSpPr>
            <p:spPr>
              <a:xfrm>
                <a:off x="4427984" y="1890998"/>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800。</a:t>
                </a:r>
                <a:endParaRPr lang="zh-CN" altLang="en-US" sz="1300" dirty="0">
                  <a:solidFill>
                    <a:schemeClr val="tx1">
                      <a:lumMod val="75000"/>
                      <a:lumOff val="25000"/>
                    </a:schemeClr>
                  </a:solidFill>
                  <a:cs typeface="+mn-ea"/>
                  <a:sym typeface="+mn-lt"/>
                </a:endParaRPr>
              </a:p>
            </p:txBody>
          </p:sp>
          <p:sp>
            <p:nvSpPr>
              <p:cNvPr id="38" name="TextBox 18">
                <a:extLst>
                  <a:ext uri="{FF2B5EF4-FFF2-40B4-BE49-F238E27FC236}">
                    <a16:creationId xmlns:a16="http://schemas.microsoft.com/office/drawing/2014/main" id="{D7068495-E87E-4074-918D-E37111AA5BA0}"/>
                  </a:ext>
                </a:extLst>
              </p:cNvPr>
              <p:cNvSpPr txBox="1"/>
              <p:nvPr/>
            </p:nvSpPr>
            <p:spPr>
              <a:xfrm>
                <a:off x="4427984" y="2213883"/>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700。</a:t>
                </a:r>
                <a:endParaRPr lang="zh-CN" altLang="en-US" sz="1300" dirty="0">
                  <a:solidFill>
                    <a:schemeClr val="tx1">
                      <a:lumMod val="75000"/>
                      <a:lumOff val="25000"/>
                    </a:schemeClr>
                  </a:solidFill>
                  <a:cs typeface="+mn-ea"/>
                  <a:sym typeface="+mn-lt"/>
                </a:endParaRPr>
              </a:p>
            </p:txBody>
          </p:sp>
          <p:sp>
            <p:nvSpPr>
              <p:cNvPr id="39" name="TextBox 19">
                <a:extLst>
                  <a:ext uri="{FF2B5EF4-FFF2-40B4-BE49-F238E27FC236}">
                    <a16:creationId xmlns:a16="http://schemas.microsoft.com/office/drawing/2014/main" id="{BCE3E763-E451-404A-952C-B5020FEA004F}"/>
                  </a:ext>
                </a:extLst>
              </p:cNvPr>
              <p:cNvSpPr txBox="1"/>
              <p:nvPr/>
            </p:nvSpPr>
            <p:spPr>
              <a:xfrm>
                <a:off x="4427984" y="2536768"/>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600。</a:t>
                </a:r>
                <a:endParaRPr lang="zh-CN" altLang="en-US" sz="1300" dirty="0">
                  <a:solidFill>
                    <a:schemeClr val="tx1">
                      <a:lumMod val="75000"/>
                      <a:lumOff val="25000"/>
                    </a:schemeClr>
                  </a:solidFill>
                  <a:cs typeface="+mn-ea"/>
                  <a:sym typeface="+mn-lt"/>
                </a:endParaRPr>
              </a:p>
            </p:txBody>
          </p:sp>
          <p:sp>
            <p:nvSpPr>
              <p:cNvPr id="40" name="TextBox 20">
                <a:extLst>
                  <a:ext uri="{FF2B5EF4-FFF2-40B4-BE49-F238E27FC236}">
                    <a16:creationId xmlns:a16="http://schemas.microsoft.com/office/drawing/2014/main" id="{6791B419-29B3-47A6-B8C0-AA9C3A19F6E6}"/>
                  </a:ext>
                </a:extLst>
              </p:cNvPr>
              <p:cNvSpPr txBox="1"/>
              <p:nvPr/>
            </p:nvSpPr>
            <p:spPr>
              <a:xfrm>
                <a:off x="4427984" y="2859653"/>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500。</a:t>
                </a:r>
                <a:endParaRPr lang="zh-CN" altLang="en-US" sz="1300" dirty="0">
                  <a:solidFill>
                    <a:schemeClr val="tx1">
                      <a:lumMod val="75000"/>
                      <a:lumOff val="25000"/>
                    </a:schemeClr>
                  </a:solidFill>
                  <a:cs typeface="+mn-ea"/>
                  <a:sym typeface="+mn-lt"/>
                </a:endParaRPr>
              </a:p>
            </p:txBody>
          </p:sp>
          <p:sp>
            <p:nvSpPr>
              <p:cNvPr id="41" name="TextBox 21">
                <a:extLst>
                  <a:ext uri="{FF2B5EF4-FFF2-40B4-BE49-F238E27FC236}">
                    <a16:creationId xmlns:a16="http://schemas.microsoft.com/office/drawing/2014/main" id="{1A76AAB9-8EF3-49A0-929A-9C50645C3F20}"/>
                  </a:ext>
                </a:extLst>
              </p:cNvPr>
              <p:cNvSpPr txBox="1"/>
              <p:nvPr/>
            </p:nvSpPr>
            <p:spPr>
              <a:xfrm>
                <a:off x="4427984" y="3182538"/>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400。</a:t>
                </a:r>
                <a:endParaRPr lang="zh-CN" altLang="en-US" sz="1300" dirty="0">
                  <a:solidFill>
                    <a:schemeClr val="tx1">
                      <a:lumMod val="75000"/>
                      <a:lumOff val="25000"/>
                    </a:schemeClr>
                  </a:solidFill>
                  <a:cs typeface="+mn-ea"/>
                  <a:sym typeface="+mn-lt"/>
                </a:endParaRPr>
              </a:p>
            </p:txBody>
          </p:sp>
          <p:sp>
            <p:nvSpPr>
              <p:cNvPr id="42" name="TextBox 22">
                <a:extLst>
                  <a:ext uri="{FF2B5EF4-FFF2-40B4-BE49-F238E27FC236}">
                    <a16:creationId xmlns:a16="http://schemas.microsoft.com/office/drawing/2014/main" id="{7BF92EC3-CA06-47BA-8F98-4CFE4E99E070}"/>
                  </a:ext>
                </a:extLst>
              </p:cNvPr>
              <p:cNvSpPr txBox="1"/>
              <p:nvPr/>
            </p:nvSpPr>
            <p:spPr>
              <a:xfrm>
                <a:off x="4427984" y="3505423"/>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300。</a:t>
                </a:r>
                <a:endParaRPr lang="zh-CN" altLang="en-US" sz="1300" dirty="0">
                  <a:solidFill>
                    <a:schemeClr val="tx1">
                      <a:lumMod val="75000"/>
                      <a:lumOff val="25000"/>
                    </a:schemeClr>
                  </a:solidFill>
                  <a:cs typeface="+mn-ea"/>
                  <a:sym typeface="+mn-lt"/>
                </a:endParaRPr>
              </a:p>
            </p:txBody>
          </p:sp>
          <p:sp>
            <p:nvSpPr>
              <p:cNvPr id="43" name="TextBox 23">
                <a:extLst>
                  <a:ext uri="{FF2B5EF4-FFF2-40B4-BE49-F238E27FC236}">
                    <a16:creationId xmlns:a16="http://schemas.microsoft.com/office/drawing/2014/main" id="{10A73205-569C-47D3-9960-DC3CA1192AF2}"/>
                  </a:ext>
                </a:extLst>
              </p:cNvPr>
              <p:cNvSpPr txBox="1"/>
              <p:nvPr/>
            </p:nvSpPr>
            <p:spPr>
              <a:xfrm>
                <a:off x="4427984" y="3828308"/>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200。</a:t>
                </a:r>
                <a:endParaRPr lang="zh-CN" altLang="en-US" sz="1300" dirty="0">
                  <a:solidFill>
                    <a:schemeClr val="tx1">
                      <a:lumMod val="75000"/>
                      <a:lumOff val="25000"/>
                    </a:schemeClr>
                  </a:solidFill>
                  <a:cs typeface="+mn-ea"/>
                  <a:sym typeface="+mn-lt"/>
                </a:endParaRPr>
              </a:p>
            </p:txBody>
          </p:sp>
          <p:sp>
            <p:nvSpPr>
              <p:cNvPr id="44" name="TextBox 24">
                <a:extLst>
                  <a:ext uri="{FF2B5EF4-FFF2-40B4-BE49-F238E27FC236}">
                    <a16:creationId xmlns:a16="http://schemas.microsoft.com/office/drawing/2014/main" id="{C6EF6668-FF30-4F41-B173-FD03F0CF4D68}"/>
                  </a:ext>
                </a:extLst>
              </p:cNvPr>
              <p:cNvSpPr txBox="1"/>
              <p:nvPr/>
            </p:nvSpPr>
            <p:spPr>
              <a:xfrm>
                <a:off x="4427984" y="4151190"/>
                <a:ext cx="576064" cy="248822"/>
              </a:xfrm>
              <a:prstGeom prst="rect">
                <a:avLst/>
              </a:prstGeom>
              <a:noFill/>
            </p:spPr>
            <p:txBody>
              <a:bodyPr wrap="square" rtlCol="0">
                <a:spAutoFit/>
              </a:bodyPr>
              <a:lstStyle/>
              <a:p>
                <a:pPr algn="ctr"/>
                <a:r>
                  <a:rPr lang="en-US" altLang="zh-CN" sz="1300" dirty="0">
                    <a:solidFill>
                      <a:schemeClr val="tx1">
                        <a:lumMod val="75000"/>
                        <a:lumOff val="25000"/>
                      </a:schemeClr>
                    </a:solidFill>
                    <a:cs typeface="+mn-ea"/>
                    <a:sym typeface="+mn-lt"/>
                  </a:rPr>
                  <a:t>100。</a:t>
                </a:r>
                <a:endParaRPr lang="zh-CN" altLang="en-US" sz="1300" dirty="0">
                  <a:solidFill>
                    <a:schemeClr val="tx1">
                      <a:lumMod val="75000"/>
                      <a:lumOff val="25000"/>
                    </a:schemeClr>
                  </a:solidFill>
                  <a:cs typeface="+mn-ea"/>
                  <a:sym typeface="+mn-lt"/>
                </a:endParaRPr>
              </a:p>
            </p:txBody>
          </p:sp>
        </p:grpSp>
        <p:sp>
          <p:nvSpPr>
            <p:cNvPr id="8" name="矩形 2">
              <a:extLst>
                <a:ext uri="{FF2B5EF4-FFF2-40B4-BE49-F238E27FC236}">
                  <a16:creationId xmlns:a16="http://schemas.microsoft.com/office/drawing/2014/main" id="{D5655557-9AE3-4EB4-821A-94ABCDE7B5A1}"/>
                </a:ext>
              </a:extLst>
            </p:cNvPr>
            <p:cNvSpPr/>
            <p:nvPr/>
          </p:nvSpPr>
          <p:spPr>
            <a:xfrm>
              <a:off x="3073000" y="3465630"/>
              <a:ext cx="288000" cy="1440000"/>
            </a:xfrm>
            <a:prstGeom prst="rect">
              <a:avLst/>
            </a:prstGeom>
            <a:gradFill>
              <a:gsLst>
                <a:gs pos="0">
                  <a:srgbClr val="294AF4"/>
                </a:gs>
                <a:gs pos="100000">
                  <a:srgbClr val="C651E8"/>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tx1">
                    <a:lumMod val="75000"/>
                    <a:lumOff val="25000"/>
                  </a:schemeClr>
                </a:solidFill>
                <a:cs typeface="+mn-ea"/>
                <a:sym typeface="+mn-lt"/>
              </a:endParaRPr>
            </a:p>
          </p:txBody>
        </p:sp>
        <p:sp>
          <p:nvSpPr>
            <p:cNvPr id="9" name="矩形 4">
              <a:extLst>
                <a:ext uri="{FF2B5EF4-FFF2-40B4-BE49-F238E27FC236}">
                  <a16:creationId xmlns:a16="http://schemas.microsoft.com/office/drawing/2014/main" id="{F5B6847D-61B5-48C8-83E4-6559D99EEB47}"/>
                </a:ext>
              </a:extLst>
            </p:cNvPr>
            <p:cNvSpPr/>
            <p:nvPr/>
          </p:nvSpPr>
          <p:spPr>
            <a:xfrm>
              <a:off x="3913285" y="3717630"/>
              <a:ext cx="288000" cy="1188000"/>
            </a:xfrm>
            <a:prstGeom prst="rect">
              <a:avLst/>
            </a:prstGeom>
            <a:gradFill>
              <a:gsLst>
                <a:gs pos="0">
                  <a:srgbClr val="294AF4"/>
                </a:gs>
                <a:gs pos="100000">
                  <a:srgbClr val="C651E8"/>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tx1">
                    <a:lumMod val="75000"/>
                    <a:lumOff val="25000"/>
                  </a:schemeClr>
                </a:solidFill>
                <a:cs typeface="+mn-ea"/>
                <a:sym typeface="+mn-lt"/>
              </a:endParaRPr>
            </a:p>
          </p:txBody>
        </p:sp>
        <p:sp>
          <p:nvSpPr>
            <p:cNvPr id="10" name="矩形 6">
              <a:extLst>
                <a:ext uri="{FF2B5EF4-FFF2-40B4-BE49-F238E27FC236}">
                  <a16:creationId xmlns:a16="http://schemas.microsoft.com/office/drawing/2014/main" id="{4AE0D89B-3C7F-4830-B801-D7F5ABCC1B8D}"/>
                </a:ext>
              </a:extLst>
            </p:cNvPr>
            <p:cNvSpPr/>
            <p:nvPr/>
          </p:nvSpPr>
          <p:spPr>
            <a:xfrm>
              <a:off x="4753570" y="3213630"/>
              <a:ext cx="288000" cy="1692000"/>
            </a:xfrm>
            <a:prstGeom prst="rect">
              <a:avLst/>
            </a:prstGeom>
            <a:gradFill>
              <a:gsLst>
                <a:gs pos="0">
                  <a:srgbClr val="294AF4"/>
                </a:gs>
                <a:gs pos="100000">
                  <a:srgbClr val="C651E8"/>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tx1">
                    <a:lumMod val="75000"/>
                    <a:lumOff val="25000"/>
                  </a:schemeClr>
                </a:solidFill>
                <a:cs typeface="+mn-ea"/>
                <a:sym typeface="+mn-lt"/>
              </a:endParaRPr>
            </a:p>
          </p:txBody>
        </p:sp>
        <p:sp>
          <p:nvSpPr>
            <p:cNvPr id="11" name="矩形 8">
              <a:extLst>
                <a:ext uri="{FF2B5EF4-FFF2-40B4-BE49-F238E27FC236}">
                  <a16:creationId xmlns:a16="http://schemas.microsoft.com/office/drawing/2014/main" id="{5F1F9719-F01C-4498-BE27-6C1F9FDD231F}"/>
                </a:ext>
              </a:extLst>
            </p:cNvPr>
            <p:cNvSpPr/>
            <p:nvPr/>
          </p:nvSpPr>
          <p:spPr>
            <a:xfrm>
              <a:off x="5593854" y="2673656"/>
              <a:ext cx="288000" cy="2232000"/>
            </a:xfrm>
            <a:prstGeom prst="rect">
              <a:avLst/>
            </a:prstGeom>
            <a:gradFill>
              <a:gsLst>
                <a:gs pos="0">
                  <a:srgbClr val="294AF4"/>
                </a:gs>
                <a:gs pos="100000">
                  <a:srgbClr val="C651E8"/>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tx1">
                    <a:lumMod val="75000"/>
                    <a:lumOff val="25000"/>
                  </a:schemeClr>
                </a:solidFill>
                <a:cs typeface="+mn-ea"/>
                <a:sym typeface="+mn-lt"/>
              </a:endParaRPr>
            </a:p>
          </p:txBody>
        </p:sp>
        <p:sp>
          <p:nvSpPr>
            <p:cNvPr id="12" name="15">
              <a:extLst>
                <a:ext uri="{FF2B5EF4-FFF2-40B4-BE49-F238E27FC236}">
                  <a16:creationId xmlns:a16="http://schemas.microsoft.com/office/drawing/2014/main" id="{B3D9BECA-00A5-4F44-A650-83212BEC75A0}"/>
                </a:ext>
              </a:extLst>
            </p:cNvPr>
            <p:cNvSpPr txBox="1"/>
            <p:nvPr/>
          </p:nvSpPr>
          <p:spPr>
            <a:xfrm>
              <a:off x="2913246" y="3160525"/>
              <a:ext cx="581400" cy="257691"/>
            </a:xfrm>
            <a:prstGeom prst="rect">
              <a:avLst/>
            </a:prstGeom>
            <a:noFill/>
          </p:spPr>
          <p:txBody>
            <a:bodyPr wrap="square" lIns="101764" tIns="50880" rIns="101764" bIns="50880" rtlCol="0">
              <a:spAutoFit/>
            </a:bodyPr>
            <a:lstStyle/>
            <a:p>
              <a:pPr algn="ctr"/>
              <a:r>
                <a:rPr lang="en-US" altLang="zh-CN" sz="1300" b="1" dirty="0">
                  <a:solidFill>
                    <a:schemeClr val="tx1">
                      <a:lumMod val="75000"/>
                      <a:lumOff val="25000"/>
                    </a:schemeClr>
                  </a:solidFill>
                  <a:cs typeface="+mn-ea"/>
                  <a:sym typeface="+mn-lt"/>
                </a:rPr>
                <a:t>530。</a:t>
              </a:r>
              <a:endParaRPr lang="zh-CN" altLang="en-US" sz="1300" b="1" dirty="0">
                <a:solidFill>
                  <a:schemeClr val="tx1">
                    <a:lumMod val="75000"/>
                    <a:lumOff val="25000"/>
                  </a:schemeClr>
                </a:solidFill>
                <a:cs typeface="+mn-ea"/>
                <a:sym typeface="+mn-lt"/>
              </a:endParaRPr>
            </a:p>
          </p:txBody>
        </p:sp>
        <p:sp>
          <p:nvSpPr>
            <p:cNvPr id="13" name="12">
              <a:extLst>
                <a:ext uri="{FF2B5EF4-FFF2-40B4-BE49-F238E27FC236}">
                  <a16:creationId xmlns:a16="http://schemas.microsoft.com/office/drawing/2014/main" id="{9CF8C04D-609F-4F57-A0BE-C01F2A1B7305}"/>
                </a:ext>
              </a:extLst>
            </p:cNvPr>
            <p:cNvSpPr txBox="1"/>
            <p:nvPr/>
          </p:nvSpPr>
          <p:spPr>
            <a:xfrm>
              <a:off x="3769611" y="3427190"/>
              <a:ext cx="581400" cy="257691"/>
            </a:xfrm>
            <a:prstGeom prst="rect">
              <a:avLst/>
            </a:prstGeom>
            <a:noFill/>
          </p:spPr>
          <p:txBody>
            <a:bodyPr wrap="square" lIns="101764" tIns="50880" rIns="101764" bIns="50880" rtlCol="0">
              <a:spAutoFit/>
            </a:bodyPr>
            <a:lstStyle/>
            <a:p>
              <a:pPr algn="ctr"/>
              <a:r>
                <a:rPr lang="en-US" altLang="zh-CN" sz="1300" b="1" dirty="0">
                  <a:solidFill>
                    <a:schemeClr val="tx1">
                      <a:lumMod val="75000"/>
                      <a:lumOff val="25000"/>
                    </a:schemeClr>
                  </a:solidFill>
                  <a:cs typeface="+mn-ea"/>
                  <a:sym typeface="+mn-lt"/>
                </a:rPr>
                <a:t>460。</a:t>
              </a:r>
              <a:endParaRPr lang="zh-CN" altLang="en-US" sz="1300" b="1" dirty="0">
                <a:solidFill>
                  <a:schemeClr val="tx1">
                    <a:lumMod val="75000"/>
                    <a:lumOff val="25000"/>
                  </a:schemeClr>
                </a:solidFill>
                <a:cs typeface="+mn-ea"/>
                <a:sym typeface="+mn-lt"/>
              </a:endParaRPr>
            </a:p>
          </p:txBody>
        </p:sp>
        <p:sp>
          <p:nvSpPr>
            <p:cNvPr id="14" name="20">
              <a:extLst>
                <a:ext uri="{FF2B5EF4-FFF2-40B4-BE49-F238E27FC236}">
                  <a16:creationId xmlns:a16="http://schemas.microsoft.com/office/drawing/2014/main" id="{3C99731A-F30C-4FFB-99FC-CA337DD9B0DF}"/>
                </a:ext>
              </a:extLst>
            </p:cNvPr>
            <p:cNvSpPr txBox="1"/>
            <p:nvPr/>
          </p:nvSpPr>
          <p:spPr>
            <a:xfrm>
              <a:off x="4583595" y="2907079"/>
              <a:ext cx="653032" cy="257691"/>
            </a:xfrm>
            <a:prstGeom prst="rect">
              <a:avLst/>
            </a:prstGeom>
            <a:noFill/>
          </p:spPr>
          <p:txBody>
            <a:bodyPr wrap="square" lIns="101764" tIns="50880" rIns="101764" bIns="50880" rtlCol="0">
              <a:spAutoFit/>
            </a:bodyPr>
            <a:lstStyle/>
            <a:p>
              <a:pPr algn="ctr"/>
              <a:r>
                <a:rPr lang="en-US" altLang="zh-CN" sz="1300" b="1" dirty="0">
                  <a:solidFill>
                    <a:schemeClr val="tx1">
                      <a:lumMod val="75000"/>
                      <a:lumOff val="25000"/>
                    </a:schemeClr>
                  </a:solidFill>
                  <a:cs typeface="+mn-ea"/>
                  <a:sym typeface="+mn-lt"/>
                </a:rPr>
                <a:t>610。</a:t>
              </a:r>
              <a:endParaRPr lang="zh-CN" altLang="en-US" sz="1300" b="1" dirty="0">
                <a:solidFill>
                  <a:schemeClr val="tx1">
                    <a:lumMod val="75000"/>
                    <a:lumOff val="25000"/>
                  </a:schemeClr>
                </a:solidFill>
                <a:cs typeface="+mn-ea"/>
                <a:sym typeface="+mn-lt"/>
              </a:endParaRPr>
            </a:p>
          </p:txBody>
        </p:sp>
        <p:sp>
          <p:nvSpPr>
            <p:cNvPr id="15" name="16">
              <a:extLst>
                <a:ext uri="{FF2B5EF4-FFF2-40B4-BE49-F238E27FC236}">
                  <a16:creationId xmlns:a16="http://schemas.microsoft.com/office/drawing/2014/main" id="{055610FB-79A0-4F59-841F-F8564CCA1A82}"/>
                </a:ext>
              </a:extLst>
            </p:cNvPr>
            <p:cNvSpPr txBox="1"/>
            <p:nvPr/>
          </p:nvSpPr>
          <p:spPr>
            <a:xfrm>
              <a:off x="5447224" y="2377064"/>
              <a:ext cx="581400" cy="257691"/>
            </a:xfrm>
            <a:prstGeom prst="rect">
              <a:avLst/>
            </a:prstGeom>
            <a:noFill/>
          </p:spPr>
          <p:txBody>
            <a:bodyPr wrap="square" lIns="101764" tIns="50880" rIns="101764" bIns="50880" rtlCol="0">
              <a:spAutoFit/>
            </a:bodyPr>
            <a:lstStyle/>
            <a:p>
              <a:pPr algn="ctr"/>
              <a:r>
                <a:rPr lang="en-US" altLang="zh-CN" sz="1300" b="1" dirty="0">
                  <a:solidFill>
                    <a:schemeClr val="tx1">
                      <a:lumMod val="75000"/>
                      <a:lumOff val="25000"/>
                    </a:schemeClr>
                  </a:solidFill>
                  <a:cs typeface="+mn-ea"/>
                  <a:sym typeface="+mn-lt"/>
                </a:rPr>
                <a:t>780。</a:t>
              </a:r>
              <a:endParaRPr lang="zh-CN" altLang="en-US" sz="1300" b="1" dirty="0">
                <a:solidFill>
                  <a:schemeClr val="tx1">
                    <a:lumMod val="75000"/>
                    <a:lumOff val="25000"/>
                  </a:schemeClr>
                </a:solidFill>
                <a:cs typeface="+mn-ea"/>
                <a:sym typeface="+mn-lt"/>
              </a:endParaRPr>
            </a:p>
          </p:txBody>
        </p:sp>
        <p:sp>
          <p:nvSpPr>
            <p:cNvPr id="16" name="TextBox 49">
              <a:extLst>
                <a:ext uri="{FF2B5EF4-FFF2-40B4-BE49-F238E27FC236}">
                  <a16:creationId xmlns:a16="http://schemas.microsoft.com/office/drawing/2014/main" id="{A98C8436-8579-4C3F-8B33-533607BD6F64}"/>
                </a:ext>
              </a:extLst>
            </p:cNvPr>
            <p:cNvSpPr txBox="1"/>
            <p:nvPr/>
          </p:nvSpPr>
          <p:spPr>
            <a:xfrm>
              <a:off x="2712892" y="4972174"/>
              <a:ext cx="764020" cy="244595"/>
            </a:xfrm>
            <a:prstGeom prst="rect">
              <a:avLst/>
            </a:prstGeom>
            <a:noFill/>
          </p:spPr>
          <p:txBody>
            <a:bodyPr wrap="square" lIns="101764" tIns="50880" rIns="101764" bIns="50880" rtlCol="0">
              <a:spAutoFit/>
            </a:bodyPr>
            <a:lstStyle/>
            <a:p>
              <a:pPr algn="ctr"/>
              <a:r>
                <a:rPr lang="zh-CN" altLang="en-US" sz="1200" dirty="0">
                  <a:solidFill>
                    <a:schemeClr val="tx1">
                      <a:lumMod val="75000"/>
                      <a:lumOff val="25000"/>
                    </a:schemeClr>
                  </a:solidFill>
                  <a:cs typeface="+mn-ea"/>
                  <a:sym typeface="+mn-lt"/>
                </a:rPr>
                <a:t>Item one</a:t>
              </a:r>
            </a:p>
          </p:txBody>
        </p:sp>
        <p:sp>
          <p:nvSpPr>
            <p:cNvPr id="17" name="TextBox 50">
              <a:extLst>
                <a:ext uri="{FF2B5EF4-FFF2-40B4-BE49-F238E27FC236}">
                  <a16:creationId xmlns:a16="http://schemas.microsoft.com/office/drawing/2014/main" id="{A11F2406-5FEC-43F8-AF87-60EDDB5508A5}"/>
                </a:ext>
              </a:extLst>
            </p:cNvPr>
            <p:cNvSpPr txBox="1"/>
            <p:nvPr/>
          </p:nvSpPr>
          <p:spPr>
            <a:xfrm>
              <a:off x="3576988" y="4972174"/>
              <a:ext cx="764020" cy="244595"/>
            </a:xfrm>
            <a:prstGeom prst="rect">
              <a:avLst/>
            </a:prstGeom>
            <a:noFill/>
          </p:spPr>
          <p:txBody>
            <a:bodyPr wrap="square" lIns="101764" tIns="50880" rIns="101764" bIns="50880" rtlCol="0">
              <a:spAutoFit/>
            </a:bodyPr>
            <a:lstStyle/>
            <a:p>
              <a:pPr algn="ctr"/>
              <a:r>
                <a:rPr lang="zh-CN" altLang="en-US" sz="1200" dirty="0">
                  <a:solidFill>
                    <a:schemeClr val="tx1">
                      <a:lumMod val="75000"/>
                      <a:lumOff val="25000"/>
                    </a:schemeClr>
                  </a:solidFill>
                  <a:cs typeface="+mn-ea"/>
                  <a:sym typeface="+mn-lt"/>
                </a:rPr>
                <a:t>Item 2</a:t>
              </a:r>
            </a:p>
          </p:txBody>
        </p:sp>
        <p:sp>
          <p:nvSpPr>
            <p:cNvPr id="18" name="TextBox 51">
              <a:extLst>
                <a:ext uri="{FF2B5EF4-FFF2-40B4-BE49-F238E27FC236}">
                  <a16:creationId xmlns:a16="http://schemas.microsoft.com/office/drawing/2014/main" id="{3BDFE607-40D8-4E8C-B8EE-3A98067B346B}"/>
                </a:ext>
              </a:extLst>
            </p:cNvPr>
            <p:cNvSpPr txBox="1"/>
            <p:nvPr/>
          </p:nvSpPr>
          <p:spPr>
            <a:xfrm>
              <a:off x="4369076" y="4972174"/>
              <a:ext cx="764020" cy="244595"/>
            </a:xfrm>
            <a:prstGeom prst="rect">
              <a:avLst/>
            </a:prstGeom>
            <a:noFill/>
          </p:spPr>
          <p:txBody>
            <a:bodyPr wrap="square" lIns="101764" tIns="50880" rIns="101764" bIns="50880" rtlCol="0">
              <a:spAutoFit/>
            </a:bodyPr>
            <a:lstStyle/>
            <a:p>
              <a:pPr algn="ctr"/>
              <a:r>
                <a:rPr lang="zh-CN" altLang="en-US" sz="1200" dirty="0">
                  <a:solidFill>
                    <a:schemeClr val="tx1">
                      <a:lumMod val="75000"/>
                      <a:lumOff val="25000"/>
                    </a:schemeClr>
                  </a:solidFill>
                  <a:cs typeface="+mn-ea"/>
                  <a:sym typeface="+mn-lt"/>
                </a:rPr>
                <a:t>Item 3</a:t>
              </a:r>
            </a:p>
          </p:txBody>
        </p:sp>
        <p:sp>
          <p:nvSpPr>
            <p:cNvPr id="19" name="TextBox 52">
              <a:extLst>
                <a:ext uri="{FF2B5EF4-FFF2-40B4-BE49-F238E27FC236}">
                  <a16:creationId xmlns:a16="http://schemas.microsoft.com/office/drawing/2014/main" id="{620EE9FA-5A88-464B-B5E4-996345490C54}"/>
                </a:ext>
              </a:extLst>
            </p:cNvPr>
            <p:cNvSpPr txBox="1"/>
            <p:nvPr/>
          </p:nvSpPr>
          <p:spPr>
            <a:xfrm>
              <a:off x="5224656" y="4972174"/>
              <a:ext cx="764020" cy="244595"/>
            </a:xfrm>
            <a:prstGeom prst="rect">
              <a:avLst/>
            </a:prstGeom>
            <a:noFill/>
          </p:spPr>
          <p:txBody>
            <a:bodyPr wrap="square" lIns="101764" tIns="50880" rIns="101764" bIns="50880" rtlCol="0">
              <a:spAutoFit/>
            </a:bodyPr>
            <a:lstStyle/>
            <a:p>
              <a:pPr algn="ctr"/>
              <a:r>
                <a:rPr lang="zh-CN" altLang="en-US" sz="1200" dirty="0">
                  <a:solidFill>
                    <a:schemeClr val="tx1">
                      <a:lumMod val="75000"/>
                      <a:lumOff val="25000"/>
                    </a:schemeClr>
                  </a:solidFill>
                  <a:cs typeface="+mn-ea"/>
                  <a:sym typeface="+mn-lt"/>
                </a:rPr>
                <a:t>Item 4</a:t>
              </a:r>
            </a:p>
          </p:txBody>
        </p:sp>
        <p:sp>
          <p:nvSpPr>
            <p:cNvPr id="20" name="TextBox 53">
              <a:extLst>
                <a:ext uri="{FF2B5EF4-FFF2-40B4-BE49-F238E27FC236}">
                  <a16:creationId xmlns:a16="http://schemas.microsoft.com/office/drawing/2014/main" id="{8EC9ACBD-4FC9-4299-AAF7-736AF82B4E17}"/>
                </a:ext>
              </a:extLst>
            </p:cNvPr>
            <p:cNvSpPr txBox="1"/>
            <p:nvPr/>
          </p:nvSpPr>
          <p:spPr>
            <a:xfrm>
              <a:off x="4344790" y="2002385"/>
              <a:ext cx="1057026" cy="244595"/>
            </a:xfrm>
            <a:prstGeom prst="rect">
              <a:avLst/>
            </a:prstGeom>
            <a:noFill/>
          </p:spPr>
          <p:txBody>
            <a:bodyPr wrap="square" lIns="101764" tIns="50880" rIns="101764" bIns="50880" rtlCol="0">
              <a:spAutoFit/>
            </a:bodyPr>
            <a:lstStyle/>
            <a:p>
              <a:r>
                <a:rPr lang="zh-CN" altLang="en-US" sz="1200" dirty="0">
                  <a:solidFill>
                    <a:schemeClr val="tx1">
                      <a:lumMod val="75000"/>
                      <a:lumOff val="25000"/>
                    </a:schemeClr>
                  </a:solidFill>
                  <a:cs typeface="+mn-ea"/>
                  <a:sym typeface="+mn-lt"/>
                </a:rPr>
                <a:t>Unit: 10,000 yuan</a:t>
              </a:r>
            </a:p>
          </p:txBody>
        </p:sp>
        <p:sp>
          <p:nvSpPr>
            <p:cNvPr id="21" name="矩形 3">
              <a:extLst>
                <a:ext uri="{FF2B5EF4-FFF2-40B4-BE49-F238E27FC236}">
                  <a16:creationId xmlns:a16="http://schemas.microsoft.com/office/drawing/2014/main" id="{5EA4D0FC-54F2-42C9-932B-01F166F07A7F}"/>
                </a:ext>
              </a:extLst>
            </p:cNvPr>
            <p:cNvSpPr/>
            <p:nvPr/>
          </p:nvSpPr>
          <p:spPr>
            <a:xfrm>
              <a:off x="3583738" y="3069654"/>
              <a:ext cx="288000" cy="1836000"/>
            </a:xfrm>
            <a:prstGeom prst="rect">
              <a:avLst/>
            </a:prstGeom>
            <a:gradFill>
              <a:gsLst>
                <a:gs pos="100000">
                  <a:srgbClr val="C651E8"/>
                </a:gs>
                <a:gs pos="0">
                  <a:srgbClr val="294AF4"/>
                </a:gs>
              </a:gsLst>
              <a:lin ang="5400000" scaled="1"/>
            </a:gra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tx1">
                    <a:lumMod val="75000"/>
                    <a:lumOff val="25000"/>
                  </a:schemeClr>
                </a:solidFill>
                <a:cs typeface="+mn-ea"/>
                <a:sym typeface="+mn-lt"/>
              </a:endParaRPr>
            </a:p>
          </p:txBody>
        </p:sp>
        <p:sp>
          <p:nvSpPr>
            <p:cNvPr id="22" name="矩形 5">
              <a:extLst>
                <a:ext uri="{FF2B5EF4-FFF2-40B4-BE49-F238E27FC236}">
                  <a16:creationId xmlns:a16="http://schemas.microsoft.com/office/drawing/2014/main" id="{E292F6C0-B9FC-46AF-A008-BD82C54B8F37}"/>
                </a:ext>
              </a:extLst>
            </p:cNvPr>
            <p:cNvSpPr/>
            <p:nvPr/>
          </p:nvSpPr>
          <p:spPr>
            <a:xfrm>
              <a:off x="4420777" y="3501656"/>
              <a:ext cx="288000" cy="1404000"/>
            </a:xfrm>
            <a:prstGeom prst="rect">
              <a:avLst/>
            </a:prstGeom>
            <a:gradFill>
              <a:gsLst>
                <a:gs pos="100000">
                  <a:srgbClr val="C651E8"/>
                </a:gs>
                <a:gs pos="0">
                  <a:srgbClr val="294AF4"/>
                </a:gs>
              </a:gsLst>
              <a:lin ang="5400000" scaled="1"/>
            </a:gra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tx1">
                    <a:lumMod val="75000"/>
                    <a:lumOff val="25000"/>
                  </a:schemeClr>
                </a:solidFill>
                <a:cs typeface="+mn-ea"/>
                <a:sym typeface="+mn-lt"/>
              </a:endParaRPr>
            </a:p>
          </p:txBody>
        </p:sp>
        <p:sp>
          <p:nvSpPr>
            <p:cNvPr id="23" name="矩形 7">
              <a:extLst>
                <a:ext uri="{FF2B5EF4-FFF2-40B4-BE49-F238E27FC236}">
                  <a16:creationId xmlns:a16="http://schemas.microsoft.com/office/drawing/2014/main" id="{84A9751D-F798-472B-A96D-09B1509DD3A2}"/>
                </a:ext>
              </a:extLst>
            </p:cNvPr>
            <p:cNvSpPr/>
            <p:nvPr/>
          </p:nvSpPr>
          <p:spPr>
            <a:xfrm>
              <a:off x="5257816" y="3609630"/>
              <a:ext cx="288000" cy="1296000"/>
            </a:xfrm>
            <a:prstGeom prst="rect">
              <a:avLst/>
            </a:prstGeom>
            <a:gradFill>
              <a:gsLst>
                <a:gs pos="100000">
                  <a:srgbClr val="C651E8"/>
                </a:gs>
                <a:gs pos="0">
                  <a:srgbClr val="294AF4"/>
                </a:gs>
              </a:gsLst>
              <a:lin ang="5400000" scaled="1"/>
            </a:gra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tx1">
                    <a:lumMod val="75000"/>
                    <a:lumOff val="25000"/>
                  </a:schemeClr>
                </a:solidFill>
                <a:cs typeface="+mn-ea"/>
                <a:sym typeface="+mn-lt"/>
              </a:endParaRPr>
            </a:p>
          </p:txBody>
        </p:sp>
        <p:sp>
          <p:nvSpPr>
            <p:cNvPr id="24" name="矩形 1">
              <a:extLst>
                <a:ext uri="{FF2B5EF4-FFF2-40B4-BE49-F238E27FC236}">
                  <a16:creationId xmlns:a16="http://schemas.microsoft.com/office/drawing/2014/main" id="{1A9C5B36-B8CB-4F37-9822-5EBEB50ACD9F}"/>
                </a:ext>
              </a:extLst>
            </p:cNvPr>
            <p:cNvSpPr/>
            <p:nvPr/>
          </p:nvSpPr>
          <p:spPr>
            <a:xfrm>
              <a:off x="2746699" y="3717630"/>
              <a:ext cx="288000" cy="1188000"/>
            </a:xfrm>
            <a:prstGeom prst="rect">
              <a:avLst/>
            </a:prstGeom>
            <a:gradFill>
              <a:gsLst>
                <a:gs pos="100000">
                  <a:srgbClr val="C651E8"/>
                </a:gs>
                <a:gs pos="0">
                  <a:srgbClr val="294AF4"/>
                </a:gs>
              </a:gsLst>
              <a:lin ang="5400000" scaled="1"/>
            </a:gra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tx1">
                    <a:lumMod val="75000"/>
                    <a:lumOff val="25000"/>
                  </a:schemeClr>
                </a:solidFill>
                <a:cs typeface="+mn-ea"/>
                <a:sym typeface="+mn-lt"/>
              </a:endParaRPr>
            </a:p>
          </p:txBody>
        </p:sp>
      </p:grpSp>
      <p:sp>
        <p:nvSpPr>
          <p:cNvPr id="45" name="TextBox 271">
            <a:extLst>
              <a:ext uri="{FF2B5EF4-FFF2-40B4-BE49-F238E27FC236}">
                <a16:creationId xmlns:a16="http://schemas.microsoft.com/office/drawing/2014/main" id="{9F7FE9AD-0227-497C-9229-C23B4015D6B4}"/>
              </a:ext>
            </a:extLst>
          </p:cNvPr>
          <p:cNvSpPr txBox="1"/>
          <p:nvPr/>
        </p:nvSpPr>
        <p:spPr>
          <a:xfrm>
            <a:off x="7084603" y="3395847"/>
            <a:ext cx="4184265" cy="738664"/>
          </a:xfrm>
          <a:prstGeom prst="rect">
            <a:avLst/>
          </a:prstGeom>
          <a:noFill/>
        </p:spPr>
        <p:txBody>
          <a:bodyPr wrap="square" rtlCol="0">
            <a:spAutoFit/>
          </a:bodyPr>
          <a:lstStyle/>
          <a:p>
            <a:pPr algn="just"/>
            <a:r>
              <a:rPr lang="id-ID" sz="1400" dirty="0">
                <a:solidFill>
                  <a:schemeClr val="tx1">
                    <a:lumMod val="75000"/>
                    <a:lumOff val="25000"/>
                  </a:schemeClr>
                </a:solidFill>
                <a:cs typeface="+mn-ea"/>
                <a:sym typeface="+mn-lt"/>
              </a:rPr>
              <a:t>For every 6 emails received, we get 3 Phone calls. Suitable for all categories business and personal presentation</a:t>
            </a:r>
            <a:r>
              <a:rPr lang="id-ID" sz="1400" b="1" dirty="0">
                <a:solidFill>
                  <a:schemeClr val="tx1">
                    <a:lumMod val="75000"/>
                    <a:lumOff val="25000"/>
                  </a:schemeClr>
                </a:solidFill>
                <a:cs typeface="+mn-ea"/>
                <a:sym typeface="+mn-lt"/>
              </a:rPr>
              <a:t>.</a:t>
            </a:r>
            <a:endParaRPr lang="id-ID" sz="1400" dirty="0">
              <a:solidFill>
                <a:schemeClr val="tx1">
                  <a:lumMod val="75000"/>
                  <a:lumOff val="25000"/>
                </a:schemeClr>
              </a:solidFill>
              <a:cs typeface="+mn-ea"/>
              <a:sym typeface="+mn-lt"/>
            </a:endParaRPr>
          </a:p>
        </p:txBody>
      </p:sp>
      <p:sp>
        <p:nvSpPr>
          <p:cNvPr id="46" name="TextBox 272">
            <a:extLst>
              <a:ext uri="{FF2B5EF4-FFF2-40B4-BE49-F238E27FC236}">
                <a16:creationId xmlns:a16="http://schemas.microsoft.com/office/drawing/2014/main" id="{4EC3BABA-2C56-40BE-8622-51C9C8C2DAA4}"/>
              </a:ext>
            </a:extLst>
          </p:cNvPr>
          <p:cNvSpPr txBox="1"/>
          <p:nvPr/>
        </p:nvSpPr>
        <p:spPr>
          <a:xfrm>
            <a:off x="7079827" y="2118820"/>
            <a:ext cx="1415772" cy="461665"/>
          </a:xfrm>
          <a:prstGeom prst="rect">
            <a:avLst/>
          </a:prstGeom>
          <a:noFill/>
        </p:spPr>
        <p:txBody>
          <a:bodyPr wrap="none" rtlCol="0">
            <a:spAutoFit/>
          </a:bodyPr>
          <a:lstStyle/>
          <a:p>
            <a:r>
              <a:rPr lang="zh-CN" altLang="en-US" sz="2400" b="1" dirty="0">
                <a:solidFill>
                  <a:schemeClr val="tx1">
                    <a:lumMod val="75000"/>
                    <a:lumOff val="25000"/>
                  </a:schemeClr>
                </a:solidFill>
                <a:cs typeface="+mn-ea"/>
                <a:sym typeface="+mn-lt"/>
              </a:rPr>
              <a:t>Enter the title</a:t>
            </a:r>
            <a:endParaRPr lang="id-ID" sz="2400" b="1" dirty="0">
              <a:solidFill>
                <a:schemeClr val="tx1">
                  <a:lumMod val="75000"/>
                  <a:lumOff val="25000"/>
                </a:schemeClr>
              </a:solidFill>
              <a:cs typeface="+mn-ea"/>
              <a:sym typeface="+mn-lt"/>
            </a:endParaRPr>
          </a:p>
        </p:txBody>
      </p:sp>
      <p:sp>
        <p:nvSpPr>
          <p:cNvPr id="47" name="TextBox 273">
            <a:extLst>
              <a:ext uri="{FF2B5EF4-FFF2-40B4-BE49-F238E27FC236}">
                <a16:creationId xmlns:a16="http://schemas.microsoft.com/office/drawing/2014/main" id="{E1E618D6-916C-46AF-9974-5C6E07085413}"/>
              </a:ext>
            </a:extLst>
          </p:cNvPr>
          <p:cNvSpPr txBox="1"/>
          <p:nvPr/>
        </p:nvSpPr>
        <p:spPr>
          <a:xfrm>
            <a:off x="8724829" y="2617860"/>
            <a:ext cx="2497663" cy="830997"/>
          </a:xfrm>
          <a:prstGeom prst="rect">
            <a:avLst/>
          </a:prstGeom>
          <a:noFill/>
        </p:spPr>
        <p:txBody>
          <a:bodyPr wrap="square" rtlCol="0">
            <a:spAutoFit/>
          </a:bodyPr>
          <a:lstStyle/>
          <a:p>
            <a:pPr algn="just"/>
            <a:r>
              <a:rPr lang="id-ID" sz="1200" dirty="0">
                <a:solidFill>
                  <a:schemeClr val="tx1">
                    <a:lumMod val="75000"/>
                    <a:lumOff val="25000"/>
                  </a:schemeClr>
                </a:solidFill>
                <a:cs typeface="+mn-ea"/>
                <a:sym typeface="+mn-lt"/>
              </a:rPr>
              <a:t>Of shopping carts are abandoned right before the transaction its completed. Suitable for all categories</a:t>
            </a:r>
          </a:p>
        </p:txBody>
      </p:sp>
      <p:sp>
        <p:nvSpPr>
          <p:cNvPr id="48" name="TextBox 274">
            <a:extLst>
              <a:ext uri="{FF2B5EF4-FFF2-40B4-BE49-F238E27FC236}">
                <a16:creationId xmlns:a16="http://schemas.microsoft.com/office/drawing/2014/main" id="{0E4B7518-496F-4746-9C4E-167CDE2D29B5}"/>
              </a:ext>
            </a:extLst>
          </p:cNvPr>
          <p:cNvSpPr txBox="1"/>
          <p:nvPr/>
        </p:nvSpPr>
        <p:spPr>
          <a:xfrm>
            <a:off x="7079827" y="2479361"/>
            <a:ext cx="1391728" cy="923330"/>
          </a:xfrm>
          <a:prstGeom prst="rect">
            <a:avLst/>
          </a:prstGeom>
          <a:noFill/>
        </p:spPr>
        <p:txBody>
          <a:bodyPr wrap="none" rtlCol="0">
            <a:spAutoFit/>
          </a:bodyPr>
          <a:lstStyle/>
          <a:p>
            <a:r>
              <a:rPr lang="en-US" sz="5400" b="1" dirty="0">
                <a:solidFill>
                  <a:schemeClr val="tx1">
                    <a:lumMod val="75000"/>
                    <a:lumOff val="25000"/>
                  </a:schemeClr>
                </a:solidFill>
                <a:cs typeface="+mn-ea"/>
                <a:sym typeface="+mn-lt"/>
              </a:rPr>
              <a:t>80</a:t>
            </a:r>
            <a:r>
              <a:rPr lang="id-ID" sz="5400" b="1" dirty="0">
                <a:solidFill>
                  <a:schemeClr val="tx1">
                    <a:lumMod val="75000"/>
                    <a:lumOff val="25000"/>
                  </a:schemeClr>
                </a:solidFill>
                <a:cs typeface="+mn-ea"/>
                <a:sym typeface="+mn-lt"/>
              </a:rPr>
              <a:t>%</a:t>
            </a:r>
          </a:p>
        </p:txBody>
      </p:sp>
      <p:grpSp>
        <p:nvGrpSpPr>
          <p:cNvPr id="49" name="组合 48">
            <a:extLst>
              <a:ext uri="{FF2B5EF4-FFF2-40B4-BE49-F238E27FC236}">
                <a16:creationId xmlns:a16="http://schemas.microsoft.com/office/drawing/2014/main" id="{4AD1F8D4-4E9F-46CA-B80C-28B88D72402A}"/>
              </a:ext>
            </a:extLst>
          </p:cNvPr>
          <p:cNvGrpSpPr/>
          <p:nvPr/>
        </p:nvGrpSpPr>
        <p:grpSpPr>
          <a:xfrm>
            <a:off x="7114477" y="4763582"/>
            <a:ext cx="2525297" cy="624992"/>
            <a:chOff x="9308302" y="355804"/>
            <a:chExt cx="1885106" cy="466550"/>
          </a:xfrm>
          <a:gradFill>
            <a:gsLst>
              <a:gs pos="100000">
                <a:srgbClr val="004391"/>
              </a:gs>
              <a:gs pos="0">
                <a:srgbClr val="00C3E1"/>
              </a:gs>
            </a:gsLst>
            <a:lin ang="5400000" scaled="1"/>
          </a:gradFill>
        </p:grpSpPr>
        <p:sp>
          <p:nvSpPr>
            <p:cNvPr id="50" name="椭圆 49">
              <a:extLst>
                <a:ext uri="{FF2B5EF4-FFF2-40B4-BE49-F238E27FC236}">
                  <a16:creationId xmlns:a16="http://schemas.microsoft.com/office/drawing/2014/main" id="{ECD52976-2B81-442D-A6A5-5391B346BA53}"/>
                </a:ext>
              </a:extLst>
            </p:cNvPr>
            <p:cNvSpPr/>
            <p:nvPr/>
          </p:nvSpPr>
          <p:spPr>
            <a:xfrm>
              <a:off x="10726859" y="355804"/>
              <a:ext cx="466549" cy="466549"/>
            </a:xfrm>
            <a:prstGeom prst="ellipse">
              <a:avLst/>
            </a:prstGeom>
            <a:gradFill>
              <a:gsLst>
                <a:gs pos="100000">
                  <a:srgbClr val="C651E8"/>
                </a:gs>
                <a:gs pos="0">
                  <a:srgbClr val="294A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1" name="椭圆 50">
              <a:extLst>
                <a:ext uri="{FF2B5EF4-FFF2-40B4-BE49-F238E27FC236}">
                  <a16:creationId xmlns:a16="http://schemas.microsoft.com/office/drawing/2014/main" id="{971310F5-881C-48C1-8A22-1DE9A3B44453}"/>
                </a:ext>
              </a:extLst>
            </p:cNvPr>
            <p:cNvSpPr/>
            <p:nvPr/>
          </p:nvSpPr>
          <p:spPr>
            <a:xfrm>
              <a:off x="10017581" y="355805"/>
              <a:ext cx="466549" cy="466549"/>
            </a:xfrm>
            <a:prstGeom prst="ellipse">
              <a:avLst/>
            </a:prstGeom>
            <a:gradFill>
              <a:gsLst>
                <a:gs pos="100000">
                  <a:srgbClr val="C651E8"/>
                </a:gs>
                <a:gs pos="0">
                  <a:srgbClr val="294A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2" name="椭圆 51">
              <a:extLst>
                <a:ext uri="{FF2B5EF4-FFF2-40B4-BE49-F238E27FC236}">
                  <a16:creationId xmlns:a16="http://schemas.microsoft.com/office/drawing/2014/main" id="{08E3B14F-4F53-4903-9811-A4A6348514D3}"/>
                </a:ext>
              </a:extLst>
            </p:cNvPr>
            <p:cNvSpPr/>
            <p:nvPr/>
          </p:nvSpPr>
          <p:spPr>
            <a:xfrm>
              <a:off x="9308302" y="355805"/>
              <a:ext cx="466549" cy="466549"/>
            </a:xfrm>
            <a:prstGeom prst="ellipse">
              <a:avLst/>
            </a:prstGeom>
            <a:gradFill>
              <a:gsLst>
                <a:gs pos="100000">
                  <a:srgbClr val="C651E8"/>
                </a:gs>
                <a:gs pos="0">
                  <a:srgbClr val="294AF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53" name="Freeform 26">
            <a:extLst>
              <a:ext uri="{FF2B5EF4-FFF2-40B4-BE49-F238E27FC236}">
                <a16:creationId xmlns:a16="http://schemas.microsoft.com/office/drawing/2014/main" id="{EB762CB9-B6DF-4180-B2B5-AF71FDDBE379}"/>
              </a:ext>
            </a:extLst>
          </p:cNvPr>
          <p:cNvSpPr>
            <a:spLocks noEditPoints="1"/>
          </p:cNvSpPr>
          <p:nvPr/>
        </p:nvSpPr>
        <p:spPr bwMode="auto">
          <a:xfrm>
            <a:off x="8225698" y="4907486"/>
            <a:ext cx="330649" cy="330649"/>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nvGrpSpPr>
          <p:cNvPr id="54" name="Group 37">
            <a:extLst>
              <a:ext uri="{FF2B5EF4-FFF2-40B4-BE49-F238E27FC236}">
                <a16:creationId xmlns:a16="http://schemas.microsoft.com/office/drawing/2014/main" id="{F692B6C0-0D5F-4840-BAFB-81BFE4573C85}"/>
              </a:ext>
            </a:extLst>
          </p:cNvPr>
          <p:cNvGrpSpPr/>
          <p:nvPr/>
        </p:nvGrpSpPr>
        <p:grpSpPr>
          <a:xfrm>
            <a:off x="9157875" y="4880910"/>
            <a:ext cx="364238" cy="357299"/>
            <a:chOff x="9459912" y="1135063"/>
            <a:chExt cx="500063" cy="490537"/>
          </a:xfrm>
          <a:solidFill>
            <a:schemeClr val="bg1"/>
          </a:solidFill>
        </p:grpSpPr>
        <p:sp>
          <p:nvSpPr>
            <p:cNvPr id="55" name="Freeform 5">
              <a:extLst>
                <a:ext uri="{FF2B5EF4-FFF2-40B4-BE49-F238E27FC236}">
                  <a16:creationId xmlns:a16="http://schemas.microsoft.com/office/drawing/2014/main" id="{24B2EF03-325E-4DE4-8A33-6E8C7A32D22F}"/>
                </a:ext>
              </a:extLst>
            </p:cNvPr>
            <p:cNvSpPr>
              <a:spLocks noEditPoints="1"/>
            </p:cNvSpPr>
            <p:nvPr/>
          </p:nvSpPr>
          <p:spPr bwMode="auto">
            <a:xfrm>
              <a:off x="9459912" y="1135063"/>
              <a:ext cx="500063" cy="490537"/>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56" name="Freeform 6">
              <a:extLst>
                <a:ext uri="{FF2B5EF4-FFF2-40B4-BE49-F238E27FC236}">
                  <a16:creationId xmlns:a16="http://schemas.microsoft.com/office/drawing/2014/main" id="{15799155-0606-4DAE-92FD-32A00249DD50}"/>
                </a:ext>
              </a:extLst>
            </p:cNvPr>
            <p:cNvSpPr>
              <a:spLocks noEditPoints="1"/>
            </p:cNvSpPr>
            <p:nvPr/>
          </p:nvSpPr>
          <p:spPr bwMode="auto">
            <a:xfrm>
              <a:off x="9640888" y="1308100"/>
              <a:ext cx="134938" cy="138112"/>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57" name="Freeform 7">
              <a:extLst>
                <a:ext uri="{FF2B5EF4-FFF2-40B4-BE49-F238E27FC236}">
                  <a16:creationId xmlns:a16="http://schemas.microsoft.com/office/drawing/2014/main" id="{8EAA981E-99DD-42A7-B66C-9ADF0EB69283}"/>
                </a:ext>
              </a:extLst>
            </p:cNvPr>
            <p:cNvSpPr/>
            <p:nvPr/>
          </p:nvSpPr>
          <p:spPr bwMode="auto">
            <a:xfrm>
              <a:off x="9629775" y="1473200"/>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58" name="Freeform 8">
              <a:extLst>
                <a:ext uri="{FF2B5EF4-FFF2-40B4-BE49-F238E27FC236}">
                  <a16:creationId xmlns:a16="http://schemas.microsoft.com/office/drawing/2014/main" id="{CDA139F7-F7A9-4E30-BA7A-0F6DB7F3CB0B}"/>
                </a:ext>
              </a:extLst>
            </p:cNvPr>
            <p:cNvSpPr/>
            <p:nvPr/>
          </p:nvSpPr>
          <p:spPr bwMode="auto">
            <a:xfrm>
              <a:off x="9717088" y="1211263"/>
              <a:ext cx="77788" cy="80962"/>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grpSp>
        <p:nvGrpSpPr>
          <p:cNvPr id="59" name="Group 42">
            <a:extLst>
              <a:ext uri="{FF2B5EF4-FFF2-40B4-BE49-F238E27FC236}">
                <a16:creationId xmlns:a16="http://schemas.microsoft.com/office/drawing/2014/main" id="{DA70DF1C-EA3E-4D7A-B6CE-244EDC1DE36A}"/>
              </a:ext>
            </a:extLst>
          </p:cNvPr>
          <p:cNvGrpSpPr/>
          <p:nvPr/>
        </p:nvGrpSpPr>
        <p:grpSpPr>
          <a:xfrm>
            <a:off x="7288124" y="4904169"/>
            <a:ext cx="322214" cy="320468"/>
            <a:chOff x="1681163" y="946150"/>
            <a:chExt cx="585787" cy="582613"/>
          </a:xfrm>
          <a:solidFill>
            <a:schemeClr val="bg1"/>
          </a:solidFill>
        </p:grpSpPr>
        <p:sp>
          <p:nvSpPr>
            <p:cNvPr id="60" name="Freeform 5">
              <a:extLst>
                <a:ext uri="{FF2B5EF4-FFF2-40B4-BE49-F238E27FC236}">
                  <a16:creationId xmlns:a16="http://schemas.microsoft.com/office/drawing/2014/main" id="{85F67004-06ED-4F18-A29C-B24B42A41495}"/>
                </a:ext>
              </a:extLst>
            </p:cNvPr>
            <p:cNvSpPr>
              <a:spLocks noEditPoints="1"/>
            </p:cNvSpPr>
            <p:nvPr/>
          </p:nvSpPr>
          <p:spPr bwMode="auto">
            <a:xfrm>
              <a:off x="1681163" y="946150"/>
              <a:ext cx="585787" cy="58261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61" name="Freeform 6">
              <a:extLst>
                <a:ext uri="{FF2B5EF4-FFF2-40B4-BE49-F238E27FC236}">
                  <a16:creationId xmlns:a16="http://schemas.microsoft.com/office/drawing/2014/main" id="{851B0E63-03BA-4C7C-8292-780089AC1097}"/>
                </a:ext>
              </a:extLst>
            </p:cNvPr>
            <p:cNvSpPr>
              <a:spLocks noEditPoints="1"/>
            </p:cNvSpPr>
            <p:nvPr/>
          </p:nvSpPr>
          <p:spPr bwMode="auto">
            <a:xfrm>
              <a:off x="2052638" y="1041400"/>
              <a:ext cx="119062" cy="117475"/>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1377814799"/>
      </p:ext>
    </p:extLst>
  </p:cSld>
  <p:clrMapOvr>
    <a:masterClrMapping/>
  </p:clrMapOvr>
  <p:transition spd="slow" advTm="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53" presetClass="entr" presetSubtype="16"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53" presetClass="entr" presetSubtype="16"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5" grpId="0"/>
      <p:bldP spid="46" grpId="0"/>
      <p:bldP spid="47" grpId="0"/>
      <p:bldP spid="48" grpId="0"/>
      <p:bldP spid="5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7858" y="-2266139"/>
            <a:ext cx="6576788" cy="11671494"/>
          </a:xfrm>
          <a:prstGeom prst="rect">
            <a:avLst/>
          </a:prstGeom>
        </p:spPr>
      </p:pic>
      <p:pic>
        <p:nvPicPr>
          <p:cNvPr id="7" name="图片 6">
            <a:extLst>
              <a:ext uri="{FF2B5EF4-FFF2-40B4-BE49-F238E27FC236}">
                <a16:creationId xmlns:a16="http://schemas.microsoft.com/office/drawing/2014/main" id="{FC705C47-6C3D-4398-B457-56DB8CA4B284}"/>
              </a:ext>
            </a:extLst>
          </p:cNvPr>
          <p:cNvPicPr>
            <a:picLocks noChangeAspect="1"/>
          </p:cNvPicPr>
          <p:nvPr/>
        </p:nvPicPr>
        <p:blipFill rotWithShape="1">
          <a:blip r:embed="rId3">
            <a:extLst>
              <a:ext uri="{28A0092B-C50C-407E-A947-70E740481C1C}">
                <a14:useLocalDpi xmlns:a14="http://schemas.microsoft.com/office/drawing/2010/main" val="0"/>
              </a:ext>
            </a:extLst>
          </a:blip>
          <a:srcRect t="4399" r="5918"/>
          <a:stretch/>
        </p:blipFill>
        <p:spPr>
          <a:xfrm rot="5400000">
            <a:off x="2961143" y="-2200368"/>
            <a:ext cx="6187824" cy="11150991"/>
          </a:xfrm>
          <a:prstGeom prst="rect">
            <a:avLst/>
          </a:prstGeom>
        </p:spPr>
      </p:pic>
      <p:sp>
        <p:nvSpPr>
          <p:cNvPr id="8" name="矩形 7">
            <a:extLst>
              <a:ext uri="{FF2B5EF4-FFF2-40B4-BE49-F238E27FC236}">
                <a16:creationId xmlns:a16="http://schemas.microsoft.com/office/drawing/2014/main" id="{4D863F84-0324-4D78-A350-6D33BDE7CE84}"/>
              </a:ext>
            </a:extLst>
          </p:cNvPr>
          <p:cNvSpPr/>
          <p:nvPr/>
        </p:nvSpPr>
        <p:spPr>
          <a:xfrm>
            <a:off x="3605923" y="2983198"/>
            <a:ext cx="5744553" cy="1200329"/>
          </a:xfrm>
          <a:prstGeom prst="rect">
            <a:avLst/>
          </a:prstGeom>
        </p:spPr>
        <p:txBody>
          <a:bodyPr wrap="square">
            <a:spAutoFit/>
          </a:bodyPr>
          <a:lstStyle/>
          <a:p>
            <a:r>
              <a:rPr lang="zh-CN" altLang="en-US" sz="7200" b="1" dirty="0">
                <a:solidFill>
                  <a:schemeClr val="bg1"/>
                </a:solidFill>
                <a:effectLst>
                  <a:outerShdw blurRad="88900" dist="38100" dir="2700000" sx="102000" sy="102000" algn="tl" rotWithShape="0">
                    <a:prstClr val="black">
                      <a:alpha val="20000"/>
                    </a:prstClr>
                  </a:outerShdw>
                </a:effectLst>
                <a:cs typeface="+mn-ea"/>
                <a:sym typeface="+mn-lt"/>
              </a:rPr>
              <a:t>Enter the title</a:t>
            </a:r>
          </a:p>
        </p:txBody>
      </p:sp>
      <p:sp>
        <p:nvSpPr>
          <p:cNvPr id="9" name="文本框 8">
            <a:extLst>
              <a:ext uri="{FF2B5EF4-FFF2-40B4-BE49-F238E27FC236}">
                <a16:creationId xmlns:a16="http://schemas.microsoft.com/office/drawing/2014/main" id="{B337C9BE-C336-46FD-B209-21C5A13DA456}"/>
              </a:ext>
            </a:extLst>
          </p:cNvPr>
          <p:cNvSpPr txBox="1"/>
          <p:nvPr/>
        </p:nvSpPr>
        <p:spPr>
          <a:xfrm>
            <a:off x="4601188" y="1938630"/>
            <a:ext cx="3338126" cy="923330"/>
          </a:xfrm>
          <a:prstGeom prst="rect">
            <a:avLst/>
          </a:prstGeom>
          <a:noFill/>
        </p:spPr>
        <p:txBody>
          <a:bodyPr wrap="square" rtlCol="0">
            <a:spAutoFit/>
          </a:bodyPr>
          <a:lstStyle>
            <a:defPPr>
              <a:defRPr lang="zh-CN"/>
            </a:defPPr>
            <a:lvl1pPr algn="ctr">
              <a:defRPr sz="5400" b="1">
                <a:solidFill>
                  <a:schemeClr val="bg1"/>
                </a:solidFill>
                <a:cs typeface="+mn-ea"/>
              </a:defRPr>
            </a:lvl1pPr>
          </a:lstStyle>
          <a:p>
            <a:r>
              <a:rPr lang="en-US" altLang="zh-CN" dirty="0">
                <a:sym typeface="+mn-lt"/>
              </a:rPr>
              <a:t>PART 03</a:t>
            </a:r>
            <a:endParaRPr lang="zh-CN" altLang="en-US" dirty="0">
              <a:sym typeface="+mn-lt"/>
            </a:endParaRPr>
          </a:p>
        </p:txBody>
      </p:sp>
      <p:sp>
        <p:nvSpPr>
          <p:cNvPr id="11" name="矩形: 圆角 10">
            <a:extLst>
              <a:ext uri="{FF2B5EF4-FFF2-40B4-BE49-F238E27FC236}">
                <a16:creationId xmlns:a16="http://schemas.microsoft.com/office/drawing/2014/main" id="{37D84770-6491-4AD2-89E3-F51CE2EB51F1}"/>
              </a:ext>
            </a:extLst>
          </p:cNvPr>
          <p:cNvSpPr/>
          <p:nvPr/>
        </p:nvSpPr>
        <p:spPr>
          <a:xfrm>
            <a:off x="5663106" y="4519375"/>
            <a:ext cx="1386289" cy="413488"/>
          </a:xfrm>
          <a:prstGeom prst="roundRect">
            <a:avLst>
              <a:gd name="adj" fmla="val 50000"/>
            </a:avLst>
          </a:prstGeom>
          <a:gradFill>
            <a:gsLst>
              <a:gs pos="0">
                <a:srgbClr val="C435DD"/>
              </a:gs>
              <a:gs pos="100000">
                <a:srgbClr val="2443F4"/>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Enter </a:t>
            </a:r>
            <a:endParaRPr lang="zh-CN" altLang="en-US" dirty="0">
              <a:cs typeface="+mn-ea"/>
              <a:sym typeface="+mn-lt"/>
            </a:endParaRPr>
          </a:p>
        </p:txBody>
      </p:sp>
    </p:spTree>
    <p:extLst>
      <p:ext uri="{BB962C8B-B14F-4D97-AF65-F5344CB8AC3E}">
        <p14:creationId xmlns:p14="http://schemas.microsoft.com/office/powerpoint/2010/main" val="2395286529"/>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279131"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4" name="Rectangle 27">
            <a:extLst>
              <a:ext uri="{FF2B5EF4-FFF2-40B4-BE49-F238E27FC236}">
                <a16:creationId xmlns:a16="http://schemas.microsoft.com/office/drawing/2014/main" id="{27645A23-CFBA-4703-AE1B-33A74D3FB4A0}"/>
              </a:ext>
            </a:extLst>
          </p:cNvPr>
          <p:cNvSpPr/>
          <p:nvPr/>
        </p:nvSpPr>
        <p:spPr>
          <a:xfrm>
            <a:off x="5824272" y="2033515"/>
            <a:ext cx="5432321" cy="498534"/>
          </a:xfrm>
          <a:prstGeom prst="rect">
            <a:avLst/>
          </a:prstGeom>
        </p:spPr>
        <p:txBody>
          <a:bodyPr wrap="square">
            <a:spAutoFit/>
          </a:bodyPr>
          <a:lstStyle/>
          <a:p>
            <a:pP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7" name="Rectangle 28">
            <a:extLst>
              <a:ext uri="{FF2B5EF4-FFF2-40B4-BE49-F238E27FC236}">
                <a16:creationId xmlns:a16="http://schemas.microsoft.com/office/drawing/2014/main" id="{C8B7B887-E376-4B85-A83E-C3A485609351}"/>
              </a:ext>
            </a:extLst>
          </p:cNvPr>
          <p:cNvSpPr/>
          <p:nvPr/>
        </p:nvSpPr>
        <p:spPr>
          <a:xfrm>
            <a:off x="5824272" y="2498336"/>
            <a:ext cx="5432321" cy="757130"/>
          </a:xfrm>
          <a:prstGeom prst="rect">
            <a:avLst/>
          </a:prstGeom>
        </p:spPr>
        <p:txBody>
          <a:bodyPr wrap="square">
            <a:spAutoFit/>
          </a:bodyPr>
          <a:lstStyle/>
          <a:p>
            <a:pPr algn="l"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tempor ac gravida sit amet, porta fermentum magna. </a:t>
            </a:r>
            <a:endParaRPr lang="id-ID" sz="1200" kern="1200" dirty="0">
              <a:solidFill>
                <a:schemeClr val="tx1">
                  <a:lumMod val="85000"/>
                  <a:lumOff val="15000"/>
                </a:schemeClr>
              </a:solidFill>
              <a:cs typeface="+mn-ea"/>
              <a:sym typeface="+mn-lt"/>
            </a:endParaRPr>
          </a:p>
        </p:txBody>
      </p:sp>
      <p:sp>
        <p:nvSpPr>
          <p:cNvPr id="8" name="Rectangle 25">
            <a:extLst>
              <a:ext uri="{FF2B5EF4-FFF2-40B4-BE49-F238E27FC236}">
                <a16:creationId xmlns:a16="http://schemas.microsoft.com/office/drawing/2014/main" id="{FE5CE9AE-B340-4190-A886-BCA54D003555}"/>
              </a:ext>
            </a:extLst>
          </p:cNvPr>
          <p:cNvSpPr/>
          <p:nvPr/>
        </p:nvSpPr>
        <p:spPr>
          <a:xfrm>
            <a:off x="5515624" y="2277231"/>
            <a:ext cx="64770" cy="683895"/>
          </a:xfrm>
          <a:prstGeom prst="rect">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85000"/>
                  <a:lumOff val="15000"/>
                </a:schemeClr>
              </a:solidFill>
              <a:cs typeface="+mn-ea"/>
              <a:sym typeface="+mn-lt"/>
            </a:endParaRPr>
          </a:p>
        </p:txBody>
      </p:sp>
      <p:sp>
        <p:nvSpPr>
          <p:cNvPr id="9" name="Rectangle 27">
            <a:extLst>
              <a:ext uri="{FF2B5EF4-FFF2-40B4-BE49-F238E27FC236}">
                <a16:creationId xmlns:a16="http://schemas.microsoft.com/office/drawing/2014/main" id="{5935E5E9-E6A3-428E-A93E-5BE56527D946}"/>
              </a:ext>
            </a:extLst>
          </p:cNvPr>
          <p:cNvSpPr/>
          <p:nvPr/>
        </p:nvSpPr>
        <p:spPr>
          <a:xfrm>
            <a:off x="5824272" y="3291741"/>
            <a:ext cx="5432321" cy="498534"/>
          </a:xfrm>
          <a:prstGeom prst="rect">
            <a:avLst/>
          </a:prstGeom>
        </p:spPr>
        <p:txBody>
          <a:bodyPr wrap="square">
            <a:spAutoFit/>
          </a:bodyPr>
          <a:lstStyle/>
          <a:p>
            <a:pP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10" name="Rectangle 28">
            <a:extLst>
              <a:ext uri="{FF2B5EF4-FFF2-40B4-BE49-F238E27FC236}">
                <a16:creationId xmlns:a16="http://schemas.microsoft.com/office/drawing/2014/main" id="{47617FF4-2BBC-41F6-931A-3D6CBF74B84A}"/>
              </a:ext>
            </a:extLst>
          </p:cNvPr>
          <p:cNvSpPr/>
          <p:nvPr/>
        </p:nvSpPr>
        <p:spPr>
          <a:xfrm>
            <a:off x="5824272" y="3756562"/>
            <a:ext cx="5432321" cy="757130"/>
          </a:xfrm>
          <a:prstGeom prst="rect">
            <a:avLst/>
          </a:prstGeom>
        </p:spPr>
        <p:txBody>
          <a:bodyPr wrap="square">
            <a:spAutoFit/>
          </a:bodyPr>
          <a:lstStyle/>
          <a:p>
            <a:pPr algn="l"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tempor ac gravida sit amet, porta fermentum magna. </a:t>
            </a:r>
            <a:endParaRPr lang="id-ID" sz="1200" kern="1200" dirty="0">
              <a:solidFill>
                <a:schemeClr val="tx1">
                  <a:lumMod val="85000"/>
                  <a:lumOff val="15000"/>
                </a:schemeClr>
              </a:solidFill>
              <a:cs typeface="+mn-ea"/>
              <a:sym typeface="+mn-lt"/>
            </a:endParaRPr>
          </a:p>
        </p:txBody>
      </p:sp>
      <p:sp>
        <p:nvSpPr>
          <p:cNvPr id="11" name="Rectangle 25">
            <a:extLst>
              <a:ext uri="{FF2B5EF4-FFF2-40B4-BE49-F238E27FC236}">
                <a16:creationId xmlns:a16="http://schemas.microsoft.com/office/drawing/2014/main" id="{A324F456-1FF5-43D6-9959-DEC8244CAD68}"/>
              </a:ext>
            </a:extLst>
          </p:cNvPr>
          <p:cNvSpPr/>
          <p:nvPr/>
        </p:nvSpPr>
        <p:spPr>
          <a:xfrm>
            <a:off x="5515624" y="3535457"/>
            <a:ext cx="64770" cy="683895"/>
          </a:xfrm>
          <a:prstGeom prst="rect">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85000"/>
                  <a:lumOff val="15000"/>
                </a:schemeClr>
              </a:solidFill>
              <a:cs typeface="+mn-ea"/>
              <a:sym typeface="+mn-lt"/>
            </a:endParaRPr>
          </a:p>
        </p:txBody>
      </p:sp>
      <p:sp>
        <p:nvSpPr>
          <p:cNvPr id="12" name="Rectangle 27">
            <a:extLst>
              <a:ext uri="{FF2B5EF4-FFF2-40B4-BE49-F238E27FC236}">
                <a16:creationId xmlns:a16="http://schemas.microsoft.com/office/drawing/2014/main" id="{963B4A82-0A0E-41BF-86EF-959C0C9CBB6B}"/>
              </a:ext>
            </a:extLst>
          </p:cNvPr>
          <p:cNvSpPr/>
          <p:nvPr/>
        </p:nvSpPr>
        <p:spPr>
          <a:xfrm>
            <a:off x="5824272" y="4684173"/>
            <a:ext cx="5432321" cy="498534"/>
          </a:xfrm>
          <a:prstGeom prst="rect">
            <a:avLst/>
          </a:prstGeom>
        </p:spPr>
        <p:txBody>
          <a:bodyPr wrap="square">
            <a:spAutoFit/>
          </a:bodyPr>
          <a:lstStyle/>
          <a:p>
            <a:pP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13" name="Rectangle 28">
            <a:extLst>
              <a:ext uri="{FF2B5EF4-FFF2-40B4-BE49-F238E27FC236}">
                <a16:creationId xmlns:a16="http://schemas.microsoft.com/office/drawing/2014/main" id="{BFA7C1B3-A23E-4876-B87F-CFA5D2E11DD7}"/>
              </a:ext>
            </a:extLst>
          </p:cNvPr>
          <p:cNvSpPr/>
          <p:nvPr/>
        </p:nvSpPr>
        <p:spPr>
          <a:xfrm>
            <a:off x="5824272" y="5148994"/>
            <a:ext cx="5432321" cy="757130"/>
          </a:xfrm>
          <a:prstGeom prst="rect">
            <a:avLst/>
          </a:prstGeom>
        </p:spPr>
        <p:txBody>
          <a:bodyPr wrap="square">
            <a:spAutoFit/>
          </a:bodyPr>
          <a:lstStyle/>
          <a:p>
            <a:pPr algn="l"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tempor ac gravida sit amet, porta fermentum magna. </a:t>
            </a:r>
            <a:endParaRPr lang="id-ID" sz="1200" kern="1200" dirty="0">
              <a:solidFill>
                <a:schemeClr val="tx1">
                  <a:lumMod val="85000"/>
                  <a:lumOff val="15000"/>
                </a:schemeClr>
              </a:solidFill>
              <a:cs typeface="+mn-ea"/>
              <a:sym typeface="+mn-lt"/>
            </a:endParaRPr>
          </a:p>
        </p:txBody>
      </p:sp>
      <p:sp>
        <p:nvSpPr>
          <p:cNvPr id="14" name="Rectangle 25">
            <a:extLst>
              <a:ext uri="{FF2B5EF4-FFF2-40B4-BE49-F238E27FC236}">
                <a16:creationId xmlns:a16="http://schemas.microsoft.com/office/drawing/2014/main" id="{2CCDCC25-1A6A-4E67-8E57-9E8A3D3EC03E}"/>
              </a:ext>
            </a:extLst>
          </p:cNvPr>
          <p:cNvSpPr/>
          <p:nvPr/>
        </p:nvSpPr>
        <p:spPr>
          <a:xfrm>
            <a:off x="5515624" y="4927889"/>
            <a:ext cx="64770" cy="683895"/>
          </a:xfrm>
          <a:prstGeom prst="rect">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85000"/>
                  <a:lumOff val="15000"/>
                </a:schemeClr>
              </a:solidFill>
              <a:cs typeface="+mn-ea"/>
              <a:sym typeface="+mn-lt"/>
            </a:endParaRPr>
          </a:p>
        </p:txBody>
      </p:sp>
      <p:sp>
        <p:nvSpPr>
          <p:cNvPr id="15" name="矩形 14">
            <a:extLst>
              <a:ext uri="{FF2B5EF4-FFF2-40B4-BE49-F238E27FC236}">
                <a16:creationId xmlns:a16="http://schemas.microsoft.com/office/drawing/2014/main" id="{71D931B2-253F-478D-84D4-A7F8A23DBB45}"/>
              </a:ext>
            </a:extLst>
          </p:cNvPr>
          <p:cNvSpPr/>
          <p:nvPr/>
        </p:nvSpPr>
        <p:spPr>
          <a:xfrm>
            <a:off x="1176754" y="2143132"/>
            <a:ext cx="3279131" cy="1076039"/>
          </a:xfrm>
          <a:prstGeom prst="rect">
            <a:avLst/>
          </a:prstGeom>
        </p:spPr>
        <p:txBody>
          <a:bodyPr vert="horz" lIns="91440" tIns="45720" rIns="91440" bIns="45720" rtlCol="0" anchor="ctr">
            <a:noAutofit/>
          </a:bodyPr>
          <a:lstStyle/>
          <a:p>
            <a:pPr>
              <a:lnSpc>
                <a:spcPct val="90000"/>
              </a:lnSpc>
              <a:spcBef>
                <a:spcPct val="0"/>
              </a:spcBef>
            </a:pPr>
            <a:r>
              <a:rPr lang="zh-CN" altLang="en-US" sz="3600" b="1" spc="300" dirty="0">
                <a:solidFill>
                  <a:schemeClr val="tx1">
                    <a:lumMod val="85000"/>
                    <a:lumOff val="15000"/>
                  </a:schemeClr>
                </a:solidFill>
                <a:cs typeface="+mn-ea"/>
                <a:sym typeface="+mn-lt"/>
              </a:rPr>
              <a:t>P</a:t>
            </a:r>
            <a:r>
              <a:rPr lang="en-US" altLang="zh-CN" sz="3600" b="1" spc="300" dirty="0">
                <a:solidFill>
                  <a:schemeClr val="tx1">
                    <a:lumMod val="85000"/>
                    <a:lumOff val="15000"/>
                  </a:schemeClr>
                </a:solidFill>
                <a:cs typeface="+mn-ea"/>
                <a:sym typeface="+mn-lt"/>
              </a:rPr>
              <a:t>ROBLEM SOLVING</a:t>
            </a:r>
            <a:endParaRPr lang="zh-CN" altLang="en-US" sz="3600" b="1" spc="300" dirty="0">
              <a:solidFill>
                <a:schemeClr val="tx1">
                  <a:lumMod val="85000"/>
                  <a:lumOff val="15000"/>
                </a:schemeClr>
              </a:solidFill>
              <a:cs typeface="+mn-ea"/>
              <a:sym typeface="+mn-lt"/>
            </a:endParaRPr>
          </a:p>
        </p:txBody>
      </p:sp>
      <p:sp>
        <p:nvSpPr>
          <p:cNvPr id="16" name="矩形 15">
            <a:extLst>
              <a:ext uri="{FF2B5EF4-FFF2-40B4-BE49-F238E27FC236}">
                <a16:creationId xmlns:a16="http://schemas.microsoft.com/office/drawing/2014/main" id="{6E0E2A83-4862-4B13-82F7-CFDA66F32457}"/>
              </a:ext>
            </a:extLst>
          </p:cNvPr>
          <p:cNvSpPr/>
          <p:nvPr/>
        </p:nvSpPr>
        <p:spPr>
          <a:xfrm>
            <a:off x="1176755" y="3548731"/>
            <a:ext cx="3759200" cy="845296"/>
          </a:xfrm>
          <a:prstGeom prst="rect">
            <a:avLst/>
          </a:prstGeom>
        </p:spPr>
        <p:txBody>
          <a:bodyPr vert="horz" lIns="91440" tIns="45720" rIns="91440" bIns="45720" rtlCol="0" anchor="ctr">
            <a:noAutofit/>
          </a:bodyPr>
          <a:lstStyle/>
          <a:p>
            <a:pPr>
              <a:lnSpc>
                <a:spcPts val="2500"/>
              </a:lnSpc>
              <a:spcBef>
                <a:spcPct val="0"/>
              </a:spcBef>
            </a:pPr>
            <a:r>
              <a:rPr lang="en-US" altLang="zh-CN" dirty="0">
                <a:solidFill>
                  <a:schemeClr val="tx1">
                    <a:lumMod val="85000"/>
                    <a:lumOff val="15000"/>
                  </a:schemeClr>
                </a:solidFill>
                <a:cs typeface="+mn-ea"/>
                <a:sym typeface="+mn-lt"/>
              </a:rPr>
              <a:t>Never forget what you are, for surely the world will not. Make it strength your. Then it can never be your weakness. </a:t>
            </a:r>
            <a:endParaRPr lang="zh-CN" altLang="en-US" dirty="0">
              <a:solidFill>
                <a:schemeClr val="tx1">
                  <a:lumMod val="85000"/>
                  <a:lumOff val="15000"/>
                </a:schemeClr>
              </a:solidFill>
              <a:cs typeface="+mn-ea"/>
              <a:sym typeface="+mn-lt"/>
            </a:endParaRPr>
          </a:p>
        </p:txBody>
      </p:sp>
      <p:sp>
        <p:nvSpPr>
          <p:cNvPr id="17" name="矩形 16">
            <a:extLst>
              <a:ext uri="{FF2B5EF4-FFF2-40B4-BE49-F238E27FC236}">
                <a16:creationId xmlns:a16="http://schemas.microsoft.com/office/drawing/2014/main" id="{36C65EAE-65FC-45E2-8FB0-0FDE610A66C4}"/>
              </a:ext>
            </a:extLst>
          </p:cNvPr>
          <p:cNvSpPr/>
          <p:nvPr/>
        </p:nvSpPr>
        <p:spPr>
          <a:xfrm>
            <a:off x="1176755" y="4903716"/>
            <a:ext cx="3671094" cy="597856"/>
          </a:xfrm>
          <a:prstGeom prst="rect">
            <a:avLst/>
          </a:prstGeom>
        </p:spPr>
        <p:txBody>
          <a:bodyPr vert="horz" lIns="91440" tIns="45720" rIns="91440" bIns="45720" rtlCol="0" anchor="ctr">
            <a:noAutofit/>
          </a:bodyPr>
          <a:lstStyle/>
          <a:p>
            <a:pPr>
              <a:lnSpc>
                <a:spcPts val="2500"/>
              </a:lnSpc>
              <a:spcBef>
                <a:spcPct val="0"/>
              </a:spcBef>
            </a:pPr>
            <a:r>
              <a:rPr lang="en-US" altLang="zh-CN" dirty="0">
                <a:solidFill>
                  <a:schemeClr val="tx1">
                    <a:lumMod val="85000"/>
                    <a:lumOff val="15000"/>
                  </a:schemeClr>
                </a:solidFill>
                <a:cs typeface="+mn-ea"/>
                <a:sym typeface="+mn-lt"/>
              </a:rPr>
              <a:t>We never can have a true view of man unless we have a love for him.</a:t>
            </a:r>
            <a:endParaRPr lang="zh-CN" altLang="en-US"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4125484911"/>
      </p:ext>
    </p:extLst>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750"/>
                                        <p:tgtEl>
                                          <p:spTgt spid="15"/>
                                        </p:tgtEl>
                                      </p:cBhvr>
                                    </p:animEffect>
                                  </p:childTnLst>
                                </p:cTn>
                              </p:par>
                            </p:childTnLst>
                          </p:cTn>
                        </p:par>
                        <p:par>
                          <p:cTn id="44" fill="hold">
                            <p:stCondLst>
                              <p:cond delay="275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ppt_x"/>
                                          </p:val>
                                        </p:tav>
                                        <p:tav tm="100000">
                                          <p:val>
                                            <p:strVal val="#ppt_x"/>
                                          </p:val>
                                        </p:tav>
                                      </p:tavLst>
                                    </p:anim>
                                    <p:anim calcmode="lin" valueType="num">
                                      <p:cBhvr additive="base">
                                        <p:cTn id="48" dur="75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750" fill="hold"/>
                                        <p:tgtEl>
                                          <p:spTgt spid="17"/>
                                        </p:tgtEl>
                                        <p:attrNameLst>
                                          <p:attrName>ppt_x</p:attrName>
                                        </p:attrNameLst>
                                      </p:cBhvr>
                                      <p:tavLst>
                                        <p:tav tm="0">
                                          <p:val>
                                            <p:strVal val="#ppt_x"/>
                                          </p:val>
                                        </p:tav>
                                        <p:tav tm="100000">
                                          <p:val>
                                            <p:strVal val="#ppt_x"/>
                                          </p:val>
                                        </p:tav>
                                      </p:tavLst>
                                    </p:anim>
                                    <p:anim calcmode="lin" valueType="num">
                                      <p:cBhvr additive="base">
                                        <p:cTn id="52"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9" grpId="0"/>
      <p:bldP spid="10" grpId="0"/>
      <p:bldP spid="12" grpId="0"/>
      <p:bldP spid="13"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256101"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22" name="矩形 21">
            <a:extLst>
              <a:ext uri="{FF2B5EF4-FFF2-40B4-BE49-F238E27FC236}">
                <a16:creationId xmlns:a16="http://schemas.microsoft.com/office/drawing/2014/main" id="{D03EBE3C-8DFA-46B7-87F9-EDE6AFF065B1}"/>
              </a:ext>
            </a:extLst>
          </p:cNvPr>
          <p:cNvSpPr/>
          <p:nvPr/>
        </p:nvSpPr>
        <p:spPr>
          <a:xfrm>
            <a:off x="1343658" y="2231271"/>
            <a:ext cx="2645978" cy="1076039"/>
          </a:xfrm>
          <a:prstGeom prst="rect">
            <a:avLst/>
          </a:prstGeom>
        </p:spPr>
        <p:txBody>
          <a:bodyPr vert="horz" lIns="91440" tIns="45720" rIns="91440" bIns="45720" rtlCol="0" anchor="ctr">
            <a:noAutofit/>
          </a:bodyPr>
          <a:lstStyle/>
          <a:p>
            <a:pPr>
              <a:lnSpc>
                <a:spcPct val="90000"/>
              </a:lnSpc>
              <a:spcBef>
                <a:spcPct val="0"/>
              </a:spcBef>
            </a:pPr>
            <a:r>
              <a:rPr lang="zh-CN" altLang="en-US" sz="3600" b="1" spc="300" dirty="0">
                <a:solidFill>
                  <a:schemeClr val="tx1">
                    <a:lumMod val="85000"/>
                    <a:lumOff val="15000"/>
                  </a:schemeClr>
                </a:solidFill>
                <a:cs typeface="+mn-ea"/>
                <a:sym typeface="+mn-lt"/>
              </a:rPr>
              <a:t>P.</a:t>
            </a:r>
            <a:r>
              <a:rPr lang="en-US" altLang="zh-CN" sz="3600" b="1" spc="300" dirty="0">
                <a:solidFill>
                  <a:schemeClr val="tx1">
                    <a:lumMod val="85000"/>
                    <a:lumOff val="15000"/>
                  </a:schemeClr>
                </a:solidFill>
                <a:cs typeface="+mn-ea"/>
                <a:sym typeface="+mn-lt"/>
              </a:rPr>
              <a:t>ROBLEM SOLVING</a:t>
            </a:r>
            <a:endParaRPr lang="zh-CN" altLang="en-US" sz="3600" b="1" spc="300" dirty="0">
              <a:solidFill>
                <a:schemeClr val="tx1">
                  <a:lumMod val="85000"/>
                  <a:lumOff val="15000"/>
                </a:schemeClr>
              </a:solidFill>
              <a:cs typeface="+mn-ea"/>
              <a:sym typeface="+mn-lt"/>
            </a:endParaRPr>
          </a:p>
        </p:txBody>
      </p:sp>
      <p:sp>
        <p:nvSpPr>
          <p:cNvPr id="23" name="矩形 22">
            <a:extLst>
              <a:ext uri="{FF2B5EF4-FFF2-40B4-BE49-F238E27FC236}">
                <a16:creationId xmlns:a16="http://schemas.microsoft.com/office/drawing/2014/main" id="{28E3C181-36B5-4552-90D8-B02B9844F6F7}"/>
              </a:ext>
            </a:extLst>
          </p:cNvPr>
          <p:cNvSpPr/>
          <p:nvPr/>
        </p:nvSpPr>
        <p:spPr>
          <a:xfrm>
            <a:off x="1343658" y="3564300"/>
            <a:ext cx="3759200" cy="845296"/>
          </a:xfrm>
          <a:prstGeom prst="rect">
            <a:avLst/>
          </a:prstGeom>
        </p:spPr>
        <p:txBody>
          <a:bodyPr vert="horz" lIns="91440" tIns="45720" rIns="91440" bIns="45720" rtlCol="0" anchor="ctr">
            <a:noAutofit/>
          </a:bodyPr>
          <a:lstStyle/>
          <a:p>
            <a:pPr>
              <a:lnSpc>
                <a:spcPts val="2500"/>
              </a:lnSpc>
              <a:spcBef>
                <a:spcPct val="0"/>
              </a:spcBef>
            </a:pPr>
            <a:r>
              <a:rPr lang="en-US" altLang="zh-CN" dirty="0">
                <a:solidFill>
                  <a:schemeClr val="tx1">
                    <a:lumMod val="85000"/>
                    <a:lumOff val="15000"/>
                  </a:schemeClr>
                </a:solidFill>
                <a:cs typeface="+mn-ea"/>
                <a:sym typeface="+mn-lt"/>
              </a:rPr>
              <a:t>Never forget what you are, for surely the world will not. Make it strength your. Then it can never be your weakness. </a:t>
            </a:r>
            <a:endParaRPr lang="zh-CN" altLang="en-US" dirty="0">
              <a:solidFill>
                <a:schemeClr val="tx1">
                  <a:lumMod val="85000"/>
                  <a:lumOff val="15000"/>
                </a:schemeClr>
              </a:solidFill>
              <a:cs typeface="+mn-ea"/>
              <a:sym typeface="+mn-lt"/>
            </a:endParaRPr>
          </a:p>
        </p:txBody>
      </p:sp>
      <p:sp>
        <p:nvSpPr>
          <p:cNvPr id="24" name="矩形 23">
            <a:extLst>
              <a:ext uri="{FF2B5EF4-FFF2-40B4-BE49-F238E27FC236}">
                <a16:creationId xmlns:a16="http://schemas.microsoft.com/office/drawing/2014/main" id="{AB9004A4-E3D3-4316-B1DA-EE33F0A43B18}"/>
              </a:ext>
            </a:extLst>
          </p:cNvPr>
          <p:cNvSpPr/>
          <p:nvPr/>
        </p:nvSpPr>
        <p:spPr>
          <a:xfrm>
            <a:off x="1343658" y="4919285"/>
            <a:ext cx="3671094" cy="597856"/>
          </a:xfrm>
          <a:prstGeom prst="rect">
            <a:avLst/>
          </a:prstGeom>
        </p:spPr>
        <p:txBody>
          <a:bodyPr vert="horz" lIns="91440" tIns="45720" rIns="91440" bIns="45720" rtlCol="0" anchor="ctr">
            <a:noAutofit/>
          </a:bodyPr>
          <a:lstStyle/>
          <a:p>
            <a:pPr>
              <a:lnSpc>
                <a:spcPts val="2500"/>
              </a:lnSpc>
              <a:spcBef>
                <a:spcPct val="0"/>
              </a:spcBef>
            </a:pPr>
            <a:r>
              <a:rPr lang="en-US" altLang="zh-CN" dirty="0">
                <a:solidFill>
                  <a:schemeClr val="tx1">
                    <a:lumMod val="85000"/>
                    <a:lumOff val="15000"/>
                  </a:schemeClr>
                </a:solidFill>
                <a:cs typeface="+mn-ea"/>
                <a:sym typeface="+mn-lt"/>
              </a:rPr>
              <a:t>We never can have a true view of man unless we have a love for him.</a:t>
            </a:r>
            <a:endParaRPr lang="zh-CN" altLang="en-US" dirty="0">
              <a:solidFill>
                <a:schemeClr val="tx1">
                  <a:lumMod val="85000"/>
                  <a:lumOff val="15000"/>
                </a:schemeClr>
              </a:solidFill>
              <a:cs typeface="+mn-ea"/>
              <a:sym typeface="+mn-lt"/>
            </a:endParaRPr>
          </a:p>
        </p:txBody>
      </p:sp>
      <p:sp>
        <p:nvSpPr>
          <p:cNvPr id="25" name="矩形 24">
            <a:extLst>
              <a:ext uri="{FF2B5EF4-FFF2-40B4-BE49-F238E27FC236}">
                <a16:creationId xmlns:a16="http://schemas.microsoft.com/office/drawing/2014/main" id="{017578FE-1897-4E24-882F-CB6CF9ECF33F}"/>
              </a:ext>
            </a:extLst>
          </p:cNvPr>
          <p:cNvSpPr/>
          <p:nvPr/>
        </p:nvSpPr>
        <p:spPr>
          <a:xfrm>
            <a:off x="5768600" y="1889595"/>
            <a:ext cx="2701636" cy="4105636"/>
          </a:xfrm>
          <a:prstGeom prst="rect">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id="{EF9759C8-D0C8-4342-83D3-2BD0E42DE0BF}"/>
              </a:ext>
            </a:extLst>
          </p:cNvPr>
          <p:cNvSpPr/>
          <p:nvPr/>
        </p:nvSpPr>
        <p:spPr>
          <a:xfrm>
            <a:off x="8761181" y="1889595"/>
            <a:ext cx="2701636" cy="4105636"/>
          </a:xfrm>
          <a:prstGeom prst="rect">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Freeform 5">
            <a:extLst>
              <a:ext uri="{FF2B5EF4-FFF2-40B4-BE49-F238E27FC236}">
                <a16:creationId xmlns:a16="http://schemas.microsoft.com/office/drawing/2014/main" id="{FB8C5865-E63A-43FD-9BB6-F535FA556496}"/>
              </a:ext>
            </a:extLst>
          </p:cNvPr>
          <p:cNvSpPr>
            <a:spLocks noEditPoints="1"/>
          </p:cNvSpPr>
          <p:nvPr/>
        </p:nvSpPr>
        <p:spPr bwMode="auto">
          <a:xfrm>
            <a:off x="6830048" y="2610461"/>
            <a:ext cx="578740" cy="578732"/>
          </a:xfrm>
          <a:custGeom>
            <a:avLst/>
            <a:gdLst/>
            <a:ahLst/>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bg1"/>
          </a:solidFill>
          <a:ln w="9525">
            <a:noFill/>
            <a:round/>
          </a:ln>
        </p:spPr>
        <p:txBody>
          <a:bodyPr vert="horz" wrap="square" lIns="121903" tIns="60952" rIns="121903" bIns="60952" numCol="1" anchor="t" anchorCtr="0" compatLnSpc="1"/>
          <a:lstStyle/>
          <a:p>
            <a:endParaRPr lang="ar-SA" sz="2135" dirty="0">
              <a:solidFill>
                <a:schemeClr val="tx1">
                  <a:lumMod val="85000"/>
                  <a:lumOff val="15000"/>
                </a:schemeClr>
              </a:solidFill>
              <a:cs typeface="+mn-ea"/>
              <a:sym typeface="+mn-lt"/>
            </a:endParaRPr>
          </a:p>
        </p:txBody>
      </p:sp>
      <p:sp>
        <p:nvSpPr>
          <p:cNvPr id="28" name="Freeform 71">
            <a:extLst>
              <a:ext uri="{FF2B5EF4-FFF2-40B4-BE49-F238E27FC236}">
                <a16:creationId xmlns:a16="http://schemas.microsoft.com/office/drawing/2014/main" id="{CA9CC301-10FC-48F5-AE81-8B4D71C8FF27}"/>
              </a:ext>
            </a:extLst>
          </p:cNvPr>
          <p:cNvSpPr>
            <a:spLocks noEditPoints="1"/>
          </p:cNvSpPr>
          <p:nvPr/>
        </p:nvSpPr>
        <p:spPr bwMode="auto">
          <a:xfrm>
            <a:off x="9874521" y="2714243"/>
            <a:ext cx="474956" cy="474950"/>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ln>
        </p:spPr>
        <p:txBody>
          <a:bodyPr vert="horz" wrap="square" lIns="121903" tIns="60952" rIns="121903" bIns="60952" numCol="1" anchor="t" anchorCtr="0" compatLnSpc="1"/>
          <a:lstStyle/>
          <a:p>
            <a:endParaRPr lang="ar-SA" sz="2135" dirty="0">
              <a:solidFill>
                <a:schemeClr val="tx1">
                  <a:lumMod val="85000"/>
                  <a:lumOff val="15000"/>
                </a:schemeClr>
              </a:solidFill>
              <a:cs typeface="+mn-ea"/>
              <a:sym typeface="+mn-lt"/>
            </a:endParaRPr>
          </a:p>
        </p:txBody>
      </p:sp>
      <p:sp>
        <p:nvSpPr>
          <p:cNvPr id="29" name="TextBox 18">
            <a:extLst>
              <a:ext uri="{FF2B5EF4-FFF2-40B4-BE49-F238E27FC236}">
                <a16:creationId xmlns:a16="http://schemas.microsoft.com/office/drawing/2014/main" id="{31F75883-73C6-4E28-BC67-06E25FDDF264}"/>
              </a:ext>
            </a:extLst>
          </p:cNvPr>
          <p:cNvSpPr txBox="1"/>
          <p:nvPr/>
        </p:nvSpPr>
        <p:spPr>
          <a:xfrm flipH="1">
            <a:off x="6470756" y="3756115"/>
            <a:ext cx="1415772" cy="461665"/>
          </a:xfrm>
          <a:prstGeom prst="rect">
            <a:avLst/>
          </a:prstGeom>
          <a:noFill/>
        </p:spPr>
        <p:txBody>
          <a:bodyPr wrap="none" rtlCol="0">
            <a:spAutoFit/>
          </a:bodyPr>
          <a:lstStyle/>
          <a:p>
            <a:pPr lvl="0" algn="ctr"/>
            <a:r>
              <a:rPr lang="zh-CN" altLang="en-US" sz="2400" dirty="0">
                <a:solidFill>
                  <a:schemeClr val="bg1"/>
                </a:solidFill>
                <a:cs typeface="+mn-ea"/>
                <a:sym typeface="+mn-lt"/>
              </a:rPr>
              <a:t>Enter the title</a:t>
            </a:r>
          </a:p>
        </p:txBody>
      </p:sp>
      <p:sp>
        <p:nvSpPr>
          <p:cNvPr id="30" name="Rectangle 70">
            <a:extLst>
              <a:ext uri="{FF2B5EF4-FFF2-40B4-BE49-F238E27FC236}">
                <a16:creationId xmlns:a16="http://schemas.microsoft.com/office/drawing/2014/main" id="{D30243C5-94E1-49B1-B676-3C229892D441}"/>
              </a:ext>
            </a:extLst>
          </p:cNvPr>
          <p:cNvSpPr/>
          <p:nvPr/>
        </p:nvSpPr>
        <p:spPr>
          <a:xfrm>
            <a:off x="5768600" y="4317695"/>
            <a:ext cx="2701636" cy="1015663"/>
          </a:xfrm>
          <a:prstGeom prst="rect">
            <a:avLst/>
          </a:prstGeom>
        </p:spPr>
        <p:txBody>
          <a:bodyPr wrap="square">
            <a:spAutoFit/>
          </a:bodyPr>
          <a:lstStyle/>
          <a:p>
            <a:pPr algn="ctr"/>
            <a:r>
              <a:rPr lang="id-ID" sz="1200" dirty="0">
                <a:solidFill>
                  <a:schemeClr val="bg1"/>
                </a:solidFill>
                <a:cs typeface="+mn-ea"/>
                <a:sym typeface="+mn-lt"/>
              </a:rPr>
              <a:t>Suitable for all categories business and personal presentation</a:t>
            </a:r>
            <a:r>
              <a:rPr lang="zh-CN" altLang="en-US" sz="1200" dirty="0">
                <a:solidFill>
                  <a:schemeClr val="bg1"/>
                </a:solidFill>
                <a:cs typeface="+mn-ea"/>
                <a:sym typeface="+mn-lt"/>
              </a:rPr>
              <a:t>,</a:t>
            </a:r>
            <a:r>
              <a:rPr lang="id-ID" altLang="zh-CN" sz="1200" dirty="0">
                <a:solidFill>
                  <a:schemeClr val="bg1"/>
                </a:solidFill>
                <a:cs typeface="+mn-ea"/>
                <a:sym typeface="+mn-lt"/>
              </a:rPr>
              <a:t>Suitable for all categories business and personal presentation</a:t>
            </a:r>
          </a:p>
        </p:txBody>
      </p:sp>
      <p:sp>
        <p:nvSpPr>
          <p:cNvPr id="31" name="TextBox 18">
            <a:extLst>
              <a:ext uri="{FF2B5EF4-FFF2-40B4-BE49-F238E27FC236}">
                <a16:creationId xmlns:a16="http://schemas.microsoft.com/office/drawing/2014/main" id="{ED16926E-1443-419B-9C83-4D5B3425668B}"/>
              </a:ext>
            </a:extLst>
          </p:cNvPr>
          <p:cNvSpPr txBox="1"/>
          <p:nvPr/>
        </p:nvSpPr>
        <p:spPr>
          <a:xfrm flipH="1">
            <a:off x="9463337" y="3756115"/>
            <a:ext cx="1415772" cy="461665"/>
          </a:xfrm>
          <a:prstGeom prst="rect">
            <a:avLst/>
          </a:prstGeom>
          <a:noFill/>
        </p:spPr>
        <p:txBody>
          <a:bodyPr wrap="none" rtlCol="0">
            <a:spAutoFit/>
          </a:bodyPr>
          <a:lstStyle/>
          <a:p>
            <a:pPr lvl="0" algn="ctr"/>
            <a:r>
              <a:rPr lang="zh-CN" altLang="en-US" sz="2400" dirty="0">
                <a:solidFill>
                  <a:schemeClr val="bg1"/>
                </a:solidFill>
                <a:cs typeface="+mn-ea"/>
                <a:sym typeface="+mn-lt"/>
              </a:rPr>
              <a:t>Enter the title</a:t>
            </a:r>
          </a:p>
        </p:txBody>
      </p:sp>
      <p:sp>
        <p:nvSpPr>
          <p:cNvPr id="32" name="Rectangle 70">
            <a:extLst>
              <a:ext uri="{FF2B5EF4-FFF2-40B4-BE49-F238E27FC236}">
                <a16:creationId xmlns:a16="http://schemas.microsoft.com/office/drawing/2014/main" id="{319BDDDA-35E6-47C0-9CEC-063BB1DEC36A}"/>
              </a:ext>
            </a:extLst>
          </p:cNvPr>
          <p:cNvSpPr/>
          <p:nvPr/>
        </p:nvSpPr>
        <p:spPr>
          <a:xfrm>
            <a:off x="8761181" y="4317695"/>
            <a:ext cx="2701636" cy="1015663"/>
          </a:xfrm>
          <a:prstGeom prst="rect">
            <a:avLst/>
          </a:prstGeom>
        </p:spPr>
        <p:txBody>
          <a:bodyPr wrap="square">
            <a:spAutoFit/>
          </a:bodyPr>
          <a:lstStyle/>
          <a:p>
            <a:pPr algn="ctr"/>
            <a:r>
              <a:rPr lang="id-ID" sz="1200" dirty="0">
                <a:solidFill>
                  <a:schemeClr val="bg1"/>
                </a:solidFill>
                <a:cs typeface="+mn-ea"/>
                <a:sym typeface="+mn-lt"/>
              </a:rPr>
              <a:t>Suitable for all categories business and personal presentation</a:t>
            </a:r>
            <a:r>
              <a:rPr lang="zh-CN" altLang="en-US" sz="1200" dirty="0">
                <a:solidFill>
                  <a:schemeClr val="bg1"/>
                </a:solidFill>
                <a:cs typeface="+mn-ea"/>
                <a:sym typeface="+mn-lt"/>
              </a:rPr>
              <a:t>,</a:t>
            </a:r>
            <a:r>
              <a:rPr lang="id-ID" altLang="zh-CN" sz="1200" dirty="0">
                <a:solidFill>
                  <a:schemeClr val="bg1"/>
                </a:solidFill>
                <a:cs typeface="+mn-ea"/>
                <a:sym typeface="+mn-lt"/>
              </a:rPr>
              <a:t>Suitable for all categories business and personal presentation</a:t>
            </a:r>
          </a:p>
        </p:txBody>
      </p:sp>
      <p:pic>
        <p:nvPicPr>
          <p:cNvPr id="33" name="图片 32">
            <a:extLst>
              <a:ext uri="{FF2B5EF4-FFF2-40B4-BE49-F238E27FC236}">
                <a16:creationId xmlns:a16="http://schemas.microsoft.com/office/drawing/2014/main" id="{8F7B0A74-581E-4CAD-B99F-D1B595F991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99" r="5918"/>
          <a:stretch/>
        </p:blipFill>
        <p:spPr>
          <a:xfrm rot="16200000" flipH="1">
            <a:off x="558196" y="1150916"/>
            <a:ext cx="5297316" cy="5210397"/>
          </a:xfrm>
          <a:prstGeom prst="rect">
            <a:avLst/>
          </a:prstGeom>
        </p:spPr>
      </p:pic>
    </p:spTree>
    <p:extLst>
      <p:ext uri="{BB962C8B-B14F-4D97-AF65-F5344CB8AC3E}">
        <p14:creationId xmlns:p14="http://schemas.microsoft.com/office/powerpoint/2010/main" val="3727037284"/>
      </p:ext>
    </p:extLst>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750"/>
                                        <p:tgtEl>
                                          <p:spTgt spid="22"/>
                                        </p:tgtEl>
                                      </p:cBhvr>
                                    </p:animEffect>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750" fill="hold"/>
                                        <p:tgtEl>
                                          <p:spTgt spid="23"/>
                                        </p:tgtEl>
                                        <p:attrNameLst>
                                          <p:attrName>ppt_x</p:attrName>
                                        </p:attrNameLst>
                                      </p:cBhvr>
                                      <p:tavLst>
                                        <p:tav tm="0">
                                          <p:val>
                                            <p:strVal val="#ppt_x"/>
                                          </p:val>
                                        </p:tav>
                                        <p:tav tm="100000">
                                          <p:val>
                                            <p:strVal val="#ppt_x"/>
                                          </p:val>
                                        </p:tav>
                                      </p:tavLst>
                                    </p:anim>
                                    <p:anim calcmode="lin" valueType="num">
                                      <p:cBhvr additive="base">
                                        <p:cTn id="21" dur="75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750" fill="hold"/>
                                        <p:tgtEl>
                                          <p:spTgt spid="24"/>
                                        </p:tgtEl>
                                        <p:attrNameLst>
                                          <p:attrName>ppt_x</p:attrName>
                                        </p:attrNameLst>
                                      </p:cBhvr>
                                      <p:tavLst>
                                        <p:tav tm="0">
                                          <p:val>
                                            <p:strVal val="#ppt_x"/>
                                          </p:val>
                                        </p:tav>
                                        <p:tav tm="100000">
                                          <p:val>
                                            <p:strVal val="#ppt_x"/>
                                          </p:val>
                                        </p:tav>
                                      </p:tavLst>
                                    </p:anim>
                                    <p:anim calcmode="lin" valueType="num">
                                      <p:cBhvr additive="base">
                                        <p:cTn id="25" dur="750" fill="hold"/>
                                        <p:tgtEl>
                                          <p:spTgt spid="2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7" grpId="0" bldLvl="0" animBg="1"/>
      <p:bldP spid="28" grpId="0" bldLvl="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2931636"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pic>
        <p:nvPicPr>
          <p:cNvPr id="4" name="图片 3">
            <a:extLst>
              <a:ext uri="{FF2B5EF4-FFF2-40B4-BE49-F238E27FC236}">
                <a16:creationId xmlns:a16="http://schemas.microsoft.com/office/drawing/2014/main" id="{AE62987E-1D4F-432F-85C9-F82E8A81DC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825" b="21825"/>
          <a:stretch/>
        </p:blipFill>
        <p:spPr>
          <a:xfrm rot="5400000">
            <a:off x="911512" y="1687564"/>
            <a:ext cx="3701239" cy="3701239"/>
          </a:xfrm>
          <a:prstGeom prst="ellipse">
            <a:avLst/>
          </a:prstGeom>
        </p:spPr>
      </p:pic>
      <p:sp>
        <p:nvSpPr>
          <p:cNvPr id="7" name="TextBox 7">
            <a:extLst>
              <a:ext uri="{FF2B5EF4-FFF2-40B4-BE49-F238E27FC236}">
                <a16:creationId xmlns:a16="http://schemas.microsoft.com/office/drawing/2014/main" id="{25A6B264-3BE7-4AFB-9301-59157A46493B}"/>
              </a:ext>
            </a:extLst>
          </p:cNvPr>
          <p:cNvSpPr txBox="1"/>
          <p:nvPr/>
        </p:nvSpPr>
        <p:spPr>
          <a:xfrm>
            <a:off x="5183395" y="2412145"/>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the page title content</a:t>
            </a:r>
          </a:p>
        </p:txBody>
      </p:sp>
      <p:sp>
        <p:nvSpPr>
          <p:cNvPr id="8" name="Google Shape;86;p19">
            <a:extLst>
              <a:ext uri="{FF2B5EF4-FFF2-40B4-BE49-F238E27FC236}">
                <a16:creationId xmlns:a16="http://schemas.microsoft.com/office/drawing/2014/main" id="{F659D356-E840-44C4-A7BF-EEE8C6F955BE}"/>
              </a:ext>
            </a:extLst>
          </p:cNvPr>
          <p:cNvSpPr txBox="1"/>
          <p:nvPr/>
        </p:nvSpPr>
        <p:spPr>
          <a:xfrm>
            <a:off x="5183395" y="2054483"/>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a:t>
            </a:r>
            <a:endParaRPr sz="2400" b="0" i="0" u="none" strike="noStrike" cap="none" dirty="0">
              <a:solidFill>
                <a:schemeClr val="tx1">
                  <a:lumMod val="75000"/>
                  <a:lumOff val="25000"/>
                </a:schemeClr>
              </a:solidFill>
              <a:cs typeface="+mn-ea"/>
              <a:sym typeface="+mn-lt"/>
            </a:endParaRPr>
          </a:p>
        </p:txBody>
      </p:sp>
      <p:sp>
        <p:nvSpPr>
          <p:cNvPr id="9" name="文本框 8">
            <a:extLst>
              <a:ext uri="{FF2B5EF4-FFF2-40B4-BE49-F238E27FC236}">
                <a16:creationId xmlns:a16="http://schemas.microsoft.com/office/drawing/2014/main" id="{EA392988-BD3B-4E37-833A-F6CF02F4086D}"/>
              </a:ext>
            </a:extLst>
          </p:cNvPr>
          <p:cNvSpPr txBox="1"/>
          <p:nvPr/>
        </p:nvSpPr>
        <p:spPr>
          <a:xfrm>
            <a:off x="5183394" y="3590014"/>
            <a:ext cx="6227515" cy="1938992"/>
          </a:xfrm>
          <a:prstGeom prst="rect">
            <a:avLst/>
          </a:prstGeom>
          <a:noFill/>
        </p:spPr>
        <p:txBody>
          <a:bodyPr wrap="square" rtlCol="0">
            <a:spAutoFit/>
          </a:bodyPr>
          <a:lstStyle/>
          <a:p>
            <a:pPr>
              <a:lnSpc>
                <a:spcPct val="150000"/>
              </a:lnSpc>
            </a:pPr>
            <a:r>
              <a:rPr lang="en-US" altLang="zh-CN" sz="1600" dirty="0">
                <a:solidFill>
                  <a:schemeClr val="tx1">
                    <a:lumMod val="75000"/>
                    <a:lumOff val="25000"/>
                  </a:schemeClr>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tx1">
                  <a:lumMod val="75000"/>
                  <a:lumOff val="25000"/>
                </a:schemeClr>
              </a:solidFill>
              <a:cs typeface="+mn-ea"/>
              <a:sym typeface="+mn-lt"/>
            </a:endParaRPr>
          </a:p>
        </p:txBody>
      </p:sp>
      <p:cxnSp>
        <p:nvCxnSpPr>
          <p:cNvPr id="10" name="直接连接符 9">
            <a:extLst>
              <a:ext uri="{FF2B5EF4-FFF2-40B4-BE49-F238E27FC236}">
                <a16:creationId xmlns:a16="http://schemas.microsoft.com/office/drawing/2014/main" id="{FF9103F8-0605-4725-98BD-234915FCF7F4}"/>
              </a:ext>
            </a:extLst>
          </p:cNvPr>
          <p:cNvCxnSpPr/>
          <p:nvPr/>
        </p:nvCxnSpPr>
        <p:spPr>
          <a:xfrm>
            <a:off x="5292410" y="3153881"/>
            <a:ext cx="1576262" cy="0"/>
          </a:xfrm>
          <a:prstGeom prst="line">
            <a:avLst/>
          </a:prstGeom>
          <a:ln>
            <a:solidFill>
              <a:srgbClr val="C651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507482"/>
      </p:ext>
    </p:extLst>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219071"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4" name="矩形: 圆角 3">
            <a:extLst>
              <a:ext uri="{FF2B5EF4-FFF2-40B4-BE49-F238E27FC236}">
                <a16:creationId xmlns:a16="http://schemas.microsoft.com/office/drawing/2014/main" id="{75964F5A-BE30-4ABC-8AB6-A2C9576497B6}"/>
              </a:ext>
            </a:extLst>
          </p:cNvPr>
          <p:cNvSpPr/>
          <p:nvPr/>
        </p:nvSpPr>
        <p:spPr>
          <a:xfrm>
            <a:off x="5978129" y="2509137"/>
            <a:ext cx="4529797" cy="376306"/>
          </a:xfrm>
          <a:prstGeom prst="roundRect">
            <a:avLst>
              <a:gd name="adj" fmla="val 50000"/>
            </a:avLst>
          </a:prstGeom>
          <a:gradFill>
            <a:gsLst>
              <a:gs pos="16000">
                <a:srgbClr val="294AF4"/>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7" name="矩形: 圆角 6">
            <a:extLst>
              <a:ext uri="{FF2B5EF4-FFF2-40B4-BE49-F238E27FC236}">
                <a16:creationId xmlns:a16="http://schemas.microsoft.com/office/drawing/2014/main" id="{91A976E3-EF26-47C1-8F22-074C6A6B2158}"/>
              </a:ext>
            </a:extLst>
          </p:cNvPr>
          <p:cNvSpPr/>
          <p:nvPr/>
        </p:nvSpPr>
        <p:spPr>
          <a:xfrm>
            <a:off x="5978130" y="3221313"/>
            <a:ext cx="3793588" cy="376306"/>
          </a:xfrm>
          <a:prstGeom prst="roundRect">
            <a:avLst>
              <a:gd name="adj" fmla="val 50000"/>
            </a:avLst>
          </a:prstGeom>
          <a:gradFill>
            <a:gsLst>
              <a:gs pos="16000">
                <a:srgbClr val="294AF4"/>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 name="矩形: 圆角 7">
            <a:extLst>
              <a:ext uri="{FF2B5EF4-FFF2-40B4-BE49-F238E27FC236}">
                <a16:creationId xmlns:a16="http://schemas.microsoft.com/office/drawing/2014/main" id="{9C8FAFD6-E855-4ABA-B95D-901110D58EB4}"/>
              </a:ext>
            </a:extLst>
          </p:cNvPr>
          <p:cNvSpPr/>
          <p:nvPr/>
        </p:nvSpPr>
        <p:spPr>
          <a:xfrm>
            <a:off x="5978129" y="3933489"/>
            <a:ext cx="5355101" cy="376306"/>
          </a:xfrm>
          <a:prstGeom prst="roundRect">
            <a:avLst>
              <a:gd name="adj" fmla="val 50000"/>
            </a:avLst>
          </a:prstGeom>
          <a:gradFill>
            <a:gsLst>
              <a:gs pos="16000">
                <a:srgbClr val="294AF4"/>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9" name="矩形: 圆角 8">
            <a:extLst>
              <a:ext uri="{FF2B5EF4-FFF2-40B4-BE49-F238E27FC236}">
                <a16:creationId xmlns:a16="http://schemas.microsoft.com/office/drawing/2014/main" id="{21237507-CB19-486F-B48C-AE58BBC92CD5}"/>
              </a:ext>
            </a:extLst>
          </p:cNvPr>
          <p:cNvSpPr/>
          <p:nvPr/>
        </p:nvSpPr>
        <p:spPr>
          <a:xfrm>
            <a:off x="6029710" y="4645665"/>
            <a:ext cx="2518545" cy="376306"/>
          </a:xfrm>
          <a:prstGeom prst="roundRect">
            <a:avLst>
              <a:gd name="adj" fmla="val 50000"/>
            </a:avLst>
          </a:prstGeom>
          <a:gradFill>
            <a:gsLst>
              <a:gs pos="16000">
                <a:srgbClr val="294AF4"/>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0" name="TextBox 140">
            <a:extLst>
              <a:ext uri="{FF2B5EF4-FFF2-40B4-BE49-F238E27FC236}">
                <a16:creationId xmlns:a16="http://schemas.microsoft.com/office/drawing/2014/main" id="{507F28BA-670E-4926-A005-7233A3F3FE20}"/>
              </a:ext>
            </a:extLst>
          </p:cNvPr>
          <p:cNvSpPr txBox="1"/>
          <p:nvPr/>
        </p:nvSpPr>
        <p:spPr>
          <a:xfrm>
            <a:off x="5174089" y="2485333"/>
            <a:ext cx="655949" cy="400110"/>
          </a:xfrm>
          <a:prstGeom prst="rect">
            <a:avLst/>
          </a:prstGeom>
          <a:noFill/>
        </p:spPr>
        <p:txBody>
          <a:bodyPr wrap="none" rtlCol="0">
            <a:spAutoFit/>
          </a:bodyPr>
          <a:lstStyle/>
          <a:p>
            <a:pPr algn="l" defTabSz="1828800" rtl="0"/>
            <a:r>
              <a:rPr lang="en-US" sz="2000" b="1" kern="1200" dirty="0">
                <a:solidFill>
                  <a:schemeClr val="tx1">
                    <a:lumMod val="85000"/>
                    <a:lumOff val="15000"/>
                  </a:schemeClr>
                </a:solidFill>
                <a:cs typeface="+mn-ea"/>
                <a:sym typeface="+mn-lt"/>
              </a:rPr>
              <a:t>60%</a:t>
            </a:r>
            <a:endParaRPr lang="id-ID" sz="2000" b="1" kern="1200" dirty="0">
              <a:solidFill>
                <a:schemeClr val="tx1">
                  <a:lumMod val="85000"/>
                  <a:lumOff val="15000"/>
                </a:schemeClr>
              </a:solidFill>
              <a:cs typeface="+mn-ea"/>
              <a:sym typeface="+mn-lt"/>
            </a:endParaRPr>
          </a:p>
        </p:txBody>
      </p:sp>
      <p:sp>
        <p:nvSpPr>
          <p:cNvPr id="11" name="TextBox 140">
            <a:extLst>
              <a:ext uri="{FF2B5EF4-FFF2-40B4-BE49-F238E27FC236}">
                <a16:creationId xmlns:a16="http://schemas.microsoft.com/office/drawing/2014/main" id="{83DE9ACE-0711-4A1E-B706-EC68BEB80127}"/>
              </a:ext>
            </a:extLst>
          </p:cNvPr>
          <p:cNvSpPr txBox="1"/>
          <p:nvPr/>
        </p:nvSpPr>
        <p:spPr>
          <a:xfrm>
            <a:off x="5174089" y="3197509"/>
            <a:ext cx="655949" cy="400110"/>
          </a:xfrm>
          <a:prstGeom prst="rect">
            <a:avLst/>
          </a:prstGeom>
          <a:noFill/>
        </p:spPr>
        <p:txBody>
          <a:bodyPr wrap="none" rtlCol="0">
            <a:spAutoFit/>
          </a:bodyPr>
          <a:lstStyle/>
          <a:p>
            <a:pPr algn="l" defTabSz="1828800" rtl="0"/>
            <a:r>
              <a:rPr lang="en-US" sz="2000" b="1" kern="1200" dirty="0">
                <a:solidFill>
                  <a:schemeClr val="tx1">
                    <a:lumMod val="85000"/>
                    <a:lumOff val="15000"/>
                  </a:schemeClr>
                </a:solidFill>
                <a:cs typeface="+mn-ea"/>
                <a:sym typeface="+mn-lt"/>
              </a:rPr>
              <a:t>50%</a:t>
            </a:r>
            <a:endParaRPr lang="id-ID" sz="2000" b="1" kern="1200" dirty="0">
              <a:solidFill>
                <a:schemeClr val="tx1">
                  <a:lumMod val="85000"/>
                  <a:lumOff val="15000"/>
                </a:schemeClr>
              </a:solidFill>
              <a:cs typeface="+mn-ea"/>
              <a:sym typeface="+mn-lt"/>
            </a:endParaRPr>
          </a:p>
        </p:txBody>
      </p:sp>
      <p:sp>
        <p:nvSpPr>
          <p:cNvPr id="12" name="TextBox 140">
            <a:extLst>
              <a:ext uri="{FF2B5EF4-FFF2-40B4-BE49-F238E27FC236}">
                <a16:creationId xmlns:a16="http://schemas.microsoft.com/office/drawing/2014/main" id="{D0DD0C7D-138A-4E6F-8F00-686444D38042}"/>
              </a:ext>
            </a:extLst>
          </p:cNvPr>
          <p:cNvSpPr txBox="1"/>
          <p:nvPr/>
        </p:nvSpPr>
        <p:spPr>
          <a:xfrm>
            <a:off x="5174089" y="3909685"/>
            <a:ext cx="655949" cy="400110"/>
          </a:xfrm>
          <a:prstGeom prst="rect">
            <a:avLst/>
          </a:prstGeom>
          <a:noFill/>
        </p:spPr>
        <p:txBody>
          <a:bodyPr wrap="none" rtlCol="0">
            <a:spAutoFit/>
          </a:bodyPr>
          <a:lstStyle/>
          <a:p>
            <a:pPr algn="l" defTabSz="1828800" rtl="0"/>
            <a:r>
              <a:rPr lang="en-US" sz="2000" b="1" kern="1200" dirty="0">
                <a:solidFill>
                  <a:schemeClr val="tx1">
                    <a:lumMod val="85000"/>
                    <a:lumOff val="15000"/>
                  </a:schemeClr>
                </a:solidFill>
                <a:cs typeface="+mn-ea"/>
                <a:sym typeface="+mn-lt"/>
              </a:rPr>
              <a:t>85%</a:t>
            </a:r>
            <a:endParaRPr lang="id-ID" sz="2000" b="1" kern="1200" dirty="0">
              <a:solidFill>
                <a:schemeClr val="tx1">
                  <a:lumMod val="85000"/>
                  <a:lumOff val="15000"/>
                </a:schemeClr>
              </a:solidFill>
              <a:cs typeface="+mn-ea"/>
              <a:sym typeface="+mn-lt"/>
            </a:endParaRPr>
          </a:p>
        </p:txBody>
      </p:sp>
      <p:sp>
        <p:nvSpPr>
          <p:cNvPr id="13" name="TextBox 140">
            <a:extLst>
              <a:ext uri="{FF2B5EF4-FFF2-40B4-BE49-F238E27FC236}">
                <a16:creationId xmlns:a16="http://schemas.microsoft.com/office/drawing/2014/main" id="{F9C18213-8B95-4D31-83F0-4BB03B411124}"/>
              </a:ext>
            </a:extLst>
          </p:cNvPr>
          <p:cNvSpPr txBox="1"/>
          <p:nvPr/>
        </p:nvSpPr>
        <p:spPr>
          <a:xfrm>
            <a:off x="5174089" y="4645665"/>
            <a:ext cx="655949" cy="400110"/>
          </a:xfrm>
          <a:prstGeom prst="rect">
            <a:avLst/>
          </a:prstGeom>
          <a:noFill/>
        </p:spPr>
        <p:txBody>
          <a:bodyPr wrap="none" rtlCol="0">
            <a:spAutoFit/>
          </a:bodyPr>
          <a:lstStyle/>
          <a:p>
            <a:pPr algn="l" defTabSz="1828800" rtl="0"/>
            <a:r>
              <a:rPr lang="en-US" sz="2000" b="1" kern="1200" dirty="0">
                <a:solidFill>
                  <a:schemeClr val="tx1">
                    <a:lumMod val="85000"/>
                    <a:lumOff val="15000"/>
                  </a:schemeClr>
                </a:solidFill>
                <a:cs typeface="+mn-ea"/>
                <a:sym typeface="+mn-lt"/>
              </a:rPr>
              <a:t>35%</a:t>
            </a:r>
            <a:endParaRPr lang="id-ID" sz="2000" b="1" kern="1200" dirty="0">
              <a:solidFill>
                <a:schemeClr val="tx1">
                  <a:lumMod val="85000"/>
                  <a:lumOff val="15000"/>
                </a:schemeClr>
              </a:solidFill>
              <a:cs typeface="+mn-ea"/>
              <a:sym typeface="+mn-lt"/>
            </a:endParaRPr>
          </a:p>
        </p:txBody>
      </p:sp>
      <p:sp>
        <p:nvSpPr>
          <p:cNvPr id="14" name="矩形 13">
            <a:extLst>
              <a:ext uri="{FF2B5EF4-FFF2-40B4-BE49-F238E27FC236}">
                <a16:creationId xmlns:a16="http://schemas.microsoft.com/office/drawing/2014/main" id="{FF48207C-7CB4-41EB-91E2-43107C8443FF}"/>
              </a:ext>
            </a:extLst>
          </p:cNvPr>
          <p:cNvSpPr/>
          <p:nvPr/>
        </p:nvSpPr>
        <p:spPr>
          <a:xfrm>
            <a:off x="1246698" y="1831187"/>
            <a:ext cx="3471387" cy="3905310"/>
          </a:xfrm>
          <a:prstGeom prst="rect">
            <a:avLst/>
          </a:prstGeom>
          <a:noFill/>
          <a:ln>
            <a:solidFill>
              <a:srgbClr val="294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15" name="PA-文本框 6">
            <a:extLst>
              <a:ext uri="{FF2B5EF4-FFF2-40B4-BE49-F238E27FC236}">
                <a16:creationId xmlns:a16="http://schemas.microsoft.com/office/drawing/2014/main" id="{813DB8C3-2DA1-42A6-9FBE-F8B53196F330}"/>
              </a:ext>
            </a:extLst>
          </p:cNvPr>
          <p:cNvSpPr txBox="1"/>
          <p:nvPr>
            <p:custDataLst>
              <p:tags r:id="rId1"/>
            </p:custDataLst>
          </p:nvPr>
        </p:nvSpPr>
        <p:spPr>
          <a:xfrm>
            <a:off x="1857515" y="2451872"/>
            <a:ext cx="2249752" cy="769441"/>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Enter your title</a:t>
            </a:r>
            <a:endParaRPr lang="en-US" sz="2400" dirty="0">
              <a:solidFill>
                <a:schemeClr val="tx1">
                  <a:lumMod val="85000"/>
                  <a:lumOff val="15000"/>
                </a:schemeClr>
              </a:solidFill>
              <a:cs typeface="+mn-ea"/>
              <a:sym typeface="+mn-lt"/>
            </a:endParaRPr>
          </a:p>
          <a:p>
            <a:pPr algn="ctr"/>
            <a:r>
              <a:rPr lang="en-US" sz="2000" dirty="0">
                <a:solidFill>
                  <a:schemeClr val="tx1">
                    <a:lumMod val="85000"/>
                    <a:lumOff val="15000"/>
                  </a:schemeClr>
                </a:solidFill>
                <a:cs typeface="+mn-ea"/>
                <a:sym typeface="+mn-lt"/>
              </a:rPr>
              <a:t>OUR COMPANY</a:t>
            </a:r>
          </a:p>
        </p:txBody>
      </p:sp>
      <p:sp>
        <p:nvSpPr>
          <p:cNvPr id="16" name="Content Placeholder 2">
            <a:extLst>
              <a:ext uri="{FF2B5EF4-FFF2-40B4-BE49-F238E27FC236}">
                <a16:creationId xmlns:a16="http://schemas.microsoft.com/office/drawing/2014/main" id="{C2AC90FF-22B2-4A9F-B882-35774F2465D0}"/>
              </a:ext>
            </a:extLst>
          </p:cNvPr>
          <p:cNvSpPr txBox="1">
            <a:spLocks/>
          </p:cNvSpPr>
          <p:nvPr/>
        </p:nvSpPr>
        <p:spPr>
          <a:xfrm>
            <a:off x="1549338" y="3394226"/>
            <a:ext cx="2866106" cy="235449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altLang="zh-CN" b="0" i="0" u="none" strike="noStrike" kern="1200" cap="none" spc="0" normalizeH="0" baseline="0" noProof="0" dirty="0">
                <a:ln>
                  <a:noFill/>
                </a:ln>
                <a:solidFill>
                  <a:schemeClr val="tx1">
                    <a:lumMod val="85000"/>
                    <a:lumOff val="15000"/>
                  </a:schemeClr>
                </a:solidFill>
                <a:effectLst/>
                <a:uLnTx/>
                <a:uFillTx/>
                <a:cs typeface="+mn-ea"/>
                <a:sym typeface="+mn-lt"/>
              </a:rPr>
              <a:t>This is a sample letter that has been placed to station the typing format on the letterhead design. When positioned the letterhead design. When positioned properly. </a:t>
            </a:r>
          </a:p>
        </p:txBody>
      </p:sp>
    </p:spTree>
    <p:extLst>
      <p:ext uri="{BB962C8B-B14F-4D97-AF65-F5344CB8AC3E}">
        <p14:creationId xmlns:p14="http://schemas.microsoft.com/office/powerpoint/2010/main" val="4099219205"/>
      </p:ext>
    </p:extLst>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 grpId="0" animBg="1"/>
      <p:bldP spid="8" grpId="0" animBg="1"/>
      <p:bldP spid="9" grpId="0" animBg="1"/>
      <p:bldP spid="10" grpId="0"/>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7858" y="-2266139"/>
            <a:ext cx="6576788" cy="11671494"/>
          </a:xfrm>
          <a:prstGeom prst="rect">
            <a:avLst/>
          </a:prstGeom>
        </p:spPr>
      </p:pic>
      <p:pic>
        <p:nvPicPr>
          <p:cNvPr id="7" name="图片 6">
            <a:extLst>
              <a:ext uri="{FF2B5EF4-FFF2-40B4-BE49-F238E27FC236}">
                <a16:creationId xmlns:a16="http://schemas.microsoft.com/office/drawing/2014/main" id="{FC705C47-6C3D-4398-B457-56DB8CA4B284}"/>
              </a:ext>
            </a:extLst>
          </p:cNvPr>
          <p:cNvPicPr>
            <a:picLocks noChangeAspect="1"/>
          </p:cNvPicPr>
          <p:nvPr/>
        </p:nvPicPr>
        <p:blipFill rotWithShape="1">
          <a:blip r:embed="rId3">
            <a:extLst>
              <a:ext uri="{28A0092B-C50C-407E-A947-70E740481C1C}">
                <a14:useLocalDpi xmlns:a14="http://schemas.microsoft.com/office/drawing/2010/main" val="0"/>
              </a:ext>
            </a:extLst>
          </a:blip>
          <a:srcRect t="4399" r="5918"/>
          <a:stretch/>
        </p:blipFill>
        <p:spPr>
          <a:xfrm rot="5400000">
            <a:off x="2961143" y="-2200368"/>
            <a:ext cx="6187824" cy="11150991"/>
          </a:xfrm>
          <a:prstGeom prst="rect">
            <a:avLst/>
          </a:prstGeom>
        </p:spPr>
      </p:pic>
      <p:sp>
        <p:nvSpPr>
          <p:cNvPr id="8" name="矩形 7">
            <a:extLst>
              <a:ext uri="{FF2B5EF4-FFF2-40B4-BE49-F238E27FC236}">
                <a16:creationId xmlns:a16="http://schemas.microsoft.com/office/drawing/2014/main" id="{4D863F84-0324-4D78-A350-6D33BDE7CE84}"/>
              </a:ext>
            </a:extLst>
          </p:cNvPr>
          <p:cNvSpPr/>
          <p:nvPr/>
        </p:nvSpPr>
        <p:spPr>
          <a:xfrm>
            <a:off x="3679666" y="2930084"/>
            <a:ext cx="5685560" cy="1200329"/>
          </a:xfrm>
          <a:prstGeom prst="rect">
            <a:avLst/>
          </a:prstGeom>
        </p:spPr>
        <p:txBody>
          <a:bodyPr wrap="square">
            <a:spAutoFit/>
          </a:bodyPr>
          <a:lstStyle/>
          <a:p>
            <a:r>
              <a:rPr lang="zh-CN" altLang="en-US" sz="7200" b="1" dirty="0">
                <a:solidFill>
                  <a:schemeClr val="bg1"/>
                </a:solidFill>
                <a:effectLst>
                  <a:outerShdw blurRad="88900" dist="38100" dir="2700000" sx="102000" sy="102000" algn="tl" rotWithShape="0">
                    <a:prstClr val="black">
                      <a:alpha val="20000"/>
                    </a:prstClr>
                  </a:outerShdw>
                </a:effectLst>
                <a:cs typeface="+mn-ea"/>
                <a:sym typeface="+mn-lt"/>
              </a:rPr>
              <a:t>Enter the title</a:t>
            </a:r>
          </a:p>
        </p:txBody>
      </p:sp>
      <p:sp>
        <p:nvSpPr>
          <p:cNvPr id="9" name="文本框 8">
            <a:extLst>
              <a:ext uri="{FF2B5EF4-FFF2-40B4-BE49-F238E27FC236}">
                <a16:creationId xmlns:a16="http://schemas.microsoft.com/office/drawing/2014/main" id="{B337C9BE-C336-46FD-B209-21C5A13DA456}"/>
              </a:ext>
            </a:extLst>
          </p:cNvPr>
          <p:cNvSpPr txBox="1"/>
          <p:nvPr/>
        </p:nvSpPr>
        <p:spPr>
          <a:xfrm>
            <a:off x="4731815" y="1938630"/>
            <a:ext cx="3294588" cy="923330"/>
          </a:xfrm>
          <a:prstGeom prst="rect">
            <a:avLst/>
          </a:prstGeom>
          <a:noFill/>
        </p:spPr>
        <p:txBody>
          <a:bodyPr wrap="square" rtlCol="0">
            <a:spAutoFit/>
          </a:bodyPr>
          <a:lstStyle>
            <a:defPPr>
              <a:defRPr lang="zh-CN"/>
            </a:defPPr>
            <a:lvl1pPr algn="ctr">
              <a:defRPr sz="5400" b="1">
                <a:solidFill>
                  <a:schemeClr val="bg1"/>
                </a:solidFill>
                <a:cs typeface="+mn-ea"/>
              </a:defRPr>
            </a:lvl1pPr>
          </a:lstStyle>
          <a:p>
            <a:r>
              <a:rPr lang="en-US" altLang="zh-CN" dirty="0">
                <a:sym typeface="+mn-lt"/>
              </a:rPr>
              <a:t>PART 04</a:t>
            </a:r>
            <a:endParaRPr lang="zh-CN" altLang="en-US" dirty="0">
              <a:sym typeface="+mn-lt"/>
            </a:endParaRPr>
          </a:p>
        </p:txBody>
      </p:sp>
      <p:sp>
        <p:nvSpPr>
          <p:cNvPr id="11" name="矩形: 圆角 10">
            <a:extLst>
              <a:ext uri="{FF2B5EF4-FFF2-40B4-BE49-F238E27FC236}">
                <a16:creationId xmlns:a16="http://schemas.microsoft.com/office/drawing/2014/main" id="{37D84770-6491-4AD2-89E3-F51CE2EB51F1}"/>
              </a:ext>
            </a:extLst>
          </p:cNvPr>
          <p:cNvSpPr/>
          <p:nvPr/>
        </p:nvSpPr>
        <p:spPr>
          <a:xfrm>
            <a:off x="5663106" y="4519375"/>
            <a:ext cx="1386289" cy="413488"/>
          </a:xfrm>
          <a:prstGeom prst="roundRect">
            <a:avLst>
              <a:gd name="adj" fmla="val 50000"/>
            </a:avLst>
          </a:prstGeom>
          <a:gradFill>
            <a:gsLst>
              <a:gs pos="0">
                <a:srgbClr val="C435DD"/>
              </a:gs>
              <a:gs pos="100000">
                <a:srgbClr val="2443F4"/>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Enter </a:t>
            </a:r>
            <a:endParaRPr lang="zh-CN" altLang="en-US" dirty="0">
              <a:cs typeface="+mn-ea"/>
              <a:sym typeface="+mn-lt"/>
            </a:endParaRPr>
          </a:p>
        </p:txBody>
      </p:sp>
    </p:spTree>
    <p:extLst>
      <p:ext uri="{BB962C8B-B14F-4D97-AF65-F5344CB8AC3E}">
        <p14:creationId xmlns:p14="http://schemas.microsoft.com/office/powerpoint/2010/main" val="396432003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CD67922F-EE68-4D82-9A45-D501C561782F}"/>
              </a:ext>
            </a:extLst>
          </p:cNvPr>
          <p:cNvPicPr>
            <a:picLocks noChangeAspect="1"/>
          </p:cNvPicPr>
          <p:nvPr/>
        </p:nvPicPr>
        <p:blipFill rotWithShape="1">
          <a:blip r:embed="rId2">
            <a:extLst>
              <a:ext uri="{28A0092B-C50C-407E-A947-70E740481C1C}">
                <a14:useLocalDpi xmlns:a14="http://schemas.microsoft.com/office/drawing/2010/main" val="0"/>
              </a:ext>
            </a:extLst>
          </a:blip>
          <a:srcRect t="4399" r="5918"/>
          <a:stretch/>
        </p:blipFill>
        <p:spPr>
          <a:xfrm rot="16200000" flipH="1">
            <a:off x="3050202" y="-2532327"/>
            <a:ext cx="6414597" cy="11559657"/>
          </a:xfrm>
          <a:prstGeom prst="rect">
            <a:avLst/>
          </a:prstGeom>
        </p:spPr>
      </p:pic>
      <p:grpSp>
        <p:nvGrpSpPr>
          <p:cNvPr id="2" name="组合 1">
            <a:extLst>
              <a:ext uri="{FF2B5EF4-FFF2-40B4-BE49-F238E27FC236}">
                <a16:creationId xmlns:a16="http://schemas.microsoft.com/office/drawing/2014/main" id="{FB3645AC-FE32-4E5D-89B2-1F8B4E3011AD}"/>
              </a:ext>
            </a:extLst>
          </p:cNvPr>
          <p:cNvGrpSpPr/>
          <p:nvPr/>
        </p:nvGrpSpPr>
        <p:grpSpPr>
          <a:xfrm>
            <a:off x="5786653" y="746578"/>
            <a:ext cx="1134652" cy="923330"/>
            <a:chOff x="2115406" y="1592740"/>
            <a:chExt cx="1134652" cy="92333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2247692" y="1513704"/>
              <a:ext cx="870080" cy="1134652"/>
            </a:xfrm>
            <a:prstGeom prst="rect">
              <a:avLst/>
            </a:prstGeom>
          </p:spPr>
        </p:pic>
        <p:sp>
          <p:nvSpPr>
            <p:cNvPr id="16" name="矩形 15">
              <a:extLst>
                <a:ext uri="{FF2B5EF4-FFF2-40B4-BE49-F238E27FC236}">
                  <a16:creationId xmlns:a16="http://schemas.microsoft.com/office/drawing/2014/main" id="{CF08EA8A-3520-4129-AC83-E617EB7C3B9E}"/>
                </a:ext>
              </a:extLst>
            </p:cNvPr>
            <p:cNvSpPr/>
            <p:nvPr/>
          </p:nvSpPr>
          <p:spPr>
            <a:xfrm>
              <a:off x="2115406" y="1592740"/>
              <a:ext cx="1134652" cy="923330"/>
            </a:xfrm>
            <a:prstGeom prst="rect">
              <a:avLst/>
            </a:prstGeom>
          </p:spPr>
          <p:txBody>
            <a:bodyPr wrap="square">
              <a:spAutoFit/>
            </a:bodyPr>
            <a:lstStyle/>
            <a:p>
              <a:pPr algn="dist"/>
              <a:r>
                <a:rPr lang="en-US" altLang="zh-CN" sz="5400" dirty="0">
                  <a:solidFill>
                    <a:schemeClr val="bg1"/>
                  </a:solidFill>
                  <a:effectLst>
                    <a:outerShdw blurRad="88900" dist="38100" dir="2700000" sx="102000" sy="102000" algn="tl" rotWithShape="0">
                      <a:prstClr val="black">
                        <a:alpha val="20000"/>
                      </a:prstClr>
                    </a:outerShdw>
                  </a:effectLst>
                  <a:cs typeface="+mn-ea"/>
                  <a:sym typeface="+mn-lt"/>
                </a:rPr>
                <a:t>1</a:t>
              </a:r>
              <a:endParaRPr lang="zh-CN" altLang="en-US" sz="5400" dirty="0">
                <a:solidFill>
                  <a:schemeClr val="bg1"/>
                </a:solidFill>
                <a:effectLst>
                  <a:outerShdw blurRad="88900" dist="38100" dir="2700000" sx="102000" sy="102000" algn="tl" rotWithShape="0">
                    <a:prstClr val="black">
                      <a:alpha val="20000"/>
                    </a:prstClr>
                  </a:outerShdw>
                </a:effectLst>
                <a:cs typeface="+mn-ea"/>
                <a:sym typeface="+mn-lt"/>
              </a:endParaRPr>
            </a:p>
          </p:txBody>
        </p:sp>
      </p:grpSp>
      <p:sp>
        <p:nvSpPr>
          <p:cNvPr id="17" name="文本框 16">
            <a:extLst>
              <a:ext uri="{FF2B5EF4-FFF2-40B4-BE49-F238E27FC236}">
                <a16:creationId xmlns:a16="http://schemas.microsoft.com/office/drawing/2014/main" id="{A1B62966-7E5F-4F43-BA7F-FCE895425E0F}"/>
              </a:ext>
            </a:extLst>
          </p:cNvPr>
          <p:cNvSpPr txBox="1"/>
          <p:nvPr/>
        </p:nvSpPr>
        <p:spPr>
          <a:xfrm>
            <a:off x="7193462" y="753495"/>
            <a:ext cx="2997675" cy="646331"/>
          </a:xfrm>
          <a:prstGeom prst="rect">
            <a:avLst/>
          </a:prstGeom>
          <a:noFill/>
        </p:spPr>
        <p:txBody>
          <a:bodyPr wrap="square" rtlCol="0">
            <a:spAutoFit/>
          </a:bodyPr>
          <a:lstStyle/>
          <a:p>
            <a:pPr algn="dist"/>
            <a:r>
              <a:rPr lang="zh-CN" altLang="en-US" sz="3600" dirty="0">
                <a:solidFill>
                  <a:schemeClr val="tx1">
                    <a:lumMod val="85000"/>
                    <a:lumOff val="15000"/>
                  </a:schemeClr>
                </a:solidFill>
                <a:cs typeface="+mn-ea"/>
                <a:sym typeface="+mn-lt"/>
              </a:rPr>
              <a:t>Enter the title</a:t>
            </a:r>
            <a:endParaRPr lang="en-US" altLang="zh-CN" sz="3600" dirty="0">
              <a:solidFill>
                <a:schemeClr val="tx1">
                  <a:lumMod val="85000"/>
                  <a:lumOff val="15000"/>
                </a:schemeClr>
              </a:solidFill>
              <a:cs typeface="+mn-ea"/>
              <a:sym typeface="+mn-lt"/>
            </a:endParaRPr>
          </a:p>
        </p:txBody>
      </p:sp>
      <p:sp>
        <p:nvSpPr>
          <p:cNvPr id="18" name="Rectangle 6">
            <a:extLst>
              <a:ext uri="{FF2B5EF4-FFF2-40B4-BE49-F238E27FC236}">
                <a16:creationId xmlns:a16="http://schemas.microsoft.com/office/drawing/2014/main" id="{6CF449AF-59D0-4AD1-83FE-7FEB13F98965}"/>
              </a:ext>
            </a:extLst>
          </p:cNvPr>
          <p:cNvSpPr/>
          <p:nvPr/>
        </p:nvSpPr>
        <p:spPr>
          <a:xfrm>
            <a:off x="7231478" y="1298669"/>
            <a:ext cx="2270287" cy="338554"/>
          </a:xfrm>
          <a:prstGeom prst="rect">
            <a:avLst/>
          </a:prstGeom>
        </p:spPr>
        <p:txBody>
          <a:bodyPr wrap="square">
            <a:spAutoFit/>
          </a:bodyPr>
          <a:lstStyle/>
          <a:p>
            <a:pPr algn="dist"/>
            <a:r>
              <a:rPr lang="en-US" sz="1600" dirty="0">
                <a:solidFill>
                  <a:schemeClr val="tx1">
                    <a:lumMod val="85000"/>
                    <a:lumOff val="15000"/>
                  </a:schemeClr>
                </a:solidFill>
                <a:cs typeface="+mn-ea"/>
                <a:sym typeface="+mn-lt"/>
              </a:rPr>
              <a:t>Short Text Here</a:t>
            </a:r>
          </a:p>
        </p:txBody>
      </p:sp>
      <p:grpSp>
        <p:nvGrpSpPr>
          <p:cNvPr id="19" name="组合 18">
            <a:extLst>
              <a:ext uri="{FF2B5EF4-FFF2-40B4-BE49-F238E27FC236}">
                <a16:creationId xmlns:a16="http://schemas.microsoft.com/office/drawing/2014/main" id="{6C4B229E-2A5A-42E8-AD9F-F657EB0FB92A}"/>
              </a:ext>
            </a:extLst>
          </p:cNvPr>
          <p:cNvGrpSpPr/>
          <p:nvPr/>
        </p:nvGrpSpPr>
        <p:grpSpPr>
          <a:xfrm>
            <a:off x="5786651" y="1959508"/>
            <a:ext cx="1134652" cy="923330"/>
            <a:chOff x="2115406" y="1592740"/>
            <a:chExt cx="1134652" cy="923330"/>
          </a:xfrm>
        </p:grpSpPr>
        <p:pic>
          <p:nvPicPr>
            <p:cNvPr id="20" name="图片 19">
              <a:extLst>
                <a:ext uri="{FF2B5EF4-FFF2-40B4-BE49-F238E27FC236}">
                  <a16:creationId xmlns:a16="http://schemas.microsoft.com/office/drawing/2014/main" id="{66496517-CED3-4653-9E26-5DF0284862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2247692" y="1513704"/>
              <a:ext cx="870080" cy="1134652"/>
            </a:xfrm>
            <a:prstGeom prst="rect">
              <a:avLst/>
            </a:prstGeom>
          </p:spPr>
        </p:pic>
        <p:sp>
          <p:nvSpPr>
            <p:cNvPr id="21" name="矩形 20">
              <a:extLst>
                <a:ext uri="{FF2B5EF4-FFF2-40B4-BE49-F238E27FC236}">
                  <a16:creationId xmlns:a16="http://schemas.microsoft.com/office/drawing/2014/main" id="{F394B436-2B7F-4D32-AB47-B6973D157B35}"/>
                </a:ext>
              </a:extLst>
            </p:cNvPr>
            <p:cNvSpPr/>
            <p:nvPr/>
          </p:nvSpPr>
          <p:spPr>
            <a:xfrm>
              <a:off x="2115406" y="1592740"/>
              <a:ext cx="1134652" cy="923330"/>
            </a:xfrm>
            <a:prstGeom prst="rect">
              <a:avLst/>
            </a:prstGeom>
          </p:spPr>
          <p:txBody>
            <a:bodyPr wrap="square">
              <a:spAutoFit/>
            </a:bodyPr>
            <a:lstStyle/>
            <a:p>
              <a:pPr algn="dist"/>
              <a:r>
                <a:rPr lang="en-US" altLang="zh-CN" sz="5400" dirty="0">
                  <a:solidFill>
                    <a:schemeClr val="bg1"/>
                  </a:solidFill>
                  <a:effectLst>
                    <a:outerShdw blurRad="88900" dist="38100" dir="2700000" sx="102000" sy="102000" algn="tl" rotWithShape="0">
                      <a:prstClr val="black">
                        <a:alpha val="20000"/>
                      </a:prstClr>
                    </a:outerShdw>
                  </a:effectLst>
                  <a:cs typeface="+mn-ea"/>
                  <a:sym typeface="+mn-lt"/>
                </a:rPr>
                <a:t>2</a:t>
              </a:r>
              <a:endParaRPr lang="zh-CN" altLang="en-US" sz="5400" dirty="0">
                <a:solidFill>
                  <a:schemeClr val="bg1"/>
                </a:solidFill>
                <a:effectLst>
                  <a:outerShdw blurRad="88900" dist="38100" dir="2700000" sx="102000" sy="102000" algn="tl" rotWithShape="0">
                    <a:prstClr val="black">
                      <a:alpha val="20000"/>
                    </a:prstClr>
                  </a:outerShdw>
                </a:effectLst>
                <a:cs typeface="+mn-ea"/>
                <a:sym typeface="+mn-lt"/>
              </a:endParaRPr>
            </a:p>
          </p:txBody>
        </p:sp>
      </p:grpSp>
      <p:sp>
        <p:nvSpPr>
          <p:cNvPr id="22" name="文本框 21">
            <a:extLst>
              <a:ext uri="{FF2B5EF4-FFF2-40B4-BE49-F238E27FC236}">
                <a16:creationId xmlns:a16="http://schemas.microsoft.com/office/drawing/2014/main" id="{1C4A7221-F14C-4045-9EAD-1FA000078F16}"/>
              </a:ext>
            </a:extLst>
          </p:cNvPr>
          <p:cNvSpPr txBox="1"/>
          <p:nvPr/>
        </p:nvSpPr>
        <p:spPr>
          <a:xfrm>
            <a:off x="7193460" y="1966425"/>
            <a:ext cx="2997675" cy="646331"/>
          </a:xfrm>
          <a:prstGeom prst="rect">
            <a:avLst/>
          </a:prstGeom>
          <a:noFill/>
        </p:spPr>
        <p:txBody>
          <a:bodyPr wrap="square" rtlCol="0">
            <a:spAutoFit/>
          </a:bodyPr>
          <a:lstStyle/>
          <a:p>
            <a:pPr algn="dist"/>
            <a:r>
              <a:rPr lang="zh-CN" altLang="en-US" sz="3600" dirty="0">
                <a:solidFill>
                  <a:schemeClr val="tx1">
                    <a:lumMod val="85000"/>
                    <a:lumOff val="15000"/>
                  </a:schemeClr>
                </a:solidFill>
                <a:cs typeface="+mn-ea"/>
                <a:sym typeface="+mn-lt"/>
              </a:rPr>
              <a:t>Enter the title</a:t>
            </a:r>
            <a:endParaRPr lang="en-US" altLang="zh-CN" sz="3600" dirty="0">
              <a:solidFill>
                <a:schemeClr val="tx1">
                  <a:lumMod val="85000"/>
                  <a:lumOff val="15000"/>
                </a:schemeClr>
              </a:solidFill>
              <a:cs typeface="+mn-ea"/>
              <a:sym typeface="+mn-lt"/>
            </a:endParaRPr>
          </a:p>
        </p:txBody>
      </p:sp>
      <p:sp>
        <p:nvSpPr>
          <p:cNvPr id="23" name="Rectangle 6">
            <a:extLst>
              <a:ext uri="{FF2B5EF4-FFF2-40B4-BE49-F238E27FC236}">
                <a16:creationId xmlns:a16="http://schemas.microsoft.com/office/drawing/2014/main" id="{117A938C-A983-4157-BF62-B8A9EF7FB0B7}"/>
              </a:ext>
            </a:extLst>
          </p:cNvPr>
          <p:cNvSpPr/>
          <p:nvPr/>
        </p:nvSpPr>
        <p:spPr>
          <a:xfrm>
            <a:off x="7231476" y="2511599"/>
            <a:ext cx="2270287" cy="338554"/>
          </a:xfrm>
          <a:prstGeom prst="rect">
            <a:avLst/>
          </a:prstGeom>
        </p:spPr>
        <p:txBody>
          <a:bodyPr wrap="square">
            <a:spAutoFit/>
          </a:bodyPr>
          <a:lstStyle/>
          <a:p>
            <a:pPr algn="dist"/>
            <a:r>
              <a:rPr lang="en-US" sz="1600" dirty="0">
                <a:solidFill>
                  <a:schemeClr val="tx1">
                    <a:lumMod val="85000"/>
                    <a:lumOff val="15000"/>
                  </a:schemeClr>
                </a:solidFill>
                <a:cs typeface="+mn-ea"/>
                <a:sym typeface="+mn-lt"/>
              </a:rPr>
              <a:t>Short Text Here</a:t>
            </a:r>
          </a:p>
        </p:txBody>
      </p:sp>
      <p:grpSp>
        <p:nvGrpSpPr>
          <p:cNvPr id="24" name="组合 23">
            <a:extLst>
              <a:ext uri="{FF2B5EF4-FFF2-40B4-BE49-F238E27FC236}">
                <a16:creationId xmlns:a16="http://schemas.microsoft.com/office/drawing/2014/main" id="{4CA0CD37-0A4A-4F70-A76A-28D0ECFA7913}"/>
              </a:ext>
            </a:extLst>
          </p:cNvPr>
          <p:cNvGrpSpPr/>
          <p:nvPr/>
        </p:nvGrpSpPr>
        <p:grpSpPr>
          <a:xfrm>
            <a:off x="5786651" y="3206042"/>
            <a:ext cx="1134652" cy="923330"/>
            <a:chOff x="2115406" y="1592740"/>
            <a:chExt cx="1134652" cy="923330"/>
          </a:xfrm>
        </p:grpSpPr>
        <p:pic>
          <p:nvPicPr>
            <p:cNvPr id="25" name="图片 24">
              <a:extLst>
                <a:ext uri="{FF2B5EF4-FFF2-40B4-BE49-F238E27FC236}">
                  <a16:creationId xmlns:a16="http://schemas.microsoft.com/office/drawing/2014/main" id="{E365E558-38DD-4D72-A41B-5B04272BE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2247692" y="1513704"/>
              <a:ext cx="870080" cy="1134652"/>
            </a:xfrm>
            <a:prstGeom prst="rect">
              <a:avLst/>
            </a:prstGeom>
          </p:spPr>
        </p:pic>
        <p:sp>
          <p:nvSpPr>
            <p:cNvPr id="26" name="矩形 25">
              <a:extLst>
                <a:ext uri="{FF2B5EF4-FFF2-40B4-BE49-F238E27FC236}">
                  <a16:creationId xmlns:a16="http://schemas.microsoft.com/office/drawing/2014/main" id="{9B4ED1A9-8241-420F-8E12-A59514E0A27F}"/>
                </a:ext>
              </a:extLst>
            </p:cNvPr>
            <p:cNvSpPr/>
            <p:nvPr/>
          </p:nvSpPr>
          <p:spPr>
            <a:xfrm>
              <a:off x="2115406" y="1592740"/>
              <a:ext cx="1134652" cy="923330"/>
            </a:xfrm>
            <a:prstGeom prst="rect">
              <a:avLst/>
            </a:prstGeom>
          </p:spPr>
          <p:txBody>
            <a:bodyPr wrap="square">
              <a:spAutoFit/>
            </a:bodyPr>
            <a:lstStyle/>
            <a:p>
              <a:pPr algn="dist"/>
              <a:r>
                <a:rPr lang="en-US" altLang="zh-CN" sz="5400" dirty="0">
                  <a:solidFill>
                    <a:schemeClr val="bg1"/>
                  </a:solidFill>
                  <a:effectLst>
                    <a:outerShdw blurRad="88900" dist="38100" dir="2700000" sx="102000" sy="102000" algn="tl" rotWithShape="0">
                      <a:prstClr val="black">
                        <a:alpha val="20000"/>
                      </a:prstClr>
                    </a:outerShdw>
                  </a:effectLst>
                  <a:cs typeface="+mn-ea"/>
                  <a:sym typeface="+mn-lt"/>
                </a:rPr>
                <a:t>3</a:t>
              </a:r>
              <a:endParaRPr lang="zh-CN" altLang="en-US" sz="5400" dirty="0">
                <a:solidFill>
                  <a:schemeClr val="bg1"/>
                </a:solidFill>
                <a:effectLst>
                  <a:outerShdw blurRad="88900" dist="38100" dir="2700000" sx="102000" sy="102000" algn="tl" rotWithShape="0">
                    <a:prstClr val="black">
                      <a:alpha val="20000"/>
                    </a:prstClr>
                  </a:outerShdw>
                </a:effectLst>
                <a:cs typeface="+mn-ea"/>
                <a:sym typeface="+mn-lt"/>
              </a:endParaRPr>
            </a:p>
          </p:txBody>
        </p:sp>
      </p:grpSp>
      <p:sp>
        <p:nvSpPr>
          <p:cNvPr id="27" name="文本框 26">
            <a:extLst>
              <a:ext uri="{FF2B5EF4-FFF2-40B4-BE49-F238E27FC236}">
                <a16:creationId xmlns:a16="http://schemas.microsoft.com/office/drawing/2014/main" id="{4F548494-E020-4E35-8DA4-1B6DD14A7397}"/>
              </a:ext>
            </a:extLst>
          </p:cNvPr>
          <p:cNvSpPr txBox="1"/>
          <p:nvPr/>
        </p:nvSpPr>
        <p:spPr>
          <a:xfrm>
            <a:off x="7193460" y="3212959"/>
            <a:ext cx="2997675" cy="646331"/>
          </a:xfrm>
          <a:prstGeom prst="rect">
            <a:avLst/>
          </a:prstGeom>
          <a:noFill/>
        </p:spPr>
        <p:txBody>
          <a:bodyPr wrap="square" rtlCol="0">
            <a:spAutoFit/>
          </a:bodyPr>
          <a:lstStyle/>
          <a:p>
            <a:pPr algn="dist"/>
            <a:r>
              <a:rPr lang="zh-CN" altLang="en-US" sz="3600" dirty="0">
                <a:solidFill>
                  <a:schemeClr val="tx1">
                    <a:lumMod val="85000"/>
                    <a:lumOff val="15000"/>
                  </a:schemeClr>
                </a:solidFill>
                <a:cs typeface="+mn-ea"/>
                <a:sym typeface="+mn-lt"/>
              </a:rPr>
              <a:t>Enter the title</a:t>
            </a:r>
            <a:endParaRPr lang="en-US" altLang="zh-CN" sz="3600" dirty="0">
              <a:solidFill>
                <a:schemeClr val="tx1">
                  <a:lumMod val="85000"/>
                  <a:lumOff val="15000"/>
                </a:schemeClr>
              </a:solidFill>
              <a:cs typeface="+mn-ea"/>
              <a:sym typeface="+mn-lt"/>
            </a:endParaRPr>
          </a:p>
        </p:txBody>
      </p:sp>
      <p:sp>
        <p:nvSpPr>
          <p:cNvPr id="28" name="Rectangle 6">
            <a:extLst>
              <a:ext uri="{FF2B5EF4-FFF2-40B4-BE49-F238E27FC236}">
                <a16:creationId xmlns:a16="http://schemas.microsoft.com/office/drawing/2014/main" id="{BB1600DB-9F83-42FB-BD8B-3F41A90101EC}"/>
              </a:ext>
            </a:extLst>
          </p:cNvPr>
          <p:cNvSpPr/>
          <p:nvPr/>
        </p:nvSpPr>
        <p:spPr>
          <a:xfrm>
            <a:off x="7231476" y="3758133"/>
            <a:ext cx="2270287" cy="338554"/>
          </a:xfrm>
          <a:prstGeom prst="rect">
            <a:avLst/>
          </a:prstGeom>
        </p:spPr>
        <p:txBody>
          <a:bodyPr wrap="square">
            <a:spAutoFit/>
          </a:bodyPr>
          <a:lstStyle/>
          <a:p>
            <a:pPr algn="dist"/>
            <a:r>
              <a:rPr lang="en-US" sz="1600" dirty="0">
                <a:solidFill>
                  <a:schemeClr val="tx1">
                    <a:lumMod val="85000"/>
                    <a:lumOff val="15000"/>
                  </a:schemeClr>
                </a:solidFill>
                <a:cs typeface="+mn-ea"/>
                <a:sym typeface="+mn-lt"/>
              </a:rPr>
              <a:t>Short Text Here</a:t>
            </a:r>
          </a:p>
        </p:txBody>
      </p:sp>
      <p:grpSp>
        <p:nvGrpSpPr>
          <p:cNvPr id="29" name="组合 28">
            <a:extLst>
              <a:ext uri="{FF2B5EF4-FFF2-40B4-BE49-F238E27FC236}">
                <a16:creationId xmlns:a16="http://schemas.microsoft.com/office/drawing/2014/main" id="{D61F2598-D9CC-4301-9D9E-5380FC68C0D8}"/>
              </a:ext>
            </a:extLst>
          </p:cNvPr>
          <p:cNvGrpSpPr/>
          <p:nvPr/>
        </p:nvGrpSpPr>
        <p:grpSpPr>
          <a:xfrm>
            <a:off x="5786651" y="4458579"/>
            <a:ext cx="1134652" cy="923330"/>
            <a:chOff x="2115406" y="1592740"/>
            <a:chExt cx="1134652" cy="923330"/>
          </a:xfrm>
        </p:grpSpPr>
        <p:pic>
          <p:nvPicPr>
            <p:cNvPr id="30" name="图片 29">
              <a:extLst>
                <a:ext uri="{FF2B5EF4-FFF2-40B4-BE49-F238E27FC236}">
                  <a16:creationId xmlns:a16="http://schemas.microsoft.com/office/drawing/2014/main" id="{3A5AAEE9-A0B5-489A-AB15-980D18202C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2247692" y="1513704"/>
              <a:ext cx="870080" cy="1134652"/>
            </a:xfrm>
            <a:prstGeom prst="rect">
              <a:avLst/>
            </a:prstGeom>
          </p:spPr>
        </p:pic>
        <p:sp>
          <p:nvSpPr>
            <p:cNvPr id="31" name="矩形 30">
              <a:extLst>
                <a:ext uri="{FF2B5EF4-FFF2-40B4-BE49-F238E27FC236}">
                  <a16:creationId xmlns:a16="http://schemas.microsoft.com/office/drawing/2014/main" id="{7CFE96C5-9510-4E4C-A006-BC393F590B45}"/>
                </a:ext>
              </a:extLst>
            </p:cNvPr>
            <p:cNvSpPr/>
            <p:nvPr/>
          </p:nvSpPr>
          <p:spPr>
            <a:xfrm>
              <a:off x="2115406" y="1592740"/>
              <a:ext cx="1134652" cy="923330"/>
            </a:xfrm>
            <a:prstGeom prst="rect">
              <a:avLst/>
            </a:prstGeom>
          </p:spPr>
          <p:txBody>
            <a:bodyPr wrap="square">
              <a:spAutoFit/>
            </a:bodyPr>
            <a:lstStyle/>
            <a:p>
              <a:pPr algn="dist"/>
              <a:r>
                <a:rPr lang="en-US" altLang="zh-CN" sz="5400" dirty="0">
                  <a:solidFill>
                    <a:schemeClr val="bg1"/>
                  </a:solidFill>
                  <a:effectLst>
                    <a:outerShdw blurRad="88900" dist="38100" dir="2700000" sx="102000" sy="102000" algn="tl" rotWithShape="0">
                      <a:prstClr val="black">
                        <a:alpha val="20000"/>
                      </a:prstClr>
                    </a:outerShdw>
                  </a:effectLst>
                  <a:cs typeface="+mn-ea"/>
                  <a:sym typeface="+mn-lt"/>
                </a:rPr>
                <a:t>4</a:t>
              </a:r>
              <a:endParaRPr lang="zh-CN" altLang="en-US" sz="5400" dirty="0">
                <a:solidFill>
                  <a:schemeClr val="bg1"/>
                </a:solidFill>
                <a:effectLst>
                  <a:outerShdw blurRad="88900" dist="38100" dir="2700000" sx="102000" sy="102000" algn="tl" rotWithShape="0">
                    <a:prstClr val="black">
                      <a:alpha val="20000"/>
                    </a:prstClr>
                  </a:outerShdw>
                </a:effectLst>
                <a:cs typeface="+mn-ea"/>
                <a:sym typeface="+mn-lt"/>
              </a:endParaRPr>
            </a:p>
          </p:txBody>
        </p:sp>
      </p:grpSp>
      <p:sp>
        <p:nvSpPr>
          <p:cNvPr id="32" name="文本框 31">
            <a:extLst>
              <a:ext uri="{FF2B5EF4-FFF2-40B4-BE49-F238E27FC236}">
                <a16:creationId xmlns:a16="http://schemas.microsoft.com/office/drawing/2014/main" id="{4EE8934A-51AC-465B-AD37-94D09BE90608}"/>
              </a:ext>
            </a:extLst>
          </p:cNvPr>
          <p:cNvSpPr txBox="1"/>
          <p:nvPr/>
        </p:nvSpPr>
        <p:spPr>
          <a:xfrm>
            <a:off x="7193460" y="4465496"/>
            <a:ext cx="2997675" cy="646331"/>
          </a:xfrm>
          <a:prstGeom prst="rect">
            <a:avLst/>
          </a:prstGeom>
          <a:noFill/>
        </p:spPr>
        <p:txBody>
          <a:bodyPr wrap="square" rtlCol="0">
            <a:spAutoFit/>
          </a:bodyPr>
          <a:lstStyle/>
          <a:p>
            <a:pPr algn="dist"/>
            <a:r>
              <a:rPr lang="zh-CN" altLang="en-US" sz="3600" dirty="0">
                <a:solidFill>
                  <a:schemeClr val="tx1">
                    <a:lumMod val="85000"/>
                    <a:lumOff val="15000"/>
                  </a:schemeClr>
                </a:solidFill>
                <a:cs typeface="+mn-ea"/>
                <a:sym typeface="+mn-lt"/>
              </a:rPr>
              <a:t>Enter the title</a:t>
            </a:r>
            <a:endParaRPr lang="en-US" altLang="zh-CN" sz="3600" dirty="0">
              <a:solidFill>
                <a:schemeClr val="tx1">
                  <a:lumMod val="85000"/>
                  <a:lumOff val="15000"/>
                </a:schemeClr>
              </a:solidFill>
              <a:cs typeface="+mn-ea"/>
              <a:sym typeface="+mn-lt"/>
            </a:endParaRPr>
          </a:p>
        </p:txBody>
      </p:sp>
      <p:sp>
        <p:nvSpPr>
          <p:cNvPr id="33" name="Rectangle 6">
            <a:extLst>
              <a:ext uri="{FF2B5EF4-FFF2-40B4-BE49-F238E27FC236}">
                <a16:creationId xmlns:a16="http://schemas.microsoft.com/office/drawing/2014/main" id="{06409FB7-E7A5-4177-9FB8-5F66F8A51A83}"/>
              </a:ext>
            </a:extLst>
          </p:cNvPr>
          <p:cNvSpPr/>
          <p:nvPr/>
        </p:nvSpPr>
        <p:spPr>
          <a:xfrm>
            <a:off x="7231476" y="5010670"/>
            <a:ext cx="2270287" cy="338554"/>
          </a:xfrm>
          <a:prstGeom prst="rect">
            <a:avLst/>
          </a:prstGeom>
        </p:spPr>
        <p:txBody>
          <a:bodyPr wrap="square">
            <a:spAutoFit/>
          </a:bodyPr>
          <a:lstStyle/>
          <a:p>
            <a:pPr algn="dist"/>
            <a:r>
              <a:rPr lang="en-US" sz="1600" dirty="0">
                <a:solidFill>
                  <a:schemeClr val="tx1">
                    <a:lumMod val="85000"/>
                    <a:lumOff val="15000"/>
                  </a:schemeClr>
                </a:solidFill>
                <a:cs typeface="+mn-ea"/>
                <a:sym typeface="+mn-lt"/>
              </a:rPr>
              <a:t>Short Text Here</a:t>
            </a:r>
          </a:p>
        </p:txBody>
      </p:sp>
      <p:sp>
        <p:nvSpPr>
          <p:cNvPr id="37" name="矩形 36">
            <a:extLst>
              <a:ext uri="{FF2B5EF4-FFF2-40B4-BE49-F238E27FC236}">
                <a16:creationId xmlns:a16="http://schemas.microsoft.com/office/drawing/2014/main" id="{5D1D3010-4CFD-452E-BB67-DFB6B86B1FA4}"/>
              </a:ext>
            </a:extLst>
          </p:cNvPr>
          <p:cNvSpPr/>
          <p:nvPr/>
        </p:nvSpPr>
        <p:spPr>
          <a:xfrm>
            <a:off x="1852132" y="2882838"/>
            <a:ext cx="2873941" cy="830997"/>
          </a:xfrm>
          <a:prstGeom prst="rect">
            <a:avLst/>
          </a:prstGeom>
        </p:spPr>
        <p:txBody>
          <a:bodyPr wrap="square">
            <a:spAutoFit/>
          </a:bodyPr>
          <a:lstStyle/>
          <a:p>
            <a:pPr algn="dist"/>
            <a:r>
              <a:rPr lang="en-US" altLang="zh-CN" sz="4800" b="1" dirty="0">
                <a:gradFill>
                  <a:gsLst>
                    <a:gs pos="0">
                      <a:srgbClr val="2A5EF6"/>
                    </a:gs>
                    <a:gs pos="100000">
                      <a:srgbClr val="C651E8"/>
                    </a:gs>
                  </a:gsLst>
                  <a:lin ang="2700000" scaled="0"/>
                </a:gradFill>
                <a:cs typeface="+mn-ea"/>
                <a:sym typeface="+mn-lt"/>
              </a:rPr>
              <a:t>CONTENT</a:t>
            </a:r>
            <a:endParaRPr lang="zh-CN" altLang="en-US" sz="4800" b="1" dirty="0">
              <a:gradFill>
                <a:gsLst>
                  <a:gs pos="0">
                    <a:srgbClr val="2A5EF6"/>
                  </a:gs>
                  <a:gs pos="100000">
                    <a:srgbClr val="C651E8"/>
                  </a:gs>
                </a:gsLst>
                <a:lin ang="2700000" scaled="0"/>
              </a:gradFill>
              <a:cs typeface="+mn-ea"/>
              <a:sym typeface="+mn-lt"/>
            </a:endParaRPr>
          </a:p>
        </p:txBody>
      </p:sp>
    </p:spTree>
    <p:extLst>
      <p:ext uri="{BB962C8B-B14F-4D97-AF65-F5344CB8AC3E}">
        <p14:creationId xmlns:p14="http://schemas.microsoft.com/office/powerpoint/2010/main" val="12290308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P spid="27" grpId="0"/>
      <p:bldP spid="28" grpId="0"/>
      <p:bldP spid="32" grpId="0"/>
      <p:bldP spid="33"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p19">
            <a:extLst>
              <a:ext uri="{FF2B5EF4-FFF2-40B4-BE49-F238E27FC236}">
                <a16:creationId xmlns:a16="http://schemas.microsoft.com/office/drawing/2014/main" id="{C8DAE87F-0EBF-4D5B-8F35-894E67F90E38}"/>
              </a:ext>
            </a:extLst>
          </p:cNvPr>
          <p:cNvSpPr txBox="1"/>
          <p:nvPr/>
        </p:nvSpPr>
        <p:spPr>
          <a:xfrm>
            <a:off x="1185949" y="1379087"/>
            <a:ext cx="5348251"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gradFill>
                  <a:gsLst>
                    <a:gs pos="0">
                      <a:srgbClr val="C435DD"/>
                    </a:gs>
                    <a:gs pos="100000">
                      <a:srgbClr val="2443F4"/>
                    </a:gs>
                  </a:gsLst>
                  <a:lin ang="2700000" scaled="0"/>
                </a:gradFill>
                <a:cs typeface="+mn-ea"/>
                <a:sym typeface="+mn-lt"/>
              </a:rPr>
              <a:t>YOUR TITLE HERE</a:t>
            </a:r>
            <a:endParaRPr sz="4000" b="1" i="0" u="none" strike="noStrike" cap="none" dirty="0">
              <a:gradFill>
                <a:gsLst>
                  <a:gs pos="0">
                    <a:srgbClr val="C435DD"/>
                  </a:gs>
                  <a:gs pos="100000">
                    <a:srgbClr val="2443F4"/>
                  </a:gs>
                </a:gsLst>
                <a:lin ang="2700000" scaled="0"/>
              </a:gradFill>
              <a:cs typeface="+mn-ea"/>
              <a:sym typeface="+mn-lt"/>
            </a:endParaRPr>
          </a:p>
        </p:txBody>
      </p:sp>
      <p:sp>
        <p:nvSpPr>
          <p:cNvPr id="6" name="文本框 5">
            <a:extLst>
              <a:ext uri="{FF2B5EF4-FFF2-40B4-BE49-F238E27FC236}">
                <a16:creationId xmlns:a16="http://schemas.microsoft.com/office/drawing/2014/main" id="{3BAAD1EC-2B4F-4D39-AC62-75E020396C74}"/>
              </a:ext>
            </a:extLst>
          </p:cNvPr>
          <p:cNvSpPr txBox="1"/>
          <p:nvPr/>
        </p:nvSpPr>
        <p:spPr>
          <a:xfrm>
            <a:off x="1262149" y="2285743"/>
            <a:ext cx="9693130" cy="13388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dirty="0">
                <a:solidFill>
                  <a:schemeClr val="tx1">
                    <a:lumMod val="85000"/>
                    <a:lumOff val="15000"/>
                  </a:schemeClr>
                </a:solidFill>
                <a:cs typeface="+mn-ea"/>
                <a:sym typeface="+mn-lt"/>
              </a:rPr>
              <a:t>Please enter text </a:t>
            </a:r>
            <a:r>
              <a:rPr lang="en-US" altLang="zh-CN" dirty="0" err="1">
                <a:solidFill>
                  <a:schemeClr val="tx1">
                    <a:lumMod val="85000"/>
                    <a:lumOff val="15000"/>
                  </a:schemeClr>
                </a:solidFill>
                <a:cs typeface="+mn-ea"/>
                <a:sym typeface="+mn-lt"/>
              </a:rPr>
              <a:t>Here. Please</a:t>
            </a:r>
            <a:r>
              <a:rPr lang="en-US" altLang="zh-CN" dirty="0">
                <a:solidFill>
                  <a:schemeClr val="tx1">
                    <a:lumMod val="85000"/>
                    <a:lumOff val="15000"/>
                  </a:schemeClr>
                </a:solidFill>
                <a:cs typeface="+mn-ea"/>
                <a:sym typeface="+mn-lt"/>
              </a:rPr>
              <a:t> enter text </a:t>
            </a:r>
            <a:r>
              <a:rPr lang="en-US" altLang="zh-CN" dirty="0" err="1">
                <a:solidFill>
                  <a:schemeClr val="tx1">
                    <a:lumMod val="85000"/>
                    <a:lumOff val="15000"/>
                  </a:schemeClr>
                </a:solidFill>
                <a:cs typeface="+mn-ea"/>
                <a:sym typeface="+mn-lt"/>
              </a:rPr>
              <a:t>Here. Please</a:t>
            </a:r>
            <a:r>
              <a:rPr lang="en-US" altLang="zh-CN" dirty="0">
                <a:solidFill>
                  <a:schemeClr val="tx1">
                    <a:lumMod val="85000"/>
                    <a:lumOff val="15000"/>
                  </a:schemeClr>
                </a:solidFill>
                <a:cs typeface="+mn-ea"/>
                <a:sym typeface="+mn-lt"/>
              </a:rPr>
              <a:t> enter text Please enter text here. Please enter text </a:t>
            </a:r>
            <a:r>
              <a:rPr lang="en-US" altLang="zh-CN" dirty="0" err="1">
                <a:solidFill>
                  <a:schemeClr val="tx1">
                    <a:lumMod val="85000"/>
                    <a:lumOff val="15000"/>
                  </a:schemeClr>
                </a:solidFill>
                <a:cs typeface="+mn-ea"/>
                <a:sym typeface="+mn-lt"/>
              </a:rPr>
              <a:t>Here. Please</a:t>
            </a:r>
            <a:r>
              <a:rPr lang="en-US" altLang="zh-CN" dirty="0">
                <a:solidFill>
                  <a:schemeClr val="tx1">
                    <a:lumMod val="85000"/>
                    <a:lumOff val="15000"/>
                  </a:schemeClr>
                </a:solidFill>
                <a:cs typeface="+mn-ea"/>
                <a:sym typeface="+mn-lt"/>
              </a:rPr>
              <a:t> enter text </a:t>
            </a:r>
            <a:r>
              <a:rPr lang="en-US" altLang="zh-CN" dirty="0" err="1">
                <a:solidFill>
                  <a:schemeClr val="tx1">
                    <a:lumMod val="85000"/>
                    <a:lumOff val="15000"/>
                  </a:schemeClr>
                </a:solidFill>
                <a:cs typeface="+mn-ea"/>
                <a:sym typeface="+mn-lt"/>
              </a:rPr>
              <a:t>Here. Please</a:t>
            </a:r>
            <a:r>
              <a:rPr lang="en-US" altLang="zh-CN" dirty="0">
                <a:solidFill>
                  <a:schemeClr val="tx1">
                    <a:lumMod val="85000"/>
                    <a:lumOff val="15000"/>
                  </a:schemeClr>
                </a:solidFill>
                <a:cs typeface="+mn-ea"/>
                <a:sym typeface="+mn-lt"/>
              </a:rPr>
              <a:t> enter text Please enter text here.</a:t>
            </a:r>
          </a:p>
        </p:txBody>
      </p:sp>
      <p:sp>
        <p:nvSpPr>
          <p:cNvPr id="7" name="Google Shape;86;p19">
            <a:extLst>
              <a:ext uri="{FF2B5EF4-FFF2-40B4-BE49-F238E27FC236}">
                <a16:creationId xmlns:a16="http://schemas.microsoft.com/office/drawing/2014/main" id="{4499801C-655C-462C-8534-BAE2AE432BBA}"/>
              </a:ext>
            </a:extLst>
          </p:cNvPr>
          <p:cNvSpPr txBox="1"/>
          <p:nvPr/>
        </p:nvSpPr>
        <p:spPr>
          <a:xfrm>
            <a:off x="1185949" y="738026"/>
            <a:ext cx="477150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gradFill>
                  <a:gsLst>
                    <a:gs pos="0">
                      <a:srgbClr val="C435DD"/>
                    </a:gs>
                    <a:gs pos="100000">
                      <a:srgbClr val="2443F4"/>
                    </a:gs>
                  </a:gsLst>
                  <a:lin ang="2700000" scaled="0"/>
                </a:gradFill>
                <a:cs typeface="+mn-ea"/>
                <a:sym typeface="+mn-lt"/>
              </a:rPr>
              <a:t>BUSUNESS</a:t>
            </a:r>
            <a:endParaRPr sz="4000" b="1" i="0" u="none" strike="noStrike" cap="none" dirty="0">
              <a:gradFill>
                <a:gsLst>
                  <a:gs pos="0">
                    <a:srgbClr val="C435DD"/>
                  </a:gs>
                  <a:gs pos="100000">
                    <a:srgbClr val="2443F4"/>
                  </a:gs>
                </a:gsLst>
                <a:lin ang="2700000" scaled="0"/>
              </a:gradFill>
              <a:cs typeface="+mn-ea"/>
              <a:sym typeface="+mn-lt"/>
            </a:endParaRPr>
          </a:p>
        </p:txBody>
      </p:sp>
      <p:sp>
        <p:nvSpPr>
          <p:cNvPr id="8" name="Google Shape;86;p19">
            <a:extLst>
              <a:ext uri="{FF2B5EF4-FFF2-40B4-BE49-F238E27FC236}">
                <a16:creationId xmlns:a16="http://schemas.microsoft.com/office/drawing/2014/main" id="{B2306F1F-4596-4A8D-BCF8-30A919C439D9}"/>
              </a:ext>
            </a:extLst>
          </p:cNvPr>
          <p:cNvSpPr txBox="1"/>
          <p:nvPr/>
        </p:nvSpPr>
        <p:spPr>
          <a:xfrm>
            <a:off x="1403703" y="4264890"/>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lumMod val="85000"/>
                    <a:lumOff val="15000"/>
                  </a:schemeClr>
                </a:solidFill>
                <a:cs typeface="+mn-ea"/>
                <a:sym typeface="+mn-lt"/>
              </a:rPr>
              <a:t>YOUR TITLE HERE</a:t>
            </a:r>
            <a:endParaRPr sz="2400" b="0" i="0" u="none" strike="noStrike" cap="none"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1A26F7AB-CDD2-4894-BFA5-CDFCEDB12785}"/>
              </a:ext>
            </a:extLst>
          </p:cNvPr>
          <p:cNvSpPr txBox="1"/>
          <p:nvPr/>
        </p:nvSpPr>
        <p:spPr>
          <a:xfrm>
            <a:off x="1185949" y="4693572"/>
            <a:ext cx="2893082"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85000"/>
                    <a:lumOff val="15000"/>
                  </a:schemeClr>
                </a:solidFill>
                <a:cs typeface="+mn-ea"/>
                <a:sym typeface="+mn-lt"/>
              </a:rPr>
              <a:t>Please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a:t>
            </a:r>
            <a:endParaRPr lang="en-US" altLang="zh-CN" sz="1400" dirty="0">
              <a:solidFill>
                <a:schemeClr val="tx1">
                  <a:lumMod val="85000"/>
                  <a:lumOff val="15000"/>
                </a:schemeClr>
              </a:solidFill>
              <a:cs typeface="+mn-ea"/>
              <a:sym typeface="+mn-lt"/>
            </a:endParaRPr>
          </a:p>
        </p:txBody>
      </p:sp>
      <p:sp>
        <p:nvSpPr>
          <p:cNvPr id="10" name="Google Shape;86;p19">
            <a:extLst>
              <a:ext uri="{FF2B5EF4-FFF2-40B4-BE49-F238E27FC236}">
                <a16:creationId xmlns:a16="http://schemas.microsoft.com/office/drawing/2014/main" id="{FC99F762-06CE-4E63-B7D2-E9355C8A8F96}"/>
              </a:ext>
            </a:extLst>
          </p:cNvPr>
          <p:cNvSpPr txBox="1"/>
          <p:nvPr/>
        </p:nvSpPr>
        <p:spPr>
          <a:xfrm>
            <a:off x="4942373" y="4259303"/>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lumMod val="85000"/>
                    <a:lumOff val="15000"/>
                  </a:schemeClr>
                </a:solidFill>
                <a:cs typeface="+mn-ea"/>
                <a:sym typeface="+mn-lt"/>
              </a:rPr>
              <a:t>YOUR TITLE HERE</a:t>
            </a:r>
            <a:endParaRPr sz="2400" b="0" i="0" u="none" strike="noStrike" cap="none" dirty="0">
              <a:solidFill>
                <a:schemeClr val="tx1">
                  <a:lumMod val="85000"/>
                  <a:lumOff val="15000"/>
                </a:schemeClr>
              </a:solidFill>
              <a:cs typeface="+mn-ea"/>
              <a:sym typeface="+mn-lt"/>
            </a:endParaRPr>
          </a:p>
        </p:txBody>
      </p:sp>
      <p:sp>
        <p:nvSpPr>
          <p:cNvPr id="11" name="文本框 10">
            <a:extLst>
              <a:ext uri="{FF2B5EF4-FFF2-40B4-BE49-F238E27FC236}">
                <a16:creationId xmlns:a16="http://schemas.microsoft.com/office/drawing/2014/main" id="{29416BCC-968C-4F4B-AD79-A76F2D794081}"/>
              </a:ext>
            </a:extLst>
          </p:cNvPr>
          <p:cNvSpPr txBox="1"/>
          <p:nvPr/>
        </p:nvSpPr>
        <p:spPr>
          <a:xfrm>
            <a:off x="4724619" y="4687985"/>
            <a:ext cx="2893082"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85000"/>
                    <a:lumOff val="15000"/>
                  </a:schemeClr>
                </a:solidFill>
                <a:cs typeface="+mn-ea"/>
                <a:sym typeface="+mn-lt"/>
              </a:rPr>
              <a:t>Please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a:t>
            </a:r>
            <a:endParaRPr lang="en-US" altLang="zh-CN" sz="1400" dirty="0">
              <a:solidFill>
                <a:schemeClr val="tx1">
                  <a:lumMod val="85000"/>
                  <a:lumOff val="15000"/>
                </a:schemeClr>
              </a:solidFill>
              <a:cs typeface="+mn-ea"/>
              <a:sym typeface="+mn-lt"/>
            </a:endParaRPr>
          </a:p>
        </p:txBody>
      </p:sp>
      <p:sp>
        <p:nvSpPr>
          <p:cNvPr id="12" name="Google Shape;86;p19">
            <a:extLst>
              <a:ext uri="{FF2B5EF4-FFF2-40B4-BE49-F238E27FC236}">
                <a16:creationId xmlns:a16="http://schemas.microsoft.com/office/drawing/2014/main" id="{54573E53-4D6B-4F03-A893-1DD26A1BE977}"/>
              </a:ext>
            </a:extLst>
          </p:cNvPr>
          <p:cNvSpPr txBox="1"/>
          <p:nvPr/>
        </p:nvSpPr>
        <p:spPr>
          <a:xfrm>
            <a:off x="8410275" y="4259303"/>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lumMod val="85000"/>
                    <a:lumOff val="15000"/>
                  </a:schemeClr>
                </a:solidFill>
                <a:cs typeface="+mn-ea"/>
                <a:sym typeface="+mn-lt"/>
              </a:rPr>
              <a:t>YOUR TITLE HERE</a:t>
            </a:r>
            <a:endParaRPr sz="2400" b="0" i="0" u="none" strike="noStrike" cap="none" dirty="0">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7D95B7D2-6DAA-4105-A913-5084F30901B6}"/>
              </a:ext>
            </a:extLst>
          </p:cNvPr>
          <p:cNvSpPr txBox="1"/>
          <p:nvPr/>
        </p:nvSpPr>
        <p:spPr>
          <a:xfrm>
            <a:off x="8192521" y="4687985"/>
            <a:ext cx="2893082"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85000"/>
                    <a:lumOff val="15000"/>
                  </a:schemeClr>
                </a:solidFill>
                <a:cs typeface="+mn-ea"/>
                <a:sym typeface="+mn-lt"/>
              </a:rPr>
              <a:t>Please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a:t>
            </a:r>
            <a:endParaRPr lang="en-US" altLang="zh-CN" sz="1400" dirty="0">
              <a:solidFill>
                <a:schemeClr val="tx1">
                  <a:lumMod val="85000"/>
                  <a:lumOff val="15000"/>
                </a:schemeClr>
              </a:solidFill>
              <a:cs typeface="+mn-ea"/>
              <a:sym typeface="+mn-lt"/>
            </a:endParaRPr>
          </a:p>
        </p:txBody>
      </p:sp>
      <p:pic>
        <p:nvPicPr>
          <p:cNvPr id="14" name="图片 13">
            <a:extLst>
              <a:ext uri="{FF2B5EF4-FFF2-40B4-BE49-F238E27FC236}">
                <a16:creationId xmlns:a16="http://schemas.microsoft.com/office/drawing/2014/main" id="{62171A15-9A7F-462B-8172-4BE8135A03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9" r="5918"/>
          <a:stretch/>
        </p:blipFill>
        <p:spPr>
          <a:xfrm rot="5400000">
            <a:off x="1398045" y="3040107"/>
            <a:ext cx="2207567" cy="3567134"/>
          </a:xfrm>
          <a:prstGeom prst="rect">
            <a:avLst/>
          </a:prstGeom>
        </p:spPr>
      </p:pic>
      <p:pic>
        <p:nvPicPr>
          <p:cNvPr id="15" name="图片 14">
            <a:extLst>
              <a:ext uri="{FF2B5EF4-FFF2-40B4-BE49-F238E27FC236}">
                <a16:creationId xmlns:a16="http://schemas.microsoft.com/office/drawing/2014/main" id="{E5131866-047D-4710-8341-6AF1BBA118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9" r="5918"/>
          <a:stretch/>
        </p:blipFill>
        <p:spPr>
          <a:xfrm rot="5400000">
            <a:off x="4853671" y="3040108"/>
            <a:ext cx="2207567" cy="3567134"/>
          </a:xfrm>
          <a:prstGeom prst="rect">
            <a:avLst/>
          </a:prstGeom>
        </p:spPr>
      </p:pic>
      <p:pic>
        <p:nvPicPr>
          <p:cNvPr id="16" name="图片 15">
            <a:extLst>
              <a:ext uri="{FF2B5EF4-FFF2-40B4-BE49-F238E27FC236}">
                <a16:creationId xmlns:a16="http://schemas.microsoft.com/office/drawing/2014/main" id="{B1576A1F-1A83-4B8E-94B1-E812703B5A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9" r="5918"/>
          <a:stretch/>
        </p:blipFill>
        <p:spPr>
          <a:xfrm rot="5400000">
            <a:off x="8297485" y="3040108"/>
            <a:ext cx="2207567" cy="3567134"/>
          </a:xfrm>
          <a:prstGeom prst="rect">
            <a:avLst/>
          </a:prstGeom>
        </p:spPr>
      </p:pic>
    </p:spTree>
    <p:extLst>
      <p:ext uri="{BB962C8B-B14F-4D97-AF65-F5344CB8AC3E}">
        <p14:creationId xmlns:p14="http://schemas.microsoft.com/office/powerpoint/2010/main" val="2104302901"/>
      </p:ext>
    </p:extLst>
  </p:cSld>
  <p:clrMapOvr>
    <a:masterClrMapping/>
  </p:clrMapOvr>
  <p:transition spd="med" advTm="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p:tgtEl>
                                          <p:spTgt spid="13"/>
                                        </p:tgtEl>
                                        <p:attrNameLst>
                                          <p:attrName>ppt_y</p:attrName>
                                        </p:attrNameLst>
                                      </p:cBhvr>
                                      <p:tavLst>
                                        <p:tav tm="0">
                                          <p:val>
                                            <p:strVal val="#ppt_y+#ppt_h*1.125000"/>
                                          </p:val>
                                        </p:tav>
                                        <p:tav tm="100000">
                                          <p:val>
                                            <p:strVal val="#ppt_y"/>
                                          </p:val>
                                        </p:tav>
                                      </p:tavLst>
                                    </p:anim>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p:bldP spid="7" grpId="0"/>
      <p:bldP spid="8" grpId="0"/>
      <p:bldP spid="9" grpId="0" bldLvl="0"/>
      <p:bldP spid="10" grpId="0"/>
      <p:bldP spid="11" grpId="0" bldLvl="0"/>
      <p:bldP spid="12" grpId="0"/>
      <p:bldP spid="13"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49F959F6-5E26-4D00-BD25-617FE1B86E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99" r="5918"/>
          <a:stretch/>
        </p:blipFill>
        <p:spPr>
          <a:xfrm rot="16200000" flipH="1">
            <a:off x="1800864" y="-806253"/>
            <a:ext cx="5381549" cy="8267492"/>
          </a:xfrm>
          <a:prstGeom prst="rect">
            <a:avLst/>
          </a:prstGeom>
        </p:spPr>
      </p:pic>
      <p:sp>
        <p:nvSpPr>
          <p:cNvPr id="13" name="Google Shape;86;p19">
            <a:extLst>
              <a:ext uri="{FF2B5EF4-FFF2-40B4-BE49-F238E27FC236}">
                <a16:creationId xmlns:a16="http://schemas.microsoft.com/office/drawing/2014/main" id="{A7DC45B4-E6AC-4CA5-BA1A-C22C57CA21B0}"/>
              </a:ext>
            </a:extLst>
          </p:cNvPr>
          <p:cNvSpPr txBox="1"/>
          <p:nvPr/>
        </p:nvSpPr>
        <p:spPr>
          <a:xfrm>
            <a:off x="1113823" y="3859137"/>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tx1">
                    <a:lumMod val="85000"/>
                    <a:lumOff val="15000"/>
                  </a:schemeClr>
                </a:solidFill>
                <a:cs typeface="+mn-ea"/>
                <a:sym typeface="+mn-lt"/>
              </a:rPr>
              <a:t>YOUR TITLE HERE</a:t>
            </a:r>
            <a:endParaRPr sz="2400" b="0" i="0" u="none" strike="noStrike" cap="none" dirty="0">
              <a:solidFill>
                <a:schemeClr val="tx1">
                  <a:lumMod val="85000"/>
                  <a:lumOff val="15000"/>
                </a:schemeClr>
              </a:solidFill>
              <a:cs typeface="+mn-ea"/>
              <a:sym typeface="+mn-lt"/>
            </a:endParaRPr>
          </a:p>
        </p:txBody>
      </p:sp>
      <p:sp>
        <p:nvSpPr>
          <p:cNvPr id="14" name="文本框 13">
            <a:extLst>
              <a:ext uri="{FF2B5EF4-FFF2-40B4-BE49-F238E27FC236}">
                <a16:creationId xmlns:a16="http://schemas.microsoft.com/office/drawing/2014/main" id="{3B6BB8E9-1EBC-40C1-9585-4CD60C0F1E3A}"/>
              </a:ext>
            </a:extLst>
          </p:cNvPr>
          <p:cNvSpPr txBox="1"/>
          <p:nvPr/>
        </p:nvSpPr>
        <p:spPr>
          <a:xfrm>
            <a:off x="1259109" y="4293406"/>
            <a:ext cx="2893082"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85000"/>
                    <a:lumOff val="15000"/>
                  </a:schemeClr>
                </a:solidFill>
                <a:cs typeface="+mn-ea"/>
                <a:sym typeface="+mn-lt"/>
              </a:rPr>
              <a:t>Please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a:t>
            </a:r>
            <a:endParaRPr lang="en-US" altLang="zh-CN" sz="1400" dirty="0">
              <a:solidFill>
                <a:schemeClr val="tx1">
                  <a:lumMod val="85000"/>
                  <a:lumOff val="15000"/>
                </a:schemeClr>
              </a:solidFill>
              <a:cs typeface="+mn-ea"/>
              <a:sym typeface="+mn-lt"/>
            </a:endParaRPr>
          </a:p>
        </p:txBody>
      </p:sp>
      <p:sp>
        <p:nvSpPr>
          <p:cNvPr id="17" name="椭圆 16">
            <a:extLst>
              <a:ext uri="{FF2B5EF4-FFF2-40B4-BE49-F238E27FC236}">
                <a16:creationId xmlns:a16="http://schemas.microsoft.com/office/drawing/2014/main" id="{698EB35F-6B2A-4810-9973-83F33DFF9291}"/>
              </a:ext>
            </a:extLst>
          </p:cNvPr>
          <p:cNvSpPr/>
          <p:nvPr/>
        </p:nvSpPr>
        <p:spPr>
          <a:xfrm>
            <a:off x="1980740" y="2161054"/>
            <a:ext cx="1280976" cy="1280976"/>
          </a:xfrm>
          <a:prstGeom prst="ellipse">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Freeform 9">
            <a:extLst>
              <a:ext uri="{FF2B5EF4-FFF2-40B4-BE49-F238E27FC236}">
                <a16:creationId xmlns:a16="http://schemas.microsoft.com/office/drawing/2014/main" id="{ED15DADE-8419-4745-A029-C1D074C5EF62}"/>
              </a:ext>
            </a:extLst>
          </p:cNvPr>
          <p:cNvSpPr>
            <a:spLocks noEditPoints="1"/>
          </p:cNvSpPr>
          <p:nvPr/>
        </p:nvSpPr>
        <p:spPr bwMode="auto">
          <a:xfrm>
            <a:off x="2327337" y="2435051"/>
            <a:ext cx="652617" cy="647938"/>
          </a:xfrm>
          <a:custGeom>
            <a:avLst/>
            <a:gdLst>
              <a:gd name="T0" fmla="*/ 106 w 118"/>
              <a:gd name="T1" fmla="*/ 0 h 117"/>
              <a:gd name="T2" fmla="*/ 80 w 118"/>
              <a:gd name="T3" fmla="*/ 23 h 117"/>
              <a:gd name="T4" fmla="*/ 83 w 118"/>
              <a:gd name="T5" fmla="*/ 32 h 117"/>
              <a:gd name="T6" fmla="*/ 74 w 118"/>
              <a:gd name="T7" fmla="*/ 33 h 117"/>
              <a:gd name="T8" fmla="*/ 41 w 118"/>
              <a:gd name="T9" fmla="*/ 25 h 117"/>
              <a:gd name="T10" fmla="*/ 11 w 118"/>
              <a:gd name="T11" fmla="*/ 96 h 117"/>
              <a:gd name="T12" fmla="*/ 5 w 118"/>
              <a:gd name="T13" fmla="*/ 110 h 117"/>
              <a:gd name="T14" fmla="*/ 11 w 118"/>
              <a:gd name="T15" fmla="*/ 111 h 117"/>
              <a:gd name="T16" fmla="*/ 20 w 118"/>
              <a:gd name="T17" fmla="*/ 106 h 117"/>
              <a:gd name="T18" fmla="*/ 78 w 118"/>
              <a:gd name="T19" fmla="*/ 105 h 117"/>
              <a:gd name="T20" fmla="*/ 93 w 118"/>
              <a:gd name="T21" fmla="*/ 115 h 117"/>
              <a:gd name="T22" fmla="*/ 82 w 118"/>
              <a:gd name="T23" fmla="*/ 101 h 117"/>
              <a:gd name="T24" fmla="*/ 89 w 118"/>
              <a:gd name="T25" fmla="*/ 49 h 117"/>
              <a:gd name="T26" fmla="*/ 83 w 118"/>
              <a:gd name="T27" fmla="*/ 40 h 117"/>
              <a:gd name="T28" fmla="*/ 93 w 118"/>
              <a:gd name="T29" fmla="*/ 39 h 117"/>
              <a:gd name="T30" fmla="*/ 118 w 118"/>
              <a:gd name="T31" fmla="*/ 13 h 117"/>
              <a:gd name="T32" fmla="*/ 98 w 118"/>
              <a:gd name="T33" fmla="*/ 9 h 117"/>
              <a:gd name="T34" fmla="*/ 101 w 118"/>
              <a:gd name="T35" fmla="*/ 14 h 117"/>
              <a:gd name="T36" fmla="*/ 96 w 118"/>
              <a:gd name="T37" fmla="*/ 13 h 117"/>
              <a:gd name="T38" fmla="*/ 87 w 118"/>
              <a:gd name="T39" fmla="*/ 28 h 117"/>
              <a:gd name="T40" fmla="*/ 90 w 118"/>
              <a:gd name="T41" fmla="*/ 14 h 117"/>
              <a:gd name="T42" fmla="*/ 87 w 118"/>
              <a:gd name="T43" fmla="*/ 28 h 117"/>
              <a:gd name="T44" fmla="*/ 83 w 118"/>
              <a:gd name="T45" fmla="*/ 91 h 117"/>
              <a:gd name="T46" fmla="*/ 8 w 118"/>
              <a:gd name="T47" fmla="*/ 77 h 117"/>
              <a:gd name="T48" fmla="*/ 75 w 118"/>
              <a:gd name="T49" fmla="*/ 40 h 117"/>
              <a:gd name="T50" fmla="*/ 66 w 118"/>
              <a:gd name="T51" fmla="*/ 48 h 117"/>
              <a:gd name="T52" fmla="*/ 32 w 118"/>
              <a:gd name="T53" fmla="*/ 46 h 117"/>
              <a:gd name="T54" fmla="*/ 67 w 118"/>
              <a:gd name="T55" fmla="*/ 94 h 117"/>
              <a:gd name="T56" fmla="*/ 76 w 118"/>
              <a:gd name="T57" fmla="*/ 60 h 117"/>
              <a:gd name="T58" fmla="*/ 79 w 118"/>
              <a:gd name="T59" fmla="*/ 44 h 117"/>
              <a:gd name="T60" fmla="*/ 69 w 118"/>
              <a:gd name="T61" fmla="*/ 57 h 117"/>
              <a:gd name="T62" fmla="*/ 53 w 118"/>
              <a:gd name="T63" fmla="*/ 95 h 117"/>
              <a:gd name="T64" fmla="*/ 24 w 118"/>
              <a:gd name="T65" fmla="*/ 66 h 117"/>
              <a:gd name="T66" fmla="*/ 64 w 118"/>
              <a:gd name="T67" fmla="*/ 52 h 117"/>
              <a:gd name="T68" fmla="*/ 55 w 118"/>
              <a:gd name="T69" fmla="*/ 57 h 117"/>
              <a:gd name="T70" fmla="*/ 34 w 118"/>
              <a:gd name="T71" fmla="*/ 74 h 117"/>
              <a:gd name="T72" fmla="*/ 64 w 118"/>
              <a:gd name="T73" fmla="*/ 69 h 117"/>
              <a:gd name="T74" fmla="*/ 61 w 118"/>
              <a:gd name="T75" fmla="*/ 62 h 117"/>
              <a:gd name="T76" fmla="*/ 67 w 118"/>
              <a:gd name="T77" fmla="*/ 56 h 117"/>
              <a:gd name="T78" fmla="*/ 58 w 118"/>
              <a:gd name="T79" fmla="*/ 67 h 117"/>
              <a:gd name="T80" fmla="*/ 41 w 118"/>
              <a:gd name="T81" fmla="*/ 78 h 117"/>
              <a:gd name="T82" fmla="*/ 50 w 118"/>
              <a:gd name="T83" fmla="*/ 66 h 117"/>
              <a:gd name="T84" fmla="*/ 45 w 118"/>
              <a:gd name="T85" fmla="*/ 75 h 117"/>
              <a:gd name="T86" fmla="*/ 53 w 118"/>
              <a:gd name="T87" fmla="*/ 70 h 117"/>
              <a:gd name="T88" fmla="*/ 58 w 118"/>
              <a:gd name="T89" fmla="*/ 67 h 117"/>
              <a:gd name="T90" fmla="*/ 102 w 118"/>
              <a:gd name="T91" fmla="*/ 32 h 117"/>
              <a:gd name="T92" fmla="*/ 101 w 118"/>
              <a:gd name="T93" fmla="*/ 22 h 117"/>
              <a:gd name="T94" fmla="*/ 111 w 118"/>
              <a:gd name="T9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7">
                <a:moveTo>
                  <a:pt x="106" y="13"/>
                </a:moveTo>
                <a:cubicBezTo>
                  <a:pt x="106" y="9"/>
                  <a:pt x="106" y="4"/>
                  <a:pt x="106" y="0"/>
                </a:cubicBezTo>
                <a:cubicBezTo>
                  <a:pt x="98" y="3"/>
                  <a:pt x="90" y="7"/>
                  <a:pt x="84" y="13"/>
                </a:cubicBezTo>
                <a:cubicBezTo>
                  <a:pt x="81" y="15"/>
                  <a:pt x="80" y="19"/>
                  <a:pt x="80" y="23"/>
                </a:cubicBezTo>
                <a:cubicBezTo>
                  <a:pt x="80" y="25"/>
                  <a:pt x="80" y="26"/>
                  <a:pt x="81" y="28"/>
                </a:cubicBezTo>
                <a:cubicBezTo>
                  <a:pt x="82" y="29"/>
                  <a:pt x="84" y="31"/>
                  <a:pt x="83" y="32"/>
                </a:cubicBezTo>
                <a:cubicBezTo>
                  <a:pt x="82" y="33"/>
                  <a:pt x="80" y="37"/>
                  <a:pt x="78" y="36"/>
                </a:cubicBezTo>
                <a:cubicBezTo>
                  <a:pt x="77" y="35"/>
                  <a:pt x="75" y="34"/>
                  <a:pt x="74" y="33"/>
                </a:cubicBezTo>
                <a:cubicBezTo>
                  <a:pt x="71" y="30"/>
                  <a:pt x="67" y="28"/>
                  <a:pt x="63" y="27"/>
                </a:cubicBezTo>
                <a:cubicBezTo>
                  <a:pt x="56" y="25"/>
                  <a:pt x="48" y="24"/>
                  <a:pt x="41" y="25"/>
                </a:cubicBezTo>
                <a:cubicBezTo>
                  <a:pt x="25" y="28"/>
                  <a:pt x="13" y="38"/>
                  <a:pt x="6" y="52"/>
                </a:cubicBezTo>
                <a:cubicBezTo>
                  <a:pt x="0" y="65"/>
                  <a:pt x="2" y="84"/>
                  <a:pt x="11" y="96"/>
                </a:cubicBezTo>
                <a:cubicBezTo>
                  <a:pt x="12" y="98"/>
                  <a:pt x="14" y="99"/>
                  <a:pt x="15" y="101"/>
                </a:cubicBezTo>
                <a:cubicBezTo>
                  <a:pt x="12" y="103"/>
                  <a:pt x="8" y="107"/>
                  <a:pt x="5" y="110"/>
                </a:cubicBezTo>
                <a:cubicBezTo>
                  <a:pt x="4" y="111"/>
                  <a:pt x="1" y="114"/>
                  <a:pt x="4" y="115"/>
                </a:cubicBezTo>
                <a:cubicBezTo>
                  <a:pt x="6" y="117"/>
                  <a:pt x="9" y="113"/>
                  <a:pt x="11" y="111"/>
                </a:cubicBezTo>
                <a:cubicBezTo>
                  <a:pt x="13" y="110"/>
                  <a:pt x="15" y="108"/>
                  <a:pt x="17" y="106"/>
                </a:cubicBezTo>
                <a:cubicBezTo>
                  <a:pt x="19" y="105"/>
                  <a:pt x="19" y="105"/>
                  <a:pt x="20" y="106"/>
                </a:cubicBezTo>
                <a:cubicBezTo>
                  <a:pt x="33" y="116"/>
                  <a:pt x="49" y="117"/>
                  <a:pt x="64" y="113"/>
                </a:cubicBezTo>
                <a:cubicBezTo>
                  <a:pt x="69" y="111"/>
                  <a:pt x="74" y="108"/>
                  <a:pt x="78" y="105"/>
                </a:cubicBezTo>
                <a:cubicBezTo>
                  <a:pt x="81" y="108"/>
                  <a:pt x="84" y="110"/>
                  <a:pt x="87" y="113"/>
                </a:cubicBezTo>
                <a:cubicBezTo>
                  <a:pt x="89" y="114"/>
                  <a:pt x="91" y="117"/>
                  <a:pt x="93" y="115"/>
                </a:cubicBezTo>
                <a:cubicBezTo>
                  <a:pt x="95" y="113"/>
                  <a:pt x="93" y="111"/>
                  <a:pt x="91" y="110"/>
                </a:cubicBezTo>
                <a:cubicBezTo>
                  <a:pt x="88" y="107"/>
                  <a:pt x="85" y="103"/>
                  <a:pt x="82" y="101"/>
                </a:cubicBezTo>
                <a:cubicBezTo>
                  <a:pt x="92" y="90"/>
                  <a:pt x="96" y="74"/>
                  <a:pt x="93" y="59"/>
                </a:cubicBezTo>
                <a:cubicBezTo>
                  <a:pt x="92" y="56"/>
                  <a:pt x="90" y="52"/>
                  <a:pt x="89" y="49"/>
                </a:cubicBezTo>
                <a:cubicBezTo>
                  <a:pt x="88" y="47"/>
                  <a:pt x="87" y="45"/>
                  <a:pt x="85" y="44"/>
                </a:cubicBezTo>
                <a:cubicBezTo>
                  <a:pt x="84" y="42"/>
                  <a:pt x="82" y="41"/>
                  <a:pt x="83" y="40"/>
                </a:cubicBezTo>
                <a:cubicBezTo>
                  <a:pt x="84" y="38"/>
                  <a:pt x="87" y="35"/>
                  <a:pt x="88" y="36"/>
                </a:cubicBezTo>
                <a:cubicBezTo>
                  <a:pt x="90" y="37"/>
                  <a:pt x="91" y="38"/>
                  <a:pt x="93" y="39"/>
                </a:cubicBezTo>
                <a:cubicBezTo>
                  <a:pt x="96" y="40"/>
                  <a:pt x="101" y="39"/>
                  <a:pt x="103" y="37"/>
                </a:cubicBezTo>
                <a:cubicBezTo>
                  <a:pt x="111" y="31"/>
                  <a:pt x="115" y="22"/>
                  <a:pt x="118" y="13"/>
                </a:cubicBezTo>
                <a:cubicBezTo>
                  <a:pt x="114" y="13"/>
                  <a:pt x="110" y="13"/>
                  <a:pt x="106" y="13"/>
                </a:cubicBezTo>
                <a:close/>
                <a:moveTo>
                  <a:pt x="98" y="9"/>
                </a:moveTo>
                <a:cubicBezTo>
                  <a:pt x="99" y="9"/>
                  <a:pt x="100" y="8"/>
                  <a:pt x="101" y="8"/>
                </a:cubicBezTo>
                <a:cubicBezTo>
                  <a:pt x="101" y="10"/>
                  <a:pt x="101" y="12"/>
                  <a:pt x="101" y="14"/>
                </a:cubicBezTo>
                <a:cubicBezTo>
                  <a:pt x="101" y="16"/>
                  <a:pt x="97" y="18"/>
                  <a:pt x="96" y="19"/>
                </a:cubicBezTo>
                <a:cubicBezTo>
                  <a:pt x="96" y="17"/>
                  <a:pt x="96" y="15"/>
                  <a:pt x="96" y="13"/>
                </a:cubicBezTo>
                <a:cubicBezTo>
                  <a:pt x="96" y="11"/>
                  <a:pt x="96" y="10"/>
                  <a:pt x="98" y="9"/>
                </a:cubicBezTo>
                <a:close/>
                <a:moveTo>
                  <a:pt x="87" y="28"/>
                </a:moveTo>
                <a:cubicBezTo>
                  <a:pt x="86" y="26"/>
                  <a:pt x="85" y="24"/>
                  <a:pt x="85" y="21"/>
                </a:cubicBezTo>
                <a:cubicBezTo>
                  <a:pt x="85" y="18"/>
                  <a:pt x="88" y="16"/>
                  <a:pt x="90" y="14"/>
                </a:cubicBezTo>
                <a:cubicBezTo>
                  <a:pt x="90" y="16"/>
                  <a:pt x="89" y="25"/>
                  <a:pt x="91" y="25"/>
                </a:cubicBezTo>
                <a:cubicBezTo>
                  <a:pt x="90" y="26"/>
                  <a:pt x="88" y="27"/>
                  <a:pt x="87" y="28"/>
                </a:cubicBezTo>
                <a:close/>
                <a:moveTo>
                  <a:pt x="80" y="44"/>
                </a:moveTo>
                <a:cubicBezTo>
                  <a:pt x="90" y="58"/>
                  <a:pt x="92" y="76"/>
                  <a:pt x="83" y="91"/>
                </a:cubicBezTo>
                <a:cubicBezTo>
                  <a:pt x="74" y="105"/>
                  <a:pt x="57" y="113"/>
                  <a:pt x="41" y="110"/>
                </a:cubicBezTo>
                <a:cubicBezTo>
                  <a:pt x="24" y="107"/>
                  <a:pt x="12" y="94"/>
                  <a:pt x="8" y="77"/>
                </a:cubicBezTo>
                <a:cubicBezTo>
                  <a:pt x="5" y="61"/>
                  <a:pt x="14" y="43"/>
                  <a:pt x="28" y="35"/>
                </a:cubicBezTo>
                <a:cubicBezTo>
                  <a:pt x="43" y="27"/>
                  <a:pt x="63" y="28"/>
                  <a:pt x="75" y="40"/>
                </a:cubicBezTo>
                <a:cubicBezTo>
                  <a:pt x="74" y="42"/>
                  <a:pt x="72" y="43"/>
                  <a:pt x="71" y="45"/>
                </a:cubicBezTo>
                <a:cubicBezTo>
                  <a:pt x="70" y="46"/>
                  <a:pt x="68" y="49"/>
                  <a:pt x="66" y="48"/>
                </a:cubicBezTo>
                <a:cubicBezTo>
                  <a:pt x="63" y="45"/>
                  <a:pt x="60" y="43"/>
                  <a:pt x="56" y="42"/>
                </a:cubicBezTo>
                <a:cubicBezTo>
                  <a:pt x="47" y="40"/>
                  <a:pt x="39" y="42"/>
                  <a:pt x="32" y="46"/>
                </a:cubicBezTo>
                <a:cubicBezTo>
                  <a:pt x="18" y="55"/>
                  <a:pt x="15" y="76"/>
                  <a:pt x="25" y="89"/>
                </a:cubicBezTo>
                <a:cubicBezTo>
                  <a:pt x="34" y="102"/>
                  <a:pt x="55" y="106"/>
                  <a:pt x="67" y="94"/>
                </a:cubicBezTo>
                <a:cubicBezTo>
                  <a:pt x="73" y="88"/>
                  <a:pt x="78" y="81"/>
                  <a:pt x="78" y="73"/>
                </a:cubicBezTo>
                <a:cubicBezTo>
                  <a:pt x="78" y="68"/>
                  <a:pt x="77" y="65"/>
                  <a:pt x="76" y="60"/>
                </a:cubicBezTo>
                <a:cubicBezTo>
                  <a:pt x="75" y="59"/>
                  <a:pt x="71" y="52"/>
                  <a:pt x="71" y="52"/>
                </a:cubicBezTo>
                <a:cubicBezTo>
                  <a:pt x="74" y="49"/>
                  <a:pt x="76" y="46"/>
                  <a:pt x="79" y="44"/>
                </a:cubicBezTo>
                <a:cubicBezTo>
                  <a:pt x="79" y="44"/>
                  <a:pt x="79" y="44"/>
                  <a:pt x="80" y="44"/>
                </a:cubicBezTo>
                <a:close/>
                <a:moveTo>
                  <a:pt x="69" y="57"/>
                </a:moveTo>
                <a:cubicBezTo>
                  <a:pt x="73" y="64"/>
                  <a:pt x="75" y="73"/>
                  <a:pt x="71" y="81"/>
                </a:cubicBezTo>
                <a:cubicBezTo>
                  <a:pt x="68" y="88"/>
                  <a:pt x="61" y="94"/>
                  <a:pt x="53" y="95"/>
                </a:cubicBezTo>
                <a:cubicBezTo>
                  <a:pt x="45" y="97"/>
                  <a:pt x="37" y="95"/>
                  <a:pt x="31" y="89"/>
                </a:cubicBezTo>
                <a:cubicBezTo>
                  <a:pt x="25" y="83"/>
                  <a:pt x="23" y="75"/>
                  <a:pt x="24" y="66"/>
                </a:cubicBezTo>
                <a:cubicBezTo>
                  <a:pt x="25" y="59"/>
                  <a:pt x="32" y="50"/>
                  <a:pt x="39" y="48"/>
                </a:cubicBezTo>
                <a:cubicBezTo>
                  <a:pt x="49" y="45"/>
                  <a:pt x="56" y="47"/>
                  <a:pt x="64" y="52"/>
                </a:cubicBezTo>
                <a:cubicBezTo>
                  <a:pt x="62" y="53"/>
                  <a:pt x="61" y="55"/>
                  <a:pt x="59" y="57"/>
                </a:cubicBezTo>
                <a:cubicBezTo>
                  <a:pt x="57" y="59"/>
                  <a:pt x="58" y="59"/>
                  <a:pt x="55" y="57"/>
                </a:cubicBezTo>
                <a:cubicBezTo>
                  <a:pt x="52" y="56"/>
                  <a:pt x="48" y="55"/>
                  <a:pt x="44" y="56"/>
                </a:cubicBezTo>
                <a:cubicBezTo>
                  <a:pt x="36" y="59"/>
                  <a:pt x="32" y="67"/>
                  <a:pt x="34" y="74"/>
                </a:cubicBezTo>
                <a:cubicBezTo>
                  <a:pt x="35" y="82"/>
                  <a:pt x="42" y="88"/>
                  <a:pt x="50" y="87"/>
                </a:cubicBezTo>
                <a:cubicBezTo>
                  <a:pt x="58" y="85"/>
                  <a:pt x="66" y="78"/>
                  <a:pt x="64" y="69"/>
                </a:cubicBezTo>
                <a:cubicBezTo>
                  <a:pt x="63" y="68"/>
                  <a:pt x="63" y="67"/>
                  <a:pt x="62" y="65"/>
                </a:cubicBezTo>
                <a:cubicBezTo>
                  <a:pt x="62" y="65"/>
                  <a:pt x="61" y="63"/>
                  <a:pt x="61" y="62"/>
                </a:cubicBezTo>
                <a:cubicBezTo>
                  <a:pt x="61" y="61"/>
                  <a:pt x="63" y="59"/>
                  <a:pt x="64" y="59"/>
                </a:cubicBezTo>
                <a:cubicBezTo>
                  <a:pt x="65" y="58"/>
                  <a:pt x="66" y="57"/>
                  <a:pt x="67" y="56"/>
                </a:cubicBezTo>
                <a:cubicBezTo>
                  <a:pt x="68" y="56"/>
                  <a:pt x="68" y="57"/>
                  <a:pt x="69" y="57"/>
                </a:cubicBezTo>
                <a:close/>
                <a:moveTo>
                  <a:pt x="58" y="67"/>
                </a:moveTo>
                <a:cubicBezTo>
                  <a:pt x="60" y="71"/>
                  <a:pt x="58" y="77"/>
                  <a:pt x="54" y="80"/>
                </a:cubicBezTo>
                <a:cubicBezTo>
                  <a:pt x="49" y="83"/>
                  <a:pt x="44" y="82"/>
                  <a:pt x="41" y="78"/>
                </a:cubicBezTo>
                <a:cubicBezTo>
                  <a:pt x="33" y="70"/>
                  <a:pt x="44" y="56"/>
                  <a:pt x="54" y="62"/>
                </a:cubicBezTo>
                <a:cubicBezTo>
                  <a:pt x="52" y="64"/>
                  <a:pt x="51" y="65"/>
                  <a:pt x="50" y="66"/>
                </a:cubicBezTo>
                <a:cubicBezTo>
                  <a:pt x="49" y="66"/>
                  <a:pt x="46" y="67"/>
                  <a:pt x="46" y="67"/>
                </a:cubicBezTo>
                <a:cubicBezTo>
                  <a:pt x="43" y="69"/>
                  <a:pt x="42" y="72"/>
                  <a:pt x="45" y="75"/>
                </a:cubicBezTo>
                <a:cubicBezTo>
                  <a:pt x="47" y="77"/>
                  <a:pt x="50" y="77"/>
                  <a:pt x="52" y="74"/>
                </a:cubicBezTo>
                <a:cubicBezTo>
                  <a:pt x="53" y="73"/>
                  <a:pt x="54" y="71"/>
                  <a:pt x="53" y="70"/>
                </a:cubicBezTo>
                <a:cubicBezTo>
                  <a:pt x="53" y="69"/>
                  <a:pt x="56" y="67"/>
                  <a:pt x="57" y="66"/>
                </a:cubicBezTo>
                <a:cubicBezTo>
                  <a:pt x="57" y="66"/>
                  <a:pt x="58" y="67"/>
                  <a:pt x="58" y="67"/>
                </a:cubicBezTo>
                <a:close/>
                <a:moveTo>
                  <a:pt x="110" y="21"/>
                </a:moveTo>
                <a:cubicBezTo>
                  <a:pt x="108" y="25"/>
                  <a:pt x="105" y="29"/>
                  <a:pt x="102" y="32"/>
                </a:cubicBezTo>
                <a:cubicBezTo>
                  <a:pt x="98" y="35"/>
                  <a:pt x="95" y="34"/>
                  <a:pt x="91" y="32"/>
                </a:cubicBezTo>
                <a:cubicBezTo>
                  <a:pt x="94" y="28"/>
                  <a:pt x="98" y="25"/>
                  <a:pt x="101" y="22"/>
                </a:cubicBezTo>
                <a:cubicBezTo>
                  <a:pt x="102" y="21"/>
                  <a:pt x="103" y="19"/>
                  <a:pt x="104" y="18"/>
                </a:cubicBezTo>
                <a:cubicBezTo>
                  <a:pt x="106" y="17"/>
                  <a:pt x="109" y="18"/>
                  <a:pt x="111" y="18"/>
                </a:cubicBezTo>
                <a:cubicBezTo>
                  <a:pt x="111" y="19"/>
                  <a:pt x="110" y="20"/>
                  <a:pt x="110" y="2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Google Shape;86;p19">
            <a:extLst>
              <a:ext uri="{FF2B5EF4-FFF2-40B4-BE49-F238E27FC236}">
                <a16:creationId xmlns:a16="http://schemas.microsoft.com/office/drawing/2014/main" id="{774D8EC9-5474-4DA1-AB59-FB083680ED31}"/>
              </a:ext>
            </a:extLst>
          </p:cNvPr>
          <p:cNvSpPr txBox="1"/>
          <p:nvPr/>
        </p:nvSpPr>
        <p:spPr>
          <a:xfrm>
            <a:off x="4331777" y="3846107"/>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tx1">
                    <a:lumMod val="85000"/>
                    <a:lumOff val="15000"/>
                  </a:schemeClr>
                </a:solidFill>
                <a:cs typeface="+mn-ea"/>
                <a:sym typeface="+mn-lt"/>
              </a:rPr>
              <a:t>YOUR TITLE HERE</a:t>
            </a:r>
            <a:endParaRPr sz="2400" b="0" i="0" u="none" strike="noStrike" cap="none"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4A19E58F-DC85-4E43-AC3F-766C7C4D0D9C}"/>
              </a:ext>
            </a:extLst>
          </p:cNvPr>
          <p:cNvSpPr txBox="1"/>
          <p:nvPr/>
        </p:nvSpPr>
        <p:spPr>
          <a:xfrm>
            <a:off x="4477063" y="4280376"/>
            <a:ext cx="2893082"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85000"/>
                    <a:lumOff val="15000"/>
                  </a:schemeClr>
                </a:solidFill>
                <a:cs typeface="+mn-ea"/>
                <a:sym typeface="+mn-lt"/>
              </a:rPr>
              <a:t>Please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 </a:t>
            </a:r>
            <a:r>
              <a:rPr lang="en-US" sz="1400" dirty="0" err="1">
                <a:solidFill>
                  <a:schemeClr val="tx1">
                    <a:lumMod val="85000"/>
                    <a:lumOff val="15000"/>
                  </a:schemeClr>
                </a:solidFill>
                <a:cs typeface="+mn-ea"/>
                <a:sym typeface="+mn-lt"/>
              </a:rPr>
              <a:t>Here. Please</a:t>
            </a:r>
            <a:r>
              <a:rPr lang="en-US" sz="1400" dirty="0">
                <a:solidFill>
                  <a:schemeClr val="tx1">
                    <a:lumMod val="85000"/>
                    <a:lumOff val="15000"/>
                  </a:schemeClr>
                </a:solidFill>
                <a:cs typeface="+mn-ea"/>
                <a:sym typeface="+mn-lt"/>
              </a:rPr>
              <a:t> enter text</a:t>
            </a:r>
            <a:endParaRPr lang="en-US" altLang="zh-CN" sz="1400" dirty="0">
              <a:solidFill>
                <a:schemeClr val="tx1">
                  <a:lumMod val="85000"/>
                  <a:lumOff val="15000"/>
                </a:schemeClr>
              </a:solidFill>
              <a:cs typeface="+mn-ea"/>
              <a:sym typeface="+mn-lt"/>
            </a:endParaRPr>
          </a:p>
        </p:txBody>
      </p:sp>
      <p:sp>
        <p:nvSpPr>
          <p:cNvPr id="22" name="椭圆 21">
            <a:extLst>
              <a:ext uri="{FF2B5EF4-FFF2-40B4-BE49-F238E27FC236}">
                <a16:creationId xmlns:a16="http://schemas.microsoft.com/office/drawing/2014/main" id="{1C2F3944-4BE0-4615-8A75-8E8AA66F5FD8}"/>
              </a:ext>
            </a:extLst>
          </p:cNvPr>
          <p:cNvSpPr/>
          <p:nvPr/>
        </p:nvSpPr>
        <p:spPr>
          <a:xfrm>
            <a:off x="5198694" y="2148024"/>
            <a:ext cx="1280976" cy="1280976"/>
          </a:xfrm>
          <a:prstGeom prst="ellipse">
            <a:avLst/>
          </a:prstGeom>
          <a:gradFill>
            <a:gsLst>
              <a:gs pos="0">
                <a:srgbClr val="C435DD"/>
              </a:gs>
              <a:gs pos="100000">
                <a:srgbClr val="2443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Freeform 9">
            <a:extLst>
              <a:ext uri="{FF2B5EF4-FFF2-40B4-BE49-F238E27FC236}">
                <a16:creationId xmlns:a16="http://schemas.microsoft.com/office/drawing/2014/main" id="{18F464EE-7A45-49FC-9DF0-2791221A2C0D}"/>
              </a:ext>
            </a:extLst>
          </p:cNvPr>
          <p:cNvSpPr>
            <a:spLocks noEditPoints="1"/>
          </p:cNvSpPr>
          <p:nvPr/>
        </p:nvSpPr>
        <p:spPr bwMode="auto">
          <a:xfrm>
            <a:off x="5545291" y="2422021"/>
            <a:ext cx="652617" cy="647938"/>
          </a:xfrm>
          <a:custGeom>
            <a:avLst/>
            <a:gdLst>
              <a:gd name="T0" fmla="*/ 106 w 118"/>
              <a:gd name="T1" fmla="*/ 0 h 117"/>
              <a:gd name="T2" fmla="*/ 80 w 118"/>
              <a:gd name="T3" fmla="*/ 23 h 117"/>
              <a:gd name="T4" fmla="*/ 83 w 118"/>
              <a:gd name="T5" fmla="*/ 32 h 117"/>
              <a:gd name="T6" fmla="*/ 74 w 118"/>
              <a:gd name="T7" fmla="*/ 33 h 117"/>
              <a:gd name="T8" fmla="*/ 41 w 118"/>
              <a:gd name="T9" fmla="*/ 25 h 117"/>
              <a:gd name="T10" fmla="*/ 11 w 118"/>
              <a:gd name="T11" fmla="*/ 96 h 117"/>
              <a:gd name="T12" fmla="*/ 5 w 118"/>
              <a:gd name="T13" fmla="*/ 110 h 117"/>
              <a:gd name="T14" fmla="*/ 11 w 118"/>
              <a:gd name="T15" fmla="*/ 111 h 117"/>
              <a:gd name="T16" fmla="*/ 20 w 118"/>
              <a:gd name="T17" fmla="*/ 106 h 117"/>
              <a:gd name="T18" fmla="*/ 78 w 118"/>
              <a:gd name="T19" fmla="*/ 105 h 117"/>
              <a:gd name="T20" fmla="*/ 93 w 118"/>
              <a:gd name="T21" fmla="*/ 115 h 117"/>
              <a:gd name="T22" fmla="*/ 82 w 118"/>
              <a:gd name="T23" fmla="*/ 101 h 117"/>
              <a:gd name="T24" fmla="*/ 89 w 118"/>
              <a:gd name="T25" fmla="*/ 49 h 117"/>
              <a:gd name="T26" fmla="*/ 83 w 118"/>
              <a:gd name="T27" fmla="*/ 40 h 117"/>
              <a:gd name="T28" fmla="*/ 93 w 118"/>
              <a:gd name="T29" fmla="*/ 39 h 117"/>
              <a:gd name="T30" fmla="*/ 118 w 118"/>
              <a:gd name="T31" fmla="*/ 13 h 117"/>
              <a:gd name="T32" fmla="*/ 98 w 118"/>
              <a:gd name="T33" fmla="*/ 9 h 117"/>
              <a:gd name="T34" fmla="*/ 101 w 118"/>
              <a:gd name="T35" fmla="*/ 14 h 117"/>
              <a:gd name="T36" fmla="*/ 96 w 118"/>
              <a:gd name="T37" fmla="*/ 13 h 117"/>
              <a:gd name="T38" fmla="*/ 87 w 118"/>
              <a:gd name="T39" fmla="*/ 28 h 117"/>
              <a:gd name="T40" fmla="*/ 90 w 118"/>
              <a:gd name="T41" fmla="*/ 14 h 117"/>
              <a:gd name="T42" fmla="*/ 87 w 118"/>
              <a:gd name="T43" fmla="*/ 28 h 117"/>
              <a:gd name="T44" fmla="*/ 83 w 118"/>
              <a:gd name="T45" fmla="*/ 91 h 117"/>
              <a:gd name="T46" fmla="*/ 8 w 118"/>
              <a:gd name="T47" fmla="*/ 77 h 117"/>
              <a:gd name="T48" fmla="*/ 75 w 118"/>
              <a:gd name="T49" fmla="*/ 40 h 117"/>
              <a:gd name="T50" fmla="*/ 66 w 118"/>
              <a:gd name="T51" fmla="*/ 48 h 117"/>
              <a:gd name="T52" fmla="*/ 32 w 118"/>
              <a:gd name="T53" fmla="*/ 46 h 117"/>
              <a:gd name="T54" fmla="*/ 67 w 118"/>
              <a:gd name="T55" fmla="*/ 94 h 117"/>
              <a:gd name="T56" fmla="*/ 76 w 118"/>
              <a:gd name="T57" fmla="*/ 60 h 117"/>
              <a:gd name="T58" fmla="*/ 79 w 118"/>
              <a:gd name="T59" fmla="*/ 44 h 117"/>
              <a:gd name="T60" fmla="*/ 69 w 118"/>
              <a:gd name="T61" fmla="*/ 57 h 117"/>
              <a:gd name="T62" fmla="*/ 53 w 118"/>
              <a:gd name="T63" fmla="*/ 95 h 117"/>
              <a:gd name="T64" fmla="*/ 24 w 118"/>
              <a:gd name="T65" fmla="*/ 66 h 117"/>
              <a:gd name="T66" fmla="*/ 64 w 118"/>
              <a:gd name="T67" fmla="*/ 52 h 117"/>
              <a:gd name="T68" fmla="*/ 55 w 118"/>
              <a:gd name="T69" fmla="*/ 57 h 117"/>
              <a:gd name="T70" fmla="*/ 34 w 118"/>
              <a:gd name="T71" fmla="*/ 74 h 117"/>
              <a:gd name="T72" fmla="*/ 64 w 118"/>
              <a:gd name="T73" fmla="*/ 69 h 117"/>
              <a:gd name="T74" fmla="*/ 61 w 118"/>
              <a:gd name="T75" fmla="*/ 62 h 117"/>
              <a:gd name="T76" fmla="*/ 67 w 118"/>
              <a:gd name="T77" fmla="*/ 56 h 117"/>
              <a:gd name="T78" fmla="*/ 58 w 118"/>
              <a:gd name="T79" fmla="*/ 67 h 117"/>
              <a:gd name="T80" fmla="*/ 41 w 118"/>
              <a:gd name="T81" fmla="*/ 78 h 117"/>
              <a:gd name="T82" fmla="*/ 50 w 118"/>
              <a:gd name="T83" fmla="*/ 66 h 117"/>
              <a:gd name="T84" fmla="*/ 45 w 118"/>
              <a:gd name="T85" fmla="*/ 75 h 117"/>
              <a:gd name="T86" fmla="*/ 53 w 118"/>
              <a:gd name="T87" fmla="*/ 70 h 117"/>
              <a:gd name="T88" fmla="*/ 58 w 118"/>
              <a:gd name="T89" fmla="*/ 67 h 117"/>
              <a:gd name="T90" fmla="*/ 102 w 118"/>
              <a:gd name="T91" fmla="*/ 32 h 117"/>
              <a:gd name="T92" fmla="*/ 101 w 118"/>
              <a:gd name="T93" fmla="*/ 22 h 117"/>
              <a:gd name="T94" fmla="*/ 111 w 118"/>
              <a:gd name="T9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7">
                <a:moveTo>
                  <a:pt x="106" y="13"/>
                </a:moveTo>
                <a:cubicBezTo>
                  <a:pt x="106" y="9"/>
                  <a:pt x="106" y="4"/>
                  <a:pt x="106" y="0"/>
                </a:cubicBezTo>
                <a:cubicBezTo>
                  <a:pt x="98" y="3"/>
                  <a:pt x="90" y="7"/>
                  <a:pt x="84" y="13"/>
                </a:cubicBezTo>
                <a:cubicBezTo>
                  <a:pt x="81" y="15"/>
                  <a:pt x="80" y="19"/>
                  <a:pt x="80" y="23"/>
                </a:cubicBezTo>
                <a:cubicBezTo>
                  <a:pt x="80" y="25"/>
                  <a:pt x="80" y="26"/>
                  <a:pt x="81" y="28"/>
                </a:cubicBezTo>
                <a:cubicBezTo>
                  <a:pt x="82" y="29"/>
                  <a:pt x="84" y="31"/>
                  <a:pt x="83" y="32"/>
                </a:cubicBezTo>
                <a:cubicBezTo>
                  <a:pt x="82" y="33"/>
                  <a:pt x="80" y="37"/>
                  <a:pt x="78" y="36"/>
                </a:cubicBezTo>
                <a:cubicBezTo>
                  <a:pt x="77" y="35"/>
                  <a:pt x="75" y="34"/>
                  <a:pt x="74" y="33"/>
                </a:cubicBezTo>
                <a:cubicBezTo>
                  <a:pt x="71" y="30"/>
                  <a:pt x="67" y="28"/>
                  <a:pt x="63" y="27"/>
                </a:cubicBezTo>
                <a:cubicBezTo>
                  <a:pt x="56" y="25"/>
                  <a:pt x="48" y="24"/>
                  <a:pt x="41" y="25"/>
                </a:cubicBezTo>
                <a:cubicBezTo>
                  <a:pt x="25" y="28"/>
                  <a:pt x="13" y="38"/>
                  <a:pt x="6" y="52"/>
                </a:cubicBezTo>
                <a:cubicBezTo>
                  <a:pt x="0" y="65"/>
                  <a:pt x="2" y="84"/>
                  <a:pt x="11" y="96"/>
                </a:cubicBezTo>
                <a:cubicBezTo>
                  <a:pt x="12" y="98"/>
                  <a:pt x="14" y="99"/>
                  <a:pt x="15" y="101"/>
                </a:cubicBezTo>
                <a:cubicBezTo>
                  <a:pt x="12" y="103"/>
                  <a:pt x="8" y="107"/>
                  <a:pt x="5" y="110"/>
                </a:cubicBezTo>
                <a:cubicBezTo>
                  <a:pt x="4" y="111"/>
                  <a:pt x="1" y="114"/>
                  <a:pt x="4" y="115"/>
                </a:cubicBezTo>
                <a:cubicBezTo>
                  <a:pt x="6" y="117"/>
                  <a:pt x="9" y="113"/>
                  <a:pt x="11" y="111"/>
                </a:cubicBezTo>
                <a:cubicBezTo>
                  <a:pt x="13" y="110"/>
                  <a:pt x="15" y="108"/>
                  <a:pt x="17" y="106"/>
                </a:cubicBezTo>
                <a:cubicBezTo>
                  <a:pt x="19" y="105"/>
                  <a:pt x="19" y="105"/>
                  <a:pt x="20" y="106"/>
                </a:cubicBezTo>
                <a:cubicBezTo>
                  <a:pt x="33" y="116"/>
                  <a:pt x="49" y="117"/>
                  <a:pt x="64" y="113"/>
                </a:cubicBezTo>
                <a:cubicBezTo>
                  <a:pt x="69" y="111"/>
                  <a:pt x="74" y="108"/>
                  <a:pt x="78" y="105"/>
                </a:cubicBezTo>
                <a:cubicBezTo>
                  <a:pt x="81" y="108"/>
                  <a:pt x="84" y="110"/>
                  <a:pt x="87" y="113"/>
                </a:cubicBezTo>
                <a:cubicBezTo>
                  <a:pt x="89" y="114"/>
                  <a:pt x="91" y="117"/>
                  <a:pt x="93" y="115"/>
                </a:cubicBezTo>
                <a:cubicBezTo>
                  <a:pt x="95" y="113"/>
                  <a:pt x="93" y="111"/>
                  <a:pt x="91" y="110"/>
                </a:cubicBezTo>
                <a:cubicBezTo>
                  <a:pt x="88" y="107"/>
                  <a:pt x="85" y="103"/>
                  <a:pt x="82" y="101"/>
                </a:cubicBezTo>
                <a:cubicBezTo>
                  <a:pt x="92" y="90"/>
                  <a:pt x="96" y="74"/>
                  <a:pt x="93" y="59"/>
                </a:cubicBezTo>
                <a:cubicBezTo>
                  <a:pt x="92" y="56"/>
                  <a:pt x="90" y="52"/>
                  <a:pt x="89" y="49"/>
                </a:cubicBezTo>
                <a:cubicBezTo>
                  <a:pt x="88" y="47"/>
                  <a:pt x="87" y="45"/>
                  <a:pt x="85" y="44"/>
                </a:cubicBezTo>
                <a:cubicBezTo>
                  <a:pt x="84" y="42"/>
                  <a:pt x="82" y="41"/>
                  <a:pt x="83" y="40"/>
                </a:cubicBezTo>
                <a:cubicBezTo>
                  <a:pt x="84" y="38"/>
                  <a:pt x="87" y="35"/>
                  <a:pt x="88" y="36"/>
                </a:cubicBezTo>
                <a:cubicBezTo>
                  <a:pt x="90" y="37"/>
                  <a:pt x="91" y="38"/>
                  <a:pt x="93" y="39"/>
                </a:cubicBezTo>
                <a:cubicBezTo>
                  <a:pt x="96" y="40"/>
                  <a:pt x="101" y="39"/>
                  <a:pt x="103" y="37"/>
                </a:cubicBezTo>
                <a:cubicBezTo>
                  <a:pt x="111" y="31"/>
                  <a:pt x="115" y="22"/>
                  <a:pt x="118" y="13"/>
                </a:cubicBezTo>
                <a:cubicBezTo>
                  <a:pt x="114" y="13"/>
                  <a:pt x="110" y="13"/>
                  <a:pt x="106" y="13"/>
                </a:cubicBezTo>
                <a:close/>
                <a:moveTo>
                  <a:pt x="98" y="9"/>
                </a:moveTo>
                <a:cubicBezTo>
                  <a:pt x="99" y="9"/>
                  <a:pt x="100" y="8"/>
                  <a:pt x="101" y="8"/>
                </a:cubicBezTo>
                <a:cubicBezTo>
                  <a:pt x="101" y="10"/>
                  <a:pt x="101" y="12"/>
                  <a:pt x="101" y="14"/>
                </a:cubicBezTo>
                <a:cubicBezTo>
                  <a:pt x="101" y="16"/>
                  <a:pt x="97" y="18"/>
                  <a:pt x="96" y="19"/>
                </a:cubicBezTo>
                <a:cubicBezTo>
                  <a:pt x="96" y="17"/>
                  <a:pt x="96" y="15"/>
                  <a:pt x="96" y="13"/>
                </a:cubicBezTo>
                <a:cubicBezTo>
                  <a:pt x="96" y="11"/>
                  <a:pt x="96" y="10"/>
                  <a:pt x="98" y="9"/>
                </a:cubicBezTo>
                <a:close/>
                <a:moveTo>
                  <a:pt x="87" y="28"/>
                </a:moveTo>
                <a:cubicBezTo>
                  <a:pt x="86" y="26"/>
                  <a:pt x="85" y="24"/>
                  <a:pt x="85" y="21"/>
                </a:cubicBezTo>
                <a:cubicBezTo>
                  <a:pt x="85" y="18"/>
                  <a:pt x="88" y="16"/>
                  <a:pt x="90" y="14"/>
                </a:cubicBezTo>
                <a:cubicBezTo>
                  <a:pt x="90" y="16"/>
                  <a:pt x="89" y="25"/>
                  <a:pt x="91" y="25"/>
                </a:cubicBezTo>
                <a:cubicBezTo>
                  <a:pt x="90" y="26"/>
                  <a:pt x="88" y="27"/>
                  <a:pt x="87" y="28"/>
                </a:cubicBezTo>
                <a:close/>
                <a:moveTo>
                  <a:pt x="80" y="44"/>
                </a:moveTo>
                <a:cubicBezTo>
                  <a:pt x="90" y="58"/>
                  <a:pt x="92" y="76"/>
                  <a:pt x="83" y="91"/>
                </a:cubicBezTo>
                <a:cubicBezTo>
                  <a:pt x="74" y="105"/>
                  <a:pt x="57" y="113"/>
                  <a:pt x="41" y="110"/>
                </a:cubicBezTo>
                <a:cubicBezTo>
                  <a:pt x="24" y="107"/>
                  <a:pt x="12" y="94"/>
                  <a:pt x="8" y="77"/>
                </a:cubicBezTo>
                <a:cubicBezTo>
                  <a:pt x="5" y="61"/>
                  <a:pt x="14" y="43"/>
                  <a:pt x="28" y="35"/>
                </a:cubicBezTo>
                <a:cubicBezTo>
                  <a:pt x="43" y="27"/>
                  <a:pt x="63" y="28"/>
                  <a:pt x="75" y="40"/>
                </a:cubicBezTo>
                <a:cubicBezTo>
                  <a:pt x="74" y="42"/>
                  <a:pt x="72" y="43"/>
                  <a:pt x="71" y="45"/>
                </a:cubicBezTo>
                <a:cubicBezTo>
                  <a:pt x="70" y="46"/>
                  <a:pt x="68" y="49"/>
                  <a:pt x="66" y="48"/>
                </a:cubicBezTo>
                <a:cubicBezTo>
                  <a:pt x="63" y="45"/>
                  <a:pt x="60" y="43"/>
                  <a:pt x="56" y="42"/>
                </a:cubicBezTo>
                <a:cubicBezTo>
                  <a:pt x="47" y="40"/>
                  <a:pt x="39" y="42"/>
                  <a:pt x="32" y="46"/>
                </a:cubicBezTo>
                <a:cubicBezTo>
                  <a:pt x="18" y="55"/>
                  <a:pt x="15" y="76"/>
                  <a:pt x="25" y="89"/>
                </a:cubicBezTo>
                <a:cubicBezTo>
                  <a:pt x="34" y="102"/>
                  <a:pt x="55" y="106"/>
                  <a:pt x="67" y="94"/>
                </a:cubicBezTo>
                <a:cubicBezTo>
                  <a:pt x="73" y="88"/>
                  <a:pt x="78" y="81"/>
                  <a:pt x="78" y="73"/>
                </a:cubicBezTo>
                <a:cubicBezTo>
                  <a:pt x="78" y="68"/>
                  <a:pt x="77" y="65"/>
                  <a:pt x="76" y="60"/>
                </a:cubicBezTo>
                <a:cubicBezTo>
                  <a:pt x="75" y="59"/>
                  <a:pt x="71" y="52"/>
                  <a:pt x="71" y="52"/>
                </a:cubicBezTo>
                <a:cubicBezTo>
                  <a:pt x="74" y="49"/>
                  <a:pt x="76" y="46"/>
                  <a:pt x="79" y="44"/>
                </a:cubicBezTo>
                <a:cubicBezTo>
                  <a:pt x="79" y="44"/>
                  <a:pt x="79" y="44"/>
                  <a:pt x="80" y="44"/>
                </a:cubicBezTo>
                <a:close/>
                <a:moveTo>
                  <a:pt x="69" y="57"/>
                </a:moveTo>
                <a:cubicBezTo>
                  <a:pt x="73" y="64"/>
                  <a:pt x="75" y="73"/>
                  <a:pt x="71" y="81"/>
                </a:cubicBezTo>
                <a:cubicBezTo>
                  <a:pt x="68" y="88"/>
                  <a:pt x="61" y="94"/>
                  <a:pt x="53" y="95"/>
                </a:cubicBezTo>
                <a:cubicBezTo>
                  <a:pt x="45" y="97"/>
                  <a:pt x="37" y="95"/>
                  <a:pt x="31" y="89"/>
                </a:cubicBezTo>
                <a:cubicBezTo>
                  <a:pt x="25" y="83"/>
                  <a:pt x="23" y="75"/>
                  <a:pt x="24" y="66"/>
                </a:cubicBezTo>
                <a:cubicBezTo>
                  <a:pt x="25" y="59"/>
                  <a:pt x="32" y="50"/>
                  <a:pt x="39" y="48"/>
                </a:cubicBezTo>
                <a:cubicBezTo>
                  <a:pt x="49" y="45"/>
                  <a:pt x="56" y="47"/>
                  <a:pt x="64" y="52"/>
                </a:cubicBezTo>
                <a:cubicBezTo>
                  <a:pt x="62" y="53"/>
                  <a:pt x="61" y="55"/>
                  <a:pt x="59" y="57"/>
                </a:cubicBezTo>
                <a:cubicBezTo>
                  <a:pt x="57" y="59"/>
                  <a:pt x="58" y="59"/>
                  <a:pt x="55" y="57"/>
                </a:cubicBezTo>
                <a:cubicBezTo>
                  <a:pt x="52" y="56"/>
                  <a:pt x="48" y="55"/>
                  <a:pt x="44" y="56"/>
                </a:cubicBezTo>
                <a:cubicBezTo>
                  <a:pt x="36" y="59"/>
                  <a:pt x="32" y="67"/>
                  <a:pt x="34" y="74"/>
                </a:cubicBezTo>
                <a:cubicBezTo>
                  <a:pt x="35" y="82"/>
                  <a:pt x="42" y="88"/>
                  <a:pt x="50" y="87"/>
                </a:cubicBezTo>
                <a:cubicBezTo>
                  <a:pt x="58" y="85"/>
                  <a:pt x="66" y="78"/>
                  <a:pt x="64" y="69"/>
                </a:cubicBezTo>
                <a:cubicBezTo>
                  <a:pt x="63" y="68"/>
                  <a:pt x="63" y="67"/>
                  <a:pt x="62" y="65"/>
                </a:cubicBezTo>
                <a:cubicBezTo>
                  <a:pt x="62" y="65"/>
                  <a:pt x="61" y="63"/>
                  <a:pt x="61" y="62"/>
                </a:cubicBezTo>
                <a:cubicBezTo>
                  <a:pt x="61" y="61"/>
                  <a:pt x="63" y="59"/>
                  <a:pt x="64" y="59"/>
                </a:cubicBezTo>
                <a:cubicBezTo>
                  <a:pt x="65" y="58"/>
                  <a:pt x="66" y="57"/>
                  <a:pt x="67" y="56"/>
                </a:cubicBezTo>
                <a:cubicBezTo>
                  <a:pt x="68" y="56"/>
                  <a:pt x="68" y="57"/>
                  <a:pt x="69" y="57"/>
                </a:cubicBezTo>
                <a:close/>
                <a:moveTo>
                  <a:pt x="58" y="67"/>
                </a:moveTo>
                <a:cubicBezTo>
                  <a:pt x="60" y="71"/>
                  <a:pt x="58" y="77"/>
                  <a:pt x="54" y="80"/>
                </a:cubicBezTo>
                <a:cubicBezTo>
                  <a:pt x="49" y="83"/>
                  <a:pt x="44" y="82"/>
                  <a:pt x="41" y="78"/>
                </a:cubicBezTo>
                <a:cubicBezTo>
                  <a:pt x="33" y="70"/>
                  <a:pt x="44" y="56"/>
                  <a:pt x="54" y="62"/>
                </a:cubicBezTo>
                <a:cubicBezTo>
                  <a:pt x="52" y="64"/>
                  <a:pt x="51" y="65"/>
                  <a:pt x="50" y="66"/>
                </a:cubicBezTo>
                <a:cubicBezTo>
                  <a:pt x="49" y="66"/>
                  <a:pt x="46" y="67"/>
                  <a:pt x="46" y="67"/>
                </a:cubicBezTo>
                <a:cubicBezTo>
                  <a:pt x="43" y="69"/>
                  <a:pt x="42" y="72"/>
                  <a:pt x="45" y="75"/>
                </a:cubicBezTo>
                <a:cubicBezTo>
                  <a:pt x="47" y="77"/>
                  <a:pt x="50" y="77"/>
                  <a:pt x="52" y="74"/>
                </a:cubicBezTo>
                <a:cubicBezTo>
                  <a:pt x="53" y="73"/>
                  <a:pt x="54" y="71"/>
                  <a:pt x="53" y="70"/>
                </a:cubicBezTo>
                <a:cubicBezTo>
                  <a:pt x="53" y="69"/>
                  <a:pt x="56" y="67"/>
                  <a:pt x="57" y="66"/>
                </a:cubicBezTo>
                <a:cubicBezTo>
                  <a:pt x="57" y="66"/>
                  <a:pt x="58" y="67"/>
                  <a:pt x="58" y="67"/>
                </a:cubicBezTo>
                <a:close/>
                <a:moveTo>
                  <a:pt x="110" y="21"/>
                </a:moveTo>
                <a:cubicBezTo>
                  <a:pt x="108" y="25"/>
                  <a:pt x="105" y="29"/>
                  <a:pt x="102" y="32"/>
                </a:cubicBezTo>
                <a:cubicBezTo>
                  <a:pt x="98" y="35"/>
                  <a:pt x="95" y="34"/>
                  <a:pt x="91" y="32"/>
                </a:cubicBezTo>
                <a:cubicBezTo>
                  <a:pt x="94" y="28"/>
                  <a:pt x="98" y="25"/>
                  <a:pt x="101" y="22"/>
                </a:cubicBezTo>
                <a:cubicBezTo>
                  <a:pt x="102" y="21"/>
                  <a:pt x="103" y="19"/>
                  <a:pt x="104" y="18"/>
                </a:cubicBezTo>
                <a:cubicBezTo>
                  <a:pt x="106" y="17"/>
                  <a:pt x="109" y="18"/>
                  <a:pt x="111" y="18"/>
                </a:cubicBezTo>
                <a:cubicBezTo>
                  <a:pt x="111" y="19"/>
                  <a:pt x="110" y="20"/>
                  <a:pt x="110" y="2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24" name="图片 23">
            <a:extLst>
              <a:ext uri="{FF2B5EF4-FFF2-40B4-BE49-F238E27FC236}">
                <a16:creationId xmlns:a16="http://schemas.microsoft.com/office/drawing/2014/main" id="{B67E4F59-7123-40C6-BC33-F398F25C7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209557" y="-1560422"/>
            <a:ext cx="2416696" cy="5548190"/>
          </a:xfrm>
          <a:prstGeom prst="rect">
            <a:avLst/>
          </a:prstGeom>
        </p:spPr>
      </p:pic>
      <p:sp>
        <p:nvSpPr>
          <p:cNvPr id="27" name="文本框 26">
            <a:extLst>
              <a:ext uri="{FF2B5EF4-FFF2-40B4-BE49-F238E27FC236}">
                <a16:creationId xmlns:a16="http://schemas.microsoft.com/office/drawing/2014/main" id="{1FD2432C-D257-4E37-BF94-42A9399E9797}"/>
              </a:ext>
            </a:extLst>
          </p:cNvPr>
          <p:cNvSpPr txBox="1"/>
          <p:nvPr/>
        </p:nvSpPr>
        <p:spPr>
          <a:xfrm>
            <a:off x="8659685" y="3514942"/>
            <a:ext cx="2698143"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dirty="0">
                <a:solidFill>
                  <a:schemeClr val="tx1">
                    <a:lumMod val="75000"/>
                    <a:lumOff val="25000"/>
                  </a:schemeClr>
                </a:solidFill>
                <a:cs typeface="+mn-ea"/>
                <a:sym typeface="+mn-lt"/>
              </a:rPr>
              <a:t>Please enter text </a:t>
            </a:r>
            <a:r>
              <a:rPr lang="en-US" altLang="zh-CN" sz="1600" dirty="0" err="1">
                <a:solidFill>
                  <a:schemeClr val="tx1">
                    <a:lumMod val="75000"/>
                    <a:lumOff val="25000"/>
                  </a:schemeClr>
                </a:solidFill>
                <a:cs typeface="+mn-ea"/>
                <a:sym typeface="+mn-lt"/>
              </a:rPr>
              <a:t>Here. Please</a:t>
            </a:r>
            <a:r>
              <a:rPr lang="en-US" altLang="zh-CN" sz="1600" dirty="0">
                <a:solidFill>
                  <a:schemeClr val="tx1">
                    <a:lumMod val="75000"/>
                    <a:lumOff val="25000"/>
                  </a:schemeClr>
                </a:solidFill>
                <a:cs typeface="+mn-ea"/>
                <a:sym typeface="+mn-lt"/>
              </a:rPr>
              <a:t> enter text </a:t>
            </a:r>
            <a:r>
              <a:rPr lang="en-US" altLang="zh-CN" sz="1600" dirty="0" err="1">
                <a:solidFill>
                  <a:schemeClr val="tx1">
                    <a:lumMod val="75000"/>
                    <a:lumOff val="25000"/>
                  </a:schemeClr>
                </a:solidFill>
                <a:cs typeface="+mn-ea"/>
                <a:sym typeface="+mn-lt"/>
              </a:rPr>
              <a:t>Here. Please</a:t>
            </a:r>
            <a:r>
              <a:rPr lang="en-US" altLang="zh-CN" sz="1600" dirty="0">
                <a:solidFill>
                  <a:schemeClr val="tx1">
                    <a:lumMod val="75000"/>
                    <a:lumOff val="25000"/>
                  </a:schemeClr>
                </a:solidFill>
                <a:cs typeface="+mn-ea"/>
                <a:sym typeface="+mn-lt"/>
              </a:rPr>
              <a:t> enter text Please enter text here. Please enter text here.</a:t>
            </a:r>
          </a:p>
        </p:txBody>
      </p:sp>
    </p:spTree>
    <p:extLst>
      <p:ext uri="{BB962C8B-B14F-4D97-AF65-F5344CB8AC3E}">
        <p14:creationId xmlns:p14="http://schemas.microsoft.com/office/powerpoint/2010/main" val="2073829704"/>
      </p:ext>
    </p:extLst>
  </p:cSld>
  <p:clrMapOvr>
    <a:masterClrMapping/>
  </p:clrMapOvr>
  <p:transition spd="med" advTm="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ppt_y</p:attrName>
                                        </p:attrNameLst>
                                      </p:cBhvr>
                                      <p:tavLst>
                                        <p:tav tm="0">
                                          <p:val>
                                            <p:strVal val="#ppt_y+#ppt_h*1.125000"/>
                                          </p:val>
                                        </p:tav>
                                        <p:tav tm="100000">
                                          <p:val>
                                            <p:strVal val="#ppt_y"/>
                                          </p:val>
                                        </p:tav>
                                      </p:tavLst>
                                    </p:anim>
                                    <p:animEffect transition="in" filter="wipe(up)">
                                      <p:cBhvr>
                                        <p:cTn id="32" dur="500"/>
                                        <p:tgtEl>
                                          <p:spTgt spid="2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p:tgtEl>
                                          <p:spTgt spid="27"/>
                                        </p:tgtEl>
                                        <p:attrNameLst>
                                          <p:attrName>ppt_y</p:attrName>
                                        </p:attrNameLst>
                                      </p:cBhvr>
                                      <p:tavLst>
                                        <p:tav tm="0">
                                          <p:val>
                                            <p:strVal val="#ppt_y+#ppt_h*1.125000"/>
                                          </p:val>
                                        </p:tav>
                                        <p:tav tm="100000">
                                          <p:val>
                                            <p:strVal val="#ppt_y"/>
                                          </p:val>
                                        </p:tav>
                                      </p:tavLst>
                                    </p:anim>
                                    <p:animEffect transition="in" filter="wipe(up)">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p:bldP spid="18" grpId="0" bldLvl="0" animBg="1"/>
      <p:bldP spid="20" grpId="0"/>
      <p:bldP spid="21" grpId="0" bldLvl="0"/>
      <p:bldP spid="23" grpId="0" bldLvl="0" animBg="1"/>
      <p:bldP spid="27"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108617"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pic>
        <p:nvPicPr>
          <p:cNvPr id="4" name="图片 3">
            <a:extLst>
              <a:ext uri="{FF2B5EF4-FFF2-40B4-BE49-F238E27FC236}">
                <a16:creationId xmlns:a16="http://schemas.microsoft.com/office/drawing/2014/main" id="{B4F4D596-0A70-43DA-BDBF-01BFBFF186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99" r="5918"/>
          <a:stretch/>
        </p:blipFill>
        <p:spPr>
          <a:xfrm rot="5400000">
            <a:off x="7248231" y="2061814"/>
            <a:ext cx="4421877" cy="3519128"/>
          </a:xfrm>
          <a:prstGeom prst="rect">
            <a:avLst/>
          </a:prstGeom>
        </p:spPr>
      </p:pic>
      <p:sp>
        <p:nvSpPr>
          <p:cNvPr id="7" name="Shape 2654">
            <a:extLst>
              <a:ext uri="{FF2B5EF4-FFF2-40B4-BE49-F238E27FC236}">
                <a16:creationId xmlns:a16="http://schemas.microsoft.com/office/drawing/2014/main" id="{C8E0EB03-BB9C-4A5E-A7C6-D12F70CC8A66}"/>
              </a:ext>
            </a:extLst>
          </p:cNvPr>
          <p:cNvSpPr txBox="1"/>
          <p:nvPr/>
        </p:nvSpPr>
        <p:spPr>
          <a:xfrm>
            <a:off x="8230871" y="4426971"/>
            <a:ext cx="2456596" cy="555126"/>
          </a:xfrm>
          <a:prstGeom prst="rect">
            <a:avLst/>
          </a:prstGeom>
          <a:noFill/>
          <a:ln>
            <a:noFill/>
          </a:ln>
        </p:spPr>
        <p:txBody>
          <a:bodyPr lIns="60942" tIns="30462" rIns="60942" bIns="30462" anchor="t" anchorCtr="0">
            <a:noAutofit/>
          </a:bodyPr>
          <a:lstStyle/>
          <a:p>
            <a:pPr marL="0" marR="0" lvl="0" indent="0" algn="r" rtl="0">
              <a:lnSpc>
                <a:spcPct val="150000"/>
              </a:lnSpc>
              <a:spcBef>
                <a:spcPts val="0"/>
              </a:spcBef>
              <a:spcAft>
                <a:spcPts val="0"/>
              </a:spcAft>
              <a:buSzPct val="25000"/>
              <a:buNone/>
            </a:pPr>
            <a:r>
              <a:rPr lang="en-US" sz="1200" dirty="0">
                <a:solidFill>
                  <a:schemeClr val="tx1">
                    <a:lumMod val="75000"/>
                    <a:lumOff val="25000"/>
                  </a:schemeClr>
                </a:solidFill>
                <a:cs typeface="+mn-ea"/>
                <a:sym typeface="+mn-lt"/>
              </a:rPr>
              <a:t>Lorem ipsum dolor sit </a:t>
            </a:r>
            <a:r>
              <a:rPr lang="en-US" sz="1200" dirty="0" err="1">
                <a:solidFill>
                  <a:schemeClr val="tx1">
                    <a:lumMod val="75000"/>
                    <a:lumOff val="25000"/>
                  </a:schemeClr>
                </a:solidFill>
                <a:cs typeface="+mn-ea"/>
                <a:sym typeface="+mn-lt"/>
              </a:rPr>
              <a:t>amet</a:t>
            </a:r>
            <a:r>
              <a:rPr lang="en-US" sz="1200" dirty="0">
                <a:solidFill>
                  <a:schemeClr val="tx1">
                    <a:lumMod val="75000"/>
                    <a:lumOff val="25000"/>
                  </a:schemeClr>
                </a:solidFill>
                <a:cs typeface="+mn-ea"/>
                <a:sym typeface="+mn-lt"/>
              </a:rPr>
              <a:t>, </a:t>
            </a:r>
            <a:r>
              <a:rPr lang="en-US" sz="1200" dirty="0" err="1">
                <a:solidFill>
                  <a:schemeClr val="tx1">
                    <a:lumMod val="75000"/>
                    <a:lumOff val="25000"/>
                  </a:schemeClr>
                </a:solidFill>
                <a:cs typeface="+mn-ea"/>
                <a:sym typeface="+mn-lt"/>
              </a:rPr>
              <a:t>consectetur</a:t>
            </a:r>
            <a:r>
              <a:rPr lang="en-US" sz="1200" dirty="0">
                <a:solidFill>
                  <a:schemeClr val="tx1">
                    <a:lumMod val="75000"/>
                    <a:lumOff val="25000"/>
                  </a:schemeClr>
                </a:solidFill>
                <a:cs typeface="+mn-ea"/>
                <a:sym typeface="+mn-lt"/>
              </a:rPr>
              <a:t> </a:t>
            </a:r>
            <a:r>
              <a:rPr lang="en-US" sz="1200" dirty="0" err="1">
                <a:solidFill>
                  <a:schemeClr val="tx1">
                    <a:lumMod val="75000"/>
                    <a:lumOff val="25000"/>
                  </a:schemeClr>
                </a:solidFill>
                <a:cs typeface="+mn-ea"/>
                <a:sym typeface="+mn-lt"/>
              </a:rPr>
              <a:t>adipiscing</a:t>
            </a:r>
            <a:r>
              <a:rPr lang="en-US" sz="1200" dirty="0">
                <a:solidFill>
                  <a:schemeClr val="tx1">
                    <a:lumMod val="75000"/>
                    <a:lumOff val="25000"/>
                  </a:schemeClr>
                </a:solidFill>
                <a:cs typeface="+mn-ea"/>
                <a:sym typeface="+mn-lt"/>
              </a:rPr>
              <a:t> </a:t>
            </a:r>
            <a:r>
              <a:rPr lang="en-US" sz="1200" dirty="0" err="1">
                <a:solidFill>
                  <a:schemeClr val="tx1">
                    <a:lumMod val="75000"/>
                    <a:lumOff val="25000"/>
                  </a:schemeClr>
                </a:solidFill>
                <a:cs typeface="+mn-ea"/>
                <a:sym typeface="+mn-lt"/>
              </a:rPr>
              <a:t>elit</a:t>
            </a:r>
            <a:r>
              <a:rPr lang="en-US" sz="1200" dirty="0">
                <a:solidFill>
                  <a:schemeClr val="tx1">
                    <a:lumMod val="75000"/>
                    <a:lumOff val="25000"/>
                  </a:schemeClr>
                </a:solidFill>
                <a:cs typeface="+mn-ea"/>
                <a:sym typeface="+mn-lt"/>
              </a:rPr>
              <a:t>. Maecenas in </a:t>
            </a:r>
            <a:r>
              <a:rPr lang="en-US" sz="1200" dirty="0" err="1">
                <a:solidFill>
                  <a:schemeClr val="tx1">
                    <a:lumMod val="75000"/>
                    <a:lumOff val="25000"/>
                  </a:schemeClr>
                </a:solidFill>
                <a:cs typeface="+mn-ea"/>
                <a:sym typeface="+mn-lt"/>
              </a:rPr>
              <a:t>rutrum</a:t>
            </a:r>
            <a:r>
              <a:rPr lang="en-US" sz="1200" dirty="0">
                <a:solidFill>
                  <a:schemeClr val="tx1">
                    <a:lumMod val="75000"/>
                    <a:lumOff val="25000"/>
                  </a:schemeClr>
                </a:solidFill>
                <a:cs typeface="+mn-ea"/>
                <a:sym typeface="+mn-lt"/>
              </a:rPr>
              <a:t> </a:t>
            </a:r>
            <a:r>
              <a:rPr lang="en-US" sz="1200" dirty="0" err="1">
                <a:solidFill>
                  <a:schemeClr val="tx1">
                    <a:lumMod val="75000"/>
                    <a:lumOff val="25000"/>
                  </a:schemeClr>
                </a:solidFill>
                <a:cs typeface="+mn-ea"/>
                <a:sym typeface="+mn-lt"/>
              </a:rPr>
              <a:t>tellus</a:t>
            </a:r>
            <a:r>
              <a:rPr lang="en-US" sz="1200" dirty="0">
                <a:solidFill>
                  <a:schemeClr val="tx1">
                    <a:lumMod val="75000"/>
                    <a:lumOff val="25000"/>
                  </a:schemeClr>
                </a:solidFill>
                <a:cs typeface="+mn-ea"/>
                <a:sym typeface="+mn-lt"/>
              </a:rPr>
              <a:t>, vitae </a:t>
            </a:r>
            <a:r>
              <a:rPr lang="en-US" sz="1200" dirty="0" err="1">
                <a:solidFill>
                  <a:schemeClr val="tx1">
                    <a:lumMod val="75000"/>
                    <a:lumOff val="25000"/>
                  </a:schemeClr>
                </a:solidFill>
                <a:cs typeface="+mn-ea"/>
                <a:sym typeface="+mn-lt"/>
              </a:rPr>
              <a:t>porttitor</a:t>
            </a:r>
            <a:r>
              <a:rPr lang="en-US" sz="1200" dirty="0">
                <a:solidFill>
                  <a:schemeClr val="tx1">
                    <a:lumMod val="75000"/>
                    <a:lumOff val="25000"/>
                  </a:schemeClr>
                </a:solidFill>
                <a:cs typeface="+mn-ea"/>
                <a:sym typeface="+mn-lt"/>
              </a:rPr>
              <a:t> Sem. </a:t>
            </a:r>
          </a:p>
        </p:txBody>
      </p:sp>
      <p:pic>
        <p:nvPicPr>
          <p:cNvPr id="8" name="图片 7">
            <a:extLst>
              <a:ext uri="{FF2B5EF4-FFF2-40B4-BE49-F238E27FC236}">
                <a16:creationId xmlns:a16="http://schemas.microsoft.com/office/drawing/2014/main" id="{7B076110-95D0-47F0-AF90-D70A310FEF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25" b="21825"/>
          <a:stretch/>
        </p:blipFill>
        <p:spPr>
          <a:xfrm rot="5400000">
            <a:off x="7337676" y="1437161"/>
            <a:ext cx="2816532" cy="2816532"/>
          </a:xfrm>
          <a:prstGeom prst="ellipse">
            <a:avLst/>
          </a:prstGeom>
        </p:spPr>
      </p:pic>
      <p:grpSp>
        <p:nvGrpSpPr>
          <p:cNvPr id="9" name="Group 27">
            <a:extLst>
              <a:ext uri="{FF2B5EF4-FFF2-40B4-BE49-F238E27FC236}">
                <a16:creationId xmlns:a16="http://schemas.microsoft.com/office/drawing/2014/main" id="{60722134-9DFE-4122-B7D2-15F9D2F87DAA}"/>
              </a:ext>
            </a:extLst>
          </p:cNvPr>
          <p:cNvGrpSpPr/>
          <p:nvPr/>
        </p:nvGrpSpPr>
        <p:grpSpPr>
          <a:xfrm>
            <a:off x="8418145" y="2363112"/>
            <a:ext cx="655593" cy="655593"/>
            <a:chOff x="7171531" y="4561284"/>
            <a:chExt cx="457200" cy="457200"/>
          </a:xfrm>
          <a:solidFill>
            <a:schemeClr val="bg1"/>
          </a:solidFill>
        </p:grpSpPr>
        <p:sp>
          <p:nvSpPr>
            <p:cNvPr id="10" name="Freeform 19">
              <a:extLst>
                <a:ext uri="{FF2B5EF4-FFF2-40B4-BE49-F238E27FC236}">
                  <a16:creationId xmlns:a16="http://schemas.microsoft.com/office/drawing/2014/main" id="{5C20FEF2-B97B-4CC6-B588-C81CF59093D9}"/>
                </a:ext>
              </a:extLst>
            </p:cNvPr>
            <p:cNvSpPr>
              <a:spLocks noEditPoints="1"/>
            </p:cNvSpPr>
            <p:nvPr/>
          </p:nvSpPr>
          <p:spPr bwMode="auto">
            <a:xfrm>
              <a:off x="7171531" y="4561284"/>
              <a:ext cx="457200" cy="457200"/>
            </a:xfrm>
            <a:custGeom>
              <a:avLst/>
              <a:gdLst>
                <a:gd name="T0" fmla="*/ 1075 w 1152"/>
                <a:gd name="T1" fmla="*/ 1069 h 1152"/>
                <a:gd name="T2" fmla="*/ 1060 w 1152"/>
                <a:gd name="T3" fmla="*/ 1080 h 1152"/>
                <a:gd name="T4" fmla="*/ 87 w 1152"/>
                <a:gd name="T5" fmla="*/ 1077 h 1152"/>
                <a:gd name="T6" fmla="*/ 74 w 1152"/>
                <a:gd name="T7" fmla="*/ 1065 h 1152"/>
                <a:gd name="T8" fmla="*/ 72 w 1152"/>
                <a:gd name="T9" fmla="*/ 198 h 1152"/>
                <a:gd name="T10" fmla="*/ 83 w 1152"/>
                <a:gd name="T11" fmla="*/ 184 h 1152"/>
                <a:gd name="T12" fmla="*/ 252 w 1152"/>
                <a:gd name="T13" fmla="*/ 180 h 1152"/>
                <a:gd name="T14" fmla="*/ 258 w 1152"/>
                <a:gd name="T15" fmla="*/ 272 h 1152"/>
                <a:gd name="T16" fmla="*/ 281 w 1152"/>
                <a:gd name="T17" fmla="*/ 287 h 1152"/>
                <a:gd name="T18" fmla="*/ 309 w 1152"/>
                <a:gd name="T19" fmla="*/ 282 h 1152"/>
                <a:gd name="T20" fmla="*/ 324 w 1152"/>
                <a:gd name="T21" fmla="*/ 259 h 1152"/>
                <a:gd name="T22" fmla="*/ 540 w 1152"/>
                <a:gd name="T23" fmla="*/ 251 h 1152"/>
                <a:gd name="T24" fmla="*/ 551 w 1152"/>
                <a:gd name="T25" fmla="*/ 277 h 1152"/>
                <a:gd name="T26" fmla="*/ 576 w 1152"/>
                <a:gd name="T27" fmla="*/ 288 h 1152"/>
                <a:gd name="T28" fmla="*/ 601 w 1152"/>
                <a:gd name="T29" fmla="*/ 277 h 1152"/>
                <a:gd name="T30" fmla="*/ 612 w 1152"/>
                <a:gd name="T31" fmla="*/ 251 h 1152"/>
                <a:gd name="T32" fmla="*/ 829 w 1152"/>
                <a:gd name="T33" fmla="*/ 259 h 1152"/>
                <a:gd name="T34" fmla="*/ 844 w 1152"/>
                <a:gd name="T35" fmla="*/ 282 h 1152"/>
                <a:gd name="T36" fmla="*/ 871 w 1152"/>
                <a:gd name="T37" fmla="*/ 287 h 1152"/>
                <a:gd name="T38" fmla="*/ 894 w 1152"/>
                <a:gd name="T39" fmla="*/ 272 h 1152"/>
                <a:gd name="T40" fmla="*/ 900 w 1152"/>
                <a:gd name="T41" fmla="*/ 180 h 1152"/>
                <a:gd name="T42" fmla="*/ 1069 w 1152"/>
                <a:gd name="T43" fmla="*/ 184 h 1152"/>
                <a:gd name="T44" fmla="*/ 1080 w 1152"/>
                <a:gd name="T45" fmla="*/ 198 h 1152"/>
                <a:gd name="T46" fmla="*/ 900 w 1152"/>
                <a:gd name="T47" fmla="*/ 108 h 1152"/>
                <a:gd name="T48" fmla="*/ 894 w 1152"/>
                <a:gd name="T49" fmla="*/ 16 h 1152"/>
                <a:gd name="T50" fmla="*/ 871 w 1152"/>
                <a:gd name="T51" fmla="*/ 1 h 1152"/>
                <a:gd name="T52" fmla="*/ 844 w 1152"/>
                <a:gd name="T53" fmla="*/ 6 h 1152"/>
                <a:gd name="T54" fmla="*/ 829 w 1152"/>
                <a:gd name="T55" fmla="*/ 29 h 1152"/>
                <a:gd name="T56" fmla="*/ 612 w 1152"/>
                <a:gd name="T57" fmla="*/ 35 h 1152"/>
                <a:gd name="T58" fmla="*/ 601 w 1152"/>
                <a:gd name="T59" fmla="*/ 10 h 1152"/>
                <a:gd name="T60" fmla="*/ 576 w 1152"/>
                <a:gd name="T61" fmla="*/ 0 h 1152"/>
                <a:gd name="T62" fmla="*/ 551 w 1152"/>
                <a:gd name="T63" fmla="*/ 10 h 1152"/>
                <a:gd name="T64" fmla="*/ 540 w 1152"/>
                <a:gd name="T65" fmla="*/ 35 h 1152"/>
                <a:gd name="T66" fmla="*/ 324 w 1152"/>
                <a:gd name="T67" fmla="*/ 29 h 1152"/>
                <a:gd name="T68" fmla="*/ 309 w 1152"/>
                <a:gd name="T69" fmla="*/ 6 h 1152"/>
                <a:gd name="T70" fmla="*/ 281 w 1152"/>
                <a:gd name="T71" fmla="*/ 1 h 1152"/>
                <a:gd name="T72" fmla="*/ 258 w 1152"/>
                <a:gd name="T73" fmla="*/ 16 h 1152"/>
                <a:gd name="T74" fmla="*/ 252 w 1152"/>
                <a:gd name="T75" fmla="*/ 108 h 1152"/>
                <a:gd name="T76" fmla="*/ 68 w 1152"/>
                <a:gd name="T77" fmla="*/ 112 h 1152"/>
                <a:gd name="T78" fmla="*/ 35 w 1152"/>
                <a:gd name="T79" fmla="*/ 129 h 1152"/>
                <a:gd name="T80" fmla="*/ 12 w 1152"/>
                <a:gd name="T81" fmla="*/ 158 h 1152"/>
                <a:gd name="T82" fmla="*/ 1 w 1152"/>
                <a:gd name="T83" fmla="*/ 194 h 1152"/>
                <a:gd name="T84" fmla="*/ 2 w 1152"/>
                <a:gd name="T85" fmla="*/ 1075 h 1152"/>
                <a:gd name="T86" fmla="*/ 16 w 1152"/>
                <a:gd name="T87" fmla="*/ 1110 h 1152"/>
                <a:gd name="T88" fmla="*/ 42 w 1152"/>
                <a:gd name="T89" fmla="*/ 1136 h 1152"/>
                <a:gd name="T90" fmla="*/ 76 w 1152"/>
                <a:gd name="T91" fmla="*/ 1150 h 1152"/>
                <a:gd name="T92" fmla="*/ 1066 w 1152"/>
                <a:gd name="T93" fmla="*/ 1151 h 1152"/>
                <a:gd name="T94" fmla="*/ 1101 w 1152"/>
                <a:gd name="T95" fmla="*/ 1140 h 1152"/>
                <a:gd name="T96" fmla="*/ 1130 w 1152"/>
                <a:gd name="T97" fmla="*/ 1116 h 1152"/>
                <a:gd name="T98" fmla="*/ 1148 w 1152"/>
                <a:gd name="T99" fmla="*/ 1084 h 1152"/>
                <a:gd name="T100" fmla="*/ 1152 w 1152"/>
                <a:gd name="T101" fmla="*/ 204 h 1152"/>
                <a:gd name="T102" fmla="*/ 1145 w 1152"/>
                <a:gd name="T103" fmla="*/ 166 h 1152"/>
                <a:gd name="T104" fmla="*/ 1124 w 1152"/>
                <a:gd name="T105" fmla="*/ 136 h 1152"/>
                <a:gd name="T106" fmla="*/ 1094 w 1152"/>
                <a:gd name="T107" fmla="*/ 115 h 1152"/>
                <a:gd name="T108" fmla="*/ 1056 w 1152"/>
                <a:gd name="T109" fmla="*/ 10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56"/>
                  </a:moveTo>
                  <a:lnTo>
                    <a:pt x="1080" y="1060"/>
                  </a:lnTo>
                  <a:lnTo>
                    <a:pt x="1078" y="1065"/>
                  </a:lnTo>
                  <a:lnTo>
                    <a:pt x="1075" y="1069"/>
                  </a:lnTo>
                  <a:lnTo>
                    <a:pt x="1073" y="1073"/>
                  </a:lnTo>
                  <a:lnTo>
                    <a:pt x="1069" y="1075"/>
                  </a:lnTo>
                  <a:lnTo>
                    <a:pt x="1066" y="1077"/>
                  </a:lnTo>
                  <a:lnTo>
                    <a:pt x="1060" y="1080"/>
                  </a:lnTo>
                  <a:lnTo>
                    <a:pt x="1056" y="1080"/>
                  </a:lnTo>
                  <a:lnTo>
                    <a:pt x="96" y="1080"/>
                  </a:lnTo>
                  <a:lnTo>
                    <a:pt x="92" y="1080"/>
                  </a:lnTo>
                  <a:lnTo>
                    <a:pt x="87" y="1077"/>
                  </a:lnTo>
                  <a:lnTo>
                    <a:pt x="83" y="1075"/>
                  </a:lnTo>
                  <a:lnTo>
                    <a:pt x="79" y="1073"/>
                  </a:lnTo>
                  <a:lnTo>
                    <a:pt x="76" y="1069"/>
                  </a:lnTo>
                  <a:lnTo>
                    <a:pt x="74" y="1065"/>
                  </a:lnTo>
                  <a:lnTo>
                    <a:pt x="72" y="1060"/>
                  </a:lnTo>
                  <a:lnTo>
                    <a:pt x="72" y="1056"/>
                  </a:lnTo>
                  <a:lnTo>
                    <a:pt x="72" y="204"/>
                  </a:lnTo>
                  <a:lnTo>
                    <a:pt x="72" y="198"/>
                  </a:lnTo>
                  <a:lnTo>
                    <a:pt x="74" y="194"/>
                  </a:lnTo>
                  <a:lnTo>
                    <a:pt x="76" y="191"/>
                  </a:lnTo>
                  <a:lnTo>
                    <a:pt x="79" y="186"/>
                  </a:lnTo>
                  <a:lnTo>
                    <a:pt x="83" y="184"/>
                  </a:lnTo>
                  <a:lnTo>
                    <a:pt x="87" y="181"/>
                  </a:lnTo>
                  <a:lnTo>
                    <a:pt x="92" y="180"/>
                  </a:lnTo>
                  <a:lnTo>
                    <a:pt x="96" y="180"/>
                  </a:lnTo>
                  <a:lnTo>
                    <a:pt x="252" y="180"/>
                  </a:lnTo>
                  <a:lnTo>
                    <a:pt x="252" y="251"/>
                  </a:lnTo>
                  <a:lnTo>
                    <a:pt x="252" y="259"/>
                  </a:lnTo>
                  <a:lnTo>
                    <a:pt x="255" y="265"/>
                  </a:lnTo>
                  <a:lnTo>
                    <a:pt x="258" y="272"/>
                  </a:lnTo>
                  <a:lnTo>
                    <a:pt x="262" y="277"/>
                  </a:lnTo>
                  <a:lnTo>
                    <a:pt x="268" y="282"/>
                  </a:lnTo>
                  <a:lnTo>
                    <a:pt x="274" y="285"/>
                  </a:lnTo>
                  <a:lnTo>
                    <a:pt x="281" y="287"/>
                  </a:lnTo>
                  <a:lnTo>
                    <a:pt x="288" y="288"/>
                  </a:lnTo>
                  <a:lnTo>
                    <a:pt x="296" y="287"/>
                  </a:lnTo>
                  <a:lnTo>
                    <a:pt x="302" y="285"/>
                  </a:lnTo>
                  <a:lnTo>
                    <a:pt x="309" y="282"/>
                  </a:lnTo>
                  <a:lnTo>
                    <a:pt x="313" y="277"/>
                  </a:lnTo>
                  <a:lnTo>
                    <a:pt x="318" y="272"/>
                  </a:lnTo>
                  <a:lnTo>
                    <a:pt x="322" y="265"/>
                  </a:lnTo>
                  <a:lnTo>
                    <a:pt x="324" y="259"/>
                  </a:lnTo>
                  <a:lnTo>
                    <a:pt x="324" y="251"/>
                  </a:lnTo>
                  <a:lnTo>
                    <a:pt x="324" y="180"/>
                  </a:lnTo>
                  <a:lnTo>
                    <a:pt x="540" y="180"/>
                  </a:lnTo>
                  <a:lnTo>
                    <a:pt x="540" y="251"/>
                  </a:lnTo>
                  <a:lnTo>
                    <a:pt x="541" y="259"/>
                  </a:lnTo>
                  <a:lnTo>
                    <a:pt x="543" y="265"/>
                  </a:lnTo>
                  <a:lnTo>
                    <a:pt x="546" y="272"/>
                  </a:lnTo>
                  <a:lnTo>
                    <a:pt x="551" y="277"/>
                  </a:lnTo>
                  <a:lnTo>
                    <a:pt x="556" y="282"/>
                  </a:lnTo>
                  <a:lnTo>
                    <a:pt x="562" y="285"/>
                  </a:lnTo>
                  <a:lnTo>
                    <a:pt x="569" y="287"/>
                  </a:lnTo>
                  <a:lnTo>
                    <a:pt x="576" y="288"/>
                  </a:lnTo>
                  <a:lnTo>
                    <a:pt x="583" y="287"/>
                  </a:lnTo>
                  <a:lnTo>
                    <a:pt x="590" y="285"/>
                  </a:lnTo>
                  <a:lnTo>
                    <a:pt x="596" y="282"/>
                  </a:lnTo>
                  <a:lnTo>
                    <a:pt x="601" y="277"/>
                  </a:lnTo>
                  <a:lnTo>
                    <a:pt x="606" y="272"/>
                  </a:lnTo>
                  <a:lnTo>
                    <a:pt x="609" y="265"/>
                  </a:lnTo>
                  <a:lnTo>
                    <a:pt x="611" y="259"/>
                  </a:lnTo>
                  <a:lnTo>
                    <a:pt x="612" y="251"/>
                  </a:lnTo>
                  <a:lnTo>
                    <a:pt x="612" y="180"/>
                  </a:lnTo>
                  <a:lnTo>
                    <a:pt x="828" y="180"/>
                  </a:lnTo>
                  <a:lnTo>
                    <a:pt x="828" y="251"/>
                  </a:lnTo>
                  <a:lnTo>
                    <a:pt x="829" y="259"/>
                  </a:lnTo>
                  <a:lnTo>
                    <a:pt x="831" y="265"/>
                  </a:lnTo>
                  <a:lnTo>
                    <a:pt x="835" y="272"/>
                  </a:lnTo>
                  <a:lnTo>
                    <a:pt x="839" y="277"/>
                  </a:lnTo>
                  <a:lnTo>
                    <a:pt x="844" y="282"/>
                  </a:lnTo>
                  <a:lnTo>
                    <a:pt x="850" y="285"/>
                  </a:lnTo>
                  <a:lnTo>
                    <a:pt x="857" y="287"/>
                  </a:lnTo>
                  <a:lnTo>
                    <a:pt x="864" y="288"/>
                  </a:lnTo>
                  <a:lnTo>
                    <a:pt x="871" y="287"/>
                  </a:lnTo>
                  <a:lnTo>
                    <a:pt x="878" y="285"/>
                  </a:lnTo>
                  <a:lnTo>
                    <a:pt x="884" y="282"/>
                  </a:lnTo>
                  <a:lnTo>
                    <a:pt x="890" y="277"/>
                  </a:lnTo>
                  <a:lnTo>
                    <a:pt x="894" y="272"/>
                  </a:lnTo>
                  <a:lnTo>
                    <a:pt x="897" y="265"/>
                  </a:lnTo>
                  <a:lnTo>
                    <a:pt x="899" y="259"/>
                  </a:lnTo>
                  <a:lnTo>
                    <a:pt x="900" y="251"/>
                  </a:lnTo>
                  <a:lnTo>
                    <a:pt x="900" y="180"/>
                  </a:lnTo>
                  <a:lnTo>
                    <a:pt x="1056" y="180"/>
                  </a:lnTo>
                  <a:lnTo>
                    <a:pt x="1060" y="180"/>
                  </a:lnTo>
                  <a:lnTo>
                    <a:pt x="1066" y="181"/>
                  </a:lnTo>
                  <a:lnTo>
                    <a:pt x="1069" y="184"/>
                  </a:lnTo>
                  <a:lnTo>
                    <a:pt x="1073" y="186"/>
                  </a:lnTo>
                  <a:lnTo>
                    <a:pt x="1075" y="191"/>
                  </a:lnTo>
                  <a:lnTo>
                    <a:pt x="1078" y="194"/>
                  </a:lnTo>
                  <a:lnTo>
                    <a:pt x="1080" y="198"/>
                  </a:lnTo>
                  <a:lnTo>
                    <a:pt x="1080" y="204"/>
                  </a:lnTo>
                  <a:lnTo>
                    <a:pt x="1080" y="1056"/>
                  </a:lnTo>
                  <a:close/>
                  <a:moveTo>
                    <a:pt x="1056" y="108"/>
                  </a:moveTo>
                  <a:lnTo>
                    <a:pt x="900" y="108"/>
                  </a:lnTo>
                  <a:lnTo>
                    <a:pt x="900" y="35"/>
                  </a:lnTo>
                  <a:lnTo>
                    <a:pt x="899" y="29"/>
                  </a:lnTo>
                  <a:lnTo>
                    <a:pt x="897" y="21"/>
                  </a:lnTo>
                  <a:lnTo>
                    <a:pt x="894" y="16"/>
                  </a:lnTo>
                  <a:lnTo>
                    <a:pt x="890" y="10"/>
                  </a:lnTo>
                  <a:lnTo>
                    <a:pt x="884" y="6"/>
                  </a:lnTo>
                  <a:lnTo>
                    <a:pt x="878" y="3"/>
                  </a:lnTo>
                  <a:lnTo>
                    <a:pt x="871" y="1"/>
                  </a:lnTo>
                  <a:lnTo>
                    <a:pt x="864" y="0"/>
                  </a:lnTo>
                  <a:lnTo>
                    <a:pt x="857" y="1"/>
                  </a:lnTo>
                  <a:lnTo>
                    <a:pt x="850" y="3"/>
                  </a:lnTo>
                  <a:lnTo>
                    <a:pt x="844" y="6"/>
                  </a:lnTo>
                  <a:lnTo>
                    <a:pt x="839" y="10"/>
                  </a:lnTo>
                  <a:lnTo>
                    <a:pt x="835" y="16"/>
                  </a:lnTo>
                  <a:lnTo>
                    <a:pt x="831" y="21"/>
                  </a:lnTo>
                  <a:lnTo>
                    <a:pt x="829" y="29"/>
                  </a:lnTo>
                  <a:lnTo>
                    <a:pt x="828" y="35"/>
                  </a:lnTo>
                  <a:lnTo>
                    <a:pt x="828" y="108"/>
                  </a:lnTo>
                  <a:lnTo>
                    <a:pt x="612" y="108"/>
                  </a:lnTo>
                  <a:lnTo>
                    <a:pt x="612" y="35"/>
                  </a:lnTo>
                  <a:lnTo>
                    <a:pt x="611" y="29"/>
                  </a:lnTo>
                  <a:lnTo>
                    <a:pt x="609" y="21"/>
                  </a:lnTo>
                  <a:lnTo>
                    <a:pt x="606" y="16"/>
                  </a:lnTo>
                  <a:lnTo>
                    <a:pt x="601" y="10"/>
                  </a:lnTo>
                  <a:lnTo>
                    <a:pt x="596" y="6"/>
                  </a:lnTo>
                  <a:lnTo>
                    <a:pt x="590" y="3"/>
                  </a:lnTo>
                  <a:lnTo>
                    <a:pt x="583" y="1"/>
                  </a:lnTo>
                  <a:lnTo>
                    <a:pt x="576" y="0"/>
                  </a:lnTo>
                  <a:lnTo>
                    <a:pt x="569" y="1"/>
                  </a:lnTo>
                  <a:lnTo>
                    <a:pt x="562" y="3"/>
                  </a:lnTo>
                  <a:lnTo>
                    <a:pt x="556" y="6"/>
                  </a:lnTo>
                  <a:lnTo>
                    <a:pt x="551" y="10"/>
                  </a:lnTo>
                  <a:lnTo>
                    <a:pt x="546" y="16"/>
                  </a:lnTo>
                  <a:lnTo>
                    <a:pt x="543" y="21"/>
                  </a:lnTo>
                  <a:lnTo>
                    <a:pt x="541" y="29"/>
                  </a:lnTo>
                  <a:lnTo>
                    <a:pt x="540" y="35"/>
                  </a:lnTo>
                  <a:lnTo>
                    <a:pt x="540" y="108"/>
                  </a:lnTo>
                  <a:lnTo>
                    <a:pt x="324" y="108"/>
                  </a:lnTo>
                  <a:lnTo>
                    <a:pt x="324" y="35"/>
                  </a:lnTo>
                  <a:lnTo>
                    <a:pt x="324" y="29"/>
                  </a:lnTo>
                  <a:lnTo>
                    <a:pt x="322" y="21"/>
                  </a:lnTo>
                  <a:lnTo>
                    <a:pt x="318" y="16"/>
                  </a:lnTo>
                  <a:lnTo>
                    <a:pt x="313" y="10"/>
                  </a:lnTo>
                  <a:lnTo>
                    <a:pt x="309" y="6"/>
                  </a:lnTo>
                  <a:lnTo>
                    <a:pt x="302" y="3"/>
                  </a:lnTo>
                  <a:lnTo>
                    <a:pt x="296" y="1"/>
                  </a:lnTo>
                  <a:lnTo>
                    <a:pt x="288" y="0"/>
                  </a:lnTo>
                  <a:lnTo>
                    <a:pt x="281" y="1"/>
                  </a:lnTo>
                  <a:lnTo>
                    <a:pt x="274" y="3"/>
                  </a:lnTo>
                  <a:lnTo>
                    <a:pt x="268" y="6"/>
                  </a:lnTo>
                  <a:lnTo>
                    <a:pt x="262" y="10"/>
                  </a:lnTo>
                  <a:lnTo>
                    <a:pt x="258" y="16"/>
                  </a:lnTo>
                  <a:lnTo>
                    <a:pt x="255" y="21"/>
                  </a:lnTo>
                  <a:lnTo>
                    <a:pt x="252" y="29"/>
                  </a:lnTo>
                  <a:lnTo>
                    <a:pt x="252" y="35"/>
                  </a:lnTo>
                  <a:lnTo>
                    <a:pt x="252" y="108"/>
                  </a:lnTo>
                  <a:lnTo>
                    <a:pt x="96" y="108"/>
                  </a:lnTo>
                  <a:lnTo>
                    <a:pt x="86" y="109"/>
                  </a:lnTo>
                  <a:lnTo>
                    <a:pt x="76" y="110"/>
                  </a:lnTo>
                  <a:lnTo>
                    <a:pt x="68" y="112"/>
                  </a:lnTo>
                  <a:lnTo>
                    <a:pt x="59" y="115"/>
                  </a:lnTo>
                  <a:lnTo>
                    <a:pt x="50" y="120"/>
                  </a:lnTo>
                  <a:lnTo>
                    <a:pt x="42" y="124"/>
                  </a:lnTo>
                  <a:lnTo>
                    <a:pt x="35" y="129"/>
                  </a:lnTo>
                  <a:lnTo>
                    <a:pt x="28" y="136"/>
                  </a:lnTo>
                  <a:lnTo>
                    <a:pt x="22" y="142"/>
                  </a:lnTo>
                  <a:lnTo>
                    <a:pt x="16" y="150"/>
                  </a:lnTo>
                  <a:lnTo>
                    <a:pt x="12" y="158"/>
                  </a:lnTo>
                  <a:lnTo>
                    <a:pt x="7" y="166"/>
                  </a:lnTo>
                  <a:lnTo>
                    <a:pt x="4" y="175"/>
                  </a:lnTo>
                  <a:lnTo>
                    <a:pt x="2" y="184"/>
                  </a:lnTo>
                  <a:lnTo>
                    <a:pt x="1" y="194"/>
                  </a:lnTo>
                  <a:lnTo>
                    <a:pt x="0" y="204"/>
                  </a:lnTo>
                  <a:lnTo>
                    <a:pt x="0" y="1056"/>
                  </a:lnTo>
                  <a:lnTo>
                    <a:pt x="1" y="1066"/>
                  </a:lnTo>
                  <a:lnTo>
                    <a:pt x="2" y="1075"/>
                  </a:lnTo>
                  <a:lnTo>
                    <a:pt x="4" y="1084"/>
                  </a:lnTo>
                  <a:lnTo>
                    <a:pt x="7" y="1093"/>
                  </a:lnTo>
                  <a:lnTo>
                    <a:pt x="12" y="1101"/>
                  </a:lnTo>
                  <a:lnTo>
                    <a:pt x="16" y="1110"/>
                  </a:lnTo>
                  <a:lnTo>
                    <a:pt x="22" y="1116"/>
                  </a:lnTo>
                  <a:lnTo>
                    <a:pt x="28" y="1124"/>
                  </a:lnTo>
                  <a:lnTo>
                    <a:pt x="35" y="1129"/>
                  </a:lnTo>
                  <a:lnTo>
                    <a:pt x="42" y="1136"/>
                  </a:lnTo>
                  <a:lnTo>
                    <a:pt x="50" y="1140"/>
                  </a:lnTo>
                  <a:lnTo>
                    <a:pt x="59" y="1144"/>
                  </a:lnTo>
                  <a:lnTo>
                    <a:pt x="68" y="1148"/>
                  </a:lnTo>
                  <a:lnTo>
                    <a:pt x="76" y="1150"/>
                  </a:lnTo>
                  <a:lnTo>
                    <a:pt x="86" y="1151"/>
                  </a:lnTo>
                  <a:lnTo>
                    <a:pt x="96" y="1152"/>
                  </a:lnTo>
                  <a:lnTo>
                    <a:pt x="1056" y="1152"/>
                  </a:lnTo>
                  <a:lnTo>
                    <a:pt x="1066" y="1151"/>
                  </a:lnTo>
                  <a:lnTo>
                    <a:pt x="1075" y="1150"/>
                  </a:lnTo>
                  <a:lnTo>
                    <a:pt x="1084" y="1148"/>
                  </a:lnTo>
                  <a:lnTo>
                    <a:pt x="1094" y="1144"/>
                  </a:lnTo>
                  <a:lnTo>
                    <a:pt x="1101" y="1140"/>
                  </a:lnTo>
                  <a:lnTo>
                    <a:pt x="1110" y="1136"/>
                  </a:lnTo>
                  <a:lnTo>
                    <a:pt x="1118" y="1129"/>
                  </a:lnTo>
                  <a:lnTo>
                    <a:pt x="1124" y="1124"/>
                  </a:lnTo>
                  <a:lnTo>
                    <a:pt x="1130" y="1116"/>
                  </a:lnTo>
                  <a:lnTo>
                    <a:pt x="1136" y="1110"/>
                  </a:lnTo>
                  <a:lnTo>
                    <a:pt x="1140" y="1101"/>
                  </a:lnTo>
                  <a:lnTo>
                    <a:pt x="1145" y="1093"/>
                  </a:lnTo>
                  <a:lnTo>
                    <a:pt x="1148" y="1084"/>
                  </a:lnTo>
                  <a:lnTo>
                    <a:pt x="1150" y="1075"/>
                  </a:lnTo>
                  <a:lnTo>
                    <a:pt x="1151" y="1066"/>
                  </a:lnTo>
                  <a:lnTo>
                    <a:pt x="1152" y="1056"/>
                  </a:lnTo>
                  <a:lnTo>
                    <a:pt x="1152" y="204"/>
                  </a:lnTo>
                  <a:lnTo>
                    <a:pt x="1151" y="194"/>
                  </a:lnTo>
                  <a:lnTo>
                    <a:pt x="1150" y="184"/>
                  </a:lnTo>
                  <a:lnTo>
                    <a:pt x="1148" y="175"/>
                  </a:lnTo>
                  <a:lnTo>
                    <a:pt x="1145" y="166"/>
                  </a:lnTo>
                  <a:lnTo>
                    <a:pt x="1140" y="158"/>
                  </a:lnTo>
                  <a:lnTo>
                    <a:pt x="1136" y="150"/>
                  </a:lnTo>
                  <a:lnTo>
                    <a:pt x="1130" y="142"/>
                  </a:lnTo>
                  <a:lnTo>
                    <a:pt x="1124" y="136"/>
                  </a:lnTo>
                  <a:lnTo>
                    <a:pt x="1118" y="129"/>
                  </a:lnTo>
                  <a:lnTo>
                    <a:pt x="1110" y="124"/>
                  </a:lnTo>
                  <a:lnTo>
                    <a:pt x="1101" y="120"/>
                  </a:lnTo>
                  <a:lnTo>
                    <a:pt x="1094" y="115"/>
                  </a:lnTo>
                  <a:lnTo>
                    <a:pt x="1084" y="112"/>
                  </a:lnTo>
                  <a:lnTo>
                    <a:pt x="1075" y="110"/>
                  </a:lnTo>
                  <a:lnTo>
                    <a:pt x="1066" y="109"/>
                  </a:lnTo>
                  <a:lnTo>
                    <a:pt x="1056" y="108"/>
                  </a:lnTo>
                  <a:close/>
                </a:path>
              </a:pathLst>
            </a:custGeom>
            <a:grpFill/>
            <a:ln w="9525">
              <a:solidFill>
                <a:schemeClr val="bg1"/>
              </a:solidFill>
              <a:rou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1" name="Rectangle 20">
              <a:extLst>
                <a:ext uri="{FF2B5EF4-FFF2-40B4-BE49-F238E27FC236}">
                  <a16:creationId xmlns:a16="http://schemas.microsoft.com/office/drawing/2014/main" id="{49494D71-74E8-40A4-B2B5-626B884BA32B}"/>
                </a:ext>
              </a:extLst>
            </p:cNvPr>
            <p:cNvSpPr>
              <a:spLocks noChangeArrowheads="1"/>
            </p:cNvSpPr>
            <p:nvPr/>
          </p:nvSpPr>
          <p:spPr bwMode="auto">
            <a:xfrm>
              <a:off x="7271544" y="4732734"/>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2" name="Rectangle 21">
              <a:extLst>
                <a:ext uri="{FF2B5EF4-FFF2-40B4-BE49-F238E27FC236}">
                  <a16:creationId xmlns:a16="http://schemas.microsoft.com/office/drawing/2014/main" id="{2EE5A5D2-2325-442F-999C-E392F9F0CBD3}"/>
                </a:ext>
              </a:extLst>
            </p:cNvPr>
            <p:cNvSpPr>
              <a:spLocks noChangeArrowheads="1"/>
            </p:cNvSpPr>
            <p:nvPr/>
          </p:nvSpPr>
          <p:spPr bwMode="auto">
            <a:xfrm>
              <a:off x="7271544" y="4804172"/>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3" name="Rectangle 22">
              <a:extLst>
                <a:ext uri="{FF2B5EF4-FFF2-40B4-BE49-F238E27FC236}">
                  <a16:creationId xmlns:a16="http://schemas.microsoft.com/office/drawing/2014/main" id="{FBE11D1F-132D-4775-BC50-00E9E03BC16F}"/>
                </a:ext>
              </a:extLst>
            </p:cNvPr>
            <p:cNvSpPr>
              <a:spLocks noChangeArrowheads="1"/>
            </p:cNvSpPr>
            <p:nvPr/>
          </p:nvSpPr>
          <p:spPr bwMode="auto">
            <a:xfrm>
              <a:off x="7271544" y="4875609"/>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4" name="Rectangle 23">
              <a:extLst>
                <a:ext uri="{FF2B5EF4-FFF2-40B4-BE49-F238E27FC236}">
                  <a16:creationId xmlns:a16="http://schemas.microsoft.com/office/drawing/2014/main" id="{3A5EC9BE-471C-41E0-B642-07D1A8D085B0}"/>
                </a:ext>
              </a:extLst>
            </p:cNvPr>
            <p:cNvSpPr>
              <a:spLocks noChangeArrowheads="1"/>
            </p:cNvSpPr>
            <p:nvPr/>
          </p:nvSpPr>
          <p:spPr bwMode="auto">
            <a:xfrm>
              <a:off x="7371556" y="4875609"/>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5" name="Rectangle 24">
              <a:extLst>
                <a:ext uri="{FF2B5EF4-FFF2-40B4-BE49-F238E27FC236}">
                  <a16:creationId xmlns:a16="http://schemas.microsoft.com/office/drawing/2014/main" id="{DFB728ED-19E4-484F-81CF-384ED3B15497}"/>
                </a:ext>
              </a:extLst>
            </p:cNvPr>
            <p:cNvSpPr>
              <a:spLocks noChangeArrowheads="1"/>
            </p:cNvSpPr>
            <p:nvPr/>
          </p:nvSpPr>
          <p:spPr bwMode="auto">
            <a:xfrm>
              <a:off x="7371556" y="4804172"/>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6" name="Rectangle 25">
              <a:extLst>
                <a:ext uri="{FF2B5EF4-FFF2-40B4-BE49-F238E27FC236}">
                  <a16:creationId xmlns:a16="http://schemas.microsoft.com/office/drawing/2014/main" id="{5433FE32-7539-4F21-ACD5-7FFB2A41BBD6}"/>
                </a:ext>
              </a:extLst>
            </p:cNvPr>
            <p:cNvSpPr>
              <a:spLocks noChangeArrowheads="1"/>
            </p:cNvSpPr>
            <p:nvPr/>
          </p:nvSpPr>
          <p:spPr bwMode="auto">
            <a:xfrm>
              <a:off x="7371556" y="4732734"/>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7" name="Rectangle 26">
              <a:extLst>
                <a:ext uri="{FF2B5EF4-FFF2-40B4-BE49-F238E27FC236}">
                  <a16:creationId xmlns:a16="http://schemas.microsoft.com/office/drawing/2014/main" id="{083FE195-8838-4598-878D-A7F47C13BD04}"/>
                </a:ext>
              </a:extLst>
            </p:cNvPr>
            <p:cNvSpPr>
              <a:spLocks noChangeArrowheads="1"/>
            </p:cNvSpPr>
            <p:nvPr/>
          </p:nvSpPr>
          <p:spPr bwMode="auto">
            <a:xfrm>
              <a:off x="7471569" y="4875609"/>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8" name="Rectangle 27">
              <a:extLst>
                <a:ext uri="{FF2B5EF4-FFF2-40B4-BE49-F238E27FC236}">
                  <a16:creationId xmlns:a16="http://schemas.microsoft.com/office/drawing/2014/main" id="{0FF223CE-BFB5-476A-81ED-8BE383461591}"/>
                </a:ext>
              </a:extLst>
            </p:cNvPr>
            <p:cNvSpPr>
              <a:spLocks noChangeArrowheads="1"/>
            </p:cNvSpPr>
            <p:nvPr/>
          </p:nvSpPr>
          <p:spPr bwMode="auto">
            <a:xfrm>
              <a:off x="7471569" y="4804172"/>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9" name="Rectangle 28">
              <a:extLst>
                <a:ext uri="{FF2B5EF4-FFF2-40B4-BE49-F238E27FC236}">
                  <a16:creationId xmlns:a16="http://schemas.microsoft.com/office/drawing/2014/main" id="{6FB6F4AA-F0DC-48D2-8DEF-6DBFB9B9A8D0}"/>
                </a:ext>
              </a:extLst>
            </p:cNvPr>
            <p:cNvSpPr>
              <a:spLocks noChangeArrowheads="1"/>
            </p:cNvSpPr>
            <p:nvPr/>
          </p:nvSpPr>
          <p:spPr bwMode="auto">
            <a:xfrm>
              <a:off x="7471569" y="4732734"/>
              <a:ext cx="57150" cy="42863"/>
            </a:xfrm>
            <a:prstGeom prst="rect">
              <a:avLst/>
            </a:prstGeom>
            <a:grpFill/>
            <a:ln w="9525">
              <a:solidFill>
                <a:schemeClr val="bg1"/>
              </a:solidFill>
              <a:miter lim="800000"/>
              <a:headEnd/>
              <a:tailEnd/>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sp>
        <p:nvSpPr>
          <p:cNvPr id="20" name="Rectangle 160">
            <a:extLst>
              <a:ext uri="{FF2B5EF4-FFF2-40B4-BE49-F238E27FC236}">
                <a16:creationId xmlns:a16="http://schemas.microsoft.com/office/drawing/2014/main" id="{F3CDEA3F-4606-46B9-9630-52592D76E0FB}"/>
              </a:ext>
            </a:extLst>
          </p:cNvPr>
          <p:cNvSpPr/>
          <p:nvPr/>
        </p:nvSpPr>
        <p:spPr>
          <a:xfrm>
            <a:off x="8022878" y="3191983"/>
            <a:ext cx="1436291" cy="430887"/>
          </a:xfrm>
          <a:prstGeom prst="rect">
            <a:avLst/>
          </a:prstGeom>
        </p:spPr>
        <p:txBody>
          <a:bodyPr wrap="none" lIns="0" tIns="0" rIns="0" bIns="0">
            <a:spAutoFit/>
          </a:bodyPr>
          <a:lstStyle/>
          <a:p>
            <a:pPr algn="ctr" defTabSz="2438280">
              <a:spcBef>
                <a:spcPct val="20000"/>
              </a:spcBef>
              <a:defRPr/>
            </a:pPr>
            <a:r>
              <a:rPr lang="zh-CN" altLang="en-US" sz="2800" b="1" dirty="0">
                <a:solidFill>
                  <a:schemeClr val="bg1"/>
                </a:solidFill>
                <a:cs typeface="+mn-ea"/>
                <a:sym typeface="+mn-lt"/>
              </a:rPr>
              <a:t>Enter the title</a:t>
            </a:r>
            <a:endParaRPr lang="en-US" altLang="zh-CN" sz="2800" b="1" dirty="0">
              <a:solidFill>
                <a:schemeClr val="bg1"/>
              </a:solidFill>
              <a:cs typeface="+mn-ea"/>
              <a:sym typeface="+mn-lt"/>
            </a:endParaRPr>
          </a:p>
        </p:txBody>
      </p:sp>
      <p:sp>
        <p:nvSpPr>
          <p:cNvPr id="21" name="文本框 20">
            <a:extLst>
              <a:ext uri="{FF2B5EF4-FFF2-40B4-BE49-F238E27FC236}">
                <a16:creationId xmlns:a16="http://schemas.microsoft.com/office/drawing/2014/main" id="{3857B87B-E911-49F2-B568-F5ABB3F082B5}"/>
              </a:ext>
            </a:extLst>
          </p:cNvPr>
          <p:cNvSpPr txBox="1"/>
          <p:nvPr/>
        </p:nvSpPr>
        <p:spPr>
          <a:xfrm>
            <a:off x="1145793" y="2641038"/>
            <a:ext cx="2471024"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65000"/>
                    <a:lumOff val="35000"/>
                  </a:schemeClr>
                </a:solidFill>
                <a:cs typeface="+mn-ea"/>
                <a:sym typeface="+mn-lt"/>
              </a:rPr>
              <a:t>Please enter text </a:t>
            </a:r>
            <a:r>
              <a:rPr lang="en-US" sz="1200" dirty="0" err="1">
                <a:solidFill>
                  <a:schemeClr val="tx1">
                    <a:lumMod val="65000"/>
                    <a:lumOff val="35000"/>
                  </a:schemeClr>
                </a:solidFill>
                <a:cs typeface="+mn-ea"/>
                <a:sym typeface="+mn-lt"/>
              </a:rPr>
              <a:t>Here. Please</a:t>
            </a:r>
            <a:r>
              <a:rPr lang="en-US" sz="1200" dirty="0">
                <a:solidFill>
                  <a:schemeClr val="tx1">
                    <a:lumMod val="65000"/>
                    <a:lumOff val="35000"/>
                  </a:schemeClr>
                </a:solidFill>
                <a:cs typeface="+mn-ea"/>
                <a:sym typeface="+mn-lt"/>
              </a:rPr>
              <a:t> enter text </a:t>
            </a:r>
            <a:r>
              <a:rPr lang="en-US" sz="1200" dirty="0" err="1">
                <a:solidFill>
                  <a:schemeClr val="tx1">
                    <a:lumMod val="65000"/>
                    <a:lumOff val="35000"/>
                  </a:schemeClr>
                </a:solidFill>
                <a:cs typeface="+mn-ea"/>
                <a:sym typeface="+mn-lt"/>
              </a:rPr>
              <a:t>Here. Please</a:t>
            </a:r>
            <a:r>
              <a:rPr lang="en-US" sz="1200" dirty="0">
                <a:solidFill>
                  <a:schemeClr val="tx1">
                    <a:lumMod val="65000"/>
                    <a:lumOff val="35000"/>
                  </a:schemeClr>
                </a:solidFill>
                <a:cs typeface="+mn-ea"/>
                <a:sym typeface="+mn-lt"/>
              </a:rPr>
              <a:t> enter text </a:t>
            </a:r>
            <a:r>
              <a:rPr lang="en-US" sz="1200" dirty="0" err="1">
                <a:solidFill>
                  <a:schemeClr val="tx1">
                    <a:lumMod val="65000"/>
                    <a:lumOff val="35000"/>
                  </a:schemeClr>
                </a:solidFill>
                <a:cs typeface="+mn-ea"/>
                <a:sym typeface="+mn-lt"/>
              </a:rPr>
              <a:t>Here. Please</a:t>
            </a:r>
            <a:r>
              <a:rPr lang="en-US" sz="1200" dirty="0">
                <a:solidFill>
                  <a:schemeClr val="tx1">
                    <a:lumMod val="65000"/>
                    <a:lumOff val="35000"/>
                  </a:schemeClr>
                </a:solidFill>
                <a:cs typeface="+mn-ea"/>
                <a:sym typeface="+mn-lt"/>
              </a:rPr>
              <a:t> enter text here.</a:t>
            </a:r>
          </a:p>
        </p:txBody>
      </p:sp>
      <p:sp>
        <p:nvSpPr>
          <p:cNvPr id="22" name="文本框 21">
            <a:extLst>
              <a:ext uri="{FF2B5EF4-FFF2-40B4-BE49-F238E27FC236}">
                <a16:creationId xmlns:a16="http://schemas.microsoft.com/office/drawing/2014/main" id="{AC91B7BD-082E-4288-A9FD-AAA0BF6C66FB}"/>
              </a:ext>
            </a:extLst>
          </p:cNvPr>
          <p:cNvSpPr txBox="1"/>
          <p:nvPr/>
        </p:nvSpPr>
        <p:spPr>
          <a:xfrm>
            <a:off x="1256283" y="2061918"/>
            <a:ext cx="2196601" cy="58163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schemeClr val="tx1">
                    <a:lumMod val="65000"/>
                    <a:lumOff val="35000"/>
                  </a:schemeClr>
                </a:solidFill>
                <a:cs typeface="+mn-ea"/>
                <a:sym typeface="+mn-lt"/>
              </a:rPr>
              <a:t>Enter the title</a:t>
            </a:r>
          </a:p>
        </p:txBody>
      </p:sp>
      <p:sp>
        <p:nvSpPr>
          <p:cNvPr id="23" name="文本框 22">
            <a:extLst>
              <a:ext uri="{FF2B5EF4-FFF2-40B4-BE49-F238E27FC236}">
                <a16:creationId xmlns:a16="http://schemas.microsoft.com/office/drawing/2014/main" id="{B5242901-E490-4DAC-9D26-84E0C18F2D60}"/>
              </a:ext>
            </a:extLst>
          </p:cNvPr>
          <p:cNvSpPr txBox="1"/>
          <p:nvPr/>
        </p:nvSpPr>
        <p:spPr>
          <a:xfrm>
            <a:off x="4159768" y="2632048"/>
            <a:ext cx="2471024"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65000"/>
                    <a:lumOff val="35000"/>
                  </a:schemeClr>
                </a:solidFill>
                <a:cs typeface="+mn-ea"/>
                <a:sym typeface="+mn-lt"/>
              </a:rPr>
              <a:t>Please enter text </a:t>
            </a:r>
            <a:r>
              <a:rPr lang="en-US" sz="1200" dirty="0" err="1">
                <a:solidFill>
                  <a:schemeClr val="tx1">
                    <a:lumMod val="65000"/>
                    <a:lumOff val="35000"/>
                  </a:schemeClr>
                </a:solidFill>
                <a:cs typeface="+mn-ea"/>
                <a:sym typeface="+mn-lt"/>
              </a:rPr>
              <a:t>Here. Please</a:t>
            </a:r>
            <a:r>
              <a:rPr lang="en-US" sz="1200" dirty="0">
                <a:solidFill>
                  <a:schemeClr val="tx1">
                    <a:lumMod val="65000"/>
                    <a:lumOff val="35000"/>
                  </a:schemeClr>
                </a:solidFill>
                <a:cs typeface="+mn-ea"/>
                <a:sym typeface="+mn-lt"/>
              </a:rPr>
              <a:t> enter text </a:t>
            </a:r>
            <a:r>
              <a:rPr lang="en-US" sz="1200" dirty="0" err="1">
                <a:solidFill>
                  <a:schemeClr val="tx1">
                    <a:lumMod val="65000"/>
                    <a:lumOff val="35000"/>
                  </a:schemeClr>
                </a:solidFill>
                <a:cs typeface="+mn-ea"/>
                <a:sym typeface="+mn-lt"/>
              </a:rPr>
              <a:t>Here. Please</a:t>
            </a:r>
            <a:r>
              <a:rPr lang="en-US" sz="1200" dirty="0">
                <a:solidFill>
                  <a:schemeClr val="tx1">
                    <a:lumMod val="65000"/>
                    <a:lumOff val="35000"/>
                  </a:schemeClr>
                </a:solidFill>
                <a:cs typeface="+mn-ea"/>
                <a:sym typeface="+mn-lt"/>
              </a:rPr>
              <a:t> enter text </a:t>
            </a:r>
            <a:r>
              <a:rPr lang="en-US" sz="1200" dirty="0" err="1">
                <a:solidFill>
                  <a:schemeClr val="tx1">
                    <a:lumMod val="65000"/>
                    <a:lumOff val="35000"/>
                  </a:schemeClr>
                </a:solidFill>
                <a:cs typeface="+mn-ea"/>
                <a:sym typeface="+mn-lt"/>
              </a:rPr>
              <a:t>Here. Please</a:t>
            </a:r>
            <a:r>
              <a:rPr lang="en-US" sz="1200" dirty="0">
                <a:solidFill>
                  <a:schemeClr val="tx1">
                    <a:lumMod val="65000"/>
                    <a:lumOff val="35000"/>
                  </a:schemeClr>
                </a:solidFill>
                <a:cs typeface="+mn-ea"/>
                <a:sym typeface="+mn-lt"/>
              </a:rPr>
              <a:t> enter text here.</a:t>
            </a:r>
          </a:p>
        </p:txBody>
      </p:sp>
      <p:sp>
        <p:nvSpPr>
          <p:cNvPr id="24" name="文本框 23">
            <a:extLst>
              <a:ext uri="{FF2B5EF4-FFF2-40B4-BE49-F238E27FC236}">
                <a16:creationId xmlns:a16="http://schemas.microsoft.com/office/drawing/2014/main" id="{B7FA90D0-7DD0-4F26-AA77-6A98DA687DF9}"/>
              </a:ext>
            </a:extLst>
          </p:cNvPr>
          <p:cNvSpPr txBox="1"/>
          <p:nvPr/>
        </p:nvSpPr>
        <p:spPr>
          <a:xfrm>
            <a:off x="4270258" y="2052928"/>
            <a:ext cx="2196601" cy="58163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dirty="0">
                <a:solidFill>
                  <a:schemeClr val="tx1">
                    <a:lumMod val="65000"/>
                    <a:lumOff val="35000"/>
                  </a:schemeClr>
                </a:solidFill>
                <a:cs typeface="+mn-ea"/>
                <a:sym typeface="+mn-lt"/>
              </a:rPr>
              <a:t>Enter the title</a:t>
            </a:r>
          </a:p>
        </p:txBody>
      </p:sp>
      <p:sp>
        <p:nvSpPr>
          <p:cNvPr id="25" name="文本框 24">
            <a:extLst>
              <a:ext uri="{FF2B5EF4-FFF2-40B4-BE49-F238E27FC236}">
                <a16:creationId xmlns:a16="http://schemas.microsoft.com/office/drawing/2014/main" id="{52140E8C-F316-4E3B-9D33-9353956E5362}"/>
              </a:ext>
            </a:extLst>
          </p:cNvPr>
          <p:cNvSpPr txBox="1"/>
          <p:nvPr/>
        </p:nvSpPr>
        <p:spPr>
          <a:xfrm>
            <a:off x="1145793" y="4736315"/>
            <a:ext cx="2471024"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65000"/>
                    <a:lumOff val="35000"/>
                  </a:schemeClr>
                </a:solidFill>
                <a:cs typeface="+mn-ea"/>
                <a:sym typeface="+mn-lt"/>
              </a:rPr>
              <a:t>Please enter text here. Please enter text here. Please enter text here. Please enter text here.</a:t>
            </a:r>
          </a:p>
        </p:txBody>
      </p:sp>
      <p:sp>
        <p:nvSpPr>
          <p:cNvPr id="26" name="文本框 25">
            <a:extLst>
              <a:ext uri="{FF2B5EF4-FFF2-40B4-BE49-F238E27FC236}">
                <a16:creationId xmlns:a16="http://schemas.microsoft.com/office/drawing/2014/main" id="{7ACDDEC1-3005-4164-8792-948A8882E448}"/>
              </a:ext>
            </a:extLst>
          </p:cNvPr>
          <p:cNvSpPr txBox="1"/>
          <p:nvPr/>
        </p:nvSpPr>
        <p:spPr>
          <a:xfrm>
            <a:off x="1256283" y="4157195"/>
            <a:ext cx="2196601" cy="58163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schemeClr val="tx1">
                    <a:lumMod val="65000"/>
                    <a:lumOff val="35000"/>
                  </a:schemeClr>
                </a:solidFill>
                <a:cs typeface="+mn-ea"/>
                <a:sym typeface="+mn-lt"/>
              </a:rPr>
              <a:t>Enter the title</a:t>
            </a:r>
          </a:p>
        </p:txBody>
      </p:sp>
      <p:sp>
        <p:nvSpPr>
          <p:cNvPr id="27" name="文本框 26">
            <a:extLst>
              <a:ext uri="{FF2B5EF4-FFF2-40B4-BE49-F238E27FC236}">
                <a16:creationId xmlns:a16="http://schemas.microsoft.com/office/drawing/2014/main" id="{95E3CE11-943D-4395-8D5D-783946C4DEDB}"/>
              </a:ext>
            </a:extLst>
          </p:cNvPr>
          <p:cNvSpPr txBox="1"/>
          <p:nvPr/>
        </p:nvSpPr>
        <p:spPr>
          <a:xfrm>
            <a:off x="4159768" y="4727325"/>
            <a:ext cx="2471024"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65000"/>
                    <a:lumOff val="35000"/>
                  </a:schemeClr>
                </a:solidFill>
                <a:cs typeface="+mn-ea"/>
                <a:sym typeface="+mn-lt"/>
              </a:rPr>
              <a:t>Please enter text here. Please enter text here. Please enter text here. Please enter text here.</a:t>
            </a:r>
          </a:p>
        </p:txBody>
      </p:sp>
      <p:sp>
        <p:nvSpPr>
          <p:cNvPr id="28" name="文本框 27">
            <a:extLst>
              <a:ext uri="{FF2B5EF4-FFF2-40B4-BE49-F238E27FC236}">
                <a16:creationId xmlns:a16="http://schemas.microsoft.com/office/drawing/2014/main" id="{A567C2E1-D530-4C8E-ADCC-44B13D73E5BC}"/>
              </a:ext>
            </a:extLst>
          </p:cNvPr>
          <p:cNvSpPr txBox="1"/>
          <p:nvPr/>
        </p:nvSpPr>
        <p:spPr>
          <a:xfrm>
            <a:off x="4270258" y="4148205"/>
            <a:ext cx="2196601" cy="58163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schemeClr val="tx1">
                    <a:lumMod val="65000"/>
                    <a:lumOff val="35000"/>
                  </a:schemeClr>
                </a:solidFill>
                <a:cs typeface="+mn-ea"/>
                <a:sym typeface="+mn-lt"/>
              </a:rPr>
              <a:t>Enter the title</a:t>
            </a:r>
          </a:p>
        </p:txBody>
      </p:sp>
    </p:spTree>
    <p:extLst>
      <p:ext uri="{BB962C8B-B14F-4D97-AF65-F5344CB8AC3E}">
        <p14:creationId xmlns:p14="http://schemas.microsoft.com/office/powerpoint/2010/main" val="2241547658"/>
      </p:ext>
    </p:extLst>
  </p:cSld>
  <p:clrMapOvr>
    <a:masterClrMapping/>
  </p:clrMapOvr>
  <p:transition spd="med" advTm="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ppt_y</p:attrName>
                                        </p:attrNameLst>
                                      </p:cBhvr>
                                      <p:tavLst>
                                        <p:tav tm="0">
                                          <p:val>
                                            <p:strVal val="#ppt_y+#ppt_h*1.125000"/>
                                          </p:val>
                                        </p:tav>
                                        <p:tav tm="100000">
                                          <p:val>
                                            <p:strVal val="#ppt_y"/>
                                          </p:val>
                                        </p:tav>
                                      </p:tavLst>
                                    </p:anim>
                                    <p:animEffect transition="in" filter="wipe(up)">
                                      <p:cBhvr>
                                        <p:cTn id="38" dur="500"/>
                                        <p:tgtEl>
                                          <p:spTgt spid="21"/>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ppt_y</p:attrName>
                                        </p:attrNameLst>
                                      </p:cBhvr>
                                      <p:tavLst>
                                        <p:tav tm="0">
                                          <p:val>
                                            <p:strVal val="#ppt_y+#ppt_h*1.125000"/>
                                          </p:val>
                                        </p:tav>
                                        <p:tav tm="100000">
                                          <p:val>
                                            <p:strVal val="#ppt_y"/>
                                          </p:val>
                                        </p:tav>
                                      </p:tavLst>
                                    </p:anim>
                                    <p:animEffect transition="in" filter="wipe(up)">
                                      <p:cBhvr>
                                        <p:cTn id="43" dur="500"/>
                                        <p:tgtEl>
                                          <p:spTgt spid="24"/>
                                        </p:tgtEl>
                                      </p:cBhvr>
                                    </p:animEffect>
                                  </p:childTnLst>
                                </p:cTn>
                              </p:par>
                            </p:childTnLst>
                          </p:cTn>
                        </p:par>
                        <p:par>
                          <p:cTn id="44" fill="hold">
                            <p:stCondLst>
                              <p:cond delay="2000"/>
                            </p:stCondLst>
                            <p:childTnLst>
                              <p:par>
                                <p:cTn id="45" presetID="1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p:tgtEl>
                                          <p:spTgt spid="23"/>
                                        </p:tgtEl>
                                        <p:attrNameLst>
                                          <p:attrName>ppt_y</p:attrName>
                                        </p:attrNameLst>
                                      </p:cBhvr>
                                      <p:tavLst>
                                        <p:tav tm="0">
                                          <p:val>
                                            <p:strVal val="#ppt_y+#ppt_h*1.125000"/>
                                          </p:val>
                                        </p:tav>
                                        <p:tav tm="100000">
                                          <p:val>
                                            <p:strVal val="#ppt_y"/>
                                          </p:val>
                                        </p:tav>
                                      </p:tavLst>
                                    </p:anim>
                                    <p:animEffect transition="in" filter="wipe(up)">
                                      <p:cBhvr>
                                        <p:cTn id="48" dur="500"/>
                                        <p:tgtEl>
                                          <p:spTgt spid="23"/>
                                        </p:tgtEl>
                                      </p:cBhvr>
                                    </p:animEffect>
                                  </p:childTnLst>
                                </p:cTn>
                              </p:par>
                            </p:childTnLst>
                          </p:cTn>
                        </p:par>
                        <p:par>
                          <p:cTn id="49" fill="hold">
                            <p:stCondLst>
                              <p:cond delay="2500"/>
                            </p:stCondLst>
                            <p:childTnLst>
                              <p:par>
                                <p:cTn id="50" presetID="1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ppt_y</p:attrName>
                                        </p:attrNameLst>
                                      </p:cBhvr>
                                      <p:tavLst>
                                        <p:tav tm="0">
                                          <p:val>
                                            <p:strVal val="#ppt_y+#ppt_h*1.125000"/>
                                          </p:val>
                                        </p:tav>
                                        <p:tav tm="100000">
                                          <p:val>
                                            <p:strVal val="#ppt_y"/>
                                          </p:val>
                                        </p:tav>
                                      </p:tavLst>
                                    </p:anim>
                                    <p:animEffect transition="in" filter="wipe(up)">
                                      <p:cBhvr>
                                        <p:cTn id="53" dur="500"/>
                                        <p:tgtEl>
                                          <p:spTgt spid="26"/>
                                        </p:tgtEl>
                                      </p:cBhvr>
                                    </p:animEffect>
                                  </p:childTnLst>
                                </p:cTn>
                              </p:par>
                            </p:childTnLst>
                          </p:cTn>
                        </p:par>
                        <p:par>
                          <p:cTn id="54" fill="hold">
                            <p:stCondLst>
                              <p:cond delay="3000"/>
                            </p:stCondLst>
                            <p:childTnLst>
                              <p:par>
                                <p:cTn id="55" presetID="1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p:tgtEl>
                                          <p:spTgt spid="25"/>
                                        </p:tgtEl>
                                        <p:attrNameLst>
                                          <p:attrName>ppt_y</p:attrName>
                                        </p:attrNameLst>
                                      </p:cBhvr>
                                      <p:tavLst>
                                        <p:tav tm="0">
                                          <p:val>
                                            <p:strVal val="#ppt_y+#ppt_h*1.125000"/>
                                          </p:val>
                                        </p:tav>
                                        <p:tav tm="100000">
                                          <p:val>
                                            <p:strVal val="#ppt_y"/>
                                          </p:val>
                                        </p:tav>
                                      </p:tavLst>
                                    </p:anim>
                                    <p:animEffect transition="in" filter="wipe(up)">
                                      <p:cBhvr>
                                        <p:cTn id="58" dur="500"/>
                                        <p:tgtEl>
                                          <p:spTgt spid="25"/>
                                        </p:tgtEl>
                                      </p:cBhvr>
                                    </p:animEffect>
                                  </p:childTnLst>
                                </p:cTn>
                              </p:par>
                            </p:childTnLst>
                          </p:cTn>
                        </p:par>
                        <p:par>
                          <p:cTn id="59" fill="hold">
                            <p:stCondLst>
                              <p:cond delay="3500"/>
                            </p:stCondLst>
                            <p:childTnLst>
                              <p:par>
                                <p:cTn id="60" presetID="1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ppt_y</p:attrName>
                                        </p:attrNameLst>
                                      </p:cBhvr>
                                      <p:tavLst>
                                        <p:tav tm="0">
                                          <p:val>
                                            <p:strVal val="#ppt_y+#ppt_h*1.125000"/>
                                          </p:val>
                                        </p:tav>
                                        <p:tav tm="100000">
                                          <p:val>
                                            <p:strVal val="#ppt_y"/>
                                          </p:val>
                                        </p:tav>
                                      </p:tavLst>
                                    </p:anim>
                                    <p:animEffect transition="in" filter="wipe(up)">
                                      <p:cBhvr>
                                        <p:cTn id="63" dur="500"/>
                                        <p:tgtEl>
                                          <p:spTgt spid="28"/>
                                        </p:tgtEl>
                                      </p:cBhvr>
                                    </p:animEffect>
                                  </p:childTnLst>
                                </p:cTn>
                              </p:par>
                            </p:childTnLst>
                          </p:cTn>
                        </p:par>
                        <p:par>
                          <p:cTn id="64" fill="hold">
                            <p:stCondLst>
                              <p:cond delay="4000"/>
                            </p:stCondLst>
                            <p:childTnLst>
                              <p:par>
                                <p:cTn id="65" presetID="1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ppt_y</p:attrName>
                                        </p:attrNameLst>
                                      </p:cBhvr>
                                      <p:tavLst>
                                        <p:tav tm="0">
                                          <p:val>
                                            <p:strVal val="#ppt_y+#ppt_h*1.125000"/>
                                          </p:val>
                                        </p:tav>
                                        <p:tav tm="100000">
                                          <p:val>
                                            <p:strVal val="#ppt_y"/>
                                          </p:val>
                                        </p:tav>
                                      </p:tavLst>
                                    </p:anim>
                                    <p:animEffect transition="in" filter="wipe(up)">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76">
            <a:extLst>
              <a:ext uri="{FF2B5EF4-FFF2-40B4-BE49-F238E27FC236}">
                <a16:creationId xmlns:a16="http://schemas.microsoft.com/office/drawing/2014/main" id="{2DCADE7F-6ECC-47D1-8324-729E4E6AC13A}"/>
              </a:ext>
            </a:extLst>
          </p:cNvPr>
          <p:cNvSpPr/>
          <p:nvPr/>
        </p:nvSpPr>
        <p:spPr>
          <a:xfrm>
            <a:off x="297332" y="1137455"/>
            <a:ext cx="9566032" cy="2992830"/>
          </a:xfrm>
          <a:custGeom>
            <a:avLst/>
            <a:gdLst>
              <a:gd name="connsiteX0" fmla="*/ 0 w 8317523"/>
              <a:gd name="connsiteY0" fmla="*/ 1248508 h 3592276"/>
              <a:gd name="connsiteX1" fmla="*/ 2250831 w 8317523"/>
              <a:gd name="connsiteY1" fmla="*/ 3569677 h 3592276"/>
              <a:gd name="connsiteX2" fmla="*/ 8317523 w 8317523"/>
              <a:gd name="connsiteY2" fmla="*/ 0 h 3592276"/>
              <a:gd name="connsiteX3" fmla="*/ 8317523 w 8317523"/>
              <a:gd name="connsiteY3" fmla="*/ 0 h 3592276"/>
              <a:gd name="connsiteX0-1" fmla="*/ 0 w 9583615"/>
              <a:gd name="connsiteY0-2" fmla="*/ 316523 h 3570679"/>
              <a:gd name="connsiteX1-3" fmla="*/ 3516923 w 9583615"/>
              <a:gd name="connsiteY1-4" fmla="*/ 3569677 h 3570679"/>
              <a:gd name="connsiteX2-5" fmla="*/ 9583615 w 9583615"/>
              <a:gd name="connsiteY2-6" fmla="*/ 0 h 3570679"/>
              <a:gd name="connsiteX3-7" fmla="*/ 9583615 w 9583615"/>
              <a:gd name="connsiteY3-8" fmla="*/ 0 h 3570679"/>
              <a:gd name="connsiteX0-9" fmla="*/ 0 w 9583615"/>
              <a:gd name="connsiteY0-10" fmla="*/ 316523 h 2393799"/>
              <a:gd name="connsiteX1-11" fmla="*/ 4536831 w 9583615"/>
              <a:gd name="connsiteY1-12" fmla="*/ 2391508 h 2393799"/>
              <a:gd name="connsiteX2-13" fmla="*/ 9583615 w 9583615"/>
              <a:gd name="connsiteY2-14" fmla="*/ 0 h 2393799"/>
              <a:gd name="connsiteX3-15" fmla="*/ 9583615 w 9583615"/>
              <a:gd name="connsiteY3-16" fmla="*/ 0 h 2393799"/>
              <a:gd name="connsiteX0-17" fmla="*/ 0 w 9530862"/>
              <a:gd name="connsiteY0-18" fmla="*/ 0 h 2815295"/>
              <a:gd name="connsiteX1-19" fmla="*/ 4484078 w 9530862"/>
              <a:gd name="connsiteY1-20" fmla="*/ 2813539 h 2815295"/>
              <a:gd name="connsiteX2-21" fmla="*/ 9530862 w 9530862"/>
              <a:gd name="connsiteY2-22" fmla="*/ 422031 h 2815295"/>
              <a:gd name="connsiteX3-23" fmla="*/ 9530862 w 9530862"/>
              <a:gd name="connsiteY3-24" fmla="*/ 422031 h 2815295"/>
              <a:gd name="connsiteX0-25" fmla="*/ 0 w 9601201"/>
              <a:gd name="connsiteY0-26" fmla="*/ 0 h 2850760"/>
              <a:gd name="connsiteX1-27" fmla="*/ 4554417 w 9601201"/>
              <a:gd name="connsiteY1-28" fmla="*/ 2848709 h 2850760"/>
              <a:gd name="connsiteX2-29" fmla="*/ 9601201 w 9601201"/>
              <a:gd name="connsiteY2-30" fmla="*/ 457201 h 2850760"/>
              <a:gd name="connsiteX3-31" fmla="*/ 9601201 w 9601201"/>
              <a:gd name="connsiteY3-32" fmla="*/ 457201 h 2850760"/>
              <a:gd name="connsiteX0-33" fmla="*/ 0 w 9566032"/>
              <a:gd name="connsiteY0-34" fmla="*/ 0 h 2992830"/>
              <a:gd name="connsiteX1-35" fmla="*/ 4519248 w 9566032"/>
              <a:gd name="connsiteY1-36" fmla="*/ 2989386 h 2992830"/>
              <a:gd name="connsiteX2-37" fmla="*/ 9566032 w 9566032"/>
              <a:gd name="connsiteY2-38" fmla="*/ 597878 h 2992830"/>
              <a:gd name="connsiteX3-39" fmla="*/ 9566032 w 9566032"/>
              <a:gd name="connsiteY3-40" fmla="*/ 597878 h 2992830"/>
            </a:gdLst>
            <a:ahLst/>
            <a:cxnLst>
              <a:cxn ang="0">
                <a:pos x="connsiteX0-1" y="connsiteY0-2"/>
              </a:cxn>
              <a:cxn ang="0">
                <a:pos x="connsiteX1-3" y="connsiteY1-4"/>
              </a:cxn>
              <a:cxn ang="0">
                <a:pos x="connsiteX2-5" y="connsiteY2-6"/>
              </a:cxn>
              <a:cxn ang="0">
                <a:pos x="connsiteX3-7" y="connsiteY3-8"/>
              </a:cxn>
            </a:cxnLst>
            <a:rect l="l" t="t" r="r" b="b"/>
            <a:pathLst>
              <a:path w="9566032" h="2992830">
                <a:moveTo>
                  <a:pt x="0" y="0"/>
                </a:moveTo>
                <a:cubicBezTo>
                  <a:pt x="432288" y="1264627"/>
                  <a:pt x="2924909" y="2889740"/>
                  <a:pt x="4519248" y="2989386"/>
                </a:cubicBezTo>
                <a:cubicBezTo>
                  <a:pt x="6113587" y="3089032"/>
                  <a:pt x="8724901" y="996463"/>
                  <a:pt x="9566032" y="597878"/>
                </a:cubicBezTo>
                <a:lnTo>
                  <a:pt x="9566032" y="597878"/>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7" name="Group 1271">
            <a:extLst>
              <a:ext uri="{FF2B5EF4-FFF2-40B4-BE49-F238E27FC236}">
                <a16:creationId xmlns:a16="http://schemas.microsoft.com/office/drawing/2014/main" id="{6379990F-AC3F-4E7C-9499-0AE11CDA1E63}"/>
              </a:ext>
            </a:extLst>
          </p:cNvPr>
          <p:cNvGrpSpPr>
            <a:grpSpLocks noChangeAspect="1"/>
          </p:cNvGrpSpPr>
          <p:nvPr/>
        </p:nvGrpSpPr>
        <p:grpSpPr bwMode="auto">
          <a:xfrm>
            <a:off x="10032960" y="842008"/>
            <a:ext cx="766658" cy="765883"/>
            <a:chOff x="5516" y="3626"/>
            <a:chExt cx="1981" cy="1979"/>
          </a:xfrm>
          <a:gradFill>
            <a:gsLst>
              <a:gs pos="0">
                <a:srgbClr val="294AF4"/>
              </a:gs>
              <a:gs pos="100000">
                <a:srgbClr val="C651E8"/>
              </a:gs>
            </a:gsLst>
            <a:lin ang="5400000" scaled="1"/>
          </a:gradFill>
        </p:grpSpPr>
        <p:sp>
          <p:nvSpPr>
            <p:cNvPr id="8" name="Freeform 1273">
              <a:extLst>
                <a:ext uri="{FF2B5EF4-FFF2-40B4-BE49-F238E27FC236}">
                  <a16:creationId xmlns:a16="http://schemas.microsoft.com/office/drawing/2014/main" id="{FC76B0A0-82FD-4854-8ED1-C889E38227F6}"/>
                </a:ext>
              </a:extLst>
            </p:cNvPr>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9" name="Freeform 1274">
              <a:extLst>
                <a:ext uri="{FF2B5EF4-FFF2-40B4-BE49-F238E27FC236}">
                  <a16:creationId xmlns:a16="http://schemas.microsoft.com/office/drawing/2014/main" id="{76842980-9EC4-4949-BEC6-EB1DC1D32834}"/>
                </a:ext>
              </a:extLst>
            </p:cNvPr>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0" name="Freeform 1275">
              <a:extLst>
                <a:ext uri="{FF2B5EF4-FFF2-40B4-BE49-F238E27FC236}">
                  <a16:creationId xmlns:a16="http://schemas.microsoft.com/office/drawing/2014/main" id="{C300879B-7405-4475-92F0-661B2046929D}"/>
                </a:ext>
              </a:extLst>
            </p:cNvPr>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1" name="Freeform 1276">
              <a:extLst>
                <a:ext uri="{FF2B5EF4-FFF2-40B4-BE49-F238E27FC236}">
                  <a16:creationId xmlns:a16="http://schemas.microsoft.com/office/drawing/2014/main" id="{24E060A3-00FD-4BE0-A71C-F6B3682D0072}"/>
                </a:ext>
              </a:extLst>
            </p:cNvPr>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12" name="Freeform: Shape 82">
            <a:extLst>
              <a:ext uri="{FF2B5EF4-FFF2-40B4-BE49-F238E27FC236}">
                <a16:creationId xmlns:a16="http://schemas.microsoft.com/office/drawing/2014/main" id="{AC5A55C9-A368-49FD-9FB3-3CFA343FBD0D}"/>
              </a:ext>
            </a:extLst>
          </p:cNvPr>
          <p:cNvSpPr/>
          <p:nvPr/>
        </p:nvSpPr>
        <p:spPr>
          <a:xfrm>
            <a:off x="299049" y="1702790"/>
            <a:ext cx="9583616" cy="3358151"/>
          </a:xfrm>
          <a:custGeom>
            <a:avLst/>
            <a:gdLst>
              <a:gd name="connsiteX0" fmla="*/ 9583616 w 9583616"/>
              <a:gd name="connsiteY0" fmla="*/ 0 h 3358151"/>
              <a:gd name="connsiteX1" fmla="*/ 4976447 w 9583616"/>
              <a:gd name="connsiteY1" fmla="*/ 3200400 h 3358151"/>
              <a:gd name="connsiteX2" fmla="*/ 0 w 9583616"/>
              <a:gd name="connsiteY2" fmla="*/ 2901462 h 3358151"/>
              <a:gd name="connsiteX3" fmla="*/ 0 w 9583616"/>
              <a:gd name="connsiteY3" fmla="*/ 2901462 h 3358151"/>
            </a:gdLst>
            <a:ahLst/>
            <a:cxnLst>
              <a:cxn ang="0">
                <a:pos x="connsiteX0" y="connsiteY0"/>
              </a:cxn>
              <a:cxn ang="0">
                <a:pos x="connsiteX1" y="connsiteY1"/>
              </a:cxn>
              <a:cxn ang="0">
                <a:pos x="connsiteX2" y="connsiteY2"/>
              </a:cxn>
              <a:cxn ang="0">
                <a:pos x="connsiteX3" y="connsiteY3"/>
              </a:cxn>
            </a:cxnLst>
            <a:rect l="l" t="t" r="r" b="b"/>
            <a:pathLst>
              <a:path w="9583616" h="3358151">
                <a:moveTo>
                  <a:pt x="9583616" y="0"/>
                </a:moveTo>
                <a:cubicBezTo>
                  <a:pt x="8078666" y="1358411"/>
                  <a:pt x="6573716" y="2716823"/>
                  <a:pt x="4976447" y="3200400"/>
                </a:cubicBezTo>
                <a:cubicBezTo>
                  <a:pt x="3379178" y="3683977"/>
                  <a:pt x="0" y="2901462"/>
                  <a:pt x="0" y="2901462"/>
                </a:cubicBezTo>
                <a:lnTo>
                  <a:pt x="0" y="2901462"/>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3" name="Oval 83">
            <a:extLst>
              <a:ext uri="{FF2B5EF4-FFF2-40B4-BE49-F238E27FC236}">
                <a16:creationId xmlns:a16="http://schemas.microsoft.com/office/drawing/2014/main" id="{2BDE685C-19E9-4BA3-B5AE-DD5D94617AA2}"/>
              </a:ext>
            </a:extLst>
          </p:cNvPr>
          <p:cNvSpPr/>
          <p:nvPr/>
        </p:nvSpPr>
        <p:spPr>
          <a:xfrm>
            <a:off x="917827" y="2109203"/>
            <a:ext cx="969818" cy="969818"/>
          </a:xfrm>
          <a:prstGeom prst="ellipse">
            <a:avLst/>
          </a:prstGeom>
          <a:gradFill>
            <a:gsLst>
              <a:gs pos="0">
                <a:srgbClr val="294AF4"/>
              </a:gs>
              <a:gs pos="100000">
                <a:srgbClr val="C65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Oval 84">
            <a:extLst>
              <a:ext uri="{FF2B5EF4-FFF2-40B4-BE49-F238E27FC236}">
                <a16:creationId xmlns:a16="http://schemas.microsoft.com/office/drawing/2014/main" id="{C28DF627-8F06-402F-A32A-EDBDC4890419}"/>
              </a:ext>
            </a:extLst>
          </p:cNvPr>
          <p:cNvSpPr/>
          <p:nvPr/>
        </p:nvSpPr>
        <p:spPr>
          <a:xfrm>
            <a:off x="3225662" y="3451986"/>
            <a:ext cx="969818" cy="969818"/>
          </a:xfrm>
          <a:prstGeom prst="ellipse">
            <a:avLst/>
          </a:prstGeom>
          <a:gradFill>
            <a:gsLst>
              <a:gs pos="0">
                <a:srgbClr val="294AF4"/>
              </a:gs>
              <a:gs pos="100000">
                <a:srgbClr val="C65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5" name="Oval 85">
            <a:extLst>
              <a:ext uri="{FF2B5EF4-FFF2-40B4-BE49-F238E27FC236}">
                <a16:creationId xmlns:a16="http://schemas.microsoft.com/office/drawing/2014/main" id="{D65B760A-F6B2-4395-A106-E9CCD72A309F}"/>
              </a:ext>
            </a:extLst>
          </p:cNvPr>
          <p:cNvSpPr/>
          <p:nvPr/>
        </p:nvSpPr>
        <p:spPr>
          <a:xfrm>
            <a:off x="5132684" y="4273744"/>
            <a:ext cx="969818" cy="969818"/>
          </a:xfrm>
          <a:prstGeom prst="ellipse">
            <a:avLst/>
          </a:prstGeom>
          <a:gradFill>
            <a:gsLst>
              <a:gs pos="0">
                <a:srgbClr val="294AF4"/>
              </a:gs>
              <a:gs pos="100000">
                <a:srgbClr val="C65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6" name="Oval 86">
            <a:extLst>
              <a:ext uri="{FF2B5EF4-FFF2-40B4-BE49-F238E27FC236}">
                <a16:creationId xmlns:a16="http://schemas.microsoft.com/office/drawing/2014/main" id="{0ECB3BB1-3EB8-4CA3-B555-0A441CC79D7A}"/>
              </a:ext>
            </a:extLst>
          </p:cNvPr>
          <p:cNvSpPr/>
          <p:nvPr/>
        </p:nvSpPr>
        <p:spPr>
          <a:xfrm>
            <a:off x="9063142" y="1454003"/>
            <a:ext cx="969818" cy="969818"/>
          </a:xfrm>
          <a:prstGeom prst="ellipse">
            <a:avLst/>
          </a:prstGeom>
          <a:gradFill>
            <a:gsLst>
              <a:gs pos="0">
                <a:srgbClr val="294AF4"/>
              </a:gs>
              <a:gs pos="100000">
                <a:srgbClr val="C65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7" name="Oval 87">
            <a:extLst>
              <a:ext uri="{FF2B5EF4-FFF2-40B4-BE49-F238E27FC236}">
                <a16:creationId xmlns:a16="http://schemas.microsoft.com/office/drawing/2014/main" id="{82262DB6-461D-4195-845E-A251A174BE20}"/>
              </a:ext>
            </a:extLst>
          </p:cNvPr>
          <p:cNvSpPr/>
          <p:nvPr/>
        </p:nvSpPr>
        <p:spPr>
          <a:xfrm>
            <a:off x="7039707" y="2955364"/>
            <a:ext cx="969818" cy="969818"/>
          </a:xfrm>
          <a:prstGeom prst="ellipse">
            <a:avLst/>
          </a:prstGeom>
          <a:gradFill>
            <a:gsLst>
              <a:gs pos="0">
                <a:srgbClr val="294AF4"/>
              </a:gs>
              <a:gs pos="100000">
                <a:srgbClr val="C65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18" name="Group 41">
            <a:extLst>
              <a:ext uri="{FF2B5EF4-FFF2-40B4-BE49-F238E27FC236}">
                <a16:creationId xmlns:a16="http://schemas.microsoft.com/office/drawing/2014/main" id="{1B0254BE-8C7A-468E-A487-877433141CAD}"/>
              </a:ext>
            </a:extLst>
          </p:cNvPr>
          <p:cNvGrpSpPr>
            <a:grpSpLocks noChangeAspect="1"/>
          </p:cNvGrpSpPr>
          <p:nvPr/>
        </p:nvGrpSpPr>
        <p:grpSpPr bwMode="auto">
          <a:xfrm>
            <a:off x="1233667" y="2399643"/>
            <a:ext cx="363537" cy="363537"/>
            <a:chOff x="1643" y="866"/>
            <a:chExt cx="229" cy="229"/>
          </a:xfrm>
          <a:solidFill>
            <a:schemeClr val="bg1"/>
          </a:solidFill>
        </p:grpSpPr>
        <p:sp>
          <p:nvSpPr>
            <p:cNvPr id="19" name="Freeform 43">
              <a:extLst>
                <a:ext uri="{FF2B5EF4-FFF2-40B4-BE49-F238E27FC236}">
                  <a16:creationId xmlns:a16="http://schemas.microsoft.com/office/drawing/2014/main" id="{FDAF1BAF-7C34-43F2-9B08-65EC31EA242A}"/>
                </a:ext>
              </a:extLst>
            </p:cNvPr>
            <p:cNvSpPr/>
            <p:nvPr/>
          </p:nvSpPr>
          <p:spPr bwMode="auto">
            <a:xfrm>
              <a:off x="1643" y="866"/>
              <a:ext cx="163" cy="107"/>
            </a:xfrm>
            <a:custGeom>
              <a:avLst/>
              <a:gdLst>
                <a:gd name="T0" fmla="*/ 1830 w 2445"/>
                <a:gd name="T1" fmla="*/ 5 h 1608"/>
                <a:gd name="T2" fmla="*/ 2034 w 2445"/>
                <a:gd name="T3" fmla="*/ 33 h 1608"/>
                <a:gd name="T4" fmla="*/ 2239 w 2445"/>
                <a:gd name="T5" fmla="*/ 85 h 1608"/>
                <a:gd name="T6" fmla="*/ 2445 w 2445"/>
                <a:gd name="T7" fmla="*/ 161 h 1608"/>
                <a:gd name="T8" fmla="*/ 2348 w 2445"/>
                <a:gd name="T9" fmla="*/ 371 h 1608"/>
                <a:gd name="T10" fmla="*/ 2205 w 2445"/>
                <a:gd name="T11" fmla="*/ 434 h 1608"/>
                <a:gd name="T12" fmla="*/ 2012 w 2445"/>
                <a:gd name="T13" fmla="*/ 378 h 1608"/>
                <a:gd name="T14" fmla="*/ 1822 w 2445"/>
                <a:gd name="T15" fmla="*/ 350 h 1608"/>
                <a:gd name="T16" fmla="*/ 1634 w 2445"/>
                <a:gd name="T17" fmla="*/ 349 h 1608"/>
                <a:gd name="T18" fmla="*/ 1452 w 2445"/>
                <a:gd name="T19" fmla="*/ 373 h 1608"/>
                <a:gd name="T20" fmla="*/ 1279 w 2445"/>
                <a:gd name="T21" fmla="*/ 420 h 1608"/>
                <a:gd name="T22" fmla="*/ 1113 w 2445"/>
                <a:gd name="T23" fmla="*/ 490 h 1608"/>
                <a:gd name="T24" fmla="*/ 958 w 2445"/>
                <a:gd name="T25" fmla="*/ 578 h 1608"/>
                <a:gd name="T26" fmla="*/ 817 w 2445"/>
                <a:gd name="T27" fmla="*/ 685 h 1608"/>
                <a:gd name="T28" fmla="*/ 691 w 2445"/>
                <a:gd name="T29" fmla="*/ 808 h 1608"/>
                <a:gd name="T30" fmla="*/ 581 w 2445"/>
                <a:gd name="T31" fmla="*/ 946 h 1608"/>
                <a:gd name="T32" fmla="*/ 489 w 2445"/>
                <a:gd name="T33" fmla="*/ 1097 h 1608"/>
                <a:gd name="T34" fmla="*/ 417 w 2445"/>
                <a:gd name="T35" fmla="*/ 1258 h 1608"/>
                <a:gd name="T36" fmla="*/ 368 w 2445"/>
                <a:gd name="T37" fmla="*/ 1429 h 1608"/>
                <a:gd name="T38" fmla="*/ 342 w 2445"/>
                <a:gd name="T39" fmla="*/ 1608 h 1608"/>
                <a:gd name="T40" fmla="*/ 117 w 2445"/>
                <a:gd name="T41" fmla="*/ 1589 h 1608"/>
                <a:gd name="T42" fmla="*/ 15 w 2445"/>
                <a:gd name="T43" fmla="*/ 1477 h 1608"/>
                <a:gd name="T44" fmla="*/ 56 w 2445"/>
                <a:gd name="T45" fmla="*/ 1282 h 1608"/>
                <a:gd name="T46" fmla="*/ 115 w 2445"/>
                <a:gd name="T47" fmla="*/ 1100 h 1608"/>
                <a:gd name="T48" fmla="*/ 190 w 2445"/>
                <a:gd name="T49" fmla="*/ 928 h 1608"/>
                <a:gd name="T50" fmla="*/ 284 w 2445"/>
                <a:gd name="T51" fmla="*/ 767 h 1608"/>
                <a:gd name="T52" fmla="*/ 394 w 2445"/>
                <a:gd name="T53" fmla="*/ 619 h 1608"/>
                <a:gd name="T54" fmla="*/ 524 w 2445"/>
                <a:gd name="T55" fmla="*/ 482 h 1608"/>
                <a:gd name="T56" fmla="*/ 672 w 2445"/>
                <a:gd name="T57" fmla="*/ 358 h 1608"/>
                <a:gd name="T58" fmla="*/ 838 w 2445"/>
                <a:gd name="T59" fmla="*/ 247 h 1608"/>
                <a:gd name="T60" fmla="*/ 1033 w 2445"/>
                <a:gd name="T61" fmla="*/ 145 h 1608"/>
                <a:gd name="T62" fmla="*/ 1229 w 2445"/>
                <a:gd name="T63" fmla="*/ 71 h 1608"/>
                <a:gd name="T64" fmla="*/ 1428 w 2445"/>
                <a:gd name="T65" fmla="*/ 24 h 1608"/>
                <a:gd name="T66" fmla="*/ 1628 w 2445"/>
                <a:gd name="T67" fmla="*/ 1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5" h="1608">
                  <a:moveTo>
                    <a:pt x="1728" y="0"/>
                  </a:moveTo>
                  <a:lnTo>
                    <a:pt x="1830" y="5"/>
                  </a:lnTo>
                  <a:lnTo>
                    <a:pt x="1931" y="16"/>
                  </a:lnTo>
                  <a:lnTo>
                    <a:pt x="2034" y="33"/>
                  </a:lnTo>
                  <a:lnTo>
                    <a:pt x="2136" y="56"/>
                  </a:lnTo>
                  <a:lnTo>
                    <a:pt x="2239" y="85"/>
                  </a:lnTo>
                  <a:lnTo>
                    <a:pt x="2342" y="120"/>
                  </a:lnTo>
                  <a:lnTo>
                    <a:pt x="2445" y="161"/>
                  </a:lnTo>
                  <a:lnTo>
                    <a:pt x="2396" y="268"/>
                  </a:lnTo>
                  <a:lnTo>
                    <a:pt x="2348" y="371"/>
                  </a:lnTo>
                  <a:lnTo>
                    <a:pt x="2300" y="474"/>
                  </a:lnTo>
                  <a:lnTo>
                    <a:pt x="2205" y="434"/>
                  </a:lnTo>
                  <a:lnTo>
                    <a:pt x="2108" y="403"/>
                  </a:lnTo>
                  <a:lnTo>
                    <a:pt x="2012" y="378"/>
                  </a:lnTo>
                  <a:lnTo>
                    <a:pt x="1916" y="361"/>
                  </a:lnTo>
                  <a:lnTo>
                    <a:pt x="1822" y="350"/>
                  </a:lnTo>
                  <a:lnTo>
                    <a:pt x="1727" y="346"/>
                  </a:lnTo>
                  <a:lnTo>
                    <a:pt x="1634" y="349"/>
                  </a:lnTo>
                  <a:lnTo>
                    <a:pt x="1542" y="357"/>
                  </a:lnTo>
                  <a:lnTo>
                    <a:pt x="1452" y="373"/>
                  </a:lnTo>
                  <a:lnTo>
                    <a:pt x="1364" y="394"/>
                  </a:lnTo>
                  <a:lnTo>
                    <a:pt x="1279" y="420"/>
                  </a:lnTo>
                  <a:lnTo>
                    <a:pt x="1194" y="452"/>
                  </a:lnTo>
                  <a:lnTo>
                    <a:pt x="1113" y="490"/>
                  </a:lnTo>
                  <a:lnTo>
                    <a:pt x="1034" y="532"/>
                  </a:lnTo>
                  <a:lnTo>
                    <a:pt x="958" y="578"/>
                  </a:lnTo>
                  <a:lnTo>
                    <a:pt x="886" y="629"/>
                  </a:lnTo>
                  <a:lnTo>
                    <a:pt x="817" y="685"/>
                  </a:lnTo>
                  <a:lnTo>
                    <a:pt x="752" y="745"/>
                  </a:lnTo>
                  <a:lnTo>
                    <a:pt x="691" y="808"/>
                  </a:lnTo>
                  <a:lnTo>
                    <a:pt x="633" y="875"/>
                  </a:lnTo>
                  <a:lnTo>
                    <a:pt x="581" y="946"/>
                  </a:lnTo>
                  <a:lnTo>
                    <a:pt x="531" y="1020"/>
                  </a:lnTo>
                  <a:lnTo>
                    <a:pt x="489" y="1097"/>
                  </a:lnTo>
                  <a:lnTo>
                    <a:pt x="450" y="1176"/>
                  </a:lnTo>
                  <a:lnTo>
                    <a:pt x="417" y="1258"/>
                  </a:lnTo>
                  <a:lnTo>
                    <a:pt x="389" y="1343"/>
                  </a:lnTo>
                  <a:lnTo>
                    <a:pt x="368" y="1429"/>
                  </a:lnTo>
                  <a:lnTo>
                    <a:pt x="353" y="1518"/>
                  </a:lnTo>
                  <a:lnTo>
                    <a:pt x="342" y="1608"/>
                  </a:lnTo>
                  <a:lnTo>
                    <a:pt x="230" y="1599"/>
                  </a:lnTo>
                  <a:lnTo>
                    <a:pt x="117" y="1589"/>
                  </a:lnTo>
                  <a:lnTo>
                    <a:pt x="0" y="1579"/>
                  </a:lnTo>
                  <a:lnTo>
                    <a:pt x="15" y="1477"/>
                  </a:lnTo>
                  <a:lnTo>
                    <a:pt x="33" y="1378"/>
                  </a:lnTo>
                  <a:lnTo>
                    <a:pt x="56" y="1282"/>
                  </a:lnTo>
                  <a:lnTo>
                    <a:pt x="84" y="1190"/>
                  </a:lnTo>
                  <a:lnTo>
                    <a:pt x="115" y="1100"/>
                  </a:lnTo>
                  <a:lnTo>
                    <a:pt x="151" y="1012"/>
                  </a:lnTo>
                  <a:lnTo>
                    <a:pt x="190" y="928"/>
                  </a:lnTo>
                  <a:lnTo>
                    <a:pt x="234" y="846"/>
                  </a:lnTo>
                  <a:lnTo>
                    <a:pt x="284" y="767"/>
                  </a:lnTo>
                  <a:lnTo>
                    <a:pt x="337" y="691"/>
                  </a:lnTo>
                  <a:lnTo>
                    <a:pt x="394" y="619"/>
                  </a:lnTo>
                  <a:lnTo>
                    <a:pt x="457" y="550"/>
                  </a:lnTo>
                  <a:lnTo>
                    <a:pt x="524" y="482"/>
                  </a:lnTo>
                  <a:lnTo>
                    <a:pt x="595" y="419"/>
                  </a:lnTo>
                  <a:lnTo>
                    <a:pt x="672" y="358"/>
                  </a:lnTo>
                  <a:lnTo>
                    <a:pt x="753" y="302"/>
                  </a:lnTo>
                  <a:lnTo>
                    <a:pt x="838" y="247"/>
                  </a:lnTo>
                  <a:lnTo>
                    <a:pt x="935" y="193"/>
                  </a:lnTo>
                  <a:lnTo>
                    <a:pt x="1033" y="145"/>
                  </a:lnTo>
                  <a:lnTo>
                    <a:pt x="1131" y="105"/>
                  </a:lnTo>
                  <a:lnTo>
                    <a:pt x="1229" y="71"/>
                  </a:lnTo>
                  <a:lnTo>
                    <a:pt x="1329" y="43"/>
                  </a:lnTo>
                  <a:lnTo>
                    <a:pt x="1428" y="24"/>
                  </a:lnTo>
                  <a:lnTo>
                    <a:pt x="1528" y="9"/>
                  </a:lnTo>
                  <a:lnTo>
                    <a:pt x="1628" y="1"/>
                  </a:lnTo>
                  <a:lnTo>
                    <a:pt x="172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0" name="Freeform 44">
              <a:extLst>
                <a:ext uri="{FF2B5EF4-FFF2-40B4-BE49-F238E27FC236}">
                  <a16:creationId xmlns:a16="http://schemas.microsoft.com/office/drawing/2014/main" id="{9C7A78A1-3432-4AEE-9DB5-A2DD3AE7DEE2}"/>
                </a:ext>
              </a:extLst>
            </p:cNvPr>
            <p:cNvSpPr/>
            <p:nvPr/>
          </p:nvSpPr>
          <p:spPr bwMode="auto">
            <a:xfrm>
              <a:off x="1765" y="961"/>
              <a:ext cx="107" cy="134"/>
            </a:xfrm>
            <a:custGeom>
              <a:avLst/>
              <a:gdLst>
                <a:gd name="T0" fmla="*/ 1575 w 1599"/>
                <a:gd name="T1" fmla="*/ 0 h 2013"/>
                <a:gd name="T2" fmla="*/ 1588 w 1599"/>
                <a:gd name="T3" fmla="*/ 107 h 2013"/>
                <a:gd name="T4" fmla="*/ 1597 w 1599"/>
                <a:gd name="T5" fmla="*/ 212 h 2013"/>
                <a:gd name="T6" fmla="*/ 1599 w 1599"/>
                <a:gd name="T7" fmla="*/ 313 h 2013"/>
                <a:gd name="T8" fmla="*/ 1596 w 1599"/>
                <a:gd name="T9" fmla="*/ 413 h 2013"/>
                <a:gd name="T10" fmla="*/ 1586 w 1599"/>
                <a:gd name="T11" fmla="*/ 512 h 2013"/>
                <a:gd name="T12" fmla="*/ 1573 w 1599"/>
                <a:gd name="T13" fmla="*/ 607 h 2013"/>
                <a:gd name="T14" fmla="*/ 1553 w 1599"/>
                <a:gd name="T15" fmla="*/ 701 h 2013"/>
                <a:gd name="T16" fmla="*/ 1529 w 1599"/>
                <a:gd name="T17" fmla="*/ 792 h 2013"/>
                <a:gd name="T18" fmla="*/ 1501 w 1599"/>
                <a:gd name="T19" fmla="*/ 880 h 2013"/>
                <a:gd name="T20" fmla="*/ 1467 w 1599"/>
                <a:gd name="T21" fmla="*/ 966 h 2013"/>
                <a:gd name="T22" fmla="*/ 1429 w 1599"/>
                <a:gd name="T23" fmla="*/ 1050 h 2013"/>
                <a:gd name="T24" fmla="*/ 1388 w 1599"/>
                <a:gd name="T25" fmla="*/ 1130 h 2013"/>
                <a:gd name="T26" fmla="*/ 1343 w 1599"/>
                <a:gd name="T27" fmla="*/ 1208 h 2013"/>
                <a:gd name="T28" fmla="*/ 1293 w 1599"/>
                <a:gd name="T29" fmla="*/ 1284 h 2013"/>
                <a:gd name="T30" fmla="*/ 1241 w 1599"/>
                <a:gd name="T31" fmla="*/ 1355 h 2013"/>
                <a:gd name="T32" fmla="*/ 1185 w 1599"/>
                <a:gd name="T33" fmla="*/ 1423 h 2013"/>
                <a:gd name="T34" fmla="*/ 1126 w 1599"/>
                <a:gd name="T35" fmla="*/ 1488 h 2013"/>
                <a:gd name="T36" fmla="*/ 1065 w 1599"/>
                <a:gd name="T37" fmla="*/ 1550 h 2013"/>
                <a:gd name="T38" fmla="*/ 1000 w 1599"/>
                <a:gd name="T39" fmla="*/ 1609 h 2013"/>
                <a:gd name="T40" fmla="*/ 935 w 1599"/>
                <a:gd name="T41" fmla="*/ 1664 h 2013"/>
                <a:gd name="T42" fmla="*/ 865 w 1599"/>
                <a:gd name="T43" fmla="*/ 1715 h 2013"/>
                <a:gd name="T44" fmla="*/ 795 w 1599"/>
                <a:gd name="T45" fmla="*/ 1762 h 2013"/>
                <a:gd name="T46" fmla="*/ 723 w 1599"/>
                <a:gd name="T47" fmla="*/ 1806 h 2013"/>
                <a:gd name="T48" fmla="*/ 650 w 1599"/>
                <a:gd name="T49" fmla="*/ 1846 h 2013"/>
                <a:gd name="T50" fmla="*/ 575 w 1599"/>
                <a:gd name="T51" fmla="*/ 1882 h 2013"/>
                <a:gd name="T52" fmla="*/ 498 w 1599"/>
                <a:gd name="T53" fmla="*/ 1914 h 2013"/>
                <a:gd name="T54" fmla="*/ 421 w 1599"/>
                <a:gd name="T55" fmla="*/ 1942 h 2013"/>
                <a:gd name="T56" fmla="*/ 343 w 1599"/>
                <a:gd name="T57" fmla="*/ 1965 h 2013"/>
                <a:gd name="T58" fmla="*/ 265 w 1599"/>
                <a:gd name="T59" fmla="*/ 1984 h 2013"/>
                <a:gd name="T60" fmla="*/ 186 w 1599"/>
                <a:gd name="T61" fmla="*/ 1999 h 2013"/>
                <a:gd name="T62" fmla="*/ 108 w 1599"/>
                <a:gd name="T63" fmla="*/ 2008 h 2013"/>
                <a:gd name="T64" fmla="*/ 30 w 1599"/>
                <a:gd name="T65" fmla="*/ 2013 h 2013"/>
                <a:gd name="T66" fmla="*/ 15 w 1599"/>
                <a:gd name="T67" fmla="*/ 1846 h 2013"/>
                <a:gd name="T68" fmla="*/ 0 w 1599"/>
                <a:gd name="T69" fmla="*/ 1677 h 2013"/>
                <a:gd name="T70" fmla="*/ 91 w 1599"/>
                <a:gd name="T71" fmla="*/ 1665 h 2013"/>
                <a:gd name="T72" fmla="*/ 179 w 1599"/>
                <a:gd name="T73" fmla="*/ 1648 h 2013"/>
                <a:gd name="T74" fmla="*/ 265 w 1599"/>
                <a:gd name="T75" fmla="*/ 1626 h 2013"/>
                <a:gd name="T76" fmla="*/ 348 w 1599"/>
                <a:gd name="T77" fmla="*/ 1600 h 2013"/>
                <a:gd name="T78" fmla="*/ 428 w 1599"/>
                <a:gd name="T79" fmla="*/ 1568 h 2013"/>
                <a:gd name="T80" fmla="*/ 506 w 1599"/>
                <a:gd name="T81" fmla="*/ 1532 h 2013"/>
                <a:gd name="T82" fmla="*/ 580 w 1599"/>
                <a:gd name="T83" fmla="*/ 1491 h 2013"/>
                <a:gd name="T84" fmla="*/ 652 w 1599"/>
                <a:gd name="T85" fmla="*/ 1445 h 2013"/>
                <a:gd name="T86" fmla="*/ 721 w 1599"/>
                <a:gd name="T87" fmla="*/ 1395 h 2013"/>
                <a:gd name="T88" fmla="*/ 787 w 1599"/>
                <a:gd name="T89" fmla="*/ 1339 h 2013"/>
                <a:gd name="T90" fmla="*/ 851 w 1599"/>
                <a:gd name="T91" fmla="*/ 1279 h 2013"/>
                <a:gd name="T92" fmla="*/ 912 w 1599"/>
                <a:gd name="T93" fmla="*/ 1213 h 2013"/>
                <a:gd name="T94" fmla="*/ 969 w 1599"/>
                <a:gd name="T95" fmla="*/ 1143 h 2013"/>
                <a:gd name="T96" fmla="*/ 1023 w 1599"/>
                <a:gd name="T97" fmla="*/ 1069 h 2013"/>
                <a:gd name="T98" fmla="*/ 1071 w 1599"/>
                <a:gd name="T99" fmla="*/ 994 h 2013"/>
                <a:gd name="T100" fmla="*/ 1113 w 1599"/>
                <a:gd name="T101" fmla="*/ 916 h 2013"/>
                <a:gd name="T102" fmla="*/ 1150 w 1599"/>
                <a:gd name="T103" fmla="*/ 837 h 2013"/>
                <a:gd name="T104" fmla="*/ 1181 w 1599"/>
                <a:gd name="T105" fmla="*/ 756 h 2013"/>
                <a:gd name="T106" fmla="*/ 1207 w 1599"/>
                <a:gd name="T107" fmla="*/ 675 h 2013"/>
                <a:gd name="T108" fmla="*/ 1228 w 1599"/>
                <a:gd name="T109" fmla="*/ 592 h 2013"/>
                <a:gd name="T110" fmla="*/ 1242 w 1599"/>
                <a:gd name="T111" fmla="*/ 507 h 2013"/>
                <a:gd name="T112" fmla="*/ 1252 w 1599"/>
                <a:gd name="T113" fmla="*/ 420 h 2013"/>
                <a:gd name="T114" fmla="*/ 1256 w 1599"/>
                <a:gd name="T115" fmla="*/ 332 h 2013"/>
                <a:gd name="T116" fmla="*/ 1255 w 1599"/>
                <a:gd name="T117" fmla="*/ 243 h 2013"/>
                <a:gd name="T118" fmla="*/ 1248 w 1599"/>
                <a:gd name="T119" fmla="*/ 153 h 2013"/>
                <a:gd name="T120" fmla="*/ 1238 w 1599"/>
                <a:gd name="T121" fmla="*/ 60 h 2013"/>
                <a:gd name="T122" fmla="*/ 1407 w 1599"/>
                <a:gd name="T123" fmla="*/ 30 h 2013"/>
                <a:gd name="T124" fmla="*/ 1575 w 1599"/>
                <a:gd name="T125"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9" h="2013">
                  <a:moveTo>
                    <a:pt x="1575" y="0"/>
                  </a:moveTo>
                  <a:lnTo>
                    <a:pt x="1588" y="107"/>
                  </a:lnTo>
                  <a:lnTo>
                    <a:pt x="1597" y="212"/>
                  </a:lnTo>
                  <a:lnTo>
                    <a:pt x="1599" y="313"/>
                  </a:lnTo>
                  <a:lnTo>
                    <a:pt x="1596" y="413"/>
                  </a:lnTo>
                  <a:lnTo>
                    <a:pt x="1586" y="512"/>
                  </a:lnTo>
                  <a:lnTo>
                    <a:pt x="1573" y="607"/>
                  </a:lnTo>
                  <a:lnTo>
                    <a:pt x="1553" y="701"/>
                  </a:lnTo>
                  <a:lnTo>
                    <a:pt x="1529" y="792"/>
                  </a:lnTo>
                  <a:lnTo>
                    <a:pt x="1501" y="880"/>
                  </a:lnTo>
                  <a:lnTo>
                    <a:pt x="1467" y="966"/>
                  </a:lnTo>
                  <a:lnTo>
                    <a:pt x="1429" y="1050"/>
                  </a:lnTo>
                  <a:lnTo>
                    <a:pt x="1388" y="1130"/>
                  </a:lnTo>
                  <a:lnTo>
                    <a:pt x="1343" y="1208"/>
                  </a:lnTo>
                  <a:lnTo>
                    <a:pt x="1293" y="1284"/>
                  </a:lnTo>
                  <a:lnTo>
                    <a:pt x="1241" y="1355"/>
                  </a:lnTo>
                  <a:lnTo>
                    <a:pt x="1185" y="1423"/>
                  </a:lnTo>
                  <a:lnTo>
                    <a:pt x="1126" y="1488"/>
                  </a:lnTo>
                  <a:lnTo>
                    <a:pt x="1065" y="1550"/>
                  </a:lnTo>
                  <a:lnTo>
                    <a:pt x="1000" y="1609"/>
                  </a:lnTo>
                  <a:lnTo>
                    <a:pt x="935" y="1664"/>
                  </a:lnTo>
                  <a:lnTo>
                    <a:pt x="865" y="1715"/>
                  </a:lnTo>
                  <a:lnTo>
                    <a:pt x="795" y="1762"/>
                  </a:lnTo>
                  <a:lnTo>
                    <a:pt x="723" y="1806"/>
                  </a:lnTo>
                  <a:lnTo>
                    <a:pt x="650" y="1846"/>
                  </a:lnTo>
                  <a:lnTo>
                    <a:pt x="575" y="1882"/>
                  </a:lnTo>
                  <a:lnTo>
                    <a:pt x="498" y="1914"/>
                  </a:lnTo>
                  <a:lnTo>
                    <a:pt x="421" y="1942"/>
                  </a:lnTo>
                  <a:lnTo>
                    <a:pt x="343" y="1965"/>
                  </a:lnTo>
                  <a:lnTo>
                    <a:pt x="265" y="1984"/>
                  </a:lnTo>
                  <a:lnTo>
                    <a:pt x="186" y="1999"/>
                  </a:lnTo>
                  <a:lnTo>
                    <a:pt x="108" y="2008"/>
                  </a:lnTo>
                  <a:lnTo>
                    <a:pt x="30" y="2013"/>
                  </a:lnTo>
                  <a:lnTo>
                    <a:pt x="15" y="1846"/>
                  </a:lnTo>
                  <a:lnTo>
                    <a:pt x="0" y="1677"/>
                  </a:lnTo>
                  <a:lnTo>
                    <a:pt x="91" y="1665"/>
                  </a:lnTo>
                  <a:lnTo>
                    <a:pt x="179" y="1648"/>
                  </a:lnTo>
                  <a:lnTo>
                    <a:pt x="265" y="1626"/>
                  </a:lnTo>
                  <a:lnTo>
                    <a:pt x="348" y="1600"/>
                  </a:lnTo>
                  <a:lnTo>
                    <a:pt x="428" y="1568"/>
                  </a:lnTo>
                  <a:lnTo>
                    <a:pt x="506" y="1532"/>
                  </a:lnTo>
                  <a:lnTo>
                    <a:pt x="580" y="1491"/>
                  </a:lnTo>
                  <a:lnTo>
                    <a:pt x="652" y="1445"/>
                  </a:lnTo>
                  <a:lnTo>
                    <a:pt x="721" y="1395"/>
                  </a:lnTo>
                  <a:lnTo>
                    <a:pt x="787" y="1339"/>
                  </a:lnTo>
                  <a:lnTo>
                    <a:pt x="851" y="1279"/>
                  </a:lnTo>
                  <a:lnTo>
                    <a:pt x="912" y="1213"/>
                  </a:lnTo>
                  <a:lnTo>
                    <a:pt x="969" y="1143"/>
                  </a:lnTo>
                  <a:lnTo>
                    <a:pt x="1023" y="1069"/>
                  </a:lnTo>
                  <a:lnTo>
                    <a:pt x="1071" y="994"/>
                  </a:lnTo>
                  <a:lnTo>
                    <a:pt x="1113" y="916"/>
                  </a:lnTo>
                  <a:lnTo>
                    <a:pt x="1150" y="837"/>
                  </a:lnTo>
                  <a:lnTo>
                    <a:pt x="1181" y="756"/>
                  </a:lnTo>
                  <a:lnTo>
                    <a:pt x="1207" y="675"/>
                  </a:lnTo>
                  <a:lnTo>
                    <a:pt x="1228" y="592"/>
                  </a:lnTo>
                  <a:lnTo>
                    <a:pt x="1242" y="507"/>
                  </a:lnTo>
                  <a:lnTo>
                    <a:pt x="1252" y="420"/>
                  </a:lnTo>
                  <a:lnTo>
                    <a:pt x="1256" y="332"/>
                  </a:lnTo>
                  <a:lnTo>
                    <a:pt x="1255" y="243"/>
                  </a:lnTo>
                  <a:lnTo>
                    <a:pt x="1248" y="153"/>
                  </a:lnTo>
                  <a:lnTo>
                    <a:pt x="1238" y="60"/>
                  </a:lnTo>
                  <a:lnTo>
                    <a:pt x="1407" y="30"/>
                  </a:lnTo>
                  <a:lnTo>
                    <a:pt x="157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1" name="Freeform 45">
              <a:extLst>
                <a:ext uri="{FF2B5EF4-FFF2-40B4-BE49-F238E27FC236}">
                  <a16:creationId xmlns:a16="http://schemas.microsoft.com/office/drawing/2014/main" id="{854AE950-A0CA-4E87-A753-6960169476F1}"/>
                </a:ext>
              </a:extLst>
            </p:cNvPr>
            <p:cNvSpPr/>
            <p:nvPr/>
          </p:nvSpPr>
          <p:spPr bwMode="auto">
            <a:xfrm>
              <a:off x="1644" y="989"/>
              <a:ext cx="105" cy="106"/>
            </a:xfrm>
            <a:custGeom>
              <a:avLst/>
              <a:gdLst>
                <a:gd name="T0" fmla="*/ 328 w 1588"/>
                <a:gd name="T1" fmla="*/ 0 h 1599"/>
                <a:gd name="T2" fmla="*/ 348 w 1588"/>
                <a:gd name="T3" fmla="*/ 102 h 1599"/>
                <a:gd name="T4" fmla="*/ 371 w 1588"/>
                <a:gd name="T5" fmla="*/ 200 h 1599"/>
                <a:gd name="T6" fmla="*/ 398 w 1588"/>
                <a:gd name="T7" fmla="*/ 292 h 1599"/>
                <a:gd name="T8" fmla="*/ 429 w 1588"/>
                <a:gd name="T9" fmla="*/ 382 h 1599"/>
                <a:gd name="T10" fmla="*/ 465 w 1588"/>
                <a:gd name="T11" fmla="*/ 467 h 1599"/>
                <a:gd name="T12" fmla="*/ 505 w 1588"/>
                <a:gd name="T13" fmla="*/ 548 h 1599"/>
                <a:gd name="T14" fmla="*/ 549 w 1588"/>
                <a:gd name="T15" fmla="*/ 624 h 1599"/>
                <a:gd name="T16" fmla="*/ 597 w 1588"/>
                <a:gd name="T17" fmla="*/ 697 h 1599"/>
                <a:gd name="T18" fmla="*/ 648 w 1588"/>
                <a:gd name="T19" fmla="*/ 765 h 1599"/>
                <a:gd name="T20" fmla="*/ 703 w 1588"/>
                <a:gd name="T21" fmla="*/ 829 h 1599"/>
                <a:gd name="T22" fmla="*/ 764 w 1588"/>
                <a:gd name="T23" fmla="*/ 889 h 1599"/>
                <a:gd name="T24" fmla="*/ 828 w 1588"/>
                <a:gd name="T25" fmla="*/ 944 h 1599"/>
                <a:gd name="T26" fmla="*/ 896 w 1588"/>
                <a:gd name="T27" fmla="*/ 997 h 1599"/>
                <a:gd name="T28" fmla="*/ 968 w 1588"/>
                <a:gd name="T29" fmla="*/ 1044 h 1599"/>
                <a:gd name="T30" fmla="*/ 1045 w 1588"/>
                <a:gd name="T31" fmla="*/ 1088 h 1599"/>
                <a:gd name="T32" fmla="*/ 1124 w 1588"/>
                <a:gd name="T33" fmla="*/ 1128 h 1599"/>
                <a:gd name="T34" fmla="*/ 1209 w 1588"/>
                <a:gd name="T35" fmla="*/ 1163 h 1599"/>
                <a:gd name="T36" fmla="*/ 1297 w 1588"/>
                <a:gd name="T37" fmla="*/ 1194 h 1599"/>
                <a:gd name="T38" fmla="*/ 1390 w 1588"/>
                <a:gd name="T39" fmla="*/ 1222 h 1599"/>
                <a:gd name="T40" fmla="*/ 1486 w 1588"/>
                <a:gd name="T41" fmla="*/ 1246 h 1599"/>
                <a:gd name="T42" fmla="*/ 1588 w 1588"/>
                <a:gd name="T43" fmla="*/ 1265 h 1599"/>
                <a:gd name="T44" fmla="*/ 1573 w 1588"/>
                <a:gd name="T45" fmla="*/ 1430 h 1599"/>
                <a:gd name="T46" fmla="*/ 1558 w 1588"/>
                <a:gd name="T47" fmla="*/ 1599 h 1599"/>
                <a:gd name="T48" fmla="*/ 1461 w 1588"/>
                <a:gd name="T49" fmla="*/ 1587 h 1599"/>
                <a:gd name="T50" fmla="*/ 1366 w 1588"/>
                <a:gd name="T51" fmla="*/ 1571 h 1599"/>
                <a:gd name="T52" fmla="*/ 1273 w 1588"/>
                <a:gd name="T53" fmla="*/ 1550 h 1599"/>
                <a:gd name="T54" fmla="*/ 1184 w 1588"/>
                <a:gd name="T55" fmla="*/ 1524 h 1599"/>
                <a:gd name="T56" fmla="*/ 1096 w 1588"/>
                <a:gd name="T57" fmla="*/ 1494 h 1599"/>
                <a:gd name="T58" fmla="*/ 1011 w 1588"/>
                <a:gd name="T59" fmla="*/ 1459 h 1599"/>
                <a:gd name="T60" fmla="*/ 929 w 1588"/>
                <a:gd name="T61" fmla="*/ 1420 h 1599"/>
                <a:gd name="T62" fmla="*/ 851 w 1588"/>
                <a:gd name="T63" fmla="*/ 1377 h 1599"/>
                <a:gd name="T64" fmla="*/ 776 w 1588"/>
                <a:gd name="T65" fmla="*/ 1331 h 1599"/>
                <a:gd name="T66" fmla="*/ 702 w 1588"/>
                <a:gd name="T67" fmla="*/ 1280 h 1599"/>
                <a:gd name="T68" fmla="*/ 633 w 1588"/>
                <a:gd name="T69" fmla="*/ 1227 h 1599"/>
                <a:gd name="T70" fmla="*/ 566 w 1588"/>
                <a:gd name="T71" fmla="*/ 1170 h 1599"/>
                <a:gd name="T72" fmla="*/ 504 w 1588"/>
                <a:gd name="T73" fmla="*/ 1111 h 1599"/>
                <a:gd name="T74" fmla="*/ 444 w 1588"/>
                <a:gd name="T75" fmla="*/ 1049 h 1599"/>
                <a:gd name="T76" fmla="*/ 388 w 1588"/>
                <a:gd name="T77" fmla="*/ 984 h 1599"/>
                <a:gd name="T78" fmla="*/ 334 w 1588"/>
                <a:gd name="T79" fmla="*/ 918 h 1599"/>
                <a:gd name="T80" fmla="*/ 285 w 1588"/>
                <a:gd name="T81" fmla="*/ 850 h 1599"/>
                <a:gd name="T82" fmla="*/ 240 w 1588"/>
                <a:gd name="T83" fmla="*/ 780 h 1599"/>
                <a:gd name="T84" fmla="*/ 198 w 1588"/>
                <a:gd name="T85" fmla="*/ 708 h 1599"/>
                <a:gd name="T86" fmla="*/ 159 w 1588"/>
                <a:gd name="T87" fmla="*/ 635 h 1599"/>
                <a:gd name="T88" fmla="*/ 125 w 1588"/>
                <a:gd name="T89" fmla="*/ 560 h 1599"/>
                <a:gd name="T90" fmla="*/ 95 w 1588"/>
                <a:gd name="T91" fmla="*/ 486 h 1599"/>
                <a:gd name="T92" fmla="*/ 68 w 1588"/>
                <a:gd name="T93" fmla="*/ 410 h 1599"/>
                <a:gd name="T94" fmla="*/ 46 w 1588"/>
                <a:gd name="T95" fmla="*/ 333 h 1599"/>
                <a:gd name="T96" fmla="*/ 29 w 1588"/>
                <a:gd name="T97" fmla="*/ 258 h 1599"/>
                <a:gd name="T98" fmla="*/ 15 w 1588"/>
                <a:gd name="T99" fmla="*/ 181 h 1599"/>
                <a:gd name="T100" fmla="*/ 6 w 1588"/>
                <a:gd name="T101" fmla="*/ 105 h 1599"/>
                <a:gd name="T102" fmla="*/ 0 w 1588"/>
                <a:gd name="T103" fmla="*/ 30 h 1599"/>
                <a:gd name="T104" fmla="*/ 166 w 1588"/>
                <a:gd name="T105" fmla="*/ 15 h 1599"/>
                <a:gd name="T106" fmla="*/ 328 w 1588"/>
                <a:gd name="T107"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8" h="1599">
                  <a:moveTo>
                    <a:pt x="328" y="0"/>
                  </a:moveTo>
                  <a:lnTo>
                    <a:pt x="348" y="102"/>
                  </a:lnTo>
                  <a:lnTo>
                    <a:pt x="371" y="200"/>
                  </a:lnTo>
                  <a:lnTo>
                    <a:pt x="398" y="292"/>
                  </a:lnTo>
                  <a:lnTo>
                    <a:pt x="429" y="382"/>
                  </a:lnTo>
                  <a:lnTo>
                    <a:pt x="465" y="467"/>
                  </a:lnTo>
                  <a:lnTo>
                    <a:pt x="505" y="548"/>
                  </a:lnTo>
                  <a:lnTo>
                    <a:pt x="549" y="624"/>
                  </a:lnTo>
                  <a:lnTo>
                    <a:pt x="597" y="697"/>
                  </a:lnTo>
                  <a:lnTo>
                    <a:pt x="648" y="765"/>
                  </a:lnTo>
                  <a:lnTo>
                    <a:pt x="703" y="829"/>
                  </a:lnTo>
                  <a:lnTo>
                    <a:pt x="764" y="889"/>
                  </a:lnTo>
                  <a:lnTo>
                    <a:pt x="828" y="944"/>
                  </a:lnTo>
                  <a:lnTo>
                    <a:pt x="896" y="997"/>
                  </a:lnTo>
                  <a:lnTo>
                    <a:pt x="968" y="1044"/>
                  </a:lnTo>
                  <a:lnTo>
                    <a:pt x="1045" y="1088"/>
                  </a:lnTo>
                  <a:lnTo>
                    <a:pt x="1124" y="1128"/>
                  </a:lnTo>
                  <a:lnTo>
                    <a:pt x="1209" y="1163"/>
                  </a:lnTo>
                  <a:lnTo>
                    <a:pt x="1297" y="1194"/>
                  </a:lnTo>
                  <a:lnTo>
                    <a:pt x="1390" y="1222"/>
                  </a:lnTo>
                  <a:lnTo>
                    <a:pt x="1486" y="1246"/>
                  </a:lnTo>
                  <a:lnTo>
                    <a:pt x="1588" y="1265"/>
                  </a:lnTo>
                  <a:lnTo>
                    <a:pt x="1573" y="1430"/>
                  </a:lnTo>
                  <a:lnTo>
                    <a:pt x="1558" y="1599"/>
                  </a:lnTo>
                  <a:lnTo>
                    <a:pt x="1461" y="1587"/>
                  </a:lnTo>
                  <a:lnTo>
                    <a:pt x="1366" y="1571"/>
                  </a:lnTo>
                  <a:lnTo>
                    <a:pt x="1273" y="1550"/>
                  </a:lnTo>
                  <a:lnTo>
                    <a:pt x="1184" y="1524"/>
                  </a:lnTo>
                  <a:lnTo>
                    <a:pt x="1096" y="1494"/>
                  </a:lnTo>
                  <a:lnTo>
                    <a:pt x="1011" y="1459"/>
                  </a:lnTo>
                  <a:lnTo>
                    <a:pt x="929" y="1420"/>
                  </a:lnTo>
                  <a:lnTo>
                    <a:pt x="851" y="1377"/>
                  </a:lnTo>
                  <a:lnTo>
                    <a:pt x="776" y="1331"/>
                  </a:lnTo>
                  <a:lnTo>
                    <a:pt x="702" y="1280"/>
                  </a:lnTo>
                  <a:lnTo>
                    <a:pt x="633" y="1227"/>
                  </a:lnTo>
                  <a:lnTo>
                    <a:pt x="566" y="1170"/>
                  </a:lnTo>
                  <a:lnTo>
                    <a:pt x="504" y="1111"/>
                  </a:lnTo>
                  <a:lnTo>
                    <a:pt x="444" y="1049"/>
                  </a:lnTo>
                  <a:lnTo>
                    <a:pt x="388" y="984"/>
                  </a:lnTo>
                  <a:lnTo>
                    <a:pt x="334" y="918"/>
                  </a:lnTo>
                  <a:lnTo>
                    <a:pt x="285" y="850"/>
                  </a:lnTo>
                  <a:lnTo>
                    <a:pt x="240" y="780"/>
                  </a:lnTo>
                  <a:lnTo>
                    <a:pt x="198" y="708"/>
                  </a:lnTo>
                  <a:lnTo>
                    <a:pt x="159" y="635"/>
                  </a:lnTo>
                  <a:lnTo>
                    <a:pt x="125" y="560"/>
                  </a:lnTo>
                  <a:lnTo>
                    <a:pt x="95" y="486"/>
                  </a:lnTo>
                  <a:lnTo>
                    <a:pt x="68" y="410"/>
                  </a:lnTo>
                  <a:lnTo>
                    <a:pt x="46" y="333"/>
                  </a:lnTo>
                  <a:lnTo>
                    <a:pt x="29" y="258"/>
                  </a:lnTo>
                  <a:lnTo>
                    <a:pt x="15" y="181"/>
                  </a:lnTo>
                  <a:lnTo>
                    <a:pt x="6" y="105"/>
                  </a:lnTo>
                  <a:lnTo>
                    <a:pt x="0" y="30"/>
                  </a:lnTo>
                  <a:lnTo>
                    <a:pt x="166" y="15"/>
                  </a:lnTo>
                  <a:lnTo>
                    <a:pt x="32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2" name="Freeform 46">
              <a:extLst>
                <a:ext uri="{FF2B5EF4-FFF2-40B4-BE49-F238E27FC236}">
                  <a16:creationId xmlns:a16="http://schemas.microsoft.com/office/drawing/2014/main" id="{9E30AAFD-8474-4894-9AE5-FB5D6562F6E8}"/>
                </a:ext>
              </a:extLst>
            </p:cNvPr>
            <p:cNvSpPr/>
            <p:nvPr/>
          </p:nvSpPr>
          <p:spPr bwMode="auto">
            <a:xfrm>
              <a:off x="1810" y="886"/>
              <a:ext cx="55" cy="63"/>
            </a:xfrm>
            <a:custGeom>
              <a:avLst/>
              <a:gdLst>
                <a:gd name="T0" fmla="*/ 197 w 828"/>
                <a:gd name="T1" fmla="*/ 0 h 942"/>
                <a:gd name="T2" fmla="*/ 275 w 828"/>
                <a:gd name="T3" fmla="*/ 60 h 942"/>
                <a:gd name="T4" fmla="*/ 349 w 828"/>
                <a:gd name="T5" fmla="*/ 122 h 942"/>
                <a:gd name="T6" fmla="*/ 418 w 828"/>
                <a:gd name="T7" fmla="*/ 188 h 942"/>
                <a:gd name="T8" fmla="*/ 484 w 828"/>
                <a:gd name="T9" fmla="*/ 257 h 942"/>
                <a:gd name="T10" fmla="*/ 546 w 828"/>
                <a:gd name="T11" fmla="*/ 328 h 942"/>
                <a:gd name="T12" fmla="*/ 603 w 828"/>
                <a:gd name="T13" fmla="*/ 403 h 942"/>
                <a:gd name="T14" fmla="*/ 656 w 828"/>
                <a:gd name="T15" fmla="*/ 480 h 942"/>
                <a:gd name="T16" fmla="*/ 705 w 828"/>
                <a:gd name="T17" fmla="*/ 561 h 942"/>
                <a:gd name="T18" fmla="*/ 750 w 828"/>
                <a:gd name="T19" fmla="*/ 646 h 942"/>
                <a:gd name="T20" fmla="*/ 791 w 828"/>
                <a:gd name="T21" fmla="*/ 733 h 942"/>
                <a:gd name="T22" fmla="*/ 828 w 828"/>
                <a:gd name="T23" fmla="*/ 825 h 942"/>
                <a:gd name="T24" fmla="*/ 718 w 828"/>
                <a:gd name="T25" fmla="*/ 865 h 942"/>
                <a:gd name="T26" fmla="*/ 611 w 828"/>
                <a:gd name="T27" fmla="*/ 903 h 942"/>
                <a:gd name="T28" fmla="*/ 504 w 828"/>
                <a:gd name="T29" fmla="*/ 942 h 942"/>
                <a:gd name="T30" fmla="*/ 472 w 828"/>
                <a:gd name="T31" fmla="*/ 862 h 942"/>
                <a:gd name="T32" fmla="*/ 435 w 828"/>
                <a:gd name="T33" fmla="*/ 786 h 942"/>
                <a:gd name="T34" fmla="*/ 394 w 828"/>
                <a:gd name="T35" fmla="*/ 712 h 942"/>
                <a:gd name="T36" fmla="*/ 349 w 828"/>
                <a:gd name="T37" fmla="*/ 641 h 942"/>
                <a:gd name="T38" fmla="*/ 300 w 828"/>
                <a:gd name="T39" fmla="*/ 573 h 942"/>
                <a:gd name="T40" fmla="*/ 247 w 828"/>
                <a:gd name="T41" fmla="*/ 508 h 942"/>
                <a:gd name="T42" fmla="*/ 190 w 828"/>
                <a:gd name="T43" fmla="*/ 447 h 942"/>
                <a:gd name="T44" fmla="*/ 130 w 828"/>
                <a:gd name="T45" fmla="*/ 389 h 942"/>
                <a:gd name="T46" fmla="*/ 67 w 828"/>
                <a:gd name="T47" fmla="*/ 334 h 942"/>
                <a:gd name="T48" fmla="*/ 0 w 828"/>
                <a:gd name="T49" fmla="*/ 283 h 942"/>
                <a:gd name="T50" fmla="*/ 66 w 828"/>
                <a:gd name="T51" fmla="*/ 188 h 942"/>
                <a:gd name="T52" fmla="*/ 132 w 828"/>
                <a:gd name="T53" fmla="*/ 94 h 942"/>
                <a:gd name="T54" fmla="*/ 197 w 828"/>
                <a:gd name="T5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8" h="942">
                  <a:moveTo>
                    <a:pt x="197" y="0"/>
                  </a:moveTo>
                  <a:lnTo>
                    <a:pt x="275" y="60"/>
                  </a:lnTo>
                  <a:lnTo>
                    <a:pt x="349" y="122"/>
                  </a:lnTo>
                  <a:lnTo>
                    <a:pt x="418" y="188"/>
                  </a:lnTo>
                  <a:lnTo>
                    <a:pt x="484" y="257"/>
                  </a:lnTo>
                  <a:lnTo>
                    <a:pt x="546" y="328"/>
                  </a:lnTo>
                  <a:lnTo>
                    <a:pt x="603" y="403"/>
                  </a:lnTo>
                  <a:lnTo>
                    <a:pt x="656" y="480"/>
                  </a:lnTo>
                  <a:lnTo>
                    <a:pt x="705" y="561"/>
                  </a:lnTo>
                  <a:lnTo>
                    <a:pt x="750" y="646"/>
                  </a:lnTo>
                  <a:lnTo>
                    <a:pt x="791" y="733"/>
                  </a:lnTo>
                  <a:lnTo>
                    <a:pt x="828" y="825"/>
                  </a:lnTo>
                  <a:lnTo>
                    <a:pt x="718" y="865"/>
                  </a:lnTo>
                  <a:lnTo>
                    <a:pt x="611" y="903"/>
                  </a:lnTo>
                  <a:lnTo>
                    <a:pt x="504" y="942"/>
                  </a:lnTo>
                  <a:lnTo>
                    <a:pt x="472" y="862"/>
                  </a:lnTo>
                  <a:lnTo>
                    <a:pt x="435" y="786"/>
                  </a:lnTo>
                  <a:lnTo>
                    <a:pt x="394" y="712"/>
                  </a:lnTo>
                  <a:lnTo>
                    <a:pt x="349" y="641"/>
                  </a:lnTo>
                  <a:lnTo>
                    <a:pt x="300" y="573"/>
                  </a:lnTo>
                  <a:lnTo>
                    <a:pt x="247" y="508"/>
                  </a:lnTo>
                  <a:lnTo>
                    <a:pt x="190" y="447"/>
                  </a:lnTo>
                  <a:lnTo>
                    <a:pt x="130" y="389"/>
                  </a:lnTo>
                  <a:lnTo>
                    <a:pt x="67" y="334"/>
                  </a:lnTo>
                  <a:lnTo>
                    <a:pt x="0" y="283"/>
                  </a:lnTo>
                  <a:lnTo>
                    <a:pt x="66" y="188"/>
                  </a:lnTo>
                  <a:lnTo>
                    <a:pt x="132" y="94"/>
                  </a:lnTo>
                  <a:lnTo>
                    <a:pt x="19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3" name="Freeform 47">
              <a:extLst>
                <a:ext uri="{FF2B5EF4-FFF2-40B4-BE49-F238E27FC236}">
                  <a16:creationId xmlns:a16="http://schemas.microsoft.com/office/drawing/2014/main" id="{9EC1BFBA-25DF-432E-A504-8121B9CEF5E9}"/>
                </a:ext>
              </a:extLst>
            </p:cNvPr>
            <p:cNvSpPr>
              <a:spLocks noEditPoints="1"/>
            </p:cNvSpPr>
            <p:nvPr/>
          </p:nvSpPr>
          <p:spPr bwMode="auto">
            <a:xfrm>
              <a:off x="1782" y="950"/>
              <a:ext cx="33" cy="81"/>
            </a:xfrm>
            <a:custGeom>
              <a:avLst/>
              <a:gdLst>
                <a:gd name="T0" fmla="*/ 112 w 495"/>
                <a:gd name="T1" fmla="*/ 113 h 1223"/>
                <a:gd name="T2" fmla="*/ 112 w 495"/>
                <a:gd name="T3" fmla="*/ 1110 h 1223"/>
                <a:gd name="T4" fmla="*/ 383 w 495"/>
                <a:gd name="T5" fmla="*/ 1110 h 1223"/>
                <a:gd name="T6" fmla="*/ 383 w 495"/>
                <a:gd name="T7" fmla="*/ 113 h 1223"/>
                <a:gd name="T8" fmla="*/ 112 w 495"/>
                <a:gd name="T9" fmla="*/ 113 h 1223"/>
                <a:gd name="T10" fmla="*/ 56 w 495"/>
                <a:gd name="T11" fmla="*/ 0 h 1223"/>
                <a:gd name="T12" fmla="*/ 439 w 495"/>
                <a:gd name="T13" fmla="*/ 0 h 1223"/>
                <a:gd name="T14" fmla="*/ 456 w 495"/>
                <a:gd name="T15" fmla="*/ 3 h 1223"/>
                <a:gd name="T16" fmla="*/ 472 w 495"/>
                <a:gd name="T17" fmla="*/ 10 h 1223"/>
                <a:gd name="T18" fmla="*/ 485 w 495"/>
                <a:gd name="T19" fmla="*/ 23 h 1223"/>
                <a:gd name="T20" fmla="*/ 492 w 495"/>
                <a:gd name="T21" fmla="*/ 37 h 1223"/>
                <a:gd name="T22" fmla="*/ 495 w 495"/>
                <a:gd name="T23" fmla="*/ 55 h 1223"/>
                <a:gd name="T24" fmla="*/ 495 w 495"/>
                <a:gd name="T25" fmla="*/ 1167 h 1223"/>
                <a:gd name="T26" fmla="*/ 492 w 495"/>
                <a:gd name="T27" fmla="*/ 1185 h 1223"/>
                <a:gd name="T28" fmla="*/ 485 w 495"/>
                <a:gd name="T29" fmla="*/ 1200 h 1223"/>
                <a:gd name="T30" fmla="*/ 472 w 495"/>
                <a:gd name="T31" fmla="*/ 1212 h 1223"/>
                <a:gd name="T32" fmla="*/ 456 w 495"/>
                <a:gd name="T33" fmla="*/ 1220 h 1223"/>
                <a:gd name="T34" fmla="*/ 439 w 495"/>
                <a:gd name="T35" fmla="*/ 1223 h 1223"/>
                <a:gd name="T36" fmla="*/ 56 w 495"/>
                <a:gd name="T37" fmla="*/ 1223 h 1223"/>
                <a:gd name="T38" fmla="*/ 38 w 495"/>
                <a:gd name="T39" fmla="*/ 1220 h 1223"/>
                <a:gd name="T40" fmla="*/ 22 w 495"/>
                <a:gd name="T41" fmla="*/ 1212 h 1223"/>
                <a:gd name="T42" fmla="*/ 11 w 495"/>
                <a:gd name="T43" fmla="*/ 1200 h 1223"/>
                <a:gd name="T44" fmla="*/ 2 w 495"/>
                <a:gd name="T45" fmla="*/ 1185 h 1223"/>
                <a:gd name="T46" fmla="*/ 0 w 495"/>
                <a:gd name="T47" fmla="*/ 1167 h 1223"/>
                <a:gd name="T48" fmla="*/ 0 w 495"/>
                <a:gd name="T49" fmla="*/ 55 h 1223"/>
                <a:gd name="T50" fmla="*/ 2 w 495"/>
                <a:gd name="T51" fmla="*/ 37 h 1223"/>
                <a:gd name="T52" fmla="*/ 11 w 495"/>
                <a:gd name="T53" fmla="*/ 23 h 1223"/>
                <a:gd name="T54" fmla="*/ 22 w 495"/>
                <a:gd name="T55" fmla="*/ 10 h 1223"/>
                <a:gd name="T56" fmla="*/ 38 w 495"/>
                <a:gd name="T57" fmla="*/ 3 h 1223"/>
                <a:gd name="T58" fmla="*/ 56 w 495"/>
                <a:gd name="T5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1223">
                  <a:moveTo>
                    <a:pt x="112" y="113"/>
                  </a:moveTo>
                  <a:lnTo>
                    <a:pt x="112" y="1110"/>
                  </a:lnTo>
                  <a:lnTo>
                    <a:pt x="383" y="1110"/>
                  </a:lnTo>
                  <a:lnTo>
                    <a:pt x="383" y="113"/>
                  </a:lnTo>
                  <a:lnTo>
                    <a:pt x="112" y="113"/>
                  </a:lnTo>
                  <a:close/>
                  <a:moveTo>
                    <a:pt x="56" y="0"/>
                  </a:moveTo>
                  <a:lnTo>
                    <a:pt x="439" y="0"/>
                  </a:lnTo>
                  <a:lnTo>
                    <a:pt x="456" y="3"/>
                  </a:lnTo>
                  <a:lnTo>
                    <a:pt x="472" y="10"/>
                  </a:lnTo>
                  <a:lnTo>
                    <a:pt x="485" y="23"/>
                  </a:lnTo>
                  <a:lnTo>
                    <a:pt x="492" y="37"/>
                  </a:lnTo>
                  <a:lnTo>
                    <a:pt x="495" y="55"/>
                  </a:lnTo>
                  <a:lnTo>
                    <a:pt x="495" y="1167"/>
                  </a:lnTo>
                  <a:lnTo>
                    <a:pt x="492" y="1185"/>
                  </a:lnTo>
                  <a:lnTo>
                    <a:pt x="485" y="1200"/>
                  </a:lnTo>
                  <a:lnTo>
                    <a:pt x="472" y="1212"/>
                  </a:lnTo>
                  <a:lnTo>
                    <a:pt x="456" y="1220"/>
                  </a:lnTo>
                  <a:lnTo>
                    <a:pt x="439" y="1223"/>
                  </a:lnTo>
                  <a:lnTo>
                    <a:pt x="56" y="1223"/>
                  </a:lnTo>
                  <a:lnTo>
                    <a:pt x="38" y="1220"/>
                  </a:lnTo>
                  <a:lnTo>
                    <a:pt x="22" y="1212"/>
                  </a:lnTo>
                  <a:lnTo>
                    <a:pt x="11" y="1200"/>
                  </a:lnTo>
                  <a:lnTo>
                    <a:pt x="2" y="1185"/>
                  </a:lnTo>
                  <a:lnTo>
                    <a:pt x="0" y="1167"/>
                  </a:lnTo>
                  <a:lnTo>
                    <a:pt x="0" y="55"/>
                  </a:lnTo>
                  <a:lnTo>
                    <a:pt x="2" y="37"/>
                  </a:lnTo>
                  <a:lnTo>
                    <a:pt x="11" y="23"/>
                  </a:lnTo>
                  <a:lnTo>
                    <a:pt x="22" y="10"/>
                  </a:lnTo>
                  <a:lnTo>
                    <a:pt x="38" y="3"/>
                  </a:lnTo>
                  <a:lnTo>
                    <a:pt x="5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4" name="Freeform 48">
              <a:extLst>
                <a:ext uri="{FF2B5EF4-FFF2-40B4-BE49-F238E27FC236}">
                  <a16:creationId xmlns:a16="http://schemas.microsoft.com/office/drawing/2014/main" id="{89908DC1-FD7C-4B7C-92CD-5D69D8512F99}"/>
                </a:ext>
              </a:extLst>
            </p:cNvPr>
            <p:cNvSpPr>
              <a:spLocks noEditPoints="1"/>
            </p:cNvSpPr>
            <p:nvPr/>
          </p:nvSpPr>
          <p:spPr bwMode="auto">
            <a:xfrm>
              <a:off x="1700" y="969"/>
              <a:ext cx="33" cy="62"/>
            </a:xfrm>
            <a:custGeom>
              <a:avLst/>
              <a:gdLst>
                <a:gd name="T0" fmla="*/ 112 w 495"/>
                <a:gd name="T1" fmla="*/ 728 h 928"/>
                <a:gd name="T2" fmla="*/ 112 w 495"/>
                <a:gd name="T3" fmla="*/ 815 h 928"/>
                <a:gd name="T4" fmla="*/ 199 w 495"/>
                <a:gd name="T5" fmla="*/ 815 h 928"/>
                <a:gd name="T6" fmla="*/ 112 w 495"/>
                <a:gd name="T7" fmla="*/ 728 h 928"/>
                <a:gd name="T8" fmla="*/ 112 w 495"/>
                <a:gd name="T9" fmla="*/ 551 h 928"/>
                <a:gd name="T10" fmla="*/ 112 w 495"/>
                <a:gd name="T11" fmla="*/ 639 h 928"/>
                <a:gd name="T12" fmla="*/ 288 w 495"/>
                <a:gd name="T13" fmla="*/ 815 h 928"/>
                <a:gd name="T14" fmla="*/ 288 w 495"/>
                <a:gd name="T15" fmla="*/ 817 h 928"/>
                <a:gd name="T16" fmla="*/ 376 w 495"/>
                <a:gd name="T17" fmla="*/ 817 h 928"/>
                <a:gd name="T18" fmla="*/ 112 w 495"/>
                <a:gd name="T19" fmla="*/ 551 h 928"/>
                <a:gd name="T20" fmla="*/ 112 w 495"/>
                <a:gd name="T21" fmla="*/ 372 h 928"/>
                <a:gd name="T22" fmla="*/ 112 w 495"/>
                <a:gd name="T23" fmla="*/ 461 h 928"/>
                <a:gd name="T24" fmla="*/ 383 w 495"/>
                <a:gd name="T25" fmla="*/ 734 h 928"/>
                <a:gd name="T26" fmla="*/ 383 w 495"/>
                <a:gd name="T27" fmla="*/ 644 h 928"/>
                <a:gd name="T28" fmla="*/ 112 w 495"/>
                <a:gd name="T29" fmla="*/ 372 h 928"/>
                <a:gd name="T30" fmla="*/ 112 w 495"/>
                <a:gd name="T31" fmla="*/ 194 h 928"/>
                <a:gd name="T32" fmla="*/ 112 w 495"/>
                <a:gd name="T33" fmla="*/ 283 h 928"/>
                <a:gd name="T34" fmla="*/ 383 w 495"/>
                <a:gd name="T35" fmla="*/ 555 h 928"/>
                <a:gd name="T36" fmla="*/ 383 w 495"/>
                <a:gd name="T37" fmla="*/ 467 h 928"/>
                <a:gd name="T38" fmla="*/ 112 w 495"/>
                <a:gd name="T39" fmla="*/ 194 h 928"/>
                <a:gd name="T40" fmla="*/ 119 w 495"/>
                <a:gd name="T41" fmla="*/ 113 h 928"/>
                <a:gd name="T42" fmla="*/ 383 w 495"/>
                <a:gd name="T43" fmla="*/ 378 h 928"/>
                <a:gd name="T44" fmla="*/ 383 w 495"/>
                <a:gd name="T45" fmla="*/ 288 h 928"/>
                <a:gd name="T46" fmla="*/ 208 w 495"/>
                <a:gd name="T47" fmla="*/ 113 h 928"/>
                <a:gd name="T48" fmla="*/ 119 w 495"/>
                <a:gd name="T49" fmla="*/ 113 h 928"/>
                <a:gd name="T50" fmla="*/ 296 w 495"/>
                <a:gd name="T51" fmla="*/ 112 h 928"/>
                <a:gd name="T52" fmla="*/ 383 w 495"/>
                <a:gd name="T53" fmla="*/ 199 h 928"/>
                <a:gd name="T54" fmla="*/ 383 w 495"/>
                <a:gd name="T55" fmla="*/ 112 h 928"/>
                <a:gd name="T56" fmla="*/ 296 w 495"/>
                <a:gd name="T57" fmla="*/ 112 h 928"/>
                <a:gd name="T58" fmla="*/ 56 w 495"/>
                <a:gd name="T59" fmla="*/ 0 h 928"/>
                <a:gd name="T60" fmla="*/ 439 w 495"/>
                <a:gd name="T61" fmla="*/ 0 h 928"/>
                <a:gd name="T62" fmla="*/ 457 w 495"/>
                <a:gd name="T63" fmla="*/ 3 h 928"/>
                <a:gd name="T64" fmla="*/ 473 w 495"/>
                <a:gd name="T65" fmla="*/ 10 h 928"/>
                <a:gd name="T66" fmla="*/ 484 w 495"/>
                <a:gd name="T67" fmla="*/ 23 h 928"/>
                <a:gd name="T68" fmla="*/ 493 w 495"/>
                <a:gd name="T69" fmla="*/ 37 h 928"/>
                <a:gd name="T70" fmla="*/ 495 w 495"/>
                <a:gd name="T71" fmla="*/ 55 h 928"/>
                <a:gd name="T72" fmla="*/ 495 w 495"/>
                <a:gd name="T73" fmla="*/ 872 h 928"/>
                <a:gd name="T74" fmla="*/ 493 w 495"/>
                <a:gd name="T75" fmla="*/ 890 h 928"/>
                <a:gd name="T76" fmla="*/ 484 w 495"/>
                <a:gd name="T77" fmla="*/ 905 h 928"/>
                <a:gd name="T78" fmla="*/ 473 w 495"/>
                <a:gd name="T79" fmla="*/ 917 h 928"/>
                <a:gd name="T80" fmla="*/ 457 w 495"/>
                <a:gd name="T81" fmla="*/ 925 h 928"/>
                <a:gd name="T82" fmla="*/ 439 w 495"/>
                <a:gd name="T83" fmla="*/ 928 h 928"/>
                <a:gd name="T84" fmla="*/ 56 w 495"/>
                <a:gd name="T85" fmla="*/ 928 h 928"/>
                <a:gd name="T86" fmla="*/ 39 w 495"/>
                <a:gd name="T87" fmla="*/ 925 h 928"/>
                <a:gd name="T88" fmla="*/ 23 w 495"/>
                <a:gd name="T89" fmla="*/ 917 h 928"/>
                <a:gd name="T90" fmla="*/ 10 w 495"/>
                <a:gd name="T91" fmla="*/ 905 h 928"/>
                <a:gd name="T92" fmla="*/ 3 w 495"/>
                <a:gd name="T93" fmla="*/ 890 h 928"/>
                <a:gd name="T94" fmla="*/ 0 w 495"/>
                <a:gd name="T95" fmla="*/ 872 h 928"/>
                <a:gd name="T96" fmla="*/ 0 w 495"/>
                <a:gd name="T97" fmla="*/ 55 h 928"/>
                <a:gd name="T98" fmla="*/ 3 w 495"/>
                <a:gd name="T99" fmla="*/ 37 h 928"/>
                <a:gd name="T100" fmla="*/ 10 w 495"/>
                <a:gd name="T101" fmla="*/ 23 h 928"/>
                <a:gd name="T102" fmla="*/ 23 w 495"/>
                <a:gd name="T103" fmla="*/ 10 h 928"/>
                <a:gd name="T104" fmla="*/ 39 w 495"/>
                <a:gd name="T105" fmla="*/ 3 h 928"/>
                <a:gd name="T106" fmla="*/ 56 w 495"/>
                <a:gd name="T10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5" h="928">
                  <a:moveTo>
                    <a:pt x="112" y="728"/>
                  </a:moveTo>
                  <a:lnTo>
                    <a:pt x="112" y="815"/>
                  </a:lnTo>
                  <a:lnTo>
                    <a:pt x="199" y="815"/>
                  </a:lnTo>
                  <a:lnTo>
                    <a:pt x="112" y="728"/>
                  </a:lnTo>
                  <a:close/>
                  <a:moveTo>
                    <a:pt x="112" y="551"/>
                  </a:moveTo>
                  <a:lnTo>
                    <a:pt x="112" y="639"/>
                  </a:lnTo>
                  <a:lnTo>
                    <a:pt x="288" y="815"/>
                  </a:lnTo>
                  <a:lnTo>
                    <a:pt x="288" y="817"/>
                  </a:lnTo>
                  <a:lnTo>
                    <a:pt x="376" y="817"/>
                  </a:lnTo>
                  <a:lnTo>
                    <a:pt x="112" y="551"/>
                  </a:lnTo>
                  <a:close/>
                  <a:moveTo>
                    <a:pt x="112" y="372"/>
                  </a:moveTo>
                  <a:lnTo>
                    <a:pt x="112" y="461"/>
                  </a:lnTo>
                  <a:lnTo>
                    <a:pt x="383" y="734"/>
                  </a:lnTo>
                  <a:lnTo>
                    <a:pt x="383" y="644"/>
                  </a:lnTo>
                  <a:lnTo>
                    <a:pt x="112" y="372"/>
                  </a:lnTo>
                  <a:close/>
                  <a:moveTo>
                    <a:pt x="112" y="194"/>
                  </a:moveTo>
                  <a:lnTo>
                    <a:pt x="112" y="283"/>
                  </a:lnTo>
                  <a:lnTo>
                    <a:pt x="383" y="555"/>
                  </a:lnTo>
                  <a:lnTo>
                    <a:pt x="383" y="467"/>
                  </a:lnTo>
                  <a:lnTo>
                    <a:pt x="112" y="194"/>
                  </a:lnTo>
                  <a:close/>
                  <a:moveTo>
                    <a:pt x="119" y="113"/>
                  </a:moveTo>
                  <a:lnTo>
                    <a:pt x="383" y="378"/>
                  </a:lnTo>
                  <a:lnTo>
                    <a:pt x="383" y="288"/>
                  </a:lnTo>
                  <a:lnTo>
                    <a:pt x="208" y="113"/>
                  </a:lnTo>
                  <a:lnTo>
                    <a:pt x="119" y="113"/>
                  </a:lnTo>
                  <a:close/>
                  <a:moveTo>
                    <a:pt x="296" y="112"/>
                  </a:moveTo>
                  <a:lnTo>
                    <a:pt x="383" y="199"/>
                  </a:lnTo>
                  <a:lnTo>
                    <a:pt x="383" y="112"/>
                  </a:lnTo>
                  <a:lnTo>
                    <a:pt x="296" y="112"/>
                  </a:lnTo>
                  <a:close/>
                  <a:moveTo>
                    <a:pt x="56" y="0"/>
                  </a:moveTo>
                  <a:lnTo>
                    <a:pt x="439" y="0"/>
                  </a:lnTo>
                  <a:lnTo>
                    <a:pt x="457" y="3"/>
                  </a:lnTo>
                  <a:lnTo>
                    <a:pt x="473" y="10"/>
                  </a:lnTo>
                  <a:lnTo>
                    <a:pt x="484" y="23"/>
                  </a:lnTo>
                  <a:lnTo>
                    <a:pt x="493" y="37"/>
                  </a:lnTo>
                  <a:lnTo>
                    <a:pt x="495" y="55"/>
                  </a:lnTo>
                  <a:lnTo>
                    <a:pt x="495" y="872"/>
                  </a:lnTo>
                  <a:lnTo>
                    <a:pt x="493" y="890"/>
                  </a:lnTo>
                  <a:lnTo>
                    <a:pt x="484" y="905"/>
                  </a:lnTo>
                  <a:lnTo>
                    <a:pt x="473" y="917"/>
                  </a:lnTo>
                  <a:lnTo>
                    <a:pt x="457" y="925"/>
                  </a:lnTo>
                  <a:lnTo>
                    <a:pt x="439" y="928"/>
                  </a:lnTo>
                  <a:lnTo>
                    <a:pt x="56" y="928"/>
                  </a:lnTo>
                  <a:lnTo>
                    <a:pt x="39" y="925"/>
                  </a:lnTo>
                  <a:lnTo>
                    <a:pt x="23" y="917"/>
                  </a:lnTo>
                  <a:lnTo>
                    <a:pt x="10" y="905"/>
                  </a:lnTo>
                  <a:lnTo>
                    <a:pt x="3" y="890"/>
                  </a:lnTo>
                  <a:lnTo>
                    <a:pt x="0" y="872"/>
                  </a:lnTo>
                  <a:lnTo>
                    <a:pt x="0" y="55"/>
                  </a:lnTo>
                  <a:lnTo>
                    <a:pt x="3" y="37"/>
                  </a:lnTo>
                  <a:lnTo>
                    <a:pt x="10" y="23"/>
                  </a:lnTo>
                  <a:lnTo>
                    <a:pt x="23" y="10"/>
                  </a:lnTo>
                  <a:lnTo>
                    <a:pt x="39" y="3"/>
                  </a:lnTo>
                  <a:lnTo>
                    <a:pt x="5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5" name="Freeform 49">
              <a:extLst>
                <a:ext uri="{FF2B5EF4-FFF2-40B4-BE49-F238E27FC236}">
                  <a16:creationId xmlns:a16="http://schemas.microsoft.com/office/drawing/2014/main" id="{E3C54A44-9709-48A3-B8D7-3C45BF99204F}"/>
                </a:ext>
              </a:extLst>
            </p:cNvPr>
            <p:cNvSpPr/>
            <p:nvPr/>
          </p:nvSpPr>
          <p:spPr bwMode="auto">
            <a:xfrm>
              <a:off x="1741" y="920"/>
              <a:ext cx="33" cy="111"/>
            </a:xfrm>
            <a:custGeom>
              <a:avLst/>
              <a:gdLst>
                <a:gd name="T0" fmla="*/ 57 w 495"/>
                <a:gd name="T1" fmla="*/ 0 h 1675"/>
                <a:gd name="T2" fmla="*/ 439 w 495"/>
                <a:gd name="T3" fmla="*/ 0 h 1675"/>
                <a:gd name="T4" fmla="*/ 457 w 495"/>
                <a:gd name="T5" fmla="*/ 3 h 1675"/>
                <a:gd name="T6" fmla="*/ 472 w 495"/>
                <a:gd name="T7" fmla="*/ 11 h 1675"/>
                <a:gd name="T8" fmla="*/ 484 w 495"/>
                <a:gd name="T9" fmla="*/ 23 h 1675"/>
                <a:gd name="T10" fmla="*/ 493 w 495"/>
                <a:gd name="T11" fmla="*/ 39 h 1675"/>
                <a:gd name="T12" fmla="*/ 495 w 495"/>
                <a:gd name="T13" fmla="*/ 57 h 1675"/>
                <a:gd name="T14" fmla="*/ 495 w 495"/>
                <a:gd name="T15" fmla="*/ 1619 h 1675"/>
                <a:gd name="T16" fmla="*/ 493 w 495"/>
                <a:gd name="T17" fmla="*/ 1637 h 1675"/>
                <a:gd name="T18" fmla="*/ 484 w 495"/>
                <a:gd name="T19" fmla="*/ 1652 h 1675"/>
                <a:gd name="T20" fmla="*/ 472 w 495"/>
                <a:gd name="T21" fmla="*/ 1664 h 1675"/>
                <a:gd name="T22" fmla="*/ 457 w 495"/>
                <a:gd name="T23" fmla="*/ 1672 h 1675"/>
                <a:gd name="T24" fmla="*/ 439 w 495"/>
                <a:gd name="T25" fmla="*/ 1675 h 1675"/>
                <a:gd name="T26" fmla="*/ 57 w 495"/>
                <a:gd name="T27" fmla="*/ 1675 h 1675"/>
                <a:gd name="T28" fmla="*/ 39 w 495"/>
                <a:gd name="T29" fmla="*/ 1672 h 1675"/>
                <a:gd name="T30" fmla="*/ 23 w 495"/>
                <a:gd name="T31" fmla="*/ 1664 h 1675"/>
                <a:gd name="T32" fmla="*/ 10 w 495"/>
                <a:gd name="T33" fmla="*/ 1652 h 1675"/>
                <a:gd name="T34" fmla="*/ 3 w 495"/>
                <a:gd name="T35" fmla="*/ 1637 h 1675"/>
                <a:gd name="T36" fmla="*/ 0 w 495"/>
                <a:gd name="T37" fmla="*/ 1619 h 1675"/>
                <a:gd name="T38" fmla="*/ 0 w 495"/>
                <a:gd name="T39" fmla="*/ 57 h 1675"/>
                <a:gd name="T40" fmla="*/ 3 w 495"/>
                <a:gd name="T41" fmla="*/ 39 h 1675"/>
                <a:gd name="T42" fmla="*/ 10 w 495"/>
                <a:gd name="T43" fmla="*/ 23 h 1675"/>
                <a:gd name="T44" fmla="*/ 23 w 495"/>
                <a:gd name="T45" fmla="*/ 11 h 1675"/>
                <a:gd name="T46" fmla="*/ 39 w 495"/>
                <a:gd name="T47" fmla="*/ 3 h 1675"/>
                <a:gd name="T48" fmla="*/ 57 w 495"/>
                <a:gd name="T4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1675">
                  <a:moveTo>
                    <a:pt x="57" y="0"/>
                  </a:moveTo>
                  <a:lnTo>
                    <a:pt x="439" y="0"/>
                  </a:lnTo>
                  <a:lnTo>
                    <a:pt x="457" y="3"/>
                  </a:lnTo>
                  <a:lnTo>
                    <a:pt x="472" y="11"/>
                  </a:lnTo>
                  <a:lnTo>
                    <a:pt x="484" y="23"/>
                  </a:lnTo>
                  <a:lnTo>
                    <a:pt x="493" y="39"/>
                  </a:lnTo>
                  <a:lnTo>
                    <a:pt x="495" y="57"/>
                  </a:lnTo>
                  <a:lnTo>
                    <a:pt x="495" y="1619"/>
                  </a:lnTo>
                  <a:lnTo>
                    <a:pt x="493" y="1637"/>
                  </a:lnTo>
                  <a:lnTo>
                    <a:pt x="484" y="1652"/>
                  </a:lnTo>
                  <a:lnTo>
                    <a:pt x="472" y="1664"/>
                  </a:lnTo>
                  <a:lnTo>
                    <a:pt x="457" y="1672"/>
                  </a:lnTo>
                  <a:lnTo>
                    <a:pt x="439" y="1675"/>
                  </a:lnTo>
                  <a:lnTo>
                    <a:pt x="57" y="1675"/>
                  </a:lnTo>
                  <a:lnTo>
                    <a:pt x="39" y="1672"/>
                  </a:lnTo>
                  <a:lnTo>
                    <a:pt x="23" y="1664"/>
                  </a:lnTo>
                  <a:lnTo>
                    <a:pt x="10" y="1652"/>
                  </a:lnTo>
                  <a:lnTo>
                    <a:pt x="3" y="1637"/>
                  </a:lnTo>
                  <a:lnTo>
                    <a:pt x="0" y="1619"/>
                  </a:lnTo>
                  <a:lnTo>
                    <a:pt x="0" y="57"/>
                  </a:lnTo>
                  <a:lnTo>
                    <a:pt x="3" y="39"/>
                  </a:lnTo>
                  <a:lnTo>
                    <a:pt x="10" y="23"/>
                  </a:lnTo>
                  <a:lnTo>
                    <a:pt x="23" y="11"/>
                  </a:lnTo>
                  <a:lnTo>
                    <a:pt x="39" y="3"/>
                  </a:lnTo>
                  <a:lnTo>
                    <a:pt x="5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26" name="Freeform 741">
            <a:extLst>
              <a:ext uri="{FF2B5EF4-FFF2-40B4-BE49-F238E27FC236}">
                <a16:creationId xmlns:a16="http://schemas.microsoft.com/office/drawing/2014/main" id="{8418D5DA-09BC-432D-84C3-F53AFB52BC3A}"/>
              </a:ext>
            </a:extLst>
          </p:cNvPr>
          <p:cNvSpPr>
            <a:spLocks noEditPoints="1"/>
          </p:cNvSpPr>
          <p:nvPr/>
        </p:nvSpPr>
        <p:spPr bwMode="auto">
          <a:xfrm>
            <a:off x="5433901" y="4573863"/>
            <a:ext cx="398097" cy="365342"/>
          </a:xfrm>
          <a:custGeom>
            <a:avLst/>
            <a:gdLst>
              <a:gd name="T0" fmla="*/ 832 w 3321"/>
              <a:gd name="T1" fmla="*/ 1432 h 3043"/>
              <a:gd name="T2" fmla="*/ 261 w 3321"/>
              <a:gd name="T3" fmla="*/ 1721 h 3043"/>
              <a:gd name="T4" fmla="*/ 832 w 3321"/>
              <a:gd name="T5" fmla="*/ 2011 h 3043"/>
              <a:gd name="T6" fmla="*/ 1401 w 3321"/>
              <a:gd name="T7" fmla="*/ 1721 h 3043"/>
              <a:gd name="T8" fmla="*/ 832 w 3321"/>
              <a:gd name="T9" fmla="*/ 1432 h 3043"/>
              <a:gd name="T10" fmla="*/ 2489 w 3321"/>
              <a:gd name="T11" fmla="*/ 1426 h 3043"/>
              <a:gd name="T12" fmla="*/ 1920 w 3321"/>
              <a:gd name="T13" fmla="*/ 1717 h 3043"/>
              <a:gd name="T14" fmla="*/ 2489 w 3321"/>
              <a:gd name="T15" fmla="*/ 2007 h 3043"/>
              <a:gd name="T16" fmla="*/ 3059 w 3321"/>
              <a:gd name="T17" fmla="*/ 1717 h 3043"/>
              <a:gd name="T18" fmla="*/ 2489 w 3321"/>
              <a:gd name="T19" fmla="*/ 1426 h 3043"/>
              <a:gd name="T20" fmla="*/ 1662 w 3321"/>
              <a:gd name="T21" fmla="*/ 133 h 3043"/>
              <a:gd name="T22" fmla="*/ 1093 w 3321"/>
              <a:gd name="T23" fmla="*/ 423 h 3043"/>
              <a:gd name="T24" fmla="*/ 1662 w 3321"/>
              <a:gd name="T25" fmla="*/ 714 h 3043"/>
              <a:gd name="T26" fmla="*/ 2233 w 3321"/>
              <a:gd name="T27" fmla="*/ 423 h 3043"/>
              <a:gd name="T28" fmla="*/ 1662 w 3321"/>
              <a:gd name="T29" fmla="*/ 133 h 3043"/>
              <a:gd name="T30" fmla="*/ 1662 w 3321"/>
              <a:gd name="T31" fmla="*/ 0 h 3043"/>
              <a:gd name="T32" fmla="*/ 1662 w 3321"/>
              <a:gd name="T33" fmla="*/ 0 h 3043"/>
              <a:gd name="T34" fmla="*/ 2494 w 3321"/>
              <a:gd name="T35" fmla="*/ 423 h 3043"/>
              <a:gd name="T36" fmla="*/ 2494 w 3321"/>
              <a:gd name="T37" fmla="*/ 1296 h 3043"/>
              <a:gd name="T38" fmla="*/ 3321 w 3321"/>
              <a:gd name="T39" fmla="*/ 1717 h 3043"/>
              <a:gd name="T40" fmla="*/ 3321 w 3321"/>
              <a:gd name="T41" fmla="*/ 2615 h 3043"/>
              <a:gd name="T42" fmla="*/ 2489 w 3321"/>
              <a:gd name="T43" fmla="*/ 3038 h 3043"/>
              <a:gd name="T44" fmla="*/ 1662 w 3321"/>
              <a:gd name="T45" fmla="*/ 2617 h 3043"/>
              <a:gd name="T46" fmla="*/ 1662 w 3321"/>
              <a:gd name="T47" fmla="*/ 2619 h 3043"/>
              <a:gd name="T48" fmla="*/ 832 w 3321"/>
              <a:gd name="T49" fmla="*/ 3043 h 3043"/>
              <a:gd name="T50" fmla="*/ 0 w 3321"/>
              <a:gd name="T51" fmla="*/ 2619 h 3043"/>
              <a:gd name="T52" fmla="*/ 0 w 3321"/>
              <a:gd name="T53" fmla="*/ 1721 h 3043"/>
              <a:gd name="T54" fmla="*/ 832 w 3321"/>
              <a:gd name="T55" fmla="*/ 1298 h 3043"/>
              <a:gd name="T56" fmla="*/ 832 w 3321"/>
              <a:gd name="T57" fmla="*/ 423 h 3043"/>
              <a:gd name="T58" fmla="*/ 1662 w 3321"/>
              <a:gd name="T59" fmla="*/ 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21" h="3043">
                <a:moveTo>
                  <a:pt x="832" y="1432"/>
                </a:moveTo>
                <a:lnTo>
                  <a:pt x="261" y="1721"/>
                </a:lnTo>
                <a:lnTo>
                  <a:pt x="832" y="2011"/>
                </a:lnTo>
                <a:lnTo>
                  <a:pt x="1401" y="1721"/>
                </a:lnTo>
                <a:lnTo>
                  <a:pt x="832" y="1432"/>
                </a:lnTo>
                <a:close/>
                <a:moveTo>
                  <a:pt x="2489" y="1426"/>
                </a:moveTo>
                <a:lnTo>
                  <a:pt x="1920" y="1717"/>
                </a:lnTo>
                <a:lnTo>
                  <a:pt x="2489" y="2007"/>
                </a:lnTo>
                <a:lnTo>
                  <a:pt x="3059" y="1717"/>
                </a:lnTo>
                <a:lnTo>
                  <a:pt x="2489" y="1426"/>
                </a:lnTo>
                <a:close/>
                <a:moveTo>
                  <a:pt x="1662" y="133"/>
                </a:moveTo>
                <a:lnTo>
                  <a:pt x="1093" y="423"/>
                </a:lnTo>
                <a:lnTo>
                  <a:pt x="1662" y="714"/>
                </a:lnTo>
                <a:lnTo>
                  <a:pt x="2233" y="423"/>
                </a:lnTo>
                <a:lnTo>
                  <a:pt x="1662" y="133"/>
                </a:lnTo>
                <a:close/>
                <a:moveTo>
                  <a:pt x="1662" y="0"/>
                </a:moveTo>
                <a:lnTo>
                  <a:pt x="1662" y="0"/>
                </a:lnTo>
                <a:lnTo>
                  <a:pt x="2494" y="423"/>
                </a:lnTo>
                <a:lnTo>
                  <a:pt x="2494" y="1296"/>
                </a:lnTo>
                <a:lnTo>
                  <a:pt x="3321" y="1717"/>
                </a:lnTo>
                <a:lnTo>
                  <a:pt x="3321" y="2615"/>
                </a:lnTo>
                <a:lnTo>
                  <a:pt x="2489" y="3038"/>
                </a:lnTo>
                <a:lnTo>
                  <a:pt x="1662" y="2617"/>
                </a:lnTo>
                <a:lnTo>
                  <a:pt x="1662" y="2619"/>
                </a:lnTo>
                <a:lnTo>
                  <a:pt x="832" y="3043"/>
                </a:lnTo>
                <a:lnTo>
                  <a:pt x="0" y="2619"/>
                </a:lnTo>
                <a:lnTo>
                  <a:pt x="0" y="1721"/>
                </a:lnTo>
                <a:lnTo>
                  <a:pt x="832" y="1298"/>
                </a:lnTo>
                <a:lnTo>
                  <a:pt x="832" y="423"/>
                </a:lnTo>
                <a:lnTo>
                  <a:pt x="166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7" name="Freeform 763">
            <a:extLst>
              <a:ext uri="{FF2B5EF4-FFF2-40B4-BE49-F238E27FC236}">
                <a16:creationId xmlns:a16="http://schemas.microsoft.com/office/drawing/2014/main" id="{06C0D782-22A3-48E3-AF8C-B8D00815054C}"/>
              </a:ext>
            </a:extLst>
          </p:cNvPr>
          <p:cNvSpPr>
            <a:spLocks noEditPoints="1"/>
          </p:cNvSpPr>
          <p:nvPr/>
        </p:nvSpPr>
        <p:spPr bwMode="auto">
          <a:xfrm>
            <a:off x="3523634" y="3768056"/>
            <a:ext cx="377482" cy="396397"/>
          </a:xfrm>
          <a:custGeom>
            <a:avLst/>
            <a:gdLst>
              <a:gd name="T0" fmla="*/ 1608 w 3217"/>
              <a:gd name="T1" fmla="*/ 259 h 3376"/>
              <a:gd name="T2" fmla="*/ 506 w 3217"/>
              <a:gd name="T3" fmla="*/ 819 h 3376"/>
              <a:gd name="T4" fmla="*/ 1608 w 3217"/>
              <a:gd name="T5" fmla="*/ 1381 h 3376"/>
              <a:gd name="T6" fmla="*/ 2711 w 3217"/>
              <a:gd name="T7" fmla="*/ 819 h 3376"/>
              <a:gd name="T8" fmla="*/ 1608 w 3217"/>
              <a:gd name="T9" fmla="*/ 259 h 3376"/>
              <a:gd name="T10" fmla="*/ 1608 w 3217"/>
              <a:gd name="T11" fmla="*/ 0 h 3376"/>
              <a:gd name="T12" fmla="*/ 3217 w 3217"/>
              <a:gd name="T13" fmla="*/ 819 h 3376"/>
              <a:gd name="T14" fmla="*/ 3217 w 3217"/>
              <a:gd name="T15" fmla="*/ 2556 h 3376"/>
              <a:gd name="T16" fmla="*/ 1608 w 3217"/>
              <a:gd name="T17" fmla="*/ 3376 h 3376"/>
              <a:gd name="T18" fmla="*/ 0 w 3217"/>
              <a:gd name="T19" fmla="*/ 2556 h 3376"/>
              <a:gd name="T20" fmla="*/ 0 w 3217"/>
              <a:gd name="T21" fmla="*/ 819 h 3376"/>
              <a:gd name="T22" fmla="*/ 1608 w 3217"/>
              <a:gd name="T23" fmla="*/ 0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7" h="3376">
                <a:moveTo>
                  <a:pt x="1608" y="259"/>
                </a:moveTo>
                <a:lnTo>
                  <a:pt x="506" y="819"/>
                </a:lnTo>
                <a:lnTo>
                  <a:pt x="1608" y="1381"/>
                </a:lnTo>
                <a:lnTo>
                  <a:pt x="2711" y="819"/>
                </a:lnTo>
                <a:lnTo>
                  <a:pt x="1608" y="259"/>
                </a:lnTo>
                <a:close/>
                <a:moveTo>
                  <a:pt x="1608" y="0"/>
                </a:moveTo>
                <a:lnTo>
                  <a:pt x="3217" y="819"/>
                </a:lnTo>
                <a:lnTo>
                  <a:pt x="3217" y="2556"/>
                </a:lnTo>
                <a:lnTo>
                  <a:pt x="1608" y="3376"/>
                </a:lnTo>
                <a:lnTo>
                  <a:pt x="0" y="2556"/>
                </a:lnTo>
                <a:lnTo>
                  <a:pt x="0" y="819"/>
                </a:lnTo>
                <a:lnTo>
                  <a:pt x="160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28" name="Group 128">
            <a:extLst>
              <a:ext uri="{FF2B5EF4-FFF2-40B4-BE49-F238E27FC236}">
                <a16:creationId xmlns:a16="http://schemas.microsoft.com/office/drawing/2014/main" id="{71102F88-D74B-4615-B808-081D42418CEC}"/>
              </a:ext>
            </a:extLst>
          </p:cNvPr>
          <p:cNvGrpSpPr/>
          <p:nvPr/>
        </p:nvGrpSpPr>
        <p:grpSpPr>
          <a:xfrm>
            <a:off x="9381000" y="1776726"/>
            <a:ext cx="324399" cy="320369"/>
            <a:chOff x="819150" y="-1422400"/>
            <a:chExt cx="766763" cy="757237"/>
          </a:xfrm>
          <a:solidFill>
            <a:schemeClr val="bg1"/>
          </a:solidFill>
        </p:grpSpPr>
        <p:sp>
          <p:nvSpPr>
            <p:cNvPr id="29" name="Freeform 590">
              <a:extLst>
                <a:ext uri="{FF2B5EF4-FFF2-40B4-BE49-F238E27FC236}">
                  <a16:creationId xmlns:a16="http://schemas.microsoft.com/office/drawing/2014/main" id="{8D0EE5B6-0531-4DA6-94D7-36A43175AEA0}"/>
                </a:ext>
              </a:extLst>
            </p:cNvPr>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0" name="Freeform 591">
              <a:extLst>
                <a:ext uri="{FF2B5EF4-FFF2-40B4-BE49-F238E27FC236}">
                  <a16:creationId xmlns:a16="http://schemas.microsoft.com/office/drawing/2014/main" id="{F62517D0-E4F2-4AAA-9076-4134ED72A71B}"/>
                </a:ext>
              </a:extLst>
            </p:cNvPr>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1" name="Freeform 592">
              <a:extLst>
                <a:ext uri="{FF2B5EF4-FFF2-40B4-BE49-F238E27FC236}">
                  <a16:creationId xmlns:a16="http://schemas.microsoft.com/office/drawing/2014/main" id="{FB1D38D3-FE85-47D2-AB07-36FBBDE6E80F}"/>
                </a:ext>
              </a:extLst>
            </p:cNvPr>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2" name="Freeform 593">
              <a:extLst>
                <a:ext uri="{FF2B5EF4-FFF2-40B4-BE49-F238E27FC236}">
                  <a16:creationId xmlns:a16="http://schemas.microsoft.com/office/drawing/2014/main" id="{9629B4D9-F71B-4726-9B6D-87C1485CC438}"/>
                </a:ext>
              </a:extLst>
            </p:cNvPr>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3" name="Freeform 594">
              <a:extLst>
                <a:ext uri="{FF2B5EF4-FFF2-40B4-BE49-F238E27FC236}">
                  <a16:creationId xmlns:a16="http://schemas.microsoft.com/office/drawing/2014/main" id="{78A5E4C8-93B3-48F0-B26E-BD3EA2FAE3AB}"/>
                </a:ext>
              </a:extLst>
            </p:cNvPr>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4" name="Freeform 595">
              <a:extLst>
                <a:ext uri="{FF2B5EF4-FFF2-40B4-BE49-F238E27FC236}">
                  <a16:creationId xmlns:a16="http://schemas.microsoft.com/office/drawing/2014/main" id="{E8B2F56F-88C8-4C7E-8E45-D9BA41B076EA}"/>
                </a:ext>
              </a:extLst>
            </p:cNvPr>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35" name="Group 135">
            <a:extLst>
              <a:ext uri="{FF2B5EF4-FFF2-40B4-BE49-F238E27FC236}">
                <a16:creationId xmlns:a16="http://schemas.microsoft.com/office/drawing/2014/main" id="{C377C540-4D9F-4A5C-AD3B-6C7F68A58445}"/>
              </a:ext>
            </a:extLst>
          </p:cNvPr>
          <p:cNvGrpSpPr/>
          <p:nvPr/>
        </p:nvGrpSpPr>
        <p:grpSpPr>
          <a:xfrm>
            <a:off x="7369132" y="3260340"/>
            <a:ext cx="310967" cy="321042"/>
            <a:chOff x="-3343275" y="-307975"/>
            <a:chExt cx="735013" cy="758826"/>
          </a:xfrm>
          <a:solidFill>
            <a:schemeClr val="bg1"/>
          </a:solidFill>
        </p:grpSpPr>
        <p:sp>
          <p:nvSpPr>
            <p:cNvPr id="36" name="Freeform 659">
              <a:extLst>
                <a:ext uri="{FF2B5EF4-FFF2-40B4-BE49-F238E27FC236}">
                  <a16:creationId xmlns:a16="http://schemas.microsoft.com/office/drawing/2014/main" id="{BC8507C3-F30D-48D7-82A2-CE2BF23B075B}"/>
                </a:ext>
              </a:extLst>
            </p:cNvPr>
            <p:cNvSpPr>
              <a:spLocks noEditPoints="1"/>
            </p:cNvSpPr>
            <p:nvPr/>
          </p:nvSpPr>
          <p:spPr bwMode="auto">
            <a:xfrm>
              <a:off x="-3343275" y="-307975"/>
              <a:ext cx="735013" cy="758826"/>
            </a:xfrm>
            <a:custGeom>
              <a:avLst/>
              <a:gdLst>
                <a:gd name="T0" fmla="*/ 1152 w 3243"/>
                <a:gd name="T1" fmla="*/ 325 h 3345"/>
                <a:gd name="T2" fmla="*/ 831 w 3243"/>
                <a:gd name="T3" fmla="*/ 666 h 3345"/>
                <a:gd name="T4" fmla="*/ 1152 w 3243"/>
                <a:gd name="T5" fmla="*/ 666 h 3345"/>
                <a:gd name="T6" fmla="*/ 1152 w 3243"/>
                <a:gd name="T7" fmla="*/ 325 h 3345"/>
                <a:gd name="T8" fmla="*/ 1327 w 3243"/>
                <a:gd name="T9" fmla="*/ 177 h 3345"/>
                <a:gd name="T10" fmla="*/ 1327 w 3243"/>
                <a:gd name="T11" fmla="*/ 843 h 3345"/>
                <a:gd name="T12" fmla="*/ 666 w 3243"/>
                <a:gd name="T13" fmla="*/ 843 h 3345"/>
                <a:gd name="T14" fmla="*/ 666 w 3243"/>
                <a:gd name="T15" fmla="*/ 2095 h 3345"/>
                <a:gd name="T16" fmla="*/ 1622 w 3243"/>
                <a:gd name="T17" fmla="*/ 3020 h 3345"/>
                <a:gd name="T18" fmla="*/ 2578 w 3243"/>
                <a:gd name="T19" fmla="*/ 2095 h 3345"/>
                <a:gd name="T20" fmla="*/ 2578 w 3243"/>
                <a:gd name="T21" fmla="*/ 177 h 3345"/>
                <a:gd name="T22" fmla="*/ 1327 w 3243"/>
                <a:gd name="T23" fmla="*/ 177 h 3345"/>
                <a:gd name="T24" fmla="*/ 1216 w 3243"/>
                <a:gd name="T25" fmla="*/ 0 h 3345"/>
                <a:gd name="T26" fmla="*/ 2752 w 3243"/>
                <a:gd name="T27" fmla="*/ 0 h 3345"/>
                <a:gd name="T28" fmla="*/ 2752 w 3243"/>
                <a:gd name="T29" fmla="*/ 963 h 3345"/>
                <a:gd name="T30" fmla="*/ 3138 w 3243"/>
                <a:gd name="T31" fmla="*/ 1336 h 3345"/>
                <a:gd name="T32" fmla="*/ 2752 w 3243"/>
                <a:gd name="T33" fmla="*/ 1336 h 3345"/>
                <a:gd name="T34" fmla="*/ 2752 w 3243"/>
                <a:gd name="T35" fmla="*/ 1926 h 3345"/>
                <a:gd name="T36" fmla="*/ 3243 w 3243"/>
                <a:gd name="T37" fmla="*/ 1452 h 3345"/>
                <a:gd name="T38" fmla="*/ 3243 w 3243"/>
                <a:gd name="T39" fmla="*/ 3345 h 3345"/>
                <a:gd name="T40" fmla="*/ 0 w 3243"/>
                <a:gd name="T41" fmla="*/ 3345 h 3345"/>
                <a:gd name="T42" fmla="*/ 0 w 3243"/>
                <a:gd name="T43" fmla="*/ 1452 h 3345"/>
                <a:gd name="T44" fmla="*/ 491 w 3243"/>
                <a:gd name="T45" fmla="*/ 1926 h 3345"/>
                <a:gd name="T46" fmla="*/ 491 w 3243"/>
                <a:gd name="T47" fmla="*/ 1336 h 3345"/>
                <a:gd name="T48" fmla="*/ 106 w 3243"/>
                <a:gd name="T49" fmla="*/ 1336 h 3345"/>
                <a:gd name="T50" fmla="*/ 491 w 3243"/>
                <a:gd name="T51" fmla="*/ 963 h 3345"/>
                <a:gd name="T52" fmla="*/ 491 w 3243"/>
                <a:gd name="T53" fmla="*/ 772 h 3345"/>
                <a:gd name="T54" fmla="*/ 1216 w 3243"/>
                <a:gd name="T55" fmla="*/ 0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3" h="3345">
                  <a:moveTo>
                    <a:pt x="1152" y="325"/>
                  </a:moveTo>
                  <a:lnTo>
                    <a:pt x="831" y="666"/>
                  </a:lnTo>
                  <a:lnTo>
                    <a:pt x="1152" y="666"/>
                  </a:lnTo>
                  <a:lnTo>
                    <a:pt x="1152" y="325"/>
                  </a:lnTo>
                  <a:close/>
                  <a:moveTo>
                    <a:pt x="1327" y="177"/>
                  </a:moveTo>
                  <a:lnTo>
                    <a:pt x="1327" y="843"/>
                  </a:lnTo>
                  <a:lnTo>
                    <a:pt x="666" y="843"/>
                  </a:lnTo>
                  <a:lnTo>
                    <a:pt x="666" y="2095"/>
                  </a:lnTo>
                  <a:lnTo>
                    <a:pt x="1622" y="3020"/>
                  </a:lnTo>
                  <a:lnTo>
                    <a:pt x="2578" y="2095"/>
                  </a:lnTo>
                  <a:lnTo>
                    <a:pt x="2578" y="177"/>
                  </a:lnTo>
                  <a:lnTo>
                    <a:pt x="1327" y="177"/>
                  </a:lnTo>
                  <a:close/>
                  <a:moveTo>
                    <a:pt x="1216" y="0"/>
                  </a:moveTo>
                  <a:lnTo>
                    <a:pt x="2752" y="0"/>
                  </a:lnTo>
                  <a:lnTo>
                    <a:pt x="2752" y="963"/>
                  </a:lnTo>
                  <a:lnTo>
                    <a:pt x="3138" y="1336"/>
                  </a:lnTo>
                  <a:lnTo>
                    <a:pt x="2752" y="1336"/>
                  </a:lnTo>
                  <a:lnTo>
                    <a:pt x="2752" y="1926"/>
                  </a:lnTo>
                  <a:lnTo>
                    <a:pt x="3243" y="1452"/>
                  </a:lnTo>
                  <a:lnTo>
                    <a:pt x="3243" y="3345"/>
                  </a:lnTo>
                  <a:lnTo>
                    <a:pt x="0" y="3345"/>
                  </a:lnTo>
                  <a:lnTo>
                    <a:pt x="0" y="1452"/>
                  </a:lnTo>
                  <a:lnTo>
                    <a:pt x="491" y="1926"/>
                  </a:lnTo>
                  <a:lnTo>
                    <a:pt x="491" y="1336"/>
                  </a:lnTo>
                  <a:lnTo>
                    <a:pt x="106" y="1336"/>
                  </a:lnTo>
                  <a:lnTo>
                    <a:pt x="491" y="963"/>
                  </a:lnTo>
                  <a:lnTo>
                    <a:pt x="491" y="772"/>
                  </a:lnTo>
                  <a:lnTo>
                    <a:pt x="121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7" name="Rectangle 660">
              <a:extLst>
                <a:ext uri="{FF2B5EF4-FFF2-40B4-BE49-F238E27FC236}">
                  <a16:creationId xmlns:a16="http://schemas.microsoft.com/office/drawing/2014/main" id="{570E702C-2109-4254-83BA-9A8DD68A146A}"/>
                </a:ext>
              </a:extLst>
            </p:cNvPr>
            <p:cNvSpPr>
              <a:spLocks noChangeArrowheads="1"/>
            </p:cNvSpPr>
            <p:nvPr/>
          </p:nvSpPr>
          <p:spPr bwMode="auto">
            <a:xfrm>
              <a:off x="-3105150" y="-53975"/>
              <a:ext cx="261938"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8" name="Rectangle 661">
              <a:extLst>
                <a:ext uri="{FF2B5EF4-FFF2-40B4-BE49-F238E27FC236}">
                  <a16:creationId xmlns:a16="http://schemas.microsoft.com/office/drawing/2014/main" id="{51CC58B3-E206-43AF-9205-8A2359476BA2}"/>
                </a:ext>
              </a:extLst>
            </p:cNvPr>
            <p:cNvSpPr>
              <a:spLocks noChangeArrowheads="1"/>
            </p:cNvSpPr>
            <p:nvPr/>
          </p:nvSpPr>
          <p:spPr bwMode="auto">
            <a:xfrm>
              <a:off x="-3105150" y="57150"/>
              <a:ext cx="261938"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39" name="Google Shape;86;p19">
            <a:extLst>
              <a:ext uri="{FF2B5EF4-FFF2-40B4-BE49-F238E27FC236}">
                <a16:creationId xmlns:a16="http://schemas.microsoft.com/office/drawing/2014/main" id="{0B9BB3B8-CA27-4383-A3E5-53FD970AC524}"/>
              </a:ext>
            </a:extLst>
          </p:cNvPr>
          <p:cNvSpPr txBox="1"/>
          <p:nvPr/>
        </p:nvSpPr>
        <p:spPr>
          <a:xfrm>
            <a:off x="2027554" y="1459455"/>
            <a:ext cx="334999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D948B213-D8E8-4B60-81F5-40A0E237C9B9}"/>
              </a:ext>
            </a:extLst>
          </p:cNvPr>
          <p:cNvSpPr txBox="1"/>
          <p:nvPr/>
        </p:nvSpPr>
        <p:spPr>
          <a:xfrm>
            <a:off x="2076112" y="1814516"/>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a:t>
            </a:r>
            <a:endParaRPr lang="en-US" altLang="zh-CN" sz="1400" dirty="0">
              <a:solidFill>
                <a:schemeClr val="tx1">
                  <a:lumMod val="75000"/>
                  <a:lumOff val="25000"/>
                </a:schemeClr>
              </a:solidFill>
              <a:cs typeface="+mn-ea"/>
              <a:sym typeface="+mn-lt"/>
            </a:endParaRPr>
          </a:p>
        </p:txBody>
      </p:sp>
      <p:sp>
        <p:nvSpPr>
          <p:cNvPr id="41" name="Google Shape;86;p19">
            <a:extLst>
              <a:ext uri="{FF2B5EF4-FFF2-40B4-BE49-F238E27FC236}">
                <a16:creationId xmlns:a16="http://schemas.microsoft.com/office/drawing/2014/main" id="{9B6DC440-5B26-41F8-B5AD-AC9607C6EA21}"/>
              </a:ext>
            </a:extLst>
          </p:cNvPr>
          <p:cNvSpPr txBox="1"/>
          <p:nvPr/>
        </p:nvSpPr>
        <p:spPr>
          <a:xfrm>
            <a:off x="8241769" y="3775224"/>
            <a:ext cx="321000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id="{14434FFD-C4B8-40D7-AF31-849BAAA14B1A}"/>
              </a:ext>
            </a:extLst>
          </p:cNvPr>
          <p:cNvSpPr txBox="1"/>
          <p:nvPr/>
        </p:nvSpPr>
        <p:spPr>
          <a:xfrm>
            <a:off x="8290328" y="4130285"/>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a:t>
            </a:r>
            <a:endParaRPr lang="en-US" altLang="zh-CN" sz="1400" dirty="0">
              <a:solidFill>
                <a:schemeClr val="tx1">
                  <a:lumMod val="75000"/>
                  <a:lumOff val="25000"/>
                </a:schemeClr>
              </a:solidFill>
              <a:cs typeface="+mn-ea"/>
              <a:sym typeface="+mn-lt"/>
            </a:endParaRPr>
          </a:p>
        </p:txBody>
      </p:sp>
      <p:sp>
        <p:nvSpPr>
          <p:cNvPr id="43" name="Google Shape;86;p19">
            <a:extLst>
              <a:ext uri="{FF2B5EF4-FFF2-40B4-BE49-F238E27FC236}">
                <a16:creationId xmlns:a16="http://schemas.microsoft.com/office/drawing/2014/main" id="{B56E62D9-4596-458E-90EF-0CCA78D37075}"/>
              </a:ext>
            </a:extLst>
          </p:cNvPr>
          <p:cNvSpPr txBox="1"/>
          <p:nvPr/>
        </p:nvSpPr>
        <p:spPr>
          <a:xfrm>
            <a:off x="5377552" y="1473459"/>
            <a:ext cx="327921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44" name="文本框 43">
            <a:extLst>
              <a:ext uri="{FF2B5EF4-FFF2-40B4-BE49-F238E27FC236}">
                <a16:creationId xmlns:a16="http://schemas.microsoft.com/office/drawing/2014/main" id="{090A0157-6549-4F2D-ADD5-5B0B5B288E49}"/>
              </a:ext>
            </a:extLst>
          </p:cNvPr>
          <p:cNvSpPr txBox="1"/>
          <p:nvPr/>
        </p:nvSpPr>
        <p:spPr>
          <a:xfrm>
            <a:off x="5426110" y="1828520"/>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a:t>
            </a:r>
            <a:endParaRPr lang="en-US" altLang="zh-CN" sz="1400" dirty="0">
              <a:solidFill>
                <a:schemeClr val="tx1">
                  <a:lumMod val="75000"/>
                  <a:lumOff val="25000"/>
                </a:schemeClr>
              </a:solidFill>
              <a:cs typeface="+mn-ea"/>
              <a:sym typeface="+mn-lt"/>
            </a:endParaRPr>
          </a:p>
        </p:txBody>
      </p:sp>
      <p:sp>
        <p:nvSpPr>
          <p:cNvPr id="45" name="Google Shape;86;p19">
            <a:extLst>
              <a:ext uri="{FF2B5EF4-FFF2-40B4-BE49-F238E27FC236}">
                <a16:creationId xmlns:a16="http://schemas.microsoft.com/office/drawing/2014/main" id="{F93BF7A3-C62B-4BB0-AD95-2BB72D17F375}"/>
              </a:ext>
            </a:extLst>
          </p:cNvPr>
          <p:cNvSpPr txBox="1"/>
          <p:nvPr/>
        </p:nvSpPr>
        <p:spPr>
          <a:xfrm>
            <a:off x="5831998" y="5211402"/>
            <a:ext cx="323114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46" name="文本框 45">
            <a:extLst>
              <a:ext uri="{FF2B5EF4-FFF2-40B4-BE49-F238E27FC236}">
                <a16:creationId xmlns:a16="http://schemas.microsoft.com/office/drawing/2014/main" id="{C60B0558-895D-476D-88E8-520EB5726830}"/>
              </a:ext>
            </a:extLst>
          </p:cNvPr>
          <p:cNvSpPr txBox="1"/>
          <p:nvPr/>
        </p:nvSpPr>
        <p:spPr>
          <a:xfrm>
            <a:off x="5880556" y="5566463"/>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405088037"/>
      </p:ext>
    </p:extLst>
  </p:cSld>
  <p:clrMapOvr>
    <a:masterClrMapping/>
  </p:clrMapOvr>
  <p:transition spd="med" advTm="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p:tgtEl>
                                          <p:spTgt spid="40"/>
                                        </p:tgtEl>
                                        <p:attrNameLst>
                                          <p:attrName>ppt_y</p:attrName>
                                        </p:attrNameLst>
                                      </p:cBhvr>
                                      <p:tavLst>
                                        <p:tav tm="0">
                                          <p:val>
                                            <p:strVal val="#ppt_y+#ppt_h*1.125000"/>
                                          </p:val>
                                        </p:tav>
                                        <p:tav tm="100000">
                                          <p:val>
                                            <p:strVal val="#ppt_y"/>
                                          </p:val>
                                        </p:tav>
                                      </p:tavLst>
                                    </p:anim>
                                    <p:animEffect transition="in" filter="wipe(up)">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p:tgtEl>
                                          <p:spTgt spid="44"/>
                                        </p:tgtEl>
                                        <p:attrNameLst>
                                          <p:attrName>ppt_y</p:attrName>
                                        </p:attrNameLst>
                                      </p:cBhvr>
                                      <p:tavLst>
                                        <p:tav tm="0">
                                          <p:val>
                                            <p:strVal val="#ppt_y+#ppt_h*1.125000"/>
                                          </p:val>
                                        </p:tav>
                                        <p:tav tm="100000">
                                          <p:val>
                                            <p:strVal val="#ppt_y"/>
                                          </p:val>
                                        </p:tav>
                                      </p:tavLst>
                                    </p:anim>
                                    <p:animEffect transition="in" filter="wipe(up)">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ppt_y</p:attrName>
                                        </p:attrNameLst>
                                      </p:cBhvr>
                                      <p:tavLst>
                                        <p:tav tm="0">
                                          <p:val>
                                            <p:strVal val="#ppt_y+#ppt_h*1.125000"/>
                                          </p:val>
                                        </p:tav>
                                        <p:tav tm="100000">
                                          <p:val>
                                            <p:strVal val="#ppt_y"/>
                                          </p:val>
                                        </p:tav>
                                      </p:tavLst>
                                    </p:anim>
                                    <p:animEffect transition="in" filter="wipe(up)">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p:bldP spid="41" grpId="0"/>
      <p:bldP spid="42" grpId="0" bldLvl="0"/>
      <p:bldP spid="43" grpId="0"/>
      <p:bldP spid="44" grpId="0" bldLvl="0"/>
      <p:bldP spid="45" grpId="0"/>
      <p:bldP spid="46"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033616"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4" name="等腰三角形 3">
            <a:extLst>
              <a:ext uri="{FF2B5EF4-FFF2-40B4-BE49-F238E27FC236}">
                <a16:creationId xmlns:a16="http://schemas.microsoft.com/office/drawing/2014/main" id="{623D5ADC-983B-4822-8865-0F64C0A53777}"/>
              </a:ext>
            </a:extLst>
          </p:cNvPr>
          <p:cNvSpPr>
            <a:spLocks noChangeAspect="1"/>
          </p:cNvSpPr>
          <p:nvPr/>
        </p:nvSpPr>
        <p:spPr>
          <a:xfrm>
            <a:off x="911289" y="2734022"/>
            <a:ext cx="4320000" cy="3724138"/>
          </a:xfrm>
          <a:prstGeom prst="triangle">
            <a:avLst/>
          </a:prstGeom>
          <a:gradFill>
            <a:gsLst>
              <a:gs pos="0">
                <a:srgbClr val="2A5EF6"/>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7" name="等腰三角形 6">
            <a:extLst>
              <a:ext uri="{FF2B5EF4-FFF2-40B4-BE49-F238E27FC236}">
                <a16:creationId xmlns:a16="http://schemas.microsoft.com/office/drawing/2014/main" id="{2BB23D16-678B-41E3-9DD9-F6B6EB676747}"/>
              </a:ext>
            </a:extLst>
          </p:cNvPr>
          <p:cNvSpPr>
            <a:spLocks noChangeAspect="1"/>
          </p:cNvSpPr>
          <p:nvPr/>
        </p:nvSpPr>
        <p:spPr>
          <a:xfrm>
            <a:off x="2222571" y="3864436"/>
            <a:ext cx="3008718" cy="2593723"/>
          </a:xfrm>
          <a:prstGeom prst="triangle">
            <a:avLst/>
          </a:prstGeom>
          <a:gradFill>
            <a:gsLst>
              <a:gs pos="0">
                <a:srgbClr val="2A5EF6"/>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等腰三角形 7">
            <a:extLst>
              <a:ext uri="{FF2B5EF4-FFF2-40B4-BE49-F238E27FC236}">
                <a16:creationId xmlns:a16="http://schemas.microsoft.com/office/drawing/2014/main" id="{66024E55-1F6F-45C5-A1AC-93840DE7A6E2}"/>
              </a:ext>
            </a:extLst>
          </p:cNvPr>
          <p:cNvSpPr>
            <a:spLocks noChangeAspect="1"/>
          </p:cNvSpPr>
          <p:nvPr/>
        </p:nvSpPr>
        <p:spPr>
          <a:xfrm>
            <a:off x="3436586" y="4948398"/>
            <a:ext cx="1751323" cy="1509761"/>
          </a:xfrm>
          <a:prstGeom prst="triangle">
            <a:avLst/>
          </a:prstGeom>
          <a:gradFill>
            <a:gsLst>
              <a:gs pos="0">
                <a:srgbClr val="2A5EF6"/>
              </a:gs>
              <a:gs pos="100000">
                <a:srgbClr val="C651E8"/>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cxnSp>
        <p:nvCxnSpPr>
          <p:cNvPr id="9" name="肘形连接符 16">
            <a:extLst>
              <a:ext uri="{FF2B5EF4-FFF2-40B4-BE49-F238E27FC236}">
                <a16:creationId xmlns:a16="http://schemas.microsoft.com/office/drawing/2014/main" id="{CAB2DCCB-8BAC-496E-AAA1-0D699C24B46E}"/>
              </a:ext>
            </a:extLst>
          </p:cNvPr>
          <p:cNvCxnSpPr>
            <a:stCxn id="4" idx="0"/>
          </p:cNvCxnSpPr>
          <p:nvPr/>
        </p:nvCxnSpPr>
        <p:spPr>
          <a:xfrm rot="5400000" flipH="1" flipV="1">
            <a:off x="4504608" y="854732"/>
            <a:ext cx="445973" cy="3312608"/>
          </a:xfrm>
          <a:prstGeom prst="bentConnector2">
            <a:avLst/>
          </a:prstGeom>
          <a:ln w="19050">
            <a:solidFill>
              <a:srgbClr val="294AF4"/>
            </a:solidFill>
          </a:ln>
        </p:spPr>
        <p:style>
          <a:lnRef idx="1">
            <a:schemeClr val="accent1"/>
          </a:lnRef>
          <a:fillRef idx="0">
            <a:schemeClr val="accent1"/>
          </a:fillRef>
          <a:effectRef idx="0">
            <a:schemeClr val="accent1"/>
          </a:effectRef>
          <a:fontRef idx="minor">
            <a:schemeClr val="tx1"/>
          </a:fontRef>
        </p:style>
      </p:cxnSp>
      <p:cxnSp>
        <p:nvCxnSpPr>
          <p:cNvPr id="10" name="肘形连接符 17">
            <a:extLst>
              <a:ext uri="{FF2B5EF4-FFF2-40B4-BE49-F238E27FC236}">
                <a16:creationId xmlns:a16="http://schemas.microsoft.com/office/drawing/2014/main" id="{44D687A8-702D-4066-A5F2-590FBCD14418}"/>
              </a:ext>
            </a:extLst>
          </p:cNvPr>
          <p:cNvCxnSpPr>
            <a:cxnSpLocks/>
          </p:cNvCxnSpPr>
          <p:nvPr/>
        </p:nvCxnSpPr>
        <p:spPr>
          <a:xfrm rot="5400000" flipH="1" flipV="1">
            <a:off x="4896560" y="2474524"/>
            <a:ext cx="433349" cy="2772608"/>
          </a:xfrm>
          <a:prstGeom prst="bentConnector2">
            <a:avLst/>
          </a:prstGeom>
          <a:ln w="19050">
            <a:solidFill>
              <a:srgbClr val="294AF4"/>
            </a:solidFill>
          </a:ln>
        </p:spPr>
        <p:style>
          <a:lnRef idx="1">
            <a:schemeClr val="accent1"/>
          </a:lnRef>
          <a:fillRef idx="0">
            <a:schemeClr val="accent1"/>
          </a:fillRef>
          <a:effectRef idx="0">
            <a:schemeClr val="accent1"/>
          </a:effectRef>
          <a:fontRef idx="minor">
            <a:schemeClr val="tx1"/>
          </a:fontRef>
        </p:style>
      </p:cxnSp>
      <p:cxnSp>
        <p:nvCxnSpPr>
          <p:cNvPr id="11" name="肘形连接符 18">
            <a:extLst>
              <a:ext uri="{FF2B5EF4-FFF2-40B4-BE49-F238E27FC236}">
                <a16:creationId xmlns:a16="http://schemas.microsoft.com/office/drawing/2014/main" id="{6F45D3A5-015F-4F95-9E51-564509A0A9B2}"/>
              </a:ext>
            </a:extLst>
          </p:cNvPr>
          <p:cNvCxnSpPr>
            <a:cxnSpLocks/>
          </p:cNvCxnSpPr>
          <p:nvPr/>
        </p:nvCxnSpPr>
        <p:spPr>
          <a:xfrm rot="5400000" flipH="1" flipV="1">
            <a:off x="5211578" y="4020720"/>
            <a:ext cx="420726" cy="2232608"/>
          </a:xfrm>
          <a:prstGeom prst="bentConnector2">
            <a:avLst/>
          </a:prstGeom>
          <a:ln w="19050">
            <a:solidFill>
              <a:srgbClr val="294AF4"/>
            </a:solidFill>
          </a:ln>
        </p:spPr>
        <p:style>
          <a:lnRef idx="1">
            <a:schemeClr val="accent1"/>
          </a:lnRef>
          <a:fillRef idx="0">
            <a:schemeClr val="accent1"/>
          </a:fillRef>
          <a:effectRef idx="0">
            <a:schemeClr val="accent1"/>
          </a:effectRef>
          <a:fontRef idx="minor">
            <a:schemeClr val="tx1"/>
          </a:fontRef>
        </p:style>
      </p:cxnSp>
      <p:sp>
        <p:nvSpPr>
          <p:cNvPr id="12" name="Freeform 217">
            <a:extLst>
              <a:ext uri="{FF2B5EF4-FFF2-40B4-BE49-F238E27FC236}">
                <a16:creationId xmlns:a16="http://schemas.microsoft.com/office/drawing/2014/main" id="{43FA5E4C-5A72-4944-9B6E-19E34D59AFF0}"/>
              </a:ext>
            </a:extLst>
          </p:cNvPr>
          <p:cNvSpPr>
            <a:spLocks noChangeAspect="1" noEditPoints="1"/>
          </p:cNvSpPr>
          <p:nvPr/>
        </p:nvSpPr>
        <p:spPr bwMode="auto">
          <a:xfrm>
            <a:off x="3532048" y="4545349"/>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3" name="Freeform 218">
            <a:extLst>
              <a:ext uri="{FF2B5EF4-FFF2-40B4-BE49-F238E27FC236}">
                <a16:creationId xmlns:a16="http://schemas.microsoft.com/office/drawing/2014/main" id="{0D7A4536-AC5E-4E94-A22A-6D024B8DEC2D}"/>
              </a:ext>
            </a:extLst>
          </p:cNvPr>
          <p:cNvSpPr>
            <a:spLocks noChangeAspect="1" noEditPoints="1"/>
          </p:cNvSpPr>
          <p:nvPr/>
        </p:nvSpPr>
        <p:spPr bwMode="auto">
          <a:xfrm>
            <a:off x="2846645" y="3463272"/>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4" name="Freeform 219">
            <a:extLst>
              <a:ext uri="{FF2B5EF4-FFF2-40B4-BE49-F238E27FC236}">
                <a16:creationId xmlns:a16="http://schemas.microsoft.com/office/drawing/2014/main" id="{7801944E-30FC-42FD-8302-A161DAC57FCC}"/>
              </a:ext>
            </a:extLst>
          </p:cNvPr>
          <p:cNvSpPr>
            <a:spLocks noChangeAspect="1" noEditPoints="1"/>
          </p:cNvSpPr>
          <p:nvPr/>
        </p:nvSpPr>
        <p:spPr bwMode="auto">
          <a:xfrm>
            <a:off x="4261238" y="5703278"/>
            <a:ext cx="308693" cy="39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5" name="Google Shape;86;p19">
            <a:extLst>
              <a:ext uri="{FF2B5EF4-FFF2-40B4-BE49-F238E27FC236}">
                <a16:creationId xmlns:a16="http://schemas.microsoft.com/office/drawing/2014/main" id="{A39A3B79-13DC-4587-B78C-429B33855BD9}"/>
              </a:ext>
            </a:extLst>
          </p:cNvPr>
          <p:cNvSpPr txBox="1"/>
          <p:nvPr/>
        </p:nvSpPr>
        <p:spPr>
          <a:xfrm>
            <a:off x="6771861" y="1978149"/>
            <a:ext cx="3634882"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EC2EA010-1C5C-4831-A23D-CA48D9C4EC53}"/>
              </a:ext>
            </a:extLst>
          </p:cNvPr>
          <p:cNvSpPr txBox="1"/>
          <p:nvPr/>
        </p:nvSpPr>
        <p:spPr>
          <a:xfrm>
            <a:off x="6789146" y="2288917"/>
            <a:ext cx="41499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altLang="zh-CN" sz="1400" dirty="0">
                <a:solidFill>
                  <a:schemeClr val="tx1">
                    <a:lumMod val="75000"/>
                    <a:lumOff val="25000"/>
                  </a:schemeClr>
                </a:solidFill>
                <a:cs typeface="+mn-ea"/>
                <a:sym typeface="+mn-lt"/>
              </a:rPr>
              <a:t>Please enter text here.</a:t>
            </a:r>
          </a:p>
        </p:txBody>
      </p:sp>
      <p:sp>
        <p:nvSpPr>
          <p:cNvPr id="17" name="Google Shape;86;p19">
            <a:extLst>
              <a:ext uri="{FF2B5EF4-FFF2-40B4-BE49-F238E27FC236}">
                <a16:creationId xmlns:a16="http://schemas.microsoft.com/office/drawing/2014/main" id="{A2683990-0C81-454E-8DA7-C86C1A37104C}"/>
              </a:ext>
            </a:extLst>
          </p:cNvPr>
          <p:cNvSpPr txBox="1"/>
          <p:nvPr/>
        </p:nvSpPr>
        <p:spPr>
          <a:xfrm>
            <a:off x="6818800" y="3304365"/>
            <a:ext cx="3689543"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BB4E4181-AD33-42F8-B026-003E226E3C71}"/>
              </a:ext>
            </a:extLst>
          </p:cNvPr>
          <p:cNvSpPr txBox="1"/>
          <p:nvPr/>
        </p:nvSpPr>
        <p:spPr>
          <a:xfrm>
            <a:off x="6836085" y="3615133"/>
            <a:ext cx="41499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altLang="zh-CN" sz="1400" dirty="0">
                <a:solidFill>
                  <a:schemeClr val="tx1">
                    <a:lumMod val="75000"/>
                    <a:lumOff val="25000"/>
                  </a:schemeClr>
                </a:solidFill>
                <a:cs typeface="+mn-ea"/>
                <a:sym typeface="+mn-lt"/>
              </a:rPr>
              <a:t>Please enter text here.</a:t>
            </a:r>
          </a:p>
        </p:txBody>
      </p:sp>
      <p:sp>
        <p:nvSpPr>
          <p:cNvPr id="19" name="Google Shape;86;p19">
            <a:extLst>
              <a:ext uri="{FF2B5EF4-FFF2-40B4-BE49-F238E27FC236}">
                <a16:creationId xmlns:a16="http://schemas.microsoft.com/office/drawing/2014/main" id="{4B1DE388-CC64-46DF-82A7-DFBE36503C3C}"/>
              </a:ext>
            </a:extLst>
          </p:cNvPr>
          <p:cNvSpPr txBox="1"/>
          <p:nvPr/>
        </p:nvSpPr>
        <p:spPr>
          <a:xfrm>
            <a:off x="6818800" y="4630581"/>
            <a:ext cx="3805657"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F08BBCB8-8CFA-4AB4-A593-ED547B868941}"/>
              </a:ext>
            </a:extLst>
          </p:cNvPr>
          <p:cNvSpPr txBox="1"/>
          <p:nvPr/>
        </p:nvSpPr>
        <p:spPr>
          <a:xfrm>
            <a:off x="6836085" y="4941349"/>
            <a:ext cx="41499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altLang="zh-CN" sz="1400" dirty="0">
                <a:solidFill>
                  <a:schemeClr val="tx1">
                    <a:lumMod val="75000"/>
                    <a:lumOff val="25000"/>
                  </a:schemeClr>
                </a:solidFill>
                <a:cs typeface="+mn-ea"/>
                <a:sym typeface="+mn-lt"/>
              </a:rPr>
              <a:t>Please enter text here.</a:t>
            </a:r>
          </a:p>
        </p:txBody>
      </p:sp>
    </p:spTree>
    <p:extLst>
      <p:ext uri="{BB962C8B-B14F-4D97-AF65-F5344CB8AC3E}">
        <p14:creationId xmlns:p14="http://schemas.microsoft.com/office/powerpoint/2010/main" val="3880223566"/>
      </p:ext>
    </p:extLst>
  </p:cSld>
  <p:clrMapOvr>
    <a:masterClrMapping/>
  </p:clrMapOvr>
  <p:transition spd="med" advTm="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500"/>
                            </p:stCondLst>
                            <p:childTnLst>
                              <p:par>
                                <p:cTn id="66" presetID="1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ppt_y</p:attrName>
                                        </p:attrNameLst>
                                      </p:cBhvr>
                                      <p:tavLst>
                                        <p:tav tm="0">
                                          <p:val>
                                            <p:strVal val="#ppt_y+#ppt_h*1.125000"/>
                                          </p:val>
                                        </p:tav>
                                        <p:tav tm="100000">
                                          <p:val>
                                            <p:strVal val="#ppt_y"/>
                                          </p:val>
                                        </p:tav>
                                      </p:tavLst>
                                    </p:anim>
                                    <p:animEffect transition="in" filter="wipe(up)">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500"/>
                            </p:stCondLst>
                            <p:childTnLst>
                              <p:par>
                                <p:cTn id="76" presetID="12" presetClass="entr" presetSubtype="4"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p:tgtEl>
                                          <p:spTgt spid="18"/>
                                        </p:tgtEl>
                                        <p:attrNameLst>
                                          <p:attrName>ppt_y</p:attrName>
                                        </p:attrNameLst>
                                      </p:cBhvr>
                                      <p:tavLst>
                                        <p:tav tm="0">
                                          <p:val>
                                            <p:strVal val="#ppt_y+#ppt_h*1.125000"/>
                                          </p:val>
                                        </p:tav>
                                        <p:tav tm="100000">
                                          <p:val>
                                            <p:strVal val="#ppt_y"/>
                                          </p:val>
                                        </p:tav>
                                      </p:tavLst>
                                    </p:anim>
                                    <p:animEffect transition="in" filter="wipe(up)">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500"/>
                            </p:stCondLst>
                            <p:childTnLst>
                              <p:par>
                                <p:cTn id="86" presetID="12" presetClass="entr" presetSubtype="4"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p:tgtEl>
                                          <p:spTgt spid="20"/>
                                        </p:tgtEl>
                                        <p:attrNameLst>
                                          <p:attrName>ppt_y</p:attrName>
                                        </p:attrNameLst>
                                      </p:cBhvr>
                                      <p:tavLst>
                                        <p:tav tm="0">
                                          <p:val>
                                            <p:strVal val="#ppt_y+#ppt_h*1.125000"/>
                                          </p:val>
                                        </p:tav>
                                        <p:tav tm="100000">
                                          <p:val>
                                            <p:strVal val="#ppt_y"/>
                                          </p:val>
                                        </p:tav>
                                      </p:tavLst>
                                    </p:anim>
                                    <p:animEffect transition="in" filter="wipe(up)">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7" grpId="0" bldLvl="0" animBg="1"/>
      <p:bldP spid="8" grpId="0" bldLvl="0" animBg="1"/>
      <p:bldP spid="12" grpId="0" bldLvl="0" animBg="1"/>
      <p:bldP spid="13" grpId="0" bldLvl="0" animBg="1"/>
      <p:bldP spid="14" grpId="0" bldLvl="0" animBg="1"/>
      <p:bldP spid="15" grpId="0"/>
      <p:bldP spid="16" grpId="0" bldLvl="0"/>
      <p:bldP spid="17" grpId="0"/>
      <p:bldP spid="18" grpId="0" bldLvl="0"/>
      <p:bldP spid="19" grpId="0"/>
      <p:bldP spid="20"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7858" y="-2266139"/>
            <a:ext cx="6576788" cy="11671494"/>
          </a:xfrm>
          <a:prstGeom prst="rect">
            <a:avLst/>
          </a:prstGeom>
        </p:spPr>
      </p:pic>
      <p:pic>
        <p:nvPicPr>
          <p:cNvPr id="7" name="图片 6">
            <a:extLst>
              <a:ext uri="{FF2B5EF4-FFF2-40B4-BE49-F238E27FC236}">
                <a16:creationId xmlns:a16="http://schemas.microsoft.com/office/drawing/2014/main" id="{FC705C47-6C3D-4398-B457-56DB8CA4B284}"/>
              </a:ext>
            </a:extLst>
          </p:cNvPr>
          <p:cNvPicPr>
            <a:picLocks noChangeAspect="1"/>
          </p:cNvPicPr>
          <p:nvPr/>
        </p:nvPicPr>
        <p:blipFill rotWithShape="1">
          <a:blip r:embed="rId3">
            <a:extLst>
              <a:ext uri="{28A0092B-C50C-407E-A947-70E740481C1C}">
                <a14:useLocalDpi xmlns:a14="http://schemas.microsoft.com/office/drawing/2010/main" val="0"/>
              </a:ext>
            </a:extLst>
          </a:blip>
          <a:srcRect t="4399" r="5918"/>
          <a:stretch/>
        </p:blipFill>
        <p:spPr>
          <a:xfrm rot="5400000">
            <a:off x="2961143" y="-2200368"/>
            <a:ext cx="6187824" cy="11150991"/>
          </a:xfrm>
          <a:prstGeom prst="rect">
            <a:avLst/>
          </a:prstGeom>
        </p:spPr>
      </p:pic>
      <p:sp>
        <p:nvSpPr>
          <p:cNvPr id="8" name="矩形 7">
            <a:extLst>
              <a:ext uri="{FF2B5EF4-FFF2-40B4-BE49-F238E27FC236}">
                <a16:creationId xmlns:a16="http://schemas.microsoft.com/office/drawing/2014/main" id="{4D863F84-0324-4D78-A350-6D33BDE7CE84}"/>
              </a:ext>
            </a:extLst>
          </p:cNvPr>
          <p:cNvSpPr/>
          <p:nvPr/>
        </p:nvSpPr>
        <p:spPr>
          <a:xfrm>
            <a:off x="3336492" y="2590297"/>
            <a:ext cx="6039520" cy="1569660"/>
          </a:xfrm>
          <a:prstGeom prst="rect">
            <a:avLst/>
          </a:prstGeom>
        </p:spPr>
        <p:txBody>
          <a:bodyPr wrap="square">
            <a:spAutoFit/>
          </a:bodyPr>
          <a:lstStyle/>
          <a:p>
            <a:r>
              <a:rPr lang="zh-CN" altLang="en-US" sz="9600" b="1" dirty="0">
                <a:solidFill>
                  <a:schemeClr val="bg1"/>
                </a:solidFill>
                <a:effectLst>
                  <a:outerShdw blurRad="88900" dist="38100" dir="2700000" sx="102000" sy="102000" algn="tl" rotWithShape="0">
                    <a:prstClr val="black">
                      <a:alpha val="20000"/>
                    </a:prstClr>
                  </a:outerShdw>
                </a:effectLst>
                <a:cs typeface="+mn-ea"/>
                <a:sym typeface="+mn-lt"/>
              </a:rPr>
              <a:t>Thank you</a:t>
            </a:r>
          </a:p>
        </p:txBody>
      </p:sp>
      <p:grpSp>
        <p:nvGrpSpPr>
          <p:cNvPr id="12" name="组合 11">
            <a:extLst>
              <a:ext uri="{FF2B5EF4-FFF2-40B4-BE49-F238E27FC236}">
                <a16:creationId xmlns:a16="http://schemas.microsoft.com/office/drawing/2014/main" id="{8BB389CB-0F5E-4798-87BD-0BE311F1D0D1}"/>
              </a:ext>
            </a:extLst>
          </p:cNvPr>
          <p:cNvGrpSpPr/>
          <p:nvPr/>
        </p:nvGrpSpPr>
        <p:grpSpPr>
          <a:xfrm rot="5400000">
            <a:off x="597667" y="5560448"/>
            <a:ext cx="450584" cy="239150"/>
            <a:chOff x="6925455" y="944382"/>
            <a:chExt cx="734320" cy="389744"/>
          </a:xfrm>
          <a:gradFill>
            <a:gsLst>
              <a:gs pos="0">
                <a:srgbClr val="C435DD"/>
              </a:gs>
              <a:gs pos="100000">
                <a:srgbClr val="2443F4"/>
              </a:gs>
            </a:gsLst>
            <a:lin ang="2700000" scaled="0"/>
          </a:gradFill>
        </p:grpSpPr>
        <p:sp>
          <p:nvSpPr>
            <p:cNvPr id="13" name="箭头: V 形 12">
              <a:extLst>
                <a:ext uri="{FF2B5EF4-FFF2-40B4-BE49-F238E27FC236}">
                  <a16:creationId xmlns:a16="http://schemas.microsoft.com/office/drawing/2014/main" id="{9C514B3A-62C7-442A-B53C-6A879BED9F90}"/>
                </a:ext>
              </a:extLst>
            </p:cNvPr>
            <p:cNvSpPr/>
            <p:nvPr/>
          </p:nvSpPr>
          <p:spPr>
            <a:xfrm>
              <a:off x="6925455" y="944382"/>
              <a:ext cx="261539" cy="389744"/>
            </a:xfrm>
            <a:prstGeom prst="chevron">
              <a:avLst>
                <a:gd name="adj" fmla="val 697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a:extLst>
                <a:ext uri="{FF2B5EF4-FFF2-40B4-BE49-F238E27FC236}">
                  <a16:creationId xmlns:a16="http://schemas.microsoft.com/office/drawing/2014/main" id="{0AE01BBD-4FE0-4810-BC83-FC58A9763EE1}"/>
                </a:ext>
              </a:extLst>
            </p:cNvPr>
            <p:cNvSpPr/>
            <p:nvPr/>
          </p:nvSpPr>
          <p:spPr>
            <a:xfrm>
              <a:off x="7143306" y="944382"/>
              <a:ext cx="261539" cy="389744"/>
            </a:xfrm>
            <a:prstGeom prst="chevron">
              <a:avLst>
                <a:gd name="adj" fmla="val 697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箭头: V 形 14">
              <a:extLst>
                <a:ext uri="{FF2B5EF4-FFF2-40B4-BE49-F238E27FC236}">
                  <a16:creationId xmlns:a16="http://schemas.microsoft.com/office/drawing/2014/main" id="{AECD57FA-76F9-4B7C-8A27-CAE0281F7801}"/>
                </a:ext>
              </a:extLst>
            </p:cNvPr>
            <p:cNvSpPr/>
            <p:nvPr/>
          </p:nvSpPr>
          <p:spPr>
            <a:xfrm>
              <a:off x="7398236" y="944382"/>
              <a:ext cx="261539" cy="389744"/>
            </a:xfrm>
            <a:prstGeom prst="chevron">
              <a:avLst>
                <a:gd name="adj" fmla="val 697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9" name="Rounded Rectangle 7">
            <a:extLst>
              <a:ext uri="{FF2B5EF4-FFF2-40B4-BE49-F238E27FC236}">
                <a16:creationId xmlns:a16="http://schemas.microsoft.com/office/drawing/2014/main" id="{53FB2E3D-DC80-4D83-9577-ACE0DD9979AE}"/>
              </a:ext>
            </a:extLst>
          </p:cNvPr>
          <p:cNvSpPr/>
          <p:nvPr/>
        </p:nvSpPr>
        <p:spPr>
          <a:xfrm>
            <a:off x="9235338" y="337953"/>
            <a:ext cx="1684599" cy="413563"/>
          </a:xfrm>
          <a:prstGeom prst="roundRect">
            <a:avLst>
              <a:gd name="adj" fmla="val 50000"/>
            </a:avLst>
          </a:prstGeom>
          <a:solidFill>
            <a:schemeClr val="bg1">
              <a:alpha val="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C651E8"/>
                </a:solidFill>
              </a:rPr>
              <a:t>LOGO</a:t>
            </a:r>
            <a:endParaRPr lang="ko-KR" altLang="en-US" sz="2700" dirty="0">
              <a:solidFill>
                <a:srgbClr val="C651E8"/>
              </a:solidFill>
            </a:endParaRPr>
          </a:p>
        </p:txBody>
      </p:sp>
      <p:sp>
        <p:nvSpPr>
          <p:cNvPr id="10" name="TextBox 3">
            <a:hlinkClick r:id="rId4"/>
            <a:extLst>
              <a:ext uri="{FF2B5EF4-FFF2-40B4-BE49-F238E27FC236}">
                <a16:creationId xmlns:a16="http://schemas.microsoft.com/office/drawing/2014/main" id="{13A008C1-2E76-48AD-9681-A785E6C6EA39}"/>
              </a:ext>
            </a:extLst>
          </p:cNvPr>
          <p:cNvSpPr txBox="1"/>
          <p:nvPr/>
        </p:nvSpPr>
        <p:spPr>
          <a:xfrm>
            <a:off x="703384" y="6453674"/>
            <a:ext cx="5169613" cy="246221"/>
          </a:xfrm>
          <a:prstGeom prst="rect">
            <a:avLst/>
          </a:prstGeom>
          <a:noFill/>
        </p:spPr>
        <p:txBody>
          <a:bodyPr wrap="square" rtlCol="0">
            <a:spAutoFit/>
          </a:bodyPr>
          <a:lstStyle/>
          <a:p>
            <a:r>
              <a:rPr lang="en-US" altLang="zh-CN" sz="1000" dirty="0">
                <a:solidFill>
                  <a:srgbClr val="294AF4"/>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294AF4"/>
              </a:solidFill>
              <a:cs typeface="Arial" pitchFamily="34" charset="0"/>
            </a:endParaRPr>
          </a:p>
        </p:txBody>
      </p:sp>
    </p:spTree>
    <p:extLst>
      <p:ext uri="{BB962C8B-B14F-4D97-AF65-F5344CB8AC3E}">
        <p14:creationId xmlns:p14="http://schemas.microsoft.com/office/powerpoint/2010/main" val="400957923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7858" y="-2266139"/>
            <a:ext cx="6576788" cy="11671494"/>
          </a:xfrm>
          <a:prstGeom prst="rect">
            <a:avLst/>
          </a:prstGeom>
        </p:spPr>
      </p:pic>
      <p:pic>
        <p:nvPicPr>
          <p:cNvPr id="7" name="图片 6">
            <a:extLst>
              <a:ext uri="{FF2B5EF4-FFF2-40B4-BE49-F238E27FC236}">
                <a16:creationId xmlns:a16="http://schemas.microsoft.com/office/drawing/2014/main" id="{FC705C47-6C3D-4398-B457-56DB8CA4B284}"/>
              </a:ext>
            </a:extLst>
          </p:cNvPr>
          <p:cNvPicPr>
            <a:picLocks noChangeAspect="1"/>
          </p:cNvPicPr>
          <p:nvPr/>
        </p:nvPicPr>
        <p:blipFill rotWithShape="1">
          <a:blip r:embed="rId3">
            <a:extLst>
              <a:ext uri="{28A0092B-C50C-407E-A947-70E740481C1C}">
                <a14:useLocalDpi xmlns:a14="http://schemas.microsoft.com/office/drawing/2010/main" val="0"/>
              </a:ext>
            </a:extLst>
          </a:blip>
          <a:srcRect t="4399" r="5918"/>
          <a:stretch/>
        </p:blipFill>
        <p:spPr>
          <a:xfrm rot="5400000">
            <a:off x="2961143" y="-2200368"/>
            <a:ext cx="6187824" cy="11150991"/>
          </a:xfrm>
          <a:prstGeom prst="rect">
            <a:avLst/>
          </a:prstGeom>
        </p:spPr>
      </p:pic>
      <p:sp>
        <p:nvSpPr>
          <p:cNvPr id="8" name="矩形 7">
            <a:extLst>
              <a:ext uri="{FF2B5EF4-FFF2-40B4-BE49-F238E27FC236}">
                <a16:creationId xmlns:a16="http://schemas.microsoft.com/office/drawing/2014/main" id="{4D863F84-0324-4D78-A350-6D33BDE7CE84}"/>
              </a:ext>
            </a:extLst>
          </p:cNvPr>
          <p:cNvSpPr/>
          <p:nvPr/>
        </p:nvSpPr>
        <p:spPr>
          <a:xfrm>
            <a:off x="3594890" y="2930084"/>
            <a:ext cx="5522720" cy="1200329"/>
          </a:xfrm>
          <a:prstGeom prst="rect">
            <a:avLst/>
          </a:prstGeom>
        </p:spPr>
        <p:txBody>
          <a:bodyPr wrap="square">
            <a:spAutoFit/>
          </a:bodyPr>
          <a:lstStyle/>
          <a:p>
            <a:pPr algn="dist"/>
            <a:r>
              <a:rPr lang="zh-CN" altLang="en-US" sz="7200" b="1" dirty="0">
                <a:solidFill>
                  <a:schemeClr val="bg1"/>
                </a:solidFill>
                <a:effectLst>
                  <a:outerShdw blurRad="88900" dist="38100" dir="2700000" sx="102000" sy="102000" algn="tl" rotWithShape="0">
                    <a:prstClr val="black">
                      <a:alpha val="20000"/>
                    </a:prstClr>
                  </a:outerShdw>
                </a:effectLst>
                <a:cs typeface="+mn-ea"/>
                <a:sym typeface="+mn-lt"/>
              </a:rPr>
              <a:t>Enter the title</a:t>
            </a:r>
          </a:p>
        </p:txBody>
      </p:sp>
      <p:sp>
        <p:nvSpPr>
          <p:cNvPr id="9" name="文本框 8">
            <a:extLst>
              <a:ext uri="{FF2B5EF4-FFF2-40B4-BE49-F238E27FC236}">
                <a16:creationId xmlns:a16="http://schemas.microsoft.com/office/drawing/2014/main" id="{B337C9BE-C336-46FD-B209-21C5A13DA456}"/>
              </a:ext>
            </a:extLst>
          </p:cNvPr>
          <p:cNvSpPr txBox="1"/>
          <p:nvPr/>
        </p:nvSpPr>
        <p:spPr>
          <a:xfrm>
            <a:off x="4462430" y="2006753"/>
            <a:ext cx="3787640" cy="923330"/>
          </a:xfrm>
          <a:prstGeom prst="rect">
            <a:avLst/>
          </a:prstGeom>
          <a:noFill/>
        </p:spPr>
        <p:txBody>
          <a:bodyPr wrap="square" rtlCol="0">
            <a:spAutoFit/>
          </a:bodyPr>
          <a:lstStyle/>
          <a:p>
            <a:pPr algn="ctr"/>
            <a:r>
              <a:rPr lang="en-US" altLang="zh-CN" sz="5400" b="1" dirty="0">
                <a:solidFill>
                  <a:schemeClr val="bg1"/>
                </a:solidFill>
                <a:cs typeface="+mn-ea"/>
                <a:sym typeface="+mn-lt"/>
              </a:rPr>
              <a:t>PART 01</a:t>
            </a:r>
            <a:endParaRPr lang="zh-CN" altLang="en-US" sz="5400" b="1" dirty="0">
              <a:solidFill>
                <a:schemeClr val="bg1"/>
              </a:solidFill>
              <a:cs typeface="+mn-ea"/>
              <a:sym typeface="+mn-lt"/>
            </a:endParaRPr>
          </a:p>
        </p:txBody>
      </p:sp>
      <p:sp>
        <p:nvSpPr>
          <p:cNvPr id="11" name="矩形: 圆角 10">
            <a:extLst>
              <a:ext uri="{FF2B5EF4-FFF2-40B4-BE49-F238E27FC236}">
                <a16:creationId xmlns:a16="http://schemas.microsoft.com/office/drawing/2014/main" id="{37D84770-6491-4AD2-89E3-F51CE2EB51F1}"/>
              </a:ext>
            </a:extLst>
          </p:cNvPr>
          <p:cNvSpPr/>
          <p:nvPr/>
        </p:nvSpPr>
        <p:spPr>
          <a:xfrm>
            <a:off x="5663106" y="4519375"/>
            <a:ext cx="1386289" cy="413488"/>
          </a:xfrm>
          <a:prstGeom prst="roundRect">
            <a:avLst>
              <a:gd name="adj" fmla="val 50000"/>
            </a:avLst>
          </a:prstGeom>
          <a:gradFill>
            <a:gsLst>
              <a:gs pos="0">
                <a:srgbClr val="C435DD"/>
              </a:gs>
              <a:gs pos="100000">
                <a:srgbClr val="2443F4"/>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Enter </a:t>
            </a:r>
            <a:endParaRPr lang="zh-CN" altLang="en-US" dirty="0">
              <a:cs typeface="+mn-ea"/>
              <a:sym typeface="+mn-lt"/>
            </a:endParaRPr>
          </a:p>
        </p:txBody>
      </p:sp>
    </p:spTree>
    <p:extLst>
      <p:ext uri="{BB962C8B-B14F-4D97-AF65-F5344CB8AC3E}">
        <p14:creationId xmlns:p14="http://schemas.microsoft.com/office/powerpoint/2010/main" val="2439945507"/>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9A535D39-F559-4B35-AD19-248017F68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861631" flipV="1">
            <a:off x="-1357484" y="876334"/>
            <a:ext cx="6467666" cy="3662435"/>
          </a:xfrm>
          <a:prstGeom prst="rect">
            <a:avLst/>
          </a:prstGeom>
        </p:spPr>
      </p:pic>
      <p:sp>
        <p:nvSpPr>
          <p:cNvPr id="26" name="PA-文本框 9">
            <a:extLst>
              <a:ext uri="{FF2B5EF4-FFF2-40B4-BE49-F238E27FC236}">
                <a16:creationId xmlns:a16="http://schemas.microsoft.com/office/drawing/2014/main" id="{6277BF07-59FE-4BA3-A2DA-A175BD8FC9F2}"/>
              </a:ext>
            </a:extLst>
          </p:cNvPr>
          <p:cNvSpPr txBox="1"/>
          <p:nvPr>
            <p:custDataLst>
              <p:tags r:id="rId1"/>
            </p:custDataLst>
          </p:nvPr>
        </p:nvSpPr>
        <p:spPr>
          <a:xfrm>
            <a:off x="5434480" y="3862344"/>
            <a:ext cx="5628027" cy="170816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a:solidFill>
                  <a:schemeClr val="tx1">
                    <a:lumMod val="75000"/>
                    <a:lumOff val="25000"/>
                  </a:schemeClr>
                </a:solidFill>
                <a:latin typeface="+mn-lt"/>
                <a:ea typeface="+mn-ea"/>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400" dirty="0">
              <a:solidFill>
                <a:schemeClr val="tx1">
                  <a:lumMod val="75000"/>
                  <a:lumOff val="25000"/>
                </a:schemeClr>
              </a:solidFill>
              <a:latin typeface="+mn-lt"/>
              <a:ea typeface="+mn-ea"/>
              <a:cs typeface="+mn-ea"/>
              <a:sym typeface="+mn-lt"/>
            </a:endParaRPr>
          </a:p>
        </p:txBody>
      </p:sp>
      <p:grpSp>
        <p:nvGrpSpPr>
          <p:cNvPr id="27" name="Group 9">
            <a:extLst>
              <a:ext uri="{FF2B5EF4-FFF2-40B4-BE49-F238E27FC236}">
                <a16:creationId xmlns:a16="http://schemas.microsoft.com/office/drawing/2014/main" id="{5C5B767C-AFB0-462B-BF97-2ED5D2F2025A}"/>
              </a:ext>
            </a:extLst>
          </p:cNvPr>
          <p:cNvGrpSpPr/>
          <p:nvPr/>
        </p:nvGrpSpPr>
        <p:grpSpPr>
          <a:xfrm>
            <a:off x="5643077" y="2909989"/>
            <a:ext cx="341147" cy="490299"/>
            <a:chOff x="-3175" y="-3175"/>
            <a:chExt cx="341313" cy="490538"/>
          </a:xfrm>
          <a:gradFill>
            <a:gsLst>
              <a:gs pos="0">
                <a:srgbClr val="294AF4"/>
              </a:gs>
              <a:gs pos="100000">
                <a:srgbClr val="C651E8"/>
              </a:gs>
            </a:gsLst>
            <a:lin ang="15000000" scaled="0"/>
          </a:gradFill>
        </p:grpSpPr>
        <p:sp>
          <p:nvSpPr>
            <p:cNvPr id="28" name="Freeform 16">
              <a:extLst>
                <a:ext uri="{FF2B5EF4-FFF2-40B4-BE49-F238E27FC236}">
                  <a16:creationId xmlns:a16="http://schemas.microsoft.com/office/drawing/2014/main" id="{22C26B2F-264C-4E81-8DE2-FBB512DD319F}"/>
                </a:ext>
              </a:extLst>
            </p:cNvPr>
            <p:cNvSpPr>
              <a:spLocks noEditPoints="1"/>
            </p:cNvSpPr>
            <p:nvPr/>
          </p:nvSpPr>
          <p:spPr bwMode="auto">
            <a:xfrm>
              <a:off x="-3175"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29" name="Freeform 17">
              <a:extLst>
                <a:ext uri="{FF2B5EF4-FFF2-40B4-BE49-F238E27FC236}">
                  <a16:creationId xmlns:a16="http://schemas.microsoft.com/office/drawing/2014/main" id="{F5B97D3D-5469-4C70-A3C4-202601E4704F}"/>
                </a:ext>
              </a:extLst>
            </p:cNvPr>
            <p:cNvSpPr/>
            <p:nvPr/>
          </p:nvSpPr>
          <p:spPr bwMode="auto">
            <a:xfrm>
              <a:off x="73025"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grpSp>
        <p:nvGrpSpPr>
          <p:cNvPr id="30" name="Group 12">
            <a:extLst>
              <a:ext uri="{FF2B5EF4-FFF2-40B4-BE49-F238E27FC236}">
                <a16:creationId xmlns:a16="http://schemas.microsoft.com/office/drawing/2014/main" id="{32A6AADB-C58F-4B48-BE94-BEAFEDF0C31E}"/>
              </a:ext>
            </a:extLst>
          </p:cNvPr>
          <p:cNvGrpSpPr/>
          <p:nvPr/>
        </p:nvGrpSpPr>
        <p:grpSpPr>
          <a:xfrm>
            <a:off x="6654047" y="2909988"/>
            <a:ext cx="461738" cy="490299"/>
            <a:chOff x="7938" y="4763"/>
            <a:chExt cx="461963" cy="490538"/>
          </a:xfrm>
          <a:gradFill>
            <a:gsLst>
              <a:gs pos="0">
                <a:srgbClr val="294AF4"/>
              </a:gs>
              <a:gs pos="100000">
                <a:srgbClr val="C651E8"/>
              </a:gs>
            </a:gsLst>
            <a:lin ang="15000000" scaled="0"/>
          </a:gradFill>
        </p:grpSpPr>
        <p:sp>
          <p:nvSpPr>
            <p:cNvPr id="31" name="Freeform 27">
              <a:extLst>
                <a:ext uri="{FF2B5EF4-FFF2-40B4-BE49-F238E27FC236}">
                  <a16:creationId xmlns:a16="http://schemas.microsoft.com/office/drawing/2014/main" id="{AD8BAB01-A760-43EC-94E1-DA0498911CFE}"/>
                </a:ext>
              </a:extLst>
            </p:cNvPr>
            <p:cNvSpPr>
              <a:spLocks noEditPoints="1"/>
            </p:cNvSpPr>
            <p:nvPr/>
          </p:nvSpPr>
          <p:spPr bwMode="auto">
            <a:xfrm>
              <a:off x="7938" y="4763"/>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2" name="Freeform 28">
              <a:extLst>
                <a:ext uri="{FF2B5EF4-FFF2-40B4-BE49-F238E27FC236}">
                  <a16:creationId xmlns:a16="http://schemas.microsoft.com/office/drawing/2014/main" id="{2BAA790F-A7F8-427E-A079-4026E5718E1A}"/>
                </a:ext>
              </a:extLst>
            </p:cNvPr>
            <p:cNvSpPr>
              <a:spLocks noEditPoints="1"/>
            </p:cNvSpPr>
            <p:nvPr/>
          </p:nvSpPr>
          <p:spPr bwMode="auto">
            <a:xfrm>
              <a:off x="68263" y="65088"/>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3" name="Freeform 29">
              <a:extLst>
                <a:ext uri="{FF2B5EF4-FFF2-40B4-BE49-F238E27FC236}">
                  <a16:creationId xmlns:a16="http://schemas.microsoft.com/office/drawing/2014/main" id="{480BC1DD-1138-46E6-88DD-8133FEFA351E}"/>
                </a:ext>
              </a:extLst>
            </p:cNvPr>
            <p:cNvSpPr>
              <a:spLocks noEditPoints="1"/>
            </p:cNvSpPr>
            <p:nvPr/>
          </p:nvSpPr>
          <p:spPr bwMode="auto">
            <a:xfrm>
              <a:off x="254000" y="111125"/>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grpSp>
      <p:sp>
        <p:nvSpPr>
          <p:cNvPr id="34" name="Freeform 33">
            <a:extLst>
              <a:ext uri="{FF2B5EF4-FFF2-40B4-BE49-F238E27FC236}">
                <a16:creationId xmlns:a16="http://schemas.microsoft.com/office/drawing/2014/main" id="{2B252107-6167-4708-A2CE-374AC74587E6}"/>
              </a:ext>
            </a:extLst>
          </p:cNvPr>
          <p:cNvSpPr>
            <a:spLocks noEditPoints="1"/>
          </p:cNvSpPr>
          <p:nvPr/>
        </p:nvSpPr>
        <p:spPr bwMode="auto">
          <a:xfrm>
            <a:off x="7782915" y="2953367"/>
            <a:ext cx="490299" cy="44692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gradFill>
            <a:gsLst>
              <a:gs pos="0">
                <a:srgbClr val="294AF4"/>
              </a:gs>
              <a:gs pos="100000">
                <a:srgbClr val="C651E8"/>
              </a:gs>
            </a:gsLst>
            <a:lin ang="15000000" scaled="0"/>
          </a:gradFill>
          <a:ln>
            <a:noFill/>
          </a:ln>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35" name="TextBox 7">
            <a:extLst>
              <a:ext uri="{FF2B5EF4-FFF2-40B4-BE49-F238E27FC236}">
                <a16:creationId xmlns:a16="http://schemas.microsoft.com/office/drawing/2014/main" id="{8DBED4CD-6B22-4631-880D-354F90E8E104}"/>
              </a:ext>
            </a:extLst>
          </p:cNvPr>
          <p:cNvSpPr txBox="1"/>
          <p:nvPr/>
        </p:nvSpPr>
        <p:spPr>
          <a:xfrm>
            <a:off x="5434480" y="1961160"/>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the page title content</a:t>
            </a:r>
          </a:p>
        </p:txBody>
      </p:sp>
      <p:sp>
        <p:nvSpPr>
          <p:cNvPr id="36" name="Google Shape;86;p19">
            <a:extLst>
              <a:ext uri="{FF2B5EF4-FFF2-40B4-BE49-F238E27FC236}">
                <a16:creationId xmlns:a16="http://schemas.microsoft.com/office/drawing/2014/main" id="{7B3E4E62-1FF0-48E3-853C-C4C546AF98A2}"/>
              </a:ext>
            </a:extLst>
          </p:cNvPr>
          <p:cNvSpPr txBox="1"/>
          <p:nvPr/>
        </p:nvSpPr>
        <p:spPr>
          <a:xfrm>
            <a:off x="5434480" y="1526890"/>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 HERE</a:t>
            </a:r>
            <a:endParaRPr sz="2400" b="0" i="0" u="none" strike="noStrike" cap="none" dirty="0">
              <a:solidFill>
                <a:schemeClr val="tx1">
                  <a:lumMod val="75000"/>
                  <a:lumOff val="25000"/>
                </a:schemeClr>
              </a:solidFill>
              <a:cs typeface="+mn-ea"/>
              <a:sym typeface="+mn-lt"/>
            </a:endParaRPr>
          </a:p>
        </p:txBody>
      </p:sp>
      <p:pic>
        <p:nvPicPr>
          <p:cNvPr id="37" name="图片 36">
            <a:extLst>
              <a:ext uri="{FF2B5EF4-FFF2-40B4-BE49-F238E27FC236}">
                <a16:creationId xmlns:a16="http://schemas.microsoft.com/office/drawing/2014/main" id="{7305AE77-FBB3-43BF-BD67-A809F5752B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73954" flipH="1" flipV="1">
            <a:off x="10378665" y="1181911"/>
            <a:ext cx="728641" cy="625092"/>
          </a:xfrm>
          <a:prstGeom prst="rect">
            <a:avLst/>
          </a:prstGeom>
        </p:spPr>
      </p:pic>
    </p:spTree>
    <p:extLst>
      <p:ext uri="{BB962C8B-B14F-4D97-AF65-F5344CB8AC3E}">
        <p14:creationId xmlns:p14="http://schemas.microsoft.com/office/powerpoint/2010/main" val="253105486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53" presetClass="entr" presetSubtype="16"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73EC114-7244-4DB8-BC6D-C988EFCC61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89" b="8089"/>
          <a:stretch/>
        </p:blipFill>
        <p:spPr>
          <a:xfrm rot="5400000" flipV="1">
            <a:off x="1052389" y="997185"/>
            <a:ext cx="2377223" cy="2377223"/>
          </a:xfrm>
          <a:prstGeom prst="rect">
            <a:avLst/>
          </a:prstGeom>
          <a:ln>
            <a:solidFill>
              <a:srgbClr val="2A5EF6"/>
            </a:solidFill>
          </a:ln>
        </p:spPr>
      </p:pic>
      <p:sp>
        <p:nvSpPr>
          <p:cNvPr id="2" name="矩形 1">
            <a:extLst>
              <a:ext uri="{FF2B5EF4-FFF2-40B4-BE49-F238E27FC236}">
                <a16:creationId xmlns:a16="http://schemas.microsoft.com/office/drawing/2014/main" id="{5049F6F7-DD3E-4B64-A3B1-2FF9D9C17A5F}"/>
              </a:ext>
            </a:extLst>
          </p:cNvPr>
          <p:cNvSpPr/>
          <p:nvPr/>
        </p:nvSpPr>
        <p:spPr>
          <a:xfrm>
            <a:off x="3562066" y="997185"/>
            <a:ext cx="2377224" cy="2377224"/>
          </a:xfrm>
          <a:prstGeom prst="rect">
            <a:avLst/>
          </a:prstGeom>
          <a:noFill/>
          <a:ln>
            <a:solidFill>
              <a:srgbClr val="2A5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DF9DFCEF-2F20-4902-8759-377BE0D09167}"/>
              </a:ext>
            </a:extLst>
          </p:cNvPr>
          <p:cNvSpPr/>
          <p:nvPr/>
        </p:nvSpPr>
        <p:spPr>
          <a:xfrm>
            <a:off x="6096000" y="997185"/>
            <a:ext cx="2377224" cy="2377224"/>
          </a:xfrm>
          <a:prstGeom prst="rect">
            <a:avLst/>
          </a:prstGeom>
          <a:noFill/>
          <a:ln>
            <a:solidFill>
              <a:srgbClr val="2A5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D89E0CC1-393E-4E35-8A9A-12E9536637DB}"/>
              </a:ext>
            </a:extLst>
          </p:cNvPr>
          <p:cNvSpPr/>
          <p:nvPr/>
        </p:nvSpPr>
        <p:spPr>
          <a:xfrm>
            <a:off x="3562066" y="3562965"/>
            <a:ext cx="2377224" cy="2377224"/>
          </a:xfrm>
          <a:prstGeom prst="rect">
            <a:avLst/>
          </a:prstGeom>
          <a:noFill/>
          <a:ln>
            <a:solidFill>
              <a:srgbClr val="2A5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752D9098-8D84-4DE9-9066-9B6569D9E7BA}"/>
              </a:ext>
            </a:extLst>
          </p:cNvPr>
          <p:cNvSpPr/>
          <p:nvPr/>
        </p:nvSpPr>
        <p:spPr>
          <a:xfrm>
            <a:off x="6096000" y="3562965"/>
            <a:ext cx="2377224" cy="2377224"/>
          </a:xfrm>
          <a:prstGeom prst="rect">
            <a:avLst/>
          </a:prstGeom>
          <a:noFill/>
          <a:ln>
            <a:solidFill>
              <a:srgbClr val="2A5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a16="http://schemas.microsoft.com/office/drawing/2014/main" id="{B9B3D064-686D-4EE0-A7B7-FBC946C936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89" b="8089"/>
          <a:stretch/>
        </p:blipFill>
        <p:spPr>
          <a:xfrm rot="5400000" flipV="1">
            <a:off x="8629934" y="3562964"/>
            <a:ext cx="2377223" cy="2377223"/>
          </a:xfrm>
          <a:prstGeom prst="rect">
            <a:avLst/>
          </a:prstGeom>
          <a:ln>
            <a:solidFill>
              <a:srgbClr val="2A5EF6"/>
            </a:solidFill>
          </a:ln>
        </p:spPr>
      </p:pic>
      <p:sp>
        <p:nvSpPr>
          <p:cNvPr id="18" name="矩形 17">
            <a:extLst>
              <a:ext uri="{FF2B5EF4-FFF2-40B4-BE49-F238E27FC236}">
                <a16:creationId xmlns:a16="http://schemas.microsoft.com/office/drawing/2014/main" id="{743D2D8A-A98B-4CA6-BA11-2D416B22FB48}"/>
              </a:ext>
            </a:extLst>
          </p:cNvPr>
          <p:cNvSpPr/>
          <p:nvPr/>
        </p:nvSpPr>
        <p:spPr>
          <a:xfrm>
            <a:off x="1028132" y="3563863"/>
            <a:ext cx="2377224" cy="2377224"/>
          </a:xfrm>
          <a:prstGeom prst="rect">
            <a:avLst/>
          </a:prstGeom>
          <a:noFill/>
          <a:ln>
            <a:solidFill>
              <a:srgbClr val="2A5E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7">
            <a:extLst>
              <a:ext uri="{FF2B5EF4-FFF2-40B4-BE49-F238E27FC236}">
                <a16:creationId xmlns:a16="http://schemas.microsoft.com/office/drawing/2014/main" id="{18A16B58-E276-4C16-8D94-ADD24258A9E7}"/>
              </a:ext>
            </a:extLst>
          </p:cNvPr>
          <p:cNvSpPr txBox="1"/>
          <p:nvPr/>
        </p:nvSpPr>
        <p:spPr>
          <a:xfrm>
            <a:off x="9015651" y="2070341"/>
            <a:ext cx="2266966" cy="584775"/>
          </a:xfrm>
          <a:prstGeom prst="rect">
            <a:avLst/>
          </a:prstGeom>
          <a:noFill/>
        </p:spPr>
        <p:txBody>
          <a:bodyPr wrap="none" rtlCol="0">
            <a:spAutoFit/>
          </a:bodyPr>
          <a:lstStyle/>
          <a:p>
            <a:pPr algn="r"/>
            <a:r>
              <a:rPr lang="zh-CN" altLang="en-US" sz="3200" dirty="0">
                <a:solidFill>
                  <a:schemeClr val="tx1">
                    <a:lumMod val="75000"/>
                    <a:lumOff val="25000"/>
                  </a:schemeClr>
                </a:solidFill>
                <a:cs typeface="+mn-ea"/>
                <a:sym typeface="+mn-lt"/>
              </a:rPr>
              <a:t>Add the title</a:t>
            </a:r>
          </a:p>
        </p:txBody>
      </p:sp>
      <p:sp>
        <p:nvSpPr>
          <p:cNvPr id="21" name="Google Shape;86;p19">
            <a:extLst>
              <a:ext uri="{FF2B5EF4-FFF2-40B4-BE49-F238E27FC236}">
                <a16:creationId xmlns:a16="http://schemas.microsoft.com/office/drawing/2014/main" id="{6427E5CD-FE97-4D61-AB67-584F0E25AB3C}"/>
              </a:ext>
            </a:extLst>
          </p:cNvPr>
          <p:cNvSpPr txBox="1"/>
          <p:nvPr/>
        </p:nvSpPr>
        <p:spPr>
          <a:xfrm>
            <a:off x="9027886" y="1636072"/>
            <a:ext cx="2187025"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a:t>
            </a:r>
            <a:endParaRPr sz="2400" b="0" i="0" u="none" strike="noStrike" cap="none"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F920A1ED-172A-4EA2-9EBC-A90239A97D20}"/>
              </a:ext>
            </a:extLst>
          </p:cNvPr>
          <p:cNvSpPr txBox="1"/>
          <p:nvPr/>
        </p:nvSpPr>
        <p:spPr>
          <a:xfrm>
            <a:off x="3573521" y="1897171"/>
            <a:ext cx="2260288"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here</a:t>
            </a:r>
          </a:p>
        </p:txBody>
      </p:sp>
      <p:sp>
        <p:nvSpPr>
          <p:cNvPr id="23" name="文本框 22">
            <a:extLst>
              <a:ext uri="{FF2B5EF4-FFF2-40B4-BE49-F238E27FC236}">
                <a16:creationId xmlns:a16="http://schemas.microsoft.com/office/drawing/2014/main" id="{1F085760-FE34-4574-9DF5-5D3A659F65F5}"/>
              </a:ext>
            </a:extLst>
          </p:cNvPr>
          <p:cNvSpPr txBox="1"/>
          <p:nvPr/>
        </p:nvSpPr>
        <p:spPr>
          <a:xfrm>
            <a:off x="3641227" y="1436796"/>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sp>
        <p:nvSpPr>
          <p:cNvPr id="24" name="矩形 23">
            <a:extLst>
              <a:ext uri="{FF2B5EF4-FFF2-40B4-BE49-F238E27FC236}">
                <a16:creationId xmlns:a16="http://schemas.microsoft.com/office/drawing/2014/main" id="{BFF90FA8-663B-4C6E-BECA-1A214076660F}"/>
              </a:ext>
            </a:extLst>
          </p:cNvPr>
          <p:cNvSpPr/>
          <p:nvPr/>
        </p:nvSpPr>
        <p:spPr>
          <a:xfrm>
            <a:off x="1455142" y="1139317"/>
            <a:ext cx="1797673" cy="1862048"/>
          </a:xfrm>
          <a:prstGeom prst="rect">
            <a:avLst/>
          </a:prstGeom>
        </p:spPr>
        <p:txBody>
          <a:bodyPr wrap="square">
            <a:spAutoFit/>
          </a:bodyPr>
          <a:lstStyle/>
          <a:p>
            <a:r>
              <a:rPr lang="en-US" altLang="zh-CN" sz="11500" b="1" dirty="0">
                <a:solidFill>
                  <a:schemeClr val="bg1"/>
                </a:solidFill>
                <a:effectLst>
                  <a:outerShdw blurRad="88900" dist="38100" dir="2700000" sx="102000" sy="102000" algn="tl" rotWithShape="0">
                    <a:prstClr val="black">
                      <a:alpha val="20000"/>
                    </a:prstClr>
                  </a:outerShdw>
                </a:effectLst>
                <a:cs typeface="+mn-ea"/>
                <a:sym typeface="+mn-lt"/>
              </a:rPr>
              <a:t>A</a:t>
            </a:r>
            <a:endParaRPr lang="zh-CN" altLang="en-US" sz="11500" b="1" dirty="0">
              <a:solidFill>
                <a:schemeClr val="bg1"/>
              </a:solidFill>
              <a:effectLst>
                <a:outerShdw blurRad="88900" dist="38100" dir="2700000" sx="102000" sy="102000" algn="tl" rotWithShape="0">
                  <a:prstClr val="black">
                    <a:alpha val="20000"/>
                  </a:prstClr>
                </a:outerShdw>
              </a:effectLst>
              <a:cs typeface="+mn-ea"/>
              <a:sym typeface="+mn-lt"/>
            </a:endParaRPr>
          </a:p>
        </p:txBody>
      </p:sp>
      <p:sp>
        <p:nvSpPr>
          <p:cNvPr id="25" name="矩形 24">
            <a:extLst>
              <a:ext uri="{FF2B5EF4-FFF2-40B4-BE49-F238E27FC236}">
                <a16:creationId xmlns:a16="http://schemas.microsoft.com/office/drawing/2014/main" id="{1CD795B6-BEBB-4B3E-9447-BB3C2DCFE010}"/>
              </a:ext>
            </a:extLst>
          </p:cNvPr>
          <p:cNvSpPr/>
          <p:nvPr/>
        </p:nvSpPr>
        <p:spPr>
          <a:xfrm>
            <a:off x="3683823" y="3595195"/>
            <a:ext cx="2159636" cy="2215991"/>
          </a:xfrm>
          <a:prstGeom prst="rect">
            <a:avLst/>
          </a:prstGeom>
        </p:spPr>
        <p:txBody>
          <a:bodyPr wrap="square">
            <a:spAutoFit/>
          </a:bodyPr>
          <a:lstStyle/>
          <a:p>
            <a:r>
              <a:rPr lang="en-US" altLang="zh-CN" sz="13800" b="1" dirty="0">
                <a:gradFill>
                  <a:gsLst>
                    <a:gs pos="16000">
                      <a:srgbClr val="294AF4"/>
                    </a:gs>
                    <a:gs pos="100000">
                      <a:srgbClr val="C651E8"/>
                    </a:gs>
                  </a:gsLst>
                  <a:lin ang="12900000" scaled="0"/>
                </a:gradFill>
                <a:effectLst>
                  <a:outerShdw blurRad="88900" dist="38100" dir="2700000" sx="102000" sy="102000" algn="tl" rotWithShape="0">
                    <a:prstClr val="black">
                      <a:alpha val="20000"/>
                    </a:prstClr>
                  </a:outerShdw>
                </a:effectLst>
                <a:cs typeface="+mn-ea"/>
                <a:sym typeface="+mn-lt"/>
              </a:rPr>
              <a:t>B</a:t>
            </a:r>
            <a:endParaRPr lang="zh-CN" altLang="en-US" sz="13800" b="1" dirty="0">
              <a:gradFill>
                <a:gsLst>
                  <a:gs pos="16000">
                    <a:srgbClr val="294AF4"/>
                  </a:gs>
                  <a:gs pos="100000">
                    <a:srgbClr val="C651E8"/>
                  </a:gs>
                </a:gsLst>
                <a:lin ang="12900000" scaled="0"/>
              </a:gradFill>
              <a:effectLst>
                <a:outerShdw blurRad="88900" dist="38100" dir="2700000" sx="102000" sy="102000" algn="tl" rotWithShape="0">
                  <a:prstClr val="black">
                    <a:alpha val="20000"/>
                  </a:prstClr>
                </a:outerShdw>
              </a:effectLst>
              <a:cs typeface="+mn-ea"/>
              <a:sym typeface="+mn-lt"/>
            </a:endParaRPr>
          </a:p>
        </p:txBody>
      </p:sp>
      <p:sp>
        <p:nvSpPr>
          <p:cNvPr id="26" name="文本框 25">
            <a:extLst>
              <a:ext uri="{FF2B5EF4-FFF2-40B4-BE49-F238E27FC236}">
                <a16:creationId xmlns:a16="http://schemas.microsoft.com/office/drawing/2014/main" id="{A2BEF99C-20D1-4D00-8348-97D9807673A1}"/>
              </a:ext>
            </a:extLst>
          </p:cNvPr>
          <p:cNvSpPr txBox="1"/>
          <p:nvPr/>
        </p:nvSpPr>
        <p:spPr>
          <a:xfrm>
            <a:off x="6058225" y="1882657"/>
            <a:ext cx="2260288"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here</a:t>
            </a:r>
          </a:p>
        </p:txBody>
      </p:sp>
      <p:sp>
        <p:nvSpPr>
          <p:cNvPr id="27" name="文本框 26">
            <a:extLst>
              <a:ext uri="{FF2B5EF4-FFF2-40B4-BE49-F238E27FC236}">
                <a16:creationId xmlns:a16="http://schemas.microsoft.com/office/drawing/2014/main" id="{34B9415A-14FB-4792-934B-6819E211485D}"/>
              </a:ext>
            </a:extLst>
          </p:cNvPr>
          <p:cNvSpPr txBox="1"/>
          <p:nvPr/>
        </p:nvSpPr>
        <p:spPr>
          <a:xfrm>
            <a:off x="6125931" y="1436796"/>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sp>
        <p:nvSpPr>
          <p:cNvPr id="28" name="文本框 27">
            <a:extLst>
              <a:ext uri="{FF2B5EF4-FFF2-40B4-BE49-F238E27FC236}">
                <a16:creationId xmlns:a16="http://schemas.microsoft.com/office/drawing/2014/main" id="{2E40790F-5262-420D-A9C4-09A893E7F2AB}"/>
              </a:ext>
            </a:extLst>
          </p:cNvPr>
          <p:cNvSpPr txBox="1"/>
          <p:nvPr/>
        </p:nvSpPr>
        <p:spPr>
          <a:xfrm>
            <a:off x="1028132" y="4525991"/>
            <a:ext cx="2310994"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here</a:t>
            </a:r>
          </a:p>
        </p:txBody>
      </p:sp>
      <p:sp>
        <p:nvSpPr>
          <p:cNvPr id="29" name="文本框 28">
            <a:extLst>
              <a:ext uri="{FF2B5EF4-FFF2-40B4-BE49-F238E27FC236}">
                <a16:creationId xmlns:a16="http://schemas.microsoft.com/office/drawing/2014/main" id="{8357D0C2-D863-4A93-812E-772394650E17}"/>
              </a:ext>
            </a:extLst>
          </p:cNvPr>
          <p:cNvSpPr txBox="1"/>
          <p:nvPr/>
        </p:nvSpPr>
        <p:spPr>
          <a:xfrm>
            <a:off x="1146544" y="4152700"/>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sp>
        <p:nvSpPr>
          <p:cNvPr id="30" name="文本框 29">
            <a:extLst>
              <a:ext uri="{FF2B5EF4-FFF2-40B4-BE49-F238E27FC236}">
                <a16:creationId xmlns:a16="http://schemas.microsoft.com/office/drawing/2014/main" id="{32C8AF63-7262-42A7-B448-EDD4AD9BF20E}"/>
              </a:ext>
            </a:extLst>
          </p:cNvPr>
          <p:cNvSpPr txBox="1"/>
          <p:nvPr/>
        </p:nvSpPr>
        <p:spPr>
          <a:xfrm>
            <a:off x="6114346" y="4525991"/>
            <a:ext cx="2260288"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here</a:t>
            </a:r>
          </a:p>
        </p:txBody>
      </p:sp>
      <p:sp>
        <p:nvSpPr>
          <p:cNvPr id="31" name="文本框 30">
            <a:extLst>
              <a:ext uri="{FF2B5EF4-FFF2-40B4-BE49-F238E27FC236}">
                <a16:creationId xmlns:a16="http://schemas.microsoft.com/office/drawing/2014/main" id="{86DF23AE-D8E2-4E7D-940F-090FB1AEE3CA}"/>
              </a:ext>
            </a:extLst>
          </p:cNvPr>
          <p:cNvSpPr txBox="1"/>
          <p:nvPr/>
        </p:nvSpPr>
        <p:spPr>
          <a:xfrm>
            <a:off x="6182052" y="4152700"/>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spTree>
    <p:extLst>
      <p:ext uri="{BB962C8B-B14F-4D97-AF65-F5344CB8AC3E}">
        <p14:creationId xmlns:p14="http://schemas.microsoft.com/office/powerpoint/2010/main" val="3039155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ppt_y</p:attrName>
                                        </p:attrNameLst>
                                      </p:cBhvr>
                                      <p:tavLst>
                                        <p:tav tm="0">
                                          <p:val>
                                            <p:strVal val="#ppt_y+#ppt_h*1.125000"/>
                                          </p:val>
                                        </p:tav>
                                        <p:tav tm="100000">
                                          <p:val>
                                            <p:strVal val="#ppt_y"/>
                                          </p:val>
                                        </p:tav>
                                      </p:tavLst>
                                    </p:anim>
                                    <p:animEffect transition="in" filter="wipe(up)">
                                      <p:cBhvr>
                                        <p:cTn id="17" dur="500"/>
                                        <p:tgtEl>
                                          <p:spTgt spid="2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80">
                                          <p:stCondLst>
                                            <p:cond delay="0"/>
                                          </p:stCondLst>
                                        </p:cTn>
                                        <p:tgtEl>
                                          <p:spTgt spid="24"/>
                                        </p:tgtEl>
                                      </p:cBhvr>
                                    </p:animEffect>
                                    <p:anim calcmode="lin" valueType="num">
                                      <p:cBhvr>
                                        <p:cTn id="2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3" dur="26">
                                          <p:stCondLst>
                                            <p:cond delay="650"/>
                                          </p:stCondLst>
                                        </p:cTn>
                                        <p:tgtEl>
                                          <p:spTgt spid="24"/>
                                        </p:tgtEl>
                                      </p:cBhvr>
                                      <p:to x="100000" y="60000"/>
                                    </p:animScale>
                                    <p:animScale>
                                      <p:cBhvr>
                                        <p:cTn id="34" dur="166" decel="50000">
                                          <p:stCondLst>
                                            <p:cond delay="676"/>
                                          </p:stCondLst>
                                        </p:cTn>
                                        <p:tgtEl>
                                          <p:spTgt spid="24"/>
                                        </p:tgtEl>
                                      </p:cBhvr>
                                      <p:to x="100000" y="100000"/>
                                    </p:animScale>
                                    <p:animScale>
                                      <p:cBhvr>
                                        <p:cTn id="35" dur="26">
                                          <p:stCondLst>
                                            <p:cond delay="1312"/>
                                          </p:stCondLst>
                                        </p:cTn>
                                        <p:tgtEl>
                                          <p:spTgt spid="24"/>
                                        </p:tgtEl>
                                      </p:cBhvr>
                                      <p:to x="100000" y="80000"/>
                                    </p:animScale>
                                    <p:animScale>
                                      <p:cBhvr>
                                        <p:cTn id="36" dur="166" decel="50000">
                                          <p:stCondLst>
                                            <p:cond delay="1338"/>
                                          </p:stCondLst>
                                        </p:cTn>
                                        <p:tgtEl>
                                          <p:spTgt spid="24"/>
                                        </p:tgtEl>
                                      </p:cBhvr>
                                      <p:to x="100000" y="100000"/>
                                    </p:animScale>
                                    <p:animScale>
                                      <p:cBhvr>
                                        <p:cTn id="37" dur="26">
                                          <p:stCondLst>
                                            <p:cond delay="1642"/>
                                          </p:stCondLst>
                                        </p:cTn>
                                        <p:tgtEl>
                                          <p:spTgt spid="24"/>
                                        </p:tgtEl>
                                      </p:cBhvr>
                                      <p:to x="100000" y="90000"/>
                                    </p:animScale>
                                    <p:animScale>
                                      <p:cBhvr>
                                        <p:cTn id="38" dur="166" decel="50000">
                                          <p:stCondLst>
                                            <p:cond delay="1668"/>
                                          </p:stCondLst>
                                        </p:cTn>
                                        <p:tgtEl>
                                          <p:spTgt spid="24"/>
                                        </p:tgtEl>
                                      </p:cBhvr>
                                      <p:to x="100000" y="100000"/>
                                    </p:animScale>
                                    <p:animScale>
                                      <p:cBhvr>
                                        <p:cTn id="39" dur="26">
                                          <p:stCondLst>
                                            <p:cond delay="1808"/>
                                          </p:stCondLst>
                                        </p:cTn>
                                        <p:tgtEl>
                                          <p:spTgt spid="24"/>
                                        </p:tgtEl>
                                      </p:cBhvr>
                                      <p:to x="100000" y="95000"/>
                                    </p:animScale>
                                    <p:animScale>
                                      <p:cBhvr>
                                        <p:cTn id="40" dur="166" decel="50000">
                                          <p:stCondLst>
                                            <p:cond delay="1834"/>
                                          </p:stCondLst>
                                        </p:cTn>
                                        <p:tgtEl>
                                          <p:spTgt spid="2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80">
                                          <p:stCondLst>
                                            <p:cond delay="0"/>
                                          </p:stCondLst>
                                        </p:cTn>
                                        <p:tgtEl>
                                          <p:spTgt spid="25"/>
                                        </p:tgtEl>
                                      </p:cBhvr>
                                    </p:animEffect>
                                    <p:anim calcmode="lin" valueType="num">
                                      <p:cBhvr>
                                        <p:cTn id="4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1" dur="26">
                                          <p:stCondLst>
                                            <p:cond delay="650"/>
                                          </p:stCondLst>
                                        </p:cTn>
                                        <p:tgtEl>
                                          <p:spTgt spid="25"/>
                                        </p:tgtEl>
                                      </p:cBhvr>
                                      <p:to x="100000" y="60000"/>
                                    </p:animScale>
                                    <p:animScale>
                                      <p:cBhvr>
                                        <p:cTn id="52" dur="166" decel="50000">
                                          <p:stCondLst>
                                            <p:cond delay="676"/>
                                          </p:stCondLst>
                                        </p:cTn>
                                        <p:tgtEl>
                                          <p:spTgt spid="25"/>
                                        </p:tgtEl>
                                      </p:cBhvr>
                                      <p:to x="100000" y="100000"/>
                                    </p:animScale>
                                    <p:animScale>
                                      <p:cBhvr>
                                        <p:cTn id="53" dur="26">
                                          <p:stCondLst>
                                            <p:cond delay="1312"/>
                                          </p:stCondLst>
                                        </p:cTn>
                                        <p:tgtEl>
                                          <p:spTgt spid="25"/>
                                        </p:tgtEl>
                                      </p:cBhvr>
                                      <p:to x="100000" y="80000"/>
                                    </p:animScale>
                                    <p:animScale>
                                      <p:cBhvr>
                                        <p:cTn id="54" dur="166" decel="50000">
                                          <p:stCondLst>
                                            <p:cond delay="1338"/>
                                          </p:stCondLst>
                                        </p:cTn>
                                        <p:tgtEl>
                                          <p:spTgt spid="25"/>
                                        </p:tgtEl>
                                      </p:cBhvr>
                                      <p:to x="100000" y="100000"/>
                                    </p:animScale>
                                    <p:animScale>
                                      <p:cBhvr>
                                        <p:cTn id="55" dur="26">
                                          <p:stCondLst>
                                            <p:cond delay="1642"/>
                                          </p:stCondLst>
                                        </p:cTn>
                                        <p:tgtEl>
                                          <p:spTgt spid="25"/>
                                        </p:tgtEl>
                                      </p:cBhvr>
                                      <p:to x="100000" y="90000"/>
                                    </p:animScale>
                                    <p:animScale>
                                      <p:cBhvr>
                                        <p:cTn id="56" dur="166" decel="50000">
                                          <p:stCondLst>
                                            <p:cond delay="1668"/>
                                          </p:stCondLst>
                                        </p:cTn>
                                        <p:tgtEl>
                                          <p:spTgt spid="25"/>
                                        </p:tgtEl>
                                      </p:cBhvr>
                                      <p:to x="100000" y="100000"/>
                                    </p:animScale>
                                    <p:animScale>
                                      <p:cBhvr>
                                        <p:cTn id="57" dur="26">
                                          <p:stCondLst>
                                            <p:cond delay="1808"/>
                                          </p:stCondLst>
                                        </p:cTn>
                                        <p:tgtEl>
                                          <p:spTgt spid="25"/>
                                        </p:tgtEl>
                                      </p:cBhvr>
                                      <p:to x="100000" y="95000"/>
                                    </p:animScale>
                                    <p:animScale>
                                      <p:cBhvr>
                                        <p:cTn id="58" dur="166" decel="50000">
                                          <p:stCondLst>
                                            <p:cond delay="1834"/>
                                          </p:stCondLst>
                                        </p:cTn>
                                        <p:tgtEl>
                                          <p:spTgt spid="25"/>
                                        </p:tgtEl>
                                      </p:cBhvr>
                                      <p:to x="100000" y="100000"/>
                                    </p:animScale>
                                  </p:childTnLst>
                                </p:cTn>
                              </p:par>
                            </p:childTnLst>
                          </p:cTn>
                        </p:par>
                        <p:par>
                          <p:cTn id="59" fill="hold">
                            <p:stCondLst>
                              <p:cond delay="2000"/>
                            </p:stCondLst>
                            <p:childTnLst>
                              <p:par>
                                <p:cTn id="60" presetID="1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ppt_y</p:attrName>
                                        </p:attrNameLst>
                                      </p:cBhvr>
                                      <p:tavLst>
                                        <p:tav tm="0">
                                          <p:val>
                                            <p:strVal val="#ppt_y+#ppt_h*1.125000"/>
                                          </p:val>
                                        </p:tav>
                                        <p:tav tm="100000">
                                          <p:val>
                                            <p:strVal val="#ppt_y"/>
                                          </p:val>
                                        </p:tav>
                                      </p:tavLst>
                                    </p:anim>
                                    <p:animEffect transition="in" filter="wipe(up)">
                                      <p:cBhvr>
                                        <p:cTn id="63" dur="500"/>
                                        <p:tgtEl>
                                          <p:spTgt spid="26"/>
                                        </p:tgtEl>
                                      </p:cBhvr>
                                    </p:animEffect>
                                  </p:childTnLst>
                                </p:cTn>
                              </p:par>
                            </p:childTnLst>
                          </p:cTn>
                        </p:par>
                        <p:par>
                          <p:cTn id="64" fill="hold">
                            <p:stCondLst>
                              <p:cond delay="2500"/>
                            </p:stCondLst>
                            <p:childTnLst>
                              <p:par>
                                <p:cTn id="65" presetID="1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ppt_y</p:attrName>
                                        </p:attrNameLst>
                                      </p:cBhvr>
                                      <p:tavLst>
                                        <p:tav tm="0">
                                          <p:val>
                                            <p:strVal val="#ppt_y+#ppt_h*1.125000"/>
                                          </p:val>
                                        </p:tav>
                                        <p:tav tm="100000">
                                          <p:val>
                                            <p:strVal val="#ppt_y"/>
                                          </p:val>
                                        </p:tav>
                                      </p:tavLst>
                                    </p:anim>
                                    <p:animEffect transition="in" filter="wipe(up)">
                                      <p:cBhvr>
                                        <p:cTn id="68" dur="500"/>
                                        <p:tgtEl>
                                          <p:spTgt spid="27"/>
                                        </p:tgtEl>
                                      </p:cBhvr>
                                    </p:animEffect>
                                  </p:childTnLst>
                                </p:cTn>
                              </p:par>
                            </p:childTnLst>
                          </p:cTn>
                        </p:par>
                        <p:par>
                          <p:cTn id="69" fill="hold">
                            <p:stCondLst>
                              <p:cond delay="3000"/>
                            </p:stCondLst>
                            <p:childTnLst>
                              <p:par>
                                <p:cTn id="70" presetID="12" presetClass="entr" presetSubtype="4"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p:tgtEl>
                                          <p:spTgt spid="28"/>
                                        </p:tgtEl>
                                        <p:attrNameLst>
                                          <p:attrName>ppt_y</p:attrName>
                                        </p:attrNameLst>
                                      </p:cBhvr>
                                      <p:tavLst>
                                        <p:tav tm="0">
                                          <p:val>
                                            <p:strVal val="#ppt_y+#ppt_h*1.125000"/>
                                          </p:val>
                                        </p:tav>
                                        <p:tav tm="100000">
                                          <p:val>
                                            <p:strVal val="#ppt_y"/>
                                          </p:val>
                                        </p:tav>
                                      </p:tavLst>
                                    </p:anim>
                                    <p:animEffect transition="in" filter="wipe(up)">
                                      <p:cBhvr>
                                        <p:cTn id="73" dur="500"/>
                                        <p:tgtEl>
                                          <p:spTgt spid="28"/>
                                        </p:tgtEl>
                                      </p:cBhvr>
                                    </p:animEffect>
                                  </p:childTnLst>
                                </p:cTn>
                              </p:par>
                            </p:childTnLst>
                          </p:cTn>
                        </p:par>
                        <p:par>
                          <p:cTn id="74" fill="hold">
                            <p:stCondLst>
                              <p:cond delay="3500"/>
                            </p:stCondLst>
                            <p:childTnLst>
                              <p:par>
                                <p:cTn id="75" presetID="12" presetClass="entr" presetSubtype="4"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p:tgtEl>
                                          <p:spTgt spid="29"/>
                                        </p:tgtEl>
                                        <p:attrNameLst>
                                          <p:attrName>ppt_y</p:attrName>
                                        </p:attrNameLst>
                                      </p:cBhvr>
                                      <p:tavLst>
                                        <p:tav tm="0">
                                          <p:val>
                                            <p:strVal val="#ppt_y+#ppt_h*1.125000"/>
                                          </p:val>
                                        </p:tav>
                                        <p:tav tm="100000">
                                          <p:val>
                                            <p:strVal val="#ppt_y"/>
                                          </p:val>
                                        </p:tav>
                                      </p:tavLst>
                                    </p:anim>
                                    <p:animEffect transition="in" filter="wipe(up)">
                                      <p:cBhvr>
                                        <p:cTn id="78" dur="500"/>
                                        <p:tgtEl>
                                          <p:spTgt spid="29"/>
                                        </p:tgtEl>
                                      </p:cBhvr>
                                    </p:animEffect>
                                  </p:childTnLst>
                                </p:cTn>
                              </p:par>
                            </p:childTnLst>
                          </p:cTn>
                        </p:par>
                        <p:par>
                          <p:cTn id="79" fill="hold">
                            <p:stCondLst>
                              <p:cond delay="4000"/>
                            </p:stCondLst>
                            <p:childTnLst>
                              <p:par>
                                <p:cTn id="80" presetID="12" presetClass="entr" presetSubtype="4"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p:tgtEl>
                                          <p:spTgt spid="30"/>
                                        </p:tgtEl>
                                        <p:attrNameLst>
                                          <p:attrName>ppt_y</p:attrName>
                                        </p:attrNameLst>
                                      </p:cBhvr>
                                      <p:tavLst>
                                        <p:tav tm="0">
                                          <p:val>
                                            <p:strVal val="#ppt_y+#ppt_h*1.125000"/>
                                          </p:val>
                                        </p:tav>
                                        <p:tav tm="100000">
                                          <p:val>
                                            <p:strVal val="#ppt_y"/>
                                          </p:val>
                                        </p:tav>
                                      </p:tavLst>
                                    </p:anim>
                                    <p:animEffect transition="in" filter="wipe(up)">
                                      <p:cBhvr>
                                        <p:cTn id="83" dur="500"/>
                                        <p:tgtEl>
                                          <p:spTgt spid="30"/>
                                        </p:tgtEl>
                                      </p:cBhvr>
                                    </p:animEffect>
                                  </p:childTnLst>
                                </p:cTn>
                              </p:par>
                            </p:childTnLst>
                          </p:cTn>
                        </p:par>
                        <p:par>
                          <p:cTn id="84" fill="hold">
                            <p:stCondLst>
                              <p:cond delay="4500"/>
                            </p:stCondLst>
                            <p:childTnLst>
                              <p:par>
                                <p:cTn id="85" presetID="12" presetClass="entr" presetSubtype="4"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p:tgtEl>
                                          <p:spTgt spid="31"/>
                                        </p:tgtEl>
                                        <p:attrNameLst>
                                          <p:attrName>ppt_y</p:attrName>
                                        </p:attrNameLst>
                                      </p:cBhvr>
                                      <p:tavLst>
                                        <p:tav tm="0">
                                          <p:val>
                                            <p:strVal val="#ppt_y+#ppt_h*1.125000"/>
                                          </p:val>
                                        </p:tav>
                                        <p:tav tm="100000">
                                          <p:val>
                                            <p:strVal val="#ppt_y"/>
                                          </p:val>
                                        </p:tav>
                                      </p:tavLst>
                                    </p:anim>
                                    <p:animEffect transition="in" filter="wipe(up)">
                                      <p:cBhvr>
                                        <p:cTn id="8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p:bldP spid="23" grpId="0" bldLvl="0"/>
      <p:bldP spid="24" grpId="0"/>
      <p:bldP spid="25" grpId="0"/>
      <p:bldP spid="26" grpId="0" bldLvl="0"/>
      <p:bldP spid="27" grpId="0" bldLvl="0"/>
      <p:bldP spid="28" grpId="0" bldLvl="0"/>
      <p:bldP spid="29" grpId="0" bldLvl="0"/>
      <p:bldP spid="30" grpId="0" bldLvl="0"/>
      <p:bldP spid="31"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2731864" cy="584775"/>
          </a:xfrm>
          <a:prstGeom prst="rect">
            <a:avLst/>
          </a:prstGeom>
          <a:noFill/>
        </p:spPr>
        <p:txBody>
          <a:bodyPr wrap="square" rtlCol="0">
            <a:spAutoFit/>
          </a:bodyPr>
          <a:lstStyle/>
          <a:p>
            <a:pPr algn="dist"/>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4" name="Shape 2654">
            <a:extLst>
              <a:ext uri="{FF2B5EF4-FFF2-40B4-BE49-F238E27FC236}">
                <a16:creationId xmlns:a16="http://schemas.microsoft.com/office/drawing/2014/main" id="{8629C598-EEE0-41BD-AFDF-5356B8158457}"/>
              </a:ext>
            </a:extLst>
          </p:cNvPr>
          <p:cNvSpPr txBox="1"/>
          <p:nvPr/>
        </p:nvSpPr>
        <p:spPr>
          <a:xfrm>
            <a:off x="6924296" y="2391786"/>
            <a:ext cx="3860311" cy="555126"/>
          </a:xfrm>
          <a:prstGeom prst="rect">
            <a:avLst/>
          </a:prstGeom>
          <a:noFill/>
          <a:ln>
            <a:noFill/>
          </a:ln>
        </p:spPr>
        <p:txBody>
          <a:bodyPr lIns="60942" tIns="30462" rIns="60942" bIns="30462" anchor="t" anchorCtr="0">
            <a:noAutofit/>
          </a:bodyPr>
          <a:lstStyle/>
          <a:p>
            <a:pPr marL="0" marR="0" lvl="0" indent="0" algn="l" rtl="0">
              <a:lnSpc>
                <a:spcPct val="150000"/>
              </a:lnSpc>
              <a:spcBef>
                <a:spcPts val="0"/>
              </a:spcBef>
              <a:spcAft>
                <a:spcPts val="0"/>
              </a:spcAft>
              <a:buSzPct val="25000"/>
              <a:buNone/>
            </a:pPr>
            <a:r>
              <a:rPr lang="en-US" sz="1200">
                <a:solidFill>
                  <a:schemeClr val="tx1">
                    <a:lumMod val="75000"/>
                    <a:lumOff val="25000"/>
                  </a:schemeClr>
                </a:solidFill>
                <a:cs typeface="+mn-ea"/>
                <a:sym typeface="+mn-lt"/>
              </a:rPr>
              <a:t>Lorem ipsum dolor sit amet, consectetur adipiscing elit. Maecenas in rutrum tellus, vitae porttitor sem. </a:t>
            </a:r>
          </a:p>
        </p:txBody>
      </p:sp>
      <p:sp>
        <p:nvSpPr>
          <p:cNvPr id="7" name="Shape 2656">
            <a:extLst>
              <a:ext uri="{FF2B5EF4-FFF2-40B4-BE49-F238E27FC236}">
                <a16:creationId xmlns:a16="http://schemas.microsoft.com/office/drawing/2014/main" id="{ADFD5ACD-7D9D-488C-81CF-3A25F0AB63C0}"/>
              </a:ext>
            </a:extLst>
          </p:cNvPr>
          <p:cNvSpPr txBox="1"/>
          <p:nvPr/>
        </p:nvSpPr>
        <p:spPr>
          <a:xfrm>
            <a:off x="6924296" y="3772760"/>
            <a:ext cx="3860311" cy="555126"/>
          </a:xfrm>
          <a:prstGeom prst="rect">
            <a:avLst/>
          </a:prstGeom>
          <a:noFill/>
          <a:ln>
            <a:noFill/>
          </a:ln>
        </p:spPr>
        <p:txBody>
          <a:bodyPr lIns="60942" tIns="30462" rIns="60942" bIns="30462" anchor="t" anchorCtr="0">
            <a:noAutofit/>
          </a:bodyPr>
          <a:lstStyle/>
          <a:p>
            <a:pPr marL="0" marR="0" lvl="0" indent="0" algn="l" rtl="0">
              <a:lnSpc>
                <a:spcPct val="150000"/>
              </a:lnSpc>
              <a:spcBef>
                <a:spcPts val="0"/>
              </a:spcBef>
              <a:spcAft>
                <a:spcPts val="0"/>
              </a:spcAft>
              <a:buSzPct val="25000"/>
              <a:buNone/>
            </a:pPr>
            <a:r>
              <a:rPr lang="en-US" sz="1200">
                <a:solidFill>
                  <a:schemeClr val="tx1">
                    <a:lumMod val="75000"/>
                    <a:lumOff val="25000"/>
                  </a:schemeClr>
                </a:solidFill>
                <a:cs typeface="+mn-ea"/>
                <a:sym typeface="+mn-lt"/>
              </a:rPr>
              <a:t>Lorem ipsum dolor sit amet, consectetur adipiscing elit. Maecenas in rutrum tellus, vitae porttitor sem. </a:t>
            </a:r>
          </a:p>
        </p:txBody>
      </p:sp>
      <p:sp>
        <p:nvSpPr>
          <p:cNvPr id="8" name="Shape 2658">
            <a:extLst>
              <a:ext uri="{FF2B5EF4-FFF2-40B4-BE49-F238E27FC236}">
                <a16:creationId xmlns:a16="http://schemas.microsoft.com/office/drawing/2014/main" id="{1001483B-F13C-43F3-815C-6E81E413C987}"/>
              </a:ext>
            </a:extLst>
          </p:cNvPr>
          <p:cNvSpPr txBox="1"/>
          <p:nvPr/>
        </p:nvSpPr>
        <p:spPr>
          <a:xfrm>
            <a:off x="6924296" y="5153735"/>
            <a:ext cx="3860311" cy="555126"/>
          </a:xfrm>
          <a:prstGeom prst="rect">
            <a:avLst/>
          </a:prstGeom>
          <a:noFill/>
          <a:ln>
            <a:noFill/>
          </a:ln>
        </p:spPr>
        <p:txBody>
          <a:bodyPr lIns="60942" tIns="30462" rIns="60942" bIns="30462" anchor="t" anchorCtr="0">
            <a:noAutofit/>
          </a:bodyPr>
          <a:lstStyle/>
          <a:p>
            <a:pPr marL="0" marR="0" lvl="0" indent="0" algn="l" rtl="0">
              <a:lnSpc>
                <a:spcPct val="150000"/>
              </a:lnSpc>
              <a:spcBef>
                <a:spcPts val="0"/>
              </a:spcBef>
              <a:spcAft>
                <a:spcPts val="0"/>
              </a:spcAft>
              <a:buSzPct val="25000"/>
              <a:buNone/>
            </a:pPr>
            <a:r>
              <a:rPr lang="en-US" sz="1200">
                <a:solidFill>
                  <a:schemeClr val="tx1">
                    <a:lumMod val="75000"/>
                    <a:lumOff val="25000"/>
                  </a:schemeClr>
                </a:solidFill>
                <a:cs typeface="+mn-ea"/>
                <a:sym typeface="+mn-lt"/>
              </a:rPr>
              <a:t>Lorem ipsum dolor sit amet, consectetur adipiscing elit. Maecenas in rutrum tellus, vitae porttitor sem. </a:t>
            </a:r>
          </a:p>
        </p:txBody>
      </p:sp>
      <p:sp>
        <p:nvSpPr>
          <p:cNvPr id="9" name="TextBox 21">
            <a:extLst>
              <a:ext uri="{FF2B5EF4-FFF2-40B4-BE49-F238E27FC236}">
                <a16:creationId xmlns:a16="http://schemas.microsoft.com/office/drawing/2014/main" id="{DB3E93E1-F517-4BA2-A7AC-F4280413A9A4}"/>
              </a:ext>
            </a:extLst>
          </p:cNvPr>
          <p:cNvSpPr txBox="1"/>
          <p:nvPr/>
        </p:nvSpPr>
        <p:spPr>
          <a:xfrm>
            <a:off x="6924296" y="1898862"/>
            <a:ext cx="1231106" cy="489301"/>
          </a:xfrm>
          <a:prstGeom prst="rect">
            <a:avLst/>
          </a:prstGeom>
          <a:noFill/>
        </p:spPr>
        <p:txBody>
          <a:bodyPr wrap="none" lIns="0" tIns="0" rIns="0" bIns="0" rtlCol="0" anchor="ctr">
            <a:spAutoFit/>
          </a:bodyPr>
          <a:lstStyle/>
          <a:p>
            <a:pPr algn="ctr" defTabSz="1828800" rtl="0">
              <a:lnSpc>
                <a:spcPct val="150000"/>
              </a:lnSpc>
            </a:pPr>
            <a:r>
              <a:rPr lang="zh-CN" altLang="en-US" sz="2400" kern="1200" dirty="0">
                <a:solidFill>
                  <a:schemeClr val="tx1">
                    <a:lumMod val="75000"/>
                    <a:lumOff val="25000"/>
                  </a:schemeClr>
                </a:solidFill>
                <a:cs typeface="+mn-ea"/>
                <a:sym typeface="+mn-lt"/>
              </a:rPr>
              <a:t>Enter the title</a:t>
            </a:r>
            <a:endParaRPr lang="en-US" sz="2400" kern="1200" dirty="0">
              <a:solidFill>
                <a:schemeClr val="tx1">
                  <a:lumMod val="75000"/>
                  <a:lumOff val="25000"/>
                </a:schemeClr>
              </a:solidFill>
              <a:cs typeface="+mn-ea"/>
              <a:sym typeface="+mn-lt"/>
            </a:endParaRPr>
          </a:p>
        </p:txBody>
      </p:sp>
      <p:sp>
        <p:nvSpPr>
          <p:cNvPr id="10" name="TextBox 21">
            <a:extLst>
              <a:ext uri="{FF2B5EF4-FFF2-40B4-BE49-F238E27FC236}">
                <a16:creationId xmlns:a16="http://schemas.microsoft.com/office/drawing/2014/main" id="{FFDA6F39-68D1-4D1D-AE92-AD0A7353A217}"/>
              </a:ext>
            </a:extLst>
          </p:cNvPr>
          <p:cNvSpPr txBox="1"/>
          <p:nvPr/>
        </p:nvSpPr>
        <p:spPr>
          <a:xfrm>
            <a:off x="6924296" y="3279836"/>
            <a:ext cx="1231106" cy="489301"/>
          </a:xfrm>
          <a:prstGeom prst="rect">
            <a:avLst/>
          </a:prstGeom>
          <a:noFill/>
        </p:spPr>
        <p:txBody>
          <a:bodyPr wrap="none" lIns="0" tIns="0" rIns="0" bIns="0" rtlCol="0" anchor="ctr">
            <a:spAutoFit/>
          </a:bodyPr>
          <a:lstStyle/>
          <a:p>
            <a:pPr algn="ctr" defTabSz="1828800" rtl="0">
              <a:lnSpc>
                <a:spcPct val="150000"/>
              </a:lnSpc>
            </a:pPr>
            <a:r>
              <a:rPr lang="zh-CN" altLang="en-US" sz="2400" kern="1200" dirty="0">
                <a:solidFill>
                  <a:schemeClr val="tx1">
                    <a:lumMod val="75000"/>
                    <a:lumOff val="25000"/>
                  </a:schemeClr>
                </a:solidFill>
                <a:cs typeface="+mn-ea"/>
                <a:sym typeface="+mn-lt"/>
              </a:rPr>
              <a:t>Enter the title</a:t>
            </a:r>
            <a:endParaRPr lang="en-US" sz="2400" kern="1200" dirty="0">
              <a:solidFill>
                <a:schemeClr val="tx1">
                  <a:lumMod val="75000"/>
                  <a:lumOff val="25000"/>
                </a:schemeClr>
              </a:solidFill>
              <a:cs typeface="+mn-ea"/>
              <a:sym typeface="+mn-lt"/>
            </a:endParaRPr>
          </a:p>
        </p:txBody>
      </p:sp>
      <p:sp>
        <p:nvSpPr>
          <p:cNvPr id="11" name="TextBox 21">
            <a:extLst>
              <a:ext uri="{FF2B5EF4-FFF2-40B4-BE49-F238E27FC236}">
                <a16:creationId xmlns:a16="http://schemas.microsoft.com/office/drawing/2014/main" id="{16B0FDCE-543D-4390-AE94-9486AF7E83AB}"/>
              </a:ext>
            </a:extLst>
          </p:cNvPr>
          <p:cNvSpPr txBox="1"/>
          <p:nvPr/>
        </p:nvSpPr>
        <p:spPr>
          <a:xfrm>
            <a:off x="6891606" y="4660810"/>
            <a:ext cx="1231106" cy="489301"/>
          </a:xfrm>
          <a:prstGeom prst="rect">
            <a:avLst/>
          </a:prstGeom>
          <a:noFill/>
        </p:spPr>
        <p:txBody>
          <a:bodyPr wrap="none" lIns="0" tIns="0" rIns="0" bIns="0" rtlCol="0" anchor="ctr">
            <a:spAutoFit/>
          </a:bodyPr>
          <a:lstStyle/>
          <a:p>
            <a:pPr algn="ctr" defTabSz="1828800" rtl="0">
              <a:lnSpc>
                <a:spcPct val="150000"/>
              </a:lnSpc>
            </a:pPr>
            <a:r>
              <a:rPr lang="zh-CN" altLang="en-US" sz="2400" kern="1200" dirty="0">
                <a:solidFill>
                  <a:schemeClr val="tx1">
                    <a:lumMod val="75000"/>
                    <a:lumOff val="25000"/>
                  </a:schemeClr>
                </a:solidFill>
                <a:cs typeface="+mn-ea"/>
                <a:sym typeface="+mn-lt"/>
              </a:rPr>
              <a:t>Enter the title</a:t>
            </a:r>
            <a:endParaRPr lang="en-US" sz="2400" kern="1200" dirty="0">
              <a:solidFill>
                <a:schemeClr val="tx1">
                  <a:lumMod val="75000"/>
                  <a:lumOff val="25000"/>
                </a:schemeClr>
              </a:solidFill>
              <a:cs typeface="+mn-ea"/>
              <a:sym typeface="+mn-lt"/>
            </a:endParaRPr>
          </a:p>
        </p:txBody>
      </p:sp>
      <p:pic>
        <p:nvPicPr>
          <p:cNvPr id="12" name="图片 11">
            <a:extLst>
              <a:ext uri="{FF2B5EF4-FFF2-40B4-BE49-F238E27FC236}">
                <a16:creationId xmlns:a16="http://schemas.microsoft.com/office/drawing/2014/main" id="{64BCCFBB-900C-4585-A041-23A08D8812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25" b="21825"/>
          <a:stretch/>
        </p:blipFill>
        <p:spPr>
          <a:xfrm rot="5400000">
            <a:off x="6343058" y="2077887"/>
            <a:ext cx="313899" cy="313899"/>
          </a:xfrm>
          <a:prstGeom prst="ellipse">
            <a:avLst/>
          </a:prstGeom>
        </p:spPr>
      </p:pic>
      <p:pic>
        <p:nvPicPr>
          <p:cNvPr id="13" name="图片 12">
            <a:extLst>
              <a:ext uri="{FF2B5EF4-FFF2-40B4-BE49-F238E27FC236}">
                <a16:creationId xmlns:a16="http://schemas.microsoft.com/office/drawing/2014/main" id="{E22A140E-C2BB-4DEE-BD3B-288C62CA4A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25" b="21825"/>
          <a:stretch/>
        </p:blipFill>
        <p:spPr>
          <a:xfrm rot="5400000">
            <a:off x="6343057" y="3458861"/>
            <a:ext cx="313899" cy="313899"/>
          </a:xfrm>
          <a:prstGeom prst="ellipse">
            <a:avLst/>
          </a:prstGeom>
        </p:spPr>
      </p:pic>
      <p:pic>
        <p:nvPicPr>
          <p:cNvPr id="14" name="图片 13">
            <a:extLst>
              <a:ext uri="{FF2B5EF4-FFF2-40B4-BE49-F238E27FC236}">
                <a16:creationId xmlns:a16="http://schemas.microsoft.com/office/drawing/2014/main" id="{D00A003E-E947-4A9C-A6B8-AE5B4FBAC4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25" b="21825"/>
          <a:stretch/>
        </p:blipFill>
        <p:spPr>
          <a:xfrm rot="5400000">
            <a:off x="6343056" y="4839834"/>
            <a:ext cx="313899" cy="313899"/>
          </a:xfrm>
          <a:prstGeom prst="ellipse">
            <a:avLst/>
          </a:prstGeom>
        </p:spPr>
      </p:pic>
      <p:sp>
        <p:nvSpPr>
          <p:cNvPr id="15" name="矩形 14">
            <a:extLst>
              <a:ext uri="{FF2B5EF4-FFF2-40B4-BE49-F238E27FC236}">
                <a16:creationId xmlns:a16="http://schemas.microsoft.com/office/drawing/2014/main" id="{D5409E57-CA44-45D3-A58B-8046F4A72C6D}"/>
              </a:ext>
            </a:extLst>
          </p:cNvPr>
          <p:cNvSpPr/>
          <p:nvPr/>
        </p:nvSpPr>
        <p:spPr>
          <a:xfrm>
            <a:off x="2882753" y="1938010"/>
            <a:ext cx="995505" cy="646331"/>
          </a:xfrm>
          <a:prstGeom prst="rect">
            <a:avLst/>
          </a:prstGeom>
        </p:spPr>
        <p:txBody>
          <a:bodyPr wrap="square">
            <a:spAutoFit/>
          </a:bodyPr>
          <a:lstStyle/>
          <a:p>
            <a:pPr algn="ctr"/>
            <a:r>
              <a:rPr lang="en-US" altLang="zh-CN" sz="3600" i="1" dirty="0">
                <a:solidFill>
                  <a:schemeClr val="tx1">
                    <a:lumMod val="85000"/>
                    <a:lumOff val="15000"/>
                  </a:schemeClr>
                </a:solidFill>
                <a:cs typeface="+mn-ea"/>
                <a:sym typeface="+mn-lt"/>
              </a:rPr>
              <a:t>01</a:t>
            </a:r>
            <a:endParaRPr lang="zh-CN" altLang="en-US" sz="3600" i="1" dirty="0">
              <a:solidFill>
                <a:schemeClr val="tx1">
                  <a:lumMod val="85000"/>
                  <a:lumOff val="15000"/>
                </a:schemeClr>
              </a:solidFill>
              <a:cs typeface="+mn-ea"/>
              <a:sym typeface="+mn-lt"/>
            </a:endParaRPr>
          </a:p>
        </p:txBody>
      </p:sp>
      <p:grpSp>
        <p:nvGrpSpPr>
          <p:cNvPr id="16" name="组合 15">
            <a:extLst>
              <a:ext uri="{FF2B5EF4-FFF2-40B4-BE49-F238E27FC236}">
                <a16:creationId xmlns:a16="http://schemas.microsoft.com/office/drawing/2014/main" id="{A8FDC633-F786-482A-9676-CE8C853A4C79}"/>
              </a:ext>
            </a:extLst>
          </p:cNvPr>
          <p:cNvGrpSpPr/>
          <p:nvPr/>
        </p:nvGrpSpPr>
        <p:grpSpPr>
          <a:xfrm>
            <a:off x="1407393" y="1734989"/>
            <a:ext cx="4091917" cy="4362813"/>
            <a:chOff x="709843" y="880478"/>
            <a:chExt cx="3210772" cy="4362813"/>
          </a:xfrm>
        </p:grpSpPr>
        <p:sp>
          <p:nvSpPr>
            <p:cNvPr id="17" name="矩形 16">
              <a:extLst>
                <a:ext uri="{FF2B5EF4-FFF2-40B4-BE49-F238E27FC236}">
                  <a16:creationId xmlns:a16="http://schemas.microsoft.com/office/drawing/2014/main" id="{787D3A41-6FBF-4037-9107-B7289EE23B02}"/>
                </a:ext>
              </a:extLst>
            </p:cNvPr>
            <p:cNvSpPr/>
            <p:nvPr/>
          </p:nvSpPr>
          <p:spPr>
            <a:xfrm>
              <a:off x="1433910" y="880478"/>
              <a:ext cx="1662545" cy="1967346"/>
            </a:xfrm>
            <a:prstGeom prst="rect">
              <a:avLst/>
            </a:prstGeom>
            <a:noFill/>
            <a:ln>
              <a:solidFill>
                <a:srgbClr val="294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9" name="矩形 18">
              <a:extLst>
                <a:ext uri="{FF2B5EF4-FFF2-40B4-BE49-F238E27FC236}">
                  <a16:creationId xmlns:a16="http://schemas.microsoft.com/office/drawing/2014/main" id="{7960C314-3572-4F83-AFCC-64135CF3883E}"/>
                </a:ext>
              </a:extLst>
            </p:cNvPr>
            <p:cNvSpPr/>
            <p:nvPr/>
          </p:nvSpPr>
          <p:spPr>
            <a:xfrm>
              <a:off x="2258070" y="2744629"/>
              <a:ext cx="1662545" cy="1967346"/>
            </a:xfrm>
            <a:prstGeom prst="rect">
              <a:avLst/>
            </a:prstGeom>
            <a:noFill/>
            <a:ln>
              <a:solidFill>
                <a:srgbClr val="294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0" name="矩形 19">
              <a:extLst>
                <a:ext uri="{FF2B5EF4-FFF2-40B4-BE49-F238E27FC236}">
                  <a16:creationId xmlns:a16="http://schemas.microsoft.com/office/drawing/2014/main" id="{AC91F453-6DD6-4253-A94B-631F3D9B84A1}"/>
                </a:ext>
              </a:extLst>
            </p:cNvPr>
            <p:cNvSpPr/>
            <p:nvPr/>
          </p:nvSpPr>
          <p:spPr>
            <a:xfrm>
              <a:off x="709843" y="3275945"/>
              <a:ext cx="1662545" cy="1967346"/>
            </a:xfrm>
            <a:prstGeom prst="rect">
              <a:avLst/>
            </a:prstGeom>
            <a:noFill/>
            <a:ln>
              <a:solidFill>
                <a:srgbClr val="294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sp>
        <p:nvSpPr>
          <p:cNvPr id="21" name="文本框 20">
            <a:extLst>
              <a:ext uri="{FF2B5EF4-FFF2-40B4-BE49-F238E27FC236}">
                <a16:creationId xmlns:a16="http://schemas.microsoft.com/office/drawing/2014/main" id="{5467DEBA-0A3E-4353-BB66-CBFC0A4515B7}"/>
              </a:ext>
            </a:extLst>
          </p:cNvPr>
          <p:cNvSpPr txBox="1"/>
          <p:nvPr/>
        </p:nvSpPr>
        <p:spPr>
          <a:xfrm>
            <a:off x="2543089" y="2612352"/>
            <a:ext cx="1692963"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Enter the title</a:t>
            </a:r>
          </a:p>
        </p:txBody>
      </p:sp>
      <p:sp>
        <p:nvSpPr>
          <p:cNvPr id="22" name="文本框 21">
            <a:extLst>
              <a:ext uri="{FF2B5EF4-FFF2-40B4-BE49-F238E27FC236}">
                <a16:creationId xmlns:a16="http://schemas.microsoft.com/office/drawing/2014/main" id="{E1BC7F84-D9A6-4BE5-B783-A55F3BEC80BB}"/>
              </a:ext>
            </a:extLst>
          </p:cNvPr>
          <p:cNvSpPr txBox="1"/>
          <p:nvPr/>
        </p:nvSpPr>
        <p:spPr>
          <a:xfrm>
            <a:off x="2558950" y="2998024"/>
            <a:ext cx="1692963" cy="307777"/>
          </a:xfrm>
          <a:prstGeom prst="rect">
            <a:avLst/>
          </a:prstGeom>
          <a:noFill/>
        </p:spPr>
        <p:txBody>
          <a:bodyPr wrap="square" rtlCol="0">
            <a:spAutoFit/>
          </a:bodyPr>
          <a:lstStyle/>
          <a:p>
            <a:pPr algn="dist"/>
            <a:r>
              <a:rPr lang="en-US" altLang="zh-CN" sz="1400" dirty="0">
                <a:solidFill>
                  <a:schemeClr val="tx1">
                    <a:lumMod val="85000"/>
                    <a:lumOff val="15000"/>
                  </a:schemeClr>
                </a:solidFill>
                <a:cs typeface="+mn-ea"/>
                <a:sym typeface="+mn-lt"/>
              </a:rPr>
              <a:t>TEMPLATE</a:t>
            </a:r>
            <a:endParaRPr lang="zh-CN" altLang="en-US" sz="1400" dirty="0">
              <a:solidFill>
                <a:schemeClr val="tx1">
                  <a:lumMod val="85000"/>
                  <a:lumOff val="15000"/>
                </a:schemeClr>
              </a:solidFill>
              <a:cs typeface="+mn-ea"/>
              <a:sym typeface="+mn-lt"/>
            </a:endParaRPr>
          </a:p>
        </p:txBody>
      </p:sp>
      <p:sp>
        <p:nvSpPr>
          <p:cNvPr id="23" name="矩形 22">
            <a:extLst>
              <a:ext uri="{FF2B5EF4-FFF2-40B4-BE49-F238E27FC236}">
                <a16:creationId xmlns:a16="http://schemas.microsoft.com/office/drawing/2014/main" id="{A534C378-187B-435A-AD60-FB7973E4882B}"/>
              </a:ext>
            </a:extLst>
          </p:cNvPr>
          <p:cNvSpPr/>
          <p:nvPr/>
        </p:nvSpPr>
        <p:spPr>
          <a:xfrm>
            <a:off x="1938192" y="4376697"/>
            <a:ext cx="995505" cy="646331"/>
          </a:xfrm>
          <a:prstGeom prst="rect">
            <a:avLst/>
          </a:prstGeom>
        </p:spPr>
        <p:txBody>
          <a:bodyPr wrap="square">
            <a:spAutoFit/>
          </a:bodyPr>
          <a:lstStyle/>
          <a:p>
            <a:pPr algn="ctr"/>
            <a:r>
              <a:rPr lang="en-US" altLang="zh-CN" sz="3600" i="1" dirty="0">
                <a:solidFill>
                  <a:schemeClr val="tx1">
                    <a:lumMod val="85000"/>
                    <a:lumOff val="15000"/>
                  </a:schemeClr>
                </a:solidFill>
                <a:cs typeface="+mn-ea"/>
                <a:sym typeface="+mn-lt"/>
              </a:rPr>
              <a:t>02</a:t>
            </a:r>
            <a:endParaRPr lang="zh-CN" altLang="en-US" sz="3600" i="1"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12DDAA0B-EC2B-4B41-98DC-4AED2B37D274}"/>
              </a:ext>
            </a:extLst>
          </p:cNvPr>
          <p:cNvSpPr txBox="1"/>
          <p:nvPr/>
        </p:nvSpPr>
        <p:spPr>
          <a:xfrm>
            <a:off x="1598528" y="5051039"/>
            <a:ext cx="1692963"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Enter the title</a:t>
            </a:r>
          </a:p>
        </p:txBody>
      </p:sp>
      <p:sp>
        <p:nvSpPr>
          <p:cNvPr id="25" name="文本框 24">
            <a:extLst>
              <a:ext uri="{FF2B5EF4-FFF2-40B4-BE49-F238E27FC236}">
                <a16:creationId xmlns:a16="http://schemas.microsoft.com/office/drawing/2014/main" id="{E72B6DEE-5AE8-4324-939B-ADEEE6DFCB37}"/>
              </a:ext>
            </a:extLst>
          </p:cNvPr>
          <p:cNvSpPr txBox="1"/>
          <p:nvPr/>
        </p:nvSpPr>
        <p:spPr>
          <a:xfrm>
            <a:off x="1614389" y="5436711"/>
            <a:ext cx="1692963" cy="307777"/>
          </a:xfrm>
          <a:prstGeom prst="rect">
            <a:avLst/>
          </a:prstGeom>
          <a:noFill/>
        </p:spPr>
        <p:txBody>
          <a:bodyPr wrap="square" rtlCol="0">
            <a:spAutoFit/>
          </a:bodyPr>
          <a:lstStyle/>
          <a:p>
            <a:pPr algn="dist"/>
            <a:r>
              <a:rPr lang="en-US" altLang="zh-CN" sz="1400" dirty="0">
                <a:solidFill>
                  <a:schemeClr val="tx1">
                    <a:lumMod val="85000"/>
                    <a:lumOff val="15000"/>
                  </a:schemeClr>
                </a:solidFill>
                <a:cs typeface="+mn-ea"/>
                <a:sym typeface="+mn-lt"/>
              </a:rPr>
              <a:t>TEMPLATE</a:t>
            </a:r>
            <a:endParaRPr lang="zh-CN" altLang="en-US" sz="1400" dirty="0">
              <a:solidFill>
                <a:schemeClr val="tx1">
                  <a:lumMod val="85000"/>
                  <a:lumOff val="15000"/>
                </a:schemeClr>
              </a:solidFill>
              <a:cs typeface="+mn-ea"/>
              <a:sym typeface="+mn-lt"/>
            </a:endParaRPr>
          </a:p>
        </p:txBody>
      </p:sp>
      <p:sp>
        <p:nvSpPr>
          <p:cNvPr id="26" name="矩形 25">
            <a:extLst>
              <a:ext uri="{FF2B5EF4-FFF2-40B4-BE49-F238E27FC236}">
                <a16:creationId xmlns:a16="http://schemas.microsoft.com/office/drawing/2014/main" id="{2194B397-A8C3-431A-B218-2F2956743D03}"/>
              </a:ext>
            </a:extLst>
          </p:cNvPr>
          <p:cNvSpPr/>
          <p:nvPr/>
        </p:nvSpPr>
        <p:spPr>
          <a:xfrm>
            <a:off x="3959724" y="3933367"/>
            <a:ext cx="995505" cy="646331"/>
          </a:xfrm>
          <a:prstGeom prst="rect">
            <a:avLst/>
          </a:prstGeom>
        </p:spPr>
        <p:txBody>
          <a:bodyPr wrap="square">
            <a:spAutoFit/>
          </a:bodyPr>
          <a:lstStyle/>
          <a:p>
            <a:pPr algn="ctr"/>
            <a:r>
              <a:rPr lang="en-US" altLang="zh-CN" sz="3600" i="1" dirty="0">
                <a:solidFill>
                  <a:schemeClr val="tx1">
                    <a:lumMod val="85000"/>
                    <a:lumOff val="15000"/>
                  </a:schemeClr>
                </a:solidFill>
                <a:cs typeface="+mn-ea"/>
                <a:sym typeface="+mn-lt"/>
              </a:rPr>
              <a:t>03</a:t>
            </a:r>
            <a:endParaRPr lang="zh-CN" altLang="en-US" sz="3600" i="1" dirty="0">
              <a:solidFill>
                <a:schemeClr val="tx1">
                  <a:lumMod val="85000"/>
                  <a:lumOff val="15000"/>
                </a:schemeClr>
              </a:solidFill>
              <a:cs typeface="+mn-ea"/>
              <a:sym typeface="+mn-lt"/>
            </a:endParaRPr>
          </a:p>
        </p:txBody>
      </p:sp>
      <p:sp>
        <p:nvSpPr>
          <p:cNvPr id="27" name="文本框 26">
            <a:extLst>
              <a:ext uri="{FF2B5EF4-FFF2-40B4-BE49-F238E27FC236}">
                <a16:creationId xmlns:a16="http://schemas.microsoft.com/office/drawing/2014/main" id="{7847E83F-16B4-4522-B8C5-88CA49F71D0A}"/>
              </a:ext>
            </a:extLst>
          </p:cNvPr>
          <p:cNvSpPr txBox="1"/>
          <p:nvPr/>
        </p:nvSpPr>
        <p:spPr>
          <a:xfrm>
            <a:off x="3620060" y="4607709"/>
            <a:ext cx="1692963"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Enter the title</a:t>
            </a:r>
          </a:p>
        </p:txBody>
      </p:sp>
      <p:sp>
        <p:nvSpPr>
          <p:cNvPr id="28" name="文本框 27">
            <a:extLst>
              <a:ext uri="{FF2B5EF4-FFF2-40B4-BE49-F238E27FC236}">
                <a16:creationId xmlns:a16="http://schemas.microsoft.com/office/drawing/2014/main" id="{8348493B-D98B-4CFA-99B3-7E2E24908D89}"/>
              </a:ext>
            </a:extLst>
          </p:cNvPr>
          <p:cNvSpPr txBox="1"/>
          <p:nvPr/>
        </p:nvSpPr>
        <p:spPr>
          <a:xfrm>
            <a:off x="3635921" y="4993381"/>
            <a:ext cx="1692963" cy="307777"/>
          </a:xfrm>
          <a:prstGeom prst="rect">
            <a:avLst/>
          </a:prstGeom>
          <a:noFill/>
        </p:spPr>
        <p:txBody>
          <a:bodyPr wrap="square" rtlCol="0">
            <a:spAutoFit/>
          </a:bodyPr>
          <a:lstStyle/>
          <a:p>
            <a:pPr algn="dist"/>
            <a:r>
              <a:rPr lang="en-US" altLang="zh-CN" sz="1400" dirty="0">
                <a:solidFill>
                  <a:schemeClr val="tx1">
                    <a:lumMod val="85000"/>
                    <a:lumOff val="15000"/>
                  </a:schemeClr>
                </a:solidFill>
                <a:cs typeface="+mn-ea"/>
                <a:sym typeface="+mn-lt"/>
              </a:rPr>
              <a:t>TEMPLATE</a:t>
            </a:r>
            <a:endParaRPr lang="zh-CN" altLang="en-US" sz="14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11178427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up)">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2938206"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7" name="文本框 6">
            <a:extLst>
              <a:ext uri="{FF2B5EF4-FFF2-40B4-BE49-F238E27FC236}">
                <a16:creationId xmlns:a16="http://schemas.microsoft.com/office/drawing/2014/main" id="{039C4992-1291-479A-9120-8F43CCE63DA5}"/>
              </a:ext>
            </a:extLst>
          </p:cNvPr>
          <p:cNvSpPr txBox="1"/>
          <p:nvPr/>
        </p:nvSpPr>
        <p:spPr>
          <a:xfrm>
            <a:off x="1525538" y="4845644"/>
            <a:ext cx="2509084" cy="1708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8" name="文本框 7">
            <a:extLst>
              <a:ext uri="{FF2B5EF4-FFF2-40B4-BE49-F238E27FC236}">
                <a16:creationId xmlns:a16="http://schemas.microsoft.com/office/drawing/2014/main" id="{7016F6F8-72E6-43FC-ACA0-348FD08E607D}"/>
              </a:ext>
            </a:extLst>
          </p:cNvPr>
          <p:cNvSpPr txBox="1"/>
          <p:nvPr/>
        </p:nvSpPr>
        <p:spPr>
          <a:xfrm>
            <a:off x="1566114"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sp>
        <p:nvSpPr>
          <p:cNvPr id="9" name="文本框 8">
            <a:extLst>
              <a:ext uri="{FF2B5EF4-FFF2-40B4-BE49-F238E27FC236}">
                <a16:creationId xmlns:a16="http://schemas.microsoft.com/office/drawing/2014/main" id="{8DEC40AD-5839-4627-93AC-326BF43E29F5}"/>
              </a:ext>
            </a:extLst>
          </p:cNvPr>
          <p:cNvSpPr txBox="1"/>
          <p:nvPr/>
        </p:nvSpPr>
        <p:spPr>
          <a:xfrm>
            <a:off x="4897275" y="4845644"/>
            <a:ext cx="2509084" cy="1708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10" name="文本框 9">
            <a:extLst>
              <a:ext uri="{FF2B5EF4-FFF2-40B4-BE49-F238E27FC236}">
                <a16:creationId xmlns:a16="http://schemas.microsoft.com/office/drawing/2014/main" id="{412BCFA7-AB53-460A-844D-07FD4C5B17C3}"/>
              </a:ext>
            </a:extLst>
          </p:cNvPr>
          <p:cNvSpPr txBox="1"/>
          <p:nvPr/>
        </p:nvSpPr>
        <p:spPr>
          <a:xfrm>
            <a:off x="4937851"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sp>
        <p:nvSpPr>
          <p:cNvPr id="11" name="文本框 10">
            <a:extLst>
              <a:ext uri="{FF2B5EF4-FFF2-40B4-BE49-F238E27FC236}">
                <a16:creationId xmlns:a16="http://schemas.microsoft.com/office/drawing/2014/main" id="{EEE4C255-62CE-4820-8217-4433C1B1AF0E}"/>
              </a:ext>
            </a:extLst>
          </p:cNvPr>
          <p:cNvSpPr txBox="1"/>
          <p:nvPr/>
        </p:nvSpPr>
        <p:spPr>
          <a:xfrm>
            <a:off x="8228436" y="4848801"/>
            <a:ext cx="2509084" cy="1708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12" name="文本框 11">
            <a:extLst>
              <a:ext uri="{FF2B5EF4-FFF2-40B4-BE49-F238E27FC236}">
                <a16:creationId xmlns:a16="http://schemas.microsoft.com/office/drawing/2014/main" id="{731B73EA-39BD-460F-89F3-8301EBB17760}"/>
              </a:ext>
            </a:extLst>
          </p:cNvPr>
          <p:cNvSpPr txBox="1"/>
          <p:nvPr/>
        </p:nvSpPr>
        <p:spPr>
          <a:xfrm>
            <a:off x="8269012" y="4425256"/>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cs typeface="+mn-ea"/>
                <a:sym typeface="+mn-lt"/>
              </a:rPr>
              <a:t>Enter the title</a:t>
            </a:r>
          </a:p>
        </p:txBody>
      </p:sp>
      <p:pic>
        <p:nvPicPr>
          <p:cNvPr id="13" name="图片 12">
            <a:extLst>
              <a:ext uri="{FF2B5EF4-FFF2-40B4-BE49-F238E27FC236}">
                <a16:creationId xmlns:a16="http://schemas.microsoft.com/office/drawing/2014/main" id="{810A2469-D7EA-41AB-86B3-82A81FA463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825" b="21825"/>
          <a:stretch/>
        </p:blipFill>
        <p:spPr>
          <a:xfrm rot="5400000">
            <a:off x="1662702" y="1859074"/>
            <a:ext cx="2067112" cy="2067112"/>
          </a:xfrm>
          <a:prstGeom prst="ellipse">
            <a:avLst/>
          </a:prstGeom>
        </p:spPr>
      </p:pic>
      <p:pic>
        <p:nvPicPr>
          <p:cNvPr id="14" name="图片 13">
            <a:extLst>
              <a:ext uri="{FF2B5EF4-FFF2-40B4-BE49-F238E27FC236}">
                <a16:creationId xmlns:a16="http://schemas.microsoft.com/office/drawing/2014/main" id="{99F0F407-9EB2-46BE-810E-8BBD055471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825" b="21825"/>
          <a:stretch/>
        </p:blipFill>
        <p:spPr>
          <a:xfrm rot="5400000">
            <a:off x="5062444" y="1859074"/>
            <a:ext cx="2067112" cy="2067112"/>
          </a:xfrm>
          <a:prstGeom prst="ellipse">
            <a:avLst/>
          </a:prstGeom>
        </p:spPr>
      </p:pic>
      <p:pic>
        <p:nvPicPr>
          <p:cNvPr id="15" name="图片 14">
            <a:extLst>
              <a:ext uri="{FF2B5EF4-FFF2-40B4-BE49-F238E27FC236}">
                <a16:creationId xmlns:a16="http://schemas.microsoft.com/office/drawing/2014/main" id="{6C3E4D8D-BFFF-41C1-BD37-2D687A1315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825" b="21825"/>
          <a:stretch/>
        </p:blipFill>
        <p:spPr>
          <a:xfrm rot="5400000">
            <a:off x="8365600" y="1859074"/>
            <a:ext cx="2067112" cy="2067112"/>
          </a:xfrm>
          <a:prstGeom prst="ellipse">
            <a:avLst/>
          </a:prstGeom>
        </p:spPr>
      </p:pic>
      <p:sp>
        <p:nvSpPr>
          <p:cNvPr id="16" name="Shape 349">
            <a:extLst>
              <a:ext uri="{FF2B5EF4-FFF2-40B4-BE49-F238E27FC236}">
                <a16:creationId xmlns:a16="http://schemas.microsoft.com/office/drawing/2014/main" id="{642D671B-10E4-43D1-8044-F04CF301C9A0}"/>
              </a:ext>
            </a:extLst>
          </p:cNvPr>
          <p:cNvSpPr/>
          <p:nvPr/>
        </p:nvSpPr>
        <p:spPr>
          <a:xfrm>
            <a:off x="9082718" y="2618461"/>
            <a:ext cx="632876" cy="632876"/>
          </a:xfrm>
          <a:custGeom>
            <a:avLst/>
            <a:gdLst/>
            <a:ahLst/>
            <a:cxnLst/>
            <a:rect l="0" t="0" r="0" b="0"/>
            <a:pathLst>
              <a:path w="120000" h="120000" extrusionOk="0">
                <a:moveTo>
                  <a:pt x="111780" y="29948"/>
                </a:moveTo>
                <a:lnTo>
                  <a:pt x="109931" y="26666"/>
                </a:lnTo>
                <a:lnTo>
                  <a:pt x="107671" y="23384"/>
                </a:lnTo>
                <a:lnTo>
                  <a:pt x="105205" y="20512"/>
                </a:lnTo>
                <a:lnTo>
                  <a:pt x="102534" y="17641"/>
                </a:lnTo>
                <a:lnTo>
                  <a:pt x="99657" y="14974"/>
                </a:lnTo>
                <a:lnTo>
                  <a:pt x="96575" y="12512"/>
                </a:lnTo>
                <a:lnTo>
                  <a:pt x="93493" y="10256"/>
                </a:lnTo>
                <a:lnTo>
                  <a:pt x="90000" y="8000"/>
                </a:lnTo>
                <a:lnTo>
                  <a:pt x="86506" y="6358"/>
                </a:lnTo>
                <a:lnTo>
                  <a:pt x="83013" y="4717"/>
                </a:lnTo>
                <a:lnTo>
                  <a:pt x="79520" y="3076"/>
                </a:lnTo>
                <a:lnTo>
                  <a:pt x="75616" y="2051"/>
                </a:lnTo>
                <a:lnTo>
                  <a:pt x="71917" y="1230"/>
                </a:lnTo>
                <a:lnTo>
                  <a:pt x="67808" y="615"/>
                </a:lnTo>
                <a:lnTo>
                  <a:pt x="63904" y="205"/>
                </a:lnTo>
                <a:lnTo>
                  <a:pt x="59999" y="0"/>
                </a:lnTo>
                <a:lnTo>
                  <a:pt x="55890" y="205"/>
                </a:lnTo>
                <a:lnTo>
                  <a:pt x="51986" y="615"/>
                </a:lnTo>
                <a:lnTo>
                  <a:pt x="48082" y="1230"/>
                </a:lnTo>
                <a:lnTo>
                  <a:pt x="44178" y="2051"/>
                </a:lnTo>
                <a:lnTo>
                  <a:pt x="40684" y="3076"/>
                </a:lnTo>
                <a:lnTo>
                  <a:pt x="36780" y="4717"/>
                </a:lnTo>
                <a:lnTo>
                  <a:pt x="33287" y="6358"/>
                </a:lnTo>
                <a:lnTo>
                  <a:pt x="29794" y="8000"/>
                </a:lnTo>
                <a:lnTo>
                  <a:pt x="26301" y="10256"/>
                </a:lnTo>
                <a:lnTo>
                  <a:pt x="23219" y="12512"/>
                </a:lnTo>
                <a:lnTo>
                  <a:pt x="20136" y="14974"/>
                </a:lnTo>
                <a:lnTo>
                  <a:pt x="17465" y="17641"/>
                </a:lnTo>
                <a:lnTo>
                  <a:pt x="14794" y="20512"/>
                </a:lnTo>
                <a:lnTo>
                  <a:pt x="12328" y="23384"/>
                </a:lnTo>
                <a:lnTo>
                  <a:pt x="10068" y="26666"/>
                </a:lnTo>
                <a:lnTo>
                  <a:pt x="8013" y="29948"/>
                </a:lnTo>
                <a:lnTo>
                  <a:pt x="5958" y="33435"/>
                </a:lnTo>
                <a:lnTo>
                  <a:pt x="4520" y="37128"/>
                </a:lnTo>
                <a:lnTo>
                  <a:pt x="3082" y="40615"/>
                </a:lnTo>
                <a:lnTo>
                  <a:pt x="2054" y="44307"/>
                </a:lnTo>
                <a:lnTo>
                  <a:pt x="1027" y="48205"/>
                </a:lnTo>
                <a:lnTo>
                  <a:pt x="410" y="52102"/>
                </a:lnTo>
                <a:lnTo>
                  <a:pt x="0" y="56205"/>
                </a:lnTo>
                <a:lnTo>
                  <a:pt x="0" y="60102"/>
                </a:lnTo>
                <a:lnTo>
                  <a:pt x="0" y="64000"/>
                </a:lnTo>
                <a:lnTo>
                  <a:pt x="410" y="68102"/>
                </a:lnTo>
                <a:lnTo>
                  <a:pt x="1027" y="71794"/>
                </a:lnTo>
                <a:lnTo>
                  <a:pt x="2054" y="75897"/>
                </a:lnTo>
                <a:lnTo>
                  <a:pt x="3082" y="79384"/>
                </a:lnTo>
                <a:lnTo>
                  <a:pt x="4520" y="83076"/>
                </a:lnTo>
                <a:lnTo>
                  <a:pt x="5958" y="86769"/>
                </a:lnTo>
                <a:lnTo>
                  <a:pt x="8013" y="90256"/>
                </a:lnTo>
                <a:lnTo>
                  <a:pt x="10068" y="93538"/>
                </a:lnTo>
                <a:lnTo>
                  <a:pt x="12328" y="96615"/>
                </a:lnTo>
                <a:lnTo>
                  <a:pt x="14794" y="99692"/>
                </a:lnTo>
                <a:lnTo>
                  <a:pt x="17465" y="102358"/>
                </a:lnTo>
                <a:lnTo>
                  <a:pt x="20136" y="105025"/>
                </a:lnTo>
                <a:lnTo>
                  <a:pt x="23219" y="107487"/>
                </a:lnTo>
                <a:lnTo>
                  <a:pt x="26301" y="109948"/>
                </a:lnTo>
                <a:lnTo>
                  <a:pt x="29794" y="112000"/>
                </a:lnTo>
                <a:lnTo>
                  <a:pt x="33287" y="113846"/>
                </a:lnTo>
                <a:lnTo>
                  <a:pt x="36780" y="115487"/>
                </a:lnTo>
                <a:lnTo>
                  <a:pt x="40684" y="116717"/>
                </a:lnTo>
                <a:lnTo>
                  <a:pt x="44178" y="117948"/>
                </a:lnTo>
                <a:lnTo>
                  <a:pt x="48082" y="118769"/>
                </a:lnTo>
                <a:lnTo>
                  <a:pt x="51986" y="119384"/>
                </a:lnTo>
                <a:lnTo>
                  <a:pt x="55890" y="120000"/>
                </a:lnTo>
                <a:lnTo>
                  <a:pt x="59999" y="120000"/>
                </a:lnTo>
                <a:lnTo>
                  <a:pt x="63904" y="120000"/>
                </a:lnTo>
                <a:lnTo>
                  <a:pt x="67808" y="119384"/>
                </a:lnTo>
                <a:lnTo>
                  <a:pt x="71917" y="118769"/>
                </a:lnTo>
                <a:lnTo>
                  <a:pt x="75616" y="117948"/>
                </a:lnTo>
                <a:lnTo>
                  <a:pt x="79520" y="116717"/>
                </a:lnTo>
                <a:lnTo>
                  <a:pt x="83013" y="115487"/>
                </a:lnTo>
                <a:lnTo>
                  <a:pt x="86506" y="113846"/>
                </a:lnTo>
                <a:lnTo>
                  <a:pt x="90000" y="112000"/>
                </a:lnTo>
                <a:lnTo>
                  <a:pt x="93493" y="109948"/>
                </a:lnTo>
                <a:lnTo>
                  <a:pt x="96575" y="107487"/>
                </a:lnTo>
                <a:lnTo>
                  <a:pt x="99657" y="105025"/>
                </a:lnTo>
                <a:lnTo>
                  <a:pt x="102534" y="102358"/>
                </a:lnTo>
                <a:lnTo>
                  <a:pt x="105205" y="99692"/>
                </a:lnTo>
                <a:lnTo>
                  <a:pt x="107671" y="96615"/>
                </a:lnTo>
                <a:lnTo>
                  <a:pt x="109931" y="93538"/>
                </a:lnTo>
                <a:lnTo>
                  <a:pt x="111780" y="90256"/>
                </a:lnTo>
                <a:lnTo>
                  <a:pt x="113835" y="86769"/>
                </a:lnTo>
                <a:lnTo>
                  <a:pt x="115479" y="83076"/>
                </a:lnTo>
                <a:lnTo>
                  <a:pt x="116917" y="79384"/>
                </a:lnTo>
                <a:lnTo>
                  <a:pt x="118150" y="75897"/>
                </a:lnTo>
                <a:lnTo>
                  <a:pt x="118972" y="71794"/>
                </a:lnTo>
                <a:lnTo>
                  <a:pt x="119383" y="68102"/>
                </a:lnTo>
                <a:lnTo>
                  <a:pt x="119794" y="64000"/>
                </a:lnTo>
                <a:lnTo>
                  <a:pt x="119999" y="60102"/>
                </a:lnTo>
                <a:lnTo>
                  <a:pt x="119794" y="56205"/>
                </a:lnTo>
                <a:lnTo>
                  <a:pt x="119383" y="52102"/>
                </a:lnTo>
                <a:lnTo>
                  <a:pt x="118972" y="48205"/>
                </a:lnTo>
                <a:lnTo>
                  <a:pt x="118150" y="44307"/>
                </a:lnTo>
                <a:lnTo>
                  <a:pt x="116917" y="40615"/>
                </a:lnTo>
                <a:lnTo>
                  <a:pt x="115479" y="37128"/>
                </a:lnTo>
                <a:lnTo>
                  <a:pt x="113835" y="33435"/>
                </a:lnTo>
                <a:lnTo>
                  <a:pt x="111780" y="29948"/>
                </a:lnTo>
                <a:close/>
                <a:moveTo>
                  <a:pt x="89794" y="64205"/>
                </a:moveTo>
                <a:lnTo>
                  <a:pt x="47465" y="89435"/>
                </a:lnTo>
                <a:lnTo>
                  <a:pt x="46232" y="89846"/>
                </a:lnTo>
                <a:lnTo>
                  <a:pt x="44794" y="90051"/>
                </a:lnTo>
                <a:lnTo>
                  <a:pt x="43767" y="89846"/>
                </a:lnTo>
                <a:lnTo>
                  <a:pt x="42328" y="89435"/>
                </a:lnTo>
                <a:lnTo>
                  <a:pt x="41301" y="88410"/>
                </a:lnTo>
                <a:lnTo>
                  <a:pt x="40684" y="87589"/>
                </a:lnTo>
                <a:lnTo>
                  <a:pt x="40068" y="86358"/>
                </a:lnTo>
                <a:lnTo>
                  <a:pt x="39863" y="84923"/>
                </a:lnTo>
                <a:lnTo>
                  <a:pt x="39863" y="35076"/>
                </a:lnTo>
                <a:lnTo>
                  <a:pt x="40068" y="33641"/>
                </a:lnTo>
                <a:lnTo>
                  <a:pt x="40684" y="32615"/>
                </a:lnTo>
                <a:lnTo>
                  <a:pt x="41301" y="31589"/>
                </a:lnTo>
                <a:lnTo>
                  <a:pt x="42328" y="30564"/>
                </a:lnTo>
                <a:lnTo>
                  <a:pt x="43767" y="30153"/>
                </a:lnTo>
                <a:lnTo>
                  <a:pt x="45000" y="29948"/>
                </a:lnTo>
                <a:lnTo>
                  <a:pt x="46232" y="30153"/>
                </a:lnTo>
                <a:lnTo>
                  <a:pt x="47465" y="30769"/>
                </a:lnTo>
                <a:lnTo>
                  <a:pt x="89794" y="55589"/>
                </a:lnTo>
                <a:lnTo>
                  <a:pt x="91027" y="56615"/>
                </a:lnTo>
                <a:lnTo>
                  <a:pt x="91849" y="57435"/>
                </a:lnTo>
                <a:lnTo>
                  <a:pt x="92260" y="58871"/>
                </a:lnTo>
                <a:lnTo>
                  <a:pt x="92465" y="60102"/>
                </a:lnTo>
                <a:lnTo>
                  <a:pt x="92260" y="61333"/>
                </a:lnTo>
                <a:lnTo>
                  <a:pt x="91849" y="62564"/>
                </a:lnTo>
                <a:lnTo>
                  <a:pt x="91027" y="63589"/>
                </a:lnTo>
                <a:lnTo>
                  <a:pt x="89794" y="64205"/>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nvGrpSpPr>
          <p:cNvPr id="17" name="Shape 350">
            <a:extLst>
              <a:ext uri="{FF2B5EF4-FFF2-40B4-BE49-F238E27FC236}">
                <a16:creationId xmlns:a16="http://schemas.microsoft.com/office/drawing/2014/main" id="{088EBA92-5B4F-4072-AB14-4CF7157FDA5F}"/>
              </a:ext>
            </a:extLst>
          </p:cNvPr>
          <p:cNvGrpSpPr/>
          <p:nvPr/>
        </p:nvGrpSpPr>
        <p:grpSpPr>
          <a:xfrm>
            <a:off x="2379820" y="2672011"/>
            <a:ext cx="632876" cy="632876"/>
            <a:chOff x="8002588" y="3747748"/>
            <a:chExt cx="619125" cy="619125"/>
          </a:xfrm>
        </p:grpSpPr>
        <p:sp>
          <p:nvSpPr>
            <p:cNvPr id="18" name="Shape 351">
              <a:extLst>
                <a:ext uri="{FF2B5EF4-FFF2-40B4-BE49-F238E27FC236}">
                  <a16:creationId xmlns:a16="http://schemas.microsoft.com/office/drawing/2014/main" id="{370FC148-7B5A-42AA-9284-283AEC82F58A}"/>
                </a:ext>
              </a:extLst>
            </p:cNvPr>
            <p:cNvSpPr/>
            <p:nvPr/>
          </p:nvSpPr>
          <p:spPr>
            <a:xfrm>
              <a:off x="8002588" y="3747748"/>
              <a:ext cx="619125" cy="619125"/>
            </a:xfrm>
            <a:custGeom>
              <a:avLst/>
              <a:gdLst/>
              <a:ahLst/>
              <a:cxnLst/>
              <a:rect l="0" t="0" r="0" b="0"/>
              <a:pathLst>
                <a:path w="120000" h="120000" extrusionOk="0">
                  <a:moveTo>
                    <a:pt x="113435" y="6769"/>
                  </a:moveTo>
                  <a:lnTo>
                    <a:pt x="111794" y="5128"/>
                  </a:lnTo>
                  <a:lnTo>
                    <a:pt x="109948" y="3897"/>
                  </a:lnTo>
                  <a:lnTo>
                    <a:pt x="107897" y="2666"/>
                  </a:lnTo>
                  <a:lnTo>
                    <a:pt x="106256" y="1846"/>
                  </a:lnTo>
                  <a:lnTo>
                    <a:pt x="104205" y="1025"/>
                  </a:lnTo>
                  <a:lnTo>
                    <a:pt x="101948" y="615"/>
                  </a:lnTo>
                  <a:lnTo>
                    <a:pt x="99692" y="205"/>
                  </a:lnTo>
                  <a:lnTo>
                    <a:pt x="97641" y="0"/>
                  </a:lnTo>
                  <a:lnTo>
                    <a:pt x="22769" y="0"/>
                  </a:lnTo>
                  <a:lnTo>
                    <a:pt x="20307" y="205"/>
                  </a:lnTo>
                  <a:lnTo>
                    <a:pt x="18051" y="615"/>
                  </a:lnTo>
                  <a:lnTo>
                    <a:pt x="16000" y="1025"/>
                  </a:lnTo>
                  <a:lnTo>
                    <a:pt x="13948" y="1846"/>
                  </a:lnTo>
                  <a:lnTo>
                    <a:pt x="12102" y="2666"/>
                  </a:lnTo>
                  <a:lnTo>
                    <a:pt x="10256" y="3897"/>
                  </a:lnTo>
                  <a:lnTo>
                    <a:pt x="8410" y="5128"/>
                  </a:lnTo>
                  <a:lnTo>
                    <a:pt x="6769" y="6769"/>
                  </a:lnTo>
                  <a:lnTo>
                    <a:pt x="5128" y="8410"/>
                  </a:lnTo>
                  <a:lnTo>
                    <a:pt x="3897" y="10256"/>
                  </a:lnTo>
                  <a:lnTo>
                    <a:pt x="2666" y="12102"/>
                  </a:lnTo>
                  <a:lnTo>
                    <a:pt x="1846" y="13948"/>
                  </a:lnTo>
                  <a:lnTo>
                    <a:pt x="1025" y="16000"/>
                  </a:lnTo>
                  <a:lnTo>
                    <a:pt x="615" y="18051"/>
                  </a:lnTo>
                  <a:lnTo>
                    <a:pt x="410" y="20307"/>
                  </a:lnTo>
                  <a:lnTo>
                    <a:pt x="0" y="22769"/>
                  </a:lnTo>
                  <a:lnTo>
                    <a:pt x="0" y="97435"/>
                  </a:lnTo>
                  <a:lnTo>
                    <a:pt x="410" y="99692"/>
                  </a:lnTo>
                  <a:lnTo>
                    <a:pt x="615" y="101948"/>
                  </a:lnTo>
                  <a:lnTo>
                    <a:pt x="1025" y="104205"/>
                  </a:lnTo>
                  <a:lnTo>
                    <a:pt x="1846" y="106256"/>
                  </a:lnTo>
                  <a:lnTo>
                    <a:pt x="2666" y="108102"/>
                  </a:lnTo>
                  <a:lnTo>
                    <a:pt x="3897" y="109948"/>
                  </a:lnTo>
                  <a:lnTo>
                    <a:pt x="5128" y="111794"/>
                  </a:lnTo>
                  <a:lnTo>
                    <a:pt x="6769" y="113435"/>
                  </a:lnTo>
                  <a:lnTo>
                    <a:pt x="8410" y="115076"/>
                  </a:lnTo>
                  <a:lnTo>
                    <a:pt x="10256" y="116307"/>
                  </a:lnTo>
                  <a:lnTo>
                    <a:pt x="12102" y="117538"/>
                  </a:lnTo>
                  <a:lnTo>
                    <a:pt x="13948" y="118358"/>
                  </a:lnTo>
                  <a:lnTo>
                    <a:pt x="16000" y="118974"/>
                  </a:lnTo>
                  <a:lnTo>
                    <a:pt x="18051" y="119384"/>
                  </a:lnTo>
                  <a:lnTo>
                    <a:pt x="20307" y="120000"/>
                  </a:lnTo>
                  <a:lnTo>
                    <a:pt x="22769" y="120000"/>
                  </a:lnTo>
                  <a:lnTo>
                    <a:pt x="97641" y="120000"/>
                  </a:lnTo>
                  <a:lnTo>
                    <a:pt x="99692" y="120000"/>
                  </a:lnTo>
                  <a:lnTo>
                    <a:pt x="101948" y="119384"/>
                  </a:lnTo>
                  <a:lnTo>
                    <a:pt x="104205" y="118974"/>
                  </a:lnTo>
                  <a:lnTo>
                    <a:pt x="106256" y="118358"/>
                  </a:lnTo>
                  <a:lnTo>
                    <a:pt x="107897" y="117538"/>
                  </a:lnTo>
                  <a:lnTo>
                    <a:pt x="109948" y="116307"/>
                  </a:lnTo>
                  <a:lnTo>
                    <a:pt x="111794" y="115076"/>
                  </a:lnTo>
                  <a:lnTo>
                    <a:pt x="113435" y="113435"/>
                  </a:lnTo>
                  <a:lnTo>
                    <a:pt x="114871" y="111794"/>
                  </a:lnTo>
                  <a:lnTo>
                    <a:pt x="116307" y="109948"/>
                  </a:lnTo>
                  <a:lnTo>
                    <a:pt x="117538" y="108102"/>
                  </a:lnTo>
                  <a:lnTo>
                    <a:pt x="118358" y="106256"/>
                  </a:lnTo>
                  <a:lnTo>
                    <a:pt x="118974" y="104205"/>
                  </a:lnTo>
                  <a:lnTo>
                    <a:pt x="119589" y="101948"/>
                  </a:lnTo>
                  <a:lnTo>
                    <a:pt x="120000" y="99692"/>
                  </a:lnTo>
                  <a:lnTo>
                    <a:pt x="120000" y="97435"/>
                  </a:lnTo>
                  <a:lnTo>
                    <a:pt x="120000" y="22769"/>
                  </a:lnTo>
                  <a:lnTo>
                    <a:pt x="120000" y="20307"/>
                  </a:lnTo>
                  <a:lnTo>
                    <a:pt x="119589" y="18051"/>
                  </a:lnTo>
                  <a:lnTo>
                    <a:pt x="118974" y="16000"/>
                  </a:lnTo>
                  <a:lnTo>
                    <a:pt x="118358" y="13948"/>
                  </a:lnTo>
                  <a:lnTo>
                    <a:pt x="117538" y="12102"/>
                  </a:lnTo>
                  <a:lnTo>
                    <a:pt x="116307" y="10256"/>
                  </a:lnTo>
                  <a:lnTo>
                    <a:pt x="114871" y="8410"/>
                  </a:lnTo>
                  <a:lnTo>
                    <a:pt x="113435" y="6769"/>
                  </a:lnTo>
                  <a:close/>
                  <a:moveTo>
                    <a:pt x="100102" y="97435"/>
                  </a:moveTo>
                  <a:lnTo>
                    <a:pt x="99692" y="98461"/>
                  </a:lnTo>
                  <a:lnTo>
                    <a:pt x="99282" y="99282"/>
                  </a:lnTo>
                  <a:lnTo>
                    <a:pt x="98461" y="99692"/>
                  </a:lnTo>
                  <a:lnTo>
                    <a:pt x="97641" y="99897"/>
                  </a:lnTo>
                  <a:lnTo>
                    <a:pt x="22769" y="99897"/>
                  </a:lnTo>
                  <a:lnTo>
                    <a:pt x="21538" y="99692"/>
                  </a:lnTo>
                  <a:lnTo>
                    <a:pt x="20923" y="99282"/>
                  </a:lnTo>
                  <a:lnTo>
                    <a:pt x="20307" y="98461"/>
                  </a:lnTo>
                  <a:lnTo>
                    <a:pt x="20102" y="97435"/>
                  </a:lnTo>
                  <a:lnTo>
                    <a:pt x="20102" y="22769"/>
                  </a:lnTo>
                  <a:lnTo>
                    <a:pt x="20307" y="21538"/>
                  </a:lnTo>
                  <a:lnTo>
                    <a:pt x="20923" y="20923"/>
                  </a:lnTo>
                  <a:lnTo>
                    <a:pt x="21538" y="20307"/>
                  </a:lnTo>
                  <a:lnTo>
                    <a:pt x="22769" y="20102"/>
                  </a:lnTo>
                  <a:lnTo>
                    <a:pt x="97641" y="20102"/>
                  </a:lnTo>
                  <a:lnTo>
                    <a:pt x="98461" y="20307"/>
                  </a:lnTo>
                  <a:lnTo>
                    <a:pt x="99282" y="20923"/>
                  </a:lnTo>
                  <a:lnTo>
                    <a:pt x="99692" y="21538"/>
                  </a:lnTo>
                  <a:lnTo>
                    <a:pt x="100102" y="22769"/>
                  </a:lnTo>
                  <a:lnTo>
                    <a:pt x="100102" y="97435"/>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9" name="Shape 352">
              <a:extLst>
                <a:ext uri="{FF2B5EF4-FFF2-40B4-BE49-F238E27FC236}">
                  <a16:creationId xmlns:a16="http://schemas.microsoft.com/office/drawing/2014/main" id="{F46ED35C-7ADA-40F0-8EEB-BB4AAE3ADD03}"/>
                </a:ext>
              </a:extLst>
            </p:cNvPr>
            <p:cNvSpPr/>
            <p:nvPr/>
          </p:nvSpPr>
          <p:spPr>
            <a:xfrm>
              <a:off x="8212136" y="3903321"/>
              <a:ext cx="228600" cy="307976"/>
            </a:xfrm>
            <a:custGeom>
              <a:avLst/>
              <a:gdLst/>
              <a:ahLst/>
              <a:cxnLst/>
              <a:rect l="0" t="0" r="0" b="0"/>
              <a:pathLst>
                <a:path w="120000" h="120000" extrusionOk="0">
                  <a:moveTo>
                    <a:pt x="114495" y="51604"/>
                  </a:moveTo>
                  <a:lnTo>
                    <a:pt x="20917" y="2457"/>
                  </a:lnTo>
                  <a:lnTo>
                    <a:pt x="17614" y="819"/>
                  </a:lnTo>
                  <a:lnTo>
                    <a:pt x="14311" y="0"/>
                  </a:lnTo>
                  <a:lnTo>
                    <a:pt x="10458" y="409"/>
                  </a:lnTo>
                  <a:lnTo>
                    <a:pt x="7155" y="1228"/>
                  </a:lnTo>
                  <a:lnTo>
                    <a:pt x="3302" y="2866"/>
                  </a:lnTo>
                  <a:lnTo>
                    <a:pt x="1651" y="4914"/>
                  </a:lnTo>
                  <a:lnTo>
                    <a:pt x="0" y="6962"/>
                  </a:lnTo>
                  <a:lnTo>
                    <a:pt x="0" y="10238"/>
                  </a:lnTo>
                  <a:lnTo>
                    <a:pt x="0" y="109761"/>
                  </a:lnTo>
                  <a:lnTo>
                    <a:pt x="0" y="112627"/>
                  </a:lnTo>
                  <a:lnTo>
                    <a:pt x="1651" y="115494"/>
                  </a:lnTo>
                  <a:lnTo>
                    <a:pt x="3302" y="117133"/>
                  </a:lnTo>
                  <a:lnTo>
                    <a:pt x="7155" y="119180"/>
                  </a:lnTo>
                  <a:lnTo>
                    <a:pt x="10458" y="120000"/>
                  </a:lnTo>
                  <a:lnTo>
                    <a:pt x="14311" y="120000"/>
                  </a:lnTo>
                  <a:lnTo>
                    <a:pt x="17614" y="119590"/>
                  </a:lnTo>
                  <a:lnTo>
                    <a:pt x="20917" y="117952"/>
                  </a:lnTo>
                  <a:lnTo>
                    <a:pt x="114495" y="67986"/>
                  </a:lnTo>
                  <a:lnTo>
                    <a:pt x="117247" y="66348"/>
                  </a:lnTo>
                  <a:lnTo>
                    <a:pt x="118899" y="64709"/>
                  </a:lnTo>
                  <a:lnTo>
                    <a:pt x="120000" y="62252"/>
                  </a:lnTo>
                  <a:lnTo>
                    <a:pt x="120000" y="60204"/>
                  </a:lnTo>
                  <a:lnTo>
                    <a:pt x="120000" y="57747"/>
                  </a:lnTo>
                  <a:lnTo>
                    <a:pt x="118899" y="55290"/>
                  </a:lnTo>
                  <a:lnTo>
                    <a:pt x="117247" y="53651"/>
                  </a:lnTo>
                  <a:lnTo>
                    <a:pt x="114495" y="51604"/>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grpSp>
        <p:nvGrpSpPr>
          <p:cNvPr id="20" name="Shape 353">
            <a:extLst>
              <a:ext uri="{FF2B5EF4-FFF2-40B4-BE49-F238E27FC236}">
                <a16:creationId xmlns:a16="http://schemas.microsoft.com/office/drawing/2014/main" id="{DD48B5C8-7622-4D57-98C1-E652776D9C1B}"/>
              </a:ext>
            </a:extLst>
          </p:cNvPr>
          <p:cNvGrpSpPr/>
          <p:nvPr/>
        </p:nvGrpSpPr>
        <p:grpSpPr>
          <a:xfrm>
            <a:off x="5779562" y="2618461"/>
            <a:ext cx="632876" cy="684802"/>
            <a:chOff x="9491661" y="3722348"/>
            <a:chExt cx="619125" cy="669924"/>
          </a:xfrm>
        </p:grpSpPr>
        <p:sp>
          <p:nvSpPr>
            <p:cNvPr id="21" name="Shape 354">
              <a:extLst>
                <a:ext uri="{FF2B5EF4-FFF2-40B4-BE49-F238E27FC236}">
                  <a16:creationId xmlns:a16="http://schemas.microsoft.com/office/drawing/2014/main" id="{944B1B71-7A4D-4681-8912-7C94E7F806D7}"/>
                </a:ext>
              </a:extLst>
            </p:cNvPr>
            <p:cNvSpPr/>
            <p:nvPr/>
          </p:nvSpPr>
          <p:spPr>
            <a:xfrm>
              <a:off x="9752010" y="3722348"/>
              <a:ext cx="101599" cy="361950"/>
            </a:xfrm>
            <a:custGeom>
              <a:avLst/>
              <a:gdLst/>
              <a:ahLst/>
              <a:cxnLst/>
              <a:rect l="0" t="0" r="0" b="0"/>
              <a:pathLst>
                <a:path w="120000" h="120000" extrusionOk="0">
                  <a:moveTo>
                    <a:pt x="59381" y="120000"/>
                  </a:moveTo>
                  <a:lnTo>
                    <a:pt x="71752" y="119647"/>
                  </a:lnTo>
                  <a:lnTo>
                    <a:pt x="82886" y="118588"/>
                  </a:lnTo>
                  <a:lnTo>
                    <a:pt x="91546" y="117176"/>
                  </a:lnTo>
                  <a:lnTo>
                    <a:pt x="101443" y="115058"/>
                  </a:lnTo>
                  <a:lnTo>
                    <a:pt x="108865" y="112235"/>
                  </a:lnTo>
                  <a:lnTo>
                    <a:pt x="115051" y="109411"/>
                  </a:lnTo>
                  <a:lnTo>
                    <a:pt x="118762" y="106235"/>
                  </a:lnTo>
                  <a:lnTo>
                    <a:pt x="120000" y="102705"/>
                  </a:lnTo>
                  <a:lnTo>
                    <a:pt x="120000" y="16941"/>
                  </a:lnTo>
                  <a:lnTo>
                    <a:pt x="118762" y="13411"/>
                  </a:lnTo>
                  <a:lnTo>
                    <a:pt x="115051" y="10588"/>
                  </a:lnTo>
                  <a:lnTo>
                    <a:pt x="108865" y="7411"/>
                  </a:lnTo>
                  <a:lnTo>
                    <a:pt x="101443" y="4941"/>
                  </a:lnTo>
                  <a:lnTo>
                    <a:pt x="91546" y="2470"/>
                  </a:lnTo>
                  <a:lnTo>
                    <a:pt x="82886" y="1058"/>
                  </a:lnTo>
                  <a:lnTo>
                    <a:pt x="71752" y="0"/>
                  </a:lnTo>
                  <a:lnTo>
                    <a:pt x="59381" y="0"/>
                  </a:lnTo>
                  <a:lnTo>
                    <a:pt x="48247" y="0"/>
                  </a:lnTo>
                  <a:lnTo>
                    <a:pt x="37113" y="1058"/>
                  </a:lnTo>
                  <a:lnTo>
                    <a:pt x="25979" y="2470"/>
                  </a:lnTo>
                  <a:lnTo>
                    <a:pt x="17319" y="4941"/>
                  </a:lnTo>
                  <a:lnTo>
                    <a:pt x="8659" y="7411"/>
                  </a:lnTo>
                  <a:lnTo>
                    <a:pt x="3711" y="10588"/>
                  </a:lnTo>
                  <a:lnTo>
                    <a:pt x="0" y="13411"/>
                  </a:lnTo>
                  <a:lnTo>
                    <a:pt x="0" y="16941"/>
                  </a:lnTo>
                  <a:lnTo>
                    <a:pt x="0" y="102705"/>
                  </a:lnTo>
                  <a:lnTo>
                    <a:pt x="0" y="106235"/>
                  </a:lnTo>
                  <a:lnTo>
                    <a:pt x="3711" y="109411"/>
                  </a:lnTo>
                  <a:lnTo>
                    <a:pt x="8659" y="112235"/>
                  </a:lnTo>
                  <a:lnTo>
                    <a:pt x="17319" y="115058"/>
                  </a:lnTo>
                  <a:lnTo>
                    <a:pt x="25979" y="117176"/>
                  </a:lnTo>
                  <a:lnTo>
                    <a:pt x="37113" y="118588"/>
                  </a:lnTo>
                  <a:lnTo>
                    <a:pt x="48247" y="119647"/>
                  </a:lnTo>
                  <a:lnTo>
                    <a:pt x="59381" y="120000"/>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22" name="Shape 355">
              <a:extLst>
                <a:ext uri="{FF2B5EF4-FFF2-40B4-BE49-F238E27FC236}">
                  <a16:creationId xmlns:a16="http://schemas.microsoft.com/office/drawing/2014/main" id="{A27209AC-9B93-4D29-885B-0E1115ADB403}"/>
                </a:ext>
              </a:extLst>
            </p:cNvPr>
            <p:cNvSpPr/>
            <p:nvPr/>
          </p:nvSpPr>
          <p:spPr>
            <a:xfrm>
              <a:off x="9491661" y="3827123"/>
              <a:ext cx="619125" cy="565149"/>
            </a:xfrm>
            <a:custGeom>
              <a:avLst/>
              <a:gdLst/>
              <a:ahLst/>
              <a:cxnLst/>
              <a:rect l="0" t="0" r="0" b="0"/>
              <a:pathLst>
                <a:path w="120000" h="120000" extrusionOk="0">
                  <a:moveTo>
                    <a:pt x="113835" y="25121"/>
                  </a:moveTo>
                  <a:lnTo>
                    <a:pt x="112191" y="21981"/>
                  </a:lnTo>
                  <a:lnTo>
                    <a:pt x="110136" y="18616"/>
                  </a:lnTo>
                  <a:lnTo>
                    <a:pt x="108287" y="15476"/>
                  </a:lnTo>
                  <a:lnTo>
                    <a:pt x="106232" y="12560"/>
                  </a:lnTo>
                  <a:lnTo>
                    <a:pt x="103767" y="9869"/>
                  </a:lnTo>
                  <a:lnTo>
                    <a:pt x="101301" y="7177"/>
                  </a:lnTo>
                  <a:lnTo>
                    <a:pt x="98835" y="4485"/>
                  </a:lnTo>
                  <a:lnTo>
                    <a:pt x="95958" y="2242"/>
                  </a:lnTo>
                  <a:lnTo>
                    <a:pt x="94520" y="1121"/>
                  </a:lnTo>
                  <a:lnTo>
                    <a:pt x="92465" y="224"/>
                  </a:lnTo>
                  <a:lnTo>
                    <a:pt x="90616" y="0"/>
                  </a:lnTo>
                  <a:lnTo>
                    <a:pt x="88767" y="224"/>
                  </a:lnTo>
                  <a:lnTo>
                    <a:pt x="86712" y="672"/>
                  </a:lnTo>
                  <a:lnTo>
                    <a:pt x="84863" y="1345"/>
                  </a:lnTo>
                  <a:lnTo>
                    <a:pt x="83424" y="2691"/>
                  </a:lnTo>
                  <a:lnTo>
                    <a:pt x="81986" y="4261"/>
                  </a:lnTo>
                  <a:lnTo>
                    <a:pt x="80958" y="6280"/>
                  </a:lnTo>
                  <a:lnTo>
                    <a:pt x="80342" y="8299"/>
                  </a:lnTo>
                  <a:lnTo>
                    <a:pt x="79931" y="10093"/>
                  </a:lnTo>
                  <a:lnTo>
                    <a:pt x="79931" y="12336"/>
                  </a:lnTo>
                  <a:lnTo>
                    <a:pt x="80753" y="14579"/>
                  </a:lnTo>
                  <a:lnTo>
                    <a:pt x="81369" y="16373"/>
                  </a:lnTo>
                  <a:lnTo>
                    <a:pt x="82397" y="18168"/>
                  </a:lnTo>
                  <a:lnTo>
                    <a:pt x="84041" y="19514"/>
                  </a:lnTo>
                  <a:lnTo>
                    <a:pt x="85890" y="21308"/>
                  </a:lnTo>
                  <a:lnTo>
                    <a:pt x="87534" y="22878"/>
                  </a:lnTo>
                  <a:lnTo>
                    <a:pt x="89383" y="24672"/>
                  </a:lnTo>
                  <a:lnTo>
                    <a:pt x="90821" y="26691"/>
                  </a:lnTo>
                  <a:lnTo>
                    <a:pt x="92260" y="28485"/>
                  </a:lnTo>
                  <a:lnTo>
                    <a:pt x="93493" y="30728"/>
                  </a:lnTo>
                  <a:lnTo>
                    <a:pt x="94726" y="32971"/>
                  </a:lnTo>
                  <a:lnTo>
                    <a:pt x="95753" y="34990"/>
                  </a:lnTo>
                  <a:lnTo>
                    <a:pt x="96986" y="37233"/>
                  </a:lnTo>
                  <a:lnTo>
                    <a:pt x="97808" y="39700"/>
                  </a:lnTo>
                  <a:lnTo>
                    <a:pt x="98424" y="42168"/>
                  </a:lnTo>
                  <a:lnTo>
                    <a:pt x="98835" y="44411"/>
                  </a:lnTo>
                  <a:lnTo>
                    <a:pt x="99246" y="46878"/>
                  </a:lnTo>
                  <a:lnTo>
                    <a:pt x="99863" y="49345"/>
                  </a:lnTo>
                  <a:lnTo>
                    <a:pt x="100068" y="52037"/>
                  </a:lnTo>
                  <a:lnTo>
                    <a:pt x="100068" y="54504"/>
                  </a:lnTo>
                  <a:lnTo>
                    <a:pt x="99863" y="58766"/>
                  </a:lnTo>
                  <a:lnTo>
                    <a:pt x="99246" y="63252"/>
                  </a:lnTo>
                  <a:lnTo>
                    <a:pt x="98219" y="67289"/>
                  </a:lnTo>
                  <a:lnTo>
                    <a:pt x="96986" y="71327"/>
                  </a:lnTo>
                  <a:lnTo>
                    <a:pt x="95136" y="75364"/>
                  </a:lnTo>
                  <a:lnTo>
                    <a:pt x="93082" y="78953"/>
                  </a:lnTo>
                  <a:lnTo>
                    <a:pt x="90821" y="82317"/>
                  </a:lnTo>
                  <a:lnTo>
                    <a:pt x="88150" y="85457"/>
                  </a:lnTo>
                  <a:lnTo>
                    <a:pt x="85479" y="88149"/>
                  </a:lnTo>
                  <a:lnTo>
                    <a:pt x="82397" y="90841"/>
                  </a:lnTo>
                  <a:lnTo>
                    <a:pt x="79109" y="92859"/>
                  </a:lnTo>
                  <a:lnTo>
                    <a:pt x="75616" y="94654"/>
                  </a:lnTo>
                  <a:lnTo>
                    <a:pt x="71917" y="96448"/>
                  </a:lnTo>
                  <a:lnTo>
                    <a:pt x="68013" y="97345"/>
                  </a:lnTo>
                  <a:lnTo>
                    <a:pt x="64109" y="98018"/>
                  </a:lnTo>
                  <a:lnTo>
                    <a:pt x="59999" y="98242"/>
                  </a:lnTo>
                  <a:lnTo>
                    <a:pt x="56095" y="98018"/>
                  </a:lnTo>
                  <a:lnTo>
                    <a:pt x="51986" y="97345"/>
                  </a:lnTo>
                  <a:lnTo>
                    <a:pt x="48287" y="96448"/>
                  </a:lnTo>
                  <a:lnTo>
                    <a:pt x="44589" y="94654"/>
                  </a:lnTo>
                  <a:lnTo>
                    <a:pt x="40890" y="92859"/>
                  </a:lnTo>
                  <a:lnTo>
                    <a:pt x="37602" y="90841"/>
                  </a:lnTo>
                  <a:lnTo>
                    <a:pt x="34520" y="88149"/>
                  </a:lnTo>
                  <a:lnTo>
                    <a:pt x="31643" y="85457"/>
                  </a:lnTo>
                  <a:lnTo>
                    <a:pt x="29178" y="82317"/>
                  </a:lnTo>
                  <a:lnTo>
                    <a:pt x="26712" y="78953"/>
                  </a:lnTo>
                  <a:lnTo>
                    <a:pt x="24863" y="75364"/>
                  </a:lnTo>
                  <a:lnTo>
                    <a:pt x="23219" y="71327"/>
                  </a:lnTo>
                  <a:lnTo>
                    <a:pt x="21575" y="67289"/>
                  </a:lnTo>
                  <a:lnTo>
                    <a:pt x="20753" y="63252"/>
                  </a:lnTo>
                  <a:lnTo>
                    <a:pt x="20136" y="58766"/>
                  </a:lnTo>
                  <a:lnTo>
                    <a:pt x="19931" y="54504"/>
                  </a:lnTo>
                  <a:lnTo>
                    <a:pt x="20136" y="52037"/>
                  </a:lnTo>
                  <a:lnTo>
                    <a:pt x="20342" y="49345"/>
                  </a:lnTo>
                  <a:lnTo>
                    <a:pt x="20547" y="46878"/>
                  </a:lnTo>
                  <a:lnTo>
                    <a:pt x="20958" y="44411"/>
                  </a:lnTo>
                  <a:lnTo>
                    <a:pt x="21575" y="42168"/>
                  </a:lnTo>
                  <a:lnTo>
                    <a:pt x="22397" y="39700"/>
                  </a:lnTo>
                  <a:lnTo>
                    <a:pt x="23219" y="37233"/>
                  </a:lnTo>
                  <a:lnTo>
                    <a:pt x="24041" y="34990"/>
                  </a:lnTo>
                  <a:lnTo>
                    <a:pt x="25273" y="32971"/>
                  </a:lnTo>
                  <a:lnTo>
                    <a:pt x="26506" y="30728"/>
                  </a:lnTo>
                  <a:lnTo>
                    <a:pt x="27945" y="28485"/>
                  </a:lnTo>
                  <a:lnTo>
                    <a:pt x="29178" y="26691"/>
                  </a:lnTo>
                  <a:lnTo>
                    <a:pt x="30821" y="24672"/>
                  </a:lnTo>
                  <a:lnTo>
                    <a:pt x="32260" y="22878"/>
                  </a:lnTo>
                  <a:lnTo>
                    <a:pt x="34109" y="21308"/>
                  </a:lnTo>
                  <a:lnTo>
                    <a:pt x="36164" y="19514"/>
                  </a:lnTo>
                  <a:lnTo>
                    <a:pt x="37397" y="18168"/>
                  </a:lnTo>
                  <a:lnTo>
                    <a:pt x="38630" y="16373"/>
                  </a:lnTo>
                  <a:lnTo>
                    <a:pt x="39452" y="14579"/>
                  </a:lnTo>
                  <a:lnTo>
                    <a:pt x="39863" y="12336"/>
                  </a:lnTo>
                  <a:lnTo>
                    <a:pt x="39863" y="10093"/>
                  </a:lnTo>
                  <a:lnTo>
                    <a:pt x="39657" y="8299"/>
                  </a:lnTo>
                  <a:lnTo>
                    <a:pt x="39041" y="6280"/>
                  </a:lnTo>
                  <a:lnTo>
                    <a:pt x="37808" y="4261"/>
                  </a:lnTo>
                  <a:lnTo>
                    <a:pt x="36575" y="2691"/>
                  </a:lnTo>
                  <a:lnTo>
                    <a:pt x="35136" y="1345"/>
                  </a:lnTo>
                  <a:lnTo>
                    <a:pt x="33493" y="672"/>
                  </a:lnTo>
                  <a:lnTo>
                    <a:pt x="31438" y="224"/>
                  </a:lnTo>
                  <a:lnTo>
                    <a:pt x="29383" y="0"/>
                  </a:lnTo>
                  <a:lnTo>
                    <a:pt x="27534" y="224"/>
                  </a:lnTo>
                  <a:lnTo>
                    <a:pt x="25684" y="1121"/>
                  </a:lnTo>
                  <a:lnTo>
                    <a:pt x="23835" y="2242"/>
                  </a:lnTo>
                  <a:lnTo>
                    <a:pt x="21164" y="4485"/>
                  </a:lnTo>
                  <a:lnTo>
                    <a:pt x="18493" y="7177"/>
                  </a:lnTo>
                  <a:lnTo>
                    <a:pt x="16027" y="9869"/>
                  </a:lnTo>
                  <a:lnTo>
                    <a:pt x="13972" y="12560"/>
                  </a:lnTo>
                  <a:lnTo>
                    <a:pt x="11712" y="15476"/>
                  </a:lnTo>
                  <a:lnTo>
                    <a:pt x="9657" y="18616"/>
                  </a:lnTo>
                  <a:lnTo>
                    <a:pt x="7808" y="21981"/>
                  </a:lnTo>
                  <a:lnTo>
                    <a:pt x="6369" y="25121"/>
                  </a:lnTo>
                  <a:lnTo>
                    <a:pt x="4726" y="28710"/>
                  </a:lnTo>
                  <a:lnTo>
                    <a:pt x="3493" y="32074"/>
                  </a:lnTo>
                  <a:lnTo>
                    <a:pt x="2260" y="35887"/>
                  </a:lnTo>
                  <a:lnTo>
                    <a:pt x="1438" y="39476"/>
                  </a:lnTo>
                  <a:lnTo>
                    <a:pt x="821" y="43065"/>
                  </a:lnTo>
                  <a:lnTo>
                    <a:pt x="410" y="46878"/>
                  </a:lnTo>
                  <a:lnTo>
                    <a:pt x="205" y="50467"/>
                  </a:lnTo>
                  <a:lnTo>
                    <a:pt x="0" y="54504"/>
                  </a:lnTo>
                  <a:lnTo>
                    <a:pt x="0" y="57869"/>
                  </a:lnTo>
                  <a:lnTo>
                    <a:pt x="205" y="61009"/>
                  </a:lnTo>
                  <a:lnTo>
                    <a:pt x="616" y="64373"/>
                  </a:lnTo>
                  <a:lnTo>
                    <a:pt x="1232" y="67514"/>
                  </a:lnTo>
                  <a:lnTo>
                    <a:pt x="1849" y="70654"/>
                  </a:lnTo>
                  <a:lnTo>
                    <a:pt x="2671" y="73794"/>
                  </a:lnTo>
                  <a:lnTo>
                    <a:pt x="3698" y="76934"/>
                  </a:lnTo>
                  <a:lnTo>
                    <a:pt x="4726" y="79850"/>
                  </a:lnTo>
                  <a:lnTo>
                    <a:pt x="5958" y="82990"/>
                  </a:lnTo>
                  <a:lnTo>
                    <a:pt x="7191" y="85682"/>
                  </a:lnTo>
                  <a:lnTo>
                    <a:pt x="8835" y="88598"/>
                  </a:lnTo>
                  <a:lnTo>
                    <a:pt x="10273" y="91289"/>
                  </a:lnTo>
                  <a:lnTo>
                    <a:pt x="11917" y="93757"/>
                  </a:lnTo>
                  <a:lnTo>
                    <a:pt x="13767" y="96448"/>
                  </a:lnTo>
                  <a:lnTo>
                    <a:pt x="15616" y="98467"/>
                  </a:lnTo>
                  <a:lnTo>
                    <a:pt x="17465" y="100934"/>
                  </a:lnTo>
                  <a:lnTo>
                    <a:pt x="19726" y="102953"/>
                  </a:lnTo>
                  <a:lnTo>
                    <a:pt x="21575" y="104971"/>
                  </a:lnTo>
                  <a:lnTo>
                    <a:pt x="24041" y="106990"/>
                  </a:lnTo>
                  <a:lnTo>
                    <a:pt x="26301" y="108785"/>
                  </a:lnTo>
                  <a:lnTo>
                    <a:pt x="28767" y="110355"/>
                  </a:lnTo>
                  <a:lnTo>
                    <a:pt x="31438" y="112149"/>
                  </a:lnTo>
                  <a:lnTo>
                    <a:pt x="33904" y="113495"/>
                  </a:lnTo>
                  <a:lnTo>
                    <a:pt x="36780" y="114841"/>
                  </a:lnTo>
                  <a:lnTo>
                    <a:pt x="39452" y="115962"/>
                  </a:lnTo>
                  <a:lnTo>
                    <a:pt x="42328" y="117084"/>
                  </a:lnTo>
                  <a:lnTo>
                    <a:pt x="45205" y="117981"/>
                  </a:lnTo>
                  <a:lnTo>
                    <a:pt x="48082" y="118878"/>
                  </a:lnTo>
                  <a:lnTo>
                    <a:pt x="50958" y="119327"/>
                  </a:lnTo>
                  <a:lnTo>
                    <a:pt x="54041" y="119775"/>
                  </a:lnTo>
                  <a:lnTo>
                    <a:pt x="56917" y="120000"/>
                  </a:lnTo>
                  <a:lnTo>
                    <a:pt x="59999" y="120000"/>
                  </a:lnTo>
                  <a:lnTo>
                    <a:pt x="62876" y="120000"/>
                  </a:lnTo>
                  <a:lnTo>
                    <a:pt x="65958" y="119775"/>
                  </a:lnTo>
                  <a:lnTo>
                    <a:pt x="68835" y="119327"/>
                  </a:lnTo>
                  <a:lnTo>
                    <a:pt x="71917" y="118878"/>
                  </a:lnTo>
                  <a:lnTo>
                    <a:pt x="75000" y="117981"/>
                  </a:lnTo>
                  <a:lnTo>
                    <a:pt x="77671" y="117084"/>
                  </a:lnTo>
                  <a:lnTo>
                    <a:pt x="80547" y="115962"/>
                  </a:lnTo>
                  <a:lnTo>
                    <a:pt x="83424" y="114841"/>
                  </a:lnTo>
                  <a:lnTo>
                    <a:pt x="86095" y="113495"/>
                  </a:lnTo>
                  <a:lnTo>
                    <a:pt x="88767" y="112149"/>
                  </a:lnTo>
                  <a:lnTo>
                    <a:pt x="91027" y="110355"/>
                  </a:lnTo>
                  <a:lnTo>
                    <a:pt x="93493" y="108785"/>
                  </a:lnTo>
                  <a:lnTo>
                    <a:pt x="95958" y="106990"/>
                  </a:lnTo>
                  <a:lnTo>
                    <a:pt x="98219" y="104971"/>
                  </a:lnTo>
                  <a:lnTo>
                    <a:pt x="100479" y="102953"/>
                  </a:lnTo>
                  <a:lnTo>
                    <a:pt x="102534" y="100934"/>
                  </a:lnTo>
                  <a:lnTo>
                    <a:pt x="104383" y="98467"/>
                  </a:lnTo>
                  <a:lnTo>
                    <a:pt x="106232" y="96448"/>
                  </a:lnTo>
                  <a:lnTo>
                    <a:pt x="108082" y="93757"/>
                  </a:lnTo>
                  <a:lnTo>
                    <a:pt x="109726" y="91289"/>
                  </a:lnTo>
                  <a:lnTo>
                    <a:pt x="111369" y="88598"/>
                  </a:lnTo>
                  <a:lnTo>
                    <a:pt x="112602" y="85682"/>
                  </a:lnTo>
                  <a:lnTo>
                    <a:pt x="114041" y="82990"/>
                  </a:lnTo>
                  <a:lnTo>
                    <a:pt x="115273" y="79850"/>
                  </a:lnTo>
                  <a:lnTo>
                    <a:pt x="116506" y="76934"/>
                  </a:lnTo>
                  <a:lnTo>
                    <a:pt x="117328" y="73794"/>
                  </a:lnTo>
                  <a:lnTo>
                    <a:pt x="118150" y="70654"/>
                  </a:lnTo>
                  <a:lnTo>
                    <a:pt x="118767" y="67514"/>
                  </a:lnTo>
                  <a:lnTo>
                    <a:pt x="119383" y="64373"/>
                  </a:lnTo>
                  <a:lnTo>
                    <a:pt x="119794" y="61009"/>
                  </a:lnTo>
                  <a:lnTo>
                    <a:pt x="119999" y="57869"/>
                  </a:lnTo>
                  <a:lnTo>
                    <a:pt x="119999" y="54504"/>
                  </a:lnTo>
                  <a:lnTo>
                    <a:pt x="119999" y="50467"/>
                  </a:lnTo>
                  <a:lnTo>
                    <a:pt x="119794" y="46878"/>
                  </a:lnTo>
                  <a:lnTo>
                    <a:pt x="119178" y="43065"/>
                  </a:lnTo>
                  <a:lnTo>
                    <a:pt x="118356" y="39476"/>
                  </a:lnTo>
                  <a:lnTo>
                    <a:pt x="117534" y="35887"/>
                  </a:lnTo>
                  <a:lnTo>
                    <a:pt x="116506" y="32074"/>
                  </a:lnTo>
                  <a:lnTo>
                    <a:pt x="115273" y="28710"/>
                  </a:lnTo>
                  <a:lnTo>
                    <a:pt x="113835" y="25121"/>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spTree>
    <p:extLst>
      <p:ext uri="{BB962C8B-B14F-4D97-AF65-F5344CB8AC3E}">
        <p14:creationId xmlns:p14="http://schemas.microsoft.com/office/powerpoint/2010/main" val="20796203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up)">
                                      <p:cBhvr>
                                        <p:cTn id="27" dur="500"/>
                                        <p:tgtEl>
                                          <p:spTgt spid="9"/>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p:bldP spid="8" grpId="0" bldLvl="0"/>
      <p:bldP spid="9" grpId="0" bldLvl="0"/>
      <p:bldP spid="10" grpId="0" bldLvl="0"/>
      <p:bldP spid="11" grpId="0" bldLvl="0"/>
      <p:bldP spid="12"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DB6FE0-8F57-400D-8F5A-505BB5537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67858" y="-2266139"/>
            <a:ext cx="6576788" cy="11671494"/>
          </a:xfrm>
          <a:prstGeom prst="rect">
            <a:avLst/>
          </a:prstGeom>
        </p:spPr>
      </p:pic>
      <p:pic>
        <p:nvPicPr>
          <p:cNvPr id="7" name="图片 6">
            <a:extLst>
              <a:ext uri="{FF2B5EF4-FFF2-40B4-BE49-F238E27FC236}">
                <a16:creationId xmlns:a16="http://schemas.microsoft.com/office/drawing/2014/main" id="{FC705C47-6C3D-4398-B457-56DB8CA4B284}"/>
              </a:ext>
            </a:extLst>
          </p:cNvPr>
          <p:cNvPicPr>
            <a:picLocks noChangeAspect="1"/>
          </p:cNvPicPr>
          <p:nvPr/>
        </p:nvPicPr>
        <p:blipFill rotWithShape="1">
          <a:blip r:embed="rId3">
            <a:extLst>
              <a:ext uri="{28A0092B-C50C-407E-A947-70E740481C1C}">
                <a14:useLocalDpi xmlns:a14="http://schemas.microsoft.com/office/drawing/2010/main" val="0"/>
              </a:ext>
            </a:extLst>
          </a:blip>
          <a:srcRect t="4399" r="5918"/>
          <a:stretch/>
        </p:blipFill>
        <p:spPr>
          <a:xfrm rot="5400000">
            <a:off x="2961143" y="-2200368"/>
            <a:ext cx="6187824" cy="11150991"/>
          </a:xfrm>
          <a:prstGeom prst="rect">
            <a:avLst/>
          </a:prstGeom>
        </p:spPr>
      </p:pic>
      <p:sp>
        <p:nvSpPr>
          <p:cNvPr id="8" name="矩形 7">
            <a:extLst>
              <a:ext uri="{FF2B5EF4-FFF2-40B4-BE49-F238E27FC236}">
                <a16:creationId xmlns:a16="http://schemas.microsoft.com/office/drawing/2014/main" id="{4D863F84-0324-4D78-A350-6D33BDE7CE84}"/>
              </a:ext>
            </a:extLst>
          </p:cNvPr>
          <p:cNvSpPr/>
          <p:nvPr/>
        </p:nvSpPr>
        <p:spPr>
          <a:xfrm>
            <a:off x="3694413" y="2865779"/>
            <a:ext cx="5641315" cy="1200329"/>
          </a:xfrm>
          <a:prstGeom prst="rect">
            <a:avLst/>
          </a:prstGeom>
        </p:spPr>
        <p:txBody>
          <a:bodyPr wrap="square">
            <a:spAutoFit/>
          </a:bodyPr>
          <a:lstStyle/>
          <a:p>
            <a:r>
              <a:rPr lang="zh-CN" altLang="en-US" sz="7200" b="1" dirty="0">
                <a:solidFill>
                  <a:schemeClr val="bg1"/>
                </a:solidFill>
                <a:effectLst>
                  <a:outerShdw blurRad="88900" dist="38100" dir="2700000" sx="102000" sy="102000" algn="tl" rotWithShape="0">
                    <a:prstClr val="black">
                      <a:alpha val="20000"/>
                    </a:prstClr>
                  </a:outerShdw>
                </a:effectLst>
                <a:cs typeface="+mn-ea"/>
                <a:sym typeface="+mn-lt"/>
              </a:rPr>
              <a:t>Enter the title</a:t>
            </a:r>
          </a:p>
        </p:txBody>
      </p:sp>
      <p:sp>
        <p:nvSpPr>
          <p:cNvPr id="9" name="文本框 8">
            <a:extLst>
              <a:ext uri="{FF2B5EF4-FFF2-40B4-BE49-F238E27FC236}">
                <a16:creationId xmlns:a16="http://schemas.microsoft.com/office/drawing/2014/main" id="{B337C9BE-C336-46FD-B209-21C5A13DA456}"/>
              </a:ext>
            </a:extLst>
          </p:cNvPr>
          <p:cNvSpPr txBox="1"/>
          <p:nvPr/>
        </p:nvSpPr>
        <p:spPr>
          <a:xfrm>
            <a:off x="4775357" y="1938630"/>
            <a:ext cx="3265560" cy="923330"/>
          </a:xfrm>
          <a:prstGeom prst="rect">
            <a:avLst/>
          </a:prstGeom>
          <a:noFill/>
        </p:spPr>
        <p:txBody>
          <a:bodyPr wrap="square" rtlCol="0">
            <a:spAutoFit/>
          </a:bodyPr>
          <a:lstStyle>
            <a:defPPr>
              <a:defRPr lang="zh-CN"/>
            </a:defPPr>
            <a:lvl1pPr algn="ctr">
              <a:defRPr sz="5400" b="1">
                <a:solidFill>
                  <a:schemeClr val="bg1"/>
                </a:solidFill>
                <a:cs typeface="+mn-ea"/>
              </a:defRPr>
            </a:lvl1pPr>
          </a:lstStyle>
          <a:p>
            <a:r>
              <a:rPr lang="en-US" altLang="zh-CN" dirty="0">
                <a:sym typeface="+mn-lt"/>
              </a:rPr>
              <a:t>PART 02</a:t>
            </a:r>
            <a:endParaRPr lang="zh-CN" altLang="en-US" dirty="0">
              <a:sym typeface="+mn-lt"/>
            </a:endParaRPr>
          </a:p>
        </p:txBody>
      </p:sp>
      <p:sp>
        <p:nvSpPr>
          <p:cNvPr id="11" name="矩形: 圆角 10">
            <a:extLst>
              <a:ext uri="{FF2B5EF4-FFF2-40B4-BE49-F238E27FC236}">
                <a16:creationId xmlns:a16="http://schemas.microsoft.com/office/drawing/2014/main" id="{37D84770-6491-4AD2-89E3-F51CE2EB51F1}"/>
              </a:ext>
            </a:extLst>
          </p:cNvPr>
          <p:cNvSpPr/>
          <p:nvPr/>
        </p:nvSpPr>
        <p:spPr>
          <a:xfrm>
            <a:off x="5663106" y="4519375"/>
            <a:ext cx="1386289" cy="413488"/>
          </a:xfrm>
          <a:prstGeom prst="roundRect">
            <a:avLst>
              <a:gd name="adj" fmla="val 50000"/>
            </a:avLst>
          </a:prstGeom>
          <a:gradFill>
            <a:gsLst>
              <a:gs pos="0">
                <a:srgbClr val="C435DD"/>
              </a:gs>
              <a:gs pos="100000">
                <a:srgbClr val="2443F4"/>
              </a:gs>
            </a:gsLst>
            <a:lin ang="27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Enter </a:t>
            </a:r>
            <a:endParaRPr lang="zh-CN" altLang="en-US" dirty="0">
              <a:cs typeface="+mn-ea"/>
              <a:sym typeface="+mn-lt"/>
            </a:endParaRPr>
          </a:p>
        </p:txBody>
      </p:sp>
    </p:spTree>
    <p:extLst>
      <p:ext uri="{BB962C8B-B14F-4D97-AF65-F5344CB8AC3E}">
        <p14:creationId xmlns:p14="http://schemas.microsoft.com/office/powerpoint/2010/main" val="79605076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a14="http://schemas.microsoft.com/office/drawing/2010/main" xmlns:a16="http://schemas.microsoft.com/office/drawing/2014/main"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ACD9AD5-3BBF-41F6-837B-F8F36361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95534" y="259308"/>
            <a:ext cx="586854" cy="777922"/>
          </a:xfrm>
          <a:prstGeom prst="rect">
            <a:avLst/>
          </a:prstGeom>
        </p:spPr>
      </p:pic>
      <p:sp>
        <p:nvSpPr>
          <p:cNvPr id="6" name="文本框 5">
            <a:extLst>
              <a:ext uri="{FF2B5EF4-FFF2-40B4-BE49-F238E27FC236}">
                <a16:creationId xmlns:a16="http://schemas.microsoft.com/office/drawing/2014/main" id="{1FD82848-B315-4E81-AC53-3ABABA811436}"/>
              </a:ext>
            </a:extLst>
          </p:cNvPr>
          <p:cNvSpPr txBox="1"/>
          <p:nvPr/>
        </p:nvSpPr>
        <p:spPr>
          <a:xfrm>
            <a:off x="888196" y="354841"/>
            <a:ext cx="3138114" cy="584775"/>
          </a:xfrm>
          <a:prstGeom prst="rect">
            <a:avLst/>
          </a:prstGeom>
          <a:noFill/>
        </p:spPr>
        <p:txBody>
          <a:bodyPr wrap="square" rtlCol="0">
            <a:spAutoFit/>
          </a:bodyPr>
          <a:lstStyle/>
          <a:p>
            <a:r>
              <a:rPr lang="zh-CN" altLang="en-US" sz="3200" dirty="0">
                <a:solidFill>
                  <a:schemeClr val="tx1">
                    <a:lumMod val="85000"/>
                    <a:lumOff val="15000"/>
                  </a:schemeClr>
                </a:solidFill>
                <a:cs typeface="+mn-ea"/>
                <a:sym typeface="+mn-lt"/>
              </a:rPr>
              <a:t>Enter the title</a:t>
            </a:r>
            <a:endParaRPr lang="en-US" altLang="zh-CN" sz="3200" dirty="0">
              <a:solidFill>
                <a:schemeClr val="tx1">
                  <a:lumMod val="85000"/>
                  <a:lumOff val="15000"/>
                </a:schemeClr>
              </a:solidFill>
              <a:cs typeface="+mn-ea"/>
              <a:sym typeface="+mn-lt"/>
            </a:endParaRPr>
          </a:p>
        </p:txBody>
      </p:sp>
      <p:sp>
        <p:nvSpPr>
          <p:cNvPr id="24" name="Donut 29">
            <a:extLst>
              <a:ext uri="{FF2B5EF4-FFF2-40B4-BE49-F238E27FC236}">
                <a16:creationId xmlns:a16="http://schemas.microsoft.com/office/drawing/2014/main" id="{EA769434-7DC3-43D5-9BCF-758EC39B31C4}"/>
              </a:ext>
            </a:extLst>
          </p:cNvPr>
          <p:cNvSpPr/>
          <p:nvPr/>
        </p:nvSpPr>
        <p:spPr>
          <a:xfrm>
            <a:off x="6559732" y="2247900"/>
            <a:ext cx="1181100" cy="1181100"/>
          </a:xfrm>
          <a:prstGeom prst="donut">
            <a:avLst>
              <a:gd name="adj" fmla="val 10004"/>
            </a:avLst>
          </a:prstGeom>
          <a:gradFill>
            <a:gsLst>
              <a:gs pos="0">
                <a:srgbClr val="294AF4"/>
              </a:gs>
              <a:gs pos="100000">
                <a:srgbClr val="C651E8"/>
              </a:gs>
            </a:gsLst>
            <a:lin ang="11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5" name="Donut 19">
            <a:extLst>
              <a:ext uri="{FF2B5EF4-FFF2-40B4-BE49-F238E27FC236}">
                <a16:creationId xmlns:a16="http://schemas.microsoft.com/office/drawing/2014/main" id="{A84F7726-48E6-45D9-A752-7579C036B916}"/>
              </a:ext>
            </a:extLst>
          </p:cNvPr>
          <p:cNvSpPr/>
          <p:nvPr/>
        </p:nvSpPr>
        <p:spPr>
          <a:xfrm>
            <a:off x="1119717" y="2247900"/>
            <a:ext cx="1181100" cy="1181100"/>
          </a:xfrm>
          <a:prstGeom prst="donut">
            <a:avLst>
              <a:gd name="adj" fmla="val 10004"/>
            </a:avLst>
          </a:prstGeom>
          <a:gradFill>
            <a:gsLst>
              <a:gs pos="0">
                <a:srgbClr val="294AF4"/>
              </a:gs>
              <a:gs pos="100000">
                <a:srgbClr val="C651E8"/>
              </a:gs>
            </a:gsLst>
            <a:lin ang="11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6" name="Block Arc 26">
            <a:extLst>
              <a:ext uri="{FF2B5EF4-FFF2-40B4-BE49-F238E27FC236}">
                <a16:creationId xmlns:a16="http://schemas.microsoft.com/office/drawing/2014/main" id="{2550697C-8415-4B13-9901-8C4ECB9403B9}"/>
              </a:ext>
            </a:extLst>
          </p:cNvPr>
          <p:cNvSpPr/>
          <p:nvPr/>
        </p:nvSpPr>
        <p:spPr>
          <a:xfrm>
            <a:off x="1119717" y="2247900"/>
            <a:ext cx="1181100" cy="1181100"/>
          </a:xfrm>
          <a:prstGeom prst="blockArc">
            <a:avLst>
              <a:gd name="adj1" fmla="val 4786341"/>
              <a:gd name="adj2" fmla="val 16166851"/>
              <a:gd name="adj3" fmla="val 100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7" name="Donut 33">
            <a:extLst>
              <a:ext uri="{FF2B5EF4-FFF2-40B4-BE49-F238E27FC236}">
                <a16:creationId xmlns:a16="http://schemas.microsoft.com/office/drawing/2014/main" id="{785AF350-3200-48B7-9C9D-D85E0180FBDC}"/>
              </a:ext>
            </a:extLst>
          </p:cNvPr>
          <p:cNvSpPr/>
          <p:nvPr/>
        </p:nvSpPr>
        <p:spPr>
          <a:xfrm>
            <a:off x="6559732" y="4318959"/>
            <a:ext cx="1181100" cy="1181100"/>
          </a:xfrm>
          <a:prstGeom prst="donut">
            <a:avLst>
              <a:gd name="adj" fmla="val 100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8" name="Donut 34">
            <a:extLst>
              <a:ext uri="{FF2B5EF4-FFF2-40B4-BE49-F238E27FC236}">
                <a16:creationId xmlns:a16="http://schemas.microsoft.com/office/drawing/2014/main" id="{51DC04CD-7D24-4ABF-9AE9-2F53D20C48B5}"/>
              </a:ext>
            </a:extLst>
          </p:cNvPr>
          <p:cNvSpPr/>
          <p:nvPr/>
        </p:nvSpPr>
        <p:spPr>
          <a:xfrm>
            <a:off x="1119717" y="4318959"/>
            <a:ext cx="1181100" cy="1181100"/>
          </a:xfrm>
          <a:prstGeom prst="donut">
            <a:avLst>
              <a:gd name="adj" fmla="val 10004"/>
            </a:avLst>
          </a:prstGeom>
          <a:gradFill>
            <a:gsLst>
              <a:gs pos="0">
                <a:srgbClr val="294AF4"/>
              </a:gs>
              <a:gs pos="100000">
                <a:srgbClr val="C651E8"/>
              </a:gs>
            </a:gsLst>
            <a:lin ang="11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29" name="Block Arc 35">
            <a:extLst>
              <a:ext uri="{FF2B5EF4-FFF2-40B4-BE49-F238E27FC236}">
                <a16:creationId xmlns:a16="http://schemas.microsoft.com/office/drawing/2014/main" id="{7FC66D86-358C-4A34-9D33-29D15CD98ADE}"/>
              </a:ext>
            </a:extLst>
          </p:cNvPr>
          <p:cNvSpPr/>
          <p:nvPr/>
        </p:nvSpPr>
        <p:spPr>
          <a:xfrm>
            <a:off x="1119717" y="4318959"/>
            <a:ext cx="1181100" cy="1181100"/>
          </a:xfrm>
          <a:prstGeom prst="blockArc">
            <a:avLst>
              <a:gd name="adj1" fmla="val 20728805"/>
              <a:gd name="adj2" fmla="val 16166851"/>
              <a:gd name="adj3" fmla="val 100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30" name="Block Arc 38">
            <a:extLst>
              <a:ext uri="{FF2B5EF4-FFF2-40B4-BE49-F238E27FC236}">
                <a16:creationId xmlns:a16="http://schemas.microsoft.com/office/drawing/2014/main" id="{7B4DC34E-0F96-4291-87BE-C6AAB841BAF6}"/>
              </a:ext>
            </a:extLst>
          </p:cNvPr>
          <p:cNvSpPr/>
          <p:nvPr/>
        </p:nvSpPr>
        <p:spPr>
          <a:xfrm>
            <a:off x="6559732" y="4318959"/>
            <a:ext cx="1181100" cy="1181100"/>
          </a:xfrm>
          <a:prstGeom prst="blockArc">
            <a:avLst>
              <a:gd name="adj1" fmla="val 4786341"/>
              <a:gd name="adj2" fmla="val 16166851"/>
              <a:gd name="adj3" fmla="val 10084"/>
            </a:avLst>
          </a:prstGeom>
          <a:gradFill>
            <a:gsLst>
              <a:gs pos="0">
                <a:srgbClr val="294AF4"/>
              </a:gs>
              <a:gs pos="100000">
                <a:srgbClr val="C651E8"/>
              </a:gs>
            </a:gsLst>
            <a:lin ang="11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31" name="AutoShape 19">
            <a:extLst>
              <a:ext uri="{FF2B5EF4-FFF2-40B4-BE49-F238E27FC236}">
                <a16:creationId xmlns:a16="http://schemas.microsoft.com/office/drawing/2014/main" id="{C72C4642-26F1-4771-8B3A-41CEAC90D2D4}"/>
              </a:ext>
            </a:extLst>
          </p:cNvPr>
          <p:cNvSpPr>
            <a:spLocks noChangeAspect="1"/>
          </p:cNvSpPr>
          <p:nvPr/>
        </p:nvSpPr>
        <p:spPr bwMode="auto">
          <a:xfrm>
            <a:off x="1471343" y="4670912"/>
            <a:ext cx="478987" cy="47911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adFill>
            <a:gsLst>
              <a:gs pos="0">
                <a:srgbClr val="294AF4"/>
              </a:gs>
              <a:gs pos="100000">
                <a:srgbClr val="C651E8"/>
              </a:gs>
            </a:gsLst>
            <a:lin ang="11340000" scaled="0"/>
          </a:gradFill>
          <a:ln>
            <a:noFill/>
          </a:ln>
          <a:effectLst/>
        </p:spPr>
        <p:txBody>
          <a:bodyPr lIns="50789" tIns="50789" rIns="50789" bIns="50789" anchor="ctr"/>
          <a:lstStyle/>
          <a:p>
            <a:pPr defTabSz="457098">
              <a:defRPr/>
            </a:pPr>
            <a:endParaRPr lang="es-ES" sz="3600" dirty="0">
              <a:solidFill>
                <a:schemeClr val="tx1">
                  <a:lumMod val="75000"/>
                  <a:lumOff val="25000"/>
                </a:schemeClr>
              </a:solidFill>
              <a:effectLst>
                <a:outerShdw blurRad="38100" dist="38100" dir="2700000" algn="tl">
                  <a:srgbClr val="000000"/>
                </a:outerShdw>
              </a:effectLst>
              <a:cs typeface="+mn-ea"/>
              <a:sym typeface="+mn-lt"/>
            </a:endParaRPr>
          </a:p>
        </p:txBody>
      </p:sp>
      <p:sp>
        <p:nvSpPr>
          <p:cNvPr id="32" name="AutoShape 84">
            <a:extLst>
              <a:ext uri="{FF2B5EF4-FFF2-40B4-BE49-F238E27FC236}">
                <a16:creationId xmlns:a16="http://schemas.microsoft.com/office/drawing/2014/main" id="{AA58579B-EB4A-4AD1-A47D-34F5F8ED13E6}"/>
              </a:ext>
            </a:extLst>
          </p:cNvPr>
          <p:cNvSpPr>
            <a:spLocks noChangeAspect="1"/>
          </p:cNvSpPr>
          <p:nvPr/>
        </p:nvSpPr>
        <p:spPr bwMode="auto">
          <a:xfrm>
            <a:off x="1471345" y="2615440"/>
            <a:ext cx="478986" cy="481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adFill>
            <a:gsLst>
              <a:gs pos="0">
                <a:srgbClr val="294AF4"/>
              </a:gs>
              <a:gs pos="100000">
                <a:srgbClr val="C651E8"/>
              </a:gs>
            </a:gsLst>
            <a:lin ang="11340000" scaled="0"/>
          </a:gradFill>
          <a:ln>
            <a:noFill/>
          </a:ln>
          <a:effectLst/>
        </p:spPr>
        <p:txBody>
          <a:bodyPr lIns="101578" tIns="101578" rIns="101578" bIns="101578" anchor="ctr"/>
          <a:lstStyle/>
          <a:p>
            <a:pPr defTabSz="914013">
              <a:defRPr/>
            </a:pPr>
            <a:endParaRPr lang="es-ES" sz="6600" dirty="0">
              <a:solidFill>
                <a:schemeClr val="tx1">
                  <a:lumMod val="75000"/>
                  <a:lumOff val="25000"/>
                </a:schemeClr>
              </a:solidFill>
              <a:effectLst>
                <a:outerShdw blurRad="38100" dist="38100" dir="2700000" algn="tl">
                  <a:srgbClr val="000000"/>
                </a:outerShdw>
              </a:effectLst>
              <a:cs typeface="+mn-ea"/>
              <a:sym typeface="+mn-lt"/>
            </a:endParaRPr>
          </a:p>
        </p:txBody>
      </p:sp>
      <p:grpSp>
        <p:nvGrpSpPr>
          <p:cNvPr id="33" name="Group 4700">
            <a:extLst>
              <a:ext uri="{FF2B5EF4-FFF2-40B4-BE49-F238E27FC236}">
                <a16:creationId xmlns:a16="http://schemas.microsoft.com/office/drawing/2014/main" id="{75645BCD-B04B-4CCD-90CD-695B96FD1D3E}"/>
              </a:ext>
            </a:extLst>
          </p:cNvPr>
          <p:cNvGrpSpPr>
            <a:grpSpLocks noChangeAspect="1"/>
          </p:cNvGrpSpPr>
          <p:nvPr/>
        </p:nvGrpSpPr>
        <p:grpSpPr bwMode="auto">
          <a:xfrm>
            <a:off x="6950268" y="4692142"/>
            <a:ext cx="480907" cy="481032"/>
            <a:chOff x="3062288" y="3998912"/>
            <a:chExt cx="412750" cy="412750"/>
          </a:xfrm>
          <a:gradFill>
            <a:gsLst>
              <a:gs pos="0">
                <a:srgbClr val="294AF4"/>
              </a:gs>
              <a:gs pos="100000">
                <a:srgbClr val="C651E8"/>
              </a:gs>
            </a:gsLst>
            <a:lin ang="11340000" scaled="0"/>
          </a:gradFill>
        </p:grpSpPr>
        <p:sp>
          <p:nvSpPr>
            <p:cNvPr id="34" name="Freeform 408">
              <a:extLst>
                <a:ext uri="{FF2B5EF4-FFF2-40B4-BE49-F238E27FC236}">
                  <a16:creationId xmlns:a16="http://schemas.microsoft.com/office/drawing/2014/main" id="{4B478B33-A640-458C-98D0-1A0142196EDD}"/>
                </a:ext>
              </a:extLst>
            </p:cNvPr>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tx1">
                    <a:lumMod val="75000"/>
                    <a:lumOff val="25000"/>
                  </a:schemeClr>
                </a:solidFill>
                <a:cs typeface="+mn-ea"/>
                <a:sym typeface="+mn-lt"/>
              </a:endParaRPr>
            </a:p>
          </p:txBody>
        </p:sp>
        <p:sp>
          <p:nvSpPr>
            <p:cNvPr id="35" name="Freeform 409">
              <a:extLst>
                <a:ext uri="{FF2B5EF4-FFF2-40B4-BE49-F238E27FC236}">
                  <a16:creationId xmlns:a16="http://schemas.microsoft.com/office/drawing/2014/main" id="{8FBDA3D9-F2EE-4388-8EBA-E40982A391AC}"/>
                </a:ext>
              </a:extLst>
            </p:cNvPr>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tx1">
                    <a:lumMod val="75000"/>
                    <a:lumOff val="25000"/>
                  </a:schemeClr>
                </a:solidFill>
                <a:cs typeface="+mn-ea"/>
                <a:sym typeface="+mn-lt"/>
              </a:endParaRPr>
            </a:p>
          </p:txBody>
        </p:sp>
        <p:sp>
          <p:nvSpPr>
            <p:cNvPr id="36" name="Freeform 410">
              <a:extLst>
                <a:ext uri="{FF2B5EF4-FFF2-40B4-BE49-F238E27FC236}">
                  <a16:creationId xmlns:a16="http://schemas.microsoft.com/office/drawing/2014/main" id="{113A221E-59B7-4E35-8087-D1DFB12DC451}"/>
                </a:ext>
              </a:extLst>
            </p:cNvPr>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tx1">
                    <a:lumMod val="75000"/>
                    <a:lumOff val="25000"/>
                  </a:schemeClr>
                </a:solidFill>
                <a:cs typeface="+mn-ea"/>
                <a:sym typeface="+mn-lt"/>
              </a:endParaRPr>
            </a:p>
          </p:txBody>
        </p:sp>
        <p:sp>
          <p:nvSpPr>
            <p:cNvPr id="37" name="Freeform 411">
              <a:extLst>
                <a:ext uri="{FF2B5EF4-FFF2-40B4-BE49-F238E27FC236}">
                  <a16:creationId xmlns:a16="http://schemas.microsoft.com/office/drawing/2014/main" id="{337C5132-A8DA-475B-B39F-4A01B8ECDF05}"/>
                </a:ext>
              </a:extLst>
            </p:cNvPr>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tx1">
                    <a:lumMod val="75000"/>
                    <a:lumOff val="25000"/>
                  </a:schemeClr>
                </a:solidFill>
                <a:cs typeface="+mn-ea"/>
                <a:sym typeface="+mn-lt"/>
              </a:endParaRPr>
            </a:p>
          </p:txBody>
        </p:sp>
      </p:grpSp>
      <p:sp>
        <p:nvSpPr>
          <p:cNvPr id="38" name="Freeform 544">
            <a:extLst>
              <a:ext uri="{FF2B5EF4-FFF2-40B4-BE49-F238E27FC236}">
                <a16:creationId xmlns:a16="http://schemas.microsoft.com/office/drawing/2014/main" id="{B9B1E387-8020-448D-9A04-8A0CAC4F0486}"/>
              </a:ext>
            </a:extLst>
          </p:cNvPr>
          <p:cNvSpPr>
            <a:spLocks noChangeAspect="1" noChangeArrowheads="1"/>
          </p:cNvSpPr>
          <p:nvPr/>
        </p:nvSpPr>
        <p:spPr bwMode="auto">
          <a:xfrm>
            <a:off x="6923082" y="2615440"/>
            <a:ext cx="454400" cy="481032"/>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gradFill>
            <a:gsLst>
              <a:gs pos="0">
                <a:srgbClr val="294AF4"/>
              </a:gs>
              <a:gs pos="100000">
                <a:srgbClr val="C651E8"/>
              </a:gs>
            </a:gsLst>
            <a:lin ang="11340000" scaled="0"/>
          </a:gradFill>
          <a:ln>
            <a:noFill/>
          </a:ln>
          <a:effectLst/>
        </p:spPr>
        <p:txBody>
          <a:bodyPr wrap="none" lIns="243785" tIns="121892" rIns="243785" bIns="121892" anchor="ctr"/>
          <a:lstStyle/>
          <a:p>
            <a:pPr>
              <a:defRPr/>
            </a:pPr>
            <a:endParaRPr lang="en-US" sz="2400" dirty="0">
              <a:solidFill>
                <a:schemeClr val="tx1">
                  <a:lumMod val="75000"/>
                  <a:lumOff val="25000"/>
                </a:schemeClr>
              </a:solidFill>
              <a:cs typeface="+mn-ea"/>
              <a:sym typeface="+mn-lt"/>
            </a:endParaRPr>
          </a:p>
        </p:txBody>
      </p:sp>
      <p:sp>
        <p:nvSpPr>
          <p:cNvPr id="39" name="文本框 38">
            <a:extLst>
              <a:ext uri="{FF2B5EF4-FFF2-40B4-BE49-F238E27FC236}">
                <a16:creationId xmlns:a16="http://schemas.microsoft.com/office/drawing/2014/main" id="{63428E72-D90F-401D-9C16-BF6ECBD7FBAC}"/>
              </a:ext>
            </a:extLst>
          </p:cNvPr>
          <p:cNvSpPr txBox="1"/>
          <p:nvPr/>
        </p:nvSpPr>
        <p:spPr>
          <a:xfrm>
            <a:off x="2588703" y="2682552"/>
            <a:ext cx="2453017"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40" name="文本框 39">
            <a:extLst>
              <a:ext uri="{FF2B5EF4-FFF2-40B4-BE49-F238E27FC236}">
                <a16:creationId xmlns:a16="http://schemas.microsoft.com/office/drawing/2014/main" id="{5BC9B77E-5B00-403F-A8A5-01C2FF2E5DE5}"/>
              </a:ext>
            </a:extLst>
          </p:cNvPr>
          <p:cNvSpPr txBox="1"/>
          <p:nvPr/>
        </p:nvSpPr>
        <p:spPr>
          <a:xfrm>
            <a:off x="2554210" y="2247900"/>
            <a:ext cx="250435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cs typeface="+mn-ea"/>
                <a:sym typeface="+mn-lt"/>
              </a:rPr>
              <a:t>Enter the title</a:t>
            </a:r>
          </a:p>
        </p:txBody>
      </p:sp>
      <p:sp>
        <p:nvSpPr>
          <p:cNvPr id="41" name="文本框 40">
            <a:extLst>
              <a:ext uri="{FF2B5EF4-FFF2-40B4-BE49-F238E27FC236}">
                <a16:creationId xmlns:a16="http://schemas.microsoft.com/office/drawing/2014/main" id="{240EC49F-7844-4A94-A875-7D502952BE1C}"/>
              </a:ext>
            </a:extLst>
          </p:cNvPr>
          <p:cNvSpPr txBox="1"/>
          <p:nvPr/>
        </p:nvSpPr>
        <p:spPr>
          <a:xfrm>
            <a:off x="8228213" y="2655539"/>
            <a:ext cx="2453017"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42" name="文本框 41">
            <a:extLst>
              <a:ext uri="{FF2B5EF4-FFF2-40B4-BE49-F238E27FC236}">
                <a16:creationId xmlns:a16="http://schemas.microsoft.com/office/drawing/2014/main" id="{EB72FD16-7D5F-4F7C-A6B4-3737AF44D999}"/>
              </a:ext>
            </a:extLst>
          </p:cNvPr>
          <p:cNvSpPr txBox="1"/>
          <p:nvPr/>
        </p:nvSpPr>
        <p:spPr>
          <a:xfrm>
            <a:off x="8193720" y="2220887"/>
            <a:ext cx="250435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cs typeface="+mn-ea"/>
                <a:sym typeface="+mn-lt"/>
              </a:rPr>
              <a:t>Enter the title</a:t>
            </a:r>
          </a:p>
        </p:txBody>
      </p:sp>
      <p:sp>
        <p:nvSpPr>
          <p:cNvPr id="43" name="文本框 42">
            <a:extLst>
              <a:ext uri="{FF2B5EF4-FFF2-40B4-BE49-F238E27FC236}">
                <a16:creationId xmlns:a16="http://schemas.microsoft.com/office/drawing/2014/main" id="{15562EBA-290B-433D-9472-BF99FB203CBC}"/>
              </a:ext>
            </a:extLst>
          </p:cNvPr>
          <p:cNvSpPr txBox="1"/>
          <p:nvPr/>
        </p:nvSpPr>
        <p:spPr>
          <a:xfrm>
            <a:off x="2588703" y="4753611"/>
            <a:ext cx="2453017"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44" name="文本框 43">
            <a:extLst>
              <a:ext uri="{FF2B5EF4-FFF2-40B4-BE49-F238E27FC236}">
                <a16:creationId xmlns:a16="http://schemas.microsoft.com/office/drawing/2014/main" id="{5594E1E9-97CE-4FDC-A2B7-A6980312756D}"/>
              </a:ext>
            </a:extLst>
          </p:cNvPr>
          <p:cNvSpPr txBox="1"/>
          <p:nvPr/>
        </p:nvSpPr>
        <p:spPr>
          <a:xfrm>
            <a:off x="2554210" y="4318959"/>
            <a:ext cx="250435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cs typeface="+mn-ea"/>
                <a:sym typeface="+mn-lt"/>
              </a:rPr>
              <a:t>Enter the title</a:t>
            </a:r>
          </a:p>
        </p:txBody>
      </p:sp>
      <p:sp>
        <p:nvSpPr>
          <p:cNvPr id="45" name="文本框 44">
            <a:extLst>
              <a:ext uri="{FF2B5EF4-FFF2-40B4-BE49-F238E27FC236}">
                <a16:creationId xmlns:a16="http://schemas.microsoft.com/office/drawing/2014/main" id="{339B7F08-9520-4823-AD17-FF7509AC578B}"/>
              </a:ext>
            </a:extLst>
          </p:cNvPr>
          <p:cNvSpPr txBox="1"/>
          <p:nvPr/>
        </p:nvSpPr>
        <p:spPr>
          <a:xfrm>
            <a:off x="8245055" y="4770393"/>
            <a:ext cx="2453017"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tx1">
                    <a:lumMod val="75000"/>
                    <a:lumOff val="25000"/>
                  </a:schemeClr>
                </a:solidFill>
                <a:cs typeface="+mn-ea"/>
                <a:sym typeface="+mn-lt"/>
              </a:rPr>
              <a:t>Please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a:t>
            </a:r>
            <a:r>
              <a:rPr lang="en-US" sz="1400" dirty="0" err="1">
                <a:solidFill>
                  <a:schemeClr val="tx1">
                    <a:lumMod val="75000"/>
                    <a:lumOff val="25000"/>
                  </a:schemeClr>
                </a:solidFill>
                <a:cs typeface="+mn-ea"/>
                <a:sym typeface="+mn-lt"/>
              </a:rPr>
              <a:t>Here. Please</a:t>
            </a:r>
            <a:r>
              <a:rPr lang="en-US" sz="1400" dirty="0">
                <a:solidFill>
                  <a:schemeClr val="tx1">
                    <a:lumMod val="75000"/>
                    <a:lumOff val="25000"/>
                  </a:schemeClr>
                </a:solidFill>
                <a:cs typeface="+mn-ea"/>
                <a:sym typeface="+mn-lt"/>
              </a:rPr>
              <a:t> enter text here.</a:t>
            </a:r>
          </a:p>
        </p:txBody>
      </p:sp>
      <p:sp>
        <p:nvSpPr>
          <p:cNvPr id="46" name="文本框 45">
            <a:extLst>
              <a:ext uri="{FF2B5EF4-FFF2-40B4-BE49-F238E27FC236}">
                <a16:creationId xmlns:a16="http://schemas.microsoft.com/office/drawing/2014/main" id="{1EAAE75D-3C6A-4B1B-955D-FBB4B1F6C8CC}"/>
              </a:ext>
            </a:extLst>
          </p:cNvPr>
          <p:cNvSpPr txBox="1"/>
          <p:nvPr/>
        </p:nvSpPr>
        <p:spPr>
          <a:xfrm>
            <a:off x="8210562" y="4335741"/>
            <a:ext cx="250435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cs typeface="+mn-ea"/>
                <a:sym typeface="+mn-lt"/>
              </a:rPr>
              <a:t>Enter the title</a:t>
            </a:r>
          </a:p>
        </p:txBody>
      </p:sp>
    </p:spTree>
    <p:extLst>
      <p:ext uri="{BB962C8B-B14F-4D97-AF65-F5344CB8AC3E}">
        <p14:creationId xmlns:p14="http://schemas.microsoft.com/office/powerpoint/2010/main" val="1631905892"/>
      </p:ext>
    </p:extLst>
  </p:cSld>
  <p:clrMapOvr>
    <a:masterClrMapping/>
  </p:clrMapOvr>
  <p:transition spd="slow" advTm="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2500"/>
                            </p:stCondLst>
                            <p:childTnLst>
                              <p:par>
                                <p:cTn id="51" presetID="12" presetClass="entr" presetSubtype="4"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ppt_y</p:attrName>
                                        </p:attrNameLst>
                                      </p:cBhvr>
                                      <p:tavLst>
                                        <p:tav tm="0">
                                          <p:val>
                                            <p:strVal val="#ppt_y+#ppt_h*1.125000"/>
                                          </p:val>
                                        </p:tav>
                                        <p:tav tm="100000">
                                          <p:val>
                                            <p:strVal val="#ppt_y"/>
                                          </p:val>
                                        </p:tav>
                                      </p:tavLst>
                                    </p:anim>
                                    <p:animEffect transition="in" filter="wipe(up)">
                                      <p:cBhvr>
                                        <p:cTn id="54" dur="500"/>
                                        <p:tgtEl>
                                          <p:spTgt spid="39"/>
                                        </p:tgtEl>
                                      </p:cBhvr>
                                    </p:animEffect>
                                  </p:childTnLst>
                                </p:cTn>
                              </p:par>
                            </p:childTnLst>
                          </p:cTn>
                        </p:par>
                        <p:par>
                          <p:cTn id="55" fill="hold">
                            <p:stCondLst>
                              <p:cond delay="3000"/>
                            </p:stCondLst>
                            <p:childTnLst>
                              <p:par>
                                <p:cTn id="56" presetID="12" presetClass="entr" presetSubtype="4"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ppt_y</p:attrName>
                                        </p:attrNameLst>
                                      </p:cBhvr>
                                      <p:tavLst>
                                        <p:tav tm="0">
                                          <p:val>
                                            <p:strVal val="#ppt_y+#ppt_h*1.125000"/>
                                          </p:val>
                                        </p:tav>
                                        <p:tav tm="100000">
                                          <p:val>
                                            <p:strVal val="#ppt_y"/>
                                          </p:val>
                                        </p:tav>
                                      </p:tavLst>
                                    </p:anim>
                                    <p:animEffect transition="in" filter="wipe(up)">
                                      <p:cBhvr>
                                        <p:cTn id="59" dur="500"/>
                                        <p:tgtEl>
                                          <p:spTgt spid="40"/>
                                        </p:tgtEl>
                                      </p:cBhvr>
                                    </p:animEffect>
                                  </p:childTnLst>
                                </p:cTn>
                              </p:par>
                            </p:childTnLst>
                          </p:cTn>
                        </p:par>
                        <p:par>
                          <p:cTn id="60" fill="hold">
                            <p:stCondLst>
                              <p:cond delay="3500"/>
                            </p:stCondLst>
                            <p:childTnLst>
                              <p:par>
                                <p:cTn id="61" presetID="12" presetClass="entr" presetSubtype="4"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up)">
                                      <p:cBhvr>
                                        <p:cTn id="64" dur="500"/>
                                        <p:tgtEl>
                                          <p:spTgt spid="41"/>
                                        </p:tgtEl>
                                      </p:cBhvr>
                                    </p:animEffect>
                                  </p:childTnLst>
                                </p:cTn>
                              </p:par>
                            </p:childTnLst>
                          </p:cTn>
                        </p:par>
                        <p:par>
                          <p:cTn id="65" fill="hold">
                            <p:stCondLst>
                              <p:cond delay="4000"/>
                            </p:stCondLst>
                            <p:childTnLst>
                              <p:par>
                                <p:cTn id="66" presetID="12" presetClass="entr" presetSubtype="4"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ppt_y</p:attrName>
                                        </p:attrNameLst>
                                      </p:cBhvr>
                                      <p:tavLst>
                                        <p:tav tm="0">
                                          <p:val>
                                            <p:strVal val="#ppt_y+#ppt_h*1.125000"/>
                                          </p:val>
                                        </p:tav>
                                        <p:tav tm="100000">
                                          <p:val>
                                            <p:strVal val="#ppt_y"/>
                                          </p:val>
                                        </p:tav>
                                      </p:tavLst>
                                    </p:anim>
                                    <p:animEffect transition="in" filter="wipe(up)">
                                      <p:cBhvr>
                                        <p:cTn id="69" dur="500"/>
                                        <p:tgtEl>
                                          <p:spTgt spid="42"/>
                                        </p:tgtEl>
                                      </p:cBhvr>
                                    </p:animEffect>
                                  </p:childTnLst>
                                </p:cTn>
                              </p:par>
                            </p:childTnLst>
                          </p:cTn>
                        </p:par>
                        <p:par>
                          <p:cTn id="70" fill="hold">
                            <p:stCondLst>
                              <p:cond delay="4500"/>
                            </p:stCondLst>
                            <p:childTnLst>
                              <p:par>
                                <p:cTn id="71" presetID="12" presetClass="entr" presetSubtype="4"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p:tgtEl>
                                          <p:spTgt spid="43"/>
                                        </p:tgtEl>
                                        <p:attrNameLst>
                                          <p:attrName>ppt_y</p:attrName>
                                        </p:attrNameLst>
                                      </p:cBhvr>
                                      <p:tavLst>
                                        <p:tav tm="0">
                                          <p:val>
                                            <p:strVal val="#ppt_y+#ppt_h*1.125000"/>
                                          </p:val>
                                        </p:tav>
                                        <p:tav tm="100000">
                                          <p:val>
                                            <p:strVal val="#ppt_y"/>
                                          </p:val>
                                        </p:tav>
                                      </p:tavLst>
                                    </p:anim>
                                    <p:animEffect transition="in" filter="wipe(up)">
                                      <p:cBhvr>
                                        <p:cTn id="74" dur="500"/>
                                        <p:tgtEl>
                                          <p:spTgt spid="43"/>
                                        </p:tgtEl>
                                      </p:cBhvr>
                                    </p:animEffect>
                                  </p:childTnLst>
                                </p:cTn>
                              </p:par>
                            </p:childTnLst>
                          </p:cTn>
                        </p:par>
                        <p:par>
                          <p:cTn id="75" fill="hold">
                            <p:stCondLst>
                              <p:cond delay="5000"/>
                            </p:stCondLst>
                            <p:childTnLst>
                              <p:par>
                                <p:cTn id="76" presetID="12" presetClass="entr" presetSubtype="4"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p:tgtEl>
                                          <p:spTgt spid="44"/>
                                        </p:tgtEl>
                                        <p:attrNameLst>
                                          <p:attrName>ppt_y</p:attrName>
                                        </p:attrNameLst>
                                      </p:cBhvr>
                                      <p:tavLst>
                                        <p:tav tm="0">
                                          <p:val>
                                            <p:strVal val="#ppt_y+#ppt_h*1.125000"/>
                                          </p:val>
                                        </p:tav>
                                        <p:tav tm="100000">
                                          <p:val>
                                            <p:strVal val="#ppt_y"/>
                                          </p:val>
                                        </p:tav>
                                      </p:tavLst>
                                    </p:anim>
                                    <p:animEffect transition="in" filter="wipe(up)">
                                      <p:cBhvr>
                                        <p:cTn id="79" dur="500"/>
                                        <p:tgtEl>
                                          <p:spTgt spid="44"/>
                                        </p:tgtEl>
                                      </p:cBhvr>
                                    </p:animEffect>
                                  </p:childTnLst>
                                </p:cTn>
                              </p:par>
                            </p:childTnLst>
                          </p:cTn>
                        </p:par>
                        <p:par>
                          <p:cTn id="80" fill="hold">
                            <p:stCondLst>
                              <p:cond delay="5500"/>
                            </p:stCondLst>
                            <p:childTnLst>
                              <p:par>
                                <p:cTn id="81" presetID="1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p:tgtEl>
                                          <p:spTgt spid="45"/>
                                        </p:tgtEl>
                                        <p:attrNameLst>
                                          <p:attrName>ppt_y</p:attrName>
                                        </p:attrNameLst>
                                      </p:cBhvr>
                                      <p:tavLst>
                                        <p:tav tm="0">
                                          <p:val>
                                            <p:strVal val="#ppt_y+#ppt_h*1.125000"/>
                                          </p:val>
                                        </p:tav>
                                        <p:tav tm="100000">
                                          <p:val>
                                            <p:strVal val="#ppt_y"/>
                                          </p:val>
                                        </p:tav>
                                      </p:tavLst>
                                    </p:anim>
                                    <p:animEffect transition="in" filter="wipe(up)">
                                      <p:cBhvr>
                                        <p:cTn id="84" dur="500"/>
                                        <p:tgtEl>
                                          <p:spTgt spid="45"/>
                                        </p:tgtEl>
                                      </p:cBhvr>
                                    </p:animEffect>
                                  </p:childTnLst>
                                </p:cTn>
                              </p:par>
                            </p:childTnLst>
                          </p:cTn>
                        </p:par>
                        <p:par>
                          <p:cTn id="85" fill="hold">
                            <p:stCondLst>
                              <p:cond delay="6000"/>
                            </p:stCondLst>
                            <p:childTnLst>
                              <p:par>
                                <p:cTn id="86" presetID="12" presetClass="entr" presetSubtype="4"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p:tgtEl>
                                          <p:spTgt spid="46"/>
                                        </p:tgtEl>
                                        <p:attrNameLst>
                                          <p:attrName>ppt_y</p:attrName>
                                        </p:attrNameLst>
                                      </p:cBhvr>
                                      <p:tavLst>
                                        <p:tav tm="0">
                                          <p:val>
                                            <p:strVal val="#ppt_y+#ppt_h*1.125000"/>
                                          </p:val>
                                        </p:tav>
                                        <p:tav tm="100000">
                                          <p:val>
                                            <p:strVal val="#ppt_y"/>
                                          </p:val>
                                        </p:tav>
                                      </p:tavLst>
                                    </p:anim>
                                    <p:animEffect transition="in" filter="wipe(up)">
                                      <p:cBhvr>
                                        <p:cTn id="8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animBg="1"/>
      <p:bldP spid="26" grpId="0" animBg="1"/>
      <p:bldP spid="27" grpId="0" animBg="1"/>
      <p:bldP spid="28" grpId="0" animBg="1"/>
      <p:bldP spid="29" grpId="0" animBg="1"/>
      <p:bldP spid="30" grpId="0" animBg="1"/>
      <p:bldP spid="31" grpId="0" animBg="1"/>
      <p:bldP spid="32" grpId="0" animBg="1"/>
      <p:bldP spid="38" grpId="0" animBg="1"/>
      <p:bldP spid="39" grpId="0" bldLvl="0"/>
      <p:bldP spid="40" grpId="0" bldLvl="0"/>
      <p:bldP spid="41" grpId="0" bldLvl="0"/>
      <p:bldP spid="42" grpId="0" bldLvl="0"/>
      <p:bldP spid="43" grpId="0" bldLvl="0"/>
      <p:bldP spid="44" grpId="0" bldLvl="0"/>
      <p:bldP spid="45" grpId="0" bldLvl="0"/>
      <p:bldP spid="46"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jx3yaos">
      <a:majorFont>
        <a:latin typeface="汉仪中圆简" panose="020F0302020204030204"/>
        <a:ea typeface="汉仪中圆简"/>
        <a:cs typeface=""/>
      </a:majorFont>
      <a:minorFont>
        <a:latin typeface="汉仪中圆简" panose="020F0502020204030204"/>
        <a:ea typeface="汉仪中圆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6798</TotalTime>
  <Words>1596</Words>
  <Application>Microsoft Office PowerPoint</Application>
  <PresentationFormat>宽屏</PresentationFormat>
  <Paragraphs>203</Paragraphs>
  <Slides>25</Slides>
  <Notes>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汉仪中圆简</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448</cp:revision>
  <dcterms:created xsi:type="dcterms:W3CDTF">2019-07-04T08:14:45Z</dcterms:created>
  <dcterms:modified xsi:type="dcterms:W3CDTF">2020-11-20T13:19:29Z</dcterms:modified>
  <cp:category>PowerPoint</cp:category>
</cp:coreProperties>
</file>