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5" r:id="rId9"/>
    <p:sldId id="272" r:id="rId10"/>
    <p:sldId id="270" r:id="rId11"/>
    <p:sldId id="273" r:id="rId12"/>
    <p:sldId id="274" r:id="rId13"/>
    <p:sldId id="276" r:id="rId14"/>
    <p:sldId id="271" r:id="rId15"/>
    <p:sldId id="277" r:id="rId16"/>
    <p:sldId id="280" r:id="rId17"/>
    <p:sldId id="278" r:id="rId18"/>
    <p:sldId id="279" r:id="rId19"/>
    <p:sldId id="28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034"/>
    <a:srgbClr val="B3D487"/>
    <a:srgbClr val="A0D3CC"/>
    <a:srgbClr val="F7F3EE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69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0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2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14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9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3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4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89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60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76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84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7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8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1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40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5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60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13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97A295E5-6C85-467B-BF74-793BED97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01" y="5046516"/>
            <a:ext cx="465150" cy="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6124FA4-B74B-4925-9169-532483568040}"/>
              </a:ext>
            </a:extLst>
          </p:cNvPr>
          <p:cNvSpPr txBox="1"/>
          <p:nvPr/>
        </p:nvSpPr>
        <p:spPr>
          <a:xfrm>
            <a:off x="7147751" y="736526"/>
            <a:ext cx="923330" cy="48235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ppt templates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744286-CD76-4663-8684-F68A6B83C6C7}"/>
              </a:ext>
            </a:extLst>
          </p:cNvPr>
          <p:cNvSpPr txBox="1"/>
          <p:nvPr/>
        </p:nvSpPr>
        <p:spPr>
          <a:xfrm>
            <a:off x="6482130" y="1300893"/>
            <a:ext cx="738664" cy="39150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097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6999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455877" y="209676"/>
            <a:ext cx="3837936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454683" y="620469"/>
            <a:ext cx="2780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sp>
        <p:nvSpPr>
          <p:cNvPr id="7" name="椭圆 10">
            <a:extLst>
              <a:ext uri="{FF2B5EF4-FFF2-40B4-BE49-F238E27FC236}">
                <a16:creationId xmlns:a16="http://schemas.microsoft.com/office/drawing/2014/main" id="{CEF29C64-193D-4247-875C-B00037F64897}"/>
              </a:ext>
            </a:extLst>
          </p:cNvPr>
          <p:cNvSpPr/>
          <p:nvPr/>
        </p:nvSpPr>
        <p:spPr>
          <a:xfrm rot="18722742">
            <a:off x="419985" y="3221622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0">
            <a:extLst>
              <a:ext uri="{FF2B5EF4-FFF2-40B4-BE49-F238E27FC236}">
                <a16:creationId xmlns:a16="http://schemas.microsoft.com/office/drawing/2014/main" id="{0E08E2AF-30FB-441E-8C46-8452C086C0B6}"/>
              </a:ext>
            </a:extLst>
          </p:cNvPr>
          <p:cNvSpPr/>
          <p:nvPr/>
        </p:nvSpPr>
        <p:spPr>
          <a:xfrm rot="18722742" flipH="1">
            <a:off x="1524676" y="1964003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10">
            <a:extLst>
              <a:ext uri="{FF2B5EF4-FFF2-40B4-BE49-F238E27FC236}">
                <a16:creationId xmlns:a16="http://schemas.microsoft.com/office/drawing/2014/main" id="{488BA600-28C7-4746-A6FE-F29180D56C55}"/>
              </a:ext>
            </a:extLst>
          </p:cNvPr>
          <p:cNvSpPr/>
          <p:nvPr/>
        </p:nvSpPr>
        <p:spPr>
          <a:xfrm rot="2522742" flipH="1">
            <a:off x="2757903" y="3083495"/>
            <a:ext cx="1536239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0">
            <a:extLst>
              <a:ext uri="{FF2B5EF4-FFF2-40B4-BE49-F238E27FC236}">
                <a16:creationId xmlns:a16="http://schemas.microsoft.com/office/drawing/2014/main" id="{6B54B539-A2F8-4A1C-A227-D224AB014B0F}"/>
              </a:ext>
            </a:extLst>
          </p:cNvPr>
          <p:cNvSpPr/>
          <p:nvPr/>
        </p:nvSpPr>
        <p:spPr>
          <a:xfrm rot="13322742">
            <a:off x="1660481" y="4333056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A4BFBCF-C695-41B6-B7B1-DA6C7A836AAA}"/>
              </a:ext>
            </a:extLst>
          </p:cNvPr>
          <p:cNvSpPr/>
          <p:nvPr/>
        </p:nvSpPr>
        <p:spPr>
          <a:xfrm>
            <a:off x="4607233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CF1F08C-1FD4-4A91-96FE-673B73DF852B}"/>
              </a:ext>
            </a:extLst>
          </p:cNvPr>
          <p:cNvSpPr/>
          <p:nvPr/>
        </p:nvSpPr>
        <p:spPr>
          <a:xfrm>
            <a:off x="4607233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7E79ADC-F58E-45F4-BD02-DDF95F3C3A67}"/>
              </a:ext>
            </a:extLst>
          </p:cNvPr>
          <p:cNvSpPr/>
          <p:nvPr/>
        </p:nvSpPr>
        <p:spPr>
          <a:xfrm>
            <a:off x="5379066" y="2852484"/>
            <a:ext cx="425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9F44517-A9CB-4D89-B5E3-621ECF1EA248}"/>
              </a:ext>
            </a:extLst>
          </p:cNvPr>
          <p:cNvSpPr/>
          <p:nvPr/>
        </p:nvSpPr>
        <p:spPr>
          <a:xfrm>
            <a:off x="6420694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7CC5FEF-2F49-40E4-811B-6E36BD128D43}"/>
              </a:ext>
            </a:extLst>
          </p:cNvPr>
          <p:cNvSpPr/>
          <p:nvPr/>
        </p:nvSpPr>
        <p:spPr>
          <a:xfrm>
            <a:off x="6420694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1601AFE-59B9-447E-9AC9-561115ECF2CF}"/>
              </a:ext>
            </a:extLst>
          </p:cNvPr>
          <p:cNvSpPr/>
          <p:nvPr/>
        </p:nvSpPr>
        <p:spPr>
          <a:xfrm>
            <a:off x="7102214" y="2852484"/>
            <a:ext cx="59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385E434-BA28-4E7C-93D3-BFA0706764B0}"/>
              </a:ext>
            </a:extLst>
          </p:cNvPr>
          <p:cNvSpPr/>
          <p:nvPr/>
        </p:nvSpPr>
        <p:spPr>
          <a:xfrm>
            <a:off x="8225297" y="2765376"/>
            <a:ext cx="1728649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05680AF-D2D3-4C35-AA9B-FB78CBA05EFF}"/>
              </a:ext>
            </a:extLst>
          </p:cNvPr>
          <p:cNvSpPr/>
          <p:nvPr/>
        </p:nvSpPr>
        <p:spPr>
          <a:xfrm>
            <a:off x="8225297" y="2765376"/>
            <a:ext cx="1728649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78A58E8-06F9-453F-A304-58DA4745B23F}"/>
              </a:ext>
            </a:extLst>
          </p:cNvPr>
          <p:cNvSpPr/>
          <p:nvPr/>
        </p:nvSpPr>
        <p:spPr>
          <a:xfrm>
            <a:off x="8798749" y="2852484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D10AE10-B5B0-4CA1-84E3-99DB8F1CB330}"/>
              </a:ext>
            </a:extLst>
          </p:cNvPr>
          <p:cNvSpPr/>
          <p:nvPr/>
        </p:nvSpPr>
        <p:spPr>
          <a:xfrm>
            <a:off x="10019121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0B883B7-E6B6-411D-87DA-A98BDE1303DF}"/>
              </a:ext>
            </a:extLst>
          </p:cNvPr>
          <p:cNvSpPr/>
          <p:nvPr/>
        </p:nvSpPr>
        <p:spPr>
          <a:xfrm>
            <a:off x="10019121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8068574-1B8D-44A9-9334-91732D6E2031}"/>
              </a:ext>
            </a:extLst>
          </p:cNvPr>
          <p:cNvSpPr/>
          <p:nvPr/>
        </p:nvSpPr>
        <p:spPr>
          <a:xfrm>
            <a:off x="10790702" y="2852484"/>
            <a:ext cx="378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arget_126420">
            <a:extLst>
              <a:ext uri="{FF2B5EF4-FFF2-40B4-BE49-F238E27FC236}">
                <a16:creationId xmlns:a16="http://schemas.microsoft.com/office/drawing/2014/main" id="{5763B917-1CD3-4297-B78F-4B7ECDB4FD17}"/>
              </a:ext>
            </a:extLst>
          </p:cNvPr>
          <p:cNvSpPr>
            <a:spLocks noChangeAspect="1"/>
          </p:cNvSpPr>
          <p:nvPr/>
        </p:nvSpPr>
        <p:spPr bwMode="auto">
          <a:xfrm>
            <a:off x="2140523" y="2498138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2" name="target_126420">
            <a:extLst>
              <a:ext uri="{FF2B5EF4-FFF2-40B4-BE49-F238E27FC236}">
                <a16:creationId xmlns:a16="http://schemas.microsoft.com/office/drawing/2014/main" id="{8952EC39-61F5-483E-A8D4-D5B39B8DA4C8}"/>
              </a:ext>
            </a:extLst>
          </p:cNvPr>
          <p:cNvSpPr>
            <a:spLocks noChangeAspect="1"/>
          </p:cNvSpPr>
          <p:nvPr/>
        </p:nvSpPr>
        <p:spPr bwMode="auto">
          <a:xfrm>
            <a:off x="2214722" y="4551081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3" name="target_126420">
            <a:extLst>
              <a:ext uri="{FF2B5EF4-FFF2-40B4-BE49-F238E27FC236}">
                <a16:creationId xmlns:a16="http://schemas.microsoft.com/office/drawing/2014/main" id="{03414324-A22A-41CF-B5A6-E1BEC55094B4}"/>
              </a:ext>
            </a:extLst>
          </p:cNvPr>
          <p:cNvSpPr>
            <a:spLocks noChangeAspect="1"/>
          </p:cNvSpPr>
          <p:nvPr/>
        </p:nvSpPr>
        <p:spPr bwMode="auto">
          <a:xfrm>
            <a:off x="1136030" y="35002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4" name="target_126420">
            <a:extLst>
              <a:ext uri="{FF2B5EF4-FFF2-40B4-BE49-F238E27FC236}">
                <a16:creationId xmlns:a16="http://schemas.microsoft.com/office/drawing/2014/main" id="{A0FAF44C-894B-4313-A475-53D7472B21CE}"/>
              </a:ext>
            </a:extLst>
          </p:cNvPr>
          <p:cNvSpPr>
            <a:spLocks noChangeAspect="1"/>
          </p:cNvSpPr>
          <p:nvPr/>
        </p:nvSpPr>
        <p:spPr bwMode="auto">
          <a:xfrm>
            <a:off x="3205907" y="34508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1E01388-F453-4418-8E57-EA5FD5D31F48}"/>
              </a:ext>
            </a:extLst>
          </p:cNvPr>
          <p:cNvSpPr txBox="1"/>
          <p:nvPr/>
        </p:nvSpPr>
        <p:spPr>
          <a:xfrm>
            <a:off x="1677895" y="2858929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4DBD985-4847-48CD-AF91-547CD1407FF4}"/>
              </a:ext>
            </a:extLst>
          </p:cNvPr>
          <p:cNvSpPr txBox="1"/>
          <p:nvPr/>
        </p:nvSpPr>
        <p:spPr>
          <a:xfrm>
            <a:off x="2647020" y="3861048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917BFD2-76BE-4227-9448-07BA647042B1}"/>
              </a:ext>
            </a:extLst>
          </p:cNvPr>
          <p:cNvSpPr txBox="1"/>
          <p:nvPr/>
        </p:nvSpPr>
        <p:spPr>
          <a:xfrm>
            <a:off x="1817761" y="488218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A3CD40C-435E-4C2A-BC5E-532CA7D80C15}"/>
              </a:ext>
            </a:extLst>
          </p:cNvPr>
          <p:cNvSpPr txBox="1"/>
          <p:nvPr/>
        </p:nvSpPr>
        <p:spPr>
          <a:xfrm>
            <a:off x="727403" y="390146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BE2CBE5-0ACC-41B0-A776-30A70AC52BCD}"/>
              </a:ext>
            </a:extLst>
          </p:cNvPr>
          <p:cNvSpPr/>
          <p:nvPr/>
        </p:nvSpPr>
        <p:spPr>
          <a:xfrm>
            <a:off x="465428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A5513C6-EDBA-4EB3-B998-2D4AC0875411}"/>
              </a:ext>
            </a:extLst>
          </p:cNvPr>
          <p:cNvSpPr/>
          <p:nvPr/>
        </p:nvSpPr>
        <p:spPr>
          <a:xfrm>
            <a:off x="641122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AA633F3-B54E-4A07-971D-47E7AC5B04B0}"/>
              </a:ext>
            </a:extLst>
          </p:cNvPr>
          <p:cNvSpPr/>
          <p:nvPr/>
        </p:nvSpPr>
        <p:spPr>
          <a:xfrm>
            <a:off x="8256626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5C1528AA-C840-4BAD-8369-7695AFBEDDC0}"/>
              </a:ext>
            </a:extLst>
          </p:cNvPr>
          <p:cNvSpPr/>
          <p:nvPr/>
        </p:nvSpPr>
        <p:spPr>
          <a:xfrm>
            <a:off x="10056068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35180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3871886"/>
            <a:ext cx="584919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re-entering, and fonts, font sizes, colors, leadings, and so on can be modified in the Start panel at the top.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099614" y="2156910"/>
            <a:ext cx="3479983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康熙字典體" pitchFamily="2" charset="-120"/>
                <a:ea typeface="康熙字典體" pitchFamily="2" charset="-120"/>
              </a:rPr>
              <a:t>Chapter </a:t>
            </a:r>
            <a:r>
              <a:rPr lang="en-US" altLang="zh-CN" sz="4400" dirty="0">
                <a:solidFill>
                  <a:srgbClr val="A0D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康熙字典體" pitchFamily="2" charset="-120"/>
                <a:ea typeface="康熙字典體" pitchFamily="2" charset="-120"/>
              </a:rPr>
              <a:t>3</a:t>
            </a:r>
            <a:endParaRPr lang="zh-CN" altLang="en-US" sz="4400" dirty="0">
              <a:solidFill>
                <a:srgbClr val="A0D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康熙字典體" pitchFamily="2" charset="-120"/>
              <a:ea typeface="康熙字典體" pitchFamily="2" charset="-12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690DD468-26DA-4183-974C-E264A01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07" y="5075698"/>
            <a:ext cx="465150" cy="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402607" y="209676"/>
            <a:ext cx="3891206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496886" y="620469"/>
            <a:ext cx="2738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sp>
        <p:nvSpPr>
          <p:cNvPr id="7" name="环形箭头 33">
            <a:extLst>
              <a:ext uri="{FF2B5EF4-FFF2-40B4-BE49-F238E27FC236}">
                <a16:creationId xmlns:a16="http://schemas.microsoft.com/office/drawing/2014/main" id="{CF704972-0120-4DBD-AD77-872FEA7FA6A8}"/>
              </a:ext>
            </a:extLst>
          </p:cNvPr>
          <p:cNvSpPr/>
          <p:nvPr/>
        </p:nvSpPr>
        <p:spPr>
          <a:xfrm>
            <a:off x="5218282" y="1729317"/>
            <a:ext cx="2184325" cy="21846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形状 7">
            <a:extLst>
              <a:ext uri="{FF2B5EF4-FFF2-40B4-BE49-F238E27FC236}">
                <a16:creationId xmlns:a16="http://schemas.microsoft.com/office/drawing/2014/main" id="{A36ED71F-379E-4966-89F6-4431F932773B}"/>
              </a:ext>
            </a:extLst>
          </p:cNvPr>
          <p:cNvSpPr/>
          <p:nvPr/>
        </p:nvSpPr>
        <p:spPr>
          <a:xfrm>
            <a:off x="4611593" y="2984564"/>
            <a:ext cx="2184325" cy="21846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B3D4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D4CAE36C-DA88-4E89-B4E2-EAEB1BD945AE}"/>
              </a:ext>
            </a:extLst>
          </p:cNvPr>
          <p:cNvSpPr/>
          <p:nvPr/>
        </p:nvSpPr>
        <p:spPr>
          <a:xfrm>
            <a:off x="5373748" y="4390024"/>
            <a:ext cx="1876673" cy="187742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36125A-1E9F-412B-A7E2-C039E3F6F8C9}"/>
              </a:ext>
            </a:extLst>
          </p:cNvPr>
          <p:cNvGrpSpPr/>
          <p:nvPr/>
        </p:nvGrpSpPr>
        <p:grpSpPr>
          <a:xfrm>
            <a:off x="6064039" y="2546618"/>
            <a:ext cx="603461" cy="476914"/>
            <a:chOff x="5340139" y="2292617"/>
            <a:chExt cx="652175" cy="515413"/>
          </a:xfrm>
          <a:solidFill>
            <a:srgbClr val="A0D3CC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C828926-A172-4E0E-93C4-88F6994C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E049CE3E-6476-4D01-B882-0C352A72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0F5E1F0-DB0C-4CD2-8E3C-8EC04691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CD05A92-504A-48C4-9DFE-C1911F78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8C4C31-9FC2-4E33-A7A6-79C49BCDFA3D}"/>
              </a:ext>
            </a:extLst>
          </p:cNvPr>
          <p:cNvGrpSpPr/>
          <p:nvPr/>
        </p:nvGrpSpPr>
        <p:grpSpPr>
          <a:xfrm>
            <a:off x="6129407" y="5063296"/>
            <a:ext cx="352738" cy="664404"/>
            <a:chOff x="8453506" y="4288596"/>
            <a:chExt cx="373519" cy="703546"/>
          </a:xfrm>
          <a:solidFill>
            <a:srgbClr val="A0D3CC"/>
          </a:solidFill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E267BA3-3A0D-4CA2-9294-6E9E4E7D3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F5BF5CF-3EF9-428D-AA26-1AF9EE658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2485B2A-85F0-499A-A187-31F5654FC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4385647-A86F-4E4F-AC14-109E1667E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10">
            <a:extLst>
              <a:ext uri="{FF2B5EF4-FFF2-40B4-BE49-F238E27FC236}">
                <a16:creationId xmlns:a16="http://schemas.microsoft.com/office/drawing/2014/main" id="{7A300D3F-93F0-40B6-B906-A42D8F078864}"/>
              </a:ext>
            </a:extLst>
          </p:cNvPr>
          <p:cNvSpPr>
            <a:spLocks noEditPoints="1"/>
          </p:cNvSpPr>
          <p:nvPr/>
        </p:nvSpPr>
        <p:spPr bwMode="auto">
          <a:xfrm>
            <a:off x="5404913" y="3805680"/>
            <a:ext cx="456272" cy="423420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B3D48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5124A4-DABF-4EFA-945C-1758638C59B6}"/>
              </a:ext>
            </a:extLst>
          </p:cNvPr>
          <p:cNvSpPr txBox="1"/>
          <p:nvPr/>
        </p:nvSpPr>
        <p:spPr>
          <a:xfrm>
            <a:off x="7579207" y="2272111"/>
            <a:ext cx="273856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EB3D686-D963-41EA-B75C-7363149F143A}"/>
              </a:ext>
            </a:extLst>
          </p:cNvPr>
          <p:cNvSpPr/>
          <p:nvPr/>
        </p:nvSpPr>
        <p:spPr>
          <a:xfrm>
            <a:off x="7579207" y="2672221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061029-7E92-4C63-95DB-3DE67FF4B3FD}"/>
              </a:ext>
            </a:extLst>
          </p:cNvPr>
          <p:cNvSpPr txBox="1"/>
          <p:nvPr/>
        </p:nvSpPr>
        <p:spPr>
          <a:xfrm>
            <a:off x="7558073" y="4899637"/>
            <a:ext cx="273856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44C4B4-AA73-47A8-A311-5739CA198EAA}"/>
              </a:ext>
            </a:extLst>
          </p:cNvPr>
          <p:cNvSpPr/>
          <p:nvPr/>
        </p:nvSpPr>
        <p:spPr>
          <a:xfrm>
            <a:off x="7558073" y="5299747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FF03DE-FA4A-47D4-80C2-88E8D66CC787}"/>
              </a:ext>
            </a:extLst>
          </p:cNvPr>
          <p:cNvSpPr txBox="1"/>
          <p:nvPr/>
        </p:nvSpPr>
        <p:spPr>
          <a:xfrm>
            <a:off x="1617786" y="3317553"/>
            <a:ext cx="2984078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2EB6EEA-B009-40F4-A6CE-158140BE9E36}"/>
              </a:ext>
            </a:extLst>
          </p:cNvPr>
          <p:cNvSpPr/>
          <p:nvPr/>
        </p:nvSpPr>
        <p:spPr>
          <a:xfrm>
            <a:off x="754721" y="3717663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333199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554351" y="209676"/>
            <a:ext cx="37394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534832" y="620469"/>
            <a:ext cx="2700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874425" y="1764993"/>
            <a:ext cx="10340501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B7A204-27EE-41D1-82D7-558B87724E30}"/>
              </a:ext>
            </a:extLst>
          </p:cNvPr>
          <p:cNvSpPr txBox="1"/>
          <p:nvPr/>
        </p:nvSpPr>
        <p:spPr>
          <a:xfrm>
            <a:off x="5682833" y="2534959"/>
            <a:ext cx="307078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1157607" y="2935069"/>
            <a:ext cx="764260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re-entering, and fonts, font sizes, colors, leadings, and so on can be modified in the Start panel at the top.</a:t>
            </a:r>
          </a:p>
        </p:txBody>
      </p:sp>
      <p:pic>
        <p:nvPicPr>
          <p:cNvPr id="11" name="图片 10" descr="图片包含 蛋糕, 就坐, 室内, 餐桌&#10;&#10;已生成高可信度的说明">
            <a:extLst>
              <a:ext uri="{FF2B5EF4-FFF2-40B4-BE49-F238E27FC236}">
                <a16:creationId xmlns:a16="http://schemas.microsoft.com/office/drawing/2014/main" id="{0C72DAD3-354A-44B7-ABA6-ED5BE7F45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32" y="1722528"/>
            <a:ext cx="2414546" cy="2956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E70C9FC-30E2-496A-AAA0-1DC9F1FE5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1564791" y="3447904"/>
            <a:ext cx="1814206" cy="261062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9E35FE2-9186-4841-9F14-666E0F7AA229}"/>
              </a:ext>
            </a:extLst>
          </p:cNvPr>
          <p:cNvSpPr txBox="1"/>
          <p:nvPr/>
        </p:nvSpPr>
        <p:spPr>
          <a:xfrm>
            <a:off x="2700117" y="4698721"/>
            <a:ext cx="263060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b="1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EC3AA8-44FB-41A8-8830-C61CC4E2D4A2}"/>
              </a:ext>
            </a:extLst>
          </p:cNvPr>
          <p:cNvSpPr/>
          <p:nvPr/>
        </p:nvSpPr>
        <p:spPr>
          <a:xfrm>
            <a:off x="2829354" y="5055305"/>
            <a:ext cx="285347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6129811" y="3461074"/>
            <a:ext cx="1814206" cy="261062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CE2098E-3D46-4626-8010-01B3213A24D4}"/>
              </a:ext>
            </a:extLst>
          </p:cNvPr>
          <p:cNvSpPr txBox="1"/>
          <p:nvPr/>
        </p:nvSpPr>
        <p:spPr>
          <a:xfrm>
            <a:off x="7265137" y="4711891"/>
            <a:ext cx="2596315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b="1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8F5986-31FB-42FE-9FC1-CD0672424889}"/>
              </a:ext>
            </a:extLst>
          </p:cNvPr>
          <p:cNvSpPr/>
          <p:nvPr/>
        </p:nvSpPr>
        <p:spPr>
          <a:xfrm>
            <a:off x="7394374" y="5068475"/>
            <a:ext cx="285347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403510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6780628" y="209676"/>
            <a:ext cx="4513185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482818" y="620469"/>
            <a:ext cx="2752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cxnSp>
        <p:nvCxnSpPr>
          <p:cNvPr id="8" name="肘形连接符 3">
            <a:extLst>
              <a:ext uri="{FF2B5EF4-FFF2-40B4-BE49-F238E27FC236}">
                <a16:creationId xmlns:a16="http://schemas.microsoft.com/office/drawing/2014/main" id="{F528CA84-A91A-4F45-AFDA-71E5BF0EB7D3}"/>
              </a:ext>
            </a:extLst>
          </p:cNvPr>
          <p:cNvCxnSpPr/>
          <p:nvPr/>
        </p:nvCxnSpPr>
        <p:spPr>
          <a:xfrm rot="10800000">
            <a:off x="3107846" y="3594491"/>
            <a:ext cx="1541785" cy="429843"/>
          </a:xfrm>
          <a:prstGeom prst="bentConnector3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7825EFA7-8B9B-4257-8CC7-D11CBFEB47B2}"/>
              </a:ext>
            </a:extLst>
          </p:cNvPr>
          <p:cNvSpPr/>
          <p:nvPr/>
        </p:nvSpPr>
        <p:spPr>
          <a:xfrm>
            <a:off x="4875560" y="1832721"/>
            <a:ext cx="2245088" cy="1597510"/>
          </a:xfrm>
          <a:prstGeom prst="triangle">
            <a:avLst>
              <a:gd name="adj" fmla="val 4999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>
            <a:extLst>
              <a:ext uri="{FF2B5EF4-FFF2-40B4-BE49-F238E27FC236}">
                <a16:creationId xmlns:a16="http://schemas.microsoft.com/office/drawing/2014/main" id="{7C26598E-35B0-4550-9B7D-C9DF4EBF65ED}"/>
              </a:ext>
            </a:extLst>
          </p:cNvPr>
          <p:cNvSpPr/>
          <p:nvPr/>
        </p:nvSpPr>
        <p:spPr>
          <a:xfrm>
            <a:off x="4133783" y="3703212"/>
            <a:ext cx="3782887" cy="1017735"/>
          </a:xfrm>
          <a:prstGeom prst="trapezoid">
            <a:avLst>
              <a:gd name="adj" fmla="val 66259"/>
            </a:avLst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id="{2100C74A-8F86-4056-9D80-9AD19002C70C}"/>
              </a:ext>
            </a:extLst>
          </p:cNvPr>
          <p:cNvSpPr/>
          <p:nvPr/>
        </p:nvSpPr>
        <p:spPr>
          <a:xfrm>
            <a:off x="3388669" y="4941397"/>
            <a:ext cx="5273115" cy="1017735"/>
          </a:xfrm>
          <a:prstGeom prst="trapezoid">
            <a:avLst>
              <a:gd name="adj" fmla="val 6625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6659C8-4FF7-4B9D-800A-0D401F5C7FE6}"/>
              </a:ext>
            </a:extLst>
          </p:cNvPr>
          <p:cNvSpPr txBox="1"/>
          <p:nvPr/>
        </p:nvSpPr>
        <p:spPr>
          <a:xfrm>
            <a:off x="5331128" y="2523876"/>
            <a:ext cx="1333951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to.</a:t>
            </a:r>
            <a:endParaRPr lang="en-US" altLang="zh-CN" sz="18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Text information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C170E1C-528F-41A5-93C7-77427F1069F0}"/>
              </a:ext>
            </a:extLst>
          </p:cNvPr>
          <p:cNvSpPr txBox="1"/>
          <p:nvPr/>
        </p:nvSpPr>
        <p:spPr>
          <a:xfrm>
            <a:off x="5097072" y="4054803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8265A04-A51E-4DAA-8338-50CD3C5585F6}"/>
              </a:ext>
            </a:extLst>
          </p:cNvPr>
          <p:cNvSpPr txBox="1"/>
          <p:nvPr/>
        </p:nvSpPr>
        <p:spPr>
          <a:xfrm>
            <a:off x="5097072" y="5288217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BCAC812-8726-4763-8011-548961DD9070}"/>
              </a:ext>
            </a:extLst>
          </p:cNvPr>
          <p:cNvSpPr/>
          <p:nvPr/>
        </p:nvSpPr>
        <p:spPr>
          <a:xfrm>
            <a:off x="7576216" y="2393679"/>
            <a:ext cx="346124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re-entering.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05B098F-7637-4839-983B-519DAC0F8FD2}"/>
              </a:ext>
            </a:extLst>
          </p:cNvPr>
          <p:cNvSpPr/>
          <p:nvPr/>
        </p:nvSpPr>
        <p:spPr>
          <a:xfrm>
            <a:off x="1146018" y="3702954"/>
            <a:ext cx="3052446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re-entering.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38A2B65-CA39-47D8-B53D-E97887CF315D}"/>
              </a:ext>
            </a:extLst>
          </p:cNvPr>
          <p:cNvSpPr/>
          <p:nvPr/>
        </p:nvSpPr>
        <p:spPr>
          <a:xfrm>
            <a:off x="8613149" y="4960598"/>
            <a:ext cx="346124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re-entering.</a:t>
            </a:r>
          </a:p>
        </p:txBody>
      </p:sp>
      <p:pic>
        <p:nvPicPr>
          <p:cNvPr id="45" name="图片 44" descr="图片包含 植物&#10;&#10;已生成高可信度的说明">
            <a:extLst>
              <a:ext uri="{FF2B5EF4-FFF2-40B4-BE49-F238E27FC236}">
                <a16:creationId xmlns:a16="http://schemas.microsoft.com/office/drawing/2014/main" id="{D0980B33-4733-4204-8F29-F17DC4B48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16" y="2286926"/>
            <a:ext cx="1706394" cy="1279796"/>
          </a:xfrm>
          <a:prstGeom prst="rect">
            <a:avLst/>
          </a:prstGeom>
        </p:spPr>
      </p:pic>
      <p:pic>
        <p:nvPicPr>
          <p:cNvPr id="46" name="图片 45" descr="图片包含 植物&#10;&#10;已生成高可信度的说明">
            <a:extLst>
              <a:ext uri="{FF2B5EF4-FFF2-40B4-BE49-F238E27FC236}">
                <a16:creationId xmlns:a16="http://schemas.microsoft.com/office/drawing/2014/main" id="{5EFCAE47-D51E-48F9-AE91-9DF3E364E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2" y="4835318"/>
            <a:ext cx="1706394" cy="12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3871886"/>
            <a:ext cx="584919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re-entering, and fonts, font sizes, colors, leadings, and so on can be modified in the Start panel at the top.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385251" y="2183962"/>
            <a:ext cx="2780862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康熙字典體" pitchFamily="2" charset="-120"/>
                <a:ea typeface="康熙字典體" pitchFamily="2" charset="-120"/>
              </a:rPr>
              <a:t>Chapter 4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690DD468-26DA-4183-974C-E264A01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07" y="5075699"/>
            <a:ext cx="465150" cy="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4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335983" y="209676"/>
            <a:ext cx="395783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496886" y="620469"/>
            <a:ext cx="2738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765486-BF07-4AEE-9F55-FADBE5E6B507}"/>
              </a:ext>
            </a:extLst>
          </p:cNvPr>
          <p:cNvSpPr/>
          <p:nvPr/>
        </p:nvSpPr>
        <p:spPr>
          <a:xfrm>
            <a:off x="3832699" y="4546045"/>
            <a:ext cx="747084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re-entering, and fonts, font sizes, colors, leadings, and so on can be modified in the Start panel at the top.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6F03F5A-E603-4870-8069-2AC3AD3FDBD2}"/>
              </a:ext>
            </a:extLst>
          </p:cNvPr>
          <p:cNvGrpSpPr/>
          <p:nvPr/>
        </p:nvGrpSpPr>
        <p:grpSpPr>
          <a:xfrm>
            <a:off x="7335983" y="2231204"/>
            <a:ext cx="3856731" cy="1598027"/>
            <a:chOff x="4490938" y="4253677"/>
            <a:chExt cx="3028542" cy="12548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5A9C00-52D8-45A8-8400-6BF94772B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 t="41135" r="10584" b="40567"/>
            <a:stretch/>
          </p:blipFill>
          <p:spPr>
            <a:xfrm>
              <a:off x="6001965" y="4253677"/>
              <a:ext cx="1517515" cy="125486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27C1BD4-CDDF-4C7F-809E-6338498C7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41135" r="51597" b="40567"/>
            <a:stretch/>
          </p:blipFill>
          <p:spPr>
            <a:xfrm>
              <a:off x="4490938" y="4253677"/>
              <a:ext cx="1423479" cy="1254869"/>
            </a:xfrm>
            <a:prstGeom prst="rect">
              <a:avLst/>
            </a:prstGeom>
          </p:spPr>
        </p:pic>
      </p:grpSp>
      <p:pic>
        <p:nvPicPr>
          <p:cNvPr id="14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014F877F-627A-4917-8135-9BD0428C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563" y="5410407"/>
            <a:ext cx="465150" cy="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8899F01-9906-4C54-834B-723E5F539888}"/>
              </a:ext>
            </a:extLst>
          </p:cNvPr>
          <p:cNvSpPr txBox="1"/>
          <p:nvPr/>
        </p:nvSpPr>
        <p:spPr>
          <a:xfrm>
            <a:off x="7360205" y="3978702"/>
            <a:ext cx="395783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</p:spTree>
    <p:extLst>
      <p:ext uri="{BB962C8B-B14F-4D97-AF65-F5344CB8AC3E}">
        <p14:creationId xmlns:p14="http://schemas.microsoft.com/office/powerpoint/2010/main" val="265046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272997" y="209676"/>
            <a:ext cx="4020816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383714" y="620469"/>
            <a:ext cx="2851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8542F2-7CFA-4C86-B1ED-7FED45A2472A}"/>
              </a:ext>
            </a:extLst>
          </p:cNvPr>
          <p:cNvSpPr txBox="1"/>
          <p:nvPr/>
        </p:nvSpPr>
        <p:spPr>
          <a:xfrm>
            <a:off x="8383714" y="5032797"/>
            <a:ext cx="2589086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99F63E-96CD-46B3-B558-8FFFBA281C5F}"/>
              </a:ext>
            </a:extLst>
          </p:cNvPr>
          <p:cNvSpPr/>
          <p:nvPr/>
        </p:nvSpPr>
        <p:spPr>
          <a:xfrm>
            <a:off x="8512951" y="5389381"/>
            <a:ext cx="300459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ED2142-CE1C-473A-9818-B1BC59792B27}"/>
              </a:ext>
            </a:extLst>
          </p:cNvPr>
          <p:cNvSpPr txBox="1"/>
          <p:nvPr/>
        </p:nvSpPr>
        <p:spPr>
          <a:xfrm>
            <a:off x="1323275" y="3106246"/>
            <a:ext cx="279012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F077326-1C30-4418-94CD-C46B8316E8C2}"/>
              </a:ext>
            </a:extLst>
          </p:cNvPr>
          <p:cNvSpPr/>
          <p:nvPr/>
        </p:nvSpPr>
        <p:spPr>
          <a:xfrm>
            <a:off x="862593" y="3509953"/>
            <a:ext cx="3250801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re-entering, and fonts, font sizes, colors, leadings, and so on can be modified in the Start panel at the top.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FD0A4EC-9821-43DA-9AEF-F388A9791AC7}"/>
              </a:ext>
            </a:extLst>
          </p:cNvPr>
          <p:cNvSpPr/>
          <p:nvPr/>
        </p:nvSpPr>
        <p:spPr>
          <a:xfrm>
            <a:off x="6296738" y="1996243"/>
            <a:ext cx="4997075" cy="1658153"/>
          </a:xfrm>
          <a:prstGeom prst="rect">
            <a:avLst/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8B8F06-83AE-4B2F-A0AD-AE792A7A10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4147535" y="1292766"/>
            <a:ext cx="5210474" cy="47232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CFB14D-07C5-4493-8036-068A07B37D84}"/>
              </a:ext>
            </a:extLst>
          </p:cNvPr>
          <p:cNvSpPr txBox="1"/>
          <p:nvPr/>
        </p:nvSpPr>
        <p:spPr>
          <a:xfrm>
            <a:off x="7031673" y="2323071"/>
            <a:ext cx="2492155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0748A-CAC7-4A61-AA31-051DFD53D0C7}"/>
              </a:ext>
            </a:extLst>
          </p:cNvPr>
          <p:cNvSpPr/>
          <p:nvPr/>
        </p:nvSpPr>
        <p:spPr>
          <a:xfrm>
            <a:off x="7160910" y="2679655"/>
            <a:ext cx="4074538" cy="34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381498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061982" y="209676"/>
            <a:ext cx="4231831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470823" y="620469"/>
            <a:ext cx="2764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cxnSp>
        <p:nvCxnSpPr>
          <p:cNvPr id="6" name="Straight Connector 23">
            <a:extLst>
              <a:ext uri="{FF2B5EF4-FFF2-40B4-BE49-F238E27FC236}">
                <a16:creationId xmlns:a16="http://schemas.microsoft.com/office/drawing/2014/main" id="{91FA8274-7C81-4C9C-AA72-B4F4EC422B41}"/>
              </a:ext>
            </a:extLst>
          </p:cNvPr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>
            <a:extLst>
              <a:ext uri="{FF2B5EF4-FFF2-40B4-BE49-F238E27FC236}">
                <a16:creationId xmlns:a16="http://schemas.microsoft.com/office/drawing/2014/main" id="{AA6F3FD7-1EFD-4D23-B79A-3B3384E984AB}"/>
              </a:ext>
            </a:extLst>
          </p:cNvPr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646">
              <a:defRPr/>
            </a:pPr>
            <a:endParaRPr lang="es-ES" sz="5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F6BF6A-EDBC-4ADB-8241-2C6AF094CE1A}"/>
              </a:ext>
            </a:extLst>
          </p:cNvPr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088C006D-72D5-4F1E-AC17-5742B238E818}"/>
                </a:ext>
              </a:extLst>
            </p:cNvPr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44E7C0DF-EF4E-494F-A345-172F65BD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2138103"/>
                <a:ext cx="1868488" cy="1778000"/>
              </a:xfrm>
              <a:custGeom>
                <a:avLst/>
                <a:gdLst>
                  <a:gd name="T0" fmla="*/ 497 w 497"/>
                  <a:gd name="T1" fmla="*/ 134 h 473"/>
                  <a:gd name="T2" fmla="*/ 408 w 497"/>
                  <a:gd name="T3" fmla="*/ 225 h 473"/>
                  <a:gd name="T4" fmla="*/ 230 w 497"/>
                  <a:gd name="T5" fmla="*/ 440 h 473"/>
                  <a:gd name="T6" fmla="*/ 130 w 497"/>
                  <a:gd name="T7" fmla="*/ 342 h 473"/>
                  <a:gd name="T8" fmla="*/ 0 w 497"/>
                  <a:gd name="T9" fmla="*/ 473 h 473"/>
                  <a:gd name="T10" fmla="*/ 0 w 497"/>
                  <a:gd name="T11" fmla="*/ 459 h 473"/>
                  <a:gd name="T12" fmla="*/ 361 w 497"/>
                  <a:gd name="T13" fmla="*/ 0 h 473"/>
                  <a:gd name="T14" fmla="*/ 497 w 497"/>
                  <a:gd name="T15" fmla="*/ 1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473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7402E3DA-740F-4135-9318-E2B29E133719}"/>
                  </a:ext>
                </a:extLst>
              </p:cNvPr>
              <p:cNvSpPr txBox="1"/>
              <p:nvPr/>
            </p:nvSpPr>
            <p:spPr>
              <a:xfrm>
                <a:off x="4776258" y="2642839"/>
                <a:ext cx="695525" cy="63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A766680A-B913-49F3-818B-023C8608A597}"/>
                </a:ext>
              </a:extLst>
            </p:cNvPr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092A541-CD91-4E5B-A679-D7E3108B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575" y="2088890"/>
                <a:ext cx="1836738" cy="1898650"/>
              </a:xfrm>
              <a:custGeom>
                <a:avLst/>
                <a:gdLst>
                  <a:gd name="T0" fmla="*/ 488 w 488"/>
                  <a:gd name="T1" fmla="*/ 376 h 505"/>
                  <a:gd name="T2" fmla="*/ 360 w 488"/>
                  <a:gd name="T3" fmla="*/ 505 h 505"/>
                  <a:gd name="T4" fmla="*/ 259 w 488"/>
                  <a:gd name="T5" fmla="*/ 406 h 505"/>
                  <a:gd name="T6" fmla="*/ 63 w 488"/>
                  <a:gd name="T7" fmla="*/ 232 h 505"/>
                  <a:gd name="T8" fmla="*/ 148 w 488"/>
                  <a:gd name="T9" fmla="*/ 146 h 505"/>
                  <a:gd name="T10" fmla="*/ 0 w 488"/>
                  <a:gd name="T11" fmla="*/ 1 h 505"/>
                  <a:gd name="T12" fmla="*/ 26 w 488"/>
                  <a:gd name="T13" fmla="*/ 0 h 505"/>
                  <a:gd name="T14" fmla="*/ 488 w 488"/>
                  <a:gd name="T15" fmla="*/ 37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5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29">
                <a:extLst>
                  <a:ext uri="{FF2B5EF4-FFF2-40B4-BE49-F238E27FC236}">
                    <a16:creationId xmlns:a16="http://schemas.microsoft.com/office/drawing/2014/main" id="{313949CD-B36C-43F0-8B4C-D0703FDF0869}"/>
                  </a:ext>
                </a:extLst>
              </p:cNvPr>
              <p:cNvSpPr txBox="1"/>
              <p:nvPr/>
            </p:nvSpPr>
            <p:spPr>
              <a:xfrm>
                <a:off x="6691644" y="2642839"/>
                <a:ext cx="695524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F5D61941-A98A-4F49-9D0F-4808A501890A}"/>
                </a:ext>
              </a:extLst>
            </p:cNvPr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98D1BA42-58EC-4A40-A0C3-047200CE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3784340"/>
                <a:ext cx="1804988" cy="1851025"/>
              </a:xfrm>
              <a:custGeom>
                <a:avLst/>
                <a:gdLst>
                  <a:gd name="T0" fmla="*/ 480 w 480"/>
                  <a:gd name="T1" fmla="*/ 492 h 492"/>
                  <a:gd name="T2" fmla="*/ 461 w 480"/>
                  <a:gd name="T3" fmla="*/ 492 h 492"/>
                  <a:gd name="T4" fmla="*/ 0 w 480"/>
                  <a:gd name="T5" fmla="*/ 122 h 492"/>
                  <a:gd name="T6" fmla="*/ 120 w 480"/>
                  <a:gd name="T7" fmla="*/ 0 h 492"/>
                  <a:gd name="T8" fmla="*/ 239 w 480"/>
                  <a:gd name="T9" fmla="*/ 118 h 492"/>
                  <a:gd name="T10" fmla="*/ 424 w 480"/>
                  <a:gd name="T11" fmla="*/ 260 h 492"/>
                  <a:gd name="T12" fmla="*/ 335 w 480"/>
                  <a:gd name="T13" fmla="*/ 350 h 492"/>
                  <a:gd name="T14" fmla="*/ 480 w 480"/>
                  <a:gd name="T1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92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30">
                <a:extLst>
                  <a:ext uri="{FF2B5EF4-FFF2-40B4-BE49-F238E27FC236}">
                    <a16:creationId xmlns:a16="http://schemas.microsoft.com/office/drawing/2014/main" id="{4E5F259B-94DB-4AE2-AE7B-F631A58417D2}"/>
                  </a:ext>
                </a:extLst>
              </p:cNvPr>
              <p:cNvSpPr txBox="1"/>
              <p:nvPr/>
            </p:nvSpPr>
            <p:spPr>
              <a:xfrm>
                <a:off x="4776258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DA36E9AF-5DE0-4ECB-BFB6-163F3CA845F6}"/>
                </a:ext>
              </a:extLst>
            </p:cNvPr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C6F93BCC-A2D3-43A7-92B0-398292481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3" y="3830378"/>
                <a:ext cx="1884363" cy="1763713"/>
              </a:xfrm>
              <a:custGeom>
                <a:avLst/>
                <a:gdLst>
                  <a:gd name="T0" fmla="*/ 501 w 501"/>
                  <a:gd name="T1" fmla="*/ 9 h 469"/>
                  <a:gd name="T2" fmla="*/ 134 w 501"/>
                  <a:gd name="T3" fmla="*/ 469 h 469"/>
                  <a:gd name="T4" fmla="*/ 0 w 501"/>
                  <a:gd name="T5" fmla="*/ 337 h 469"/>
                  <a:gd name="T6" fmla="*/ 93 w 501"/>
                  <a:gd name="T7" fmla="*/ 242 h 469"/>
                  <a:gd name="T8" fmla="*/ 93 w 501"/>
                  <a:gd name="T9" fmla="*/ 242 h 469"/>
                  <a:gd name="T10" fmla="*/ 269 w 501"/>
                  <a:gd name="T11" fmla="*/ 45 h 469"/>
                  <a:gd name="T12" fmla="*/ 364 w 501"/>
                  <a:gd name="T13" fmla="*/ 139 h 469"/>
                  <a:gd name="T14" fmla="*/ 501 w 501"/>
                  <a:gd name="T15" fmla="*/ 0 h 469"/>
                  <a:gd name="T16" fmla="*/ 501 w 501"/>
                  <a:gd name="T17" fmla="*/ 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469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31">
                <a:extLst>
                  <a:ext uri="{FF2B5EF4-FFF2-40B4-BE49-F238E27FC236}">
                    <a16:creationId xmlns:a16="http://schemas.microsoft.com/office/drawing/2014/main" id="{46D40B82-DBC3-4D15-A344-9DD2F1BDDE87}"/>
                  </a:ext>
                </a:extLst>
              </p:cNvPr>
              <p:cNvSpPr txBox="1"/>
              <p:nvPr/>
            </p:nvSpPr>
            <p:spPr>
              <a:xfrm>
                <a:off x="6691641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  <a:endPara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986F613F-3150-4201-A062-CF9C85D401F8}"/>
              </a:ext>
            </a:extLst>
          </p:cNvPr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06EB24-B058-461F-9957-5F88D906FD7E}"/>
              </a:ext>
            </a:extLst>
          </p:cNvPr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13725227-5084-4EE4-B49C-FECE645CCE87}"/>
              </a:ext>
            </a:extLst>
          </p:cNvPr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8BD1F19-772B-462B-A210-055A763D6EBA}"/>
              </a:ext>
            </a:extLst>
          </p:cNvPr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>
              <a:extLst>
                <a:ext uri="{FF2B5EF4-FFF2-40B4-BE49-F238E27FC236}">
                  <a16:creationId xmlns:a16="http://schemas.microsoft.com/office/drawing/2014/main" id="{F329D3B1-24BA-44F5-ABB3-C2E0F22A0F3B}"/>
                </a:ext>
              </a:extLst>
            </p:cNvPr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7947B78-47A0-4DC8-B62F-DAC4A3DC8845}"/>
                </a:ext>
              </a:extLst>
            </p:cNvPr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416FB05-BEAF-4581-8534-26AD6BD1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849" y="1004853"/>
                <a:ext cx="147629" cy="159110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C1F01BD-F11B-4C13-BB7D-4626C264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753" y="1172165"/>
                <a:ext cx="411722" cy="570831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46973702-6077-4E35-95EC-03459419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458" y="965485"/>
                <a:ext cx="226365" cy="351028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23865B-EEFA-41F2-9642-E130D80D8118}"/>
              </a:ext>
            </a:extLst>
          </p:cNvPr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>
              <a:extLst>
                <a:ext uri="{FF2B5EF4-FFF2-40B4-BE49-F238E27FC236}">
                  <a16:creationId xmlns:a16="http://schemas.microsoft.com/office/drawing/2014/main" id="{2B6EF008-9E33-45D3-BEA2-D32B46DAB6F2}"/>
                </a:ext>
              </a:extLst>
            </p:cNvPr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9BE4E80-95F7-4B04-95DE-32903703CF63}"/>
                </a:ext>
              </a:extLst>
            </p:cNvPr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0C142CCE-2406-4FB5-8BF4-945557A7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A03C1A5A-C904-4CAA-AF33-E79C0FBF4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481E7D4D-B411-4427-818D-99240845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724AEC22-F847-4073-A6E2-18EB7125F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8CA0437-8E6F-42A3-8B22-15A80A12534A}"/>
              </a:ext>
            </a:extLst>
          </p:cNvPr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>
              <a:extLst>
                <a:ext uri="{FF2B5EF4-FFF2-40B4-BE49-F238E27FC236}">
                  <a16:creationId xmlns:a16="http://schemas.microsoft.com/office/drawing/2014/main" id="{20464814-4CEC-4EA4-8A3C-BBB47EC9ED10}"/>
                </a:ext>
              </a:extLst>
            </p:cNvPr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A2E84397-00B4-4B9F-91A4-83D73CD98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9852BB1-620F-4A2D-B00E-481BC0D688D9}"/>
              </a:ext>
            </a:extLst>
          </p:cNvPr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>
              <a:extLst>
                <a:ext uri="{FF2B5EF4-FFF2-40B4-BE49-F238E27FC236}">
                  <a16:creationId xmlns:a16="http://schemas.microsoft.com/office/drawing/2014/main" id="{1440B419-5A52-48ED-8FDD-6C50EF2504B2}"/>
                </a:ext>
              </a:extLst>
            </p:cNvPr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DB1A50C-6F30-48B7-8F30-38B7C48B3CE5}"/>
                </a:ext>
              </a:extLst>
            </p:cNvPr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>
                <a:extLst>
                  <a:ext uri="{FF2B5EF4-FFF2-40B4-BE49-F238E27FC236}">
                    <a16:creationId xmlns:a16="http://schemas.microsoft.com/office/drawing/2014/main" id="{696D5FAA-4FA2-4F56-A1ED-1CCD41FAC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206">
                <a:extLst>
                  <a:ext uri="{FF2B5EF4-FFF2-40B4-BE49-F238E27FC236}">
                    <a16:creationId xmlns:a16="http://schemas.microsoft.com/office/drawing/2014/main" id="{881FD204-3B70-49F1-A4E7-B4AB439C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207">
                <a:extLst>
                  <a:ext uri="{FF2B5EF4-FFF2-40B4-BE49-F238E27FC236}">
                    <a16:creationId xmlns:a16="http://schemas.microsoft.com/office/drawing/2014/main" id="{9E0D5E43-E67F-47CD-B60A-1DAFD7231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4BF10177-3FAF-4DB0-B585-880521E83B75}"/>
              </a:ext>
            </a:extLst>
          </p:cNvPr>
          <p:cNvSpPr txBox="1"/>
          <p:nvPr/>
        </p:nvSpPr>
        <p:spPr>
          <a:xfrm>
            <a:off x="8990863" y="2767090"/>
            <a:ext cx="257022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3B8DBE2-27F8-4BA5-9126-6AF569637549}"/>
              </a:ext>
            </a:extLst>
          </p:cNvPr>
          <p:cNvSpPr/>
          <p:nvPr/>
        </p:nvSpPr>
        <p:spPr>
          <a:xfrm>
            <a:off x="8607502" y="3142031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027F5BE-663A-4EF7-87FA-796F8B3F88FF}"/>
              </a:ext>
            </a:extLst>
          </p:cNvPr>
          <p:cNvSpPr txBox="1"/>
          <p:nvPr/>
        </p:nvSpPr>
        <p:spPr>
          <a:xfrm>
            <a:off x="8854184" y="4456598"/>
            <a:ext cx="2737086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516D65-3F05-4229-A1A3-E772182DBD9E}"/>
              </a:ext>
            </a:extLst>
          </p:cNvPr>
          <p:cNvSpPr/>
          <p:nvPr/>
        </p:nvSpPr>
        <p:spPr>
          <a:xfrm>
            <a:off x="8470823" y="4831539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9A4191E-F07E-4515-B3E5-71663CCBB972}"/>
              </a:ext>
            </a:extLst>
          </p:cNvPr>
          <p:cNvSpPr txBox="1"/>
          <p:nvPr/>
        </p:nvSpPr>
        <p:spPr>
          <a:xfrm>
            <a:off x="600730" y="4558008"/>
            <a:ext cx="273490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8597EEF-0102-4B0E-ABD7-A8CBF5DE91EF}"/>
              </a:ext>
            </a:extLst>
          </p:cNvPr>
          <p:cNvSpPr/>
          <p:nvPr/>
        </p:nvSpPr>
        <p:spPr>
          <a:xfrm>
            <a:off x="212863" y="4962574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A19DF09-1B37-49C7-A700-A9DC04C8B6CE}"/>
              </a:ext>
            </a:extLst>
          </p:cNvPr>
          <p:cNvSpPr txBox="1"/>
          <p:nvPr/>
        </p:nvSpPr>
        <p:spPr>
          <a:xfrm>
            <a:off x="443782" y="2715276"/>
            <a:ext cx="273260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80A28AD-5825-4ACD-9460-B0B6A10EC8C3}"/>
              </a:ext>
            </a:extLst>
          </p:cNvPr>
          <p:cNvSpPr/>
          <p:nvPr/>
        </p:nvSpPr>
        <p:spPr>
          <a:xfrm>
            <a:off x="53613" y="3119842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267346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7C1882-5546-473C-ABBD-9B600E7DF6D3}"/>
              </a:ext>
            </a:extLst>
          </p:cNvPr>
          <p:cNvGrpSpPr/>
          <p:nvPr/>
        </p:nvGrpSpPr>
        <p:grpSpPr>
          <a:xfrm>
            <a:off x="4777887" y="3627681"/>
            <a:ext cx="611235" cy="479098"/>
            <a:chOff x="6527239" y="5601038"/>
            <a:chExt cx="492088" cy="385707"/>
          </a:xfrm>
        </p:grpSpPr>
        <p:pic>
          <p:nvPicPr>
            <p:cNvPr id="13" name="Picture 2" descr="http://img.hb.aicdn.com/abdfbcaeedb85dbf45185b6c0c52f5633f3cfe2e60c0-CoRSc5">
              <a:extLst>
                <a:ext uri="{FF2B5EF4-FFF2-40B4-BE49-F238E27FC236}">
                  <a16:creationId xmlns:a16="http://schemas.microsoft.com/office/drawing/2014/main" id="{97A295E5-6C85-467B-BF74-793BED974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EDAEAB7-3C55-4ECC-97C8-0FB911BA816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Thring gas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Special.</a:t>
              </a:r>
            </a:p>
          </p:txBody>
        </p:sp>
      </p:grpSp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EC84822-D297-4384-ACBE-B701A2F58AFA}"/>
              </a:ext>
            </a:extLst>
          </p:cNvPr>
          <p:cNvSpPr txBox="1"/>
          <p:nvPr/>
        </p:nvSpPr>
        <p:spPr>
          <a:xfrm>
            <a:off x="5083504" y="2705724"/>
            <a:ext cx="5710287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zh-CN" altLang="en-US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2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6" name="图片 5" descr="图片包含 餐桌, 室内, 鲜花, 就坐&#10;&#10;已生成高可信度的说明">
            <a:extLst>
              <a:ext uri="{FF2B5EF4-FFF2-40B4-BE49-F238E27FC236}">
                <a16:creationId xmlns:a16="http://schemas.microsoft.com/office/drawing/2014/main" id="{21802201-BD51-461A-AD32-1FAC5FFCB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/>
        </p:blipFill>
        <p:spPr>
          <a:xfrm>
            <a:off x="7454627" y="3429000"/>
            <a:ext cx="4727643" cy="3429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4177143-AB7D-484A-861D-469A43324273}"/>
              </a:ext>
            </a:extLst>
          </p:cNvPr>
          <p:cNvGrpSpPr/>
          <p:nvPr/>
        </p:nvGrpSpPr>
        <p:grpSpPr>
          <a:xfrm>
            <a:off x="2370709" y="2201157"/>
            <a:ext cx="3869099" cy="707887"/>
            <a:chOff x="2226901" y="2212637"/>
            <a:chExt cx="3869099" cy="70788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38F5A27-5CD4-4471-9866-08C9231EEB50}"/>
                </a:ext>
              </a:extLst>
            </p:cNvPr>
            <p:cNvSpPr txBox="1"/>
            <p:nvPr/>
          </p:nvSpPr>
          <p:spPr>
            <a:xfrm>
              <a:off x="2226901" y="2212637"/>
              <a:ext cx="2792134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b="1" dirty="0">
                  <a:latin typeface="康熙字典體" pitchFamily="2" charset="-120"/>
                  <a:ea typeface="康熙字典體" pitchFamily="2" charset="-120"/>
                </a:rPr>
                <a:t>Add text messages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5F2237A-0030-427A-BA86-2334E839D23D}"/>
                </a:ext>
              </a:extLst>
            </p:cNvPr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Fill in the subtitle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33A64D-C6D4-463D-AEF6-BD60219B7066}"/>
              </a:ext>
            </a:extLst>
          </p:cNvPr>
          <p:cNvGrpSpPr/>
          <p:nvPr/>
        </p:nvGrpSpPr>
        <p:grpSpPr>
          <a:xfrm>
            <a:off x="2370709" y="3119084"/>
            <a:ext cx="3869099" cy="707887"/>
            <a:chOff x="2226901" y="2212637"/>
            <a:chExt cx="3869099" cy="70788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D576007-613B-42A7-8FCC-5D5866B59834}"/>
                </a:ext>
              </a:extLst>
            </p:cNvPr>
            <p:cNvSpPr txBox="1"/>
            <p:nvPr/>
          </p:nvSpPr>
          <p:spPr>
            <a:xfrm>
              <a:off x="2226901" y="2212637"/>
              <a:ext cx="2792134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b="1" dirty="0">
                  <a:latin typeface="康熙字典體" pitchFamily="2" charset="-120"/>
                  <a:ea typeface="康熙字典體" pitchFamily="2" charset="-120"/>
                </a:rPr>
                <a:t>Add text messages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357C5C4-9223-46BC-A81F-FE0B39C16A4E}"/>
                </a:ext>
              </a:extLst>
            </p:cNvPr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Fill in the subtitle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46870B-F7AD-4D7D-9DF3-F6CDE478E59D}"/>
              </a:ext>
            </a:extLst>
          </p:cNvPr>
          <p:cNvGrpSpPr/>
          <p:nvPr/>
        </p:nvGrpSpPr>
        <p:grpSpPr>
          <a:xfrm>
            <a:off x="2370708" y="4042535"/>
            <a:ext cx="3869100" cy="707887"/>
            <a:chOff x="2226900" y="2212637"/>
            <a:chExt cx="3869100" cy="70788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4DA3A44-7B77-4CBA-ADD6-9C21EFAA9E89}"/>
                </a:ext>
              </a:extLst>
            </p:cNvPr>
            <p:cNvSpPr txBox="1"/>
            <p:nvPr/>
          </p:nvSpPr>
          <p:spPr>
            <a:xfrm>
              <a:off x="2226900" y="2212637"/>
              <a:ext cx="2792133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b="1" dirty="0">
                  <a:latin typeface="康熙字典體" pitchFamily="2" charset="-120"/>
                  <a:ea typeface="康熙字典體" pitchFamily="2" charset="-120"/>
                </a:rPr>
                <a:t>Add text messages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7CDDCB6-1BC3-40C9-89B8-F5154175DAD2}"/>
                </a:ext>
              </a:extLst>
            </p:cNvPr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Fill in the subtitle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1A12809-0C6C-407C-8D26-FAAAFEA6FC53}"/>
              </a:ext>
            </a:extLst>
          </p:cNvPr>
          <p:cNvGrpSpPr/>
          <p:nvPr/>
        </p:nvGrpSpPr>
        <p:grpSpPr>
          <a:xfrm>
            <a:off x="2370709" y="4991575"/>
            <a:ext cx="3869099" cy="707887"/>
            <a:chOff x="2226901" y="2212637"/>
            <a:chExt cx="3869099" cy="70788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2A2BE7C-4E29-48E4-9FF3-36D28454F694}"/>
                </a:ext>
              </a:extLst>
            </p:cNvPr>
            <p:cNvSpPr txBox="1"/>
            <p:nvPr/>
          </p:nvSpPr>
          <p:spPr>
            <a:xfrm>
              <a:off x="2226901" y="2212637"/>
              <a:ext cx="2792132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b="1" dirty="0">
                  <a:latin typeface="康熙字典體" pitchFamily="2" charset="-120"/>
                  <a:ea typeface="康熙字典體" pitchFamily="2" charset="-120"/>
                </a:rPr>
                <a:t>Add text messages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FB40EE6-2D0E-4B0F-A46C-E5F6F212D764}"/>
                </a:ext>
              </a:extLst>
            </p:cNvPr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Fill in the subtitle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2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52EA4DC8-FF17-46A7-8DD8-CB569BAB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962" y="3053423"/>
            <a:ext cx="412131" cy="4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8740C75-DEAC-40A1-B121-BB2DB245759C}"/>
              </a:ext>
            </a:extLst>
          </p:cNvPr>
          <p:cNvSpPr txBox="1"/>
          <p:nvPr/>
        </p:nvSpPr>
        <p:spPr>
          <a:xfrm rot="5400000">
            <a:off x="8672552" y="1877991"/>
            <a:ext cx="271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4CAB34A-A7D8-4EA9-B4B9-EA502AF1A0BE}"/>
              </a:ext>
            </a:extLst>
          </p:cNvPr>
          <p:cNvSpPr/>
          <p:nvPr/>
        </p:nvSpPr>
        <p:spPr>
          <a:xfrm>
            <a:off x="1861233" y="2255275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C6CDC9-0934-4857-962A-994F99ACD2F7}"/>
              </a:ext>
            </a:extLst>
          </p:cNvPr>
          <p:cNvSpPr/>
          <p:nvPr/>
        </p:nvSpPr>
        <p:spPr>
          <a:xfrm>
            <a:off x="1861233" y="3182622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C0F3430-2B4A-461E-A9EA-0AB0EA16352F}"/>
              </a:ext>
            </a:extLst>
          </p:cNvPr>
          <p:cNvSpPr/>
          <p:nvPr/>
        </p:nvSpPr>
        <p:spPr>
          <a:xfrm>
            <a:off x="1861233" y="4109969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532BA7C-BF58-4ADB-B9B1-4962CCFE44A8}"/>
              </a:ext>
            </a:extLst>
          </p:cNvPr>
          <p:cNvSpPr/>
          <p:nvPr/>
        </p:nvSpPr>
        <p:spPr>
          <a:xfrm>
            <a:off x="1861233" y="5037316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6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2000" b="1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3871886"/>
            <a:ext cx="584919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re-entering, and fonts, font sizes, colors, leadings, and so on can be modified in the Start panel at the top.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131153" y="2181603"/>
            <a:ext cx="333997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康熙字典體" pitchFamily="2" charset="-120"/>
                <a:ea typeface="康熙字典體" pitchFamily="2" charset="-120"/>
              </a:rPr>
              <a:t>Chapter 1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690DD468-26DA-4183-974C-E264A01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07" y="5075699"/>
            <a:ext cx="465150" cy="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6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506511" y="209676"/>
            <a:ext cx="378730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440785" y="620469"/>
            <a:ext cx="2794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368B98C-814B-4A86-ABE4-940CEAE8A583}"/>
              </a:ext>
            </a:extLst>
          </p:cNvPr>
          <p:cNvSpPr txBox="1"/>
          <p:nvPr/>
        </p:nvSpPr>
        <p:spPr>
          <a:xfrm>
            <a:off x="2802481" y="1770500"/>
            <a:ext cx="553998" cy="3139125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9D0F01-9C03-4222-B5C8-B3C5E00F497E}"/>
              </a:ext>
            </a:extLst>
          </p:cNvPr>
          <p:cNvGrpSpPr/>
          <p:nvPr/>
        </p:nvGrpSpPr>
        <p:grpSpPr>
          <a:xfrm>
            <a:off x="3478361" y="1770500"/>
            <a:ext cx="5034590" cy="3754876"/>
            <a:chOff x="4216415" y="1984443"/>
            <a:chExt cx="5034590" cy="3754876"/>
          </a:xfrm>
        </p:grpSpPr>
        <p:pic>
          <p:nvPicPr>
            <p:cNvPr id="2050" name="Picture 2" descr="http://img.hb.aicdn.com/368bd49904ff02b1756f11688982a5335376059c62d4-O7pAt7">
              <a:extLst>
                <a:ext uri="{FF2B5EF4-FFF2-40B4-BE49-F238E27FC236}">
                  <a16:creationId xmlns:a16="http://schemas.microsoft.com/office/drawing/2014/main" id="{06BFF306-4CFC-417C-B9C0-B21994A52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311" y="2069167"/>
              <a:ext cx="4880528" cy="365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素材框 10">
              <a:extLst>
                <a:ext uri="{FF2B5EF4-FFF2-40B4-BE49-F238E27FC236}">
                  <a16:creationId xmlns:a16="http://schemas.microsoft.com/office/drawing/2014/main" id="{8F88B61D-1507-42C2-A587-9147E146C085}"/>
                </a:ext>
              </a:extLst>
            </p:cNvPr>
            <p:cNvSpPr/>
            <p:nvPr/>
          </p:nvSpPr>
          <p:spPr>
            <a:xfrm>
              <a:off x="4216415" y="1984443"/>
              <a:ext cx="5034590" cy="3754876"/>
            </a:xfrm>
            <a:prstGeom prst="frame">
              <a:avLst>
                <a:gd name="adj1" fmla="val 2789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404D1128-EBBD-4917-AA72-495A0D4F1E18}"/>
              </a:ext>
            </a:extLst>
          </p:cNvPr>
          <p:cNvSpPr/>
          <p:nvPr/>
        </p:nvSpPr>
        <p:spPr>
          <a:xfrm>
            <a:off x="2057662" y="2747873"/>
            <a:ext cx="744819" cy="25760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pic>
        <p:nvPicPr>
          <p:cNvPr id="39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05243355-9BA5-4254-B69C-C21F1258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85" y="5032086"/>
            <a:ext cx="465150" cy="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F0B5731-B9A4-439A-98A9-3B449F0BEC8C}"/>
              </a:ext>
            </a:extLst>
          </p:cNvPr>
          <p:cNvCxnSpPr>
            <a:cxnSpLocks/>
          </p:cNvCxnSpPr>
          <p:nvPr/>
        </p:nvCxnSpPr>
        <p:spPr>
          <a:xfrm flipV="1">
            <a:off x="4747098" y="-2"/>
            <a:ext cx="0" cy="1770502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B06F46D-9026-4E08-AF2C-575964FAAC90}"/>
              </a:ext>
            </a:extLst>
          </p:cNvPr>
          <p:cNvCxnSpPr>
            <a:cxnSpLocks/>
          </p:cNvCxnSpPr>
          <p:nvPr/>
        </p:nvCxnSpPr>
        <p:spPr>
          <a:xfrm flipV="1">
            <a:off x="7506511" y="5525376"/>
            <a:ext cx="0" cy="1332624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A19F132E-06E1-4733-A91E-F845A35C4824}"/>
              </a:ext>
            </a:extLst>
          </p:cNvPr>
          <p:cNvSpPr/>
          <p:nvPr/>
        </p:nvSpPr>
        <p:spPr>
          <a:xfrm>
            <a:off x="8807730" y="3129167"/>
            <a:ext cx="2855734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3EA9364-BAD2-4094-86A1-9131E7323EB7}"/>
              </a:ext>
            </a:extLst>
          </p:cNvPr>
          <p:cNvSpPr/>
          <p:nvPr/>
        </p:nvSpPr>
        <p:spPr>
          <a:xfrm>
            <a:off x="8807730" y="4417185"/>
            <a:ext cx="2855734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3073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259989" y="209676"/>
            <a:ext cx="4033824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590096" y="620469"/>
            <a:ext cx="2645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3D8B19-D8A6-4297-BFDE-72A6D5692D0E}"/>
              </a:ext>
            </a:extLst>
          </p:cNvPr>
          <p:cNvGrpSpPr/>
          <p:nvPr/>
        </p:nvGrpSpPr>
        <p:grpSpPr>
          <a:xfrm>
            <a:off x="1701769" y="2541177"/>
            <a:ext cx="1257982" cy="1257982"/>
            <a:chOff x="1164764" y="1333644"/>
            <a:chExt cx="1257982" cy="125798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B7970DF-63B6-46B2-819C-41CAEE8A9775}"/>
                </a:ext>
              </a:extLst>
            </p:cNvPr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4967638-BFB3-4777-A09B-14DCA1022114}"/>
                </a:ext>
              </a:extLst>
            </p:cNvPr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C98368FF-C048-428A-981F-AF5FDD0F3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avLst/>
                <a:gdLst>
                  <a:gd name="T0" fmla="*/ 2147483647 w 364"/>
                  <a:gd name="T1" fmla="*/ 0 h 492"/>
                  <a:gd name="T2" fmla="*/ 0 w 364"/>
                  <a:gd name="T3" fmla="*/ 2147483647 h 492"/>
                  <a:gd name="T4" fmla="*/ 2147483647 w 364"/>
                  <a:gd name="T5" fmla="*/ 2147483647 h 492"/>
                  <a:gd name="T6" fmla="*/ 2147483647 w 364"/>
                  <a:gd name="T7" fmla="*/ 2147483647 h 492"/>
                  <a:gd name="T8" fmla="*/ 2147483647 w 364"/>
                  <a:gd name="T9" fmla="*/ 0 h 492"/>
                  <a:gd name="T10" fmla="*/ 2147483647 w 364"/>
                  <a:gd name="T11" fmla="*/ 2147483647 h 492"/>
                  <a:gd name="T12" fmla="*/ 2147483647 w 364"/>
                  <a:gd name="T13" fmla="*/ 2147483647 h 492"/>
                  <a:gd name="T14" fmla="*/ 2147483647 w 364"/>
                  <a:gd name="T15" fmla="*/ 2147483647 h 492"/>
                  <a:gd name="T16" fmla="*/ 2147483647 w 364"/>
                  <a:gd name="T17" fmla="*/ 2147483647 h 492"/>
                  <a:gd name="T18" fmla="*/ 2147483647 w 364"/>
                  <a:gd name="T19" fmla="*/ 2147483647 h 492"/>
                  <a:gd name="T20" fmla="*/ 2147483647 w 364"/>
                  <a:gd name="T21" fmla="*/ 2147483647 h 492"/>
                  <a:gd name="T22" fmla="*/ 2147483647 w 364"/>
                  <a:gd name="T23" fmla="*/ 2147483647 h 492"/>
                  <a:gd name="T24" fmla="*/ 2147483647 w 364"/>
                  <a:gd name="T25" fmla="*/ 2147483647 h 492"/>
                  <a:gd name="T26" fmla="*/ 2147483647 w 364"/>
                  <a:gd name="T27" fmla="*/ 2147483647 h 492"/>
                  <a:gd name="T28" fmla="*/ 2147483647 w 364"/>
                  <a:gd name="T29" fmla="*/ 2147483647 h 492"/>
                  <a:gd name="T30" fmla="*/ 2147483647 w 364"/>
                  <a:gd name="T31" fmla="*/ 2147483647 h 492"/>
                  <a:gd name="T32" fmla="*/ 2147483647 w 364"/>
                  <a:gd name="T33" fmla="*/ 2147483647 h 492"/>
                  <a:gd name="T34" fmla="*/ 2147483647 w 364"/>
                  <a:gd name="T35" fmla="*/ 2147483647 h 492"/>
                  <a:gd name="T36" fmla="*/ 2147483647 w 364"/>
                  <a:gd name="T37" fmla="*/ 2147483647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4" h="492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725F37A7-1392-4BF7-9AD8-34C7B769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300" y="4107146"/>
                <a:ext cx="323779" cy="197490"/>
              </a:xfrm>
              <a:custGeom>
                <a:avLst/>
                <a:gdLst>
                  <a:gd name="T0" fmla="*/ 2147483647 w 298"/>
                  <a:gd name="T1" fmla="*/ 2147483647 h 182"/>
                  <a:gd name="T2" fmla="*/ 2147483647 w 298"/>
                  <a:gd name="T3" fmla="*/ 2147483647 h 182"/>
                  <a:gd name="T4" fmla="*/ 2147483647 w 298"/>
                  <a:gd name="T5" fmla="*/ 2147483647 h 182"/>
                  <a:gd name="T6" fmla="*/ 2147483647 w 298"/>
                  <a:gd name="T7" fmla="*/ 2147483647 h 182"/>
                  <a:gd name="T8" fmla="*/ 2147483647 w 298"/>
                  <a:gd name="T9" fmla="*/ 2147483647 h 182"/>
                  <a:gd name="T10" fmla="*/ 2147483647 w 298"/>
                  <a:gd name="T11" fmla="*/ 2147483647 h 182"/>
                  <a:gd name="T12" fmla="*/ 2147483647 w 298"/>
                  <a:gd name="T13" fmla="*/ 2147483647 h 182"/>
                  <a:gd name="T14" fmla="*/ 2147483647 w 298"/>
                  <a:gd name="T15" fmla="*/ 2147483647 h 182"/>
                  <a:gd name="T16" fmla="*/ 2147483647 w 298"/>
                  <a:gd name="T17" fmla="*/ 2147483647 h 182"/>
                  <a:gd name="T18" fmla="*/ 2147483647 w 298"/>
                  <a:gd name="T19" fmla="*/ 2147483647 h 182"/>
                  <a:gd name="T20" fmla="*/ 2147483647 w 298"/>
                  <a:gd name="T21" fmla="*/ 2147483647 h 182"/>
                  <a:gd name="T22" fmla="*/ 2147483647 w 298"/>
                  <a:gd name="T23" fmla="*/ 2147483647 h 182"/>
                  <a:gd name="T24" fmla="*/ 2147483647 w 298"/>
                  <a:gd name="T25" fmla="*/ 2147483647 h 182"/>
                  <a:gd name="T26" fmla="*/ 2147483647 w 298"/>
                  <a:gd name="T27" fmla="*/ 2147483647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82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B6B805B-B366-4CBB-BF1E-3F6628AA4D51}"/>
              </a:ext>
            </a:extLst>
          </p:cNvPr>
          <p:cNvGrpSpPr/>
          <p:nvPr/>
        </p:nvGrpSpPr>
        <p:grpSpPr>
          <a:xfrm>
            <a:off x="4276425" y="2541177"/>
            <a:ext cx="1257982" cy="1257982"/>
            <a:chOff x="3014112" y="1333644"/>
            <a:chExt cx="1257982" cy="125798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85C0180-DBA2-4549-80AD-49FC715DAB09}"/>
                </a:ext>
              </a:extLst>
            </p:cNvPr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967A47E-9A1C-4F39-92EC-0948CBF19404}"/>
                </a:ext>
              </a:extLst>
            </p:cNvPr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DB54B0A3-E44E-481A-8BAB-56488BD54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avLst/>
                <a:gdLst>
                  <a:gd name="T0" fmla="*/ 6 w 51"/>
                  <a:gd name="T1" fmla="*/ 13 h 51"/>
                  <a:gd name="T2" fmla="*/ 7 w 51"/>
                  <a:gd name="T3" fmla="*/ 17 h 51"/>
                  <a:gd name="T4" fmla="*/ 4 w 51"/>
                  <a:gd name="T5" fmla="*/ 18 h 51"/>
                  <a:gd name="T6" fmla="*/ 1 w 51"/>
                  <a:gd name="T7" fmla="*/ 20 h 51"/>
                  <a:gd name="T8" fmla="*/ 2 w 51"/>
                  <a:gd name="T9" fmla="*/ 24 h 51"/>
                  <a:gd name="T10" fmla="*/ 5 w 51"/>
                  <a:gd name="T11" fmla="*/ 27 h 51"/>
                  <a:gd name="T12" fmla="*/ 3 w 51"/>
                  <a:gd name="T13" fmla="*/ 30 h 51"/>
                  <a:gd name="T14" fmla="*/ 1 w 51"/>
                  <a:gd name="T15" fmla="*/ 34 h 51"/>
                  <a:gd name="T16" fmla="*/ 5 w 51"/>
                  <a:gd name="T17" fmla="*/ 36 h 51"/>
                  <a:gd name="T18" fmla="*/ 8 w 51"/>
                  <a:gd name="T19" fmla="*/ 37 h 51"/>
                  <a:gd name="T20" fmla="*/ 8 w 51"/>
                  <a:gd name="T21" fmla="*/ 41 h 51"/>
                  <a:gd name="T22" fmla="*/ 8 w 51"/>
                  <a:gd name="T23" fmla="*/ 45 h 51"/>
                  <a:gd name="T24" fmla="*/ 13 w 51"/>
                  <a:gd name="T25" fmla="*/ 45 h 51"/>
                  <a:gd name="T26" fmla="*/ 17 w 51"/>
                  <a:gd name="T27" fmla="*/ 45 h 51"/>
                  <a:gd name="T28" fmla="*/ 18 w 51"/>
                  <a:gd name="T29" fmla="*/ 48 h 51"/>
                  <a:gd name="T30" fmla="*/ 20 w 51"/>
                  <a:gd name="T31" fmla="*/ 51 h 51"/>
                  <a:gd name="T32" fmla="*/ 24 w 51"/>
                  <a:gd name="T33" fmla="*/ 49 h 51"/>
                  <a:gd name="T34" fmla="*/ 28 w 51"/>
                  <a:gd name="T35" fmla="*/ 47 h 51"/>
                  <a:gd name="T36" fmla="*/ 30 w 51"/>
                  <a:gd name="T37" fmla="*/ 49 h 51"/>
                  <a:gd name="T38" fmla="*/ 34 w 51"/>
                  <a:gd name="T39" fmla="*/ 50 h 51"/>
                  <a:gd name="T40" fmla="*/ 36 w 51"/>
                  <a:gd name="T41" fmla="*/ 47 h 51"/>
                  <a:gd name="T42" fmla="*/ 38 w 51"/>
                  <a:gd name="T43" fmla="*/ 43 h 51"/>
                  <a:gd name="T44" fmla="*/ 41 w 51"/>
                  <a:gd name="T45" fmla="*/ 44 h 51"/>
                  <a:gd name="T46" fmla="*/ 45 w 51"/>
                  <a:gd name="T47" fmla="*/ 43 h 51"/>
                  <a:gd name="T48" fmla="*/ 45 w 51"/>
                  <a:gd name="T49" fmla="*/ 39 h 51"/>
                  <a:gd name="T50" fmla="*/ 45 w 51"/>
                  <a:gd name="T51" fmla="*/ 35 h 51"/>
                  <a:gd name="T52" fmla="*/ 48 w 51"/>
                  <a:gd name="T53" fmla="*/ 34 h 51"/>
                  <a:gd name="T54" fmla="*/ 51 w 51"/>
                  <a:gd name="T55" fmla="*/ 31 h 51"/>
                  <a:gd name="T56" fmla="*/ 49 w 51"/>
                  <a:gd name="T57" fmla="*/ 27 h 51"/>
                  <a:gd name="T58" fmla="*/ 47 w 51"/>
                  <a:gd name="T59" fmla="*/ 24 h 51"/>
                  <a:gd name="T60" fmla="*/ 49 w 51"/>
                  <a:gd name="T61" fmla="*/ 22 h 51"/>
                  <a:gd name="T62" fmla="*/ 50 w 51"/>
                  <a:gd name="T63" fmla="*/ 18 h 51"/>
                  <a:gd name="T64" fmla="*/ 47 w 51"/>
                  <a:gd name="T65" fmla="*/ 15 h 51"/>
                  <a:gd name="T66" fmla="*/ 43 w 51"/>
                  <a:gd name="T67" fmla="*/ 14 h 51"/>
                  <a:gd name="T68" fmla="*/ 44 w 51"/>
                  <a:gd name="T69" fmla="*/ 11 h 51"/>
                  <a:gd name="T70" fmla="*/ 43 w 51"/>
                  <a:gd name="T71" fmla="*/ 7 h 51"/>
                  <a:gd name="T72" fmla="*/ 39 w 51"/>
                  <a:gd name="T73" fmla="*/ 6 h 51"/>
                  <a:gd name="T74" fmla="*/ 35 w 51"/>
                  <a:gd name="T75" fmla="*/ 7 h 51"/>
                  <a:gd name="T76" fmla="*/ 34 w 51"/>
                  <a:gd name="T77" fmla="*/ 4 h 51"/>
                  <a:gd name="T78" fmla="*/ 31 w 51"/>
                  <a:gd name="T79" fmla="*/ 1 h 51"/>
                  <a:gd name="T80" fmla="*/ 27 w 51"/>
                  <a:gd name="T81" fmla="*/ 2 h 51"/>
                  <a:gd name="T82" fmla="*/ 24 w 51"/>
                  <a:gd name="T83" fmla="*/ 5 h 51"/>
                  <a:gd name="T84" fmla="*/ 22 w 51"/>
                  <a:gd name="T85" fmla="*/ 3 h 51"/>
                  <a:gd name="T86" fmla="*/ 18 w 51"/>
                  <a:gd name="T87" fmla="*/ 1 h 51"/>
                  <a:gd name="T88" fmla="*/ 15 w 51"/>
                  <a:gd name="T89" fmla="*/ 5 h 51"/>
                  <a:gd name="T90" fmla="*/ 14 w 51"/>
                  <a:gd name="T91" fmla="*/ 8 h 51"/>
                  <a:gd name="T92" fmla="*/ 11 w 51"/>
                  <a:gd name="T93" fmla="*/ 8 h 51"/>
                  <a:gd name="T94" fmla="*/ 7 w 51"/>
                  <a:gd name="T95" fmla="*/ 8 h 51"/>
                  <a:gd name="T96" fmla="*/ 6 w 51"/>
                  <a:gd name="T97" fmla="*/ 13 h 51"/>
                  <a:gd name="T98" fmla="*/ 21 w 51"/>
                  <a:gd name="T99" fmla="*/ 12 h 51"/>
                  <a:gd name="T100" fmla="*/ 40 w 51"/>
                  <a:gd name="T101" fmla="*/ 21 h 51"/>
                  <a:gd name="T102" fmla="*/ 30 w 51"/>
                  <a:gd name="T103" fmla="*/ 40 h 51"/>
                  <a:gd name="T104" fmla="*/ 12 w 51"/>
                  <a:gd name="T105" fmla="*/ 30 h 51"/>
                  <a:gd name="T106" fmla="*/ 21 w 51"/>
                  <a:gd name="T10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ED0BCBD3-3A86-4F08-A565-D65CF7170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avLst/>
                <a:gdLst>
                  <a:gd name="T0" fmla="*/ 4 w 33"/>
                  <a:gd name="T1" fmla="*/ 8 h 33"/>
                  <a:gd name="T2" fmla="*/ 4 w 33"/>
                  <a:gd name="T3" fmla="*/ 11 h 33"/>
                  <a:gd name="T4" fmla="*/ 2 w 33"/>
                  <a:gd name="T5" fmla="*/ 12 h 33"/>
                  <a:gd name="T6" fmla="*/ 0 w 33"/>
                  <a:gd name="T7" fmla="*/ 13 h 33"/>
                  <a:gd name="T8" fmla="*/ 1 w 33"/>
                  <a:gd name="T9" fmla="*/ 16 h 33"/>
                  <a:gd name="T10" fmla="*/ 3 w 33"/>
                  <a:gd name="T11" fmla="*/ 18 h 33"/>
                  <a:gd name="T12" fmla="*/ 1 w 33"/>
                  <a:gd name="T13" fmla="*/ 19 h 33"/>
                  <a:gd name="T14" fmla="*/ 0 w 33"/>
                  <a:gd name="T15" fmla="*/ 22 h 33"/>
                  <a:gd name="T16" fmla="*/ 3 w 33"/>
                  <a:gd name="T17" fmla="*/ 24 h 33"/>
                  <a:gd name="T18" fmla="*/ 5 w 33"/>
                  <a:gd name="T19" fmla="*/ 24 h 33"/>
                  <a:gd name="T20" fmla="*/ 5 w 33"/>
                  <a:gd name="T21" fmla="*/ 27 h 33"/>
                  <a:gd name="T22" fmla="*/ 5 w 33"/>
                  <a:gd name="T23" fmla="*/ 29 h 33"/>
                  <a:gd name="T24" fmla="*/ 8 w 33"/>
                  <a:gd name="T25" fmla="*/ 30 h 33"/>
                  <a:gd name="T26" fmla="*/ 10 w 33"/>
                  <a:gd name="T27" fmla="*/ 29 h 33"/>
                  <a:gd name="T28" fmla="*/ 11 w 33"/>
                  <a:gd name="T29" fmla="*/ 31 h 33"/>
                  <a:gd name="T30" fmla="*/ 13 w 33"/>
                  <a:gd name="T31" fmla="*/ 33 h 33"/>
                  <a:gd name="T32" fmla="*/ 15 w 33"/>
                  <a:gd name="T33" fmla="*/ 32 h 33"/>
                  <a:gd name="T34" fmla="*/ 17 w 33"/>
                  <a:gd name="T35" fmla="*/ 30 h 33"/>
                  <a:gd name="T36" fmla="*/ 19 w 33"/>
                  <a:gd name="T37" fmla="*/ 32 h 33"/>
                  <a:gd name="T38" fmla="*/ 21 w 33"/>
                  <a:gd name="T39" fmla="*/ 33 h 33"/>
                  <a:gd name="T40" fmla="*/ 23 w 33"/>
                  <a:gd name="T41" fmla="*/ 31 h 33"/>
                  <a:gd name="T42" fmla="*/ 24 w 33"/>
                  <a:gd name="T43" fmla="*/ 28 h 33"/>
                  <a:gd name="T44" fmla="*/ 26 w 33"/>
                  <a:gd name="T45" fmla="*/ 29 h 33"/>
                  <a:gd name="T46" fmla="*/ 29 w 33"/>
                  <a:gd name="T47" fmla="*/ 28 h 33"/>
                  <a:gd name="T48" fmla="*/ 29 w 33"/>
                  <a:gd name="T49" fmla="*/ 25 h 33"/>
                  <a:gd name="T50" fmla="*/ 28 w 33"/>
                  <a:gd name="T51" fmla="*/ 23 h 33"/>
                  <a:gd name="T52" fmla="*/ 30 w 33"/>
                  <a:gd name="T53" fmla="*/ 22 h 33"/>
                  <a:gd name="T54" fmla="*/ 32 w 33"/>
                  <a:gd name="T55" fmla="*/ 20 h 33"/>
                  <a:gd name="T56" fmla="*/ 31 w 33"/>
                  <a:gd name="T57" fmla="*/ 18 h 33"/>
                  <a:gd name="T58" fmla="*/ 30 w 33"/>
                  <a:gd name="T59" fmla="*/ 16 h 33"/>
                  <a:gd name="T60" fmla="*/ 31 w 33"/>
                  <a:gd name="T61" fmla="*/ 14 h 33"/>
                  <a:gd name="T62" fmla="*/ 32 w 33"/>
                  <a:gd name="T63" fmla="*/ 12 h 33"/>
                  <a:gd name="T64" fmla="*/ 30 w 33"/>
                  <a:gd name="T65" fmla="*/ 10 h 33"/>
                  <a:gd name="T66" fmla="*/ 27 w 33"/>
                  <a:gd name="T67" fmla="*/ 9 h 33"/>
                  <a:gd name="T68" fmla="*/ 28 w 33"/>
                  <a:gd name="T69" fmla="*/ 7 h 33"/>
                  <a:gd name="T70" fmla="*/ 27 w 33"/>
                  <a:gd name="T71" fmla="*/ 5 h 33"/>
                  <a:gd name="T72" fmla="*/ 25 w 33"/>
                  <a:gd name="T73" fmla="*/ 4 h 33"/>
                  <a:gd name="T74" fmla="*/ 22 w 33"/>
                  <a:gd name="T75" fmla="*/ 5 h 33"/>
                  <a:gd name="T76" fmla="*/ 22 w 33"/>
                  <a:gd name="T77" fmla="*/ 3 h 33"/>
                  <a:gd name="T78" fmla="*/ 20 w 33"/>
                  <a:gd name="T79" fmla="*/ 1 h 33"/>
                  <a:gd name="T80" fmla="*/ 17 w 33"/>
                  <a:gd name="T81" fmla="*/ 2 h 33"/>
                  <a:gd name="T82" fmla="*/ 15 w 33"/>
                  <a:gd name="T83" fmla="*/ 3 h 33"/>
                  <a:gd name="T84" fmla="*/ 14 w 33"/>
                  <a:gd name="T85" fmla="*/ 2 h 33"/>
                  <a:gd name="T86" fmla="*/ 11 w 33"/>
                  <a:gd name="T87" fmla="*/ 1 h 33"/>
                  <a:gd name="T88" fmla="*/ 10 w 33"/>
                  <a:gd name="T89" fmla="*/ 3 h 33"/>
                  <a:gd name="T90" fmla="*/ 8 w 33"/>
                  <a:gd name="T91" fmla="*/ 6 h 33"/>
                  <a:gd name="T92" fmla="*/ 7 w 33"/>
                  <a:gd name="T93" fmla="*/ 5 h 33"/>
                  <a:gd name="T94" fmla="*/ 4 w 33"/>
                  <a:gd name="T95" fmla="*/ 6 h 33"/>
                  <a:gd name="T96" fmla="*/ 4 w 33"/>
                  <a:gd name="T97" fmla="*/ 8 h 33"/>
                  <a:gd name="T98" fmla="*/ 13 w 33"/>
                  <a:gd name="T99" fmla="*/ 8 h 33"/>
                  <a:gd name="T100" fmla="*/ 25 w 33"/>
                  <a:gd name="T101" fmla="*/ 14 h 33"/>
                  <a:gd name="T102" fmla="*/ 19 w 33"/>
                  <a:gd name="T103" fmla="*/ 26 h 33"/>
                  <a:gd name="T104" fmla="*/ 7 w 33"/>
                  <a:gd name="T105" fmla="*/ 20 h 33"/>
                  <a:gd name="T106" fmla="*/ 13 w 33"/>
                  <a:gd name="T10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7614DB6D-C36D-4332-815A-0478D8C31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avLst/>
                <a:gdLst>
                  <a:gd name="T0" fmla="*/ 3 w 25"/>
                  <a:gd name="T1" fmla="*/ 6 h 26"/>
                  <a:gd name="T2" fmla="*/ 3 w 25"/>
                  <a:gd name="T3" fmla="*/ 8 h 26"/>
                  <a:gd name="T4" fmla="*/ 2 w 25"/>
                  <a:gd name="T5" fmla="*/ 9 h 26"/>
                  <a:gd name="T6" fmla="*/ 0 w 25"/>
                  <a:gd name="T7" fmla="*/ 10 h 26"/>
                  <a:gd name="T8" fmla="*/ 1 w 25"/>
                  <a:gd name="T9" fmla="*/ 12 h 26"/>
                  <a:gd name="T10" fmla="*/ 2 w 25"/>
                  <a:gd name="T11" fmla="*/ 14 h 26"/>
                  <a:gd name="T12" fmla="*/ 1 w 25"/>
                  <a:gd name="T13" fmla="*/ 15 h 26"/>
                  <a:gd name="T14" fmla="*/ 0 w 25"/>
                  <a:gd name="T15" fmla="*/ 17 h 26"/>
                  <a:gd name="T16" fmla="*/ 2 w 25"/>
                  <a:gd name="T17" fmla="*/ 18 h 26"/>
                  <a:gd name="T18" fmla="*/ 4 w 25"/>
                  <a:gd name="T19" fmla="*/ 18 h 26"/>
                  <a:gd name="T20" fmla="*/ 4 w 25"/>
                  <a:gd name="T21" fmla="*/ 20 h 26"/>
                  <a:gd name="T22" fmla="*/ 4 w 25"/>
                  <a:gd name="T23" fmla="*/ 22 h 26"/>
                  <a:gd name="T24" fmla="*/ 6 w 25"/>
                  <a:gd name="T25" fmla="*/ 23 h 26"/>
                  <a:gd name="T26" fmla="*/ 8 w 25"/>
                  <a:gd name="T27" fmla="*/ 22 h 26"/>
                  <a:gd name="T28" fmla="*/ 9 w 25"/>
                  <a:gd name="T29" fmla="*/ 24 h 26"/>
                  <a:gd name="T30" fmla="*/ 10 w 25"/>
                  <a:gd name="T31" fmla="*/ 25 h 26"/>
                  <a:gd name="T32" fmla="*/ 12 w 25"/>
                  <a:gd name="T33" fmla="*/ 24 h 26"/>
                  <a:gd name="T34" fmla="*/ 13 w 25"/>
                  <a:gd name="T35" fmla="*/ 23 h 26"/>
                  <a:gd name="T36" fmla="*/ 15 w 25"/>
                  <a:gd name="T37" fmla="*/ 24 h 26"/>
                  <a:gd name="T38" fmla="*/ 17 w 25"/>
                  <a:gd name="T39" fmla="*/ 25 h 26"/>
                  <a:gd name="T40" fmla="*/ 18 w 25"/>
                  <a:gd name="T41" fmla="*/ 23 h 26"/>
                  <a:gd name="T42" fmla="*/ 19 w 25"/>
                  <a:gd name="T43" fmla="*/ 21 h 26"/>
                  <a:gd name="T44" fmla="*/ 20 w 25"/>
                  <a:gd name="T45" fmla="*/ 22 h 26"/>
                  <a:gd name="T46" fmla="*/ 22 w 25"/>
                  <a:gd name="T47" fmla="*/ 21 h 26"/>
                  <a:gd name="T48" fmla="*/ 22 w 25"/>
                  <a:gd name="T49" fmla="*/ 19 h 26"/>
                  <a:gd name="T50" fmla="*/ 22 w 25"/>
                  <a:gd name="T51" fmla="*/ 17 h 26"/>
                  <a:gd name="T52" fmla="*/ 24 w 25"/>
                  <a:gd name="T53" fmla="*/ 17 h 26"/>
                  <a:gd name="T54" fmla="*/ 25 w 25"/>
                  <a:gd name="T55" fmla="*/ 16 h 26"/>
                  <a:gd name="T56" fmla="*/ 24 w 25"/>
                  <a:gd name="T57" fmla="*/ 14 h 26"/>
                  <a:gd name="T58" fmla="*/ 23 w 25"/>
                  <a:gd name="T59" fmla="*/ 12 h 26"/>
                  <a:gd name="T60" fmla="*/ 24 w 25"/>
                  <a:gd name="T61" fmla="*/ 11 h 26"/>
                  <a:gd name="T62" fmla="*/ 25 w 25"/>
                  <a:gd name="T63" fmla="*/ 9 h 26"/>
                  <a:gd name="T64" fmla="*/ 23 w 25"/>
                  <a:gd name="T65" fmla="*/ 8 h 26"/>
                  <a:gd name="T66" fmla="*/ 21 w 25"/>
                  <a:gd name="T67" fmla="*/ 7 h 26"/>
                  <a:gd name="T68" fmla="*/ 22 w 25"/>
                  <a:gd name="T69" fmla="*/ 5 h 26"/>
                  <a:gd name="T70" fmla="*/ 21 w 25"/>
                  <a:gd name="T71" fmla="*/ 3 h 26"/>
                  <a:gd name="T72" fmla="*/ 19 w 25"/>
                  <a:gd name="T73" fmla="*/ 3 h 26"/>
                  <a:gd name="T74" fmla="*/ 17 w 25"/>
                  <a:gd name="T75" fmla="*/ 3 h 26"/>
                  <a:gd name="T76" fmla="*/ 17 w 25"/>
                  <a:gd name="T77" fmla="*/ 2 h 26"/>
                  <a:gd name="T78" fmla="*/ 15 w 25"/>
                  <a:gd name="T79" fmla="*/ 0 h 26"/>
                  <a:gd name="T80" fmla="*/ 13 w 25"/>
                  <a:gd name="T81" fmla="*/ 1 h 26"/>
                  <a:gd name="T82" fmla="*/ 12 w 25"/>
                  <a:gd name="T83" fmla="*/ 2 h 26"/>
                  <a:gd name="T84" fmla="*/ 11 w 25"/>
                  <a:gd name="T85" fmla="*/ 1 h 26"/>
                  <a:gd name="T86" fmla="*/ 9 w 25"/>
                  <a:gd name="T87" fmla="*/ 1 h 26"/>
                  <a:gd name="T88" fmla="*/ 7 w 25"/>
                  <a:gd name="T89" fmla="*/ 2 h 26"/>
                  <a:gd name="T90" fmla="*/ 7 w 25"/>
                  <a:gd name="T91" fmla="*/ 4 h 26"/>
                  <a:gd name="T92" fmla="*/ 5 w 25"/>
                  <a:gd name="T93" fmla="*/ 4 h 26"/>
                  <a:gd name="T94" fmla="*/ 3 w 25"/>
                  <a:gd name="T95" fmla="*/ 4 h 26"/>
                  <a:gd name="T96" fmla="*/ 3 w 25"/>
                  <a:gd name="T97" fmla="*/ 6 h 26"/>
                  <a:gd name="T98" fmla="*/ 10 w 25"/>
                  <a:gd name="T99" fmla="*/ 6 h 26"/>
                  <a:gd name="T100" fmla="*/ 20 w 25"/>
                  <a:gd name="T101" fmla="*/ 11 h 26"/>
                  <a:gd name="T102" fmla="*/ 15 w 25"/>
                  <a:gd name="T103" fmla="*/ 20 h 26"/>
                  <a:gd name="T104" fmla="*/ 6 w 25"/>
                  <a:gd name="T105" fmla="*/ 15 h 26"/>
                  <a:gd name="T106" fmla="*/ 10 w 25"/>
                  <a:gd name="T10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6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97D47EA-FB2C-4F9E-A7CF-619313F32570}"/>
              </a:ext>
            </a:extLst>
          </p:cNvPr>
          <p:cNvGrpSpPr/>
          <p:nvPr/>
        </p:nvGrpSpPr>
        <p:grpSpPr>
          <a:xfrm>
            <a:off x="6851081" y="2541177"/>
            <a:ext cx="1257982" cy="1257982"/>
            <a:chOff x="4860032" y="1333644"/>
            <a:chExt cx="1257982" cy="1257982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026DDBB-9ADF-41E3-9E90-0620C37951AF}"/>
                </a:ext>
              </a:extLst>
            </p:cNvPr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2047">
              <a:extLst>
                <a:ext uri="{FF2B5EF4-FFF2-40B4-BE49-F238E27FC236}">
                  <a16:creationId xmlns:a16="http://schemas.microsoft.com/office/drawing/2014/main" id="{F1042DBD-E5AF-4BD4-A322-5FC505D9C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B4831C61-9B08-410C-BBBB-91F61AF9ACC0}"/>
                  </a:ext>
                </a:extLst>
              </p:cNvPr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A95138E3-C62B-4606-A930-A7B8AD749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avLst/>
                  <a:gdLst>
                    <a:gd name="T0" fmla="*/ 69 w 73"/>
                    <a:gd name="T1" fmla="*/ 56 h 92"/>
                    <a:gd name="T2" fmla="*/ 61 w 73"/>
                    <a:gd name="T3" fmla="*/ 56 h 92"/>
                    <a:gd name="T4" fmla="*/ 59 w 73"/>
                    <a:gd name="T5" fmla="*/ 48 h 92"/>
                    <a:gd name="T6" fmla="*/ 66 w 73"/>
                    <a:gd name="T7" fmla="*/ 44 h 92"/>
                    <a:gd name="T8" fmla="*/ 67 w 73"/>
                    <a:gd name="T9" fmla="*/ 39 h 92"/>
                    <a:gd name="T10" fmla="*/ 60 w 73"/>
                    <a:gd name="T11" fmla="*/ 27 h 92"/>
                    <a:gd name="T12" fmla="*/ 55 w 73"/>
                    <a:gd name="T13" fmla="*/ 26 h 92"/>
                    <a:gd name="T14" fmla="*/ 48 w 73"/>
                    <a:gd name="T15" fmla="*/ 30 h 92"/>
                    <a:gd name="T16" fmla="*/ 42 w 73"/>
                    <a:gd name="T17" fmla="*/ 24 h 92"/>
                    <a:gd name="T18" fmla="*/ 46 w 73"/>
                    <a:gd name="T19" fmla="*/ 17 h 92"/>
                    <a:gd name="T20" fmla="*/ 45 w 73"/>
                    <a:gd name="T21" fmla="*/ 12 h 92"/>
                    <a:gd name="T22" fmla="*/ 33 w 73"/>
                    <a:gd name="T23" fmla="*/ 6 h 92"/>
                    <a:gd name="T24" fmla="*/ 28 w 73"/>
                    <a:gd name="T25" fmla="*/ 7 h 92"/>
                    <a:gd name="T26" fmla="*/ 24 w 73"/>
                    <a:gd name="T27" fmla="*/ 14 h 92"/>
                    <a:gd name="T28" fmla="*/ 15 w 73"/>
                    <a:gd name="T29" fmla="*/ 12 h 92"/>
                    <a:gd name="T30" fmla="*/ 15 w 73"/>
                    <a:gd name="T31" fmla="*/ 4 h 92"/>
                    <a:gd name="T32" fmla="*/ 12 w 73"/>
                    <a:gd name="T33" fmla="*/ 0 h 92"/>
                    <a:gd name="T34" fmla="*/ 0 w 73"/>
                    <a:gd name="T35" fmla="*/ 0 h 92"/>
                    <a:gd name="T36" fmla="*/ 0 w 73"/>
                    <a:gd name="T37" fmla="*/ 26 h 92"/>
                    <a:gd name="T38" fmla="*/ 6 w 73"/>
                    <a:gd name="T39" fmla="*/ 25 h 92"/>
                    <a:gd name="T40" fmla="*/ 48 w 73"/>
                    <a:gd name="T41" fmla="*/ 68 h 92"/>
                    <a:gd name="T42" fmla="*/ 41 w 73"/>
                    <a:gd name="T43" fmla="*/ 92 h 92"/>
                    <a:gd name="T44" fmla="*/ 68 w 73"/>
                    <a:gd name="T45" fmla="*/ 92 h 92"/>
                    <a:gd name="T46" fmla="*/ 67 w 73"/>
                    <a:gd name="T47" fmla="*/ 90 h 92"/>
                    <a:gd name="T48" fmla="*/ 59 w 73"/>
                    <a:gd name="T49" fmla="*/ 86 h 92"/>
                    <a:gd name="T50" fmla="*/ 62 w 73"/>
                    <a:gd name="T51" fmla="*/ 77 h 92"/>
                    <a:gd name="T52" fmla="*/ 69 w 73"/>
                    <a:gd name="T53" fmla="*/ 77 h 92"/>
                    <a:gd name="T54" fmla="*/ 73 w 73"/>
                    <a:gd name="T55" fmla="*/ 74 h 92"/>
                    <a:gd name="T56" fmla="*/ 73 w 73"/>
                    <a:gd name="T57" fmla="*/ 60 h 92"/>
                    <a:gd name="T58" fmla="*/ 69 w 73"/>
                    <a:gd name="T59" fmla="*/ 5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3" h="92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id="{92CB93C8-9E10-44C4-93C0-07A3DA526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avLst/>
                  <a:gdLst>
                    <a:gd name="T0" fmla="*/ 9 w 38"/>
                    <a:gd name="T1" fmla="*/ 0 h 38"/>
                    <a:gd name="T2" fmla="*/ 9 w 38"/>
                    <a:gd name="T3" fmla="*/ 2 h 38"/>
                    <a:gd name="T4" fmla="*/ 0 w 38"/>
                    <a:gd name="T5" fmla="*/ 38 h 38"/>
                    <a:gd name="T6" fmla="*/ 35 w 38"/>
                    <a:gd name="T7" fmla="*/ 28 h 38"/>
                    <a:gd name="T8" fmla="*/ 38 w 38"/>
                    <a:gd name="T9" fmla="*/ 26 h 38"/>
                    <a:gd name="T10" fmla="*/ 9 w 3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id="{4F0F588A-2438-40EE-B731-3C0469021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avLst/>
                  <a:gdLst>
                    <a:gd name="T0" fmla="*/ 22 w 30"/>
                    <a:gd name="T1" fmla="*/ 30 h 30"/>
                    <a:gd name="T2" fmla="*/ 28 w 30"/>
                    <a:gd name="T3" fmla="*/ 24 h 30"/>
                    <a:gd name="T4" fmla="*/ 28 w 30"/>
                    <a:gd name="T5" fmla="*/ 17 h 30"/>
                    <a:gd name="T6" fmla="*/ 13 w 30"/>
                    <a:gd name="T7" fmla="*/ 2 h 30"/>
                    <a:gd name="T8" fmla="*/ 5 w 30"/>
                    <a:gd name="T9" fmla="*/ 2 h 30"/>
                    <a:gd name="T10" fmla="*/ 0 w 30"/>
                    <a:gd name="T11" fmla="*/ 8 h 30"/>
                    <a:gd name="T12" fmla="*/ 22 w 30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FF63BE1F-A323-40E9-BC1A-3DD0D0FC6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avLst/>
                  <a:gdLst>
                    <a:gd name="T0" fmla="*/ 49 w 72"/>
                    <a:gd name="T1" fmla="*/ 0 h 72"/>
                    <a:gd name="T2" fmla="*/ 49 w 72"/>
                    <a:gd name="T3" fmla="*/ 1 h 72"/>
                    <a:gd name="T4" fmla="*/ 2 w 72"/>
                    <a:gd name="T5" fmla="*/ 47 h 72"/>
                    <a:gd name="T6" fmla="*/ 2 w 72"/>
                    <a:gd name="T7" fmla="*/ 55 h 72"/>
                    <a:gd name="T8" fmla="*/ 3 w 72"/>
                    <a:gd name="T9" fmla="*/ 55 h 72"/>
                    <a:gd name="T10" fmla="*/ 8 w 72"/>
                    <a:gd name="T11" fmla="*/ 57 h 72"/>
                    <a:gd name="T12" fmla="*/ 9 w 72"/>
                    <a:gd name="T13" fmla="*/ 62 h 72"/>
                    <a:gd name="T14" fmla="*/ 10 w 72"/>
                    <a:gd name="T15" fmla="*/ 62 h 72"/>
                    <a:gd name="T16" fmla="*/ 15 w 72"/>
                    <a:gd name="T17" fmla="*/ 64 h 72"/>
                    <a:gd name="T18" fmla="*/ 17 w 72"/>
                    <a:gd name="T19" fmla="*/ 69 h 72"/>
                    <a:gd name="T20" fmla="*/ 17 w 72"/>
                    <a:gd name="T21" fmla="*/ 70 h 72"/>
                    <a:gd name="T22" fmla="*/ 25 w 72"/>
                    <a:gd name="T23" fmla="*/ 70 h 72"/>
                    <a:gd name="T24" fmla="*/ 71 w 72"/>
                    <a:gd name="T25" fmla="*/ 23 h 72"/>
                    <a:gd name="T26" fmla="*/ 72 w 72"/>
                    <a:gd name="T27" fmla="*/ 23 h 72"/>
                    <a:gd name="T28" fmla="*/ 49 w 72"/>
                    <a:gd name="T2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">
                  <a:extLst>
                    <a:ext uri="{FF2B5EF4-FFF2-40B4-BE49-F238E27FC236}">
                      <a16:creationId xmlns:a16="http://schemas.microsoft.com/office/drawing/2014/main" id="{FDE90372-686E-41F8-91FA-6B7313CDCA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avLst/>
                  <a:gdLst>
                    <a:gd name="T0" fmla="*/ 160 w 171"/>
                    <a:gd name="T1" fmla="*/ 109 h 152"/>
                    <a:gd name="T2" fmla="*/ 160 w 171"/>
                    <a:gd name="T3" fmla="*/ 141 h 152"/>
                    <a:gd name="T4" fmla="*/ 11 w 171"/>
                    <a:gd name="T5" fmla="*/ 141 h 152"/>
                    <a:gd name="T6" fmla="*/ 11 w 171"/>
                    <a:gd name="T7" fmla="*/ 38 h 152"/>
                    <a:gd name="T8" fmla="*/ 160 w 171"/>
                    <a:gd name="T9" fmla="*/ 38 h 152"/>
                    <a:gd name="T10" fmla="*/ 160 w 171"/>
                    <a:gd name="T11" fmla="*/ 48 h 152"/>
                    <a:gd name="T12" fmla="*/ 171 w 171"/>
                    <a:gd name="T13" fmla="*/ 37 h 152"/>
                    <a:gd name="T14" fmla="*/ 171 w 171"/>
                    <a:gd name="T15" fmla="*/ 6 h 152"/>
                    <a:gd name="T16" fmla="*/ 165 w 171"/>
                    <a:gd name="T17" fmla="*/ 0 h 152"/>
                    <a:gd name="T18" fmla="*/ 5 w 171"/>
                    <a:gd name="T19" fmla="*/ 0 h 152"/>
                    <a:gd name="T20" fmla="*/ 0 w 171"/>
                    <a:gd name="T21" fmla="*/ 6 h 152"/>
                    <a:gd name="T22" fmla="*/ 0 w 171"/>
                    <a:gd name="T23" fmla="*/ 147 h 152"/>
                    <a:gd name="T24" fmla="*/ 5 w 171"/>
                    <a:gd name="T25" fmla="*/ 152 h 152"/>
                    <a:gd name="T26" fmla="*/ 165 w 171"/>
                    <a:gd name="T27" fmla="*/ 152 h 152"/>
                    <a:gd name="T28" fmla="*/ 171 w 171"/>
                    <a:gd name="T29" fmla="*/ 147 h 152"/>
                    <a:gd name="T30" fmla="*/ 171 w 171"/>
                    <a:gd name="T31" fmla="*/ 98 h 152"/>
                    <a:gd name="T32" fmla="*/ 160 w 171"/>
                    <a:gd name="T33" fmla="*/ 109 h 152"/>
                    <a:gd name="T34" fmla="*/ 153 w 171"/>
                    <a:gd name="T35" fmla="*/ 12 h 152"/>
                    <a:gd name="T36" fmla="*/ 160 w 171"/>
                    <a:gd name="T37" fmla="*/ 19 h 152"/>
                    <a:gd name="T38" fmla="*/ 153 w 171"/>
                    <a:gd name="T39" fmla="*/ 26 h 152"/>
                    <a:gd name="T40" fmla="*/ 145 w 171"/>
                    <a:gd name="T41" fmla="*/ 19 h 152"/>
                    <a:gd name="T42" fmla="*/ 153 w 171"/>
                    <a:gd name="T43" fmla="*/ 12 h 152"/>
                    <a:gd name="T44" fmla="*/ 131 w 171"/>
                    <a:gd name="T45" fmla="*/ 12 h 152"/>
                    <a:gd name="T46" fmla="*/ 139 w 171"/>
                    <a:gd name="T47" fmla="*/ 19 h 152"/>
                    <a:gd name="T48" fmla="*/ 131 w 171"/>
                    <a:gd name="T49" fmla="*/ 26 h 152"/>
                    <a:gd name="T50" fmla="*/ 124 w 171"/>
                    <a:gd name="T51" fmla="*/ 19 h 152"/>
                    <a:gd name="T52" fmla="*/ 131 w 171"/>
                    <a:gd name="T53" fmla="*/ 12 h 152"/>
                    <a:gd name="T54" fmla="*/ 110 w 171"/>
                    <a:gd name="T55" fmla="*/ 12 h 152"/>
                    <a:gd name="T56" fmla="*/ 117 w 171"/>
                    <a:gd name="T57" fmla="*/ 19 h 152"/>
                    <a:gd name="T58" fmla="*/ 110 w 171"/>
                    <a:gd name="T59" fmla="*/ 26 h 152"/>
                    <a:gd name="T60" fmla="*/ 103 w 171"/>
                    <a:gd name="T61" fmla="*/ 19 h 152"/>
                    <a:gd name="T62" fmla="*/ 110 w 171"/>
                    <a:gd name="T63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" h="152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80B92DF0-50F7-4302-968D-52EEFE6320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4837E55-A496-4D3D-913F-981365DD005F}"/>
              </a:ext>
            </a:extLst>
          </p:cNvPr>
          <p:cNvGrpSpPr/>
          <p:nvPr/>
        </p:nvGrpSpPr>
        <p:grpSpPr>
          <a:xfrm>
            <a:off x="9425738" y="2541177"/>
            <a:ext cx="1257982" cy="1257982"/>
            <a:chOff x="6732240" y="1333644"/>
            <a:chExt cx="1257982" cy="1257982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C72DD6-A4D7-41CE-B748-4267D672715C}"/>
                </a:ext>
              </a:extLst>
            </p:cNvPr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C3CD568-CF17-4C4F-97E3-73C63D53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avLst/>
              <a:gdLst>
                <a:gd name="T0" fmla="*/ 2147483647 w 75"/>
                <a:gd name="T1" fmla="*/ 0 h 77"/>
                <a:gd name="T2" fmla="*/ 2147483647 w 75"/>
                <a:gd name="T3" fmla="*/ 0 h 77"/>
                <a:gd name="T4" fmla="*/ 0 w 75"/>
                <a:gd name="T5" fmla="*/ 2147483647 h 77"/>
                <a:gd name="T6" fmla="*/ 0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2147483647 h 77"/>
                <a:gd name="T18" fmla="*/ 2147483647 w 75"/>
                <a:gd name="T19" fmla="*/ 2147483647 h 77"/>
                <a:gd name="T20" fmla="*/ 2147483647 w 75"/>
                <a:gd name="T21" fmla="*/ 0 h 77"/>
                <a:gd name="T22" fmla="*/ 2147483647 w 75"/>
                <a:gd name="T23" fmla="*/ 2147483647 h 77"/>
                <a:gd name="T24" fmla="*/ 2147483647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77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BCF525A4-1574-477D-9C73-77B99240313C}"/>
              </a:ext>
            </a:extLst>
          </p:cNvPr>
          <p:cNvSpPr txBox="1"/>
          <p:nvPr/>
        </p:nvSpPr>
        <p:spPr>
          <a:xfrm>
            <a:off x="1054451" y="3950684"/>
            <a:ext cx="264535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90CCD19-CC68-4E2E-9A98-43CB351A6DC5}"/>
              </a:ext>
            </a:extLst>
          </p:cNvPr>
          <p:cNvSpPr/>
          <p:nvPr/>
        </p:nvSpPr>
        <p:spPr>
          <a:xfrm>
            <a:off x="914971" y="4307315"/>
            <a:ext cx="264535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A57110B-BC74-467F-989D-93D9CDB65540}"/>
              </a:ext>
            </a:extLst>
          </p:cNvPr>
          <p:cNvSpPr txBox="1"/>
          <p:nvPr/>
        </p:nvSpPr>
        <p:spPr>
          <a:xfrm>
            <a:off x="3600531" y="3944666"/>
            <a:ext cx="264535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B8893E3-419F-42E0-9F38-863A0249B999}"/>
              </a:ext>
            </a:extLst>
          </p:cNvPr>
          <p:cNvSpPr/>
          <p:nvPr/>
        </p:nvSpPr>
        <p:spPr>
          <a:xfrm>
            <a:off x="3520010" y="4307314"/>
            <a:ext cx="264535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897409F-F6A1-4A48-B079-EE2175CF6F40}"/>
              </a:ext>
            </a:extLst>
          </p:cNvPr>
          <p:cNvSpPr txBox="1"/>
          <p:nvPr/>
        </p:nvSpPr>
        <p:spPr>
          <a:xfrm>
            <a:off x="6205570" y="3950401"/>
            <a:ext cx="264535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E26A75F-AB54-4CAF-BA19-2B8304D857F7}"/>
              </a:ext>
            </a:extLst>
          </p:cNvPr>
          <p:cNvSpPr/>
          <p:nvPr/>
        </p:nvSpPr>
        <p:spPr>
          <a:xfrm>
            <a:off x="6125049" y="4313049"/>
            <a:ext cx="264535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E635829-CD2E-4B36-A881-4CEB621222F9}"/>
              </a:ext>
            </a:extLst>
          </p:cNvPr>
          <p:cNvSpPr txBox="1"/>
          <p:nvPr/>
        </p:nvSpPr>
        <p:spPr>
          <a:xfrm>
            <a:off x="8810609" y="3956136"/>
            <a:ext cx="264535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003482F-2AE8-4CF4-B4CB-82DCB89B24B1}"/>
              </a:ext>
            </a:extLst>
          </p:cNvPr>
          <p:cNvSpPr/>
          <p:nvPr/>
        </p:nvSpPr>
        <p:spPr>
          <a:xfrm>
            <a:off x="8730088" y="4318784"/>
            <a:ext cx="264535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391784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879638" y="209676"/>
            <a:ext cx="3414175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510954" y="620469"/>
            <a:ext cx="2724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0E4C275-3495-4719-8AAF-CF05189198D3}"/>
              </a:ext>
            </a:extLst>
          </p:cNvPr>
          <p:cNvGrpSpPr/>
          <p:nvPr/>
        </p:nvGrpSpPr>
        <p:grpSpPr>
          <a:xfrm>
            <a:off x="7087550" y="2481797"/>
            <a:ext cx="864096" cy="864096"/>
            <a:chOff x="6146651" y="1827996"/>
            <a:chExt cx="864096" cy="86409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B71826F-746E-47A3-B7DA-35386DE3C58D}"/>
                </a:ext>
              </a:extLst>
            </p:cNvPr>
            <p:cNvSpPr/>
            <p:nvPr/>
          </p:nvSpPr>
          <p:spPr>
            <a:xfrm>
              <a:off x="6218659" y="1900004"/>
              <a:ext cx="720080" cy="720080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77196DB-1C3C-48EB-A992-04632E73916A}"/>
                </a:ext>
              </a:extLst>
            </p:cNvPr>
            <p:cNvSpPr/>
            <p:nvPr/>
          </p:nvSpPr>
          <p:spPr>
            <a:xfrm>
              <a:off x="6146651" y="1827996"/>
              <a:ext cx="864096" cy="864096"/>
            </a:xfrm>
            <a:prstGeom prst="ellipse">
              <a:avLst/>
            </a:prstGeom>
            <a:noFill/>
            <a:ln w="3175"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93">
              <a:extLst>
                <a:ext uri="{FF2B5EF4-FFF2-40B4-BE49-F238E27FC236}">
                  <a16:creationId xmlns:a16="http://schemas.microsoft.com/office/drawing/2014/main" id="{1FCD164B-D1A1-45D7-8DA9-93700B511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5616" y="2098248"/>
              <a:ext cx="405215" cy="342641"/>
              <a:chOff x="2990850" y="179388"/>
              <a:chExt cx="749301" cy="633413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389EE899-C452-4F18-8567-D17CB9031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0850" y="179388"/>
                <a:ext cx="565150" cy="576263"/>
              </a:xfrm>
              <a:custGeom>
                <a:avLst/>
                <a:gdLst>
                  <a:gd name="T0" fmla="*/ 306903 w 151"/>
                  <a:gd name="T1" fmla="*/ 419100 h 154"/>
                  <a:gd name="T2" fmla="*/ 329359 w 151"/>
                  <a:gd name="T3" fmla="*/ 404132 h 154"/>
                  <a:gd name="T4" fmla="*/ 306903 w 151"/>
                  <a:gd name="T5" fmla="*/ 299357 h 154"/>
                  <a:gd name="T6" fmla="*/ 392985 w 151"/>
                  <a:gd name="T7" fmla="*/ 280648 h 154"/>
                  <a:gd name="T8" fmla="*/ 306903 w 151"/>
                  <a:gd name="T9" fmla="*/ 179614 h 154"/>
                  <a:gd name="T10" fmla="*/ 404213 w 151"/>
                  <a:gd name="T11" fmla="*/ 269422 h 154"/>
                  <a:gd name="T12" fmla="*/ 430412 w 151"/>
                  <a:gd name="T13" fmla="*/ 179614 h 154"/>
                  <a:gd name="T14" fmla="*/ 516495 w 151"/>
                  <a:gd name="T15" fmla="*/ 213292 h 154"/>
                  <a:gd name="T16" fmla="*/ 565150 w 151"/>
                  <a:gd name="T17" fmla="*/ 209550 h 154"/>
                  <a:gd name="T18" fmla="*/ 0 w 151"/>
                  <a:gd name="T19" fmla="*/ 288132 h 154"/>
                  <a:gd name="T20" fmla="*/ 363043 w 151"/>
                  <a:gd name="T21" fmla="*/ 565037 h 154"/>
                  <a:gd name="T22" fmla="*/ 306903 w 151"/>
                  <a:gd name="T23" fmla="*/ 520133 h 154"/>
                  <a:gd name="T24" fmla="*/ 426670 w 151"/>
                  <a:gd name="T25" fmla="*/ 160905 h 154"/>
                  <a:gd name="T26" fmla="*/ 490296 w 151"/>
                  <a:gd name="T27" fmla="*/ 160905 h 154"/>
                  <a:gd name="T28" fmla="*/ 310645 w 151"/>
                  <a:gd name="T29" fmla="*/ 48646 h 154"/>
                  <a:gd name="T30" fmla="*/ 306903 w 151"/>
                  <a:gd name="T31" fmla="*/ 160905 h 154"/>
                  <a:gd name="T32" fmla="*/ 202107 w 151"/>
                  <a:gd name="T33" fmla="*/ 67355 h 154"/>
                  <a:gd name="T34" fmla="*/ 86082 w 151"/>
                  <a:gd name="T35" fmla="*/ 160905 h 154"/>
                  <a:gd name="T36" fmla="*/ 74854 w 151"/>
                  <a:gd name="T37" fmla="*/ 179614 h 154"/>
                  <a:gd name="T38" fmla="*/ 134738 w 151"/>
                  <a:gd name="T39" fmla="*/ 280648 h 154"/>
                  <a:gd name="T40" fmla="*/ 74854 w 151"/>
                  <a:gd name="T41" fmla="*/ 179614 h 154"/>
                  <a:gd name="T42" fmla="*/ 52398 w 151"/>
                  <a:gd name="T43" fmla="*/ 299357 h 154"/>
                  <a:gd name="T44" fmla="*/ 149709 w 151"/>
                  <a:gd name="T45" fmla="*/ 404132 h 154"/>
                  <a:gd name="T46" fmla="*/ 93568 w 151"/>
                  <a:gd name="T47" fmla="*/ 419100 h 154"/>
                  <a:gd name="T48" fmla="*/ 205849 w 151"/>
                  <a:gd name="T49" fmla="*/ 508908 h 154"/>
                  <a:gd name="T50" fmla="*/ 269475 w 151"/>
                  <a:gd name="T51" fmla="*/ 523875 h 154"/>
                  <a:gd name="T52" fmla="*/ 269475 w 151"/>
                  <a:gd name="T53" fmla="*/ 419100 h 154"/>
                  <a:gd name="T54" fmla="*/ 269475 w 151"/>
                  <a:gd name="T55" fmla="*/ 404132 h 154"/>
                  <a:gd name="T56" fmla="*/ 172165 w 151"/>
                  <a:gd name="T57" fmla="*/ 299357 h 154"/>
                  <a:gd name="T58" fmla="*/ 269475 w 151"/>
                  <a:gd name="T59" fmla="*/ 404132 h 154"/>
                  <a:gd name="T60" fmla="*/ 172165 w 151"/>
                  <a:gd name="T61" fmla="*/ 280648 h 154"/>
                  <a:gd name="T62" fmla="*/ 269475 w 151"/>
                  <a:gd name="T63" fmla="*/ 179614 h 154"/>
                  <a:gd name="T64" fmla="*/ 269475 w 151"/>
                  <a:gd name="T65" fmla="*/ 160905 h 154"/>
                  <a:gd name="T66" fmla="*/ 269475 w 151"/>
                  <a:gd name="T67" fmla="*/ 48646 h 154"/>
                  <a:gd name="T68" fmla="*/ 269475 w 151"/>
                  <a:gd name="T69" fmla="*/ 160905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1" h="154">
                    <a:moveTo>
                      <a:pt x="82" y="139"/>
                    </a:moveTo>
                    <a:cubicBezTo>
                      <a:pt x="82" y="112"/>
                      <a:pt x="82" y="112"/>
                      <a:pt x="82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09"/>
                      <a:pt x="88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2" y="78"/>
                      <a:pt x="103" y="77"/>
                      <a:pt x="105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7" y="55"/>
                      <a:pt x="108" y="63"/>
                      <a:pt x="108" y="72"/>
                    </a:cubicBezTo>
                    <a:cubicBezTo>
                      <a:pt x="111" y="69"/>
                      <a:pt x="114" y="67"/>
                      <a:pt x="118" y="65"/>
                    </a:cubicBezTo>
                    <a:cubicBezTo>
                      <a:pt x="117" y="59"/>
                      <a:pt x="116" y="53"/>
                      <a:pt x="115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6" y="51"/>
                      <a:pt x="137" y="54"/>
                      <a:pt x="138" y="57"/>
                    </a:cubicBezTo>
                    <a:cubicBezTo>
                      <a:pt x="142" y="57"/>
                      <a:pt x="145" y="56"/>
                      <a:pt x="149" y="56"/>
                    </a:cubicBezTo>
                    <a:cubicBezTo>
                      <a:pt x="150" y="56"/>
                      <a:pt x="151" y="56"/>
                      <a:pt x="151" y="56"/>
                    </a:cubicBezTo>
                    <a:cubicBezTo>
                      <a:pt x="142" y="24"/>
                      <a:pt x="113" y="0"/>
                      <a:pt x="77" y="0"/>
                    </a:cubicBezTo>
                    <a:cubicBezTo>
                      <a:pt x="35" y="0"/>
                      <a:pt x="0" y="34"/>
                      <a:pt x="0" y="77"/>
                    </a:cubicBezTo>
                    <a:cubicBezTo>
                      <a:pt x="0" y="119"/>
                      <a:pt x="35" y="154"/>
                      <a:pt x="77" y="154"/>
                    </a:cubicBezTo>
                    <a:cubicBezTo>
                      <a:pt x="84" y="154"/>
                      <a:pt x="90" y="153"/>
                      <a:pt x="97" y="151"/>
                    </a:cubicBezTo>
                    <a:cubicBezTo>
                      <a:pt x="93" y="146"/>
                      <a:pt x="91" y="140"/>
                      <a:pt x="89" y="133"/>
                    </a:cubicBezTo>
                    <a:cubicBezTo>
                      <a:pt x="87" y="136"/>
                      <a:pt x="84" y="138"/>
                      <a:pt x="82" y="139"/>
                    </a:cubicBezTo>
                    <a:close/>
                    <a:moveTo>
                      <a:pt x="131" y="43"/>
                    </a:moveTo>
                    <a:cubicBezTo>
                      <a:pt x="114" y="43"/>
                      <a:pt x="114" y="43"/>
                      <a:pt x="114" y="43"/>
                    </a:cubicBezTo>
                    <a:cubicBezTo>
                      <a:pt x="110" y="32"/>
                      <a:pt x="106" y="24"/>
                      <a:pt x="101" y="17"/>
                    </a:cubicBezTo>
                    <a:cubicBezTo>
                      <a:pt x="113" y="22"/>
                      <a:pt x="124" y="32"/>
                      <a:pt x="131" y="43"/>
                    </a:cubicBezTo>
                    <a:close/>
                    <a:moveTo>
                      <a:pt x="82" y="13"/>
                    </a:moveTo>
                    <a:cubicBezTo>
                      <a:pt x="82" y="13"/>
                      <a:pt x="82" y="13"/>
                      <a:pt x="83" y="13"/>
                    </a:cubicBezTo>
                    <a:cubicBezTo>
                      <a:pt x="89" y="18"/>
                      <a:pt x="98" y="27"/>
                      <a:pt x="103" y="43"/>
                    </a:cubicBezTo>
                    <a:cubicBezTo>
                      <a:pt x="82" y="43"/>
                      <a:pt x="82" y="43"/>
                      <a:pt x="82" y="43"/>
                    </a:cubicBezTo>
                    <a:lnTo>
                      <a:pt x="82" y="13"/>
                    </a:lnTo>
                    <a:close/>
                    <a:moveTo>
                      <a:pt x="54" y="18"/>
                    </a:moveTo>
                    <a:cubicBezTo>
                      <a:pt x="49" y="24"/>
                      <a:pt x="44" y="32"/>
                      <a:pt x="41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30" y="32"/>
                      <a:pt x="41" y="23"/>
                      <a:pt x="54" y="18"/>
                    </a:cubicBezTo>
                    <a:close/>
                    <a:moveTo>
                      <a:pt x="20" y="48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56"/>
                      <a:pt x="36" y="65"/>
                      <a:pt x="36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65"/>
                      <a:pt x="16" y="56"/>
                      <a:pt x="20" y="48"/>
                    </a:cubicBezTo>
                    <a:close/>
                    <a:moveTo>
                      <a:pt x="22" y="108"/>
                    </a:moveTo>
                    <a:cubicBezTo>
                      <a:pt x="17" y="99"/>
                      <a:pt x="14" y="90"/>
                      <a:pt x="1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91"/>
                      <a:pt x="38" y="100"/>
                      <a:pt x="40" y="108"/>
                    </a:cubicBezTo>
                    <a:lnTo>
                      <a:pt x="22" y="108"/>
                    </a:lnTo>
                    <a:close/>
                    <a:moveTo>
                      <a:pt x="25" y="112"/>
                    </a:moveTo>
                    <a:cubicBezTo>
                      <a:pt x="42" y="112"/>
                      <a:pt x="42" y="112"/>
                      <a:pt x="42" y="112"/>
                    </a:cubicBezTo>
                    <a:cubicBezTo>
                      <a:pt x="45" y="123"/>
                      <a:pt x="50" y="131"/>
                      <a:pt x="55" y="136"/>
                    </a:cubicBezTo>
                    <a:cubicBezTo>
                      <a:pt x="43" y="132"/>
                      <a:pt x="32" y="123"/>
                      <a:pt x="25" y="112"/>
                    </a:cubicBezTo>
                    <a:close/>
                    <a:moveTo>
                      <a:pt x="72" y="140"/>
                    </a:moveTo>
                    <a:cubicBezTo>
                      <a:pt x="67" y="136"/>
                      <a:pt x="58" y="127"/>
                      <a:pt x="52" y="112"/>
                    </a:cubicBezTo>
                    <a:cubicBezTo>
                      <a:pt x="72" y="112"/>
                      <a:pt x="72" y="112"/>
                      <a:pt x="72" y="112"/>
                    </a:cubicBezTo>
                    <a:lnTo>
                      <a:pt x="72" y="140"/>
                    </a:lnTo>
                    <a:close/>
                    <a:moveTo>
                      <a:pt x="72" y="108"/>
                    </a:moveTo>
                    <a:cubicBezTo>
                      <a:pt x="50" y="108"/>
                      <a:pt x="50" y="108"/>
                      <a:pt x="50" y="108"/>
                    </a:cubicBezTo>
                    <a:cubicBezTo>
                      <a:pt x="48" y="100"/>
                      <a:pt x="46" y="91"/>
                      <a:pt x="46" y="80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72" y="108"/>
                    </a:lnTo>
                    <a:close/>
                    <a:moveTo>
                      <a:pt x="72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65"/>
                      <a:pt x="47" y="56"/>
                      <a:pt x="49" y="4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72" y="75"/>
                    </a:lnTo>
                    <a:close/>
                    <a:moveTo>
                      <a:pt x="72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7" y="27"/>
                      <a:pt x="66" y="18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lnTo>
                      <a:pt x="72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329B149F-6FAF-4B44-BFAC-6D9FDB13E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534988"/>
                <a:ext cx="22225" cy="52388"/>
              </a:xfrm>
              <a:custGeom>
                <a:avLst/>
                <a:gdLst>
                  <a:gd name="T0" fmla="*/ 7408 w 6"/>
                  <a:gd name="T1" fmla="*/ 11226 h 14"/>
                  <a:gd name="T2" fmla="*/ 0 w 6"/>
                  <a:gd name="T3" fmla="*/ 26194 h 14"/>
                  <a:gd name="T4" fmla="*/ 7408 w 6"/>
                  <a:gd name="T5" fmla="*/ 41162 h 14"/>
                  <a:gd name="T6" fmla="*/ 22225 w 6"/>
                  <a:gd name="T7" fmla="*/ 52388 h 14"/>
                  <a:gd name="T8" fmla="*/ 22225 w 6"/>
                  <a:gd name="T9" fmla="*/ 0 h 14"/>
                  <a:gd name="T10" fmla="*/ 7408 w 6"/>
                  <a:gd name="T11" fmla="*/ 1122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6BDB49E-A4C9-44E7-B7D7-63763D644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763" y="636588"/>
                <a:ext cx="25400" cy="58738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58738 h 16"/>
                  <a:gd name="T4" fmla="*/ 18143 w 7"/>
                  <a:gd name="T5" fmla="*/ 51396 h 16"/>
                  <a:gd name="T6" fmla="*/ 25400 w 7"/>
                  <a:gd name="T7" fmla="*/ 29369 h 16"/>
                  <a:gd name="T8" fmla="*/ 21771 w 7"/>
                  <a:gd name="T9" fmla="*/ 14685 h 16"/>
                  <a:gd name="T10" fmla="*/ 0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7" y="12"/>
                      <a:pt x="7" y="10"/>
                      <a:pt x="7" y="8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2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00B8CF9F-7EEC-43E9-9231-BA39C6F00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7563" y="430213"/>
                <a:ext cx="382588" cy="382588"/>
              </a:xfrm>
              <a:custGeom>
                <a:avLst/>
                <a:gdLst>
                  <a:gd name="T0" fmla="*/ 191294 w 102"/>
                  <a:gd name="T1" fmla="*/ 0 h 102"/>
                  <a:gd name="T2" fmla="*/ 0 w 102"/>
                  <a:gd name="T3" fmla="*/ 191294 h 102"/>
                  <a:gd name="T4" fmla="*/ 191294 w 102"/>
                  <a:gd name="T5" fmla="*/ 382588 h 102"/>
                  <a:gd name="T6" fmla="*/ 382588 w 102"/>
                  <a:gd name="T7" fmla="*/ 191294 h 102"/>
                  <a:gd name="T8" fmla="*/ 191294 w 102"/>
                  <a:gd name="T9" fmla="*/ 0 h 102"/>
                  <a:gd name="T10" fmla="*/ 251308 w 102"/>
                  <a:gd name="T11" fmla="*/ 277564 h 102"/>
                  <a:gd name="T12" fmla="*/ 202547 w 102"/>
                  <a:gd name="T13" fmla="*/ 300069 h 102"/>
                  <a:gd name="T14" fmla="*/ 202547 w 102"/>
                  <a:gd name="T15" fmla="*/ 330076 h 102"/>
                  <a:gd name="T16" fmla="*/ 183792 w 102"/>
                  <a:gd name="T17" fmla="*/ 330076 h 102"/>
                  <a:gd name="T18" fmla="*/ 183792 w 102"/>
                  <a:gd name="T19" fmla="*/ 303820 h 102"/>
                  <a:gd name="T20" fmla="*/ 138782 w 102"/>
                  <a:gd name="T21" fmla="*/ 281315 h 102"/>
                  <a:gd name="T22" fmla="*/ 116277 w 102"/>
                  <a:gd name="T23" fmla="*/ 236304 h 102"/>
                  <a:gd name="T24" fmla="*/ 157536 w 102"/>
                  <a:gd name="T25" fmla="*/ 232553 h 102"/>
                  <a:gd name="T26" fmla="*/ 168789 w 102"/>
                  <a:gd name="T27" fmla="*/ 251308 h 102"/>
                  <a:gd name="T28" fmla="*/ 183792 w 102"/>
                  <a:gd name="T29" fmla="*/ 266311 h 102"/>
                  <a:gd name="T30" fmla="*/ 183792 w 102"/>
                  <a:gd name="T31" fmla="*/ 202547 h 102"/>
                  <a:gd name="T32" fmla="*/ 138782 w 102"/>
                  <a:gd name="T33" fmla="*/ 176291 h 102"/>
                  <a:gd name="T34" fmla="*/ 123778 w 102"/>
                  <a:gd name="T35" fmla="*/ 135031 h 102"/>
                  <a:gd name="T36" fmla="*/ 138782 w 102"/>
                  <a:gd name="T37" fmla="*/ 90021 h 102"/>
                  <a:gd name="T38" fmla="*/ 183792 w 102"/>
                  <a:gd name="T39" fmla="*/ 71266 h 102"/>
                  <a:gd name="T40" fmla="*/ 183792 w 102"/>
                  <a:gd name="T41" fmla="*/ 56263 h 102"/>
                  <a:gd name="T42" fmla="*/ 202547 w 102"/>
                  <a:gd name="T43" fmla="*/ 56263 h 102"/>
                  <a:gd name="T44" fmla="*/ 202547 w 102"/>
                  <a:gd name="T45" fmla="*/ 71266 h 102"/>
                  <a:gd name="T46" fmla="*/ 243806 w 102"/>
                  <a:gd name="T47" fmla="*/ 86270 h 102"/>
                  <a:gd name="T48" fmla="*/ 262560 w 102"/>
                  <a:gd name="T49" fmla="*/ 123778 h 102"/>
                  <a:gd name="T50" fmla="*/ 221301 w 102"/>
                  <a:gd name="T51" fmla="*/ 131280 h 102"/>
                  <a:gd name="T52" fmla="*/ 202547 w 102"/>
                  <a:gd name="T53" fmla="*/ 105024 h 102"/>
                  <a:gd name="T54" fmla="*/ 202547 w 102"/>
                  <a:gd name="T55" fmla="*/ 165038 h 102"/>
                  <a:gd name="T56" fmla="*/ 255059 w 102"/>
                  <a:gd name="T57" fmla="*/ 191294 h 102"/>
                  <a:gd name="T58" fmla="*/ 266311 w 102"/>
                  <a:gd name="T59" fmla="*/ 232553 h 102"/>
                  <a:gd name="T60" fmla="*/ 251308 w 102"/>
                  <a:gd name="T61" fmla="*/ 277564 h 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67" y="74"/>
                    </a:moveTo>
                    <a:cubicBezTo>
                      <a:pt x="64" y="78"/>
                      <a:pt x="60" y="80"/>
                      <a:pt x="54" y="80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4" y="80"/>
                      <a:pt x="40" y="78"/>
                      <a:pt x="37" y="75"/>
                    </a:cubicBezTo>
                    <a:cubicBezTo>
                      <a:pt x="34" y="72"/>
                      <a:pt x="32" y="68"/>
                      <a:pt x="31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4"/>
                      <a:pt x="43" y="66"/>
                      <a:pt x="45" y="67"/>
                    </a:cubicBezTo>
                    <a:cubicBezTo>
                      <a:pt x="46" y="69"/>
                      <a:pt x="47" y="70"/>
                      <a:pt x="49" y="71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3" y="52"/>
                      <a:pt x="39" y="50"/>
                      <a:pt x="37" y="47"/>
                    </a:cubicBezTo>
                    <a:cubicBezTo>
                      <a:pt x="34" y="44"/>
                      <a:pt x="33" y="40"/>
                      <a:pt x="33" y="36"/>
                    </a:cubicBezTo>
                    <a:cubicBezTo>
                      <a:pt x="33" y="31"/>
                      <a:pt x="34" y="27"/>
                      <a:pt x="37" y="24"/>
                    </a:cubicBezTo>
                    <a:cubicBezTo>
                      <a:pt x="40" y="21"/>
                      <a:pt x="44" y="19"/>
                      <a:pt x="49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0"/>
                      <a:pt x="62" y="21"/>
                      <a:pt x="65" y="23"/>
                    </a:cubicBezTo>
                    <a:cubicBezTo>
                      <a:pt x="67" y="26"/>
                      <a:pt x="69" y="29"/>
                      <a:pt x="70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1"/>
                      <a:pt x="57" y="29"/>
                      <a:pt x="54" y="28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1" y="46"/>
                      <a:pt x="65" y="48"/>
                      <a:pt x="68" y="51"/>
                    </a:cubicBezTo>
                    <a:cubicBezTo>
                      <a:pt x="70" y="54"/>
                      <a:pt x="71" y="57"/>
                      <a:pt x="71" y="62"/>
                    </a:cubicBezTo>
                    <a:cubicBezTo>
                      <a:pt x="71" y="67"/>
                      <a:pt x="70" y="71"/>
                      <a:pt x="67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3" name="图片 22" descr="图片包含 家具&#10;&#10;已生成高可信度的说明">
            <a:extLst>
              <a:ext uri="{FF2B5EF4-FFF2-40B4-BE49-F238E27FC236}">
                <a16:creationId xmlns:a16="http://schemas.microsoft.com/office/drawing/2014/main" id="{FDA32217-9A2C-4DC2-9E22-46AEA1754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1"/>
          <a:stretch/>
        </p:blipFill>
        <p:spPr>
          <a:xfrm>
            <a:off x="3933754" y="3173988"/>
            <a:ext cx="3856872" cy="413046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4D4EC4D-5C66-4223-9702-91C9B4E35477}"/>
              </a:ext>
            </a:extLst>
          </p:cNvPr>
          <p:cNvSpPr txBox="1"/>
          <p:nvPr/>
        </p:nvSpPr>
        <p:spPr>
          <a:xfrm>
            <a:off x="8097002" y="2475965"/>
            <a:ext cx="2521407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3BD2631-D83B-4834-932B-FA2DDF9987CA}"/>
              </a:ext>
            </a:extLst>
          </p:cNvPr>
          <p:cNvSpPr/>
          <p:nvPr/>
        </p:nvSpPr>
        <p:spPr>
          <a:xfrm>
            <a:off x="8097002" y="2876075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 The body of the recommendation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size,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Double word spacing.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A1B8483-9580-4F95-8117-FCDF2BA96962}"/>
              </a:ext>
            </a:extLst>
          </p:cNvPr>
          <p:cNvSpPr/>
          <p:nvPr/>
        </p:nvSpPr>
        <p:spPr>
          <a:xfrm>
            <a:off x="1573591" y="2474596"/>
            <a:ext cx="385687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The body of the recommendation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size,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Double word spacing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A61A18F-1C84-4291-A946-381F642F8405}"/>
              </a:ext>
            </a:extLst>
          </p:cNvPr>
          <p:cNvGrpSpPr/>
          <p:nvPr/>
        </p:nvGrpSpPr>
        <p:grpSpPr>
          <a:xfrm>
            <a:off x="7087550" y="4375123"/>
            <a:ext cx="864096" cy="864096"/>
            <a:chOff x="7795905" y="4322049"/>
            <a:chExt cx="864096" cy="864096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60ECFC3-953C-43AB-9B30-0AF236873217}"/>
                </a:ext>
              </a:extLst>
            </p:cNvPr>
            <p:cNvSpPr/>
            <p:nvPr/>
          </p:nvSpPr>
          <p:spPr>
            <a:xfrm>
              <a:off x="7867913" y="4394057"/>
              <a:ext cx="720080" cy="720080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278B214-7BDB-400E-A4FD-BBB4C90EDD75}"/>
                </a:ext>
              </a:extLst>
            </p:cNvPr>
            <p:cNvSpPr/>
            <p:nvPr/>
          </p:nvSpPr>
          <p:spPr>
            <a:xfrm>
              <a:off x="7795905" y="4322049"/>
              <a:ext cx="864096" cy="864096"/>
            </a:xfrm>
            <a:prstGeom prst="ellipse">
              <a:avLst/>
            </a:prstGeom>
            <a:noFill/>
            <a:ln w="3175"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zoom-in-tool_77322">
              <a:extLst>
                <a:ext uri="{FF2B5EF4-FFF2-40B4-BE49-F238E27FC236}">
                  <a16:creationId xmlns:a16="http://schemas.microsoft.com/office/drawing/2014/main" id="{BE0A9E20-7EEA-4392-ACD2-3A1FD73F98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4858" y="4571301"/>
              <a:ext cx="366189" cy="365591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8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7BDE6517-6F53-4B6E-8B8B-61D694DEB31D}"/>
              </a:ext>
            </a:extLst>
          </p:cNvPr>
          <p:cNvSpPr txBox="1"/>
          <p:nvPr/>
        </p:nvSpPr>
        <p:spPr>
          <a:xfrm>
            <a:off x="8023654" y="4294468"/>
            <a:ext cx="2470844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82975CD-83E5-48E4-9545-14F285552C20}"/>
              </a:ext>
            </a:extLst>
          </p:cNvPr>
          <p:cNvSpPr/>
          <p:nvPr/>
        </p:nvSpPr>
        <p:spPr>
          <a:xfrm>
            <a:off x="8023654" y="4694578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 The body of the recommendation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size,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Double word spacing.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DC7AE31-95F4-40E0-A544-A292FD1BA38C}"/>
              </a:ext>
            </a:extLst>
          </p:cNvPr>
          <p:cNvSpPr txBox="1"/>
          <p:nvPr/>
        </p:nvSpPr>
        <p:spPr>
          <a:xfrm>
            <a:off x="2630659" y="2034837"/>
            <a:ext cx="2799804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</p:spTree>
    <p:extLst>
      <p:ext uri="{BB962C8B-B14F-4D97-AF65-F5344CB8AC3E}">
        <p14:creationId xmlns:p14="http://schemas.microsoft.com/office/powerpoint/2010/main" val="308006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b="1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3871886"/>
            <a:ext cx="584919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re-entering, and fonts, font sizes, colors, leadings, and so on can be modified in the Start panel at the top.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131153" y="2181603"/>
            <a:ext cx="3311849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康熙字典體" pitchFamily="2" charset="-120"/>
                <a:ea typeface="康熙字典體" pitchFamily="2" charset="-120"/>
              </a:rPr>
              <a:t>Chapter 2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://img.hb.aicdn.com/abdfbcaeedb85dbf45185b6c0c52f5633f3cfe2e60c0-CoRSc5">
            <a:extLst>
              <a:ext uri="{FF2B5EF4-FFF2-40B4-BE49-F238E27FC236}">
                <a16:creationId xmlns:a16="http://schemas.microsoft.com/office/drawing/2014/main" id="{690DD468-26DA-4183-974C-E264A01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07" y="5075699"/>
            <a:ext cx="465150" cy="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4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7427742" y="209676"/>
            <a:ext cx="3866071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454586" y="620469"/>
            <a:ext cx="2780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pic>
        <p:nvPicPr>
          <p:cNvPr id="6" name="图片 5" descr="图片包含 鲜花, 花瓶&#10;&#10;已生成高可信度的说明">
            <a:extLst>
              <a:ext uri="{FF2B5EF4-FFF2-40B4-BE49-F238E27FC236}">
                <a16:creationId xmlns:a16="http://schemas.microsoft.com/office/drawing/2014/main" id="{4B595286-F35F-420E-A279-91BEBC6FB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/>
        </p:blipFill>
        <p:spPr>
          <a:xfrm>
            <a:off x="3727805" y="1310654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FE3046C-92DB-4F7D-BF92-3AF49E39DA2B}"/>
              </a:ext>
            </a:extLst>
          </p:cNvPr>
          <p:cNvSpPr/>
          <p:nvPr/>
        </p:nvSpPr>
        <p:spPr>
          <a:xfrm>
            <a:off x="7554091" y="2852034"/>
            <a:ext cx="370436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1C51D5-A292-402C-A363-BF6D49CC6D80}"/>
              </a:ext>
            </a:extLst>
          </p:cNvPr>
          <p:cNvSpPr txBox="1"/>
          <p:nvPr/>
        </p:nvSpPr>
        <p:spPr>
          <a:xfrm>
            <a:off x="7554090" y="2390369"/>
            <a:ext cx="3517183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6F0FFC-C9E9-411F-A1A8-DEA42C4D38D5}"/>
              </a:ext>
            </a:extLst>
          </p:cNvPr>
          <p:cNvSpPr/>
          <p:nvPr/>
        </p:nvSpPr>
        <p:spPr>
          <a:xfrm>
            <a:off x="756889" y="4680059"/>
            <a:ext cx="370436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messages. Title numbers, etc. can be changed by clicking and re-entering.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074C40-7821-410E-A3B4-766E8A816F63}"/>
              </a:ext>
            </a:extLst>
          </p:cNvPr>
          <p:cNvSpPr txBox="1"/>
          <p:nvPr/>
        </p:nvSpPr>
        <p:spPr>
          <a:xfrm>
            <a:off x="1097280" y="4178956"/>
            <a:ext cx="3364219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C4E837-C34B-4761-96C7-129FB96DC6F1}"/>
              </a:ext>
            </a:extLst>
          </p:cNvPr>
          <p:cNvSpPr txBox="1"/>
          <p:nvPr/>
        </p:nvSpPr>
        <p:spPr>
          <a:xfrm>
            <a:off x="7687851" y="4544990"/>
            <a:ext cx="2511225" cy="400110"/>
          </a:xfrm>
          <a:prstGeom prst="rect">
            <a:avLst/>
          </a:prstGeom>
          <a:solidFill>
            <a:srgbClr val="B3D487"/>
          </a:solidFill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DCD59B-071B-4AFC-8D56-31088E1843DF}"/>
              </a:ext>
            </a:extLst>
          </p:cNvPr>
          <p:cNvSpPr/>
          <p:nvPr/>
        </p:nvSpPr>
        <p:spPr>
          <a:xfrm>
            <a:off x="7549093" y="4998879"/>
            <a:ext cx="370436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321152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004518" y="209676"/>
            <a:ext cx="3289295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549059" y="620469"/>
            <a:ext cx="268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Fill in the subtitle</a:t>
            </a:r>
            <a:endParaRPr lang="zh-CN" altLang="en-US" sz="1600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D61C18A-D749-41E0-B567-60D1B9A5B3A0}"/>
              </a:ext>
            </a:extLst>
          </p:cNvPr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18" name="Freeform 276">
              <a:extLst>
                <a:ext uri="{FF2B5EF4-FFF2-40B4-BE49-F238E27FC236}">
                  <a16:creationId xmlns:a16="http://schemas.microsoft.com/office/drawing/2014/main" id="{05EF3148-65BB-4411-A334-E4B42C47B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2F0B258-1007-4417-8A90-F31370C88BA4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71BA739-AB3D-43CD-9FC0-57C0EC8F9D08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FEC6A370-584B-4C75-A8DF-237E4A5BCE90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CB9A8D40-A8E1-4CA6-87E7-963A094CDA7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E73FE59E-A2D7-4540-A0CE-D52BFBDE9438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B50F55F-9FC3-4AFD-AC2A-64CA2402EAF5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>
                <a:extLst>
                  <a:ext uri="{FF2B5EF4-FFF2-40B4-BE49-F238E27FC236}">
                    <a16:creationId xmlns:a16="http://schemas.microsoft.com/office/drawing/2014/main" id="{82C87AA2-2E88-48F3-AAC2-3F714F6B9A7F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E9D1CAC-3537-4338-B6D5-CEE43417FA4F}"/>
              </a:ext>
            </a:extLst>
          </p:cNvPr>
          <p:cNvSpPr txBox="1"/>
          <p:nvPr/>
        </p:nvSpPr>
        <p:spPr>
          <a:xfrm>
            <a:off x="1410091" y="3779489"/>
            <a:ext cx="253302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050707-2189-484A-A7B1-470E17F2B1B1}"/>
              </a:ext>
            </a:extLst>
          </p:cNvPr>
          <p:cNvSpPr/>
          <p:nvPr/>
        </p:nvSpPr>
        <p:spPr>
          <a:xfrm>
            <a:off x="1158986" y="4781863"/>
            <a:ext cx="2786964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60F72A7-990B-417D-9C97-E2AB37AE2CC7}"/>
              </a:ext>
            </a:extLst>
          </p:cNvPr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52" name="Freeform 276">
              <a:extLst>
                <a:ext uri="{FF2B5EF4-FFF2-40B4-BE49-F238E27FC236}">
                  <a16:creationId xmlns:a16="http://schemas.microsoft.com/office/drawing/2014/main" id="{B1B7BC3C-7F21-4FFF-A119-E3D807C5D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B4D5D7A-FD6C-4C8E-9A88-58BE45985A91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5E8B9833-336B-48F0-93B2-D9B3188636E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6F6D0C35-6EE7-45E0-9444-EFE0B43890A6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4A7F1186-7C95-4707-9DC0-8E5FB338C563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1F6819C-20A8-4A21-AD9D-2DDD5BE9DD65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DDA45305-A7D9-42B1-84E4-73AC1FDA4F82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>
                <a:extLst>
                  <a:ext uri="{FF2B5EF4-FFF2-40B4-BE49-F238E27FC236}">
                    <a16:creationId xmlns:a16="http://schemas.microsoft.com/office/drawing/2014/main" id="{FE19CFA3-C611-4B8C-8830-8C8378356136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73266832-80D1-47FE-9C30-6B5F330B50B4}"/>
              </a:ext>
            </a:extLst>
          </p:cNvPr>
          <p:cNvSpPr txBox="1"/>
          <p:nvPr/>
        </p:nvSpPr>
        <p:spPr>
          <a:xfrm>
            <a:off x="4979575" y="3779489"/>
            <a:ext cx="253302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7970DCB-6F83-4958-99AB-2A1FF378D551}"/>
              </a:ext>
            </a:extLst>
          </p:cNvPr>
          <p:cNvSpPr/>
          <p:nvPr/>
        </p:nvSpPr>
        <p:spPr>
          <a:xfrm>
            <a:off x="4728470" y="4781863"/>
            <a:ext cx="2786964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01157F0-5364-4F05-B5AD-72B9CB476F0A}"/>
              </a:ext>
            </a:extLst>
          </p:cNvPr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61" name="Freeform 276">
              <a:extLst>
                <a:ext uri="{FF2B5EF4-FFF2-40B4-BE49-F238E27FC236}">
                  <a16:creationId xmlns:a16="http://schemas.microsoft.com/office/drawing/2014/main" id="{00FDA4BA-2329-4CBB-8639-F1BB4B5B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8C0376D-6176-4736-84B6-DF6EC94CCCA7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C2E22B4D-3FD4-4C87-9EB2-B66532C01F7E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723F9A4C-B2BE-40B4-B365-633D4F752485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5C5655D1-17F6-4AA7-960F-114FED537D9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C8A557B7-7846-45AE-8BE2-9F8D8EA621B6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1D900620-5353-4418-8C95-1241391E86F8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>
                <a:extLst>
                  <a:ext uri="{FF2B5EF4-FFF2-40B4-BE49-F238E27FC236}">
                    <a16:creationId xmlns:a16="http://schemas.microsoft.com/office/drawing/2014/main" id="{4993F50C-9B39-43F4-9108-BBF1E632ECA4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FFD57270-6862-4843-B0AD-CE0D82974F78}"/>
              </a:ext>
            </a:extLst>
          </p:cNvPr>
          <p:cNvSpPr txBox="1"/>
          <p:nvPr/>
        </p:nvSpPr>
        <p:spPr>
          <a:xfrm>
            <a:off x="8549059" y="3779489"/>
            <a:ext cx="253302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Add text messages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3D0C86-75A3-4039-A23D-81F246EF7F65}"/>
              </a:ext>
            </a:extLst>
          </p:cNvPr>
          <p:cNvSpPr/>
          <p:nvPr/>
        </p:nvSpPr>
        <p:spPr>
          <a:xfrm>
            <a:off x="8297954" y="4781863"/>
            <a:ext cx="2786964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1368225582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1205</Words>
  <Application>Microsoft Office PowerPoint</Application>
  <PresentationFormat>宽屏</PresentationFormat>
  <Paragraphs>166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Gill Sans</vt:lpstr>
      <vt:lpstr>等线</vt:lpstr>
      <vt:lpstr>康熙字典體</vt:lpstr>
      <vt:lpstr>苏新诗柳楷简</vt:lpstr>
      <vt:lpstr>微软雅黑 Light</vt:lpstr>
      <vt:lpstr>Arial</vt:lpstr>
      <vt:lpstr>Calibri</vt:lpstr>
      <vt:lpstr>Calibri Light</vt:lpstr>
      <vt:lpstr>Century Gothic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宇 之灵</cp:lastModifiedBy>
  <cp:revision>13</cp:revision>
  <dcterms:created xsi:type="dcterms:W3CDTF">2018-05-23T08:42:45Z</dcterms:created>
  <dcterms:modified xsi:type="dcterms:W3CDTF">2020-11-22T13:12:35Z</dcterms:modified>
</cp:coreProperties>
</file>