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28"/>
  </p:notesMasterIdLst>
  <p:sldIdLst>
    <p:sldId id="285" r:id="rId3"/>
    <p:sldId id="289" r:id="rId4"/>
    <p:sldId id="286" r:id="rId5"/>
    <p:sldId id="302" r:id="rId6"/>
    <p:sldId id="297" r:id="rId7"/>
    <p:sldId id="295" r:id="rId8"/>
    <p:sldId id="311" r:id="rId9"/>
    <p:sldId id="290" r:id="rId10"/>
    <p:sldId id="300" r:id="rId11"/>
    <p:sldId id="294" r:id="rId12"/>
    <p:sldId id="296" r:id="rId13"/>
    <p:sldId id="309" r:id="rId14"/>
    <p:sldId id="299" r:id="rId15"/>
    <p:sldId id="307" r:id="rId16"/>
    <p:sldId id="291" r:id="rId17"/>
    <p:sldId id="301" r:id="rId18"/>
    <p:sldId id="308" r:id="rId19"/>
    <p:sldId id="303" r:id="rId20"/>
    <p:sldId id="310" r:id="rId21"/>
    <p:sldId id="305" r:id="rId22"/>
    <p:sldId id="292" r:id="rId23"/>
    <p:sldId id="306" r:id="rId24"/>
    <p:sldId id="304" r:id="rId25"/>
    <p:sldId id="298" r:id="rId26"/>
    <p:sldId id="31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4F"/>
    <a:srgbClr val="27509F"/>
    <a:srgbClr val="3C70F4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F3C54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15-48AB-9926-31F17BCEF096}"/>
              </c:ext>
            </c:extLst>
          </c:dPt>
          <c:dPt>
            <c:idx val="1"/>
            <c:bubble3D val="0"/>
            <c:spPr>
              <a:solidFill>
                <a:srgbClr val="27509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15-48AB-9926-31F17BCEF096}"/>
              </c:ext>
            </c:extLst>
          </c:dPt>
          <c:dPt>
            <c:idx val="2"/>
            <c:bubble3D val="0"/>
            <c:spPr>
              <a:solidFill>
                <a:srgbClr val="3C70F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15-48AB-9926-31F17BCEF0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0.38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15-48AB-9926-31F17BCEF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206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443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375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37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46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992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425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670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342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566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18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427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041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032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7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7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133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30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2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02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92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233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87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157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83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2020/11/23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3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93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590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97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569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5240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341647" y="5213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638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60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025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2020/11/23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8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5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8E151A6-2900-45A3-B936-6509781200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Freeform: Shape 58">
            <a:extLst>
              <a:ext uri="{FF2B5EF4-FFF2-40B4-BE49-F238E27FC236}">
                <a16:creationId xmlns:a16="http://schemas.microsoft.com/office/drawing/2014/main" id="{A4EE2138-BA60-40F0-8A3E-6A34B0E85F90}"/>
              </a:ext>
            </a:extLst>
          </p:cNvPr>
          <p:cNvSpPr/>
          <p:nvPr/>
        </p:nvSpPr>
        <p:spPr>
          <a:xfrm>
            <a:off x="-2" y="1066801"/>
            <a:ext cx="12192000" cy="5791198"/>
          </a:xfrm>
          <a:custGeom>
            <a:avLst/>
            <a:gdLst>
              <a:gd name="connsiteX0" fmla="*/ 12186277 w 12192000"/>
              <a:gd name="connsiteY0" fmla="*/ 0 h 5791198"/>
              <a:gd name="connsiteX1" fmla="*/ 12192000 w 12192000"/>
              <a:gd name="connsiteY1" fmla="*/ 0 h 5791198"/>
              <a:gd name="connsiteX2" fmla="*/ 12192000 w 12192000"/>
              <a:gd name="connsiteY2" fmla="*/ 1174407 h 5791198"/>
              <a:gd name="connsiteX3" fmla="*/ 12190762 w 12192000"/>
              <a:gd name="connsiteY3" fmla="*/ 1167726 h 5791198"/>
              <a:gd name="connsiteX4" fmla="*/ 12186154 w 12192000"/>
              <a:gd name="connsiteY4" fmla="*/ 55763 h 5791198"/>
              <a:gd name="connsiteX5" fmla="*/ 0 w 12192000"/>
              <a:gd name="connsiteY5" fmla="*/ 0 h 5791198"/>
              <a:gd name="connsiteX6" fmla="*/ 1 w 12192000"/>
              <a:gd name="connsiteY6" fmla="*/ 0 h 5791198"/>
              <a:gd name="connsiteX7" fmla="*/ 1 w 12192000"/>
              <a:gd name="connsiteY7" fmla="*/ 138954 h 5791198"/>
              <a:gd name="connsiteX8" fmla="*/ 1 w 12192000"/>
              <a:gd name="connsiteY8" fmla="*/ 311760 h 5791198"/>
              <a:gd name="connsiteX9" fmla="*/ 2034347 w 12192000"/>
              <a:gd name="connsiteY9" fmla="*/ 1952215 h 5791198"/>
              <a:gd name="connsiteX10" fmla="*/ 5230172 w 12192000"/>
              <a:gd name="connsiteY10" fmla="*/ 255192 h 5791198"/>
              <a:gd name="connsiteX11" fmla="*/ 7165969 w 12192000"/>
              <a:gd name="connsiteY11" fmla="*/ 764299 h 5791198"/>
              <a:gd name="connsiteX12" fmla="*/ 10023908 w 12192000"/>
              <a:gd name="connsiteY12" fmla="*/ 71348 h 5791198"/>
              <a:gd name="connsiteX13" fmla="*/ 12180490 w 12192000"/>
              <a:gd name="connsiteY13" fmla="*/ 1160782 h 5791198"/>
              <a:gd name="connsiteX14" fmla="*/ 12192000 w 12192000"/>
              <a:gd name="connsiteY14" fmla="*/ 1174412 h 5791198"/>
              <a:gd name="connsiteX15" fmla="*/ 12192000 w 12192000"/>
              <a:gd name="connsiteY15" fmla="*/ 5791198 h 5791198"/>
              <a:gd name="connsiteX16" fmla="*/ 0 w 12192000"/>
              <a:gd name="connsiteY16" fmla="*/ 5791198 h 579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5791198">
                <a:moveTo>
                  <a:pt x="12186277" y="0"/>
                </a:moveTo>
                <a:lnTo>
                  <a:pt x="12192000" y="0"/>
                </a:lnTo>
                <a:lnTo>
                  <a:pt x="12192000" y="1174407"/>
                </a:lnTo>
                <a:lnTo>
                  <a:pt x="12190762" y="1167726"/>
                </a:lnTo>
                <a:cubicBezTo>
                  <a:pt x="12185741" y="1104765"/>
                  <a:pt x="12185149" y="609585"/>
                  <a:pt x="12186154" y="55763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138954"/>
                </a:lnTo>
                <a:cubicBezTo>
                  <a:pt x="1" y="194737"/>
                  <a:pt x="1" y="252320"/>
                  <a:pt x="1" y="311760"/>
                </a:cubicBezTo>
                <a:cubicBezTo>
                  <a:pt x="218218" y="827937"/>
                  <a:pt x="915105" y="2121917"/>
                  <a:pt x="2034347" y="1952215"/>
                </a:cubicBezTo>
                <a:cubicBezTo>
                  <a:pt x="3160629" y="1782513"/>
                  <a:pt x="4554403" y="375398"/>
                  <a:pt x="5230172" y="255192"/>
                </a:cubicBezTo>
                <a:cubicBezTo>
                  <a:pt x="5905941" y="142057"/>
                  <a:pt x="6701378" y="714803"/>
                  <a:pt x="7165969" y="764299"/>
                </a:cubicBezTo>
                <a:cubicBezTo>
                  <a:pt x="7630560" y="820867"/>
                  <a:pt x="8862430" y="177412"/>
                  <a:pt x="10023908" y="71348"/>
                </a:cubicBezTo>
                <a:cubicBezTo>
                  <a:pt x="11119394" y="-34716"/>
                  <a:pt x="12066394" y="1027581"/>
                  <a:pt x="12180490" y="1160782"/>
                </a:cubicBezTo>
                <a:lnTo>
                  <a:pt x="12192000" y="1174412"/>
                </a:lnTo>
                <a:lnTo>
                  <a:pt x="12192000" y="5791198"/>
                </a:lnTo>
                <a:lnTo>
                  <a:pt x="0" y="5791198"/>
                </a:ln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Google Shape;72;p8">
            <a:extLst>
              <a:ext uri="{FF2B5EF4-FFF2-40B4-BE49-F238E27FC236}">
                <a16:creationId xmlns:a16="http://schemas.microsoft.com/office/drawing/2014/main" id="{1D1FC971-6A12-4CE2-8491-5B018C5E6CE6}"/>
              </a:ext>
            </a:extLst>
          </p:cNvPr>
          <p:cNvSpPr/>
          <p:nvPr/>
        </p:nvSpPr>
        <p:spPr>
          <a:xfrm flipH="1">
            <a:off x="-2" y="3511522"/>
            <a:ext cx="4787247" cy="3346477"/>
          </a:xfrm>
          <a:custGeom>
            <a:avLst/>
            <a:gdLst/>
            <a:ahLst/>
            <a:cxnLst/>
            <a:rect l="l" t="t" r="r" b="b"/>
            <a:pathLst>
              <a:path w="120202" h="84026" extrusionOk="0">
                <a:moveTo>
                  <a:pt x="94082" y="0"/>
                </a:moveTo>
                <a:lnTo>
                  <a:pt x="93317" y="15"/>
                </a:lnTo>
                <a:lnTo>
                  <a:pt x="92551" y="30"/>
                </a:lnTo>
                <a:lnTo>
                  <a:pt x="91800" y="59"/>
                </a:lnTo>
                <a:lnTo>
                  <a:pt x="91035" y="118"/>
                </a:lnTo>
                <a:lnTo>
                  <a:pt x="90269" y="177"/>
                </a:lnTo>
                <a:lnTo>
                  <a:pt x="89518" y="250"/>
                </a:lnTo>
                <a:lnTo>
                  <a:pt x="88752" y="339"/>
                </a:lnTo>
                <a:lnTo>
                  <a:pt x="88002" y="442"/>
                </a:lnTo>
                <a:lnTo>
                  <a:pt x="87265" y="560"/>
                </a:lnTo>
                <a:lnTo>
                  <a:pt x="86514" y="692"/>
                </a:lnTo>
                <a:lnTo>
                  <a:pt x="85778" y="825"/>
                </a:lnTo>
                <a:lnTo>
                  <a:pt x="85057" y="972"/>
                </a:lnTo>
                <a:lnTo>
                  <a:pt x="84321" y="1134"/>
                </a:lnTo>
                <a:lnTo>
                  <a:pt x="83614" y="1311"/>
                </a:lnTo>
                <a:lnTo>
                  <a:pt x="82907" y="1487"/>
                </a:lnTo>
                <a:lnTo>
                  <a:pt x="82201" y="1679"/>
                </a:lnTo>
                <a:lnTo>
                  <a:pt x="81509" y="1870"/>
                </a:lnTo>
                <a:lnTo>
                  <a:pt x="80861" y="2076"/>
                </a:lnTo>
                <a:lnTo>
                  <a:pt x="80228" y="2282"/>
                </a:lnTo>
                <a:lnTo>
                  <a:pt x="79595" y="2503"/>
                </a:lnTo>
                <a:lnTo>
                  <a:pt x="78976" y="2739"/>
                </a:lnTo>
                <a:lnTo>
                  <a:pt x="78343" y="2974"/>
                </a:lnTo>
                <a:lnTo>
                  <a:pt x="77725" y="3225"/>
                </a:lnTo>
                <a:lnTo>
                  <a:pt x="76503" y="3755"/>
                </a:lnTo>
                <a:lnTo>
                  <a:pt x="75281" y="4314"/>
                </a:lnTo>
                <a:lnTo>
                  <a:pt x="74073" y="4874"/>
                </a:lnTo>
                <a:lnTo>
                  <a:pt x="71659" y="6007"/>
                </a:lnTo>
                <a:lnTo>
                  <a:pt x="70437" y="6567"/>
                </a:lnTo>
                <a:lnTo>
                  <a:pt x="69215" y="7111"/>
                </a:lnTo>
                <a:lnTo>
                  <a:pt x="68611" y="7362"/>
                </a:lnTo>
                <a:lnTo>
                  <a:pt x="67993" y="7612"/>
                </a:lnTo>
                <a:lnTo>
                  <a:pt x="67374" y="7862"/>
                </a:lnTo>
                <a:lnTo>
                  <a:pt x="66756" y="8098"/>
                </a:lnTo>
                <a:lnTo>
                  <a:pt x="66123" y="8319"/>
                </a:lnTo>
                <a:lnTo>
                  <a:pt x="65490" y="8525"/>
                </a:lnTo>
                <a:lnTo>
                  <a:pt x="64857" y="8716"/>
                </a:lnTo>
                <a:lnTo>
                  <a:pt x="64209" y="8908"/>
                </a:lnTo>
                <a:lnTo>
                  <a:pt x="63561" y="9070"/>
                </a:lnTo>
                <a:lnTo>
                  <a:pt x="62898" y="9217"/>
                </a:lnTo>
                <a:lnTo>
                  <a:pt x="62236" y="9349"/>
                </a:lnTo>
                <a:lnTo>
                  <a:pt x="61573" y="9467"/>
                </a:lnTo>
                <a:lnTo>
                  <a:pt x="60646" y="9585"/>
                </a:lnTo>
                <a:lnTo>
                  <a:pt x="59718" y="9688"/>
                </a:lnTo>
                <a:lnTo>
                  <a:pt x="58790" y="9762"/>
                </a:lnTo>
                <a:lnTo>
                  <a:pt x="57863" y="9806"/>
                </a:lnTo>
                <a:lnTo>
                  <a:pt x="56935" y="9835"/>
                </a:lnTo>
                <a:lnTo>
                  <a:pt x="55993" y="9850"/>
                </a:lnTo>
                <a:lnTo>
                  <a:pt x="55066" y="9835"/>
                </a:lnTo>
                <a:lnTo>
                  <a:pt x="54138" y="9806"/>
                </a:lnTo>
                <a:lnTo>
                  <a:pt x="53210" y="9762"/>
                </a:lnTo>
                <a:lnTo>
                  <a:pt x="52268" y="9703"/>
                </a:lnTo>
                <a:lnTo>
                  <a:pt x="51341" y="9629"/>
                </a:lnTo>
                <a:lnTo>
                  <a:pt x="50413" y="9556"/>
                </a:lnTo>
                <a:lnTo>
                  <a:pt x="48558" y="9394"/>
                </a:lnTo>
                <a:lnTo>
                  <a:pt x="46703" y="9202"/>
                </a:lnTo>
                <a:lnTo>
                  <a:pt x="45230" y="9055"/>
                </a:lnTo>
                <a:lnTo>
                  <a:pt x="43743" y="8893"/>
                </a:lnTo>
                <a:lnTo>
                  <a:pt x="42992" y="8834"/>
                </a:lnTo>
                <a:lnTo>
                  <a:pt x="42241" y="8775"/>
                </a:lnTo>
                <a:lnTo>
                  <a:pt x="41491" y="8731"/>
                </a:lnTo>
                <a:lnTo>
                  <a:pt x="40754" y="8702"/>
                </a:lnTo>
                <a:lnTo>
                  <a:pt x="40004" y="8702"/>
                </a:lnTo>
                <a:lnTo>
                  <a:pt x="39267" y="8731"/>
                </a:lnTo>
                <a:lnTo>
                  <a:pt x="38517" y="8775"/>
                </a:lnTo>
                <a:lnTo>
                  <a:pt x="38148" y="8819"/>
                </a:lnTo>
                <a:lnTo>
                  <a:pt x="37780" y="8864"/>
                </a:lnTo>
                <a:lnTo>
                  <a:pt x="37427" y="8922"/>
                </a:lnTo>
                <a:lnTo>
                  <a:pt x="37059" y="8996"/>
                </a:lnTo>
                <a:lnTo>
                  <a:pt x="36691" y="9070"/>
                </a:lnTo>
                <a:lnTo>
                  <a:pt x="36337" y="9158"/>
                </a:lnTo>
                <a:lnTo>
                  <a:pt x="35969" y="9246"/>
                </a:lnTo>
                <a:lnTo>
                  <a:pt x="35616" y="9364"/>
                </a:lnTo>
                <a:lnTo>
                  <a:pt x="35263" y="9482"/>
                </a:lnTo>
                <a:lnTo>
                  <a:pt x="34909" y="9614"/>
                </a:lnTo>
                <a:lnTo>
                  <a:pt x="34247" y="9879"/>
                </a:lnTo>
                <a:lnTo>
                  <a:pt x="33599" y="10174"/>
                </a:lnTo>
                <a:lnTo>
                  <a:pt x="32966" y="10483"/>
                </a:lnTo>
                <a:lnTo>
                  <a:pt x="32347" y="10807"/>
                </a:lnTo>
                <a:lnTo>
                  <a:pt x="31744" y="11146"/>
                </a:lnTo>
                <a:lnTo>
                  <a:pt x="31140" y="11499"/>
                </a:lnTo>
                <a:lnTo>
                  <a:pt x="30551" y="11867"/>
                </a:lnTo>
                <a:lnTo>
                  <a:pt x="29962" y="12250"/>
                </a:lnTo>
                <a:lnTo>
                  <a:pt x="29388" y="12647"/>
                </a:lnTo>
                <a:lnTo>
                  <a:pt x="28829" y="13060"/>
                </a:lnTo>
                <a:lnTo>
                  <a:pt x="28269" y="13487"/>
                </a:lnTo>
                <a:lnTo>
                  <a:pt x="27724" y="13914"/>
                </a:lnTo>
                <a:lnTo>
                  <a:pt x="27194" y="14370"/>
                </a:lnTo>
                <a:lnTo>
                  <a:pt x="26664" y="14826"/>
                </a:lnTo>
                <a:lnTo>
                  <a:pt x="26134" y="15298"/>
                </a:lnTo>
                <a:lnTo>
                  <a:pt x="25619" y="15783"/>
                </a:lnTo>
                <a:lnTo>
                  <a:pt x="25177" y="16210"/>
                </a:lnTo>
                <a:lnTo>
                  <a:pt x="24750" y="16652"/>
                </a:lnTo>
                <a:lnTo>
                  <a:pt x="24323" y="17094"/>
                </a:lnTo>
                <a:lnTo>
                  <a:pt x="23926" y="17550"/>
                </a:lnTo>
                <a:lnTo>
                  <a:pt x="23528" y="17992"/>
                </a:lnTo>
                <a:lnTo>
                  <a:pt x="23160" y="18448"/>
                </a:lnTo>
                <a:lnTo>
                  <a:pt x="22792" y="18905"/>
                </a:lnTo>
                <a:lnTo>
                  <a:pt x="22439" y="19376"/>
                </a:lnTo>
                <a:lnTo>
                  <a:pt x="22085" y="19847"/>
                </a:lnTo>
                <a:lnTo>
                  <a:pt x="21761" y="20318"/>
                </a:lnTo>
                <a:lnTo>
                  <a:pt x="21437" y="20789"/>
                </a:lnTo>
                <a:lnTo>
                  <a:pt x="21128" y="21275"/>
                </a:lnTo>
                <a:lnTo>
                  <a:pt x="20834" y="21761"/>
                </a:lnTo>
                <a:lnTo>
                  <a:pt x="20539" y="22247"/>
                </a:lnTo>
                <a:lnTo>
                  <a:pt x="20260" y="22748"/>
                </a:lnTo>
                <a:lnTo>
                  <a:pt x="19995" y="23248"/>
                </a:lnTo>
                <a:lnTo>
                  <a:pt x="19730" y="23764"/>
                </a:lnTo>
                <a:lnTo>
                  <a:pt x="19465" y="24264"/>
                </a:lnTo>
                <a:lnTo>
                  <a:pt x="18979" y="25309"/>
                </a:lnTo>
                <a:lnTo>
                  <a:pt x="18522" y="26370"/>
                </a:lnTo>
                <a:lnTo>
                  <a:pt x="18081" y="27444"/>
                </a:lnTo>
                <a:lnTo>
                  <a:pt x="17668" y="28549"/>
                </a:lnTo>
                <a:lnTo>
                  <a:pt x="17271" y="29668"/>
                </a:lnTo>
                <a:lnTo>
                  <a:pt x="16888" y="30801"/>
                </a:lnTo>
                <a:lnTo>
                  <a:pt x="16505" y="31979"/>
                </a:lnTo>
                <a:lnTo>
                  <a:pt x="16122" y="33186"/>
                </a:lnTo>
                <a:lnTo>
                  <a:pt x="15916" y="33790"/>
                </a:lnTo>
                <a:lnTo>
                  <a:pt x="15695" y="34394"/>
                </a:lnTo>
                <a:lnTo>
                  <a:pt x="15460" y="34997"/>
                </a:lnTo>
                <a:lnTo>
                  <a:pt x="15224" y="35586"/>
                </a:lnTo>
                <a:lnTo>
                  <a:pt x="14974" y="36175"/>
                </a:lnTo>
                <a:lnTo>
                  <a:pt x="14709" y="36764"/>
                </a:lnTo>
                <a:lnTo>
                  <a:pt x="14429" y="37338"/>
                </a:lnTo>
                <a:lnTo>
                  <a:pt x="14120" y="37913"/>
                </a:lnTo>
                <a:lnTo>
                  <a:pt x="13811" y="38472"/>
                </a:lnTo>
                <a:lnTo>
                  <a:pt x="13472" y="39017"/>
                </a:lnTo>
                <a:lnTo>
                  <a:pt x="13119" y="39547"/>
                </a:lnTo>
                <a:lnTo>
                  <a:pt x="12736" y="40062"/>
                </a:lnTo>
                <a:lnTo>
                  <a:pt x="12338" y="40563"/>
                </a:lnTo>
                <a:lnTo>
                  <a:pt x="11926" y="41034"/>
                </a:lnTo>
                <a:lnTo>
                  <a:pt x="11514" y="41446"/>
                </a:lnTo>
                <a:lnTo>
                  <a:pt x="11102" y="41844"/>
                </a:lnTo>
                <a:lnTo>
                  <a:pt x="10675" y="42212"/>
                </a:lnTo>
                <a:lnTo>
                  <a:pt x="10233" y="42580"/>
                </a:lnTo>
                <a:lnTo>
                  <a:pt x="9777" y="42933"/>
                </a:lnTo>
                <a:lnTo>
                  <a:pt x="9320" y="43272"/>
                </a:lnTo>
                <a:lnTo>
                  <a:pt x="8393" y="43934"/>
                </a:lnTo>
                <a:lnTo>
                  <a:pt x="7465" y="44612"/>
                </a:lnTo>
                <a:lnTo>
                  <a:pt x="7009" y="44965"/>
                </a:lnTo>
                <a:lnTo>
                  <a:pt x="6552" y="45318"/>
                </a:lnTo>
                <a:lnTo>
                  <a:pt x="6125" y="45686"/>
                </a:lnTo>
                <a:lnTo>
                  <a:pt x="5698" y="46084"/>
                </a:lnTo>
                <a:lnTo>
                  <a:pt x="5286" y="46496"/>
                </a:lnTo>
                <a:lnTo>
                  <a:pt x="4903" y="46923"/>
                </a:lnTo>
                <a:lnTo>
                  <a:pt x="4388" y="47542"/>
                </a:lnTo>
                <a:lnTo>
                  <a:pt x="3917" y="48189"/>
                </a:lnTo>
                <a:lnTo>
                  <a:pt x="3460" y="48837"/>
                </a:lnTo>
                <a:lnTo>
                  <a:pt x="3033" y="49515"/>
                </a:lnTo>
                <a:lnTo>
                  <a:pt x="2651" y="50207"/>
                </a:lnTo>
                <a:lnTo>
                  <a:pt x="2282" y="50899"/>
                </a:lnTo>
                <a:lnTo>
                  <a:pt x="1944" y="51620"/>
                </a:lnTo>
                <a:lnTo>
                  <a:pt x="1635" y="52356"/>
                </a:lnTo>
                <a:lnTo>
                  <a:pt x="1355" y="53092"/>
                </a:lnTo>
                <a:lnTo>
                  <a:pt x="1105" y="53843"/>
                </a:lnTo>
                <a:lnTo>
                  <a:pt x="869" y="54609"/>
                </a:lnTo>
                <a:lnTo>
                  <a:pt x="678" y="55374"/>
                </a:lnTo>
                <a:lnTo>
                  <a:pt x="501" y="56155"/>
                </a:lnTo>
                <a:lnTo>
                  <a:pt x="354" y="56935"/>
                </a:lnTo>
                <a:lnTo>
                  <a:pt x="236" y="57715"/>
                </a:lnTo>
                <a:lnTo>
                  <a:pt x="148" y="58510"/>
                </a:lnTo>
                <a:lnTo>
                  <a:pt x="74" y="59320"/>
                </a:lnTo>
                <a:lnTo>
                  <a:pt x="30" y="60130"/>
                </a:lnTo>
                <a:lnTo>
                  <a:pt x="0" y="60940"/>
                </a:lnTo>
                <a:lnTo>
                  <a:pt x="0" y="61750"/>
                </a:lnTo>
                <a:lnTo>
                  <a:pt x="15" y="62559"/>
                </a:lnTo>
                <a:lnTo>
                  <a:pt x="59" y="63384"/>
                </a:lnTo>
                <a:lnTo>
                  <a:pt x="118" y="64194"/>
                </a:lnTo>
                <a:lnTo>
                  <a:pt x="192" y="65003"/>
                </a:lnTo>
                <a:lnTo>
                  <a:pt x="295" y="65813"/>
                </a:lnTo>
                <a:lnTo>
                  <a:pt x="413" y="66623"/>
                </a:lnTo>
                <a:lnTo>
                  <a:pt x="545" y="67418"/>
                </a:lnTo>
                <a:lnTo>
                  <a:pt x="707" y="68228"/>
                </a:lnTo>
                <a:lnTo>
                  <a:pt x="869" y="69023"/>
                </a:lnTo>
                <a:lnTo>
                  <a:pt x="1060" y="69833"/>
                </a:lnTo>
                <a:lnTo>
                  <a:pt x="1267" y="70628"/>
                </a:lnTo>
                <a:lnTo>
                  <a:pt x="1473" y="71423"/>
                </a:lnTo>
                <a:lnTo>
                  <a:pt x="1708" y="72203"/>
                </a:lnTo>
                <a:lnTo>
                  <a:pt x="1959" y="72998"/>
                </a:lnTo>
                <a:lnTo>
                  <a:pt x="2224" y="73779"/>
                </a:lnTo>
                <a:lnTo>
                  <a:pt x="2489" y="74544"/>
                </a:lnTo>
                <a:lnTo>
                  <a:pt x="2783" y="75324"/>
                </a:lnTo>
                <a:lnTo>
                  <a:pt x="3077" y="76075"/>
                </a:lnTo>
                <a:lnTo>
                  <a:pt x="3387" y="76841"/>
                </a:lnTo>
                <a:lnTo>
                  <a:pt x="3711" y="77592"/>
                </a:lnTo>
                <a:lnTo>
                  <a:pt x="4035" y="78343"/>
                </a:lnTo>
                <a:lnTo>
                  <a:pt x="4373" y="79079"/>
                </a:lnTo>
                <a:lnTo>
                  <a:pt x="4727" y="79815"/>
                </a:lnTo>
                <a:lnTo>
                  <a:pt x="5080" y="80536"/>
                </a:lnTo>
                <a:lnTo>
                  <a:pt x="5448" y="81243"/>
                </a:lnTo>
                <a:lnTo>
                  <a:pt x="5816" y="81950"/>
                </a:lnTo>
                <a:lnTo>
                  <a:pt x="6199" y="82657"/>
                </a:lnTo>
                <a:lnTo>
                  <a:pt x="6596" y="83349"/>
                </a:lnTo>
                <a:lnTo>
                  <a:pt x="6699" y="83511"/>
                </a:lnTo>
                <a:lnTo>
                  <a:pt x="6817" y="83658"/>
                </a:lnTo>
                <a:lnTo>
                  <a:pt x="6935" y="83776"/>
                </a:lnTo>
                <a:lnTo>
                  <a:pt x="7053" y="83879"/>
                </a:lnTo>
                <a:lnTo>
                  <a:pt x="7200" y="83938"/>
                </a:lnTo>
                <a:lnTo>
                  <a:pt x="7362" y="83996"/>
                </a:lnTo>
                <a:lnTo>
                  <a:pt x="7553" y="84026"/>
                </a:lnTo>
                <a:lnTo>
                  <a:pt x="7760" y="84026"/>
                </a:lnTo>
                <a:lnTo>
                  <a:pt x="63973" y="84011"/>
                </a:lnTo>
                <a:lnTo>
                  <a:pt x="120201" y="84011"/>
                </a:lnTo>
                <a:lnTo>
                  <a:pt x="120201" y="22527"/>
                </a:lnTo>
                <a:lnTo>
                  <a:pt x="120054" y="22483"/>
                </a:lnTo>
                <a:lnTo>
                  <a:pt x="119922" y="22424"/>
                </a:lnTo>
                <a:lnTo>
                  <a:pt x="119421" y="22144"/>
                </a:lnTo>
                <a:lnTo>
                  <a:pt x="118950" y="21849"/>
                </a:lnTo>
                <a:lnTo>
                  <a:pt x="118508" y="21540"/>
                </a:lnTo>
                <a:lnTo>
                  <a:pt x="118111" y="21231"/>
                </a:lnTo>
                <a:lnTo>
                  <a:pt x="117743" y="20922"/>
                </a:lnTo>
                <a:lnTo>
                  <a:pt x="117404" y="20583"/>
                </a:lnTo>
                <a:lnTo>
                  <a:pt x="117095" y="20245"/>
                </a:lnTo>
                <a:lnTo>
                  <a:pt x="116815" y="19906"/>
                </a:lnTo>
                <a:lnTo>
                  <a:pt x="116550" y="19553"/>
                </a:lnTo>
                <a:lnTo>
                  <a:pt x="116314" y="19185"/>
                </a:lnTo>
                <a:lnTo>
                  <a:pt x="116094" y="18816"/>
                </a:lnTo>
                <a:lnTo>
                  <a:pt x="115902" y="18448"/>
                </a:lnTo>
                <a:lnTo>
                  <a:pt x="115711" y="18066"/>
                </a:lnTo>
                <a:lnTo>
                  <a:pt x="115549" y="17668"/>
                </a:lnTo>
                <a:lnTo>
                  <a:pt x="115402" y="17271"/>
                </a:lnTo>
                <a:lnTo>
                  <a:pt x="115254" y="16873"/>
                </a:lnTo>
                <a:lnTo>
                  <a:pt x="115122" y="16461"/>
                </a:lnTo>
                <a:lnTo>
                  <a:pt x="115004" y="16049"/>
                </a:lnTo>
                <a:lnTo>
                  <a:pt x="114783" y="15209"/>
                </a:lnTo>
                <a:lnTo>
                  <a:pt x="114356" y="13472"/>
                </a:lnTo>
                <a:lnTo>
                  <a:pt x="114135" y="12574"/>
                </a:lnTo>
                <a:lnTo>
                  <a:pt x="113870" y="11661"/>
                </a:lnTo>
                <a:lnTo>
                  <a:pt x="113738" y="11205"/>
                </a:lnTo>
                <a:lnTo>
                  <a:pt x="113576" y="10748"/>
                </a:lnTo>
                <a:lnTo>
                  <a:pt x="113399" y="10277"/>
                </a:lnTo>
                <a:lnTo>
                  <a:pt x="113223" y="9821"/>
                </a:lnTo>
                <a:lnTo>
                  <a:pt x="113061" y="9482"/>
                </a:lnTo>
                <a:lnTo>
                  <a:pt x="112913" y="9143"/>
                </a:lnTo>
                <a:lnTo>
                  <a:pt x="112751" y="8819"/>
                </a:lnTo>
                <a:lnTo>
                  <a:pt x="112575" y="8495"/>
                </a:lnTo>
                <a:lnTo>
                  <a:pt x="112398" y="8186"/>
                </a:lnTo>
                <a:lnTo>
                  <a:pt x="112207" y="7877"/>
                </a:lnTo>
                <a:lnTo>
                  <a:pt x="112001" y="7568"/>
                </a:lnTo>
                <a:lnTo>
                  <a:pt x="111809" y="7273"/>
                </a:lnTo>
                <a:lnTo>
                  <a:pt x="111588" y="6994"/>
                </a:lnTo>
                <a:lnTo>
                  <a:pt x="111367" y="6699"/>
                </a:lnTo>
                <a:lnTo>
                  <a:pt x="111147" y="6434"/>
                </a:lnTo>
                <a:lnTo>
                  <a:pt x="110911" y="6154"/>
                </a:lnTo>
                <a:lnTo>
                  <a:pt x="110675" y="5889"/>
                </a:lnTo>
                <a:lnTo>
                  <a:pt x="110425" y="5639"/>
                </a:lnTo>
                <a:lnTo>
                  <a:pt x="110175" y="5374"/>
                </a:lnTo>
                <a:lnTo>
                  <a:pt x="109925" y="5139"/>
                </a:lnTo>
                <a:lnTo>
                  <a:pt x="109380" y="4667"/>
                </a:lnTo>
                <a:lnTo>
                  <a:pt x="108820" y="4211"/>
                </a:lnTo>
                <a:lnTo>
                  <a:pt x="108246" y="3784"/>
                </a:lnTo>
                <a:lnTo>
                  <a:pt x="107642" y="3386"/>
                </a:lnTo>
                <a:lnTo>
                  <a:pt x="107024" y="3018"/>
                </a:lnTo>
                <a:lnTo>
                  <a:pt x="106391" y="2665"/>
                </a:lnTo>
                <a:lnTo>
                  <a:pt x="105743" y="2341"/>
                </a:lnTo>
                <a:lnTo>
                  <a:pt x="105066" y="2047"/>
                </a:lnTo>
                <a:lnTo>
                  <a:pt x="104389" y="1782"/>
                </a:lnTo>
                <a:lnTo>
                  <a:pt x="103697" y="1517"/>
                </a:lnTo>
                <a:lnTo>
                  <a:pt x="102990" y="1296"/>
                </a:lnTo>
                <a:lnTo>
                  <a:pt x="102283" y="1075"/>
                </a:lnTo>
                <a:lnTo>
                  <a:pt x="101562" y="884"/>
                </a:lnTo>
                <a:lnTo>
                  <a:pt x="100826" y="722"/>
                </a:lnTo>
                <a:lnTo>
                  <a:pt x="100104" y="560"/>
                </a:lnTo>
                <a:lnTo>
                  <a:pt x="99353" y="427"/>
                </a:lnTo>
                <a:lnTo>
                  <a:pt x="98617" y="324"/>
                </a:lnTo>
                <a:lnTo>
                  <a:pt x="97866" y="221"/>
                </a:lnTo>
                <a:lnTo>
                  <a:pt x="97115" y="147"/>
                </a:lnTo>
                <a:lnTo>
                  <a:pt x="96364" y="88"/>
                </a:lnTo>
                <a:lnTo>
                  <a:pt x="95599" y="44"/>
                </a:lnTo>
                <a:lnTo>
                  <a:pt x="94848" y="15"/>
                </a:lnTo>
                <a:lnTo>
                  <a:pt x="94082" y="0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95024A2C-6DC1-49D4-9771-22CAB78A9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52" y="1220146"/>
            <a:ext cx="5509711" cy="5509711"/>
          </a:xfrm>
          <a:prstGeom prst="rect">
            <a:avLst/>
          </a:prstGeom>
        </p:spPr>
      </p:pic>
      <p:sp>
        <p:nvSpPr>
          <p:cNvPr id="37" name="Rectangle: Top Corners Rounded 148">
            <a:extLst>
              <a:ext uri="{FF2B5EF4-FFF2-40B4-BE49-F238E27FC236}">
                <a16:creationId xmlns:a16="http://schemas.microsoft.com/office/drawing/2014/main" id="{F82ACDE2-1F9D-43C6-A7B0-A08D85F2E6D9}"/>
              </a:ext>
            </a:extLst>
          </p:cNvPr>
          <p:cNvSpPr/>
          <p:nvPr/>
        </p:nvSpPr>
        <p:spPr>
          <a:xfrm rot="5400000">
            <a:off x="1629309" y="786319"/>
            <a:ext cx="3833314" cy="5742015"/>
          </a:xfrm>
          <a:prstGeom prst="round2SameRect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39" name="Oval 12">
            <a:extLst>
              <a:ext uri="{FF2B5EF4-FFF2-40B4-BE49-F238E27FC236}">
                <a16:creationId xmlns:a16="http://schemas.microsoft.com/office/drawing/2014/main" id="{44CBFF23-DB12-4DDE-BAEC-2DFEEA96DC06}"/>
              </a:ext>
            </a:extLst>
          </p:cNvPr>
          <p:cNvSpPr/>
          <p:nvPr/>
        </p:nvSpPr>
        <p:spPr>
          <a:xfrm>
            <a:off x="7014582" y="1362644"/>
            <a:ext cx="656899" cy="673366"/>
          </a:xfrm>
          <a:prstGeom prst="ellipse">
            <a:avLst/>
          </a:prstGeom>
          <a:noFill/>
          <a:ln w="165100" cap="flat" cmpd="sng" algn="ctr">
            <a:solidFill>
              <a:srgbClr val="3C70F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49AF8B5-5AC7-4712-8EA7-0DEE2861874A}"/>
              </a:ext>
            </a:extLst>
          </p:cNvPr>
          <p:cNvSpPr txBox="1"/>
          <p:nvPr/>
        </p:nvSpPr>
        <p:spPr>
          <a:xfrm>
            <a:off x="1286467" y="2154071"/>
            <a:ext cx="4364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2.5D</a:t>
            </a:r>
          </a:p>
          <a:p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BUSINESS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id="{CEC5A166-3A4A-4387-A476-43A5F4B96E46}"/>
              </a:ext>
            </a:extLst>
          </p:cNvPr>
          <p:cNvSpPr/>
          <p:nvPr/>
        </p:nvSpPr>
        <p:spPr>
          <a:xfrm>
            <a:off x="1373902" y="4234864"/>
            <a:ext cx="2776478" cy="658718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79400" dist="38100" dir="2700000" algn="tl" rotWithShape="0">
              <a:prstClr val="black">
                <a:alpha val="16000"/>
              </a:prstClr>
            </a:outerShdw>
          </a:effectLst>
        </p:spPr>
        <p:txBody>
          <a:bodyPr lIns="180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Oval 27">
            <a:extLst>
              <a:ext uri="{FF2B5EF4-FFF2-40B4-BE49-F238E27FC236}">
                <a16:creationId xmlns:a16="http://schemas.microsoft.com/office/drawing/2014/main" id="{0630CF9F-F0CC-4AED-97FA-71C86D050A86}"/>
              </a:ext>
            </a:extLst>
          </p:cNvPr>
          <p:cNvSpPr/>
          <p:nvPr/>
        </p:nvSpPr>
        <p:spPr>
          <a:xfrm>
            <a:off x="3624317" y="4367519"/>
            <a:ext cx="393408" cy="393408"/>
          </a:xfrm>
          <a:prstGeom prst="ellipse">
            <a:avLst/>
          </a:prstGeom>
          <a:solidFill>
            <a:srgbClr val="F3C5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4" name="Straight Arrow Connector 35">
            <a:extLst>
              <a:ext uri="{FF2B5EF4-FFF2-40B4-BE49-F238E27FC236}">
                <a16:creationId xmlns:a16="http://schemas.microsoft.com/office/drawing/2014/main" id="{B9B79B5F-D88E-47F6-B202-0AB5BBF2FB06}"/>
              </a:ext>
            </a:extLst>
          </p:cNvPr>
          <p:cNvCxnSpPr>
            <a:cxnSpLocks/>
          </p:cNvCxnSpPr>
          <p:nvPr/>
        </p:nvCxnSpPr>
        <p:spPr>
          <a:xfrm>
            <a:off x="3713009" y="4564223"/>
            <a:ext cx="216024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  <a:tailEnd type="arrow" w="sm" len="sm"/>
          </a:ln>
          <a:effectLst/>
        </p:spPr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030241C0-731C-4B5B-AEC7-65994268B331}"/>
              </a:ext>
            </a:extLst>
          </p:cNvPr>
          <p:cNvSpPr txBox="1"/>
          <p:nvPr/>
        </p:nvSpPr>
        <p:spPr>
          <a:xfrm>
            <a:off x="1689361" y="4417256"/>
            <a:ext cx="1815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7F6000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rgbClr val="7F6000"/>
              </a:solidFill>
              <a:cs typeface="+mn-ea"/>
              <a:sym typeface="+mn-lt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CF65F2CC-EF56-4E27-A0F3-292FC90DA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46" y="483194"/>
            <a:ext cx="3028328" cy="3028328"/>
          </a:xfrm>
          <a:prstGeom prst="rect">
            <a:avLst/>
          </a:prstGeom>
        </p:spPr>
      </p:pic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273E2D8-F437-4619-967E-627A6008A7BC}"/>
              </a:ext>
            </a:extLst>
          </p:cNvPr>
          <p:cNvSpPr txBox="1"/>
          <p:nvPr/>
        </p:nvSpPr>
        <p:spPr>
          <a:xfrm>
            <a:off x="4276858" y="4214941"/>
            <a:ext cx="1950109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Synergisticallye utilize technical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Google Shape;70;p8">
            <a:extLst>
              <a:ext uri="{FF2B5EF4-FFF2-40B4-BE49-F238E27FC236}">
                <a16:creationId xmlns:a16="http://schemas.microsoft.com/office/drawing/2014/main" id="{73515D88-4050-4D67-81D4-3A5C0A65215C}"/>
              </a:ext>
            </a:extLst>
          </p:cNvPr>
          <p:cNvSpPr/>
          <p:nvPr/>
        </p:nvSpPr>
        <p:spPr>
          <a:xfrm rot="20828682">
            <a:off x="10599988" y="298845"/>
            <a:ext cx="1204866" cy="1204828"/>
          </a:xfrm>
          <a:custGeom>
            <a:avLst/>
            <a:gdLst/>
            <a:ahLst/>
            <a:cxnLst/>
            <a:rect l="l" t="t" r="r" b="b"/>
            <a:pathLst>
              <a:path w="31612" h="31611" extrusionOk="0">
                <a:moveTo>
                  <a:pt x="3490" y="0"/>
                </a:moveTo>
                <a:lnTo>
                  <a:pt x="3239" y="29"/>
                </a:lnTo>
                <a:lnTo>
                  <a:pt x="3004" y="74"/>
                </a:lnTo>
                <a:lnTo>
                  <a:pt x="2768" y="118"/>
                </a:lnTo>
                <a:lnTo>
                  <a:pt x="2533" y="191"/>
                </a:lnTo>
                <a:lnTo>
                  <a:pt x="2312" y="280"/>
                </a:lnTo>
                <a:lnTo>
                  <a:pt x="2091" y="383"/>
                </a:lnTo>
                <a:lnTo>
                  <a:pt x="1885" y="501"/>
                </a:lnTo>
                <a:lnTo>
                  <a:pt x="1679" y="618"/>
                </a:lnTo>
                <a:lnTo>
                  <a:pt x="1487" y="766"/>
                </a:lnTo>
                <a:lnTo>
                  <a:pt x="1296" y="928"/>
                </a:lnTo>
                <a:lnTo>
                  <a:pt x="1119" y="1090"/>
                </a:lnTo>
                <a:lnTo>
                  <a:pt x="957" y="1266"/>
                </a:lnTo>
                <a:lnTo>
                  <a:pt x="795" y="1458"/>
                </a:lnTo>
                <a:lnTo>
                  <a:pt x="663" y="1664"/>
                </a:lnTo>
                <a:lnTo>
                  <a:pt x="530" y="1885"/>
                </a:lnTo>
                <a:lnTo>
                  <a:pt x="412" y="2105"/>
                </a:lnTo>
                <a:lnTo>
                  <a:pt x="309" y="2356"/>
                </a:lnTo>
                <a:lnTo>
                  <a:pt x="221" y="2591"/>
                </a:lnTo>
                <a:lnTo>
                  <a:pt x="133" y="2856"/>
                </a:lnTo>
                <a:lnTo>
                  <a:pt x="74" y="3121"/>
                </a:lnTo>
                <a:lnTo>
                  <a:pt x="30" y="3401"/>
                </a:lnTo>
                <a:lnTo>
                  <a:pt x="0" y="3681"/>
                </a:lnTo>
                <a:lnTo>
                  <a:pt x="0" y="3975"/>
                </a:lnTo>
                <a:lnTo>
                  <a:pt x="44" y="4343"/>
                </a:lnTo>
                <a:lnTo>
                  <a:pt x="89" y="4697"/>
                </a:lnTo>
                <a:lnTo>
                  <a:pt x="147" y="5050"/>
                </a:lnTo>
                <a:lnTo>
                  <a:pt x="192" y="5227"/>
                </a:lnTo>
                <a:lnTo>
                  <a:pt x="236" y="5403"/>
                </a:lnTo>
                <a:lnTo>
                  <a:pt x="471" y="6169"/>
                </a:lnTo>
                <a:lnTo>
                  <a:pt x="736" y="6920"/>
                </a:lnTo>
                <a:lnTo>
                  <a:pt x="1016" y="7656"/>
                </a:lnTo>
                <a:lnTo>
                  <a:pt x="1325" y="8378"/>
                </a:lnTo>
                <a:lnTo>
                  <a:pt x="1649" y="9084"/>
                </a:lnTo>
                <a:lnTo>
                  <a:pt x="1988" y="9762"/>
                </a:lnTo>
                <a:lnTo>
                  <a:pt x="2371" y="10439"/>
                </a:lnTo>
                <a:lnTo>
                  <a:pt x="2768" y="11087"/>
                </a:lnTo>
                <a:lnTo>
                  <a:pt x="3195" y="11720"/>
                </a:lnTo>
                <a:lnTo>
                  <a:pt x="3431" y="12029"/>
                </a:lnTo>
                <a:lnTo>
                  <a:pt x="3666" y="12338"/>
                </a:lnTo>
                <a:lnTo>
                  <a:pt x="3902" y="12647"/>
                </a:lnTo>
                <a:lnTo>
                  <a:pt x="4152" y="12942"/>
                </a:lnTo>
                <a:lnTo>
                  <a:pt x="4417" y="13222"/>
                </a:lnTo>
                <a:lnTo>
                  <a:pt x="4682" y="13501"/>
                </a:lnTo>
                <a:lnTo>
                  <a:pt x="4947" y="13781"/>
                </a:lnTo>
                <a:lnTo>
                  <a:pt x="5227" y="14061"/>
                </a:lnTo>
                <a:lnTo>
                  <a:pt x="5521" y="14326"/>
                </a:lnTo>
                <a:lnTo>
                  <a:pt x="5831" y="14591"/>
                </a:lnTo>
                <a:lnTo>
                  <a:pt x="6140" y="14841"/>
                </a:lnTo>
                <a:lnTo>
                  <a:pt x="6449" y="15091"/>
                </a:lnTo>
                <a:lnTo>
                  <a:pt x="6788" y="15327"/>
                </a:lnTo>
                <a:lnTo>
                  <a:pt x="7126" y="15563"/>
                </a:lnTo>
                <a:lnTo>
                  <a:pt x="7597" y="15901"/>
                </a:lnTo>
                <a:lnTo>
                  <a:pt x="8069" y="16240"/>
                </a:lnTo>
                <a:lnTo>
                  <a:pt x="8525" y="16593"/>
                </a:lnTo>
                <a:lnTo>
                  <a:pt x="8967" y="16961"/>
                </a:lnTo>
                <a:lnTo>
                  <a:pt x="9394" y="17329"/>
                </a:lnTo>
                <a:lnTo>
                  <a:pt x="9806" y="17712"/>
                </a:lnTo>
                <a:lnTo>
                  <a:pt x="10218" y="18110"/>
                </a:lnTo>
                <a:lnTo>
                  <a:pt x="10616" y="18522"/>
                </a:lnTo>
                <a:lnTo>
                  <a:pt x="10984" y="18949"/>
                </a:lnTo>
                <a:lnTo>
                  <a:pt x="11352" y="19391"/>
                </a:lnTo>
                <a:lnTo>
                  <a:pt x="11691" y="19847"/>
                </a:lnTo>
                <a:lnTo>
                  <a:pt x="12014" y="20318"/>
                </a:lnTo>
                <a:lnTo>
                  <a:pt x="12324" y="20804"/>
                </a:lnTo>
                <a:lnTo>
                  <a:pt x="12618" y="21305"/>
                </a:lnTo>
                <a:lnTo>
                  <a:pt x="12883" y="21835"/>
                </a:lnTo>
                <a:lnTo>
                  <a:pt x="13148" y="22365"/>
                </a:lnTo>
                <a:lnTo>
                  <a:pt x="13325" y="22747"/>
                </a:lnTo>
                <a:lnTo>
                  <a:pt x="13516" y="23116"/>
                </a:lnTo>
                <a:lnTo>
                  <a:pt x="13737" y="23469"/>
                </a:lnTo>
                <a:lnTo>
                  <a:pt x="13973" y="23808"/>
                </a:lnTo>
                <a:lnTo>
                  <a:pt x="14223" y="24131"/>
                </a:lnTo>
                <a:lnTo>
                  <a:pt x="14473" y="24455"/>
                </a:lnTo>
                <a:lnTo>
                  <a:pt x="14753" y="24750"/>
                </a:lnTo>
                <a:lnTo>
                  <a:pt x="15033" y="25044"/>
                </a:lnTo>
                <a:lnTo>
                  <a:pt x="15342" y="25324"/>
                </a:lnTo>
                <a:lnTo>
                  <a:pt x="15651" y="25589"/>
                </a:lnTo>
                <a:lnTo>
                  <a:pt x="15960" y="25854"/>
                </a:lnTo>
                <a:lnTo>
                  <a:pt x="16299" y="26090"/>
                </a:lnTo>
                <a:lnTo>
                  <a:pt x="16638" y="26340"/>
                </a:lnTo>
                <a:lnTo>
                  <a:pt x="16976" y="26576"/>
                </a:lnTo>
                <a:lnTo>
                  <a:pt x="17330" y="26796"/>
                </a:lnTo>
                <a:lnTo>
                  <a:pt x="17698" y="27017"/>
                </a:lnTo>
                <a:lnTo>
                  <a:pt x="18257" y="27371"/>
                </a:lnTo>
                <a:lnTo>
                  <a:pt x="18802" y="27739"/>
                </a:lnTo>
                <a:lnTo>
                  <a:pt x="19082" y="27945"/>
                </a:lnTo>
                <a:lnTo>
                  <a:pt x="19332" y="28151"/>
                </a:lnTo>
                <a:lnTo>
                  <a:pt x="19597" y="28357"/>
                </a:lnTo>
                <a:lnTo>
                  <a:pt x="19833" y="28578"/>
                </a:lnTo>
                <a:lnTo>
                  <a:pt x="20098" y="28828"/>
                </a:lnTo>
                <a:lnTo>
                  <a:pt x="20377" y="29064"/>
                </a:lnTo>
                <a:lnTo>
                  <a:pt x="20657" y="29270"/>
                </a:lnTo>
                <a:lnTo>
                  <a:pt x="20937" y="29491"/>
                </a:lnTo>
                <a:lnTo>
                  <a:pt x="21231" y="29682"/>
                </a:lnTo>
                <a:lnTo>
                  <a:pt x="21526" y="29874"/>
                </a:lnTo>
                <a:lnTo>
                  <a:pt x="21820" y="30050"/>
                </a:lnTo>
                <a:lnTo>
                  <a:pt x="22129" y="30227"/>
                </a:lnTo>
                <a:lnTo>
                  <a:pt x="22439" y="30389"/>
                </a:lnTo>
                <a:lnTo>
                  <a:pt x="22748" y="30536"/>
                </a:lnTo>
                <a:lnTo>
                  <a:pt x="23396" y="30816"/>
                </a:lnTo>
                <a:lnTo>
                  <a:pt x="24043" y="31066"/>
                </a:lnTo>
                <a:lnTo>
                  <a:pt x="24721" y="31302"/>
                </a:lnTo>
                <a:lnTo>
                  <a:pt x="25162" y="31434"/>
                </a:lnTo>
                <a:lnTo>
                  <a:pt x="25604" y="31523"/>
                </a:lnTo>
                <a:lnTo>
                  <a:pt x="26031" y="31581"/>
                </a:lnTo>
                <a:lnTo>
                  <a:pt x="26458" y="31611"/>
                </a:lnTo>
                <a:lnTo>
                  <a:pt x="26870" y="31611"/>
                </a:lnTo>
                <a:lnTo>
                  <a:pt x="27283" y="31581"/>
                </a:lnTo>
                <a:lnTo>
                  <a:pt x="27665" y="31508"/>
                </a:lnTo>
                <a:lnTo>
                  <a:pt x="28048" y="31405"/>
                </a:lnTo>
                <a:lnTo>
                  <a:pt x="28416" y="31287"/>
                </a:lnTo>
                <a:lnTo>
                  <a:pt x="28784" y="31125"/>
                </a:lnTo>
                <a:lnTo>
                  <a:pt x="29123" y="30934"/>
                </a:lnTo>
                <a:lnTo>
                  <a:pt x="29447" y="30713"/>
                </a:lnTo>
                <a:lnTo>
                  <a:pt x="29771" y="30462"/>
                </a:lnTo>
                <a:lnTo>
                  <a:pt x="30065" y="30183"/>
                </a:lnTo>
                <a:lnTo>
                  <a:pt x="30345" y="29874"/>
                </a:lnTo>
                <a:lnTo>
                  <a:pt x="30610" y="29535"/>
                </a:lnTo>
                <a:lnTo>
                  <a:pt x="30846" y="29182"/>
                </a:lnTo>
                <a:lnTo>
                  <a:pt x="31052" y="28828"/>
                </a:lnTo>
                <a:lnTo>
                  <a:pt x="31214" y="28475"/>
                </a:lnTo>
                <a:lnTo>
                  <a:pt x="31361" y="28121"/>
                </a:lnTo>
                <a:lnTo>
                  <a:pt x="31464" y="27768"/>
                </a:lnTo>
                <a:lnTo>
                  <a:pt x="31538" y="27400"/>
                </a:lnTo>
                <a:lnTo>
                  <a:pt x="31596" y="27047"/>
                </a:lnTo>
                <a:lnTo>
                  <a:pt x="31611" y="26679"/>
                </a:lnTo>
                <a:lnTo>
                  <a:pt x="31611" y="26325"/>
                </a:lnTo>
                <a:lnTo>
                  <a:pt x="31567" y="25957"/>
                </a:lnTo>
                <a:lnTo>
                  <a:pt x="31508" y="25604"/>
                </a:lnTo>
                <a:lnTo>
                  <a:pt x="31420" y="25236"/>
                </a:lnTo>
                <a:lnTo>
                  <a:pt x="31302" y="24868"/>
                </a:lnTo>
                <a:lnTo>
                  <a:pt x="31155" y="24500"/>
                </a:lnTo>
                <a:lnTo>
                  <a:pt x="30993" y="24146"/>
                </a:lnTo>
                <a:lnTo>
                  <a:pt x="30801" y="23778"/>
                </a:lnTo>
                <a:lnTo>
                  <a:pt x="30654" y="23498"/>
                </a:lnTo>
                <a:lnTo>
                  <a:pt x="30477" y="23219"/>
                </a:lnTo>
                <a:lnTo>
                  <a:pt x="30301" y="22968"/>
                </a:lnTo>
                <a:lnTo>
                  <a:pt x="30109" y="22718"/>
                </a:lnTo>
                <a:lnTo>
                  <a:pt x="29903" y="22468"/>
                </a:lnTo>
                <a:lnTo>
                  <a:pt x="29697" y="22232"/>
                </a:lnTo>
                <a:lnTo>
                  <a:pt x="29476" y="22011"/>
                </a:lnTo>
                <a:lnTo>
                  <a:pt x="29255" y="21805"/>
                </a:lnTo>
                <a:lnTo>
                  <a:pt x="29020" y="21599"/>
                </a:lnTo>
                <a:lnTo>
                  <a:pt x="28784" y="21393"/>
                </a:lnTo>
                <a:lnTo>
                  <a:pt x="28534" y="21202"/>
                </a:lnTo>
                <a:lnTo>
                  <a:pt x="28284" y="21025"/>
                </a:lnTo>
                <a:lnTo>
                  <a:pt x="28019" y="20848"/>
                </a:lnTo>
                <a:lnTo>
                  <a:pt x="27754" y="20686"/>
                </a:lnTo>
                <a:lnTo>
                  <a:pt x="27474" y="20524"/>
                </a:lnTo>
                <a:lnTo>
                  <a:pt x="27194" y="20377"/>
                </a:lnTo>
                <a:lnTo>
                  <a:pt x="26870" y="20200"/>
                </a:lnTo>
                <a:lnTo>
                  <a:pt x="26561" y="20009"/>
                </a:lnTo>
                <a:lnTo>
                  <a:pt x="26252" y="19803"/>
                </a:lnTo>
                <a:lnTo>
                  <a:pt x="25972" y="19597"/>
                </a:lnTo>
                <a:lnTo>
                  <a:pt x="25692" y="19376"/>
                </a:lnTo>
                <a:lnTo>
                  <a:pt x="25442" y="19140"/>
                </a:lnTo>
                <a:lnTo>
                  <a:pt x="25192" y="18890"/>
                </a:lnTo>
                <a:lnTo>
                  <a:pt x="24956" y="18640"/>
                </a:lnTo>
                <a:lnTo>
                  <a:pt x="24735" y="18375"/>
                </a:lnTo>
                <a:lnTo>
                  <a:pt x="24529" y="18095"/>
                </a:lnTo>
                <a:lnTo>
                  <a:pt x="24323" y="17800"/>
                </a:lnTo>
                <a:lnTo>
                  <a:pt x="24146" y="17506"/>
                </a:lnTo>
                <a:lnTo>
                  <a:pt x="23970" y="17197"/>
                </a:lnTo>
                <a:lnTo>
                  <a:pt x="23808" y="16873"/>
                </a:lnTo>
                <a:lnTo>
                  <a:pt x="23661" y="16549"/>
                </a:lnTo>
                <a:lnTo>
                  <a:pt x="23528" y="16196"/>
                </a:lnTo>
                <a:lnTo>
                  <a:pt x="22659" y="13914"/>
                </a:lnTo>
                <a:lnTo>
                  <a:pt x="22218" y="12765"/>
                </a:lnTo>
                <a:lnTo>
                  <a:pt x="21805" y="11602"/>
                </a:lnTo>
                <a:lnTo>
                  <a:pt x="21702" y="11322"/>
                </a:lnTo>
                <a:lnTo>
                  <a:pt x="21570" y="11042"/>
                </a:lnTo>
                <a:lnTo>
                  <a:pt x="21452" y="10763"/>
                </a:lnTo>
                <a:lnTo>
                  <a:pt x="21305" y="10498"/>
                </a:lnTo>
                <a:lnTo>
                  <a:pt x="21158" y="10247"/>
                </a:lnTo>
                <a:lnTo>
                  <a:pt x="20996" y="10012"/>
                </a:lnTo>
                <a:lnTo>
                  <a:pt x="20819" y="9776"/>
                </a:lnTo>
                <a:lnTo>
                  <a:pt x="20628" y="9555"/>
                </a:lnTo>
                <a:lnTo>
                  <a:pt x="20436" y="9349"/>
                </a:lnTo>
                <a:lnTo>
                  <a:pt x="20230" y="9158"/>
                </a:lnTo>
                <a:lnTo>
                  <a:pt x="20009" y="8966"/>
                </a:lnTo>
                <a:lnTo>
                  <a:pt x="19774" y="8790"/>
                </a:lnTo>
                <a:lnTo>
                  <a:pt x="19523" y="8628"/>
                </a:lnTo>
                <a:lnTo>
                  <a:pt x="19273" y="8481"/>
                </a:lnTo>
                <a:lnTo>
                  <a:pt x="19008" y="8348"/>
                </a:lnTo>
                <a:lnTo>
                  <a:pt x="18714" y="8216"/>
                </a:lnTo>
                <a:lnTo>
                  <a:pt x="17712" y="7803"/>
                </a:lnTo>
                <a:lnTo>
                  <a:pt x="16696" y="7421"/>
                </a:lnTo>
                <a:lnTo>
                  <a:pt x="16181" y="7244"/>
                </a:lnTo>
                <a:lnTo>
                  <a:pt x="15666" y="7067"/>
                </a:lnTo>
                <a:lnTo>
                  <a:pt x="15136" y="6905"/>
                </a:lnTo>
                <a:lnTo>
                  <a:pt x="14620" y="6773"/>
                </a:lnTo>
                <a:lnTo>
                  <a:pt x="14179" y="6640"/>
                </a:lnTo>
                <a:lnTo>
                  <a:pt x="13752" y="6522"/>
                </a:lnTo>
                <a:lnTo>
                  <a:pt x="13325" y="6375"/>
                </a:lnTo>
                <a:lnTo>
                  <a:pt x="12913" y="6213"/>
                </a:lnTo>
                <a:lnTo>
                  <a:pt x="12500" y="6051"/>
                </a:lnTo>
                <a:lnTo>
                  <a:pt x="12103" y="5860"/>
                </a:lnTo>
                <a:lnTo>
                  <a:pt x="11720" y="5668"/>
                </a:lnTo>
                <a:lnTo>
                  <a:pt x="11337" y="5462"/>
                </a:lnTo>
                <a:lnTo>
                  <a:pt x="10969" y="5227"/>
                </a:lnTo>
                <a:lnTo>
                  <a:pt x="10601" y="4991"/>
                </a:lnTo>
                <a:lnTo>
                  <a:pt x="10248" y="4726"/>
                </a:lnTo>
                <a:lnTo>
                  <a:pt x="9909" y="4461"/>
                </a:lnTo>
                <a:lnTo>
                  <a:pt x="9570" y="4167"/>
                </a:lnTo>
                <a:lnTo>
                  <a:pt x="9261" y="3858"/>
                </a:lnTo>
                <a:lnTo>
                  <a:pt x="8937" y="3534"/>
                </a:lnTo>
                <a:lnTo>
                  <a:pt x="8643" y="3195"/>
                </a:lnTo>
                <a:lnTo>
                  <a:pt x="8127" y="2591"/>
                </a:lnTo>
                <a:lnTo>
                  <a:pt x="7862" y="2312"/>
                </a:lnTo>
                <a:lnTo>
                  <a:pt x="7568" y="2032"/>
                </a:lnTo>
                <a:lnTo>
                  <a:pt x="7156" y="1634"/>
                </a:lnTo>
                <a:lnTo>
                  <a:pt x="6729" y="1251"/>
                </a:lnTo>
                <a:lnTo>
                  <a:pt x="6508" y="1075"/>
                </a:lnTo>
                <a:lnTo>
                  <a:pt x="6272" y="898"/>
                </a:lnTo>
                <a:lnTo>
                  <a:pt x="6052" y="721"/>
                </a:lnTo>
                <a:lnTo>
                  <a:pt x="5801" y="574"/>
                </a:lnTo>
                <a:lnTo>
                  <a:pt x="5551" y="442"/>
                </a:lnTo>
                <a:lnTo>
                  <a:pt x="5286" y="324"/>
                </a:lnTo>
                <a:lnTo>
                  <a:pt x="5021" y="221"/>
                </a:lnTo>
                <a:lnTo>
                  <a:pt x="4771" y="147"/>
                </a:lnTo>
                <a:lnTo>
                  <a:pt x="4506" y="74"/>
                </a:lnTo>
                <a:lnTo>
                  <a:pt x="4255" y="29"/>
                </a:lnTo>
                <a:lnTo>
                  <a:pt x="3990" y="0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Google Shape;71;p8">
            <a:extLst>
              <a:ext uri="{FF2B5EF4-FFF2-40B4-BE49-F238E27FC236}">
                <a16:creationId xmlns:a16="http://schemas.microsoft.com/office/drawing/2014/main" id="{3B4B7BC4-6F2F-454B-8592-C6238F0882EC}"/>
              </a:ext>
            </a:extLst>
          </p:cNvPr>
          <p:cNvSpPr/>
          <p:nvPr/>
        </p:nvSpPr>
        <p:spPr>
          <a:xfrm>
            <a:off x="902825" y="432261"/>
            <a:ext cx="841383" cy="805059"/>
          </a:xfrm>
          <a:custGeom>
            <a:avLst/>
            <a:gdLst/>
            <a:ahLst/>
            <a:cxnLst/>
            <a:rect l="l" t="t" r="r" b="b"/>
            <a:pathLst>
              <a:path w="17743" h="16977" extrusionOk="0">
                <a:moveTo>
                  <a:pt x="8820" y="0"/>
                </a:moveTo>
                <a:lnTo>
                  <a:pt x="8364" y="15"/>
                </a:lnTo>
                <a:lnTo>
                  <a:pt x="7922" y="30"/>
                </a:lnTo>
                <a:lnTo>
                  <a:pt x="7480" y="89"/>
                </a:lnTo>
                <a:lnTo>
                  <a:pt x="7053" y="148"/>
                </a:lnTo>
                <a:lnTo>
                  <a:pt x="6626" y="236"/>
                </a:lnTo>
                <a:lnTo>
                  <a:pt x="6214" y="339"/>
                </a:lnTo>
                <a:lnTo>
                  <a:pt x="5802" y="457"/>
                </a:lnTo>
                <a:lnTo>
                  <a:pt x="5404" y="604"/>
                </a:lnTo>
                <a:lnTo>
                  <a:pt x="5022" y="766"/>
                </a:lnTo>
                <a:lnTo>
                  <a:pt x="4639" y="957"/>
                </a:lnTo>
                <a:lnTo>
                  <a:pt x="4271" y="1163"/>
                </a:lnTo>
                <a:lnTo>
                  <a:pt x="3917" y="1399"/>
                </a:lnTo>
                <a:lnTo>
                  <a:pt x="3564" y="1664"/>
                </a:lnTo>
                <a:lnTo>
                  <a:pt x="3225" y="1958"/>
                </a:lnTo>
                <a:lnTo>
                  <a:pt x="2901" y="2268"/>
                </a:lnTo>
                <a:lnTo>
                  <a:pt x="2592" y="2606"/>
                </a:lnTo>
                <a:lnTo>
                  <a:pt x="2371" y="2871"/>
                </a:lnTo>
                <a:lnTo>
                  <a:pt x="2151" y="3151"/>
                </a:lnTo>
                <a:lnTo>
                  <a:pt x="1944" y="3431"/>
                </a:lnTo>
                <a:lnTo>
                  <a:pt x="1753" y="3725"/>
                </a:lnTo>
                <a:lnTo>
                  <a:pt x="1562" y="4020"/>
                </a:lnTo>
                <a:lnTo>
                  <a:pt x="1370" y="4314"/>
                </a:lnTo>
                <a:lnTo>
                  <a:pt x="1208" y="4609"/>
                </a:lnTo>
                <a:lnTo>
                  <a:pt x="1046" y="4918"/>
                </a:lnTo>
                <a:lnTo>
                  <a:pt x="899" y="5227"/>
                </a:lnTo>
                <a:lnTo>
                  <a:pt x="752" y="5551"/>
                </a:lnTo>
                <a:lnTo>
                  <a:pt x="634" y="5875"/>
                </a:lnTo>
                <a:lnTo>
                  <a:pt x="516" y="6199"/>
                </a:lnTo>
                <a:lnTo>
                  <a:pt x="399" y="6537"/>
                </a:lnTo>
                <a:lnTo>
                  <a:pt x="310" y="6861"/>
                </a:lnTo>
                <a:lnTo>
                  <a:pt x="222" y="7215"/>
                </a:lnTo>
                <a:lnTo>
                  <a:pt x="148" y="7553"/>
                </a:lnTo>
                <a:lnTo>
                  <a:pt x="89" y="7921"/>
                </a:lnTo>
                <a:lnTo>
                  <a:pt x="45" y="8290"/>
                </a:lnTo>
                <a:lnTo>
                  <a:pt x="16" y="8672"/>
                </a:lnTo>
                <a:lnTo>
                  <a:pt x="1" y="9055"/>
                </a:lnTo>
                <a:lnTo>
                  <a:pt x="1" y="9438"/>
                </a:lnTo>
                <a:lnTo>
                  <a:pt x="30" y="9806"/>
                </a:lnTo>
                <a:lnTo>
                  <a:pt x="60" y="10189"/>
                </a:lnTo>
                <a:lnTo>
                  <a:pt x="119" y="10557"/>
                </a:lnTo>
                <a:lnTo>
                  <a:pt x="178" y="10910"/>
                </a:lnTo>
                <a:lnTo>
                  <a:pt x="266" y="11249"/>
                </a:lnTo>
                <a:lnTo>
                  <a:pt x="384" y="11588"/>
                </a:lnTo>
                <a:lnTo>
                  <a:pt x="502" y="11926"/>
                </a:lnTo>
                <a:lnTo>
                  <a:pt x="649" y="12250"/>
                </a:lnTo>
                <a:lnTo>
                  <a:pt x="811" y="12574"/>
                </a:lnTo>
                <a:lnTo>
                  <a:pt x="987" y="12883"/>
                </a:lnTo>
                <a:lnTo>
                  <a:pt x="1179" y="13192"/>
                </a:lnTo>
                <a:lnTo>
                  <a:pt x="1385" y="13487"/>
                </a:lnTo>
                <a:lnTo>
                  <a:pt x="1606" y="13767"/>
                </a:lnTo>
                <a:lnTo>
                  <a:pt x="1841" y="14046"/>
                </a:lnTo>
                <a:lnTo>
                  <a:pt x="2077" y="14311"/>
                </a:lnTo>
                <a:lnTo>
                  <a:pt x="2342" y="14576"/>
                </a:lnTo>
                <a:lnTo>
                  <a:pt x="2607" y="14812"/>
                </a:lnTo>
                <a:lnTo>
                  <a:pt x="2901" y="15047"/>
                </a:lnTo>
                <a:lnTo>
                  <a:pt x="3196" y="15268"/>
                </a:lnTo>
                <a:lnTo>
                  <a:pt x="3490" y="15489"/>
                </a:lnTo>
                <a:lnTo>
                  <a:pt x="3800" y="15681"/>
                </a:lnTo>
                <a:lnTo>
                  <a:pt x="4123" y="15872"/>
                </a:lnTo>
                <a:lnTo>
                  <a:pt x="4447" y="16049"/>
                </a:lnTo>
                <a:lnTo>
                  <a:pt x="4786" y="16211"/>
                </a:lnTo>
                <a:lnTo>
                  <a:pt x="5125" y="16358"/>
                </a:lnTo>
                <a:lnTo>
                  <a:pt x="5478" y="16490"/>
                </a:lnTo>
                <a:lnTo>
                  <a:pt x="5831" y="16608"/>
                </a:lnTo>
                <a:lnTo>
                  <a:pt x="6199" y="16711"/>
                </a:lnTo>
                <a:lnTo>
                  <a:pt x="6553" y="16785"/>
                </a:lnTo>
                <a:lnTo>
                  <a:pt x="6921" y="16858"/>
                </a:lnTo>
                <a:lnTo>
                  <a:pt x="7304" y="16917"/>
                </a:lnTo>
                <a:lnTo>
                  <a:pt x="7672" y="16947"/>
                </a:lnTo>
                <a:lnTo>
                  <a:pt x="8040" y="16962"/>
                </a:lnTo>
                <a:lnTo>
                  <a:pt x="8423" y="16976"/>
                </a:lnTo>
                <a:lnTo>
                  <a:pt x="8806" y="16947"/>
                </a:lnTo>
                <a:lnTo>
                  <a:pt x="9232" y="16917"/>
                </a:lnTo>
                <a:lnTo>
                  <a:pt x="9659" y="16844"/>
                </a:lnTo>
                <a:lnTo>
                  <a:pt x="10072" y="16770"/>
                </a:lnTo>
                <a:lnTo>
                  <a:pt x="10484" y="16667"/>
                </a:lnTo>
                <a:lnTo>
                  <a:pt x="10896" y="16535"/>
                </a:lnTo>
                <a:lnTo>
                  <a:pt x="11308" y="16402"/>
                </a:lnTo>
                <a:lnTo>
                  <a:pt x="11706" y="16240"/>
                </a:lnTo>
                <a:lnTo>
                  <a:pt x="12089" y="16063"/>
                </a:lnTo>
                <a:lnTo>
                  <a:pt x="12472" y="15857"/>
                </a:lnTo>
                <a:lnTo>
                  <a:pt x="12854" y="15651"/>
                </a:lnTo>
                <a:lnTo>
                  <a:pt x="13208" y="15416"/>
                </a:lnTo>
                <a:lnTo>
                  <a:pt x="13561" y="15180"/>
                </a:lnTo>
                <a:lnTo>
                  <a:pt x="13915" y="14915"/>
                </a:lnTo>
                <a:lnTo>
                  <a:pt x="14238" y="14635"/>
                </a:lnTo>
                <a:lnTo>
                  <a:pt x="14562" y="14355"/>
                </a:lnTo>
                <a:lnTo>
                  <a:pt x="14872" y="14061"/>
                </a:lnTo>
                <a:lnTo>
                  <a:pt x="15181" y="13737"/>
                </a:lnTo>
                <a:lnTo>
                  <a:pt x="15460" y="13413"/>
                </a:lnTo>
                <a:lnTo>
                  <a:pt x="15725" y="13089"/>
                </a:lnTo>
                <a:lnTo>
                  <a:pt x="15990" y="12736"/>
                </a:lnTo>
                <a:lnTo>
                  <a:pt x="16226" y="12383"/>
                </a:lnTo>
                <a:lnTo>
                  <a:pt x="16447" y="12014"/>
                </a:lnTo>
                <a:lnTo>
                  <a:pt x="16668" y="11632"/>
                </a:lnTo>
                <a:lnTo>
                  <a:pt x="16859" y="11249"/>
                </a:lnTo>
                <a:lnTo>
                  <a:pt x="17036" y="10866"/>
                </a:lnTo>
                <a:lnTo>
                  <a:pt x="17183" y="10469"/>
                </a:lnTo>
                <a:lnTo>
                  <a:pt x="17330" y="10056"/>
                </a:lnTo>
                <a:lnTo>
                  <a:pt x="17448" y="9644"/>
                </a:lnTo>
                <a:lnTo>
                  <a:pt x="17551" y="9232"/>
                </a:lnTo>
                <a:lnTo>
                  <a:pt x="17625" y="8805"/>
                </a:lnTo>
                <a:lnTo>
                  <a:pt x="17684" y="8378"/>
                </a:lnTo>
                <a:lnTo>
                  <a:pt x="17728" y="7951"/>
                </a:lnTo>
                <a:lnTo>
                  <a:pt x="17743" y="7642"/>
                </a:lnTo>
                <a:lnTo>
                  <a:pt x="17743" y="7318"/>
                </a:lnTo>
                <a:lnTo>
                  <a:pt x="17743" y="7009"/>
                </a:lnTo>
                <a:lnTo>
                  <a:pt x="17728" y="6714"/>
                </a:lnTo>
                <a:lnTo>
                  <a:pt x="17698" y="6420"/>
                </a:lnTo>
                <a:lnTo>
                  <a:pt x="17654" y="6125"/>
                </a:lnTo>
                <a:lnTo>
                  <a:pt x="17610" y="5845"/>
                </a:lnTo>
                <a:lnTo>
                  <a:pt x="17551" y="5566"/>
                </a:lnTo>
                <a:lnTo>
                  <a:pt x="17478" y="5286"/>
                </a:lnTo>
                <a:lnTo>
                  <a:pt x="17404" y="5021"/>
                </a:lnTo>
                <a:lnTo>
                  <a:pt x="17316" y="4771"/>
                </a:lnTo>
                <a:lnTo>
                  <a:pt x="17213" y="4520"/>
                </a:lnTo>
                <a:lnTo>
                  <a:pt x="17109" y="4270"/>
                </a:lnTo>
                <a:lnTo>
                  <a:pt x="16992" y="4020"/>
                </a:lnTo>
                <a:lnTo>
                  <a:pt x="16859" y="3799"/>
                </a:lnTo>
                <a:lnTo>
                  <a:pt x="16727" y="3563"/>
                </a:lnTo>
                <a:lnTo>
                  <a:pt x="16565" y="3342"/>
                </a:lnTo>
                <a:lnTo>
                  <a:pt x="16417" y="3136"/>
                </a:lnTo>
                <a:lnTo>
                  <a:pt x="16241" y="2916"/>
                </a:lnTo>
                <a:lnTo>
                  <a:pt x="16064" y="2724"/>
                </a:lnTo>
                <a:lnTo>
                  <a:pt x="15873" y="2533"/>
                </a:lnTo>
                <a:lnTo>
                  <a:pt x="15681" y="2341"/>
                </a:lnTo>
                <a:lnTo>
                  <a:pt x="15460" y="2165"/>
                </a:lnTo>
                <a:lnTo>
                  <a:pt x="15240" y="1988"/>
                </a:lnTo>
                <a:lnTo>
                  <a:pt x="15019" y="1811"/>
                </a:lnTo>
                <a:lnTo>
                  <a:pt x="14783" y="1664"/>
                </a:lnTo>
                <a:lnTo>
                  <a:pt x="14533" y="1502"/>
                </a:lnTo>
                <a:lnTo>
                  <a:pt x="14268" y="1355"/>
                </a:lnTo>
                <a:lnTo>
                  <a:pt x="14003" y="1222"/>
                </a:lnTo>
                <a:lnTo>
                  <a:pt x="13723" y="1090"/>
                </a:lnTo>
                <a:lnTo>
                  <a:pt x="13443" y="957"/>
                </a:lnTo>
                <a:lnTo>
                  <a:pt x="13149" y="840"/>
                </a:lnTo>
                <a:lnTo>
                  <a:pt x="12619" y="663"/>
                </a:lnTo>
                <a:lnTo>
                  <a:pt x="12089" y="486"/>
                </a:lnTo>
                <a:lnTo>
                  <a:pt x="11559" y="339"/>
                </a:lnTo>
                <a:lnTo>
                  <a:pt x="11014" y="221"/>
                </a:lnTo>
                <a:lnTo>
                  <a:pt x="10484" y="133"/>
                </a:lnTo>
                <a:lnTo>
                  <a:pt x="9924" y="59"/>
                </a:lnTo>
                <a:lnTo>
                  <a:pt x="9380" y="15"/>
                </a:lnTo>
                <a:lnTo>
                  <a:pt x="8820" y="0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Google Shape;73;p8">
            <a:extLst>
              <a:ext uri="{FF2B5EF4-FFF2-40B4-BE49-F238E27FC236}">
                <a16:creationId xmlns:a16="http://schemas.microsoft.com/office/drawing/2014/main" id="{0A78F3B6-5133-4B09-B2D3-35D210A0D766}"/>
              </a:ext>
            </a:extLst>
          </p:cNvPr>
          <p:cNvSpPr/>
          <p:nvPr/>
        </p:nvSpPr>
        <p:spPr>
          <a:xfrm rot="1353849">
            <a:off x="5985801" y="5756661"/>
            <a:ext cx="716488" cy="846197"/>
          </a:xfrm>
          <a:custGeom>
            <a:avLst/>
            <a:gdLst/>
            <a:ahLst/>
            <a:cxnLst/>
            <a:rect l="l" t="t" r="r" b="b"/>
            <a:pathLst>
              <a:path w="6431" h="7565" extrusionOk="0">
                <a:moveTo>
                  <a:pt x="4609" y="0"/>
                </a:moveTo>
                <a:lnTo>
                  <a:pt x="4439" y="27"/>
                </a:lnTo>
                <a:lnTo>
                  <a:pt x="3894" y="125"/>
                </a:lnTo>
                <a:lnTo>
                  <a:pt x="2823" y="331"/>
                </a:lnTo>
                <a:lnTo>
                  <a:pt x="2296" y="474"/>
                </a:lnTo>
                <a:lnTo>
                  <a:pt x="2064" y="545"/>
                </a:lnTo>
                <a:lnTo>
                  <a:pt x="1590" y="751"/>
                </a:lnTo>
                <a:lnTo>
                  <a:pt x="1117" y="1027"/>
                </a:lnTo>
                <a:lnTo>
                  <a:pt x="697" y="1376"/>
                </a:lnTo>
                <a:lnTo>
                  <a:pt x="340" y="1778"/>
                </a:lnTo>
                <a:lnTo>
                  <a:pt x="99" y="2242"/>
                </a:lnTo>
                <a:lnTo>
                  <a:pt x="10" y="2626"/>
                </a:lnTo>
                <a:lnTo>
                  <a:pt x="1" y="2894"/>
                </a:lnTo>
                <a:lnTo>
                  <a:pt x="37" y="3180"/>
                </a:lnTo>
                <a:lnTo>
                  <a:pt x="117" y="3474"/>
                </a:lnTo>
                <a:lnTo>
                  <a:pt x="179" y="3626"/>
                </a:lnTo>
                <a:lnTo>
                  <a:pt x="510" y="4403"/>
                </a:lnTo>
                <a:lnTo>
                  <a:pt x="1010" y="5555"/>
                </a:lnTo>
                <a:lnTo>
                  <a:pt x="1385" y="6296"/>
                </a:lnTo>
                <a:lnTo>
                  <a:pt x="1599" y="6653"/>
                </a:lnTo>
                <a:lnTo>
                  <a:pt x="1724" y="6850"/>
                </a:lnTo>
                <a:lnTo>
                  <a:pt x="2001" y="7162"/>
                </a:lnTo>
                <a:lnTo>
                  <a:pt x="2305" y="7386"/>
                </a:lnTo>
                <a:lnTo>
                  <a:pt x="2626" y="7519"/>
                </a:lnTo>
                <a:lnTo>
                  <a:pt x="2957" y="7564"/>
                </a:lnTo>
                <a:lnTo>
                  <a:pt x="3296" y="7511"/>
                </a:lnTo>
                <a:lnTo>
                  <a:pt x="3626" y="7377"/>
                </a:lnTo>
                <a:lnTo>
                  <a:pt x="3948" y="7144"/>
                </a:lnTo>
                <a:lnTo>
                  <a:pt x="4100" y="6984"/>
                </a:lnTo>
                <a:lnTo>
                  <a:pt x="4350" y="6707"/>
                </a:lnTo>
                <a:lnTo>
                  <a:pt x="4796" y="6135"/>
                </a:lnTo>
                <a:lnTo>
                  <a:pt x="5198" y="5546"/>
                </a:lnTo>
                <a:lnTo>
                  <a:pt x="5537" y="4948"/>
                </a:lnTo>
                <a:lnTo>
                  <a:pt x="5823" y="4331"/>
                </a:lnTo>
                <a:lnTo>
                  <a:pt x="6064" y="3715"/>
                </a:lnTo>
                <a:lnTo>
                  <a:pt x="6252" y="3099"/>
                </a:lnTo>
                <a:lnTo>
                  <a:pt x="6386" y="2492"/>
                </a:lnTo>
                <a:lnTo>
                  <a:pt x="6430" y="2197"/>
                </a:lnTo>
                <a:lnTo>
                  <a:pt x="6422" y="1947"/>
                </a:lnTo>
                <a:lnTo>
                  <a:pt x="6323" y="1465"/>
                </a:lnTo>
                <a:lnTo>
                  <a:pt x="6154" y="1045"/>
                </a:lnTo>
                <a:lnTo>
                  <a:pt x="5921" y="679"/>
                </a:lnTo>
                <a:lnTo>
                  <a:pt x="5627" y="384"/>
                </a:lnTo>
                <a:lnTo>
                  <a:pt x="5305" y="170"/>
                </a:lnTo>
                <a:lnTo>
                  <a:pt x="4966" y="36"/>
                </a:lnTo>
                <a:lnTo>
                  <a:pt x="4609" y="0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48">
            <a:extLst>
              <a:ext uri="{FF2B5EF4-FFF2-40B4-BE49-F238E27FC236}">
                <a16:creationId xmlns:a16="http://schemas.microsoft.com/office/drawing/2014/main" id="{B728E59D-43E5-46C8-8FC9-1DE56BDF939A}"/>
              </a:ext>
            </a:extLst>
          </p:cNvPr>
          <p:cNvSpPr/>
          <p:nvPr/>
        </p:nvSpPr>
        <p:spPr>
          <a:xfrm rot="5400000">
            <a:off x="960616" y="1030228"/>
            <a:ext cx="3889257" cy="5810492"/>
          </a:xfrm>
          <a:prstGeom prst="round2SameRect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6EE66038-E8CA-4D76-9E8E-FCBBECED39C4}"/>
              </a:ext>
            </a:extLst>
          </p:cNvPr>
          <p:cNvSpPr/>
          <p:nvPr/>
        </p:nvSpPr>
        <p:spPr>
          <a:xfrm>
            <a:off x="914402" y="2631784"/>
            <a:ext cx="2884487" cy="646331"/>
          </a:xfrm>
          <a:prstGeom prst="roundRect">
            <a:avLst>
              <a:gd name="adj" fmla="val 50000"/>
            </a:avLst>
          </a:pr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E46DF3F-892C-4E77-A81B-A1D4202630D6}"/>
              </a:ext>
            </a:extLst>
          </p:cNvPr>
          <p:cNvSpPr txBox="1"/>
          <p:nvPr/>
        </p:nvSpPr>
        <p:spPr>
          <a:xfrm>
            <a:off x="1358652" y="2770283"/>
            <a:ext cx="199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5164359-A7E5-4E04-9F67-8F30DA3CAC4C}"/>
              </a:ext>
            </a:extLst>
          </p:cNvPr>
          <p:cNvGrpSpPr/>
          <p:nvPr/>
        </p:nvGrpSpPr>
        <p:grpSpPr>
          <a:xfrm>
            <a:off x="385689" y="390405"/>
            <a:ext cx="3344049" cy="781051"/>
            <a:chOff x="385689" y="390405"/>
            <a:chExt cx="3344049" cy="781051"/>
          </a:xfrm>
        </p:grpSpPr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563F3F03-61E7-41F1-A2E3-11E5B1DA76C7}"/>
                </a:ext>
              </a:extLst>
            </p:cNvPr>
            <p:cNvSpPr/>
            <p:nvPr/>
          </p:nvSpPr>
          <p:spPr>
            <a:xfrm>
              <a:off x="385689" y="390405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5213EA-35B6-41E3-AFE4-56EA9607E092}"/>
                </a:ext>
              </a:extLst>
            </p:cNvPr>
            <p:cNvSpPr/>
            <p:nvPr/>
          </p:nvSpPr>
          <p:spPr>
            <a:xfrm>
              <a:off x="385689" y="390406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C7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7457689-995B-4FB1-89CD-A13E1032448B}"/>
                </a:ext>
              </a:extLst>
            </p:cNvPr>
            <p:cNvSpPr txBox="1"/>
            <p:nvPr/>
          </p:nvSpPr>
          <p:spPr>
            <a:xfrm>
              <a:off x="1284158" y="580875"/>
              <a:ext cx="2445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0" name="í$líḍê">
              <a:extLst>
                <a:ext uri="{FF2B5EF4-FFF2-40B4-BE49-F238E27FC236}">
                  <a16:creationId xmlns:a16="http://schemas.microsoft.com/office/drawing/2014/main" id="{4D573115-F77B-47FC-90BC-D4130771F89B}"/>
                </a:ext>
              </a:extLst>
            </p:cNvPr>
            <p:cNvSpPr/>
            <p:nvPr/>
          </p:nvSpPr>
          <p:spPr>
            <a:xfrm>
              <a:off x="608298" y="604025"/>
              <a:ext cx="306104" cy="335537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048C432-C63D-49B2-90B8-D55E7A819EA5}"/>
              </a:ext>
            </a:extLst>
          </p:cNvPr>
          <p:cNvSpPr txBox="1"/>
          <p:nvPr/>
        </p:nvSpPr>
        <p:spPr>
          <a:xfrm>
            <a:off x="1143402" y="3567896"/>
            <a:ext cx="1782502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5105F45-B9CB-478F-A0BE-099DBE8228EA}"/>
              </a:ext>
            </a:extLst>
          </p:cNvPr>
          <p:cNvSpPr txBox="1"/>
          <p:nvPr/>
        </p:nvSpPr>
        <p:spPr>
          <a:xfrm>
            <a:off x="3134322" y="3567896"/>
            <a:ext cx="1782502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C1AC70F1-0AA2-4D8C-B911-AF26C59DE3C1}"/>
              </a:ext>
            </a:extLst>
          </p:cNvPr>
          <p:cNvSpPr/>
          <p:nvPr/>
        </p:nvSpPr>
        <p:spPr>
          <a:xfrm>
            <a:off x="6381511" y="2241259"/>
            <a:ext cx="4517465" cy="781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24D8C097-9DDB-4054-BFFF-43CB95250A55}"/>
              </a:ext>
            </a:extLst>
          </p:cNvPr>
          <p:cNvSpPr/>
          <p:nvPr/>
        </p:nvSpPr>
        <p:spPr>
          <a:xfrm>
            <a:off x="6381512" y="224126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70F4"/>
              </a:solidFill>
              <a:cs typeface="+mn-ea"/>
              <a:sym typeface="+mn-lt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A25411BA-14C4-4C0B-908F-620691801FEF}"/>
              </a:ext>
            </a:extLst>
          </p:cNvPr>
          <p:cNvSpPr/>
          <p:nvPr/>
        </p:nvSpPr>
        <p:spPr>
          <a:xfrm flipH="1">
            <a:off x="6534210" y="2356956"/>
            <a:ext cx="47565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200" b="1" i="1" dirty="0">
                <a:solidFill>
                  <a:srgbClr val="3C70F4"/>
                </a:solidFill>
                <a:cs typeface="+mn-ea"/>
                <a:sym typeface="+mn-lt"/>
              </a:rPr>
              <a:t>1</a:t>
            </a:r>
            <a:endParaRPr lang="en-US" sz="3200" b="1" i="1" dirty="0">
              <a:solidFill>
                <a:srgbClr val="3C70F4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D82B3B5-A316-4B51-AFDB-F35181017BD4}"/>
              </a:ext>
            </a:extLst>
          </p:cNvPr>
          <p:cNvSpPr txBox="1"/>
          <p:nvPr/>
        </p:nvSpPr>
        <p:spPr>
          <a:xfrm>
            <a:off x="7305217" y="2401538"/>
            <a:ext cx="317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5444AC6F-C9F2-45BF-910B-B9AA3E40C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210" y="3516751"/>
            <a:ext cx="578723" cy="580100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0" name="Group 99">
            <a:extLst>
              <a:ext uri="{FF2B5EF4-FFF2-40B4-BE49-F238E27FC236}">
                <a16:creationId xmlns:a16="http://schemas.microsoft.com/office/drawing/2014/main" id="{3D14EF52-AF30-4DAE-A675-720324407913}"/>
              </a:ext>
            </a:extLst>
          </p:cNvPr>
          <p:cNvGrpSpPr/>
          <p:nvPr/>
        </p:nvGrpSpPr>
        <p:grpSpPr>
          <a:xfrm>
            <a:off x="6683043" y="3646503"/>
            <a:ext cx="281054" cy="320599"/>
            <a:chOff x="3406775" y="673100"/>
            <a:chExt cx="315913" cy="360363"/>
          </a:xfrm>
          <a:solidFill>
            <a:sysClr val="window" lastClr="FFFFFF"/>
          </a:solidFill>
        </p:grpSpPr>
        <p:sp>
          <p:nvSpPr>
            <p:cNvPr id="21" name="Freeform 240">
              <a:extLst>
                <a:ext uri="{FF2B5EF4-FFF2-40B4-BE49-F238E27FC236}">
                  <a16:creationId xmlns:a16="http://schemas.microsoft.com/office/drawing/2014/main" id="{3A5A9381-474A-433C-BB52-D3EAE9AD1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838200"/>
              <a:ext cx="74613" cy="90488"/>
            </a:xfrm>
            <a:custGeom>
              <a:avLst/>
              <a:gdLst>
                <a:gd name="T0" fmla="*/ 47 w 47"/>
                <a:gd name="T1" fmla="*/ 0 h 57"/>
                <a:gd name="T2" fmla="*/ 5 w 47"/>
                <a:gd name="T3" fmla="*/ 0 h 57"/>
                <a:gd name="T4" fmla="*/ 0 w 47"/>
                <a:gd name="T5" fmla="*/ 57 h 57"/>
                <a:gd name="T6" fmla="*/ 45 w 47"/>
                <a:gd name="T7" fmla="*/ 57 h 57"/>
                <a:gd name="T8" fmla="*/ 47 w 4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7">
                  <a:moveTo>
                    <a:pt x="47" y="0"/>
                  </a:moveTo>
                  <a:lnTo>
                    <a:pt x="5" y="0"/>
                  </a:lnTo>
                  <a:lnTo>
                    <a:pt x="0" y="57"/>
                  </a:lnTo>
                  <a:lnTo>
                    <a:pt x="45" y="57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241">
              <a:extLst>
                <a:ext uri="{FF2B5EF4-FFF2-40B4-BE49-F238E27FC236}">
                  <a16:creationId xmlns:a16="http://schemas.microsoft.com/office/drawing/2014/main" id="{33B0BFDD-8F39-4815-A46D-D07DADC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5" y="838200"/>
              <a:ext cx="76200" cy="90488"/>
            </a:xfrm>
            <a:custGeom>
              <a:avLst/>
              <a:gdLst>
                <a:gd name="T0" fmla="*/ 43 w 48"/>
                <a:gd name="T1" fmla="*/ 0 h 57"/>
                <a:gd name="T2" fmla="*/ 0 w 48"/>
                <a:gd name="T3" fmla="*/ 0 h 57"/>
                <a:gd name="T4" fmla="*/ 5 w 48"/>
                <a:gd name="T5" fmla="*/ 57 h 57"/>
                <a:gd name="T6" fmla="*/ 48 w 48"/>
                <a:gd name="T7" fmla="*/ 57 h 57"/>
                <a:gd name="T8" fmla="*/ 43 w 4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7">
                  <a:moveTo>
                    <a:pt x="43" y="0"/>
                  </a:moveTo>
                  <a:lnTo>
                    <a:pt x="0" y="0"/>
                  </a:lnTo>
                  <a:lnTo>
                    <a:pt x="5" y="57"/>
                  </a:lnTo>
                  <a:lnTo>
                    <a:pt x="48" y="5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242">
              <a:extLst>
                <a:ext uri="{FF2B5EF4-FFF2-40B4-BE49-F238E27FC236}">
                  <a16:creationId xmlns:a16="http://schemas.microsoft.com/office/drawing/2014/main" id="{4771A201-BE77-4E0B-9A0C-A3DAEE97D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263" y="942975"/>
              <a:ext cx="138113" cy="90488"/>
            </a:xfrm>
            <a:custGeom>
              <a:avLst/>
              <a:gdLst>
                <a:gd name="T0" fmla="*/ 87 w 87"/>
                <a:gd name="T1" fmla="*/ 57 h 57"/>
                <a:gd name="T2" fmla="*/ 82 w 87"/>
                <a:gd name="T3" fmla="*/ 0 h 57"/>
                <a:gd name="T4" fmla="*/ 2 w 87"/>
                <a:gd name="T5" fmla="*/ 0 h 57"/>
                <a:gd name="T6" fmla="*/ 0 w 87"/>
                <a:gd name="T7" fmla="*/ 57 h 57"/>
                <a:gd name="T8" fmla="*/ 87 w 8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7">
                  <a:moveTo>
                    <a:pt x="87" y="57"/>
                  </a:moveTo>
                  <a:lnTo>
                    <a:pt x="82" y="0"/>
                  </a:lnTo>
                  <a:lnTo>
                    <a:pt x="2" y="0"/>
                  </a:lnTo>
                  <a:lnTo>
                    <a:pt x="0" y="57"/>
                  </a:lnTo>
                  <a:lnTo>
                    <a:pt x="8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243">
              <a:extLst>
                <a:ext uri="{FF2B5EF4-FFF2-40B4-BE49-F238E27FC236}">
                  <a16:creationId xmlns:a16="http://schemas.microsoft.com/office/drawing/2014/main" id="{AEB5F753-D49E-4DC0-9102-374615F72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613" y="854075"/>
              <a:ext cx="123825" cy="74613"/>
            </a:xfrm>
            <a:custGeom>
              <a:avLst/>
              <a:gdLst>
                <a:gd name="T0" fmla="*/ 21 w 33"/>
                <a:gd name="T1" fmla="*/ 14 h 20"/>
                <a:gd name="T2" fmla="*/ 16 w 33"/>
                <a:gd name="T3" fmla="*/ 16 h 20"/>
                <a:gd name="T4" fmla="*/ 12 w 33"/>
                <a:gd name="T5" fmla="*/ 14 h 20"/>
                <a:gd name="T6" fmla="*/ 1 w 33"/>
                <a:gd name="T7" fmla="*/ 0 h 20"/>
                <a:gd name="T8" fmla="*/ 0 w 33"/>
                <a:gd name="T9" fmla="*/ 20 h 20"/>
                <a:gd name="T10" fmla="*/ 33 w 33"/>
                <a:gd name="T11" fmla="*/ 20 h 20"/>
                <a:gd name="T12" fmla="*/ 32 w 33"/>
                <a:gd name="T13" fmla="*/ 0 h 20"/>
                <a:gd name="T14" fmla="*/ 21 w 33"/>
                <a:gd name="T1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1" y="14"/>
                  </a:moveTo>
                  <a:cubicBezTo>
                    <a:pt x="20" y="15"/>
                    <a:pt x="18" y="16"/>
                    <a:pt x="16" y="16"/>
                  </a:cubicBezTo>
                  <a:cubicBezTo>
                    <a:pt x="15" y="16"/>
                    <a:pt x="13" y="15"/>
                    <a:pt x="12" y="14"/>
                  </a:cubicBezTo>
                  <a:cubicBezTo>
                    <a:pt x="10" y="12"/>
                    <a:pt x="6" y="6"/>
                    <a:pt x="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6"/>
                    <a:pt x="23" y="12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244">
              <a:extLst>
                <a:ext uri="{FF2B5EF4-FFF2-40B4-BE49-F238E27FC236}">
                  <a16:creationId xmlns:a16="http://schemas.microsoft.com/office/drawing/2014/main" id="{D8C442F6-68DD-437A-9497-832103309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775" y="942975"/>
              <a:ext cx="79375" cy="90488"/>
            </a:xfrm>
            <a:custGeom>
              <a:avLst/>
              <a:gdLst>
                <a:gd name="T0" fmla="*/ 21 w 21"/>
                <a:gd name="T1" fmla="*/ 0 h 24"/>
                <a:gd name="T2" fmla="*/ 2 w 21"/>
                <a:gd name="T3" fmla="*/ 0 h 24"/>
                <a:gd name="T4" fmla="*/ 0 w 21"/>
                <a:gd name="T5" fmla="*/ 22 h 24"/>
                <a:gd name="T6" fmla="*/ 1 w 21"/>
                <a:gd name="T7" fmla="*/ 23 h 24"/>
                <a:gd name="T8" fmla="*/ 2 w 21"/>
                <a:gd name="T9" fmla="*/ 24 h 24"/>
                <a:gd name="T10" fmla="*/ 20 w 21"/>
                <a:gd name="T11" fmla="*/ 24 h 24"/>
                <a:gd name="T12" fmla="*/ 21 w 2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4">
                  <a:moveTo>
                    <a:pt x="2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20" y="24"/>
                    <a:pt x="20" y="24"/>
                    <a:pt x="20" y="24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45">
              <a:extLst>
                <a:ext uri="{FF2B5EF4-FFF2-40B4-BE49-F238E27FC236}">
                  <a16:creationId xmlns:a16="http://schemas.microsoft.com/office/drawing/2014/main" id="{91C1E6D4-90E1-4D75-88EB-43612DF5C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138" y="733425"/>
              <a:ext cx="58738" cy="90488"/>
            </a:xfrm>
            <a:custGeom>
              <a:avLst/>
              <a:gdLst>
                <a:gd name="T0" fmla="*/ 7 w 16"/>
                <a:gd name="T1" fmla="*/ 6 h 24"/>
                <a:gd name="T2" fmla="*/ 0 w 16"/>
                <a:gd name="T3" fmla="*/ 24 h 24"/>
                <a:gd name="T4" fmla="*/ 16 w 16"/>
                <a:gd name="T5" fmla="*/ 24 h 24"/>
                <a:gd name="T6" fmla="*/ 14 w 16"/>
                <a:gd name="T7" fmla="*/ 2 h 24"/>
                <a:gd name="T8" fmla="*/ 12 w 16"/>
                <a:gd name="T9" fmla="*/ 0 h 24"/>
                <a:gd name="T10" fmla="*/ 6 w 16"/>
                <a:gd name="T11" fmla="*/ 0 h 24"/>
                <a:gd name="T12" fmla="*/ 7 w 16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7" y="6"/>
                  </a:moveTo>
                  <a:cubicBezTo>
                    <a:pt x="7" y="11"/>
                    <a:pt x="4" y="18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7" y="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246">
              <a:extLst>
                <a:ext uri="{FF2B5EF4-FFF2-40B4-BE49-F238E27FC236}">
                  <a16:creationId xmlns:a16="http://schemas.microsoft.com/office/drawing/2014/main" id="{4CE59B58-617D-46EF-95E0-372EF8D79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313" y="942975"/>
              <a:ext cx="79375" cy="90488"/>
            </a:xfrm>
            <a:custGeom>
              <a:avLst/>
              <a:gdLst>
                <a:gd name="T0" fmla="*/ 0 w 21"/>
                <a:gd name="T1" fmla="*/ 0 h 24"/>
                <a:gd name="T2" fmla="*/ 2 w 21"/>
                <a:gd name="T3" fmla="*/ 24 h 24"/>
                <a:gd name="T4" fmla="*/ 19 w 21"/>
                <a:gd name="T5" fmla="*/ 24 h 24"/>
                <a:gd name="T6" fmla="*/ 20 w 21"/>
                <a:gd name="T7" fmla="*/ 23 h 24"/>
                <a:gd name="T8" fmla="*/ 21 w 21"/>
                <a:gd name="T9" fmla="*/ 22 h 24"/>
                <a:gd name="T10" fmla="*/ 19 w 21"/>
                <a:gd name="T11" fmla="*/ 0 h 24"/>
                <a:gd name="T12" fmla="*/ 0 w 2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247">
              <a:extLst>
                <a:ext uri="{FF2B5EF4-FFF2-40B4-BE49-F238E27FC236}">
                  <a16:creationId xmlns:a16="http://schemas.microsoft.com/office/drawing/2014/main" id="{8456C545-B77D-461C-81E0-B03901AEA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733425"/>
              <a:ext cx="60325" cy="90488"/>
            </a:xfrm>
            <a:custGeom>
              <a:avLst/>
              <a:gdLst>
                <a:gd name="T0" fmla="*/ 16 w 16"/>
                <a:gd name="T1" fmla="*/ 24 h 24"/>
                <a:gd name="T2" fmla="*/ 10 w 16"/>
                <a:gd name="T3" fmla="*/ 6 h 24"/>
                <a:gd name="T4" fmla="*/ 11 w 16"/>
                <a:gd name="T5" fmla="*/ 0 h 24"/>
                <a:gd name="T6" fmla="*/ 4 w 16"/>
                <a:gd name="T7" fmla="*/ 0 h 24"/>
                <a:gd name="T8" fmla="*/ 2 w 16"/>
                <a:gd name="T9" fmla="*/ 2 h 24"/>
                <a:gd name="T10" fmla="*/ 0 w 16"/>
                <a:gd name="T11" fmla="*/ 24 h 24"/>
                <a:gd name="T12" fmla="*/ 16 w 1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16" y="24"/>
                  </a:moveTo>
                  <a:cubicBezTo>
                    <a:pt x="13" y="18"/>
                    <a:pt x="10" y="11"/>
                    <a:pt x="10" y="6"/>
                  </a:cubicBezTo>
                  <a:cubicBezTo>
                    <a:pt x="10" y="4"/>
                    <a:pt x="10" y="2"/>
                    <a:pt x="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248">
              <a:extLst>
                <a:ext uri="{FF2B5EF4-FFF2-40B4-BE49-F238E27FC236}">
                  <a16:creationId xmlns:a16="http://schemas.microsoft.com/office/drawing/2014/main" id="{604F279D-862F-4DB4-971F-5F648BA9F0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388" y="673100"/>
              <a:ext cx="169863" cy="225425"/>
            </a:xfrm>
            <a:custGeom>
              <a:avLst/>
              <a:gdLst>
                <a:gd name="T0" fmla="*/ 22 w 45"/>
                <a:gd name="T1" fmla="*/ 0 h 60"/>
                <a:gd name="T2" fmla="*/ 0 w 45"/>
                <a:gd name="T3" fmla="*/ 22 h 60"/>
                <a:gd name="T4" fmla="*/ 21 w 45"/>
                <a:gd name="T5" fmla="*/ 59 h 60"/>
                <a:gd name="T6" fmla="*/ 22 w 45"/>
                <a:gd name="T7" fmla="*/ 60 h 60"/>
                <a:gd name="T8" fmla="*/ 24 w 45"/>
                <a:gd name="T9" fmla="*/ 59 h 60"/>
                <a:gd name="T10" fmla="*/ 45 w 45"/>
                <a:gd name="T11" fmla="*/ 22 h 60"/>
                <a:gd name="T12" fmla="*/ 22 w 45"/>
                <a:gd name="T13" fmla="*/ 0 h 60"/>
                <a:gd name="T14" fmla="*/ 22 w 45"/>
                <a:gd name="T15" fmla="*/ 32 h 60"/>
                <a:gd name="T16" fmla="*/ 13 w 45"/>
                <a:gd name="T17" fmla="*/ 22 h 60"/>
                <a:gd name="T18" fmla="*/ 22 w 45"/>
                <a:gd name="T19" fmla="*/ 13 h 60"/>
                <a:gd name="T20" fmla="*/ 32 w 45"/>
                <a:gd name="T21" fmla="*/ 22 h 60"/>
                <a:gd name="T22" fmla="*/ 22 w 45"/>
                <a:gd name="T2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0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20" y="58"/>
                    <a:pt x="21" y="59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3" y="60"/>
                    <a:pt x="24" y="60"/>
                    <a:pt x="24" y="59"/>
                  </a:cubicBezTo>
                  <a:cubicBezTo>
                    <a:pt x="25" y="58"/>
                    <a:pt x="45" y="34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32"/>
                  </a:moveTo>
                  <a:cubicBezTo>
                    <a:pt x="17" y="32"/>
                    <a:pt x="13" y="28"/>
                    <a:pt x="13" y="22"/>
                  </a:cubicBezTo>
                  <a:cubicBezTo>
                    <a:pt x="13" y="17"/>
                    <a:pt x="17" y="13"/>
                    <a:pt x="22" y="13"/>
                  </a:cubicBezTo>
                  <a:cubicBezTo>
                    <a:pt x="28" y="13"/>
                    <a:pt x="32" y="17"/>
                    <a:pt x="32" y="22"/>
                  </a:cubicBezTo>
                  <a:cubicBezTo>
                    <a:pt x="32" y="28"/>
                    <a:pt x="28" y="32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3CC1E59-7BA3-4E4F-8678-14B53A776AD9}"/>
              </a:ext>
            </a:extLst>
          </p:cNvPr>
          <p:cNvSpPr txBox="1"/>
          <p:nvPr/>
        </p:nvSpPr>
        <p:spPr>
          <a:xfrm>
            <a:off x="7328146" y="3460710"/>
            <a:ext cx="3316496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Synergistically, Synergistically utilize technically sound portals with, Synergistically</a:t>
            </a:r>
          </a:p>
        </p:txBody>
      </p:sp>
      <p:sp>
        <p:nvSpPr>
          <p:cNvPr id="31" name="Oval 12">
            <a:extLst>
              <a:ext uri="{FF2B5EF4-FFF2-40B4-BE49-F238E27FC236}">
                <a16:creationId xmlns:a16="http://schemas.microsoft.com/office/drawing/2014/main" id="{E7DABAE2-EF22-4977-B00E-DA0CEEED8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281" y="4558473"/>
            <a:ext cx="578723" cy="580100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2" name="Group 99">
            <a:extLst>
              <a:ext uri="{FF2B5EF4-FFF2-40B4-BE49-F238E27FC236}">
                <a16:creationId xmlns:a16="http://schemas.microsoft.com/office/drawing/2014/main" id="{594F1903-994B-45E5-BBB9-31C6F88A7F27}"/>
              </a:ext>
            </a:extLst>
          </p:cNvPr>
          <p:cNvGrpSpPr/>
          <p:nvPr/>
        </p:nvGrpSpPr>
        <p:grpSpPr>
          <a:xfrm>
            <a:off x="6660114" y="4688225"/>
            <a:ext cx="281054" cy="320599"/>
            <a:chOff x="3406775" y="673100"/>
            <a:chExt cx="315913" cy="360363"/>
          </a:xfrm>
          <a:solidFill>
            <a:sysClr val="window" lastClr="FFFFFF"/>
          </a:solidFill>
        </p:grpSpPr>
        <p:sp>
          <p:nvSpPr>
            <p:cNvPr id="33" name="Freeform 240">
              <a:extLst>
                <a:ext uri="{FF2B5EF4-FFF2-40B4-BE49-F238E27FC236}">
                  <a16:creationId xmlns:a16="http://schemas.microsoft.com/office/drawing/2014/main" id="{E8FD8DDA-D761-4FAC-A826-E559E01F6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838200"/>
              <a:ext cx="74613" cy="90488"/>
            </a:xfrm>
            <a:custGeom>
              <a:avLst/>
              <a:gdLst>
                <a:gd name="T0" fmla="*/ 47 w 47"/>
                <a:gd name="T1" fmla="*/ 0 h 57"/>
                <a:gd name="T2" fmla="*/ 5 w 47"/>
                <a:gd name="T3" fmla="*/ 0 h 57"/>
                <a:gd name="T4" fmla="*/ 0 w 47"/>
                <a:gd name="T5" fmla="*/ 57 h 57"/>
                <a:gd name="T6" fmla="*/ 45 w 47"/>
                <a:gd name="T7" fmla="*/ 57 h 57"/>
                <a:gd name="T8" fmla="*/ 47 w 4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7">
                  <a:moveTo>
                    <a:pt x="47" y="0"/>
                  </a:moveTo>
                  <a:lnTo>
                    <a:pt x="5" y="0"/>
                  </a:lnTo>
                  <a:lnTo>
                    <a:pt x="0" y="57"/>
                  </a:lnTo>
                  <a:lnTo>
                    <a:pt x="45" y="57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241">
              <a:extLst>
                <a:ext uri="{FF2B5EF4-FFF2-40B4-BE49-F238E27FC236}">
                  <a16:creationId xmlns:a16="http://schemas.microsoft.com/office/drawing/2014/main" id="{E0DF4385-80F5-4828-85D9-AD6A513B2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5" y="838200"/>
              <a:ext cx="76200" cy="90488"/>
            </a:xfrm>
            <a:custGeom>
              <a:avLst/>
              <a:gdLst>
                <a:gd name="T0" fmla="*/ 43 w 48"/>
                <a:gd name="T1" fmla="*/ 0 h 57"/>
                <a:gd name="T2" fmla="*/ 0 w 48"/>
                <a:gd name="T3" fmla="*/ 0 h 57"/>
                <a:gd name="T4" fmla="*/ 5 w 48"/>
                <a:gd name="T5" fmla="*/ 57 h 57"/>
                <a:gd name="T6" fmla="*/ 48 w 48"/>
                <a:gd name="T7" fmla="*/ 57 h 57"/>
                <a:gd name="T8" fmla="*/ 43 w 4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7">
                  <a:moveTo>
                    <a:pt x="43" y="0"/>
                  </a:moveTo>
                  <a:lnTo>
                    <a:pt x="0" y="0"/>
                  </a:lnTo>
                  <a:lnTo>
                    <a:pt x="5" y="57"/>
                  </a:lnTo>
                  <a:lnTo>
                    <a:pt x="48" y="5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242">
              <a:extLst>
                <a:ext uri="{FF2B5EF4-FFF2-40B4-BE49-F238E27FC236}">
                  <a16:creationId xmlns:a16="http://schemas.microsoft.com/office/drawing/2014/main" id="{65B3A067-28DF-4045-98B9-8AB601C03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263" y="942975"/>
              <a:ext cx="138113" cy="90488"/>
            </a:xfrm>
            <a:custGeom>
              <a:avLst/>
              <a:gdLst>
                <a:gd name="T0" fmla="*/ 87 w 87"/>
                <a:gd name="T1" fmla="*/ 57 h 57"/>
                <a:gd name="T2" fmla="*/ 82 w 87"/>
                <a:gd name="T3" fmla="*/ 0 h 57"/>
                <a:gd name="T4" fmla="*/ 2 w 87"/>
                <a:gd name="T5" fmla="*/ 0 h 57"/>
                <a:gd name="T6" fmla="*/ 0 w 87"/>
                <a:gd name="T7" fmla="*/ 57 h 57"/>
                <a:gd name="T8" fmla="*/ 87 w 8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7">
                  <a:moveTo>
                    <a:pt x="87" y="57"/>
                  </a:moveTo>
                  <a:lnTo>
                    <a:pt x="82" y="0"/>
                  </a:lnTo>
                  <a:lnTo>
                    <a:pt x="2" y="0"/>
                  </a:lnTo>
                  <a:lnTo>
                    <a:pt x="0" y="57"/>
                  </a:lnTo>
                  <a:lnTo>
                    <a:pt x="8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243">
              <a:extLst>
                <a:ext uri="{FF2B5EF4-FFF2-40B4-BE49-F238E27FC236}">
                  <a16:creationId xmlns:a16="http://schemas.microsoft.com/office/drawing/2014/main" id="{D55422C2-2EC6-4330-9706-99D91FB0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613" y="854075"/>
              <a:ext cx="123825" cy="74613"/>
            </a:xfrm>
            <a:custGeom>
              <a:avLst/>
              <a:gdLst>
                <a:gd name="T0" fmla="*/ 21 w 33"/>
                <a:gd name="T1" fmla="*/ 14 h 20"/>
                <a:gd name="T2" fmla="*/ 16 w 33"/>
                <a:gd name="T3" fmla="*/ 16 h 20"/>
                <a:gd name="T4" fmla="*/ 12 w 33"/>
                <a:gd name="T5" fmla="*/ 14 h 20"/>
                <a:gd name="T6" fmla="*/ 1 w 33"/>
                <a:gd name="T7" fmla="*/ 0 h 20"/>
                <a:gd name="T8" fmla="*/ 0 w 33"/>
                <a:gd name="T9" fmla="*/ 20 h 20"/>
                <a:gd name="T10" fmla="*/ 33 w 33"/>
                <a:gd name="T11" fmla="*/ 20 h 20"/>
                <a:gd name="T12" fmla="*/ 32 w 33"/>
                <a:gd name="T13" fmla="*/ 0 h 20"/>
                <a:gd name="T14" fmla="*/ 21 w 33"/>
                <a:gd name="T1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1" y="14"/>
                  </a:moveTo>
                  <a:cubicBezTo>
                    <a:pt x="20" y="15"/>
                    <a:pt x="18" y="16"/>
                    <a:pt x="16" y="16"/>
                  </a:cubicBezTo>
                  <a:cubicBezTo>
                    <a:pt x="15" y="16"/>
                    <a:pt x="13" y="15"/>
                    <a:pt x="12" y="14"/>
                  </a:cubicBezTo>
                  <a:cubicBezTo>
                    <a:pt x="10" y="12"/>
                    <a:pt x="6" y="6"/>
                    <a:pt x="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6"/>
                    <a:pt x="23" y="12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244">
              <a:extLst>
                <a:ext uri="{FF2B5EF4-FFF2-40B4-BE49-F238E27FC236}">
                  <a16:creationId xmlns:a16="http://schemas.microsoft.com/office/drawing/2014/main" id="{E6C7B011-0E20-408E-A4D2-91ECE939C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775" y="942975"/>
              <a:ext cx="79375" cy="90488"/>
            </a:xfrm>
            <a:custGeom>
              <a:avLst/>
              <a:gdLst>
                <a:gd name="T0" fmla="*/ 21 w 21"/>
                <a:gd name="T1" fmla="*/ 0 h 24"/>
                <a:gd name="T2" fmla="*/ 2 w 21"/>
                <a:gd name="T3" fmla="*/ 0 h 24"/>
                <a:gd name="T4" fmla="*/ 0 w 21"/>
                <a:gd name="T5" fmla="*/ 22 h 24"/>
                <a:gd name="T6" fmla="*/ 1 w 21"/>
                <a:gd name="T7" fmla="*/ 23 h 24"/>
                <a:gd name="T8" fmla="*/ 2 w 21"/>
                <a:gd name="T9" fmla="*/ 24 h 24"/>
                <a:gd name="T10" fmla="*/ 20 w 21"/>
                <a:gd name="T11" fmla="*/ 24 h 24"/>
                <a:gd name="T12" fmla="*/ 21 w 2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4">
                  <a:moveTo>
                    <a:pt x="2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20" y="24"/>
                    <a:pt x="20" y="24"/>
                    <a:pt x="20" y="24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245">
              <a:extLst>
                <a:ext uri="{FF2B5EF4-FFF2-40B4-BE49-F238E27FC236}">
                  <a16:creationId xmlns:a16="http://schemas.microsoft.com/office/drawing/2014/main" id="{3FA3263B-B4A7-4D98-B7FA-D3EC9E7FE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138" y="733425"/>
              <a:ext cx="58738" cy="90488"/>
            </a:xfrm>
            <a:custGeom>
              <a:avLst/>
              <a:gdLst>
                <a:gd name="T0" fmla="*/ 7 w 16"/>
                <a:gd name="T1" fmla="*/ 6 h 24"/>
                <a:gd name="T2" fmla="*/ 0 w 16"/>
                <a:gd name="T3" fmla="*/ 24 h 24"/>
                <a:gd name="T4" fmla="*/ 16 w 16"/>
                <a:gd name="T5" fmla="*/ 24 h 24"/>
                <a:gd name="T6" fmla="*/ 14 w 16"/>
                <a:gd name="T7" fmla="*/ 2 h 24"/>
                <a:gd name="T8" fmla="*/ 12 w 16"/>
                <a:gd name="T9" fmla="*/ 0 h 24"/>
                <a:gd name="T10" fmla="*/ 6 w 16"/>
                <a:gd name="T11" fmla="*/ 0 h 24"/>
                <a:gd name="T12" fmla="*/ 7 w 16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7" y="6"/>
                  </a:moveTo>
                  <a:cubicBezTo>
                    <a:pt x="7" y="11"/>
                    <a:pt x="4" y="18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7" y="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246">
              <a:extLst>
                <a:ext uri="{FF2B5EF4-FFF2-40B4-BE49-F238E27FC236}">
                  <a16:creationId xmlns:a16="http://schemas.microsoft.com/office/drawing/2014/main" id="{7BD72517-6E15-469C-AB97-56E745653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313" y="942975"/>
              <a:ext cx="79375" cy="90488"/>
            </a:xfrm>
            <a:custGeom>
              <a:avLst/>
              <a:gdLst>
                <a:gd name="T0" fmla="*/ 0 w 21"/>
                <a:gd name="T1" fmla="*/ 0 h 24"/>
                <a:gd name="T2" fmla="*/ 2 w 21"/>
                <a:gd name="T3" fmla="*/ 24 h 24"/>
                <a:gd name="T4" fmla="*/ 19 w 21"/>
                <a:gd name="T5" fmla="*/ 24 h 24"/>
                <a:gd name="T6" fmla="*/ 20 w 21"/>
                <a:gd name="T7" fmla="*/ 23 h 24"/>
                <a:gd name="T8" fmla="*/ 21 w 21"/>
                <a:gd name="T9" fmla="*/ 22 h 24"/>
                <a:gd name="T10" fmla="*/ 19 w 21"/>
                <a:gd name="T11" fmla="*/ 0 h 24"/>
                <a:gd name="T12" fmla="*/ 0 w 2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247">
              <a:extLst>
                <a:ext uri="{FF2B5EF4-FFF2-40B4-BE49-F238E27FC236}">
                  <a16:creationId xmlns:a16="http://schemas.microsoft.com/office/drawing/2014/main" id="{99BA7045-6812-4D02-B192-498B926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733425"/>
              <a:ext cx="60325" cy="90488"/>
            </a:xfrm>
            <a:custGeom>
              <a:avLst/>
              <a:gdLst>
                <a:gd name="T0" fmla="*/ 16 w 16"/>
                <a:gd name="T1" fmla="*/ 24 h 24"/>
                <a:gd name="T2" fmla="*/ 10 w 16"/>
                <a:gd name="T3" fmla="*/ 6 h 24"/>
                <a:gd name="T4" fmla="*/ 11 w 16"/>
                <a:gd name="T5" fmla="*/ 0 h 24"/>
                <a:gd name="T6" fmla="*/ 4 w 16"/>
                <a:gd name="T7" fmla="*/ 0 h 24"/>
                <a:gd name="T8" fmla="*/ 2 w 16"/>
                <a:gd name="T9" fmla="*/ 2 h 24"/>
                <a:gd name="T10" fmla="*/ 0 w 16"/>
                <a:gd name="T11" fmla="*/ 24 h 24"/>
                <a:gd name="T12" fmla="*/ 16 w 1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16" y="24"/>
                  </a:moveTo>
                  <a:cubicBezTo>
                    <a:pt x="13" y="18"/>
                    <a:pt x="10" y="11"/>
                    <a:pt x="10" y="6"/>
                  </a:cubicBezTo>
                  <a:cubicBezTo>
                    <a:pt x="10" y="4"/>
                    <a:pt x="10" y="2"/>
                    <a:pt x="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248">
              <a:extLst>
                <a:ext uri="{FF2B5EF4-FFF2-40B4-BE49-F238E27FC236}">
                  <a16:creationId xmlns:a16="http://schemas.microsoft.com/office/drawing/2014/main" id="{07EED54B-C4B6-422E-9CCB-F6078F4FF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388" y="673100"/>
              <a:ext cx="169863" cy="225425"/>
            </a:xfrm>
            <a:custGeom>
              <a:avLst/>
              <a:gdLst>
                <a:gd name="T0" fmla="*/ 22 w 45"/>
                <a:gd name="T1" fmla="*/ 0 h 60"/>
                <a:gd name="T2" fmla="*/ 0 w 45"/>
                <a:gd name="T3" fmla="*/ 22 h 60"/>
                <a:gd name="T4" fmla="*/ 21 w 45"/>
                <a:gd name="T5" fmla="*/ 59 h 60"/>
                <a:gd name="T6" fmla="*/ 22 w 45"/>
                <a:gd name="T7" fmla="*/ 60 h 60"/>
                <a:gd name="T8" fmla="*/ 24 w 45"/>
                <a:gd name="T9" fmla="*/ 59 h 60"/>
                <a:gd name="T10" fmla="*/ 45 w 45"/>
                <a:gd name="T11" fmla="*/ 22 h 60"/>
                <a:gd name="T12" fmla="*/ 22 w 45"/>
                <a:gd name="T13" fmla="*/ 0 h 60"/>
                <a:gd name="T14" fmla="*/ 22 w 45"/>
                <a:gd name="T15" fmla="*/ 32 h 60"/>
                <a:gd name="T16" fmla="*/ 13 w 45"/>
                <a:gd name="T17" fmla="*/ 22 h 60"/>
                <a:gd name="T18" fmla="*/ 22 w 45"/>
                <a:gd name="T19" fmla="*/ 13 h 60"/>
                <a:gd name="T20" fmla="*/ 32 w 45"/>
                <a:gd name="T21" fmla="*/ 22 h 60"/>
                <a:gd name="T22" fmla="*/ 22 w 45"/>
                <a:gd name="T2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0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20" y="58"/>
                    <a:pt x="21" y="59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3" y="60"/>
                    <a:pt x="24" y="60"/>
                    <a:pt x="24" y="59"/>
                  </a:cubicBezTo>
                  <a:cubicBezTo>
                    <a:pt x="25" y="58"/>
                    <a:pt x="45" y="34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32"/>
                  </a:moveTo>
                  <a:cubicBezTo>
                    <a:pt x="17" y="32"/>
                    <a:pt x="13" y="28"/>
                    <a:pt x="13" y="22"/>
                  </a:cubicBezTo>
                  <a:cubicBezTo>
                    <a:pt x="13" y="17"/>
                    <a:pt x="17" y="13"/>
                    <a:pt x="22" y="13"/>
                  </a:cubicBezTo>
                  <a:cubicBezTo>
                    <a:pt x="28" y="13"/>
                    <a:pt x="32" y="17"/>
                    <a:pt x="32" y="22"/>
                  </a:cubicBezTo>
                  <a:cubicBezTo>
                    <a:pt x="32" y="28"/>
                    <a:pt x="28" y="32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429C396-9299-425A-8098-48675FE645B3}"/>
              </a:ext>
            </a:extLst>
          </p:cNvPr>
          <p:cNvSpPr txBox="1"/>
          <p:nvPr/>
        </p:nvSpPr>
        <p:spPr>
          <a:xfrm>
            <a:off x="7305217" y="4502432"/>
            <a:ext cx="3316496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Synergistically, Synergistically utilize technically sound portals with,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5272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/>
      <p:bldP spid="30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>
            <a:extLst>
              <a:ext uri="{FF2B5EF4-FFF2-40B4-BE49-F238E27FC236}">
                <a16:creationId xmlns:a16="http://schemas.microsoft.com/office/drawing/2014/main" id="{1DA5F134-C8D3-434B-B357-DEF12EC2AB5F}"/>
              </a:ext>
            </a:extLst>
          </p:cNvPr>
          <p:cNvGrpSpPr/>
          <p:nvPr/>
        </p:nvGrpSpPr>
        <p:grpSpPr>
          <a:xfrm>
            <a:off x="1953715" y="2836910"/>
            <a:ext cx="8284569" cy="2355895"/>
            <a:chOff x="1408071" y="2321705"/>
            <a:chExt cx="9258854" cy="263295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B420C4E1-7887-4553-8F21-9C73C4A2D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071" y="2321705"/>
              <a:ext cx="3005592" cy="1732636"/>
            </a:xfrm>
            <a:custGeom>
              <a:avLst/>
              <a:gdLst>
                <a:gd name="T0" fmla="*/ 0 w 515"/>
                <a:gd name="T1" fmla="*/ 149 h 298"/>
                <a:gd name="T2" fmla="*/ 256 w 515"/>
                <a:gd name="T3" fmla="*/ 0 h 298"/>
                <a:gd name="T4" fmla="*/ 515 w 515"/>
                <a:gd name="T5" fmla="*/ 149 h 298"/>
                <a:gd name="T6" fmla="*/ 446 w 515"/>
                <a:gd name="T7" fmla="*/ 188 h 298"/>
                <a:gd name="T8" fmla="*/ 439 w 515"/>
                <a:gd name="T9" fmla="*/ 200 h 298"/>
                <a:gd name="T10" fmla="*/ 446 w 515"/>
                <a:gd name="T11" fmla="*/ 211 h 298"/>
                <a:gd name="T12" fmla="*/ 453 w 515"/>
                <a:gd name="T13" fmla="*/ 213 h 298"/>
                <a:gd name="T14" fmla="*/ 477 w 515"/>
                <a:gd name="T15" fmla="*/ 222 h 298"/>
                <a:gd name="T16" fmla="*/ 480 w 515"/>
                <a:gd name="T17" fmla="*/ 224 h 298"/>
                <a:gd name="T18" fmla="*/ 496 w 515"/>
                <a:gd name="T19" fmla="*/ 248 h 298"/>
                <a:gd name="T20" fmla="*/ 480 w 515"/>
                <a:gd name="T21" fmla="*/ 272 h 298"/>
                <a:gd name="T22" fmla="*/ 429 w 515"/>
                <a:gd name="T23" fmla="*/ 285 h 298"/>
                <a:gd name="T24" fmla="*/ 379 w 515"/>
                <a:gd name="T25" fmla="*/ 273 h 298"/>
                <a:gd name="T26" fmla="*/ 365 w 515"/>
                <a:gd name="T27" fmla="*/ 260 h 298"/>
                <a:gd name="T28" fmla="*/ 359 w 515"/>
                <a:gd name="T29" fmla="*/ 255 h 298"/>
                <a:gd name="T30" fmla="*/ 346 w 515"/>
                <a:gd name="T31" fmla="*/ 252 h 298"/>
                <a:gd name="T32" fmla="*/ 332 w 515"/>
                <a:gd name="T33" fmla="*/ 255 h 298"/>
                <a:gd name="T34" fmla="*/ 258 w 515"/>
                <a:gd name="T35" fmla="*/ 298 h 298"/>
                <a:gd name="T36" fmla="*/ 0 w 515"/>
                <a:gd name="T3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5" h="298">
                  <a:moveTo>
                    <a:pt x="0" y="149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515" y="149"/>
                    <a:pt x="515" y="149"/>
                    <a:pt x="515" y="149"/>
                  </a:cubicBezTo>
                  <a:cubicBezTo>
                    <a:pt x="446" y="188"/>
                    <a:pt x="446" y="188"/>
                    <a:pt x="446" y="188"/>
                  </a:cubicBezTo>
                  <a:cubicBezTo>
                    <a:pt x="442" y="191"/>
                    <a:pt x="439" y="195"/>
                    <a:pt x="439" y="200"/>
                  </a:cubicBezTo>
                  <a:cubicBezTo>
                    <a:pt x="439" y="204"/>
                    <a:pt x="442" y="208"/>
                    <a:pt x="446" y="211"/>
                  </a:cubicBezTo>
                  <a:cubicBezTo>
                    <a:pt x="448" y="212"/>
                    <a:pt x="451" y="213"/>
                    <a:pt x="453" y="213"/>
                  </a:cubicBezTo>
                  <a:cubicBezTo>
                    <a:pt x="462" y="215"/>
                    <a:pt x="471" y="218"/>
                    <a:pt x="477" y="222"/>
                  </a:cubicBezTo>
                  <a:cubicBezTo>
                    <a:pt x="478" y="223"/>
                    <a:pt x="479" y="223"/>
                    <a:pt x="480" y="224"/>
                  </a:cubicBezTo>
                  <a:cubicBezTo>
                    <a:pt x="491" y="231"/>
                    <a:pt x="496" y="239"/>
                    <a:pt x="496" y="248"/>
                  </a:cubicBezTo>
                  <a:cubicBezTo>
                    <a:pt x="496" y="257"/>
                    <a:pt x="490" y="265"/>
                    <a:pt x="480" y="272"/>
                  </a:cubicBezTo>
                  <a:cubicBezTo>
                    <a:pt x="467" y="280"/>
                    <a:pt x="448" y="285"/>
                    <a:pt x="429" y="285"/>
                  </a:cubicBezTo>
                  <a:cubicBezTo>
                    <a:pt x="410" y="285"/>
                    <a:pt x="393" y="281"/>
                    <a:pt x="379" y="273"/>
                  </a:cubicBezTo>
                  <a:cubicBezTo>
                    <a:pt x="373" y="269"/>
                    <a:pt x="368" y="265"/>
                    <a:pt x="365" y="260"/>
                  </a:cubicBezTo>
                  <a:cubicBezTo>
                    <a:pt x="363" y="258"/>
                    <a:pt x="362" y="256"/>
                    <a:pt x="359" y="255"/>
                  </a:cubicBezTo>
                  <a:cubicBezTo>
                    <a:pt x="356" y="253"/>
                    <a:pt x="351" y="252"/>
                    <a:pt x="346" y="252"/>
                  </a:cubicBezTo>
                  <a:cubicBezTo>
                    <a:pt x="340" y="252"/>
                    <a:pt x="336" y="253"/>
                    <a:pt x="332" y="255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A20BF5A8-0C02-41D5-8EC5-AF6ED73FF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507" y="3222023"/>
              <a:ext cx="3002871" cy="1732636"/>
            </a:xfrm>
            <a:custGeom>
              <a:avLst/>
              <a:gdLst>
                <a:gd name="T0" fmla="*/ 0 w 514"/>
                <a:gd name="T1" fmla="*/ 149 h 298"/>
                <a:gd name="T2" fmla="*/ 69 w 514"/>
                <a:gd name="T3" fmla="*/ 109 h 298"/>
                <a:gd name="T4" fmla="*/ 76 w 514"/>
                <a:gd name="T5" fmla="*/ 107 h 298"/>
                <a:gd name="T6" fmla="*/ 85 w 514"/>
                <a:gd name="T7" fmla="*/ 109 h 298"/>
                <a:gd name="T8" fmla="*/ 86 w 514"/>
                <a:gd name="T9" fmla="*/ 111 h 298"/>
                <a:gd name="T10" fmla="*/ 105 w 514"/>
                <a:gd name="T11" fmla="*/ 127 h 298"/>
                <a:gd name="T12" fmla="*/ 160 w 514"/>
                <a:gd name="T13" fmla="*/ 141 h 298"/>
                <a:gd name="T14" fmla="*/ 216 w 514"/>
                <a:gd name="T15" fmla="*/ 126 h 298"/>
                <a:gd name="T16" fmla="*/ 238 w 514"/>
                <a:gd name="T17" fmla="*/ 93 h 298"/>
                <a:gd name="T18" fmla="*/ 217 w 514"/>
                <a:gd name="T19" fmla="*/ 60 h 298"/>
                <a:gd name="T20" fmla="*/ 214 w 514"/>
                <a:gd name="T21" fmla="*/ 58 h 298"/>
                <a:gd name="T22" fmla="*/ 187 w 514"/>
                <a:gd name="T23" fmla="*/ 48 h 298"/>
                <a:gd name="T24" fmla="*/ 183 w 514"/>
                <a:gd name="T25" fmla="*/ 46 h 298"/>
                <a:gd name="T26" fmla="*/ 181 w 514"/>
                <a:gd name="T27" fmla="*/ 44 h 298"/>
                <a:gd name="T28" fmla="*/ 182 w 514"/>
                <a:gd name="T29" fmla="*/ 43 h 298"/>
                <a:gd name="T30" fmla="*/ 256 w 514"/>
                <a:gd name="T31" fmla="*/ 0 h 298"/>
                <a:gd name="T32" fmla="*/ 330 w 514"/>
                <a:gd name="T33" fmla="*/ 43 h 298"/>
                <a:gd name="T34" fmla="*/ 344 w 514"/>
                <a:gd name="T35" fmla="*/ 46 h 298"/>
                <a:gd name="T36" fmla="*/ 363 w 514"/>
                <a:gd name="T37" fmla="*/ 38 h 298"/>
                <a:gd name="T38" fmla="*/ 381 w 514"/>
                <a:gd name="T39" fmla="*/ 23 h 298"/>
                <a:gd name="T40" fmla="*/ 427 w 514"/>
                <a:gd name="T41" fmla="*/ 13 h 298"/>
                <a:gd name="T42" fmla="*/ 474 w 514"/>
                <a:gd name="T43" fmla="*/ 24 h 298"/>
                <a:gd name="T44" fmla="*/ 476 w 514"/>
                <a:gd name="T45" fmla="*/ 25 h 298"/>
                <a:gd name="T46" fmla="*/ 495 w 514"/>
                <a:gd name="T47" fmla="*/ 50 h 298"/>
                <a:gd name="T48" fmla="*/ 477 w 514"/>
                <a:gd name="T49" fmla="*/ 76 h 298"/>
                <a:gd name="T50" fmla="*/ 453 w 514"/>
                <a:gd name="T51" fmla="*/ 85 h 298"/>
                <a:gd name="T52" fmla="*/ 439 w 514"/>
                <a:gd name="T53" fmla="*/ 97 h 298"/>
                <a:gd name="T54" fmla="*/ 446 w 514"/>
                <a:gd name="T55" fmla="*/ 109 h 298"/>
                <a:gd name="T56" fmla="*/ 514 w 514"/>
                <a:gd name="T57" fmla="*/ 149 h 298"/>
                <a:gd name="T58" fmla="*/ 258 w 514"/>
                <a:gd name="T59" fmla="*/ 298 h 298"/>
                <a:gd name="T60" fmla="*/ 0 w 514"/>
                <a:gd name="T61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4" h="298">
                  <a:moveTo>
                    <a:pt x="0" y="149"/>
                  </a:moveTo>
                  <a:cubicBezTo>
                    <a:pt x="69" y="109"/>
                    <a:pt x="69" y="109"/>
                    <a:pt x="69" y="109"/>
                  </a:cubicBezTo>
                  <a:cubicBezTo>
                    <a:pt x="71" y="108"/>
                    <a:pt x="74" y="107"/>
                    <a:pt x="76" y="107"/>
                  </a:cubicBezTo>
                  <a:cubicBezTo>
                    <a:pt x="80" y="107"/>
                    <a:pt x="83" y="108"/>
                    <a:pt x="85" y="109"/>
                  </a:cubicBezTo>
                  <a:cubicBezTo>
                    <a:pt x="86" y="110"/>
                    <a:pt x="86" y="110"/>
                    <a:pt x="86" y="111"/>
                  </a:cubicBezTo>
                  <a:cubicBezTo>
                    <a:pt x="91" y="117"/>
                    <a:pt x="97" y="123"/>
                    <a:pt x="105" y="127"/>
                  </a:cubicBezTo>
                  <a:cubicBezTo>
                    <a:pt x="120" y="136"/>
                    <a:pt x="139" y="141"/>
                    <a:pt x="160" y="141"/>
                  </a:cubicBezTo>
                  <a:cubicBezTo>
                    <a:pt x="181" y="141"/>
                    <a:pt x="201" y="135"/>
                    <a:pt x="216" y="126"/>
                  </a:cubicBezTo>
                  <a:cubicBezTo>
                    <a:pt x="230" y="117"/>
                    <a:pt x="238" y="105"/>
                    <a:pt x="238" y="93"/>
                  </a:cubicBezTo>
                  <a:cubicBezTo>
                    <a:pt x="238" y="80"/>
                    <a:pt x="231" y="68"/>
                    <a:pt x="217" y="60"/>
                  </a:cubicBezTo>
                  <a:cubicBezTo>
                    <a:pt x="216" y="59"/>
                    <a:pt x="215" y="58"/>
                    <a:pt x="214" y="58"/>
                  </a:cubicBezTo>
                  <a:cubicBezTo>
                    <a:pt x="206" y="53"/>
                    <a:pt x="197" y="50"/>
                    <a:pt x="187" y="48"/>
                  </a:cubicBezTo>
                  <a:cubicBezTo>
                    <a:pt x="185" y="47"/>
                    <a:pt x="184" y="47"/>
                    <a:pt x="183" y="46"/>
                  </a:cubicBezTo>
                  <a:cubicBezTo>
                    <a:pt x="181" y="45"/>
                    <a:pt x="181" y="45"/>
                    <a:pt x="181" y="44"/>
                  </a:cubicBezTo>
                  <a:cubicBezTo>
                    <a:pt x="181" y="44"/>
                    <a:pt x="181" y="44"/>
                    <a:pt x="182" y="43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34" y="45"/>
                    <a:pt x="339" y="46"/>
                    <a:pt x="344" y="46"/>
                  </a:cubicBezTo>
                  <a:cubicBezTo>
                    <a:pt x="351" y="46"/>
                    <a:pt x="359" y="44"/>
                    <a:pt x="363" y="38"/>
                  </a:cubicBezTo>
                  <a:cubicBezTo>
                    <a:pt x="367" y="33"/>
                    <a:pt x="373" y="28"/>
                    <a:pt x="381" y="23"/>
                  </a:cubicBezTo>
                  <a:cubicBezTo>
                    <a:pt x="393" y="17"/>
                    <a:pt x="410" y="13"/>
                    <a:pt x="427" y="13"/>
                  </a:cubicBezTo>
                  <a:cubicBezTo>
                    <a:pt x="445" y="13"/>
                    <a:pt x="462" y="17"/>
                    <a:pt x="474" y="24"/>
                  </a:cubicBezTo>
                  <a:cubicBezTo>
                    <a:pt x="475" y="24"/>
                    <a:pt x="476" y="25"/>
                    <a:pt x="476" y="25"/>
                  </a:cubicBezTo>
                  <a:cubicBezTo>
                    <a:pt x="488" y="32"/>
                    <a:pt x="495" y="41"/>
                    <a:pt x="495" y="50"/>
                  </a:cubicBezTo>
                  <a:cubicBezTo>
                    <a:pt x="495" y="60"/>
                    <a:pt x="489" y="69"/>
                    <a:pt x="477" y="76"/>
                  </a:cubicBezTo>
                  <a:cubicBezTo>
                    <a:pt x="470" y="80"/>
                    <a:pt x="462" y="83"/>
                    <a:pt x="453" y="85"/>
                  </a:cubicBezTo>
                  <a:cubicBezTo>
                    <a:pt x="445" y="86"/>
                    <a:pt x="439" y="91"/>
                    <a:pt x="439" y="97"/>
                  </a:cubicBezTo>
                  <a:cubicBezTo>
                    <a:pt x="438" y="102"/>
                    <a:pt x="440" y="106"/>
                    <a:pt x="446" y="109"/>
                  </a:cubicBezTo>
                  <a:cubicBezTo>
                    <a:pt x="514" y="149"/>
                    <a:pt x="514" y="149"/>
                    <a:pt x="514" y="149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43594CD6-0688-46CA-B7F4-CD8EE83DD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062" y="2321705"/>
              <a:ext cx="3008311" cy="1732636"/>
            </a:xfrm>
            <a:custGeom>
              <a:avLst/>
              <a:gdLst>
                <a:gd name="T0" fmla="*/ 184 w 515"/>
                <a:gd name="T1" fmla="*/ 255 h 298"/>
                <a:gd name="T2" fmla="*/ 182 w 515"/>
                <a:gd name="T3" fmla="*/ 253 h 298"/>
                <a:gd name="T4" fmla="*/ 188 w 515"/>
                <a:gd name="T5" fmla="*/ 250 h 298"/>
                <a:gd name="T6" fmla="*/ 218 w 515"/>
                <a:gd name="T7" fmla="*/ 238 h 298"/>
                <a:gd name="T8" fmla="*/ 239 w 515"/>
                <a:gd name="T9" fmla="*/ 205 h 298"/>
                <a:gd name="T10" fmla="*/ 217 w 515"/>
                <a:gd name="T11" fmla="*/ 172 h 298"/>
                <a:gd name="T12" fmla="*/ 215 w 515"/>
                <a:gd name="T13" fmla="*/ 171 h 298"/>
                <a:gd name="T14" fmla="*/ 160 w 515"/>
                <a:gd name="T15" fmla="*/ 157 h 298"/>
                <a:gd name="T16" fmla="*/ 105 w 515"/>
                <a:gd name="T17" fmla="*/ 171 h 298"/>
                <a:gd name="T18" fmla="*/ 87 w 515"/>
                <a:gd name="T19" fmla="*/ 187 h 298"/>
                <a:gd name="T20" fmla="*/ 77 w 515"/>
                <a:gd name="T21" fmla="*/ 190 h 298"/>
                <a:gd name="T22" fmla="*/ 70 w 515"/>
                <a:gd name="T23" fmla="*/ 189 h 298"/>
                <a:gd name="T24" fmla="*/ 0 w 515"/>
                <a:gd name="T25" fmla="*/ 149 h 298"/>
                <a:gd name="T26" fmla="*/ 257 w 515"/>
                <a:gd name="T27" fmla="*/ 0 h 298"/>
                <a:gd name="T28" fmla="*/ 515 w 515"/>
                <a:gd name="T29" fmla="*/ 149 h 298"/>
                <a:gd name="T30" fmla="*/ 446 w 515"/>
                <a:gd name="T31" fmla="*/ 188 h 298"/>
                <a:gd name="T32" fmla="*/ 439 w 515"/>
                <a:gd name="T33" fmla="*/ 199 h 298"/>
                <a:gd name="T34" fmla="*/ 446 w 515"/>
                <a:gd name="T35" fmla="*/ 211 h 298"/>
                <a:gd name="T36" fmla="*/ 453 w 515"/>
                <a:gd name="T37" fmla="*/ 213 h 298"/>
                <a:gd name="T38" fmla="*/ 478 w 515"/>
                <a:gd name="T39" fmla="*/ 222 h 298"/>
                <a:gd name="T40" fmla="*/ 496 w 515"/>
                <a:gd name="T41" fmla="*/ 248 h 298"/>
                <a:gd name="T42" fmla="*/ 476 w 515"/>
                <a:gd name="T43" fmla="*/ 274 h 298"/>
                <a:gd name="T44" fmla="*/ 429 w 515"/>
                <a:gd name="T45" fmla="*/ 285 h 298"/>
                <a:gd name="T46" fmla="*/ 382 w 515"/>
                <a:gd name="T47" fmla="*/ 274 h 298"/>
                <a:gd name="T48" fmla="*/ 380 w 515"/>
                <a:gd name="T49" fmla="*/ 273 h 298"/>
                <a:gd name="T50" fmla="*/ 365 w 515"/>
                <a:gd name="T51" fmla="*/ 260 h 298"/>
                <a:gd name="T52" fmla="*/ 359 w 515"/>
                <a:gd name="T53" fmla="*/ 255 h 298"/>
                <a:gd name="T54" fmla="*/ 346 w 515"/>
                <a:gd name="T55" fmla="*/ 252 h 298"/>
                <a:gd name="T56" fmla="*/ 332 w 515"/>
                <a:gd name="T57" fmla="*/ 255 h 298"/>
                <a:gd name="T58" fmla="*/ 258 w 515"/>
                <a:gd name="T59" fmla="*/ 298 h 298"/>
                <a:gd name="T60" fmla="*/ 184 w 515"/>
                <a:gd name="T61" fmla="*/ 25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5" h="298">
                  <a:moveTo>
                    <a:pt x="184" y="255"/>
                  </a:moveTo>
                  <a:cubicBezTo>
                    <a:pt x="183" y="254"/>
                    <a:pt x="182" y="253"/>
                    <a:pt x="182" y="253"/>
                  </a:cubicBezTo>
                  <a:cubicBezTo>
                    <a:pt x="182" y="253"/>
                    <a:pt x="184" y="251"/>
                    <a:pt x="188" y="250"/>
                  </a:cubicBezTo>
                  <a:cubicBezTo>
                    <a:pt x="199" y="248"/>
                    <a:pt x="209" y="244"/>
                    <a:pt x="218" y="238"/>
                  </a:cubicBezTo>
                  <a:cubicBezTo>
                    <a:pt x="232" y="229"/>
                    <a:pt x="239" y="218"/>
                    <a:pt x="239" y="205"/>
                  </a:cubicBezTo>
                  <a:cubicBezTo>
                    <a:pt x="239" y="192"/>
                    <a:pt x="231" y="181"/>
                    <a:pt x="217" y="172"/>
                  </a:cubicBezTo>
                  <a:cubicBezTo>
                    <a:pt x="216" y="171"/>
                    <a:pt x="215" y="171"/>
                    <a:pt x="215" y="171"/>
                  </a:cubicBezTo>
                  <a:cubicBezTo>
                    <a:pt x="200" y="162"/>
                    <a:pt x="181" y="157"/>
                    <a:pt x="160" y="157"/>
                  </a:cubicBezTo>
                  <a:cubicBezTo>
                    <a:pt x="139" y="157"/>
                    <a:pt x="120" y="162"/>
                    <a:pt x="105" y="171"/>
                  </a:cubicBezTo>
                  <a:cubicBezTo>
                    <a:pt x="97" y="175"/>
                    <a:pt x="91" y="181"/>
                    <a:pt x="87" y="187"/>
                  </a:cubicBezTo>
                  <a:cubicBezTo>
                    <a:pt x="86" y="189"/>
                    <a:pt x="82" y="190"/>
                    <a:pt x="77" y="190"/>
                  </a:cubicBezTo>
                  <a:cubicBezTo>
                    <a:pt x="74" y="190"/>
                    <a:pt x="72" y="190"/>
                    <a:pt x="70" y="18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515" y="149"/>
                    <a:pt x="515" y="149"/>
                    <a:pt x="515" y="149"/>
                  </a:cubicBezTo>
                  <a:cubicBezTo>
                    <a:pt x="446" y="188"/>
                    <a:pt x="446" y="188"/>
                    <a:pt x="446" y="188"/>
                  </a:cubicBezTo>
                  <a:cubicBezTo>
                    <a:pt x="442" y="191"/>
                    <a:pt x="439" y="195"/>
                    <a:pt x="439" y="199"/>
                  </a:cubicBezTo>
                  <a:cubicBezTo>
                    <a:pt x="439" y="204"/>
                    <a:pt x="442" y="208"/>
                    <a:pt x="446" y="211"/>
                  </a:cubicBezTo>
                  <a:cubicBezTo>
                    <a:pt x="448" y="212"/>
                    <a:pt x="451" y="213"/>
                    <a:pt x="453" y="213"/>
                  </a:cubicBezTo>
                  <a:cubicBezTo>
                    <a:pt x="463" y="215"/>
                    <a:pt x="471" y="218"/>
                    <a:pt x="478" y="222"/>
                  </a:cubicBezTo>
                  <a:cubicBezTo>
                    <a:pt x="490" y="229"/>
                    <a:pt x="497" y="239"/>
                    <a:pt x="496" y="248"/>
                  </a:cubicBezTo>
                  <a:cubicBezTo>
                    <a:pt x="496" y="258"/>
                    <a:pt x="489" y="267"/>
                    <a:pt x="476" y="274"/>
                  </a:cubicBezTo>
                  <a:cubicBezTo>
                    <a:pt x="463" y="281"/>
                    <a:pt x="447" y="285"/>
                    <a:pt x="429" y="285"/>
                  </a:cubicBezTo>
                  <a:cubicBezTo>
                    <a:pt x="411" y="285"/>
                    <a:pt x="395" y="281"/>
                    <a:pt x="382" y="274"/>
                  </a:cubicBezTo>
                  <a:cubicBezTo>
                    <a:pt x="381" y="274"/>
                    <a:pt x="380" y="273"/>
                    <a:pt x="380" y="273"/>
                  </a:cubicBezTo>
                  <a:cubicBezTo>
                    <a:pt x="373" y="269"/>
                    <a:pt x="368" y="265"/>
                    <a:pt x="365" y="260"/>
                  </a:cubicBezTo>
                  <a:cubicBezTo>
                    <a:pt x="363" y="258"/>
                    <a:pt x="362" y="256"/>
                    <a:pt x="359" y="255"/>
                  </a:cubicBezTo>
                  <a:cubicBezTo>
                    <a:pt x="356" y="253"/>
                    <a:pt x="351" y="252"/>
                    <a:pt x="346" y="252"/>
                  </a:cubicBezTo>
                  <a:cubicBezTo>
                    <a:pt x="341" y="252"/>
                    <a:pt x="336" y="253"/>
                    <a:pt x="332" y="255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184" y="255"/>
                  </a:ln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FFA3230-9797-479C-B328-FBC64CA39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773" y="2321705"/>
              <a:ext cx="3000152" cy="1732636"/>
            </a:xfrm>
            <a:custGeom>
              <a:avLst/>
              <a:gdLst>
                <a:gd name="T0" fmla="*/ 514 w 514"/>
                <a:gd name="T1" fmla="*/ 149 h 298"/>
                <a:gd name="T2" fmla="*/ 485 w 514"/>
                <a:gd name="T3" fmla="*/ 166 h 298"/>
                <a:gd name="T4" fmla="*/ 446 w 514"/>
                <a:gd name="T5" fmla="*/ 189 h 298"/>
                <a:gd name="T6" fmla="*/ 332 w 514"/>
                <a:gd name="T7" fmla="*/ 255 h 298"/>
                <a:gd name="T8" fmla="*/ 331 w 514"/>
                <a:gd name="T9" fmla="*/ 255 h 298"/>
                <a:gd name="T10" fmla="*/ 327 w 514"/>
                <a:gd name="T11" fmla="*/ 257 h 298"/>
                <a:gd name="T12" fmla="*/ 324 w 514"/>
                <a:gd name="T13" fmla="*/ 259 h 298"/>
                <a:gd name="T14" fmla="*/ 321 w 514"/>
                <a:gd name="T15" fmla="*/ 261 h 298"/>
                <a:gd name="T16" fmla="*/ 318 w 514"/>
                <a:gd name="T17" fmla="*/ 263 h 298"/>
                <a:gd name="T18" fmla="*/ 258 w 514"/>
                <a:gd name="T19" fmla="*/ 298 h 298"/>
                <a:gd name="T20" fmla="*/ 183 w 514"/>
                <a:gd name="T21" fmla="*/ 255 h 298"/>
                <a:gd name="T22" fmla="*/ 182 w 514"/>
                <a:gd name="T23" fmla="*/ 253 h 298"/>
                <a:gd name="T24" fmla="*/ 187 w 514"/>
                <a:gd name="T25" fmla="*/ 250 h 298"/>
                <a:gd name="T26" fmla="*/ 218 w 514"/>
                <a:gd name="T27" fmla="*/ 238 h 298"/>
                <a:gd name="T28" fmla="*/ 239 w 514"/>
                <a:gd name="T29" fmla="*/ 205 h 298"/>
                <a:gd name="T30" fmla="*/ 216 w 514"/>
                <a:gd name="T31" fmla="*/ 172 h 298"/>
                <a:gd name="T32" fmla="*/ 214 w 514"/>
                <a:gd name="T33" fmla="*/ 171 h 298"/>
                <a:gd name="T34" fmla="*/ 160 w 514"/>
                <a:gd name="T35" fmla="*/ 157 h 298"/>
                <a:gd name="T36" fmla="*/ 105 w 514"/>
                <a:gd name="T37" fmla="*/ 171 h 298"/>
                <a:gd name="T38" fmla="*/ 87 w 514"/>
                <a:gd name="T39" fmla="*/ 187 h 298"/>
                <a:gd name="T40" fmla="*/ 77 w 514"/>
                <a:gd name="T41" fmla="*/ 190 h 298"/>
                <a:gd name="T42" fmla="*/ 69 w 514"/>
                <a:gd name="T43" fmla="*/ 189 h 298"/>
                <a:gd name="T44" fmla="*/ 0 w 514"/>
                <a:gd name="T45" fmla="*/ 149 h 298"/>
                <a:gd name="T46" fmla="*/ 256 w 514"/>
                <a:gd name="T47" fmla="*/ 0 h 298"/>
                <a:gd name="T48" fmla="*/ 514 w 514"/>
                <a:gd name="T49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4" h="298">
                  <a:moveTo>
                    <a:pt x="514" y="149"/>
                  </a:moveTo>
                  <a:cubicBezTo>
                    <a:pt x="485" y="166"/>
                    <a:pt x="485" y="166"/>
                    <a:pt x="485" y="166"/>
                  </a:cubicBezTo>
                  <a:cubicBezTo>
                    <a:pt x="484" y="166"/>
                    <a:pt x="468" y="176"/>
                    <a:pt x="446" y="189"/>
                  </a:cubicBezTo>
                  <a:cubicBezTo>
                    <a:pt x="409" y="210"/>
                    <a:pt x="356" y="241"/>
                    <a:pt x="332" y="255"/>
                  </a:cubicBezTo>
                  <a:cubicBezTo>
                    <a:pt x="332" y="255"/>
                    <a:pt x="331" y="255"/>
                    <a:pt x="331" y="255"/>
                  </a:cubicBezTo>
                  <a:cubicBezTo>
                    <a:pt x="327" y="257"/>
                    <a:pt x="327" y="257"/>
                    <a:pt x="327" y="257"/>
                  </a:cubicBezTo>
                  <a:cubicBezTo>
                    <a:pt x="326" y="258"/>
                    <a:pt x="325" y="259"/>
                    <a:pt x="324" y="259"/>
                  </a:cubicBezTo>
                  <a:cubicBezTo>
                    <a:pt x="321" y="261"/>
                    <a:pt x="321" y="261"/>
                    <a:pt x="321" y="261"/>
                  </a:cubicBezTo>
                  <a:cubicBezTo>
                    <a:pt x="319" y="262"/>
                    <a:pt x="318" y="263"/>
                    <a:pt x="318" y="263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183" y="255"/>
                    <a:pt x="183" y="255"/>
                    <a:pt x="183" y="255"/>
                  </a:cubicBezTo>
                  <a:cubicBezTo>
                    <a:pt x="182" y="254"/>
                    <a:pt x="182" y="253"/>
                    <a:pt x="182" y="253"/>
                  </a:cubicBezTo>
                  <a:cubicBezTo>
                    <a:pt x="182" y="253"/>
                    <a:pt x="184" y="251"/>
                    <a:pt x="187" y="250"/>
                  </a:cubicBezTo>
                  <a:cubicBezTo>
                    <a:pt x="199" y="248"/>
                    <a:pt x="209" y="244"/>
                    <a:pt x="218" y="238"/>
                  </a:cubicBezTo>
                  <a:cubicBezTo>
                    <a:pt x="231" y="229"/>
                    <a:pt x="239" y="218"/>
                    <a:pt x="239" y="205"/>
                  </a:cubicBezTo>
                  <a:cubicBezTo>
                    <a:pt x="239" y="192"/>
                    <a:pt x="231" y="181"/>
                    <a:pt x="216" y="172"/>
                  </a:cubicBezTo>
                  <a:cubicBezTo>
                    <a:pt x="216" y="171"/>
                    <a:pt x="215" y="171"/>
                    <a:pt x="214" y="171"/>
                  </a:cubicBezTo>
                  <a:cubicBezTo>
                    <a:pt x="200" y="162"/>
                    <a:pt x="180" y="157"/>
                    <a:pt x="160" y="157"/>
                  </a:cubicBezTo>
                  <a:cubicBezTo>
                    <a:pt x="139" y="157"/>
                    <a:pt x="120" y="162"/>
                    <a:pt x="105" y="171"/>
                  </a:cubicBezTo>
                  <a:cubicBezTo>
                    <a:pt x="97" y="175"/>
                    <a:pt x="91" y="181"/>
                    <a:pt x="87" y="187"/>
                  </a:cubicBezTo>
                  <a:cubicBezTo>
                    <a:pt x="86" y="189"/>
                    <a:pt x="82" y="190"/>
                    <a:pt x="77" y="190"/>
                  </a:cubicBezTo>
                  <a:cubicBezTo>
                    <a:pt x="74" y="190"/>
                    <a:pt x="71" y="190"/>
                    <a:pt x="69" y="18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56" y="0"/>
                    <a:pt x="256" y="0"/>
                    <a:pt x="256" y="0"/>
                  </a:cubicBezTo>
                  <a:lnTo>
                    <a:pt x="514" y="149"/>
                  </a:ln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A791E1B-776C-4EF5-9C76-313421465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217" y="3222023"/>
              <a:ext cx="3005592" cy="1732636"/>
            </a:xfrm>
            <a:custGeom>
              <a:avLst/>
              <a:gdLst>
                <a:gd name="T0" fmla="*/ 0 w 515"/>
                <a:gd name="T1" fmla="*/ 149 h 298"/>
                <a:gd name="T2" fmla="*/ 69 w 515"/>
                <a:gd name="T3" fmla="*/ 109 h 298"/>
                <a:gd name="T4" fmla="*/ 77 w 515"/>
                <a:gd name="T5" fmla="*/ 107 h 298"/>
                <a:gd name="T6" fmla="*/ 85 w 515"/>
                <a:gd name="T7" fmla="*/ 109 h 298"/>
                <a:gd name="T8" fmla="*/ 87 w 515"/>
                <a:gd name="T9" fmla="*/ 111 h 298"/>
                <a:gd name="T10" fmla="*/ 105 w 515"/>
                <a:gd name="T11" fmla="*/ 127 h 298"/>
                <a:gd name="T12" fmla="*/ 160 w 515"/>
                <a:gd name="T13" fmla="*/ 141 h 298"/>
                <a:gd name="T14" fmla="*/ 216 w 515"/>
                <a:gd name="T15" fmla="*/ 126 h 298"/>
                <a:gd name="T16" fmla="*/ 238 w 515"/>
                <a:gd name="T17" fmla="*/ 93 h 298"/>
                <a:gd name="T18" fmla="*/ 217 w 515"/>
                <a:gd name="T19" fmla="*/ 60 h 298"/>
                <a:gd name="T20" fmla="*/ 214 w 515"/>
                <a:gd name="T21" fmla="*/ 58 h 298"/>
                <a:gd name="T22" fmla="*/ 187 w 515"/>
                <a:gd name="T23" fmla="*/ 48 h 298"/>
                <a:gd name="T24" fmla="*/ 183 w 515"/>
                <a:gd name="T25" fmla="*/ 46 h 298"/>
                <a:gd name="T26" fmla="*/ 181 w 515"/>
                <a:gd name="T27" fmla="*/ 44 h 298"/>
                <a:gd name="T28" fmla="*/ 182 w 515"/>
                <a:gd name="T29" fmla="*/ 43 h 298"/>
                <a:gd name="T30" fmla="*/ 256 w 515"/>
                <a:gd name="T31" fmla="*/ 0 h 298"/>
                <a:gd name="T32" fmla="*/ 331 w 515"/>
                <a:gd name="T33" fmla="*/ 43 h 298"/>
                <a:gd name="T34" fmla="*/ 344 w 515"/>
                <a:gd name="T35" fmla="*/ 46 h 298"/>
                <a:gd name="T36" fmla="*/ 363 w 515"/>
                <a:gd name="T37" fmla="*/ 38 h 298"/>
                <a:gd name="T38" fmla="*/ 381 w 515"/>
                <a:gd name="T39" fmla="*/ 23 h 298"/>
                <a:gd name="T40" fmla="*/ 427 w 515"/>
                <a:gd name="T41" fmla="*/ 13 h 298"/>
                <a:gd name="T42" fmla="*/ 474 w 515"/>
                <a:gd name="T43" fmla="*/ 24 h 298"/>
                <a:gd name="T44" fmla="*/ 476 w 515"/>
                <a:gd name="T45" fmla="*/ 25 h 298"/>
                <a:gd name="T46" fmla="*/ 495 w 515"/>
                <a:gd name="T47" fmla="*/ 50 h 298"/>
                <a:gd name="T48" fmla="*/ 477 w 515"/>
                <a:gd name="T49" fmla="*/ 76 h 298"/>
                <a:gd name="T50" fmla="*/ 453 w 515"/>
                <a:gd name="T51" fmla="*/ 85 h 298"/>
                <a:gd name="T52" fmla="*/ 439 w 515"/>
                <a:gd name="T53" fmla="*/ 97 h 298"/>
                <a:gd name="T54" fmla="*/ 446 w 515"/>
                <a:gd name="T55" fmla="*/ 109 h 298"/>
                <a:gd name="T56" fmla="*/ 515 w 515"/>
                <a:gd name="T57" fmla="*/ 149 h 298"/>
                <a:gd name="T58" fmla="*/ 258 w 515"/>
                <a:gd name="T59" fmla="*/ 298 h 298"/>
                <a:gd name="T60" fmla="*/ 0 w 515"/>
                <a:gd name="T61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5" h="298">
                  <a:moveTo>
                    <a:pt x="0" y="149"/>
                  </a:moveTo>
                  <a:cubicBezTo>
                    <a:pt x="69" y="109"/>
                    <a:pt x="69" y="109"/>
                    <a:pt x="69" y="109"/>
                  </a:cubicBezTo>
                  <a:cubicBezTo>
                    <a:pt x="71" y="108"/>
                    <a:pt x="74" y="107"/>
                    <a:pt x="77" y="107"/>
                  </a:cubicBezTo>
                  <a:cubicBezTo>
                    <a:pt x="80" y="107"/>
                    <a:pt x="83" y="108"/>
                    <a:pt x="85" y="109"/>
                  </a:cubicBezTo>
                  <a:cubicBezTo>
                    <a:pt x="86" y="110"/>
                    <a:pt x="86" y="110"/>
                    <a:pt x="87" y="111"/>
                  </a:cubicBezTo>
                  <a:cubicBezTo>
                    <a:pt x="91" y="117"/>
                    <a:pt x="97" y="123"/>
                    <a:pt x="105" y="127"/>
                  </a:cubicBezTo>
                  <a:cubicBezTo>
                    <a:pt x="120" y="136"/>
                    <a:pt x="139" y="141"/>
                    <a:pt x="160" y="141"/>
                  </a:cubicBezTo>
                  <a:cubicBezTo>
                    <a:pt x="181" y="141"/>
                    <a:pt x="202" y="135"/>
                    <a:pt x="216" y="126"/>
                  </a:cubicBezTo>
                  <a:cubicBezTo>
                    <a:pt x="230" y="117"/>
                    <a:pt x="238" y="105"/>
                    <a:pt x="238" y="93"/>
                  </a:cubicBezTo>
                  <a:cubicBezTo>
                    <a:pt x="238" y="80"/>
                    <a:pt x="231" y="68"/>
                    <a:pt x="217" y="60"/>
                  </a:cubicBezTo>
                  <a:cubicBezTo>
                    <a:pt x="216" y="59"/>
                    <a:pt x="215" y="58"/>
                    <a:pt x="214" y="58"/>
                  </a:cubicBezTo>
                  <a:cubicBezTo>
                    <a:pt x="206" y="53"/>
                    <a:pt x="197" y="50"/>
                    <a:pt x="187" y="48"/>
                  </a:cubicBezTo>
                  <a:cubicBezTo>
                    <a:pt x="185" y="47"/>
                    <a:pt x="184" y="47"/>
                    <a:pt x="183" y="46"/>
                  </a:cubicBezTo>
                  <a:cubicBezTo>
                    <a:pt x="181" y="45"/>
                    <a:pt x="181" y="45"/>
                    <a:pt x="181" y="44"/>
                  </a:cubicBezTo>
                  <a:cubicBezTo>
                    <a:pt x="181" y="44"/>
                    <a:pt x="181" y="44"/>
                    <a:pt x="182" y="43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331" y="43"/>
                    <a:pt x="331" y="43"/>
                    <a:pt x="331" y="43"/>
                  </a:cubicBezTo>
                  <a:cubicBezTo>
                    <a:pt x="334" y="45"/>
                    <a:pt x="339" y="46"/>
                    <a:pt x="344" y="46"/>
                  </a:cubicBezTo>
                  <a:cubicBezTo>
                    <a:pt x="351" y="46"/>
                    <a:pt x="359" y="44"/>
                    <a:pt x="363" y="38"/>
                  </a:cubicBezTo>
                  <a:cubicBezTo>
                    <a:pt x="367" y="33"/>
                    <a:pt x="373" y="28"/>
                    <a:pt x="381" y="23"/>
                  </a:cubicBezTo>
                  <a:cubicBezTo>
                    <a:pt x="393" y="17"/>
                    <a:pt x="410" y="13"/>
                    <a:pt x="427" y="13"/>
                  </a:cubicBezTo>
                  <a:cubicBezTo>
                    <a:pt x="445" y="13"/>
                    <a:pt x="462" y="17"/>
                    <a:pt x="474" y="24"/>
                  </a:cubicBezTo>
                  <a:cubicBezTo>
                    <a:pt x="475" y="24"/>
                    <a:pt x="476" y="25"/>
                    <a:pt x="476" y="25"/>
                  </a:cubicBezTo>
                  <a:cubicBezTo>
                    <a:pt x="489" y="32"/>
                    <a:pt x="495" y="41"/>
                    <a:pt x="495" y="50"/>
                  </a:cubicBezTo>
                  <a:cubicBezTo>
                    <a:pt x="495" y="60"/>
                    <a:pt x="489" y="69"/>
                    <a:pt x="477" y="76"/>
                  </a:cubicBezTo>
                  <a:cubicBezTo>
                    <a:pt x="470" y="80"/>
                    <a:pt x="462" y="83"/>
                    <a:pt x="453" y="85"/>
                  </a:cubicBezTo>
                  <a:cubicBezTo>
                    <a:pt x="445" y="86"/>
                    <a:pt x="440" y="91"/>
                    <a:pt x="439" y="97"/>
                  </a:cubicBezTo>
                  <a:cubicBezTo>
                    <a:pt x="438" y="102"/>
                    <a:pt x="441" y="106"/>
                    <a:pt x="446" y="109"/>
                  </a:cubicBezTo>
                  <a:cubicBezTo>
                    <a:pt x="515" y="149"/>
                    <a:pt x="515" y="149"/>
                    <a:pt x="515" y="149"/>
                  </a:cubicBezTo>
                  <a:cubicBezTo>
                    <a:pt x="258" y="298"/>
                    <a:pt x="258" y="298"/>
                    <a:pt x="258" y="298"/>
                  </a:cubicBezTo>
                  <a:lnTo>
                    <a:pt x="0" y="149"/>
                  </a:ln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Freeform 10">
            <a:extLst>
              <a:ext uri="{FF2B5EF4-FFF2-40B4-BE49-F238E27FC236}">
                <a16:creationId xmlns:a16="http://schemas.microsoft.com/office/drawing/2014/main" id="{225FD775-9D9C-4FBD-9640-1D199D840F06}"/>
              </a:ext>
            </a:extLst>
          </p:cNvPr>
          <p:cNvSpPr>
            <a:spLocks/>
          </p:cNvSpPr>
          <p:nvPr/>
        </p:nvSpPr>
        <p:spPr bwMode="auto">
          <a:xfrm>
            <a:off x="9262339" y="4292111"/>
            <a:ext cx="19470" cy="9735"/>
          </a:xfrm>
          <a:custGeom>
            <a:avLst/>
            <a:gdLst>
              <a:gd name="T0" fmla="*/ 4 w 4"/>
              <a:gd name="T1" fmla="*/ 0 h 2"/>
              <a:gd name="T2" fmla="*/ 0 w 4"/>
              <a:gd name="T3" fmla="*/ 2 h 2"/>
              <a:gd name="T4" fmla="*/ 4 w 4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0" y="2"/>
                  <a:pt x="0" y="2"/>
                  <a:pt x="0" y="2"/>
                </a:cubicBezTo>
                <a:cubicBezTo>
                  <a:pt x="2" y="2"/>
                  <a:pt x="3" y="1"/>
                  <a:pt x="4" y="0"/>
                </a:cubicBezTo>
                <a:close/>
              </a:path>
            </a:pathLst>
          </a:custGeom>
          <a:solidFill>
            <a:srgbClr val="777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4" name="Straight Connector 46">
            <a:extLst>
              <a:ext uri="{FF2B5EF4-FFF2-40B4-BE49-F238E27FC236}">
                <a16:creationId xmlns:a16="http://schemas.microsoft.com/office/drawing/2014/main" id="{296B826D-8605-4B86-9A2D-0AF2B4CA266A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3284715" y="2575801"/>
            <a:ext cx="5828" cy="26110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5" name="Straight Connector 47">
            <a:extLst>
              <a:ext uri="{FF2B5EF4-FFF2-40B4-BE49-F238E27FC236}">
                <a16:creationId xmlns:a16="http://schemas.microsoft.com/office/drawing/2014/main" id="{2798DE98-9C52-4CD6-B9FA-C4AFEF34B398}"/>
              </a:ext>
            </a:extLst>
          </p:cNvPr>
          <p:cNvCxnSpPr/>
          <p:nvPr/>
        </p:nvCxnSpPr>
        <p:spPr>
          <a:xfrm flipH="1" flipV="1">
            <a:off x="6087737" y="2575801"/>
            <a:ext cx="5828" cy="26110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6" name="Straight Connector 48">
            <a:extLst>
              <a:ext uri="{FF2B5EF4-FFF2-40B4-BE49-F238E27FC236}">
                <a16:creationId xmlns:a16="http://schemas.microsoft.com/office/drawing/2014/main" id="{6252BA7F-B537-4036-891A-D12D074C14C3}"/>
              </a:ext>
            </a:extLst>
          </p:cNvPr>
          <p:cNvCxnSpPr/>
          <p:nvPr/>
        </p:nvCxnSpPr>
        <p:spPr>
          <a:xfrm flipH="1" flipV="1">
            <a:off x="8876389" y="2575801"/>
            <a:ext cx="5828" cy="261109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grpSp>
        <p:nvGrpSpPr>
          <p:cNvPr id="29" name="Group 38">
            <a:extLst>
              <a:ext uri="{FF2B5EF4-FFF2-40B4-BE49-F238E27FC236}">
                <a16:creationId xmlns:a16="http://schemas.microsoft.com/office/drawing/2014/main" id="{0AAAB99F-9A61-42F3-99EA-2E21230A9162}"/>
              </a:ext>
            </a:extLst>
          </p:cNvPr>
          <p:cNvGrpSpPr/>
          <p:nvPr/>
        </p:nvGrpSpPr>
        <p:grpSpPr>
          <a:xfrm>
            <a:off x="3048607" y="3111968"/>
            <a:ext cx="532742" cy="530404"/>
            <a:chOff x="3390900" y="1082675"/>
            <a:chExt cx="361951" cy="360363"/>
          </a:xfrm>
          <a:solidFill>
            <a:sysClr val="window" lastClr="FFFFFF"/>
          </a:solidFill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32C7DB75-B197-4DF9-9727-9D9FDDC8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1157288"/>
              <a:ext cx="233363" cy="257175"/>
            </a:xfrm>
            <a:custGeom>
              <a:avLst/>
              <a:gdLst>
                <a:gd name="T0" fmla="*/ 54 w 62"/>
                <a:gd name="T1" fmla="*/ 37 h 68"/>
                <a:gd name="T2" fmla="*/ 52 w 62"/>
                <a:gd name="T3" fmla="*/ 37 h 68"/>
                <a:gd name="T4" fmla="*/ 52 w 62"/>
                <a:gd name="T5" fmla="*/ 28 h 68"/>
                <a:gd name="T6" fmla="*/ 62 w 62"/>
                <a:gd name="T7" fmla="*/ 6 h 68"/>
                <a:gd name="T8" fmla="*/ 62 w 62"/>
                <a:gd name="T9" fmla="*/ 5 h 68"/>
                <a:gd name="T10" fmla="*/ 58 w 62"/>
                <a:gd name="T11" fmla="*/ 6 h 68"/>
                <a:gd name="T12" fmla="*/ 43 w 62"/>
                <a:gd name="T13" fmla="*/ 0 h 68"/>
                <a:gd name="T14" fmla="*/ 28 w 62"/>
                <a:gd name="T15" fmla="*/ 6 h 68"/>
                <a:gd name="T16" fmla="*/ 18 w 62"/>
                <a:gd name="T17" fmla="*/ 2 h 68"/>
                <a:gd name="T18" fmla="*/ 18 w 62"/>
                <a:gd name="T19" fmla="*/ 6 h 68"/>
                <a:gd name="T20" fmla="*/ 28 w 62"/>
                <a:gd name="T21" fmla="*/ 28 h 68"/>
                <a:gd name="T22" fmla="*/ 28 w 62"/>
                <a:gd name="T23" fmla="*/ 37 h 68"/>
                <a:gd name="T24" fmla="*/ 9 w 62"/>
                <a:gd name="T25" fmla="*/ 43 h 68"/>
                <a:gd name="T26" fmla="*/ 0 w 62"/>
                <a:gd name="T27" fmla="*/ 56 h 68"/>
                <a:gd name="T28" fmla="*/ 0 w 62"/>
                <a:gd name="T29" fmla="*/ 68 h 68"/>
                <a:gd name="T30" fmla="*/ 52 w 62"/>
                <a:gd name="T31" fmla="*/ 68 h 68"/>
                <a:gd name="T32" fmla="*/ 48 w 62"/>
                <a:gd name="T33" fmla="*/ 54 h 68"/>
                <a:gd name="T34" fmla="*/ 54 w 62"/>
                <a:gd name="T35" fmla="*/ 3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68">
                  <a:moveTo>
                    <a:pt x="54" y="37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8" y="23"/>
                    <a:pt x="62" y="15"/>
                    <a:pt x="62" y="6"/>
                  </a:cubicBezTo>
                  <a:cubicBezTo>
                    <a:pt x="62" y="6"/>
                    <a:pt x="62" y="6"/>
                    <a:pt x="62" y="5"/>
                  </a:cubicBezTo>
                  <a:cubicBezTo>
                    <a:pt x="60" y="6"/>
                    <a:pt x="59" y="6"/>
                    <a:pt x="58" y="6"/>
                  </a:cubicBezTo>
                  <a:cubicBezTo>
                    <a:pt x="51" y="6"/>
                    <a:pt x="47" y="5"/>
                    <a:pt x="43" y="0"/>
                  </a:cubicBezTo>
                  <a:cubicBezTo>
                    <a:pt x="39" y="3"/>
                    <a:pt x="33" y="6"/>
                    <a:pt x="28" y="6"/>
                  </a:cubicBezTo>
                  <a:cubicBezTo>
                    <a:pt x="25" y="6"/>
                    <a:pt x="21" y="4"/>
                    <a:pt x="18" y="2"/>
                  </a:cubicBezTo>
                  <a:cubicBezTo>
                    <a:pt x="18" y="3"/>
                    <a:pt x="18" y="5"/>
                    <a:pt x="18" y="6"/>
                  </a:cubicBezTo>
                  <a:cubicBezTo>
                    <a:pt x="18" y="15"/>
                    <a:pt x="22" y="23"/>
                    <a:pt x="28" y="2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4" y="45"/>
                    <a:pt x="0" y="51"/>
                    <a:pt x="0" y="5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0" y="64"/>
                    <a:pt x="48" y="59"/>
                    <a:pt x="48" y="54"/>
                  </a:cubicBezTo>
                  <a:cubicBezTo>
                    <a:pt x="48" y="48"/>
                    <a:pt x="50" y="42"/>
                    <a:pt x="5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9BE298A9-4ADA-4A33-A6B9-90D86364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338" y="1082675"/>
              <a:ext cx="161925" cy="82550"/>
            </a:xfrm>
            <a:custGeom>
              <a:avLst/>
              <a:gdLst>
                <a:gd name="T0" fmla="*/ 22 w 43"/>
                <a:gd name="T1" fmla="*/ 15 h 22"/>
                <a:gd name="T2" fmla="*/ 24 w 43"/>
                <a:gd name="T3" fmla="*/ 12 h 22"/>
                <a:gd name="T4" fmla="*/ 26 w 43"/>
                <a:gd name="T5" fmla="*/ 15 h 22"/>
                <a:gd name="T6" fmla="*/ 39 w 43"/>
                <a:gd name="T7" fmla="*/ 22 h 22"/>
                <a:gd name="T8" fmla="*/ 43 w 43"/>
                <a:gd name="T9" fmla="*/ 21 h 22"/>
                <a:gd name="T10" fmla="*/ 21 w 43"/>
                <a:gd name="T11" fmla="*/ 0 h 22"/>
                <a:gd name="T12" fmla="*/ 0 w 43"/>
                <a:gd name="T13" fmla="*/ 18 h 22"/>
                <a:gd name="T14" fmla="*/ 9 w 43"/>
                <a:gd name="T15" fmla="*/ 22 h 22"/>
                <a:gd name="T16" fmla="*/ 22 w 43"/>
                <a:gd name="T17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2">
                  <a:moveTo>
                    <a:pt x="22" y="15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21"/>
                    <a:pt x="32" y="22"/>
                    <a:pt x="39" y="22"/>
                  </a:cubicBezTo>
                  <a:cubicBezTo>
                    <a:pt x="40" y="22"/>
                    <a:pt x="41" y="22"/>
                    <a:pt x="43" y="21"/>
                  </a:cubicBezTo>
                  <a:cubicBezTo>
                    <a:pt x="41" y="9"/>
                    <a:pt x="32" y="0"/>
                    <a:pt x="21" y="0"/>
                  </a:cubicBezTo>
                  <a:cubicBezTo>
                    <a:pt x="11" y="0"/>
                    <a:pt x="3" y="8"/>
                    <a:pt x="0" y="18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14" y="22"/>
                    <a:pt x="20" y="19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30B1D155-A0ED-41FA-8150-A3EC614968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6163" y="1277938"/>
              <a:ext cx="166688" cy="165100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32 w 44"/>
                <a:gd name="T11" fmla="*/ 24 h 44"/>
                <a:gd name="T12" fmla="*/ 24 w 44"/>
                <a:gd name="T13" fmla="*/ 24 h 44"/>
                <a:gd name="T14" fmla="*/ 24 w 44"/>
                <a:gd name="T15" fmla="*/ 24 h 44"/>
                <a:gd name="T16" fmla="*/ 24 w 44"/>
                <a:gd name="T17" fmla="*/ 32 h 44"/>
                <a:gd name="T18" fmla="*/ 22 w 44"/>
                <a:gd name="T19" fmla="*/ 34 h 44"/>
                <a:gd name="T20" fmla="*/ 20 w 44"/>
                <a:gd name="T21" fmla="*/ 32 h 44"/>
                <a:gd name="T22" fmla="*/ 20 w 44"/>
                <a:gd name="T23" fmla="*/ 24 h 44"/>
                <a:gd name="T24" fmla="*/ 12 w 44"/>
                <a:gd name="T25" fmla="*/ 24 h 44"/>
                <a:gd name="T26" fmla="*/ 10 w 44"/>
                <a:gd name="T27" fmla="*/ 22 h 44"/>
                <a:gd name="T28" fmla="*/ 12 w 44"/>
                <a:gd name="T29" fmla="*/ 20 h 44"/>
                <a:gd name="T30" fmla="*/ 20 w 44"/>
                <a:gd name="T31" fmla="*/ 20 h 44"/>
                <a:gd name="T32" fmla="*/ 20 w 44"/>
                <a:gd name="T33" fmla="*/ 12 h 44"/>
                <a:gd name="T34" fmla="*/ 22 w 44"/>
                <a:gd name="T35" fmla="*/ 10 h 44"/>
                <a:gd name="T36" fmla="*/ 24 w 44"/>
                <a:gd name="T37" fmla="*/ 12 h 44"/>
                <a:gd name="T38" fmla="*/ 24 w 44"/>
                <a:gd name="T39" fmla="*/ 20 h 44"/>
                <a:gd name="T40" fmla="*/ 32 w 44"/>
                <a:gd name="T41" fmla="*/ 20 h 44"/>
                <a:gd name="T42" fmla="*/ 34 w 44"/>
                <a:gd name="T43" fmla="*/ 22 h 44"/>
                <a:gd name="T44" fmla="*/ 32 w 44"/>
                <a:gd name="T45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32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3" y="34"/>
                    <a:pt x="22" y="34"/>
                  </a:cubicBezTo>
                  <a:cubicBezTo>
                    <a:pt x="21" y="34"/>
                    <a:pt x="20" y="33"/>
                    <a:pt x="20" y="32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0" y="23"/>
                    <a:pt x="10" y="22"/>
                  </a:cubicBezTo>
                  <a:cubicBezTo>
                    <a:pt x="10" y="21"/>
                    <a:pt x="11" y="20"/>
                    <a:pt x="12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1" y="10"/>
                    <a:pt x="22" y="10"/>
                  </a:cubicBezTo>
                  <a:cubicBezTo>
                    <a:pt x="23" y="10"/>
                    <a:pt x="24" y="11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20"/>
                    <a:pt x="34" y="21"/>
                    <a:pt x="34" y="22"/>
                  </a:cubicBezTo>
                  <a:cubicBezTo>
                    <a:pt x="34" y="23"/>
                    <a:pt x="33" y="24"/>
                    <a:pt x="3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Group 43">
            <a:extLst>
              <a:ext uri="{FF2B5EF4-FFF2-40B4-BE49-F238E27FC236}">
                <a16:creationId xmlns:a16="http://schemas.microsoft.com/office/drawing/2014/main" id="{DEC5FE58-F6B8-4ACE-B832-3978D7BEDFB4}"/>
              </a:ext>
            </a:extLst>
          </p:cNvPr>
          <p:cNvGrpSpPr/>
          <p:nvPr/>
        </p:nvGrpSpPr>
        <p:grpSpPr>
          <a:xfrm>
            <a:off x="4440231" y="4341649"/>
            <a:ext cx="530404" cy="530404"/>
            <a:chOff x="6997700" y="1082675"/>
            <a:chExt cx="360363" cy="360363"/>
          </a:xfrm>
          <a:solidFill>
            <a:sysClr val="window" lastClr="FFFFFF"/>
          </a:solidFill>
        </p:grpSpPr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30682AA5-93AC-49D8-8D01-52EAC3B19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900" y="1300163"/>
              <a:ext cx="119063" cy="120650"/>
            </a:xfrm>
            <a:custGeom>
              <a:avLst/>
              <a:gdLst>
                <a:gd name="T0" fmla="*/ 35 w 75"/>
                <a:gd name="T1" fmla="*/ 12 h 76"/>
                <a:gd name="T2" fmla="*/ 35 w 75"/>
                <a:gd name="T3" fmla="*/ 12 h 76"/>
                <a:gd name="T4" fmla="*/ 0 w 75"/>
                <a:gd name="T5" fmla="*/ 45 h 76"/>
                <a:gd name="T6" fmla="*/ 31 w 75"/>
                <a:gd name="T7" fmla="*/ 76 h 76"/>
                <a:gd name="T8" fmla="*/ 35 w 75"/>
                <a:gd name="T9" fmla="*/ 72 h 76"/>
                <a:gd name="T10" fmla="*/ 35 w 75"/>
                <a:gd name="T11" fmla="*/ 72 h 76"/>
                <a:gd name="T12" fmla="*/ 47 w 75"/>
                <a:gd name="T13" fmla="*/ 60 h 76"/>
                <a:gd name="T14" fmla="*/ 47 w 75"/>
                <a:gd name="T15" fmla="*/ 60 h 76"/>
                <a:gd name="T16" fmla="*/ 75 w 75"/>
                <a:gd name="T17" fmla="*/ 31 h 76"/>
                <a:gd name="T18" fmla="*/ 45 w 75"/>
                <a:gd name="T19" fmla="*/ 0 h 76"/>
                <a:gd name="T20" fmla="*/ 35 w 75"/>
                <a:gd name="T2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76">
                  <a:moveTo>
                    <a:pt x="35" y="12"/>
                  </a:moveTo>
                  <a:lnTo>
                    <a:pt x="35" y="12"/>
                  </a:lnTo>
                  <a:lnTo>
                    <a:pt x="0" y="45"/>
                  </a:lnTo>
                  <a:lnTo>
                    <a:pt x="31" y="76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47" y="60"/>
                  </a:lnTo>
                  <a:lnTo>
                    <a:pt x="47" y="60"/>
                  </a:lnTo>
                  <a:lnTo>
                    <a:pt x="75" y="31"/>
                  </a:lnTo>
                  <a:lnTo>
                    <a:pt x="45" y="0"/>
                  </a:lnTo>
                  <a:lnTo>
                    <a:pt x="3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F8B07461-22EB-4AFE-9FEB-ADF1512CC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0" y="1157288"/>
              <a:ext cx="239713" cy="257175"/>
            </a:xfrm>
            <a:custGeom>
              <a:avLst/>
              <a:gdLst>
                <a:gd name="T0" fmla="*/ 49 w 64"/>
                <a:gd name="T1" fmla="*/ 56 h 68"/>
                <a:gd name="T2" fmla="*/ 64 w 64"/>
                <a:gd name="T3" fmla="*/ 41 h 68"/>
                <a:gd name="T4" fmla="*/ 52 w 64"/>
                <a:gd name="T5" fmla="*/ 37 h 68"/>
                <a:gd name="T6" fmla="*/ 52 w 64"/>
                <a:gd name="T7" fmla="*/ 28 h 68"/>
                <a:gd name="T8" fmla="*/ 62 w 64"/>
                <a:gd name="T9" fmla="*/ 6 h 68"/>
                <a:gd name="T10" fmla="*/ 62 w 64"/>
                <a:gd name="T11" fmla="*/ 5 h 68"/>
                <a:gd name="T12" fmla="*/ 58 w 64"/>
                <a:gd name="T13" fmla="*/ 6 h 68"/>
                <a:gd name="T14" fmla="*/ 43 w 64"/>
                <a:gd name="T15" fmla="*/ 0 h 68"/>
                <a:gd name="T16" fmla="*/ 28 w 64"/>
                <a:gd name="T17" fmla="*/ 6 h 68"/>
                <a:gd name="T18" fmla="*/ 18 w 64"/>
                <a:gd name="T19" fmla="*/ 2 h 68"/>
                <a:gd name="T20" fmla="*/ 18 w 64"/>
                <a:gd name="T21" fmla="*/ 6 h 68"/>
                <a:gd name="T22" fmla="*/ 28 w 64"/>
                <a:gd name="T23" fmla="*/ 28 h 68"/>
                <a:gd name="T24" fmla="*/ 28 w 64"/>
                <a:gd name="T25" fmla="*/ 37 h 68"/>
                <a:gd name="T26" fmla="*/ 9 w 64"/>
                <a:gd name="T27" fmla="*/ 43 h 68"/>
                <a:gd name="T28" fmla="*/ 0 w 64"/>
                <a:gd name="T29" fmla="*/ 56 h 68"/>
                <a:gd name="T30" fmla="*/ 0 w 64"/>
                <a:gd name="T31" fmla="*/ 68 h 68"/>
                <a:gd name="T32" fmla="*/ 45 w 64"/>
                <a:gd name="T33" fmla="*/ 68 h 68"/>
                <a:gd name="T34" fmla="*/ 49 w 64"/>
                <a:gd name="T35" fmla="*/ 57 h 68"/>
                <a:gd name="T36" fmla="*/ 49 w 64"/>
                <a:gd name="T37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68">
                  <a:moveTo>
                    <a:pt x="49" y="56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8" y="23"/>
                    <a:pt x="62" y="15"/>
                    <a:pt x="62" y="6"/>
                  </a:cubicBezTo>
                  <a:cubicBezTo>
                    <a:pt x="62" y="6"/>
                    <a:pt x="62" y="6"/>
                    <a:pt x="62" y="5"/>
                  </a:cubicBezTo>
                  <a:cubicBezTo>
                    <a:pt x="60" y="6"/>
                    <a:pt x="59" y="6"/>
                    <a:pt x="58" y="6"/>
                  </a:cubicBezTo>
                  <a:cubicBezTo>
                    <a:pt x="51" y="6"/>
                    <a:pt x="47" y="5"/>
                    <a:pt x="43" y="0"/>
                  </a:cubicBezTo>
                  <a:cubicBezTo>
                    <a:pt x="39" y="3"/>
                    <a:pt x="33" y="6"/>
                    <a:pt x="28" y="6"/>
                  </a:cubicBezTo>
                  <a:cubicBezTo>
                    <a:pt x="25" y="6"/>
                    <a:pt x="21" y="4"/>
                    <a:pt x="18" y="2"/>
                  </a:cubicBezTo>
                  <a:cubicBezTo>
                    <a:pt x="18" y="3"/>
                    <a:pt x="18" y="5"/>
                    <a:pt x="18" y="6"/>
                  </a:cubicBezTo>
                  <a:cubicBezTo>
                    <a:pt x="18" y="15"/>
                    <a:pt x="22" y="23"/>
                    <a:pt x="28" y="2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4" y="45"/>
                    <a:pt x="0" y="51"/>
                    <a:pt x="0" y="5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49" y="57"/>
                    <a:pt x="4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B59F3EE9-259F-4866-BD5F-6AD92535F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138" y="1082675"/>
              <a:ext cx="161925" cy="82550"/>
            </a:xfrm>
            <a:custGeom>
              <a:avLst/>
              <a:gdLst>
                <a:gd name="T0" fmla="*/ 22 w 43"/>
                <a:gd name="T1" fmla="*/ 15 h 22"/>
                <a:gd name="T2" fmla="*/ 24 w 43"/>
                <a:gd name="T3" fmla="*/ 12 h 22"/>
                <a:gd name="T4" fmla="*/ 26 w 43"/>
                <a:gd name="T5" fmla="*/ 15 h 22"/>
                <a:gd name="T6" fmla="*/ 39 w 43"/>
                <a:gd name="T7" fmla="*/ 22 h 22"/>
                <a:gd name="T8" fmla="*/ 43 w 43"/>
                <a:gd name="T9" fmla="*/ 21 h 22"/>
                <a:gd name="T10" fmla="*/ 21 w 43"/>
                <a:gd name="T11" fmla="*/ 0 h 22"/>
                <a:gd name="T12" fmla="*/ 0 w 43"/>
                <a:gd name="T13" fmla="*/ 18 h 22"/>
                <a:gd name="T14" fmla="*/ 9 w 43"/>
                <a:gd name="T15" fmla="*/ 22 h 22"/>
                <a:gd name="T16" fmla="*/ 22 w 43"/>
                <a:gd name="T17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2">
                  <a:moveTo>
                    <a:pt x="22" y="15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21"/>
                    <a:pt x="32" y="22"/>
                    <a:pt x="39" y="22"/>
                  </a:cubicBezTo>
                  <a:cubicBezTo>
                    <a:pt x="40" y="22"/>
                    <a:pt x="41" y="22"/>
                    <a:pt x="43" y="21"/>
                  </a:cubicBezTo>
                  <a:cubicBezTo>
                    <a:pt x="41" y="9"/>
                    <a:pt x="32" y="0"/>
                    <a:pt x="21" y="0"/>
                  </a:cubicBezTo>
                  <a:cubicBezTo>
                    <a:pt x="11" y="0"/>
                    <a:pt x="3" y="8"/>
                    <a:pt x="0" y="18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14" y="22"/>
                    <a:pt x="20" y="19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4582D4AA-8F3F-4D79-95C3-8650E443A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1387475"/>
              <a:ext cx="55563" cy="55563"/>
            </a:xfrm>
            <a:custGeom>
              <a:avLst/>
              <a:gdLst>
                <a:gd name="T0" fmla="*/ 2 w 15"/>
                <a:gd name="T1" fmla="*/ 7 h 15"/>
                <a:gd name="T2" fmla="*/ 2 w 15"/>
                <a:gd name="T3" fmla="*/ 7 h 15"/>
                <a:gd name="T4" fmla="*/ 0 w 15"/>
                <a:gd name="T5" fmla="*/ 12 h 15"/>
                <a:gd name="T6" fmla="*/ 1 w 15"/>
                <a:gd name="T7" fmla="*/ 14 h 15"/>
                <a:gd name="T8" fmla="*/ 3 w 15"/>
                <a:gd name="T9" fmla="*/ 15 h 15"/>
                <a:gd name="T10" fmla="*/ 15 w 15"/>
                <a:gd name="T11" fmla="*/ 11 h 15"/>
                <a:gd name="T12" fmla="*/ 4 w 15"/>
                <a:gd name="T13" fmla="*/ 0 h 15"/>
                <a:gd name="T14" fmla="*/ 2 w 15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BA248BF5-37EA-49C9-8416-7C18EC7A3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1263650"/>
              <a:ext cx="74613" cy="74613"/>
            </a:xfrm>
            <a:custGeom>
              <a:avLst/>
              <a:gdLst>
                <a:gd name="T0" fmla="*/ 19 w 20"/>
                <a:gd name="T1" fmla="*/ 11 h 20"/>
                <a:gd name="T2" fmla="*/ 9 w 20"/>
                <a:gd name="T3" fmla="*/ 1 h 20"/>
                <a:gd name="T4" fmla="*/ 7 w 20"/>
                <a:gd name="T5" fmla="*/ 1 h 20"/>
                <a:gd name="T6" fmla="*/ 0 w 20"/>
                <a:gd name="T7" fmla="*/ 7 h 20"/>
                <a:gd name="T8" fmla="*/ 13 w 20"/>
                <a:gd name="T9" fmla="*/ 20 h 20"/>
                <a:gd name="T10" fmla="*/ 19 w 20"/>
                <a:gd name="T11" fmla="*/ 13 h 20"/>
                <a:gd name="T12" fmla="*/ 20 w 20"/>
                <a:gd name="T13" fmla="*/ 12 h 20"/>
                <a:gd name="T14" fmla="*/ 19 w 20"/>
                <a:gd name="T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9" y="1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0" y="11"/>
                    <a:pt x="20" y="11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EE0ACBD6-97D0-4228-ADDE-0054C3471921}"/>
              </a:ext>
            </a:extLst>
          </p:cNvPr>
          <p:cNvGrpSpPr/>
          <p:nvPr/>
        </p:nvGrpSpPr>
        <p:grpSpPr>
          <a:xfrm>
            <a:off x="7247718" y="4341649"/>
            <a:ext cx="530404" cy="530404"/>
            <a:chOff x="8440738" y="1082675"/>
            <a:chExt cx="360363" cy="360363"/>
          </a:xfrm>
          <a:solidFill>
            <a:sysClr val="window" lastClr="FFFFFF"/>
          </a:solidFill>
        </p:grpSpPr>
        <p:sp>
          <p:nvSpPr>
            <p:cNvPr id="40" name="Freeform 51">
              <a:extLst>
                <a:ext uri="{FF2B5EF4-FFF2-40B4-BE49-F238E27FC236}">
                  <a16:creationId xmlns:a16="http://schemas.microsoft.com/office/drawing/2014/main" id="{D751B3D8-CF54-4D68-956D-FA7553966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0738" y="1157288"/>
              <a:ext cx="231775" cy="257175"/>
            </a:xfrm>
            <a:custGeom>
              <a:avLst/>
              <a:gdLst>
                <a:gd name="T0" fmla="*/ 46 w 62"/>
                <a:gd name="T1" fmla="*/ 57 h 68"/>
                <a:gd name="T2" fmla="*/ 49 w 62"/>
                <a:gd name="T3" fmla="*/ 53 h 68"/>
                <a:gd name="T4" fmla="*/ 50 w 62"/>
                <a:gd name="T5" fmla="*/ 53 h 68"/>
                <a:gd name="T6" fmla="*/ 47 w 62"/>
                <a:gd name="T7" fmla="*/ 44 h 68"/>
                <a:gd name="T8" fmla="*/ 52 w 62"/>
                <a:gd name="T9" fmla="*/ 36 h 68"/>
                <a:gd name="T10" fmla="*/ 52 w 62"/>
                <a:gd name="T11" fmla="*/ 28 h 68"/>
                <a:gd name="T12" fmla="*/ 62 w 62"/>
                <a:gd name="T13" fmla="*/ 6 h 68"/>
                <a:gd name="T14" fmla="*/ 62 w 62"/>
                <a:gd name="T15" fmla="*/ 5 h 68"/>
                <a:gd name="T16" fmla="*/ 58 w 62"/>
                <a:gd name="T17" fmla="*/ 6 h 68"/>
                <a:gd name="T18" fmla="*/ 43 w 62"/>
                <a:gd name="T19" fmla="*/ 0 h 68"/>
                <a:gd name="T20" fmla="*/ 28 w 62"/>
                <a:gd name="T21" fmla="*/ 6 h 68"/>
                <a:gd name="T22" fmla="*/ 18 w 62"/>
                <a:gd name="T23" fmla="*/ 2 h 68"/>
                <a:gd name="T24" fmla="*/ 18 w 62"/>
                <a:gd name="T25" fmla="*/ 6 h 68"/>
                <a:gd name="T26" fmla="*/ 28 w 62"/>
                <a:gd name="T27" fmla="*/ 28 h 68"/>
                <a:gd name="T28" fmla="*/ 28 w 62"/>
                <a:gd name="T29" fmla="*/ 37 h 68"/>
                <a:gd name="T30" fmla="*/ 9 w 62"/>
                <a:gd name="T31" fmla="*/ 43 h 68"/>
                <a:gd name="T32" fmla="*/ 0 w 62"/>
                <a:gd name="T33" fmla="*/ 56 h 68"/>
                <a:gd name="T34" fmla="*/ 0 w 62"/>
                <a:gd name="T35" fmla="*/ 68 h 68"/>
                <a:gd name="T36" fmla="*/ 51 w 62"/>
                <a:gd name="T37" fmla="*/ 68 h 68"/>
                <a:gd name="T38" fmla="*/ 47 w 62"/>
                <a:gd name="T39" fmla="*/ 62 h 68"/>
                <a:gd name="T40" fmla="*/ 46 w 62"/>
                <a:gd name="T41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68">
                  <a:moveTo>
                    <a:pt x="46" y="57"/>
                  </a:moveTo>
                  <a:cubicBezTo>
                    <a:pt x="47" y="55"/>
                    <a:pt x="48" y="54"/>
                    <a:pt x="49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6" y="51"/>
                    <a:pt x="45" y="47"/>
                    <a:pt x="47" y="44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8" y="23"/>
                    <a:pt x="62" y="15"/>
                    <a:pt x="62" y="6"/>
                  </a:cubicBezTo>
                  <a:cubicBezTo>
                    <a:pt x="62" y="6"/>
                    <a:pt x="62" y="6"/>
                    <a:pt x="62" y="5"/>
                  </a:cubicBezTo>
                  <a:cubicBezTo>
                    <a:pt x="60" y="6"/>
                    <a:pt x="59" y="6"/>
                    <a:pt x="58" y="6"/>
                  </a:cubicBezTo>
                  <a:cubicBezTo>
                    <a:pt x="51" y="6"/>
                    <a:pt x="47" y="5"/>
                    <a:pt x="43" y="0"/>
                  </a:cubicBezTo>
                  <a:cubicBezTo>
                    <a:pt x="39" y="3"/>
                    <a:pt x="33" y="6"/>
                    <a:pt x="28" y="6"/>
                  </a:cubicBezTo>
                  <a:cubicBezTo>
                    <a:pt x="25" y="6"/>
                    <a:pt x="21" y="4"/>
                    <a:pt x="18" y="2"/>
                  </a:cubicBezTo>
                  <a:cubicBezTo>
                    <a:pt x="18" y="3"/>
                    <a:pt x="18" y="5"/>
                    <a:pt x="18" y="6"/>
                  </a:cubicBezTo>
                  <a:cubicBezTo>
                    <a:pt x="18" y="15"/>
                    <a:pt x="22" y="23"/>
                    <a:pt x="28" y="2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4" y="45"/>
                    <a:pt x="0" y="51"/>
                    <a:pt x="0" y="5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6" y="60"/>
                    <a:pt x="46" y="59"/>
                    <a:pt x="4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52">
              <a:extLst>
                <a:ext uri="{FF2B5EF4-FFF2-40B4-BE49-F238E27FC236}">
                  <a16:creationId xmlns:a16="http://schemas.microsoft.com/office/drawing/2014/main" id="{292A63D2-2B97-4A69-80AA-627B4534D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2175" y="1082675"/>
              <a:ext cx="160338" cy="82550"/>
            </a:xfrm>
            <a:custGeom>
              <a:avLst/>
              <a:gdLst>
                <a:gd name="T0" fmla="*/ 22 w 43"/>
                <a:gd name="T1" fmla="*/ 15 h 22"/>
                <a:gd name="T2" fmla="*/ 24 w 43"/>
                <a:gd name="T3" fmla="*/ 12 h 22"/>
                <a:gd name="T4" fmla="*/ 26 w 43"/>
                <a:gd name="T5" fmla="*/ 15 h 22"/>
                <a:gd name="T6" fmla="*/ 39 w 43"/>
                <a:gd name="T7" fmla="*/ 22 h 22"/>
                <a:gd name="T8" fmla="*/ 43 w 43"/>
                <a:gd name="T9" fmla="*/ 21 h 22"/>
                <a:gd name="T10" fmla="*/ 21 w 43"/>
                <a:gd name="T11" fmla="*/ 0 h 22"/>
                <a:gd name="T12" fmla="*/ 0 w 43"/>
                <a:gd name="T13" fmla="*/ 18 h 22"/>
                <a:gd name="T14" fmla="*/ 9 w 43"/>
                <a:gd name="T15" fmla="*/ 22 h 22"/>
                <a:gd name="T16" fmla="*/ 22 w 43"/>
                <a:gd name="T17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2">
                  <a:moveTo>
                    <a:pt x="22" y="15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21"/>
                    <a:pt x="32" y="22"/>
                    <a:pt x="39" y="22"/>
                  </a:cubicBezTo>
                  <a:cubicBezTo>
                    <a:pt x="40" y="22"/>
                    <a:pt x="41" y="22"/>
                    <a:pt x="43" y="21"/>
                  </a:cubicBezTo>
                  <a:cubicBezTo>
                    <a:pt x="41" y="9"/>
                    <a:pt x="32" y="0"/>
                    <a:pt x="21" y="0"/>
                  </a:cubicBezTo>
                  <a:cubicBezTo>
                    <a:pt x="11" y="0"/>
                    <a:pt x="3" y="8"/>
                    <a:pt x="0" y="18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14" y="22"/>
                    <a:pt x="20" y="19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53">
              <a:extLst>
                <a:ext uri="{FF2B5EF4-FFF2-40B4-BE49-F238E27FC236}">
                  <a16:creationId xmlns:a16="http://schemas.microsoft.com/office/drawing/2014/main" id="{BD0D3DFC-682A-4430-9024-B9EB78DCD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4888" y="1271588"/>
              <a:ext cx="176213" cy="171450"/>
            </a:xfrm>
            <a:custGeom>
              <a:avLst/>
              <a:gdLst>
                <a:gd name="T0" fmla="*/ 43 w 47"/>
                <a:gd name="T1" fmla="*/ 25 h 46"/>
                <a:gd name="T2" fmla="*/ 43 w 47"/>
                <a:gd name="T3" fmla="*/ 25 h 46"/>
                <a:gd name="T4" fmla="*/ 43 w 47"/>
                <a:gd name="T5" fmla="*/ 21 h 46"/>
                <a:gd name="T6" fmla="*/ 43 w 47"/>
                <a:gd name="T7" fmla="*/ 21 h 46"/>
                <a:gd name="T8" fmla="*/ 46 w 47"/>
                <a:gd name="T9" fmla="*/ 19 h 46"/>
                <a:gd name="T10" fmla="*/ 47 w 47"/>
                <a:gd name="T11" fmla="*/ 16 h 46"/>
                <a:gd name="T12" fmla="*/ 41 w 47"/>
                <a:gd name="T13" fmla="*/ 7 h 46"/>
                <a:gd name="T14" fmla="*/ 40 w 47"/>
                <a:gd name="T15" fmla="*/ 6 h 46"/>
                <a:gd name="T16" fmla="*/ 37 w 47"/>
                <a:gd name="T17" fmla="*/ 6 h 46"/>
                <a:gd name="T18" fmla="*/ 35 w 47"/>
                <a:gd name="T19" fmla="*/ 8 h 46"/>
                <a:gd name="T20" fmla="*/ 34 w 47"/>
                <a:gd name="T21" fmla="*/ 7 h 46"/>
                <a:gd name="T22" fmla="*/ 32 w 47"/>
                <a:gd name="T23" fmla="*/ 6 h 46"/>
                <a:gd name="T24" fmla="*/ 32 w 47"/>
                <a:gd name="T25" fmla="*/ 6 h 46"/>
                <a:gd name="T26" fmla="*/ 30 w 47"/>
                <a:gd name="T27" fmla="*/ 0 h 46"/>
                <a:gd name="T28" fmla="*/ 16 w 47"/>
                <a:gd name="T29" fmla="*/ 2 h 46"/>
                <a:gd name="T30" fmla="*/ 16 w 47"/>
                <a:gd name="T31" fmla="*/ 6 h 46"/>
                <a:gd name="T32" fmla="*/ 14 w 47"/>
                <a:gd name="T33" fmla="*/ 7 h 46"/>
                <a:gd name="T34" fmla="*/ 11 w 47"/>
                <a:gd name="T35" fmla="*/ 7 h 46"/>
                <a:gd name="T36" fmla="*/ 7 w 47"/>
                <a:gd name="T37" fmla="*/ 7 h 46"/>
                <a:gd name="T38" fmla="*/ 5 w 47"/>
                <a:gd name="T39" fmla="*/ 21 h 46"/>
                <a:gd name="T40" fmla="*/ 5 w 47"/>
                <a:gd name="T41" fmla="*/ 25 h 46"/>
                <a:gd name="T42" fmla="*/ 1 w 47"/>
                <a:gd name="T43" fmla="*/ 28 h 46"/>
                <a:gd name="T44" fmla="*/ 6 w 47"/>
                <a:gd name="T45" fmla="*/ 38 h 46"/>
                <a:gd name="T46" fmla="*/ 9 w 47"/>
                <a:gd name="T47" fmla="*/ 40 h 46"/>
                <a:gd name="T48" fmla="*/ 10 w 47"/>
                <a:gd name="T49" fmla="*/ 40 h 46"/>
                <a:gd name="T50" fmla="*/ 13 w 47"/>
                <a:gd name="T51" fmla="*/ 38 h 46"/>
                <a:gd name="T52" fmla="*/ 14 w 47"/>
                <a:gd name="T53" fmla="*/ 39 h 46"/>
                <a:gd name="T54" fmla="*/ 16 w 47"/>
                <a:gd name="T55" fmla="*/ 41 h 46"/>
                <a:gd name="T56" fmla="*/ 16 w 47"/>
                <a:gd name="T57" fmla="*/ 44 h 46"/>
                <a:gd name="T58" fmla="*/ 30 w 47"/>
                <a:gd name="T59" fmla="*/ 46 h 46"/>
                <a:gd name="T60" fmla="*/ 32 w 47"/>
                <a:gd name="T61" fmla="*/ 41 h 46"/>
                <a:gd name="T62" fmla="*/ 32 w 47"/>
                <a:gd name="T63" fmla="*/ 41 h 46"/>
                <a:gd name="T64" fmla="*/ 34 w 47"/>
                <a:gd name="T65" fmla="*/ 39 h 46"/>
                <a:gd name="T66" fmla="*/ 35 w 47"/>
                <a:gd name="T67" fmla="*/ 39 h 46"/>
                <a:gd name="T68" fmla="*/ 38 w 47"/>
                <a:gd name="T69" fmla="*/ 40 h 46"/>
                <a:gd name="T70" fmla="*/ 40 w 47"/>
                <a:gd name="T71" fmla="*/ 40 h 46"/>
                <a:gd name="T72" fmla="*/ 46 w 47"/>
                <a:gd name="T73" fmla="*/ 30 h 46"/>
                <a:gd name="T74" fmla="*/ 24 w 47"/>
                <a:gd name="T75" fmla="*/ 33 h 46"/>
                <a:gd name="T76" fmla="*/ 24 w 47"/>
                <a:gd name="T77" fmla="*/ 13 h 46"/>
                <a:gd name="T78" fmla="*/ 24 w 47"/>
                <a:gd name="T79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46">
                  <a:moveTo>
                    <a:pt x="46" y="27"/>
                  </a:move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4"/>
                    <a:pt x="43" y="24"/>
                    <a:pt x="43" y="23"/>
                  </a:cubicBezTo>
                  <a:cubicBezTo>
                    <a:pt x="43" y="22"/>
                    <a:pt x="43" y="22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7" y="18"/>
                    <a:pt x="47" y="18"/>
                  </a:cubicBezTo>
                  <a:cubicBezTo>
                    <a:pt x="47" y="17"/>
                    <a:pt x="47" y="17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4" y="7"/>
                    <a:pt x="34" y="7"/>
                  </a:cubicBezTo>
                  <a:cubicBezTo>
                    <a:pt x="34" y="7"/>
                    <a:pt x="33" y="6"/>
                    <a:pt x="33" y="6"/>
                  </a:cubicBezTo>
                  <a:cubicBezTo>
                    <a:pt x="33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4" y="7"/>
                    <a:pt x="14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8" y="6"/>
                    <a:pt x="7" y="6"/>
                    <a:pt x="7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9"/>
                    <a:pt x="3" y="20"/>
                    <a:pt x="5" y="21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8"/>
                    <a:pt x="1" y="28"/>
                  </a:cubicBezTo>
                  <a:cubicBezTo>
                    <a:pt x="1" y="29"/>
                    <a:pt x="1" y="29"/>
                    <a:pt x="1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9"/>
                    <a:pt x="7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10" y="40"/>
                    <a:pt x="10" y="40"/>
                  </a:cubicBezTo>
                  <a:cubicBezTo>
                    <a:pt x="10" y="40"/>
                    <a:pt x="12" y="39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4" y="39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5" y="40"/>
                    <a:pt x="16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7" y="46"/>
                    <a:pt x="1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6"/>
                    <a:pt x="32" y="45"/>
                    <a:pt x="32" y="44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4" y="40"/>
                    <a:pt x="34" y="39"/>
                  </a:cubicBezTo>
                  <a:cubicBezTo>
                    <a:pt x="34" y="39"/>
                    <a:pt x="35" y="39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9" y="40"/>
                    <a:pt x="39" y="40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1" y="40"/>
                    <a:pt x="41" y="39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7" y="29"/>
                    <a:pt x="47" y="27"/>
                    <a:pt x="46" y="27"/>
                  </a:cubicBezTo>
                  <a:close/>
                  <a:moveTo>
                    <a:pt x="24" y="33"/>
                  </a:moveTo>
                  <a:cubicBezTo>
                    <a:pt x="19" y="33"/>
                    <a:pt x="14" y="28"/>
                    <a:pt x="14" y="23"/>
                  </a:cubicBezTo>
                  <a:cubicBezTo>
                    <a:pt x="14" y="18"/>
                    <a:pt x="19" y="13"/>
                    <a:pt x="24" y="13"/>
                  </a:cubicBezTo>
                  <a:cubicBezTo>
                    <a:pt x="29" y="13"/>
                    <a:pt x="34" y="18"/>
                    <a:pt x="34" y="23"/>
                  </a:cubicBezTo>
                  <a:cubicBezTo>
                    <a:pt x="34" y="28"/>
                    <a:pt x="29" y="33"/>
                    <a:pt x="2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Group 58">
            <a:extLst>
              <a:ext uri="{FF2B5EF4-FFF2-40B4-BE49-F238E27FC236}">
                <a16:creationId xmlns:a16="http://schemas.microsoft.com/office/drawing/2014/main" id="{FC3A399D-7524-44D7-896B-CE9DF6F42535}"/>
              </a:ext>
            </a:extLst>
          </p:cNvPr>
          <p:cNvGrpSpPr/>
          <p:nvPr/>
        </p:nvGrpSpPr>
        <p:grpSpPr>
          <a:xfrm>
            <a:off x="8630855" y="3111968"/>
            <a:ext cx="530404" cy="530404"/>
            <a:chOff x="9161463" y="1082675"/>
            <a:chExt cx="360363" cy="360363"/>
          </a:xfrm>
          <a:solidFill>
            <a:schemeClr val="bg1"/>
          </a:solidFill>
        </p:grpSpPr>
        <p:sp>
          <p:nvSpPr>
            <p:cNvPr id="44" name="Freeform 54">
              <a:extLst>
                <a:ext uri="{FF2B5EF4-FFF2-40B4-BE49-F238E27FC236}">
                  <a16:creationId xmlns:a16="http://schemas.microsoft.com/office/drawing/2014/main" id="{FBDD7B88-A772-48F6-A6C3-6B0D97422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1157288"/>
              <a:ext cx="233363" cy="257175"/>
            </a:xfrm>
            <a:custGeom>
              <a:avLst/>
              <a:gdLst>
                <a:gd name="T0" fmla="*/ 55 w 62"/>
                <a:gd name="T1" fmla="*/ 38 h 68"/>
                <a:gd name="T2" fmla="*/ 52 w 62"/>
                <a:gd name="T3" fmla="*/ 37 h 68"/>
                <a:gd name="T4" fmla="*/ 52 w 62"/>
                <a:gd name="T5" fmla="*/ 28 h 68"/>
                <a:gd name="T6" fmla="*/ 62 w 62"/>
                <a:gd name="T7" fmla="*/ 6 h 68"/>
                <a:gd name="T8" fmla="*/ 62 w 62"/>
                <a:gd name="T9" fmla="*/ 5 h 68"/>
                <a:gd name="T10" fmla="*/ 58 w 62"/>
                <a:gd name="T11" fmla="*/ 6 h 68"/>
                <a:gd name="T12" fmla="*/ 43 w 62"/>
                <a:gd name="T13" fmla="*/ 0 h 68"/>
                <a:gd name="T14" fmla="*/ 28 w 62"/>
                <a:gd name="T15" fmla="*/ 6 h 68"/>
                <a:gd name="T16" fmla="*/ 18 w 62"/>
                <a:gd name="T17" fmla="*/ 2 h 68"/>
                <a:gd name="T18" fmla="*/ 18 w 62"/>
                <a:gd name="T19" fmla="*/ 6 h 68"/>
                <a:gd name="T20" fmla="*/ 28 w 62"/>
                <a:gd name="T21" fmla="*/ 28 h 68"/>
                <a:gd name="T22" fmla="*/ 28 w 62"/>
                <a:gd name="T23" fmla="*/ 37 h 68"/>
                <a:gd name="T24" fmla="*/ 9 w 62"/>
                <a:gd name="T25" fmla="*/ 43 h 68"/>
                <a:gd name="T26" fmla="*/ 0 w 62"/>
                <a:gd name="T27" fmla="*/ 56 h 68"/>
                <a:gd name="T28" fmla="*/ 0 w 62"/>
                <a:gd name="T29" fmla="*/ 68 h 68"/>
                <a:gd name="T30" fmla="*/ 59 w 62"/>
                <a:gd name="T31" fmla="*/ 68 h 68"/>
                <a:gd name="T32" fmla="*/ 50 w 62"/>
                <a:gd name="T33" fmla="*/ 50 h 68"/>
                <a:gd name="T34" fmla="*/ 55 w 62"/>
                <a:gd name="T35" fmla="*/ 3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68">
                  <a:moveTo>
                    <a:pt x="55" y="38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8" y="23"/>
                    <a:pt x="62" y="15"/>
                    <a:pt x="62" y="6"/>
                  </a:cubicBezTo>
                  <a:cubicBezTo>
                    <a:pt x="62" y="6"/>
                    <a:pt x="62" y="6"/>
                    <a:pt x="62" y="5"/>
                  </a:cubicBezTo>
                  <a:cubicBezTo>
                    <a:pt x="60" y="6"/>
                    <a:pt x="59" y="6"/>
                    <a:pt x="58" y="6"/>
                  </a:cubicBezTo>
                  <a:cubicBezTo>
                    <a:pt x="51" y="6"/>
                    <a:pt x="47" y="5"/>
                    <a:pt x="43" y="0"/>
                  </a:cubicBezTo>
                  <a:cubicBezTo>
                    <a:pt x="39" y="3"/>
                    <a:pt x="33" y="6"/>
                    <a:pt x="28" y="6"/>
                  </a:cubicBezTo>
                  <a:cubicBezTo>
                    <a:pt x="25" y="6"/>
                    <a:pt x="21" y="4"/>
                    <a:pt x="18" y="2"/>
                  </a:cubicBezTo>
                  <a:cubicBezTo>
                    <a:pt x="18" y="3"/>
                    <a:pt x="18" y="5"/>
                    <a:pt x="18" y="6"/>
                  </a:cubicBezTo>
                  <a:cubicBezTo>
                    <a:pt x="18" y="15"/>
                    <a:pt x="22" y="23"/>
                    <a:pt x="28" y="2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4" y="45"/>
                    <a:pt x="0" y="51"/>
                    <a:pt x="0" y="5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4" y="63"/>
                    <a:pt x="50" y="56"/>
                    <a:pt x="50" y="50"/>
                  </a:cubicBezTo>
                  <a:cubicBezTo>
                    <a:pt x="50" y="45"/>
                    <a:pt x="52" y="41"/>
                    <a:pt x="55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55">
              <a:extLst>
                <a:ext uri="{FF2B5EF4-FFF2-40B4-BE49-F238E27FC236}">
                  <a16:creationId xmlns:a16="http://schemas.microsoft.com/office/drawing/2014/main" id="{CBFEF115-3686-4E38-B646-087C189E5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2900" y="1082675"/>
              <a:ext cx="161925" cy="82550"/>
            </a:xfrm>
            <a:custGeom>
              <a:avLst/>
              <a:gdLst>
                <a:gd name="T0" fmla="*/ 22 w 43"/>
                <a:gd name="T1" fmla="*/ 15 h 22"/>
                <a:gd name="T2" fmla="*/ 24 w 43"/>
                <a:gd name="T3" fmla="*/ 12 h 22"/>
                <a:gd name="T4" fmla="*/ 26 w 43"/>
                <a:gd name="T5" fmla="*/ 15 h 22"/>
                <a:gd name="T6" fmla="*/ 39 w 43"/>
                <a:gd name="T7" fmla="*/ 22 h 22"/>
                <a:gd name="T8" fmla="*/ 43 w 43"/>
                <a:gd name="T9" fmla="*/ 21 h 22"/>
                <a:gd name="T10" fmla="*/ 21 w 43"/>
                <a:gd name="T11" fmla="*/ 0 h 22"/>
                <a:gd name="T12" fmla="*/ 0 w 43"/>
                <a:gd name="T13" fmla="*/ 18 h 22"/>
                <a:gd name="T14" fmla="*/ 9 w 43"/>
                <a:gd name="T15" fmla="*/ 22 h 22"/>
                <a:gd name="T16" fmla="*/ 22 w 43"/>
                <a:gd name="T17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2">
                  <a:moveTo>
                    <a:pt x="22" y="15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21"/>
                    <a:pt x="32" y="22"/>
                    <a:pt x="39" y="22"/>
                  </a:cubicBezTo>
                  <a:cubicBezTo>
                    <a:pt x="40" y="22"/>
                    <a:pt x="41" y="22"/>
                    <a:pt x="43" y="21"/>
                  </a:cubicBezTo>
                  <a:cubicBezTo>
                    <a:pt x="41" y="9"/>
                    <a:pt x="32" y="0"/>
                    <a:pt x="21" y="0"/>
                  </a:cubicBezTo>
                  <a:cubicBezTo>
                    <a:pt x="11" y="0"/>
                    <a:pt x="3" y="8"/>
                    <a:pt x="0" y="18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14" y="22"/>
                    <a:pt x="20" y="19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56">
              <a:extLst>
                <a:ext uri="{FF2B5EF4-FFF2-40B4-BE49-F238E27FC236}">
                  <a16:creationId xmlns:a16="http://schemas.microsoft.com/office/drawing/2014/main" id="{30EBFF17-87D7-4DA5-B696-40BB99CC6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4663" y="1296988"/>
              <a:ext cx="157163" cy="146050"/>
            </a:xfrm>
            <a:custGeom>
              <a:avLst/>
              <a:gdLst>
                <a:gd name="T0" fmla="*/ 31 w 42"/>
                <a:gd name="T1" fmla="*/ 0 h 39"/>
                <a:gd name="T2" fmla="*/ 21 w 42"/>
                <a:gd name="T3" fmla="*/ 6 h 39"/>
                <a:gd name="T4" fmla="*/ 11 w 42"/>
                <a:gd name="T5" fmla="*/ 0 h 39"/>
                <a:gd name="T6" fmla="*/ 0 w 42"/>
                <a:gd name="T7" fmla="*/ 13 h 39"/>
                <a:gd name="T8" fmla="*/ 20 w 42"/>
                <a:gd name="T9" fmla="*/ 39 h 39"/>
                <a:gd name="T10" fmla="*/ 20 w 42"/>
                <a:gd name="T11" fmla="*/ 39 h 39"/>
                <a:gd name="T12" fmla="*/ 21 w 42"/>
                <a:gd name="T13" fmla="*/ 39 h 39"/>
                <a:gd name="T14" fmla="*/ 22 w 42"/>
                <a:gd name="T15" fmla="*/ 39 h 39"/>
                <a:gd name="T16" fmla="*/ 22 w 42"/>
                <a:gd name="T17" fmla="*/ 39 h 39"/>
                <a:gd name="T18" fmla="*/ 42 w 42"/>
                <a:gd name="T19" fmla="*/ 13 h 39"/>
                <a:gd name="T20" fmla="*/ 31 w 42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9">
                  <a:moveTo>
                    <a:pt x="31" y="0"/>
                  </a:moveTo>
                  <a:cubicBezTo>
                    <a:pt x="27" y="0"/>
                    <a:pt x="23" y="2"/>
                    <a:pt x="21" y="6"/>
                  </a:cubicBezTo>
                  <a:cubicBezTo>
                    <a:pt x="19" y="2"/>
                    <a:pt x="15" y="0"/>
                    <a:pt x="11" y="0"/>
                  </a:cubicBezTo>
                  <a:cubicBezTo>
                    <a:pt x="6" y="0"/>
                    <a:pt x="0" y="5"/>
                    <a:pt x="0" y="13"/>
                  </a:cubicBezTo>
                  <a:cubicBezTo>
                    <a:pt x="0" y="22"/>
                    <a:pt x="13" y="33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1" y="39"/>
                    <a:pt x="21" y="39"/>
                  </a:cubicBezTo>
                  <a:cubicBezTo>
                    <a:pt x="21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9" y="33"/>
                    <a:pt x="42" y="22"/>
                    <a:pt x="42" y="13"/>
                  </a:cubicBezTo>
                  <a:cubicBezTo>
                    <a:pt x="42" y="5"/>
                    <a:pt x="36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Group 62">
            <a:extLst>
              <a:ext uri="{FF2B5EF4-FFF2-40B4-BE49-F238E27FC236}">
                <a16:creationId xmlns:a16="http://schemas.microsoft.com/office/drawing/2014/main" id="{CA6C566A-6B3D-44A0-9074-F53B2382FA19}"/>
              </a:ext>
            </a:extLst>
          </p:cNvPr>
          <p:cNvGrpSpPr/>
          <p:nvPr/>
        </p:nvGrpSpPr>
        <p:grpSpPr>
          <a:xfrm>
            <a:off x="5845326" y="3111968"/>
            <a:ext cx="525731" cy="530404"/>
            <a:chOff x="7718425" y="1082675"/>
            <a:chExt cx="357188" cy="360363"/>
          </a:xfrm>
          <a:solidFill>
            <a:sysClr val="window" lastClr="FFFFFF"/>
          </a:solidFill>
        </p:grpSpPr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61185218-39CB-4815-83CB-D0D81D9C1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5" y="1157288"/>
              <a:ext cx="244475" cy="257175"/>
            </a:xfrm>
            <a:custGeom>
              <a:avLst/>
              <a:gdLst>
                <a:gd name="T0" fmla="*/ 50 w 65"/>
                <a:gd name="T1" fmla="*/ 54 h 68"/>
                <a:gd name="T2" fmla="*/ 48 w 65"/>
                <a:gd name="T3" fmla="*/ 47 h 68"/>
                <a:gd name="T4" fmla="*/ 55 w 65"/>
                <a:gd name="T5" fmla="*/ 43 h 68"/>
                <a:gd name="T6" fmla="*/ 63 w 65"/>
                <a:gd name="T7" fmla="*/ 43 h 68"/>
                <a:gd name="T8" fmla="*/ 65 w 65"/>
                <a:gd name="T9" fmla="*/ 41 h 68"/>
                <a:gd name="T10" fmla="*/ 52 w 65"/>
                <a:gd name="T11" fmla="*/ 37 h 68"/>
                <a:gd name="T12" fmla="*/ 52 w 65"/>
                <a:gd name="T13" fmla="*/ 28 h 68"/>
                <a:gd name="T14" fmla="*/ 62 w 65"/>
                <a:gd name="T15" fmla="*/ 6 h 68"/>
                <a:gd name="T16" fmla="*/ 62 w 65"/>
                <a:gd name="T17" fmla="*/ 5 h 68"/>
                <a:gd name="T18" fmla="*/ 58 w 65"/>
                <a:gd name="T19" fmla="*/ 6 h 68"/>
                <a:gd name="T20" fmla="*/ 43 w 65"/>
                <a:gd name="T21" fmla="*/ 0 h 68"/>
                <a:gd name="T22" fmla="*/ 28 w 65"/>
                <a:gd name="T23" fmla="*/ 6 h 68"/>
                <a:gd name="T24" fmla="*/ 18 w 65"/>
                <a:gd name="T25" fmla="*/ 2 h 68"/>
                <a:gd name="T26" fmla="*/ 18 w 65"/>
                <a:gd name="T27" fmla="*/ 6 h 68"/>
                <a:gd name="T28" fmla="*/ 28 w 65"/>
                <a:gd name="T29" fmla="*/ 28 h 68"/>
                <a:gd name="T30" fmla="*/ 28 w 65"/>
                <a:gd name="T31" fmla="*/ 37 h 68"/>
                <a:gd name="T32" fmla="*/ 9 w 65"/>
                <a:gd name="T33" fmla="*/ 43 h 68"/>
                <a:gd name="T34" fmla="*/ 0 w 65"/>
                <a:gd name="T35" fmla="*/ 56 h 68"/>
                <a:gd name="T36" fmla="*/ 0 w 65"/>
                <a:gd name="T37" fmla="*/ 68 h 68"/>
                <a:gd name="T38" fmla="*/ 56 w 65"/>
                <a:gd name="T39" fmla="*/ 68 h 68"/>
                <a:gd name="T40" fmla="*/ 57 w 65"/>
                <a:gd name="T41" fmla="*/ 60 h 68"/>
                <a:gd name="T42" fmla="*/ 50 w 65"/>
                <a:gd name="T4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68">
                  <a:moveTo>
                    <a:pt x="50" y="54"/>
                  </a:moveTo>
                  <a:cubicBezTo>
                    <a:pt x="48" y="52"/>
                    <a:pt x="47" y="49"/>
                    <a:pt x="48" y="47"/>
                  </a:cubicBezTo>
                  <a:cubicBezTo>
                    <a:pt x="49" y="44"/>
                    <a:pt x="52" y="43"/>
                    <a:pt x="55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8" y="23"/>
                    <a:pt x="62" y="15"/>
                    <a:pt x="62" y="6"/>
                  </a:cubicBezTo>
                  <a:cubicBezTo>
                    <a:pt x="62" y="6"/>
                    <a:pt x="62" y="6"/>
                    <a:pt x="62" y="5"/>
                  </a:cubicBezTo>
                  <a:cubicBezTo>
                    <a:pt x="60" y="6"/>
                    <a:pt x="59" y="6"/>
                    <a:pt x="58" y="6"/>
                  </a:cubicBezTo>
                  <a:cubicBezTo>
                    <a:pt x="51" y="6"/>
                    <a:pt x="47" y="5"/>
                    <a:pt x="43" y="0"/>
                  </a:cubicBezTo>
                  <a:cubicBezTo>
                    <a:pt x="39" y="3"/>
                    <a:pt x="33" y="6"/>
                    <a:pt x="28" y="6"/>
                  </a:cubicBezTo>
                  <a:cubicBezTo>
                    <a:pt x="25" y="6"/>
                    <a:pt x="21" y="4"/>
                    <a:pt x="18" y="2"/>
                  </a:cubicBezTo>
                  <a:cubicBezTo>
                    <a:pt x="18" y="3"/>
                    <a:pt x="18" y="5"/>
                    <a:pt x="18" y="6"/>
                  </a:cubicBezTo>
                  <a:cubicBezTo>
                    <a:pt x="18" y="15"/>
                    <a:pt x="22" y="23"/>
                    <a:pt x="28" y="2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4" y="45"/>
                    <a:pt x="0" y="51"/>
                    <a:pt x="0" y="5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60"/>
                    <a:pt x="57" y="60"/>
                    <a:pt x="57" y="60"/>
                  </a:cubicBezTo>
                  <a:lnTo>
                    <a:pt x="5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id="{701507DD-F480-4AAF-9BC7-F7ED807E1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863" y="1082675"/>
              <a:ext cx="161925" cy="82550"/>
            </a:xfrm>
            <a:custGeom>
              <a:avLst/>
              <a:gdLst>
                <a:gd name="T0" fmla="*/ 22 w 43"/>
                <a:gd name="T1" fmla="*/ 15 h 22"/>
                <a:gd name="T2" fmla="*/ 24 w 43"/>
                <a:gd name="T3" fmla="*/ 12 h 22"/>
                <a:gd name="T4" fmla="*/ 26 w 43"/>
                <a:gd name="T5" fmla="*/ 15 h 22"/>
                <a:gd name="T6" fmla="*/ 39 w 43"/>
                <a:gd name="T7" fmla="*/ 22 h 22"/>
                <a:gd name="T8" fmla="*/ 43 w 43"/>
                <a:gd name="T9" fmla="*/ 21 h 22"/>
                <a:gd name="T10" fmla="*/ 21 w 43"/>
                <a:gd name="T11" fmla="*/ 0 h 22"/>
                <a:gd name="T12" fmla="*/ 0 w 43"/>
                <a:gd name="T13" fmla="*/ 18 h 22"/>
                <a:gd name="T14" fmla="*/ 9 w 43"/>
                <a:gd name="T15" fmla="*/ 22 h 22"/>
                <a:gd name="T16" fmla="*/ 22 w 43"/>
                <a:gd name="T17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2">
                  <a:moveTo>
                    <a:pt x="22" y="15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21"/>
                    <a:pt x="32" y="22"/>
                    <a:pt x="39" y="22"/>
                  </a:cubicBezTo>
                  <a:cubicBezTo>
                    <a:pt x="40" y="22"/>
                    <a:pt x="41" y="22"/>
                    <a:pt x="43" y="21"/>
                  </a:cubicBezTo>
                  <a:cubicBezTo>
                    <a:pt x="41" y="9"/>
                    <a:pt x="32" y="0"/>
                    <a:pt x="21" y="0"/>
                  </a:cubicBezTo>
                  <a:cubicBezTo>
                    <a:pt x="11" y="0"/>
                    <a:pt x="3" y="8"/>
                    <a:pt x="0" y="18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14" y="22"/>
                    <a:pt x="20" y="19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63">
              <a:extLst>
                <a:ext uri="{FF2B5EF4-FFF2-40B4-BE49-F238E27FC236}">
                  <a16:creationId xmlns:a16="http://schemas.microsoft.com/office/drawing/2014/main" id="{28F59F15-A28D-4ABF-B0C5-A537AC85F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688" y="1282700"/>
              <a:ext cx="161925" cy="160338"/>
            </a:xfrm>
            <a:custGeom>
              <a:avLst/>
              <a:gdLst>
                <a:gd name="T0" fmla="*/ 43 w 43"/>
                <a:gd name="T1" fmla="*/ 15 h 43"/>
                <a:gd name="T2" fmla="*/ 40 w 43"/>
                <a:gd name="T3" fmla="*/ 14 h 43"/>
                <a:gd name="T4" fmla="*/ 30 w 43"/>
                <a:gd name="T5" fmla="*/ 14 h 43"/>
                <a:gd name="T6" fmla="*/ 24 w 43"/>
                <a:gd name="T7" fmla="*/ 1 h 43"/>
                <a:gd name="T8" fmla="*/ 22 w 43"/>
                <a:gd name="T9" fmla="*/ 0 h 43"/>
                <a:gd name="T10" fmla="*/ 22 w 43"/>
                <a:gd name="T11" fmla="*/ 0 h 43"/>
                <a:gd name="T12" fmla="*/ 19 w 43"/>
                <a:gd name="T13" fmla="*/ 1 h 43"/>
                <a:gd name="T14" fmla="*/ 13 w 43"/>
                <a:gd name="T15" fmla="*/ 14 h 43"/>
                <a:gd name="T16" fmla="*/ 2 w 43"/>
                <a:gd name="T17" fmla="*/ 14 h 43"/>
                <a:gd name="T18" fmla="*/ 0 w 43"/>
                <a:gd name="T19" fmla="*/ 15 h 43"/>
                <a:gd name="T20" fmla="*/ 1 w 43"/>
                <a:gd name="T21" fmla="*/ 18 h 43"/>
                <a:gd name="T22" fmla="*/ 10 w 43"/>
                <a:gd name="T23" fmla="*/ 26 h 43"/>
                <a:gd name="T24" fmla="*/ 5 w 43"/>
                <a:gd name="T25" fmla="*/ 40 h 43"/>
                <a:gd name="T26" fmla="*/ 5 w 43"/>
                <a:gd name="T27" fmla="*/ 40 h 43"/>
                <a:gd name="T28" fmla="*/ 5 w 43"/>
                <a:gd name="T29" fmla="*/ 42 h 43"/>
                <a:gd name="T30" fmla="*/ 5 w 43"/>
                <a:gd name="T31" fmla="*/ 42 h 43"/>
                <a:gd name="T32" fmla="*/ 8 w 43"/>
                <a:gd name="T33" fmla="*/ 43 h 43"/>
                <a:gd name="T34" fmla="*/ 14 w 43"/>
                <a:gd name="T35" fmla="*/ 39 h 43"/>
                <a:gd name="T36" fmla="*/ 21 w 43"/>
                <a:gd name="T37" fmla="*/ 34 h 43"/>
                <a:gd name="T38" fmla="*/ 35 w 43"/>
                <a:gd name="T39" fmla="*/ 43 h 43"/>
                <a:gd name="T40" fmla="*/ 38 w 43"/>
                <a:gd name="T41" fmla="*/ 42 h 43"/>
                <a:gd name="T42" fmla="*/ 38 w 43"/>
                <a:gd name="T43" fmla="*/ 40 h 43"/>
                <a:gd name="T44" fmla="*/ 37 w 43"/>
                <a:gd name="T45" fmla="*/ 36 h 43"/>
                <a:gd name="T46" fmla="*/ 33 w 43"/>
                <a:gd name="T47" fmla="*/ 26 h 43"/>
                <a:gd name="T48" fmla="*/ 42 w 43"/>
                <a:gd name="T49" fmla="*/ 18 h 43"/>
                <a:gd name="T50" fmla="*/ 43 w 43"/>
                <a:gd name="T51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43">
                  <a:moveTo>
                    <a:pt x="43" y="15"/>
                  </a:moveTo>
                  <a:cubicBezTo>
                    <a:pt x="43" y="14"/>
                    <a:pt x="42" y="14"/>
                    <a:pt x="4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3" y="14"/>
                    <a:pt x="19" y="2"/>
                    <a:pt x="1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4"/>
                    <a:pt x="0" y="15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1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3"/>
                    <a:pt x="7" y="43"/>
                    <a:pt x="8" y="43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7" y="43"/>
                    <a:pt x="38" y="42"/>
                  </a:cubicBezTo>
                  <a:cubicBezTo>
                    <a:pt x="38" y="42"/>
                    <a:pt x="38" y="41"/>
                    <a:pt x="38" y="40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3" y="17"/>
                    <a:pt x="43" y="16"/>
                    <a:pt x="4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837B2CA5-D858-4825-B05B-4AABCC1EA1A7}"/>
              </a:ext>
            </a:extLst>
          </p:cNvPr>
          <p:cNvGrpSpPr/>
          <p:nvPr/>
        </p:nvGrpSpPr>
        <p:grpSpPr>
          <a:xfrm>
            <a:off x="385689" y="390405"/>
            <a:ext cx="3121440" cy="781051"/>
            <a:chOff x="385689" y="390405"/>
            <a:chExt cx="3121440" cy="781051"/>
          </a:xfrm>
        </p:grpSpPr>
        <p:sp>
          <p:nvSpPr>
            <p:cNvPr id="52" name="Rounded Rectangle 8">
              <a:extLst>
                <a:ext uri="{FF2B5EF4-FFF2-40B4-BE49-F238E27FC236}">
                  <a16:creationId xmlns:a16="http://schemas.microsoft.com/office/drawing/2014/main" id="{0102FA4D-E19B-4A42-8A20-FDDAF0C8ED8B}"/>
                </a:ext>
              </a:extLst>
            </p:cNvPr>
            <p:cNvSpPr/>
            <p:nvPr/>
          </p:nvSpPr>
          <p:spPr>
            <a:xfrm>
              <a:off x="385689" y="390405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3" name="Oval 7">
              <a:extLst>
                <a:ext uri="{FF2B5EF4-FFF2-40B4-BE49-F238E27FC236}">
                  <a16:creationId xmlns:a16="http://schemas.microsoft.com/office/drawing/2014/main" id="{4734B37D-8B60-4763-A12E-6193BA9BBF14}"/>
                </a:ext>
              </a:extLst>
            </p:cNvPr>
            <p:cNvSpPr/>
            <p:nvPr/>
          </p:nvSpPr>
          <p:spPr>
            <a:xfrm>
              <a:off x="385689" y="390406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C7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1839FBFB-FD5B-48D5-B4A3-1E21D98D929F}"/>
                </a:ext>
              </a:extLst>
            </p:cNvPr>
            <p:cNvSpPr txBox="1"/>
            <p:nvPr/>
          </p:nvSpPr>
          <p:spPr>
            <a:xfrm>
              <a:off x="1284157" y="580875"/>
              <a:ext cx="2107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55" name="í$líḍê">
              <a:extLst>
                <a:ext uri="{FF2B5EF4-FFF2-40B4-BE49-F238E27FC236}">
                  <a16:creationId xmlns:a16="http://schemas.microsoft.com/office/drawing/2014/main" id="{04398EB8-817B-4C7A-BCE5-BA15B35F0D27}"/>
                </a:ext>
              </a:extLst>
            </p:cNvPr>
            <p:cNvSpPr/>
            <p:nvPr/>
          </p:nvSpPr>
          <p:spPr>
            <a:xfrm>
              <a:off x="608298" y="604025"/>
              <a:ext cx="306104" cy="335537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4AC2B45-A4DE-4093-AC0D-579A0574949F}"/>
              </a:ext>
            </a:extLst>
          </p:cNvPr>
          <p:cNvSpPr txBox="1"/>
          <p:nvPr/>
        </p:nvSpPr>
        <p:spPr>
          <a:xfrm>
            <a:off x="1885969" y="1712261"/>
            <a:ext cx="2554262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Synergistically, Synergistically utilize</a:t>
            </a:r>
          </a:p>
        </p:txBody>
      </p: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5B4301C-01D6-469F-85E9-8BE10EFD4078}"/>
              </a:ext>
            </a:extLst>
          </p:cNvPr>
          <p:cNvSpPr txBox="1"/>
          <p:nvPr/>
        </p:nvSpPr>
        <p:spPr>
          <a:xfrm>
            <a:off x="4826935" y="1712261"/>
            <a:ext cx="2554262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Synergistically, Synergistically utilize</a:t>
            </a:r>
          </a:p>
        </p:txBody>
      </p:sp>
      <p:sp>
        <p:nvSpPr>
          <p:cNvPr id="5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43873EB-65F2-4BB1-82F4-FCED50E5DC2E}"/>
              </a:ext>
            </a:extLst>
          </p:cNvPr>
          <p:cNvSpPr txBox="1"/>
          <p:nvPr/>
        </p:nvSpPr>
        <p:spPr>
          <a:xfrm>
            <a:off x="7599258" y="1724744"/>
            <a:ext cx="2554262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Synergistically, Synergistically utilize</a:t>
            </a:r>
          </a:p>
        </p:txBody>
      </p:sp>
      <p:sp>
        <p:nvSpPr>
          <p:cNvPr id="9" name="Rectangle: Rounded Corners 9">
            <a:extLst>
              <a:ext uri="{FF2B5EF4-FFF2-40B4-BE49-F238E27FC236}">
                <a16:creationId xmlns:a16="http://schemas.microsoft.com/office/drawing/2014/main" id="{3E0A9C54-396F-41CC-AB1D-1421AD909F68}"/>
              </a:ext>
            </a:extLst>
          </p:cNvPr>
          <p:cNvSpPr/>
          <p:nvPr/>
        </p:nvSpPr>
        <p:spPr>
          <a:xfrm>
            <a:off x="4752556" y="5467341"/>
            <a:ext cx="2884487" cy="646331"/>
          </a:xfrm>
          <a:prstGeom prst="roundRect">
            <a:avLst>
              <a:gd name="adj" fmla="val 50000"/>
            </a:avLst>
          </a:pr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C8AB71B-B28B-4222-9B7E-A57DF1287506}"/>
              </a:ext>
            </a:extLst>
          </p:cNvPr>
          <p:cNvSpPr txBox="1"/>
          <p:nvPr/>
        </p:nvSpPr>
        <p:spPr>
          <a:xfrm>
            <a:off x="5196806" y="5605840"/>
            <a:ext cx="199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</p:spTree>
    <p:extLst>
      <p:ext uri="{BB962C8B-B14F-4D97-AF65-F5344CB8AC3E}">
        <p14:creationId xmlns:p14="http://schemas.microsoft.com/office/powerpoint/2010/main" val="418499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08">
            <a:extLst>
              <a:ext uri="{FF2B5EF4-FFF2-40B4-BE49-F238E27FC236}">
                <a16:creationId xmlns:a16="http://schemas.microsoft.com/office/drawing/2014/main" id="{D669AB93-DCB4-4C3B-94FD-77E537C536C9}"/>
              </a:ext>
            </a:extLst>
          </p:cNvPr>
          <p:cNvSpPr>
            <a:spLocks/>
          </p:cNvSpPr>
          <p:nvPr/>
        </p:nvSpPr>
        <p:spPr bwMode="auto">
          <a:xfrm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Freeform: Shape 307">
            <a:extLst>
              <a:ext uri="{FF2B5EF4-FFF2-40B4-BE49-F238E27FC236}">
                <a16:creationId xmlns:a16="http://schemas.microsoft.com/office/drawing/2014/main" id="{E64D960D-08F1-49FC-9BE9-93836D951A6C}"/>
              </a:ext>
            </a:extLst>
          </p:cNvPr>
          <p:cNvSpPr>
            <a:spLocks/>
          </p:cNvSpPr>
          <p:nvPr/>
        </p:nvSpPr>
        <p:spPr bwMode="auto">
          <a:xfrm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A7CC494E-80A4-439E-88C7-6DA0D2389AA4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331993" cy="2238240"/>
          </a:xfrm>
          <a:custGeom>
            <a:avLst/>
            <a:gdLst>
              <a:gd name="T0" fmla="*/ 2 w 873"/>
              <a:gd name="T1" fmla="*/ 457 h 587"/>
              <a:gd name="T2" fmla="*/ 362 w 873"/>
              <a:gd name="T3" fmla="*/ 508 h 587"/>
              <a:gd name="T4" fmla="*/ 726 w 873"/>
              <a:gd name="T5" fmla="*/ 103 h 587"/>
              <a:gd name="T6" fmla="*/ 873 w 873"/>
              <a:gd name="T7" fmla="*/ 0 h 587"/>
              <a:gd name="T8" fmla="*/ 0 w 873"/>
              <a:gd name="T9" fmla="*/ 0 h 587"/>
              <a:gd name="T10" fmla="*/ 2 w 873"/>
              <a:gd name="T11" fmla="*/ 45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3" h="587">
                <a:moveTo>
                  <a:pt x="2" y="457"/>
                </a:moveTo>
                <a:cubicBezTo>
                  <a:pt x="2" y="457"/>
                  <a:pt x="119" y="587"/>
                  <a:pt x="362" y="508"/>
                </a:cubicBezTo>
                <a:cubicBezTo>
                  <a:pt x="604" y="429"/>
                  <a:pt x="612" y="203"/>
                  <a:pt x="726" y="103"/>
                </a:cubicBezTo>
                <a:cubicBezTo>
                  <a:pt x="840" y="3"/>
                  <a:pt x="873" y="0"/>
                  <a:pt x="87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" y="456"/>
                  <a:pt x="2" y="457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Rectangle: Rounded Corners 600">
            <a:extLst>
              <a:ext uri="{FF2B5EF4-FFF2-40B4-BE49-F238E27FC236}">
                <a16:creationId xmlns:a16="http://schemas.microsoft.com/office/drawing/2014/main" id="{A44B9A46-9CF1-4542-81FA-2EE771B7CF44}"/>
              </a:ext>
            </a:extLst>
          </p:cNvPr>
          <p:cNvSpPr/>
          <p:nvPr/>
        </p:nvSpPr>
        <p:spPr>
          <a:xfrm>
            <a:off x="5687605" y="1503559"/>
            <a:ext cx="5024769" cy="153005"/>
          </a:xfrm>
          <a:prstGeom prst="roundRect">
            <a:avLst>
              <a:gd name="adj" fmla="val 50000"/>
            </a:avLst>
          </a:prstGeom>
          <a:pattFill prst="wdUpDiag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Oval 605">
            <a:extLst>
              <a:ext uri="{FF2B5EF4-FFF2-40B4-BE49-F238E27FC236}">
                <a16:creationId xmlns:a16="http://schemas.microsoft.com/office/drawing/2014/main" id="{4A553B62-AB1D-45E7-98DE-2CF5F68970C9}"/>
              </a:ext>
            </a:extLst>
          </p:cNvPr>
          <p:cNvSpPr/>
          <p:nvPr/>
        </p:nvSpPr>
        <p:spPr>
          <a:xfrm>
            <a:off x="5532535" y="1290435"/>
            <a:ext cx="579252" cy="579252"/>
          </a:xfrm>
          <a:prstGeom prst="ellipse">
            <a:avLst/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604">
            <a:extLst>
              <a:ext uri="{FF2B5EF4-FFF2-40B4-BE49-F238E27FC236}">
                <a16:creationId xmlns:a16="http://schemas.microsoft.com/office/drawing/2014/main" id="{DB05AB39-6C6F-4A26-AA0C-1D11DDA17E09}"/>
              </a:ext>
            </a:extLst>
          </p:cNvPr>
          <p:cNvSpPr txBox="1"/>
          <p:nvPr/>
        </p:nvSpPr>
        <p:spPr>
          <a:xfrm>
            <a:off x="5607479" y="1426173"/>
            <a:ext cx="3895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</a:p>
        </p:txBody>
      </p:sp>
      <p:sp>
        <p:nvSpPr>
          <p:cNvPr id="30" name="Oval 657">
            <a:extLst>
              <a:ext uri="{FF2B5EF4-FFF2-40B4-BE49-F238E27FC236}">
                <a16:creationId xmlns:a16="http://schemas.microsoft.com/office/drawing/2014/main" id="{B3B03FEB-EB60-45E7-A9A0-C6CECA149662}"/>
              </a:ext>
            </a:extLst>
          </p:cNvPr>
          <p:cNvSpPr/>
          <p:nvPr/>
        </p:nvSpPr>
        <p:spPr>
          <a:xfrm>
            <a:off x="7907049" y="1290435"/>
            <a:ext cx="579252" cy="579252"/>
          </a:xfrm>
          <a:prstGeom prst="ellipse">
            <a:avLst/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Box 656">
            <a:extLst>
              <a:ext uri="{FF2B5EF4-FFF2-40B4-BE49-F238E27FC236}">
                <a16:creationId xmlns:a16="http://schemas.microsoft.com/office/drawing/2014/main" id="{5E37A83C-E2DF-4A5B-85D4-4635A13079F0}"/>
              </a:ext>
            </a:extLst>
          </p:cNvPr>
          <p:cNvSpPr txBox="1"/>
          <p:nvPr/>
        </p:nvSpPr>
        <p:spPr>
          <a:xfrm>
            <a:off x="7981993" y="1426173"/>
            <a:ext cx="3895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</a:p>
        </p:txBody>
      </p:sp>
      <p:sp>
        <p:nvSpPr>
          <p:cNvPr id="37" name="Oval 664">
            <a:extLst>
              <a:ext uri="{FF2B5EF4-FFF2-40B4-BE49-F238E27FC236}">
                <a16:creationId xmlns:a16="http://schemas.microsoft.com/office/drawing/2014/main" id="{4071E0B8-876B-4043-9BBC-AF6C2928F3BD}"/>
              </a:ext>
            </a:extLst>
          </p:cNvPr>
          <p:cNvSpPr/>
          <p:nvPr/>
        </p:nvSpPr>
        <p:spPr>
          <a:xfrm>
            <a:off x="10281563" y="1290435"/>
            <a:ext cx="579252" cy="579252"/>
          </a:xfrm>
          <a:prstGeom prst="ellipse">
            <a:avLst/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Box 663">
            <a:extLst>
              <a:ext uri="{FF2B5EF4-FFF2-40B4-BE49-F238E27FC236}">
                <a16:creationId xmlns:a16="http://schemas.microsoft.com/office/drawing/2014/main" id="{92206286-3337-4477-B0D2-633A00DCA773}"/>
              </a:ext>
            </a:extLst>
          </p:cNvPr>
          <p:cNvSpPr txBox="1"/>
          <p:nvPr/>
        </p:nvSpPr>
        <p:spPr>
          <a:xfrm>
            <a:off x="10356507" y="1426173"/>
            <a:ext cx="3895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E9EE9BB-BFF3-4C38-809D-B4832FA978B7}"/>
              </a:ext>
            </a:extLst>
          </p:cNvPr>
          <p:cNvSpPr txBox="1"/>
          <p:nvPr/>
        </p:nvSpPr>
        <p:spPr>
          <a:xfrm>
            <a:off x="4835991" y="2238241"/>
            <a:ext cx="1942915" cy="2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technically sound</a:t>
            </a:r>
            <a:r>
              <a:rPr lang="zh-CN" alt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Synergisticallye utilize sound portals with, Synergistically utilize technically sound</a:t>
            </a:r>
          </a:p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100" kern="0" dirty="0"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D4C4BF4-9D71-4D50-933D-C6A0579EBBDB}"/>
              </a:ext>
            </a:extLst>
          </p:cNvPr>
          <p:cNvSpPr txBox="1"/>
          <p:nvPr/>
        </p:nvSpPr>
        <p:spPr>
          <a:xfrm>
            <a:off x="7225217" y="2238240"/>
            <a:ext cx="1942915" cy="2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technically sound</a:t>
            </a:r>
            <a:r>
              <a:rPr lang="zh-CN" alt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Synergisticallye utilize sound portals with, Synergistically utilize technically sound</a:t>
            </a:r>
          </a:p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100" kern="0" dirty="0"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08CE863-7822-4599-9EEC-26B58811D250}"/>
              </a:ext>
            </a:extLst>
          </p:cNvPr>
          <p:cNvSpPr txBox="1"/>
          <p:nvPr/>
        </p:nvSpPr>
        <p:spPr>
          <a:xfrm>
            <a:off x="9562982" y="2238240"/>
            <a:ext cx="1942915" cy="2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technically sound</a:t>
            </a:r>
            <a:r>
              <a:rPr lang="zh-CN" alt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Synergisticallye utilize sound portals with, Synergistically utilize technically sound</a:t>
            </a:r>
          </a:p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100" kern="0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B30A838-249C-4E23-B690-B93D950D7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0" y="213476"/>
            <a:ext cx="4842079" cy="671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5">
            <a:extLst>
              <a:ext uri="{FF2B5EF4-FFF2-40B4-BE49-F238E27FC236}">
                <a16:creationId xmlns:a16="http://schemas.microsoft.com/office/drawing/2014/main" id="{F55E194E-97D2-453D-B9ED-0A1BEAC42819}"/>
              </a:ext>
            </a:extLst>
          </p:cNvPr>
          <p:cNvSpPr/>
          <p:nvPr/>
        </p:nvSpPr>
        <p:spPr>
          <a:xfrm>
            <a:off x="8134980" y="2584513"/>
            <a:ext cx="2312607" cy="2312607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0E79BD82-EF28-4E85-8A2A-3EBA3B55B922}"/>
              </a:ext>
            </a:extLst>
          </p:cNvPr>
          <p:cNvSpPr>
            <a:spLocks/>
          </p:cNvSpPr>
          <p:nvPr/>
        </p:nvSpPr>
        <p:spPr bwMode="auto">
          <a:xfrm>
            <a:off x="7583395" y="2866912"/>
            <a:ext cx="1726019" cy="1769531"/>
          </a:xfrm>
          <a:custGeom>
            <a:avLst/>
            <a:gdLst>
              <a:gd name="T0" fmla="*/ 198 w 221"/>
              <a:gd name="T1" fmla="*/ 161 h 229"/>
              <a:gd name="T2" fmla="*/ 183 w 221"/>
              <a:gd name="T3" fmla="*/ 153 h 229"/>
              <a:gd name="T4" fmla="*/ 183 w 221"/>
              <a:gd name="T5" fmla="*/ 153 h 229"/>
              <a:gd name="T6" fmla="*/ 183 w 221"/>
              <a:gd name="T7" fmla="*/ 153 h 229"/>
              <a:gd name="T8" fmla="*/ 221 w 221"/>
              <a:gd name="T9" fmla="*/ 115 h 229"/>
              <a:gd name="T10" fmla="*/ 183 w 221"/>
              <a:gd name="T11" fmla="*/ 77 h 229"/>
              <a:gd name="T12" fmla="*/ 175 w 221"/>
              <a:gd name="T13" fmla="*/ 91 h 229"/>
              <a:gd name="T14" fmla="*/ 175 w 221"/>
              <a:gd name="T15" fmla="*/ 91 h 229"/>
              <a:gd name="T16" fmla="*/ 175 w 221"/>
              <a:gd name="T17" fmla="*/ 92 h 229"/>
              <a:gd name="T18" fmla="*/ 130 w 221"/>
              <a:gd name="T19" fmla="*/ 92 h 229"/>
              <a:gd name="T20" fmla="*/ 130 w 221"/>
              <a:gd name="T21" fmla="*/ 47 h 229"/>
              <a:gd name="T22" fmla="*/ 130 w 221"/>
              <a:gd name="T23" fmla="*/ 47 h 229"/>
              <a:gd name="T24" fmla="*/ 130 w 221"/>
              <a:gd name="T25" fmla="*/ 47 h 229"/>
              <a:gd name="T26" fmla="*/ 145 w 221"/>
              <a:gd name="T27" fmla="*/ 38 h 229"/>
              <a:gd name="T28" fmla="*/ 107 w 221"/>
              <a:gd name="T29" fmla="*/ 0 h 229"/>
              <a:gd name="T30" fmla="*/ 69 w 221"/>
              <a:gd name="T31" fmla="*/ 38 h 229"/>
              <a:gd name="T32" fmla="*/ 69 w 221"/>
              <a:gd name="T33" fmla="*/ 38 h 229"/>
              <a:gd name="T34" fmla="*/ 32 w 221"/>
              <a:gd name="T35" fmla="*/ 76 h 229"/>
              <a:gd name="T36" fmla="*/ 32 w 221"/>
              <a:gd name="T37" fmla="*/ 76 h 229"/>
              <a:gd name="T38" fmla="*/ 7 w 221"/>
              <a:gd name="T39" fmla="*/ 101 h 229"/>
              <a:gd name="T40" fmla="*/ 7 w 221"/>
              <a:gd name="T41" fmla="*/ 128 h 229"/>
              <a:gd name="T42" fmla="*/ 107 w 221"/>
              <a:gd name="T43" fmla="*/ 229 h 229"/>
              <a:gd name="T44" fmla="*/ 145 w 221"/>
              <a:gd name="T45" fmla="*/ 191 h 229"/>
              <a:gd name="T46" fmla="*/ 145 w 221"/>
              <a:gd name="T47" fmla="*/ 191 h 229"/>
              <a:gd name="T48" fmla="*/ 146 w 221"/>
              <a:gd name="T49" fmla="*/ 195 h 229"/>
              <a:gd name="T50" fmla="*/ 157 w 221"/>
              <a:gd name="T51" fmla="*/ 209 h 229"/>
              <a:gd name="T52" fmla="*/ 195 w 221"/>
              <a:gd name="T53" fmla="*/ 209 h 229"/>
              <a:gd name="T54" fmla="*/ 205 w 221"/>
              <a:gd name="T55" fmla="*/ 172 h 229"/>
              <a:gd name="T56" fmla="*/ 198 w 221"/>
              <a:gd name="T57" fmla="*/ 161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1" h="229">
                <a:moveTo>
                  <a:pt x="198" y="161"/>
                </a:moveTo>
                <a:cubicBezTo>
                  <a:pt x="194" y="157"/>
                  <a:pt x="188" y="154"/>
                  <a:pt x="183" y="153"/>
                </a:cubicBezTo>
                <a:cubicBezTo>
                  <a:pt x="183" y="153"/>
                  <a:pt x="183" y="153"/>
                  <a:pt x="183" y="153"/>
                </a:cubicBezTo>
                <a:cubicBezTo>
                  <a:pt x="183" y="153"/>
                  <a:pt x="183" y="153"/>
                  <a:pt x="183" y="153"/>
                </a:cubicBezTo>
                <a:cubicBezTo>
                  <a:pt x="221" y="115"/>
                  <a:pt x="221" y="115"/>
                  <a:pt x="221" y="115"/>
                </a:cubicBezTo>
                <a:cubicBezTo>
                  <a:pt x="183" y="77"/>
                  <a:pt x="183" y="77"/>
                  <a:pt x="183" y="77"/>
                </a:cubicBezTo>
                <a:cubicBezTo>
                  <a:pt x="182" y="82"/>
                  <a:pt x="179" y="87"/>
                  <a:pt x="175" y="91"/>
                </a:cubicBezTo>
                <a:cubicBezTo>
                  <a:pt x="175" y="91"/>
                  <a:pt x="175" y="91"/>
                  <a:pt x="175" y="91"/>
                </a:cubicBezTo>
                <a:cubicBezTo>
                  <a:pt x="175" y="91"/>
                  <a:pt x="175" y="92"/>
                  <a:pt x="175" y="92"/>
                </a:cubicBezTo>
                <a:cubicBezTo>
                  <a:pt x="162" y="104"/>
                  <a:pt x="142" y="104"/>
                  <a:pt x="130" y="92"/>
                </a:cubicBezTo>
                <a:cubicBezTo>
                  <a:pt x="118" y="79"/>
                  <a:pt x="118" y="59"/>
                  <a:pt x="130" y="47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35" y="42"/>
                  <a:pt x="140" y="40"/>
                  <a:pt x="145" y="38"/>
                </a:cubicBezTo>
                <a:cubicBezTo>
                  <a:pt x="107" y="0"/>
                  <a:pt x="107" y="0"/>
                  <a:pt x="107" y="0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32" y="76"/>
                  <a:pt x="32" y="76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7" y="101"/>
                  <a:pt x="7" y="101"/>
                  <a:pt x="7" y="101"/>
                </a:cubicBezTo>
                <a:cubicBezTo>
                  <a:pt x="0" y="108"/>
                  <a:pt x="0" y="121"/>
                  <a:pt x="7" y="128"/>
                </a:cubicBezTo>
                <a:cubicBezTo>
                  <a:pt x="107" y="229"/>
                  <a:pt x="107" y="229"/>
                  <a:pt x="107" y="229"/>
                </a:cubicBezTo>
                <a:cubicBezTo>
                  <a:pt x="145" y="191"/>
                  <a:pt x="145" y="191"/>
                  <a:pt x="145" y="191"/>
                </a:cubicBezTo>
                <a:cubicBezTo>
                  <a:pt x="145" y="191"/>
                  <a:pt x="145" y="191"/>
                  <a:pt x="145" y="191"/>
                </a:cubicBezTo>
                <a:cubicBezTo>
                  <a:pt x="145" y="192"/>
                  <a:pt x="146" y="193"/>
                  <a:pt x="146" y="195"/>
                </a:cubicBezTo>
                <a:cubicBezTo>
                  <a:pt x="148" y="200"/>
                  <a:pt x="152" y="205"/>
                  <a:pt x="157" y="209"/>
                </a:cubicBezTo>
                <a:cubicBezTo>
                  <a:pt x="168" y="217"/>
                  <a:pt x="184" y="217"/>
                  <a:pt x="195" y="209"/>
                </a:cubicBezTo>
                <a:cubicBezTo>
                  <a:pt x="207" y="199"/>
                  <a:pt x="210" y="184"/>
                  <a:pt x="205" y="172"/>
                </a:cubicBezTo>
                <a:cubicBezTo>
                  <a:pt x="203" y="168"/>
                  <a:pt x="201" y="164"/>
                  <a:pt x="198" y="161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173B18FD-474D-40CC-8C1B-B2FE5DCE96A0}"/>
              </a:ext>
            </a:extLst>
          </p:cNvPr>
          <p:cNvSpPr>
            <a:spLocks/>
          </p:cNvSpPr>
          <p:nvPr/>
        </p:nvSpPr>
        <p:spPr bwMode="auto">
          <a:xfrm>
            <a:off x="8406519" y="2009343"/>
            <a:ext cx="1809420" cy="1747772"/>
          </a:xfrm>
          <a:custGeom>
            <a:avLst/>
            <a:gdLst>
              <a:gd name="T0" fmla="*/ 130 w 232"/>
              <a:gd name="T1" fmla="*/ 8 h 226"/>
              <a:gd name="T2" fmla="*/ 102 w 232"/>
              <a:gd name="T3" fmla="*/ 8 h 226"/>
              <a:gd name="T4" fmla="*/ 77 w 232"/>
              <a:gd name="T5" fmla="*/ 33 h 226"/>
              <a:gd name="T6" fmla="*/ 39 w 232"/>
              <a:gd name="T7" fmla="*/ 72 h 226"/>
              <a:gd name="T8" fmla="*/ 16 w 232"/>
              <a:gd name="T9" fmla="*/ 94 h 226"/>
              <a:gd name="T10" fmla="*/ 0 w 232"/>
              <a:gd name="T11" fmla="*/ 110 h 226"/>
              <a:gd name="T12" fmla="*/ 39 w 232"/>
              <a:gd name="T13" fmla="*/ 149 h 226"/>
              <a:gd name="T14" fmla="*/ 38 w 232"/>
              <a:gd name="T15" fmla="*/ 149 h 226"/>
              <a:gd name="T16" fmla="*/ 38 w 232"/>
              <a:gd name="T17" fmla="*/ 149 h 226"/>
              <a:gd name="T18" fmla="*/ 23 w 232"/>
              <a:gd name="T19" fmla="*/ 158 h 226"/>
              <a:gd name="T20" fmla="*/ 23 w 232"/>
              <a:gd name="T21" fmla="*/ 203 h 226"/>
              <a:gd name="T22" fmla="*/ 69 w 232"/>
              <a:gd name="T23" fmla="*/ 203 h 226"/>
              <a:gd name="T24" fmla="*/ 77 w 232"/>
              <a:gd name="T25" fmla="*/ 188 h 226"/>
              <a:gd name="T26" fmla="*/ 77 w 232"/>
              <a:gd name="T27" fmla="*/ 188 h 226"/>
              <a:gd name="T28" fmla="*/ 77 w 232"/>
              <a:gd name="T29" fmla="*/ 188 h 226"/>
              <a:gd name="T30" fmla="*/ 116 w 232"/>
              <a:gd name="T31" fmla="*/ 226 h 226"/>
              <a:gd name="T32" fmla="*/ 155 w 232"/>
              <a:gd name="T33" fmla="*/ 188 h 226"/>
              <a:gd name="T34" fmla="*/ 139 w 232"/>
              <a:gd name="T35" fmla="*/ 179 h 226"/>
              <a:gd name="T36" fmla="*/ 132 w 232"/>
              <a:gd name="T37" fmla="*/ 169 h 226"/>
              <a:gd name="T38" fmla="*/ 143 w 232"/>
              <a:gd name="T39" fmla="*/ 131 h 226"/>
              <a:gd name="T40" fmla="*/ 182 w 232"/>
              <a:gd name="T41" fmla="*/ 131 h 226"/>
              <a:gd name="T42" fmla="*/ 192 w 232"/>
              <a:gd name="T43" fmla="*/ 145 h 226"/>
              <a:gd name="T44" fmla="*/ 193 w 232"/>
              <a:gd name="T45" fmla="*/ 149 h 226"/>
              <a:gd name="T46" fmla="*/ 232 w 232"/>
              <a:gd name="T47" fmla="*/ 110 h 226"/>
              <a:gd name="T48" fmla="*/ 130 w 232"/>
              <a:gd name="T49" fmla="*/ 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2" h="226">
                <a:moveTo>
                  <a:pt x="130" y="8"/>
                </a:moveTo>
                <a:cubicBezTo>
                  <a:pt x="122" y="0"/>
                  <a:pt x="110" y="0"/>
                  <a:pt x="102" y="8"/>
                </a:cubicBezTo>
                <a:cubicBezTo>
                  <a:pt x="77" y="33"/>
                  <a:pt x="77" y="33"/>
                  <a:pt x="77" y="33"/>
                </a:cubicBezTo>
                <a:cubicBezTo>
                  <a:pt x="39" y="72"/>
                  <a:pt x="39" y="72"/>
                  <a:pt x="39" y="72"/>
                </a:cubicBezTo>
                <a:cubicBezTo>
                  <a:pt x="16" y="94"/>
                  <a:pt x="16" y="94"/>
                  <a:pt x="16" y="94"/>
                </a:cubicBezTo>
                <a:cubicBezTo>
                  <a:pt x="0" y="110"/>
                  <a:pt x="0" y="110"/>
                  <a:pt x="0" y="110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3" y="151"/>
                  <a:pt x="27" y="153"/>
                  <a:pt x="23" y="158"/>
                </a:cubicBezTo>
                <a:cubicBezTo>
                  <a:pt x="11" y="170"/>
                  <a:pt x="11" y="190"/>
                  <a:pt x="23" y="203"/>
                </a:cubicBezTo>
                <a:cubicBezTo>
                  <a:pt x="36" y="215"/>
                  <a:pt x="56" y="216"/>
                  <a:pt x="69" y="203"/>
                </a:cubicBezTo>
                <a:cubicBezTo>
                  <a:pt x="73" y="199"/>
                  <a:pt x="76" y="194"/>
                  <a:pt x="77" y="188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116" y="226"/>
                  <a:pt x="116" y="226"/>
                  <a:pt x="116" y="226"/>
                </a:cubicBezTo>
                <a:cubicBezTo>
                  <a:pt x="155" y="188"/>
                  <a:pt x="155" y="188"/>
                  <a:pt x="155" y="188"/>
                </a:cubicBezTo>
                <a:cubicBezTo>
                  <a:pt x="149" y="186"/>
                  <a:pt x="144" y="184"/>
                  <a:pt x="139" y="179"/>
                </a:cubicBezTo>
                <a:cubicBezTo>
                  <a:pt x="136" y="176"/>
                  <a:pt x="134" y="172"/>
                  <a:pt x="132" y="169"/>
                </a:cubicBezTo>
                <a:cubicBezTo>
                  <a:pt x="127" y="156"/>
                  <a:pt x="131" y="140"/>
                  <a:pt x="143" y="131"/>
                </a:cubicBezTo>
                <a:cubicBezTo>
                  <a:pt x="154" y="122"/>
                  <a:pt x="170" y="122"/>
                  <a:pt x="182" y="131"/>
                </a:cubicBezTo>
                <a:cubicBezTo>
                  <a:pt x="187" y="135"/>
                  <a:pt x="190" y="140"/>
                  <a:pt x="192" y="145"/>
                </a:cubicBezTo>
                <a:cubicBezTo>
                  <a:pt x="193" y="146"/>
                  <a:pt x="193" y="148"/>
                  <a:pt x="193" y="149"/>
                </a:cubicBezTo>
                <a:cubicBezTo>
                  <a:pt x="232" y="110"/>
                  <a:pt x="232" y="110"/>
                  <a:pt x="232" y="110"/>
                </a:cubicBezTo>
                <a:lnTo>
                  <a:pt x="130" y="8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405EFC71-78AD-4571-9DB0-B77D9D3DDE91}"/>
              </a:ext>
            </a:extLst>
          </p:cNvPr>
          <p:cNvSpPr>
            <a:spLocks/>
          </p:cNvSpPr>
          <p:nvPr/>
        </p:nvSpPr>
        <p:spPr bwMode="auto">
          <a:xfrm>
            <a:off x="9291284" y="2848777"/>
            <a:ext cx="1765907" cy="1802166"/>
          </a:xfrm>
          <a:custGeom>
            <a:avLst/>
            <a:gdLst>
              <a:gd name="T0" fmla="*/ 218 w 226"/>
              <a:gd name="T1" fmla="*/ 102 h 233"/>
              <a:gd name="T2" fmla="*/ 116 w 226"/>
              <a:gd name="T3" fmla="*/ 0 h 233"/>
              <a:gd name="T4" fmla="*/ 77 w 226"/>
              <a:gd name="T5" fmla="*/ 39 h 233"/>
              <a:gd name="T6" fmla="*/ 77 w 226"/>
              <a:gd name="T7" fmla="*/ 39 h 233"/>
              <a:gd name="T8" fmla="*/ 76 w 226"/>
              <a:gd name="T9" fmla="*/ 35 h 233"/>
              <a:gd name="T10" fmla="*/ 66 w 226"/>
              <a:gd name="T11" fmla="*/ 21 h 233"/>
              <a:gd name="T12" fmla="*/ 27 w 226"/>
              <a:gd name="T13" fmla="*/ 21 h 233"/>
              <a:gd name="T14" fmla="*/ 16 w 226"/>
              <a:gd name="T15" fmla="*/ 59 h 233"/>
              <a:gd name="T16" fmla="*/ 23 w 226"/>
              <a:gd name="T17" fmla="*/ 69 h 233"/>
              <a:gd name="T18" fmla="*/ 39 w 226"/>
              <a:gd name="T19" fmla="*/ 78 h 233"/>
              <a:gd name="T20" fmla="*/ 39 w 226"/>
              <a:gd name="T21" fmla="*/ 78 h 233"/>
              <a:gd name="T22" fmla="*/ 39 w 226"/>
              <a:gd name="T23" fmla="*/ 78 h 233"/>
              <a:gd name="T24" fmla="*/ 0 w 226"/>
              <a:gd name="T25" fmla="*/ 116 h 233"/>
              <a:gd name="T26" fmla="*/ 39 w 226"/>
              <a:gd name="T27" fmla="*/ 155 h 233"/>
              <a:gd name="T28" fmla="*/ 47 w 226"/>
              <a:gd name="T29" fmla="*/ 140 h 233"/>
              <a:gd name="T30" fmla="*/ 47 w 226"/>
              <a:gd name="T31" fmla="*/ 140 h 233"/>
              <a:gd name="T32" fmla="*/ 47 w 226"/>
              <a:gd name="T33" fmla="*/ 140 h 233"/>
              <a:gd name="T34" fmla="*/ 93 w 226"/>
              <a:gd name="T35" fmla="*/ 140 h 233"/>
              <a:gd name="T36" fmla="*/ 93 w 226"/>
              <a:gd name="T37" fmla="*/ 185 h 233"/>
              <a:gd name="T38" fmla="*/ 93 w 226"/>
              <a:gd name="T39" fmla="*/ 185 h 233"/>
              <a:gd name="T40" fmla="*/ 92 w 226"/>
              <a:gd name="T41" fmla="*/ 186 h 233"/>
              <a:gd name="T42" fmla="*/ 78 w 226"/>
              <a:gd name="T43" fmla="*/ 194 h 233"/>
              <a:gd name="T44" fmla="*/ 116 w 226"/>
              <a:gd name="T45" fmla="*/ 233 h 233"/>
              <a:gd name="T46" fmla="*/ 155 w 226"/>
              <a:gd name="T47" fmla="*/ 194 h 233"/>
              <a:gd name="T48" fmla="*/ 155 w 226"/>
              <a:gd name="T49" fmla="*/ 194 h 233"/>
              <a:gd name="T50" fmla="*/ 194 w 226"/>
              <a:gd name="T51" fmla="*/ 155 h 233"/>
              <a:gd name="T52" fmla="*/ 194 w 226"/>
              <a:gd name="T53" fmla="*/ 155 h 233"/>
              <a:gd name="T54" fmla="*/ 218 w 226"/>
              <a:gd name="T55" fmla="*/ 130 h 233"/>
              <a:gd name="T56" fmla="*/ 218 w 226"/>
              <a:gd name="T57" fmla="*/ 102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6" h="233">
                <a:moveTo>
                  <a:pt x="218" y="102"/>
                </a:moveTo>
                <a:cubicBezTo>
                  <a:pt x="116" y="0"/>
                  <a:pt x="116" y="0"/>
                  <a:pt x="116" y="0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38"/>
                  <a:pt x="77" y="36"/>
                  <a:pt x="76" y="35"/>
                </a:cubicBezTo>
                <a:cubicBezTo>
                  <a:pt x="74" y="30"/>
                  <a:pt x="71" y="25"/>
                  <a:pt x="66" y="21"/>
                </a:cubicBezTo>
                <a:cubicBezTo>
                  <a:pt x="54" y="12"/>
                  <a:pt x="38" y="12"/>
                  <a:pt x="27" y="21"/>
                </a:cubicBezTo>
                <a:cubicBezTo>
                  <a:pt x="15" y="30"/>
                  <a:pt x="11" y="46"/>
                  <a:pt x="16" y="59"/>
                </a:cubicBezTo>
                <a:cubicBezTo>
                  <a:pt x="18" y="62"/>
                  <a:pt x="20" y="66"/>
                  <a:pt x="23" y="69"/>
                </a:cubicBezTo>
                <a:cubicBezTo>
                  <a:pt x="28" y="74"/>
                  <a:pt x="33" y="76"/>
                  <a:pt x="39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0" y="116"/>
                  <a:pt x="0" y="116"/>
                  <a:pt x="0" y="116"/>
                </a:cubicBezTo>
                <a:cubicBezTo>
                  <a:pt x="39" y="155"/>
                  <a:pt x="39" y="155"/>
                  <a:pt x="39" y="155"/>
                </a:cubicBezTo>
                <a:cubicBezTo>
                  <a:pt x="40" y="150"/>
                  <a:pt x="43" y="144"/>
                  <a:pt x="47" y="140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60" y="127"/>
                  <a:pt x="80" y="127"/>
                  <a:pt x="93" y="140"/>
                </a:cubicBezTo>
                <a:cubicBezTo>
                  <a:pt x="105" y="152"/>
                  <a:pt x="105" y="173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2" y="186"/>
                  <a:pt x="92" y="186"/>
                </a:cubicBezTo>
                <a:cubicBezTo>
                  <a:pt x="88" y="190"/>
                  <a:pt x="83" y="193"/>
                  <a:pt x="78" y="194"/>
                </a:cubicBezTo>
                <a:cubicBezTo>
                  <a:pt x="116" y="233"/>
                  <a:pt x="116" y="233"/>
                  <a:pt x="116" y="233"/>
                </a:cubicBezTo>
                <a:cubicBezTo>
                  <a:pt x="155" y="194"/>
                  <a:pt x="155" y="194"/>
                  <a:pt x="155" y="194"/>
                </a:cubicBezTo>
                <a:cubicBezTo>
                  <a:pt x="155" y="194"/>
                  <a:pt x="155" y="194"/>
                  <a:pt x="155" y="194"/>
                </a:cubicBezTo>
                <a:cubicBezTo>
                  <a:pt x="194" y="155"/>
                  <a:pt x="194" y="155"/>
                  <a:pt x="194" y="155"/>
                </a:cubicBezTo>
                <a:cubicBezTo>
                  <a:pt x="194" y="155"/>
                  <a:pt x="194" y="155"/>
                  <a:pt x="194" y="155"/>
                </a:cubicBezTo>
                <a:cubicBezTo>
                  <a:pt x="218" y="130"/>
                  <a:pt x="218" y="130"/>
                  <a:pt x="218" y="130"/>
                </a:cubicBezTo>
                <a:cubicBezTo>
                  <a:pt x="226" y="123"/>
                  <a:pt x="226" y="110"/>
                  <a:pt x="218" y="102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BF6551B0-2FDE-418A-B12D-95E2F4189EED}"/>
              </a:ext>
            </a:extLst>
          </p:cNvPr>
          <p:cNvSpPr>
            <a:spLocks/>
          </p:cNvSpPr>
          <p:nvPr/>
        </p:nvSpPr>
        <p:spPr bwMode="auto">
          <a:xfrm>
            <a:off x="8406519" y="3740817"/>
            <a:ext cx="2114011" cy="1744149"/>
          </a:xfrm>
          <a:custGeom>
            <a:avLst/>
            <a:gdLst>
              <a:gd name="T0" fmla="*/ 232 w 271"/>
              <a:gd name="T1" fmla="*/ 116 h 226"/>
              <a:gd name="T2" fmla="*/ 194 w 271"/>
              <a:gd name="T3" fmla="*/ 77 h 226"/>
              <a:gd name="T4" fmla="*/ 193 w 271"/>
              <a:gd name="T5" fmla="*/ 77 h 226"/>
              <a:gd name="T6" fmla="*/ 209 w 271"/>
              <a:gd name="T7" fmla="*/ 68 h 226"/>
              <a:gd name="T8" fmla="*/ 208 w 271"/>
              <a:gd name="T9" fmla="*/ 23 h 226"/>
              <a:gd name="T10" fmla="*/ 163 w 271"/>
              <a:gd name="T11" fmla="*/ 23 h 226"/>
              <a:gd name="T12" fmla="*/ 155 w 271"/>
              <a:gd name="T13" fmla="*/ 38 h 226"/>
              <a:gd name="T14" fmla="*/ 155 w 271"/>
              <a:gd name="T15" fmla="*/ 38 h 226"/>
              <a:gd name="T16" fmla="*/ 154 w 271"/>
              <a:gd name="T17" fmla="*/ 38 h 226"/>
              <a:gd name="T18" fmla="*/ 116 w 271"/>
              <a:gd name="T19" fmla="*/ 0 h 226"/>
              <a:gd name="T20" fmla="*/ 77 w 271"/>
              <a:gd name="T21" fmla="*/ 38 h 226"/>
              <a:gd name="T22" fmla="*/ 92 w 271"/>
              <a:gd name="T23" fmla="*/ 47 h 226"/>
              <a:gd name="T24" fmla="*/ 99 w 271"/>
              <a:gd name="T25" fmla="*/ 58 h 226"/>
              <a:gd name="T26" fmla="*/ 89 w 271"/>
              <a:gd name="T27" fmla="*/ 95 h 226"/>
              <a:gd name="T28" fmla="*/ 50 w 271"/>
              <a:gd name="T29" fmla="*/ 95 h 226"/>
              <a:gd name="T30" fmla="*/ 40 w 271"/>
              <a:gd name="T31" fmla="*/ 81 h 226"/>
              <a:gd name="T32" fmla="*/ 38 w 271"/>
              <a:gd name="T33" fmla="*/ 77 h 226"/>
              <a:gd name="T34" fmla="*/ 0 w 271"/>
              <a:gd name="T35" fmla="*/ 116 h 226"/>
              <a:gd name="T36" fmla="*/ 102 w 271"/>
              <a:gd name="T37" fmla="*/ 218 h 226"/>
              <a:gd name="T38" fmla="*/ 130 w 271"/>
              <a:gd name="T39" fmla="*/ 218 h 226"/>
              <a:gd name="T40" fmla="*/ 154 w 271"/>
              <a:gd name="T41" fmla="*/ 193 h 226"/>
              <a:gd name="T42" fmla="*/ 271 w 271"/>
              <a:gd name="T43" fmla="*/ 77 h 226"/>
              <a:gd name="T44" fmla="*/ 271 w 271"/>
              <a:gd name="T45" fmla="*/ 77 h 226"/>
              <a:gd name="T46" fmla="*/ 232 w 271"/>
              <a:gd name="T47" fmla="*/ 11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1" h="226">
                <a:moveTo>
                  <a:pt x="232" y="116"/>
                </a:moveTo>
                <a:cubicBezTo>
                  <a:pt x="194" y="77"/>
                  <a:pt x="194" y="77"/>
                  <a:pt x="194" y="77"/>
                </a:cubicBezTo>
                <a:cubicBezTo>
                  <a:pt x="193" y="77"/>
                  <a:pt x="193" y="77"/>
                  <a:pt x="193" y="77"/>
                </a:cubicBezTo>
                <a:cubicBezTo>
                  <a:pt x="199" y="75"/>
                  <a:pt x="204" y="73"/>
                  <a:pt x="209" y="68"/>
                </a:cubicBezTo>
                <a:cubicBezTo>
                  <a:pt x="221" y="56"/>
                  <a:pt x="221" y="36"/>
                  <a:pt x="208" y="23"/>
                </a:cubicBezTo>
                <a:cubicBezTo>
                  <a:pt x="196" y="11"/>
                  <a:pt x="176" y="11"/>
                  <a:pt x="163" y="23"/>
                </a:cubicBezTo>
                <a:cubicBezTo>
                  <a:pt x="159" y="27"/>
                  <a:pt x="156" y="33"/>
                  <a:pt x="155" y="38"/>
                </a:cubicBezTo>
                <a:cubicBezTo>
                  <a:pt x="155" y="38"/>
                  <a:pt x="155" y="38"/>
                  <a:pt x="155" y="38"/>
                </a:cubicBezTo>
                <a:cubicBezTo>
                  <a:pt x="155" y="38"/>
                  <a:pt x="154" y="38"/>
                  <a:pt x="154" y="38"/>
                </a:cubicBezTo>
                <a:cubicBezTo>
                  <a:pt x="116" y="0"/>
                  <a:pt x="116" y="0"/>
                  <a:pt x="116" y="0"/>
                </a:cubicBezTo>
                <a:cubicBezTo>
                  <a:pt x="77" y="38"/>
                  <a:pt x="77" y="38"/>
                  <a:pt x="77" y="38"/>
                </a:cubicBezTo>
                <a:cubicBezTo>
                  <a:pt x="83" y="40"/>
                  <a:pt x="88" y="43"/>
                  <a:pt x="92" y="47"/>
                </a:cubicBezTo>
                <a:cubicBezTo>
                  <a:pt x="95" y="50"/>
                  <a:pt x="98" y="54"/>
                  <a:pt x="99" y="58"/>
                </a:cubicBezTo>
                <a:cubicBezTo>
                  <a:pt x="105" y="70"/>
                  <a:pt x="101" y="86"/>
                  <a:pt x="89" y="95"/>
                </a:cubicBezTo>
                <a:cubicBezTo>
                  <a:pt x="78" y="104"/>
                  <a:pt x="62" y="104"/>
                  <a:pt x="50" y="95"/>
                </a:cubicBezTo>
                <a:cubicBezTo>
                  <a:pt x="45" y="92"/>
                  <a:pt x="42" y="87"/>
                  <a:pt x="40" y="81"/>
                </a:cubicBezTo>
                <a:cubicBezTo>
                  <a:pt x="39" y="80"/>
                  <a:pt x="39" y="79"/>
                  <a:pt x="38" y="77"/>
                </a:cubicBezTo>
                <a:cubicBezTo>
                  <a:pt x="0" y="116"/>
                  <a:pt x="0" y="116"/>
                  <a:pt x="0" y="116"/>
                </a:cubicBezTo>
                <a:cubicBezTo>
                  <a:pt x="102" y="218"/>
                  <a:pt x="102" y="218"/>
                  <a:pt x="102" y="218"/>
                </a:cubicBezTo>
                <a:cubicBezTo>
                  <a:pt x="109" y="226"/>
                  <a:pt x="122" y="226"/>
                  <a:pt x="130" y="218"/>
                </a:cubicBezTo>
                <a:cubicBezTo>
                  <a:pt x="154" y="193"/>
                  <a:pt x="154" y="193"/>
                  <a:pt x="154" y="193"/>
                </a:cubicBezTo>
                <a:cubicBezTo>
                  <a:pt x="271" y="77"/>
                  <a:pt x="271" y="77"/>
                  <a:pt x="271" y="77"/>
                </a:cubicBezTo>
                <a:cubicBezTo>
                  <a:pt x="271" y="77"/>
                  <a:pt x="271" y="77"/>
                  <a:pt x="271" y="77"/>
                </a:cubicBezTo>
                <a:lnTo>
                  <a:pt x="232" y="116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A8FDCD8-376B-49A4-8B9D-832E67521B13}"/>
              </a:ext>
            </a:extLst>
          </p:cNvPr>
          <p:cNvSpPr>
            <a:spLocks/>
          </p:cNvSpPr>
          <p:nvPr/>
        </p:nvSpPr>
        <p:spPr bwMode="auto">
          <a:xfrm>
            <a:off x="5784025" y="1546547"/>
            <a:ext cx="977802" cy="944487"/>
          </a:xfrm>
          <a:custGeom>
            <a:avLst/>
            <a:gdLst>
              <a:gd name="T0" fmla="*/ 130 w 232"/>
              <a:gd name="T1" fmla="*/ 8 h 226"/>
              <a:gd name="T2" fmla="*/ 102 w 232"/>
              <a:gd name="T3" fmla="*/ 8 h 226"/>
              <a:gd name="T4" fmla="*/ 77 w 232"/>
              <a:gd name="T5" fmla="*/ 33 h 226"/>
              <a:gd name="T6" fmla="*/ 39 w 232"/>
              <a:gd name="T7" fmla="*/ 72 h 226"/>
              <a:gd name="T8" fmla="*/ 16 w 232"/>
              <a:gd name="T9" fmla="*/ 94 h 226"/>
              <a:gd name="T10" fmla="*/ 0 w 232"/>
              <a:gd name="T11" fmla="*/ 110 h 226"/>
              <a:gd name="T12" fmla="*/ 39 w 232"/>
              <a:gd name="T13" fmla="*/ 149 h 226"/>
              <a:gd name="T14" fmla="*/ 38 w 232"/>
              <a:gd name="T15" fmla="*/ 149 h 226"/>
              <a:gd name="T16" fmla="*/ 38 w 232"/>
              <a:gd name="T17" fmla="*/ 149 h 226"/>
              <a:gd name="T18" fmla="*/ 23 w 232"/>
              <a:gd name="T19" fmla="*/ 158 h 226"/>
              <a:gd name="T20" fmla="*/ 23 w 232"/>
              <a:gd name="T21" fmla="*/ 203 h 226"/>
              <a:gd name="T22" fmla="*/ 69 w 232"/>
              <a:gd name="T23" fmla="*/ 203 h 226"/>
              <a:gd name="T24" fmla="*/ 77 w 232"/>
              <a:gd name="T25" fmla="*/ 188 h 226"/>
              <a:gd name="T26" fmla="*/ 77 w 232"/>
              <a:gd name="T27" fmla="*/ 188 h 226"/>
              <a:gd name="T28" fmla="*/ 77 w 232"/>
              <a:gd name="T29" fmla="*/ 188 h 226"/>
              <a:gd name="T30" fmla="*/ 116 w 232"/>
              <a:gd name="T31" fmla="*/ 226 h 226"/>
              <a:gd name="T32" fmla="*/ 155 w 232"/>
              <a:gd name="T33" fmla="*/ 188 h 226"/>
              <a:gd name="T34" fmla="*/ 139 w 232"/>
              <a:gd name="T35" fmla="*/ 179 h 226"/>
              <a:gd name="T36" fmla="*/ 132 w 232"/>
              <a:gd name="T37" fmla="*/ 169 h 226"/>
              <a:gd name="T38" fmla="*/ 143 w 232"/>
              <a:gd name="T39" fmla="*/ 131 h 226"/>
              <a:gd name="T40" fmla="*/ 182 w 232"/>
              <a:gd name="T41" fmla="*/ 131 h 226"/>
              <a:gd name="T42" fmla="*/ 192 w 232"/>
              <a:gd name="T43" fmla="*/ 145 h 226"/>
              <a:gd name="T44" fmla="*/ 193 w 232"/>
              <a:gd name="T45" fmla="*/ 149 h 226"/>
              <a:gd name="T46" fmla="*/ 232 w 232"/>
              <a:gd name="T47" fmla="*/ 110 h 226"/>
              <a:gd name="T48" fmla="*/ 130 w 232"/>
              <a:gd name="T49" fmla="*/ 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2" h="226">
                <a:moveTo>
                  <a:pt x="130" y="8"/>
                </a:moveTo>
                <a:cubicBezTo>
                  <a:pt x="122" y="0"/>
                  <a:pt x="110" y="0"/>
                  <a:pt x="102" y="8"/>
                </a:cubicBezTo>
                <a:cubicBezTo>
                  <a:pt x="77" y="33"/>
                  <a:pt x="77" y="33"/>
                  <a:pt x="77" y="33"/>
                </a:cubicBezTo>
                <a:cubicBezTo>
                  <a:pt x="39" y="72"/>
                  <a:pt x="39" y="72"/>
                  <a:pt x="39" y="72"/>
                </a:cubicBezTo>
                <a:cubicBezTo>
                  <a:pt x="16" y="94"/>
                  <a:pt x="16" y="94"/>
                  <a:pt x="16" y="94"/>
                </a:cubicBezTo>
                <a:cubicBezTo>
                  <a:pt x="0" y="110"/>
                  <a:pt x="0" y="110"/>
                  <a:pt x="0" y="110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3" y="151"/>
                  <a:pt x="27" y="153"/>
                  <a:pt x="23" y="158"/>
                </a:cubicBezTo>
                <a:cubicBezTo>
                  <a:pt x="11" y="170"/>
                  <a:pt x="11" y="190"/>
                  <a:pt x="23" y="203"/>
                </a:cubicBezTo>
                <a:cubicBezTo>
                  <a:pt x="36" y="215"/>
                  <a:pt x="56" y="216"/>
                  <a:pt x="69" y="203"/>
                </a:cubicBezTo>
                <a:cubicBezTo>
                  <a:pt x="73" y="199"/>
                  <a:pt x="76" y="194"/>
                  <a:pt x="77" y="188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116" y="226"/>
                  <a:pt x="116" y="226"/>
                  <a:pt x="116" y="226"/>
                </a:cubicBezTo>
                <a:cubicBezTo>
                  <a:pt x="155" y="188"/>
                  <a:pt x="155" y="188"/>
                  <a:pt x="155" y="188"/>
                </a:cubicBezTo>
                <a:cubicBezTo>
                  <a:pt x="149" y="186"/>
                  <a:pt x="144" y="184"/>
                  <a:pt x="139" y="179"/>
                </a:cubicBezTo>
                <a:cubicBezTo>
                  <a:pt x="136" y="176"/>
                  <a:pt x="134" y="172"/>
                  <a:pt x="132" y="169"/>
                </a:cubicBezTo>
                <a:cubicBezTo>
                  <a:pt x="127" y="156"/>
                  <a:pt x="131" y="140"/>
                  <a:pt x="143" y="131"/>
                </a:cubicBezTo>
                <a:cubicBezTo>
                  <a:pt x="154" y="122"/>
                  <a:pt x="170" y="122"/>
                  <a:pt x="182" y="131"/>
                </a:cubicBezTo>
                <a:cubicBezTo>
                  <a:pt x="187" y="135"/>
                  <a:pt x="190" y="140"/>
                  <a:pt x="192" y="145"/>
                </a:cubicBezTo>
                <a:cubicBezTo>
                  <a:pt x="193" y="146"/>
                  <a:pt x="193" y="148"/>
                  <a:pt x="193" y="149"/>
                </a:cubicBezTo>
                <a:cubicBezTo>
                  <a:pt x="232" y="110"/>
                  <a:pt x="232" y="110"/>
                  <a:pt x="232" y="110"/>
                </a:cubicBezTo>
                <a:lnTo>
                  <a:pt x="130" y="8"/>
                </a:ln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6964047F-256E-42BE-BF62-8646526A3B19}"/>
              </a:ext>
            </a:extLst>
          </p:cNvPr>
          <p:cNvSpPr>
            <a:spLocks/>
          </p:cNvSpPr>
          <p:nvPr/>
        </p:nvSpPr>
        <p:spPr bwMode="auto">
          <a:xfrm>
            <a:off x="5809623" y="2731803"/>
            <a:ext cx="932732" cy="956245"/>
          </a:xfrm>
          <a:custGeom>
            <a:avLst/>
            <a:gdLst>
              <a:gd name="T0" fmla="*/ 198 w 221"/>
              <a:gd name="T1" fmla="*/ 161 h 229"/>
              <a:gd name="T2" fmla="*/ 183 w 221"/>
              <a:gd name="T3" fmla="*/ 153 h 229"/>
              <a:gd name="T4" fmla="*/ 183 w 221"/>
              <a:gd name="T5" fmla="*/ 153 h 229"/>
              <a:gd name="T6" fmla="*/ 183 w 221"/>
              <a:gd name="T7" fmla="*/ 153 h 229"/>
              <a:gd name="T8" fmla="*/ 221 w 221"/>
              <a:gd name="T9" fmla="*/ 115 h 229"/>
              <a:gd name="T10" fmla="*/ 183 w 221"/>
              <a:gd name="T11" fmla="*/ 77 h 229"/>
              <a:gd name="T12" fmla="*/ 175 w 221"/>
              <a:gd name="T13" fmla="*/ 91 h 229"/>
              <a:gd name="T14" fmla="*/ 175 w 221"/>
              <a:gd name="T15" fmla="*/ 91 h 229"/>
              <a:gd name="T16" fmla="*/ 175 w 221"/>
              <a:gd name="T17" fmla="*/ 92 h 229"/>
              <a:gd name="T18" fmla="*/ 130 w 221"/>
              <a:gd name="T19" fmla="*/ 92 h 229"/>
              <a:gd name="T20" fmla="*/ 130 w 221"/>
              <a:gd name="T21" fmla="*/ 47 h 229"/>
              <a:gd name="T22" fmla="*/ 130 w 221"/>
              <a:gd name="T23" fmla="*/ 47 h 229"/>
              <a:gd name="T24" fmla="*/ 130 w 221"/>
              <a:gd name="T25" fmla="*/ 47 h 229"/>
              <a:gd name="T26" fmla="*/ 145 w 221"/>
              <a:gd name="T27" fmla="*/ 38 h 229"/>
              <a:gd name="T28" fmla="*/ 107 w 221"/>
              <a:gd name="T29" fmla="*/ 0 h 229"/>
              <a:gd name="T30" fmla="*/ 69 w 221"/>
              <a:gd name="T31" fmla="*/ 38 h 229"/>
              <a:gd name="T32" fmla="*/ 69 w 221"/>
              <a:gd name="T33" fmla="*/ 38 h 229"/>
              <a:gd name="T34" fmla="*/ 32 w 221"/>
              <a:gd name="T35" fmla="*/ 76 h 229"/>
              <a:gd name="T36" fmla="*/ 32 w 221"/>
              <a:gd name="T37" fmla="*/ 76 h 229"/>
              <a:gd name="T38" fmla="*/ 7 w 221"/>
              <a:gd name="T39" fmla="*/ 101 h 229"/>
              <a:gd name="T40" fmla="*/ 7 w 221"/>
              <a:gd name="T41" fmla="*/ 128 h 229"/>
              <a:gd name="T42" fmla="*/ 107 w 221"/>
              <a:gd name="T43" fmla="*/ 229 h 229"/>
              <a:gd name="T44" fmla="*/ 145 w 221"/>
              <a:gd name="T45" fmla="*/ 191 h 229"/>
              <a:gd name="T46" fmla="*/ 145 w 221"/>
              <a:gd name="T47" fmla="*/ 191 h 229"/>
              <a:gd name="T48" fmla="*/ 146 w 221"/>
              <a:gd name="T49" fmla="*/ 195 h 229"/>
              <a:gd name="T50" fmla="*/ 157 w 221"/>
              <a:gd name="T51" fmla="*/ 209 h 229"/>
              <a:gd name="T52" fmla="*/ 195 w 221"/>
              <a:gd name="T53" fmla="*/ 209 h 229"/>
              <a:gd name="T54" fmla="*/ 205 w 221"/>
              <a:gd name="T55" fmla="*/ 172 h 229"/>
              <a:gd name="T56" fmla="*/ 198 w 221"/>
              <a:gd name="T57" fmla="*/ 161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1" h="229">
                <a:moveTo>
                  <a:pt x="198" y="161"/>
                </a:moveTo>
                <a:cubicBezTo>
                  <a:pt x="194" y="157"/>
                  <a:pt x="188" y="154"/>
                  <a:pt x="183" y="153"/>
                </a:cubicBezTo>
                <a:cubicBezTo>
                  <a:pt x="183" y="153"/>
                  <a:pt x="183" y="153"/>
                  <a:pt x="183" y="153"/>
                </a:cubicBezTo>
                <a:cubicBezTo>
                  <a:pt x="183" y="153"/>
                  <a:pt x="183" y="153"/>
                  <a:pt x="183" y="153"/>
                </a:cubicBezTo>
                <a:cubicBezTo>
                  <a:pt x="221" y="115"/>
                  <a:pt x="221" y="115"/>
                  <a:pt x="221" y="115"/>
                </a:cubicBezTo>
                <a:cubicBezTo>
                  <a:pt x="183" y="77"/>
                  <a:pt x="183" y="77"/>
                  <a:pt x="183" y="77"/>
                </a:cubicBezTo>
                <a:cubicBezTo>
                  <a:pt x="182" y="82"/>
                  <a:pt x="179" y="87"/>
                  <a:pt x="175" y="91"/>
                </a:cubicBezTo>
                <a:cubicBezTo>
                  <a:pt x="175" y="91"/>
                  <a:pt x="175" y="91"/>
                  <a:pt x="175" y="91"/>
                </a:cubicBezTo>
                <a:cubicBezTo>
                  <a:pt x="175" y="91"/>
                  <a:pt x="175" y="92"/>
                  <a:pt x="175" y="92"/>
                </a:cubicBezTo>
                <a:cubicBezTo>
                  <a:pt x="162" y="104"/>
                  <a:pt x="142" y="104"/>
                  <a:pt x="130" y="92"/>
                </a:cubicBezTo>
                <a:cubicBezTo>
                  <a:pt x="118" y="79"/>
                  <a:pt x="118" y="59"/>
                  <a:pt x="130" y="47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35" y="42"/>
                  <a:pt x="140" y="40"/>
                  <a:pt x="145" y="38"/>
                </a:cubicBezTo>
                <a:cubicBezTo>
                  <a:pt x="107" y="0"/>
                  <a:pt x="107" y="0"/>
                  <a:pt x="107" y="0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32" y="76"/>
                  <a:pt x="32" y="76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7" y="101"/>
                  <a:pt x="7" y="101"/>
                  <a:pt x="7" y="101"/>
                </a:cubicBezTo>
                <a:cubicBezTo>
                  <a:pt x="0" y="108"/>
                  <a:pt x="0" y="121"/>
                  <a:pt x="7" y="128"/>
                </a:cubicBezTo>
                <a:cubicBezTo>
                  <a:pt x="107" y="229"/>
                  <a:pt x="107" y="229"/>
                  <a:pt x="107" y="229"/>
                </a:cubicBezTo>
                <a:cubicBezTo>
                  <a:pt x="145" y="191"/>
                  <a:pt x="145" y="191"/>
                  <a:pt x="145" y="191"/>
                </a:cubicBezTo>
                <a:cubicBezTo>
                  <a:pt x="145" y="191"/>
                  <a:pt x="145" y="191"/>
                  <a:pt x="145" y="191"/>
                </a:cubicBezTo>
                <a:cubicBezTo>
                  <a:pt x="145" y="192"/>
                  <a:pt x="146" y="193"/>
                  <a:pt x="146" y="195"/>
                </a:cubicBezTo>
                <a:cubicBezTo>
                  <a:pt x="148" y="200"/>
                  <a:pt x="152" y="205"/>
                  <a:pt x="157" y="209"/>
                </a:cubicBezTo>
                <a:cubicBezTo>
                  <a:pt x="168" y="217"/>
                  <a:pt x="184" y="217"/>
                  <a:pt x="195" y="209"/>
                </a:cubicBezTo>
                <a:cubicBezTo>
                  <a:pt x="207" y="199"/>
                  <a:pt x="210" y="184"/>
                  <a:pt x="205" y="172"/>
                </a:cubicBezTo>
                <a:cubicBezTo>
                  <a:pt x="203" y="168"/>
                  <a:pt x="201" y="164"/>
                  <a:pt x="198" y="161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A273B5F4-DD01-4C66-A01B-0E00EF3B4EF1}"/>
              </a:ext>
            </a:extLst>
          </p:cNvPr>
          <p:cNvSpPr>
            <a:spLocks/>
          </p:cNvSpPr>
          <p:nvPr/>
        </p:nvSpPr>
        <p:spPr bwMode="auto">
          <a:xfrm>
            <a:off x="5796087" y="3928817"/>
            <a:ext cx="1142401" cy="942529"/>
          </a:xfrm>
          <a:custGeom>
            <a:avLst/>
            <a:gdLst>
              <a:gd name="T0" fmla="*/ 232 w 271"/>
              <a:gd name="T1" fmla="*/ 116 h 226"/>
              <a:gd name="T2" fmla="*/ 194 w 271"/>
              <a:gd name="T3" fmla="*/ 77 h 226"/>
              <a:gd name="T4" fmla="*/ 193 w 271"/>
              <a:gd name="T5" fmla="*/ 77 h 226"/>
              <a:gd name="T6" fmla="*/ 209 w 271"/>
              <a:gd name="T7" fmla="*/ 68 h 226"/>
              <a:gd name="T8" fmla="*/ 208 w 271"/>
              <a:gd name="T9" fmla="*/ 23 h 226"/>
              <a:gd name="T10" fmla="*/ 163 w 271"/>
              <a:gd name="T11" fmla="*/ 23 h 226"/>
              <a:gd name="T12" fmla="*/ 155 w 271"/>
              <a:gd name="T13" fmla="*/ 38 h 226"/>
              <a:gd name="T14" fmla="*/ 155 w 271"/>
              <a:gd name="T15" fmla="*/ 38 h 226"/>
              <a:gd name="T16" fmla="*/ 154 w 271"/>
              <a:gd name="T17" fmla="*/ 38 h 226"/>
              <a:gd name="T18" fmla="*/ 116 w 271"/>
              <a:gd name="T19" fmla="*/ 0 h 226"/>
              <a:gd name="T20" fmla="*/ 77 w 271"/>
              <a:gd name="T21" fmla="*/ 38 h 226"/>
              <a:gd name="T22" fmla="*/ 92 w 271"/>
              <a:gd name="T23" fmla="*/ 47 h 226"/>
              <a:gd name="T24" fmla="*/ 99 w 271"/>
              <a:gd name="T25" fmla="*/ 58 h 226"/>
              <a:gd name="T26" fmla="*/ 89 w 271"/>
              <a:gd name="T27" fmla="*/ 95 h 226"/>
              <a:gd name="T28" fmla="*/ 50 w 271"/>
              <a:gd name="T29" fmla="*/ 95 h 226"/>
              <a:gd name="T30" fmla="*/ 40 w 271"/>
              <a:gd name="T31" fmla="*/ 81 h 226"/>
              <a:gd name="T32" fmla="*/ 38 w 271"/>
              <a:gd name="T33" fmla="*/ 77 h 226"/>
              <a:gd name="T34" fmla="*/ 0 w 271"/>
              <a:gd name="T35" fmla="*/ 116 h 226"/>
              <a:gd name="T36" fmla="*/ 102 w 271"/>
              <a:gd name="T37" fmla="*/ 218 h 226"/>
              <a:gd name="T38" fmla="*/ 130 w 271"/>
              <a:gd name="T39" fmla="*/ 218 h 226"/>
              <a:gd name="T40" fmla="*/ 154 w 271"/>
              <a:gd name="T41" fmla="*/ 193 h 226"/>
              <a:gd name="T42" fmla="*/ 271 w 271"/>
              <a:gd name="T43" fmla="*/ 77 h 226"/>
              <a:gd name="T44" fmla="*/ 271 w 271"/>
              <a:gd name="T45" fmla="*/ 77 h 226"/>
              <a:gd name="T46" fmla="*/ 232 w 271"/>
              <a:gd name="T47" fmla="*/ 11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1" h="226">
                <a:moveTo>
                  <a:pt x="232" y="116"/>
                </a:moveTo>
                <a:cubicBezTo>
                  <a:pt x="194" y="77"/>
                  <a:pt x="194" y="77"/>
                  <a:pt x="194" y="77"/>
                </a:cubicBezTo>
                <a:cubicBezTo>
                  <a:pt x="193" y="77"/>
                  <a:pt x="193" y="77"/>
                  <a:pt x="193" y="77"/>
                </a:cubicBezTo>
                <a:cubicBezTo>
                  <a:pt x="199" y="75"/>
                  <a:pt x="204" y="73"/>
                  <a:pt x="209" y="68"/>
                </a:cubicBezTo>
                <a:cubicBezTo>
                  <a:pt x="221" y="56"/>
                  <a:pt x="221" y="36"/>
                  <a:pt x="208" y="23"/>
                </a:cubicBezTo>
                <a:cubicBezTo>
                  <a:pt x="196" y="11"/>
                  <a:pt x="176" y="11"/>
                  <a:pt x="163" y="23"/>
                </a:cubicBezTo>
                <a:cubicBezTo>
                  <a:pt x="159" y="27"/>
                  <a:pt x="156" y="33"/>
                  <a:pt x="155" y="38"/>
                </a:cubicBezTo>
                <a:cubicBezTo>
                  <a:pt x="155" y="38"/>
                  <a:pt x="155" y="38"/>
                  <a:pt x="155" y="38"/>
                </a:cubicBezTo>
                <a:cubicBezTo>
                  <a:pt x="155" y="38"/>
                  <a:pt x="154" y="38"/>
                  <a:pt x="154" y="38"/>
                </a:cubicBezTo>
                <a:cubicBezTo>
                  <a:pt x="116" y="0"/>
                  <a:pt x="116" y="0"/>
                  <a:pt x="116" y="0"/>
                </a:cubicBezTo>
                <a:cubicBezTo>
                  <a:pt x="77" y="38"/>
                  <a:pt x="77" y="38"/>
                  <a:pt x="77" y="38"/>
                </a:cubicBezTo>
                <a:cubicBezTo>
                  <a:pt x="83" y="40"/>
                  <a:pt x="88" y="43"/>
                  <a:pt x="92" y="47"/>
                </a:cubicBezTo>
                <a:cubicBezTo>
                  <a:pt x="95" y="50"/>
                  <a:pt x="98" y="54"/>
                  <a:pt x="99" y="58"/>
                </a:cubicBezTo>
                <a:cubicBezTo>
                  <a:pt x="105" y="70"/>
                  <a:pt x="101" y="86"/>
                  <a:pt x="89" y="95"/>
                </a:cubicBezTo>
                <a:cubicBezTo>
                  <a:pt x="78" y="104"/>
                  <a:pt x="62" y="104"/>
                  <a:pt x="50" y="95"/>
                </a:cubicBezTo>
                <a:cubicBezTo>
                  <a:pt x="45" y="92"/>
                  <a:pt x="42" y="87"/>
                  <a:pt x="40" y="81"/>
                </a:cubicBezTo>
                <a:cubicBezTo>
                  <a:pt x="39" y="80"/>
                  <a:pt x="39" y="79"/>
                  <a:pt x="38" y="77"/>
                </a:cubicBezTo>
                <a:cubicBezTo>
                  <a:pt x="0" y="116"/>
                  <a:pt x="0" y="116"/>
                  <a:pt x="0" y="116"/>
                </a:cubicBezTo>
                <a:cubicBezTo>
                  <a:pt x="102" y="218"/>
                  <a:pt x="102" y="218"/>
                  <a:pt x="102" y="218"/>
                </a:cubicBezTo>
                <a:cubicBezTo>
                  <a:pt x="109" y="226"/>
                  <a:pt x="122" y="226"/>
                  <a:pt x="130" y="218"/>
                </a:cubicBezTo>
                <a:cubicBezTo>
                  <a:pt x="154" y="193"/>
                  <a:pt x="154" y="193"/>
                  <a:pt x="154" y="193"/>
                </a:cubicBezTo>
                <a:cubicBezTo>
                  <a:pt x="271" y="77"/>
                  <a:pt x="271" y="77"/>
                  <a:pt x="271" y="77"/>
                </a:cubicBezTo>
                <a:cubicBezTo>
                  <a:pt x="271" y="77"/>
                  <a:pt x="271" y="77"/>
                  <a:pt x="271" y="77"/>
                </a:cubicBezTo>
                <a:lnTo>
                  <a:pt x="232" y="116"/>
                </a:ln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2AF4373A-DB78-4F8A-8112-8D653BB95D8B}"/>
              </a:ext>
            </a:extLst>
          </p:cNvPr>
          <p:cNvSpPr>
            <a:spLocks/>
          </p:cNvSpPr>
          <p:nvPr/>
        </p:nvSpPr>
        <p:spPr bwMode="auto">
          <a:xfrm>
            <a:off x="5767614" y="5112114"/>
            <a:ext cx="954288" cy="973881"/>
          </a:xfrm>
          <a:custGeom>
            <a:avLst/>
            <a:gdLst>
              <a:gd name="T0" fmla="*/ 218 w 226"/>
              <a:gd name="T1" fmla="*/ 102 h 233"/>
              <a:gd name="T2" fmla="*/ 116 w 226"/>
              <a:gd name="T3" fmla="*/ 0 h 233"/>
              <a:gd name="T4" fmla="*/ 77 w 226"/>
              <a:gd name="T5" fmla="*/ 39 h 233"/>
              <a:gd name="T6" fmla="*/ 77 w 226"/>
              <a:gd name="T7" fmla="*/ 39 h 233"/>
              <a:gd name="T8" fmla="*/ 76 w 226"/>
              <a:gd name="T9" fmla="*/ 35 h 233"/>
              <a:gd name="T10" fmla="*/ 66 w 226"/>
              <a:gd name="T11" fmla="*/ 21 h 233"/>
              <a:gd name="T12" fmla="*/ 27 w 226"/>
              <a:gd name="T13" fmla="*/ 21 h 233"/>
              <a:gd name="T14" fmla="*/ 16 w 226"/>
              <a:gd name="T15" fmla="*/ 59 h 233"/>
              <a:gd name="T16" fmla="*/ 23 w 226"/>
              <a:gd name="T17" fmla="*/ 69 h 233"/>
              <a:gd name="T18" fmla="*/ 39 w 226"/>
              <a:gd name="T19" fmla="*/ 78 h 233"/>
              <a:gd name="T20" fmla="*/ 39 w 226"/>
              <a:gd name="T21" fmla="*/ 78 h 233"/>
              <a:gd name="T22" fmla="*/ 39 w 226"/>
              <a:gd name="T23" fmla="*/ 78 h 233"/>
              <a:gd name="T24" fmla="*/ 0 w 226"/>
              <a:gd name="T25" fmla="*/ 116 h 233"/>
              <a:gd name="T26" fmla="*/ 39 w 226"/>
              <a:gd name="T27" fmla="*/ 155 h 233"/>
              <a:gd name="T28" fmla="*/ 47 w 226"/>
              <a:gd name="T29" fmla="*/ 140 h 233"/>
              <a:gd name="T30" fmla="*/ 47 w 226"/>
              <a:gd name="T31" fmla="*/ 140 h 233"/>
              <a:gd name="T32" fmla="*/ 47 w 226"/>
              <a:gd name="T33" fmla="*/ 140 h 233"/>
              <a:gd name="T34" fmla="*/ 93 w 226"/>
              <a:gd name="T35" fmla="*/ 140 h 233"/>
              <a:gd name="T36" fmla="*/ 93 w 226"/>
              <a:gd name="T37" fmla="*/ 185 h 233"/>
              <a:gd name="T38" fmla="*/ 93 w 226"/>
              <a:gd name="T39" fmla="*/ 185 h 233"/>
              <a:gd name="T40" fmla="*/ 92 w 226"/>
              <a:gd name="T41" fmla="*/ 186 h 233"/>
              <a:gd name="T42" fmla="*/ 78 w 226"/>
              <a:gd name="T43" fmla="*/ 194 h 233"/>
              <a:gd name="T44" fmla="*/ 116 w 226"/>
              <a:gd name="T45" fmla="*/ 233 h 233"/>
              <a:gd name="T46" fmla="*/ 155 w 226"/>
              <a:gd name="T47" fmla="*/ 194 h 233"/>
              <a:gd name="T48" fmla="*/ 155 w 226"/>
              <a:gd name="T49" fmla="*/ 194 h 233"/>
              <a:gd name="T50" fmla="*/ 194 w 226"/>
              <a:gd name="T51" fmla="*/ 155 h 233"/>
              <a:gd name="T52" fmla="*/ 194 w 226"/>
              <a:gd name="T53" fmla="*/ 155 h 233"/>
              <a:gd name="T54" fmla="*/ 218 w 226"/>
              <a:gd name="T55" fmla="*/ 130 h 233"/>
              <a:gd name="T56" fmla="*/ 218 w 226"/>
              <a:gd name="T57" fmla="*/ 102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6" h="233">
                <a:moveTo>
                  <a:pt x="218" y="102"/>
                </a:moveTo>
                <a:cubicBezTo>
                  <a:pt x="116" y="0"/>
                  <a:pt x="116" y="0"/>
                  <a:pt x="116" y="0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38"/>
                  <a:pt x="77" y="36"/>
                  <a:pt x="76" y="35"/>
                </a:cubicBezTo>
                <a:cubicBezTo>
                  <a:pt x="74" y="30"/>
                  <a:pt x="71" y="25"/>
                  <a:pt x="66" y="21"/>
                </a:cubicBezTo>
                <a:cubicBezTo>
                  <a:pt x="54" y="12"/>
                  <a:pt x="38" y="12"/>
                  <a:pt x="27" y="21"/>
                </a:cubicBezTo>
                <a:cubicBezTo>
                  <a:pt x="15" y="30"/>
                  <a:pt x="11" y="46"/>
                  <a:pt x="16" y="59"/>
                </a:cubicBezTo>
                <a:cubicBezTo>
                  <a:pt x="18" y="62"/>
                  <a:pt x="20" y="66"/>
                  <a:pt x="23" y="69"/>
                </a:cubicBezTo>
                <a:cubicBezTo>
                  <a:pt x="28" y="74"/>
                  <a:pt x="33" y="76"/>
                  <a:pt x="39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39" y="78"/>
                  <a:pt x="39" y="78"/>
                  <a:pt x="39" y="78"/>
                </a:cubicBezTo>
                <a:cubicBezTo>
                  <a:pt x="0" y="116"/>
                  <a:pt x="0" y="116"/>
                  <a:pt x="0" y="116"/>
                </a:cubicBezTo>
                <a:cubicBezTo>
                  <a:pt x="39" y="155"/>
                  <a:pt x="39" y="155"/>
                  <a:pt x="39" y="155"/>
                </a:cubicBezTo>
                <a:cubicBezTo>
                  <a:pt x="40" y="150"/>
                  <a:pt x="43" y="144"/>
                  <a:pt x="47" y="140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60" y="127"/>
                  <a:pt x="80" y="127"/>
                  <a:pt x="93" y="140"/>
                </a:cubicBezTo>
                <a:cubicBezTo>
                  <a:pt x="105" y="152"/>
                  <a:pt x="105" y="173"/>
                  <a:pt x="93" y="185"/>
                </a:cubicBezTo>
                <a:cubicBezTo>
                  <a:pt x="93" y="185"/>
                  <a:pt x="93" y="185"/>
                  <a:pt x="93" y="185"/>
                </a:cubicBezTo>
                <a:cubicBezTo>
                  <a:pt x="93" y="185"/>
                  <a:pt x="92" y="186"/>
                  <a:pt x="92" y="186"/>
                </a:cubicBezTo>
                <a:cubicBezTo>
                  <a:pt x="88" y="190"/>
                  <a:pt x="83" y="193"/>
                  <a:pt x="78" y="194"/>
                </a:cubicBezTo>
                <a:cubicBezTo>
                  <a:pt x="116" y="233"/>
                  <a:pt x="116" y="233"/>
                  <a:pt x="116" y="233"/>
                </a:cubicBezTo>
                <a:cubicBezTo>
                  <a:pt x="155" y="194"/>
                  <a:pt x="155" y="194"/>
                  <a:pt x="155" y="194"/>
                </a:cubicBezTo>
                <a:cubicBezTo>
                  <a:pt x="155" y="194"/>
                  <a:pt x="155" y="194"/>
                  <a:pt x="155" y="194"/>
                </a:cubicBezTo>
                <a:cubicBezTo>
                  <a:pt x="194" y="155"/>
                  <a:pt x="194" y="155"/>
                  <a:pt x="194" y="155"/>
                </a:cubicBezTo>
                <a:cubicBezTo>
                  <a:pt x="194" y="155"/>
                  <a:pt x="194" y="155"/>
                  <a:pt x="194" y="155"/>
                </a:cubicBezTo>
                <a:cubicBezTo>
                  <a:pt x="218" y="130"/>
                  <a:pt x="218" y="130"/>
                  <a:pt x="218" y="130"/>
                </a:cubicBezTo>
                <a:cubicBezTo>
                  <a:pt x="226" y="123"/>
                  <a:pt x="226" y="110"/>
                  <a:pt x="218" y="102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5" name="Group 84">
            <a:extLst>
              <a:ext uri="{FF2B5EF4-FFF2-40B4-BE49-F238E27FC236}">
                <a16:creationId xmlns:a16="http://schemas.microsoft.com/office/drawing/2014/main" id="{C09E00FE-99F5-41B9-8EE0-574344FA5E0D}"/>
              </a:ext>
            </a:extLst>
          </p:cNvPr>
          <p:cNvGrpSpPr/>
          <p:nvPr/>
        </p:nvGrpSpPr>
        <p:grpSpPr>
          <a:xfrm>
            <a:off x="6750254" y="2156724"/>
            <a:ext cx="1948861" cy="559901"/>
            <a:chOff x="6606125" y="1706908"/>
            <a:chExt cx="2051979" cy="589527"/>
          </a:xfrm>
        </p:grpSpPr>
        <p:cxnSp>
          <p:nvCxnSpPr>
            <p:cNvPr id="16" name="Straight Connector 34">
              <a:extLst>
                <a:ext uri="{FF2B5EF4-FFF2-40B4-BE49-F238E27FC236}">
                  <a16:creationId xmlns:a16="http://schemas.microsoft.com/office/drawing/2014/main" id="{98BB9974-A462-4630-9842-B11300C6202D}"/>
                </a:ext>
              </a:extLst>
            </p:cNvPr>
            <p:cNvCxnSpPr>
              <a:stCxn id="11" idx="23"/>
            </p:cNvCxnSpPr>
            <p:nvPr/>
          </p:nvCxnSpPr>
          <p:spPr>
            <a:xfrm>
              <a:off x="6606125" y="1706908"/>
              <a:ext cx="1306489" cy="3254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36">
              <a:extLst>
                <a:ext uri="{FF2B5EF4-FFF2-40B4-BE49-F238E27FC236}">
                  <a16:creationId xmlns:a16="http://schemas.microsoft.com/office/drawing/2014/main" id="{5BE3EE87-DB38-4FCA-94D8-D8D6C0AAFB30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>
              <a:off x="7912613" y="1711980"/>
              <a:ext cx="745491" cy="584455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grpSp>
        <p:nvGrpSpPr>
          <p:cNvPr id="18" name="Group 42">
            <a:extLst>
              <a:ext uri="{FF2B5EF4-FFF2-40B4-BE49-F238E27FC236}">
                <a16:creationId xmlns:a16="http://schemas.microsoft.com/office/drawing/2014/main" id="{B023CAA1-F2C2-41D4-B01B-176CB10DE366}"/>
              </a:ext>
            </a:extLst>
          </p:cNvPr>
          <p:cNvGrpSpPr/>
          <p:nvPr/>
        </p:nvGrpSpPr>
        <p:grpSpPr>
          <a:xfrm>
            <a:off x="6730782" y="3359353"/>
            <a:ext cx="1090961" cy="245298"/>
            <a:chOff x="6585623" y="2973170"/>
            <a:chExt cx="1148686" cy="258277"/>
          </a:xfrm>
        </p:grpSpPr>
        <p:cxnSp>
          <p:nvCxnSpPr>
            <p:cNvPr id="19" name="Straight Connector 39">
              <a:extLst>
                <a:ext uri="{FF2B5EF4-FFF2-40B4-BE49-F238E27FC236}">
                  <a16:creationId xmlns:a16="http://schemas.microsoft.com/office/drawing/2014/main" id="{75E6ACC2-ADD1-4948-9721-22E792F1F9BA}"/>
                </a:ext>
              </a:extLst>
            </p:cNvPr>
            <p:cNvCxnSpPr>
              <a:stCxn id="12" idx="4"/>
            </p:cNvCxnSpPr>
            <p:nvPr/>
          </p:nvCxnSpPr>
          <p:spPr>
            <a:xfrm flipV="1">
              <a:off x="6585623" y="2974268"/>
              <a:ext cx="885541" cy="2198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41">
              <a:extLst>
                <a:ext uri="{FF2B5EF4-FFF2-40B4-BE49-F238E27FC236}">
                  <a16:creationId xmlns:a16="http://schemas.microsoft.com/office/drawing/2014/main" id="{F9E4DF74-7BF8-4D19-B5E8-209C22A23BF1}"/>
                </a:ext>
              </a:extLst>
            </p:cNvPr>
            <p:cNvCxnSpPr>
              <a:endCxn id="4" idx="17"/>
            </p:cNvCxnSpPr>
            <p:nvPr/>
          </p:nvCxnSpPr>
          <p:spPr>
            <a:xfrm>
              <a:off x="7471164" y="2973170"/>
              <a:ext cx="263145" cy="258277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EE00B029-C12B-4253-B509-DCBFAA41F0BE}"/>
              </a:ext>
            </a:extLst>
          </p:cNvPr>
          <p:cNvGrpSpPr/>
          <p:nvPr/>
        </p:nvGrpSpPr>
        <p:grpSpPr>
          <a:xfrm>
            <a:off x="6771549" y="4396383"/>
            <a:ext cx="1916180" cy="707008"/>
            <a:chOff x="6643565" y="4073919"/>
            <a:chExt cx="2017569" cy="744417"/>
          </a:xfrm>
        </p:grpSpPr>
        <p:cxnSp>
          <p:nvCxnSpPr>
            <p:cNvPr id="22" name="Straight Connector 44">
              <a:extLst>
                <a:ext uri="{FF2B5EF4-FFF2-40B4-BE49-F238E27FC236}">
                  <a16:creationId xmlns:a16="http://schemas.microsoft.com/office/drawing/2014/main" id="{2C529C35-605A-4B58-BA1E-357839E960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3565" y="4073919"/>
              <a:ext cx="983706" cy="5952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46">
              <a:extLst>
                <a:ext uri="{FF2B5EF4-FFF2-40B4-BE49-F238E27FC236}">
                  <a16:creationId xmlns:a16="http://schemas.microsoft.com/office/drawing/2014/main" id="{38D148B7-1866-4380-9A6E-18A3818B6C0B}"/>
                </a:ext>
              </a:extLst>
            </p:cNvPr>
            <p:cNvCxnSpPr>
              <a:cxnSpLocks/>
            </p:cNvCxnSpPr>
            <p:nvPr/>
          </p:nvCxnSpPr>
          <p:spPr>
            <a:xfrm>
              <a:off x="7629941" y="4076186"/>
              <a:ext cx="774314" cy="74215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48">
              <a:extLst>
                <a:ext uri="{FF2B5EF4-FFF2-40B4-BE49-F238E27FC236}">
                  <a16:creationId xmlns:a16="http://schemas.microsoft.com/office/drawing/2014/main" id="{58105493-CD7E-42DE-AE5A-263B3A1FE7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4255" y="4586279"/>
              <a:ext cx="256879" cy="232057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grpSp>
        <p:nvGrpSpPr>
          <p:cNvPr id="25" name="Group 63">
            <a:extLst>
              <a:ext uri="{FF2B5EF4-FFF2-40B4-BE49-F238E27FC236}">
                <a16:creationId xmlns:a16="http://schemas.microsoft.com/office/drawing/2014/main" id="{B5C9C55F-0408-42A7-9D84-72A3F98D8C77}"/>
              </a:ext>
            </a:extLst>
          </p:cNvPr>
          <p:cNvGrpSpPr/>
          <p:nvPr/>
        </p:nvGrpSpPr>
        <p:grpSpPr>
          <a:xfrm>
            <a:off x="6721902" y="4178253"/>
            <a:ext cx="4483164" cy="1770564"/>
            <a:chOff x="6576274" y="3771900"/>
            <a:chExt cx="4720377" cy="1864248"/>
          </a:xfrm>
        </p:grpSpPr>
        <p:cxnSp>
          <p:nvCxnSpPr>
            <p:cNvPr id="26" name="Straight Connector 53">
              <a:extLst>
                <a:ext uri="{FF2B5EF4-FFF2-40B4-BE49-F238E27FC236}">
                  <a16:creationId xmlns:a16="http://schemas.microsoft.com/office/drawing/2014/main" id="{36250D57-41E6-4E86-A51A-678D6454BFCC}"/>
                </a:ext>
              </a:extLst>
            </p:cNvPr>
            <p:cNvCxnSpPr/>
            <p:nvPr/>
          </p:nvCxnSpPr>
          <p:spPr>
            <a:xfrm>
              <a:off x="6576274" y="5267878"/>
              <a:ext cx="1827981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55">
              <a:extLst>
                <a:ext uri="{FF2B5EF4-FFF2-40B4-BE49-F238E27FC236}">
                  <a16:creationId xmlns:a16="http://schemas.microsoft.com/office/drawing/2014/main" id="{F35AC579-B6B2-4DA8-AD22-6BDC60BE3A24}"/>
                </a:ext>
              </a:extLst>
            </p:cNvPr>
            <p:cNvCxnSpPr/>
            <p:nvPr/>
          </p:nvCxnSpPr>
          <p:spPr>
            <a:xfrm>
              <a:off x="8404255" y="5267878"/>
              <a:ext cx="368270" cy="36827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57">
              <a:extLst>
                <a:ext uri="{FF2B5EF4-FFF2-40B4-BE49-F238E27FC236}">
                  <a16:creationId xmlns:a16="http://schemas.microsoft.com/office/drawing/2014/main" id="{BCF94053-8F25-45D3-AB6A-E5038658B055}"/>
                </a:ext>
              </a:extLst>
            </p:cNvPr>
            <p:cNvCxnSpPr>
              <a:cxnSpLocks/>
            </p:cNvCxnSpPr>
            <p:nvPr/>
          </p:nvCxnSpPr>
          <p:spPr>
            <a:xfrm>
              <a:off x="8772525" y="5636148"/>
              <a:ext cx="1219200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59">
              <a:extLst>
                <a:ext uri="{FF2B5EF4-FFF2-40B4-BE49-F238E27FC236}">
                  <a16:creationId xmlns:a16="http://schemas.microsoft.com/office/drawing/2014/main" id="{A669BA07-C30A-4A8E-8A3D-37254A559E30}"/>
                </a:ext>
              </a:extLst>
            </p:cNvPr>
            <p:cNvCxnSpPr/>
            <p:nvPr/>
          </p:nvCxnSpPr>
          <p:spPr>
            <a:xfrm flipV="1">
              <a:off x="9991725" y="4331223"/>
              <a:ext cx="1304925" cy="1304925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4464CE5D-D8F3-4C26-871D-A8C68DED16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37329" y="3771900"/>
              <a:ext cx="559322" cy="559322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grpSp>
        <p:nvGrpSpPr>
          <p:cNvPr id="37" name="Group 102">
            <a:extLst>
              <a:ext uri="{FF2B5EF4-FFF2-40B4-BE49-F238E27FC236}">
                <a16:creationId xmlns:a16="http://schemas.microsoft.com/office/drawing/2014/main" id="{F93CDDB7-2807-457F-AC2D-E1880CC87C73}"/>
              </a:ext>
            </a:extLst>
          </p:cNvPr>
          <p:cNvGrpSpPr/>
          <p:nvPr/>
        </p:nvGrpSpPr>
        <p:grpSpPr>
          <a:xfrm>
            <a:off x="8015214" y="3480810"/>
            <a:ext cx="451825" cy="455806"/>
            <a:chOff x="4862513" y="2882900"/>
            <a:chExt cx="360362" cy="363538"/>
          </a:xfrm>
          <a:solidFill>
            <a:sysClr val="window" lastClr="FFFFFF"/>
          </a:solidFill>
        </p:grpSpPr>
        <p:sp>
          <p:nvSpPr>
            <p:cNvPr id="38" name="Freeform 96">
              <a:extLst>
                <a:ext uri="{FF2B5EF4-FFF2-40B4-BE49-F238E27FC236}">
                  <a16:creationId xmlns:a16="http://schemas.microsoft.com/office/drawing/2014/main" id="{F332395C-4CD9-4379-B60F-36A53575B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2513" y="2882900"/>
              <a:ext cx="255588" cy="333375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97">
              <a:extLst>
                <a:ext uri="{FF2B5EF4-FFF2-40B4-BE49-F238E27FC236}">
                  <a16:creationId xmlns:a16="http://schemas.microsoft.com/office/drawing/2014/main" id="{4A3CCEE0-4CE2-4FA2-A4C6-862020C14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3005138"/>
              <a:ext cx="161925" cy="241300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Rectangle 98">
              <a:extLst>
                <a:ext uri="{FF2B5EF4-FFF2-40B4-BE49-F238E27FC236}">
                  <a16:creationId xmlns:a16="http://schemas.microsoft.com/office/drawing/2014/main" id="{210A00D2-7AC5-4ADB-8533-EA4E03CF1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79750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Rectangle 99">
              <a:extLst>
                <a:ext uri="{FF2B5EF4-FFF2-40B4-BE49-F238E27FC236}">
                  <a16:creationId xmlns:a16="http://schemas.microsoft.com/office/drawing/2014/main" id="{963E1D5D-4A9B-4261-9BFA-627A41AC8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49588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Rectangle 100">
              <a:extLst>
                <a:ext uri="{FF2B5EF4-FFF2-40B4-BE49-F238E27FC236}">
                  <a16:creationId xmlns:a16="http://schemas.microsoft.com/office/drawing/2014/main" id="{A313404E-E660-45EF-B7F8-E9764AA7A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19425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Rectangle 101">
              <a:extLst>
                <a:ext uri="{FF2B5EF4-FFF2-40B4-BE49-F238E27FC236}">
                  <a16:creationId xmlns:a16="http://schemas.microsoft.com/office/drawing/2014/main" id="{6DCC6034-1B14-4E63-BFAD-A23D528E0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89263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Rectangle 102">
              <a:extLst>
                <a:ext uri="{FF2B5EF4-FFF2-40B4-BE49-F238E27FC236}">
                  <a16:creationId xmlns:a16="http://schemas.microsoft.com/office/drawing/2014/main" id="{256BF9E9-81C4-424F-98AA-F35FEC52A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59100"/>
              <a:ext cx="603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Group 110">
            <a:extLst>
              <a:ext uri="{FF2B5EF4-FFF2-40B4-BE49-F238E27FC236}">
                <a16:creationId xmlns:a16="http://schemas.microsoft.com/office/drawing/2014/main" id="{B867E3EA-EF03-4F0C-AFB9-8B602180518A}"/>
              </a:ext>
            </a:extLst>
          </p:cNvPr>
          <p:cNvGrpSpPr/>
          <p:nvPr/>
        </p:nvGrpSpPr>
        <p:grpSpPr>
          <a:xfrm>
            <a:off x="10170082" y="3480809"/>
            <a:ext cx="378182" cy="455808"/>
            <a:chOff x="4170363" y="2882900"/>
            <a:chExt cx="301625" cy="363538"/>
          </a:xfrm>
          <a:solidFill>
            <a:sysClr val="window" lastClr="FFFFFF"/>
          </a:solidFill>
        </p:grpSpPr>
        <p:sp>
          <p:nvSpPr>
            <p:cNvPr id="46" name="Freeform 103">
              <a:extLst>
                <a:ext uri="{FF2B5EF4-FFF2-40B4-BE49-F238E27FC236}">
                  <a16:creationId xmlns:a16="http://schemas.microsoft.com/office/drawing/2014/main" id="{05F219F9-1661-4320-95CC-61CCB7F37D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0363" y="3125788"/>
              <a:ext cx="301625" cy="120650"/>
            </a:xfrm>
            <a:custGeom>
              <a:avLst/>
              <a:gdLst>
                <a:gd name="T0" fmla="*/ 68 w 80"/>
                <a:gd name="T1" fmla="*/ 8 h 32"/>
                <a:gd name="T2" fmla="*/ 12 w 80"/>
                <a:gd name="T3" fmla="*/ 8 h 32"/>
                <a:gd name="T4" fmla="*/ 12 w 80"/>
                <a:gd name="T5" fmla="*/ 0 h 32"/>
                <a:gd name="T6" fmla="*/ 0 w 80"/>
                <a:gd name="T7" fmla="*/ 0 h 32"/>
                <a:gd name="T8" fmla="*/ 0 w 80"/>
                <a:gd name="T9" fmla="*/ 22 h 32"/>
                <a:gd name="T10" fmla="*/ 10 w 80"/>
                <a:gd name="T11" fmla="*/ 32 h 32"/>
                <a:gd name="T12" fmla="*/ 70 w 80"/>
                <a:gd name="T13" fmla="*/ 32 h 32"/>
                <a:gd name="T14" fmla="*/ 80 w 80"/>
                <a:gd name="T15" fmla="*/ 22 h 32"/>
                <a:gd name="T16" fmla="*/ 80 w 80"/>
                <a:gd name="T17" fmla="*/ 0 h 32"/>
                <a:gd name="T18" fmla="*/ 68 w 80"/>
                <a:gd name="T19" fmla="*/ 0 h 32"/>
                <a:gd name="T20" fmla="*/ 68 w 80"/>
                <a:gd name="T21" fmla="*/ 8 h 32"/>
                <a:gd name="T22" fmla="*/ 18 w 80"/>
                <a:gd name="T23" fmla="*/ 20 h 32"/>
                <a:gd name="T24" fmla="*/ 16 w 80"/>
                <a:gd name="T25" fmla="*/ 18 h 32"/>
                <a:gd name="T26" fmla="*/ 18 w 80"/>
                <a:gd name="T27" fmla="*/ 16 h 32"/>
                <a:gd name="T28" fmla="*/ 20 w 80"/>
                <a:gd name="T29" fmla="*/ 18 h 32"/>
                <a:gd name="T30" fmla="*/ 18 w 80"/>
                <a:gd name="T31" fmla="*/ 20 h 32"/>
                <a:gd name="T32" fmla="*/ 26 w 80"/>
                <a:gd name="T33" fmla="*/ 20 h 32"/>
                <a:gd name="T34" fmla="*/ 24 w 80"/>
                <a:gd name="T35" fmla="*/ 18 h 32"/>
                <a:gd name="T36" fmla="*/ 26 w 80"/>
                <a:gd name="T37" fmla="*/ 16 h 32"/>
                <a:gd name="T38" fmla="*/ 28 w 80"/>
                <a:gd name="T39" fmla="*/ 18 h 32"/>
                <a:gd name="T40" fmla="*/ 26 w 80"/>
                <a:gd name="T41" fmla="*/ 20 h 32"/>
                <a:gd name="T42" fmla="*/ 48 w 80"/>
                <a:gd name="T43" fmla="*/ 20 h 32"/>
                <a:gd name="T44" fmla="*/ 44 w 80"/>
                <a:gd name="T45" fmla="*/ 24 h 32"/>
                <a:gd name="T46" fmla="*/ 36 w 80"/>
                <a:gd name="T47" fmla="*/ 24 h 32"/>
                <a:gd name="T48" fmla="*/ 32 w 80"/>
                <a:gd name="T49" fmla="*/ 20 h 32"/>
                <a:gd name="T50" fmla="*/ 32 w 80"/>
                <a:gd name="T51" fmla="*/ 16 h 32"/>
                <a:gd name="T52" fmla="*/ 36 w 80"/>
                <a:gd name="T53" fmla="*/ 12 h 32"/>
                <a:gd name="T54" fmla="*/ 44 w 80"/>
                <a:gd name="T55" fmla="*/ 12 h 32"/>
                <a:gd name="T56" fmla="*/ 48 w 80"/>
                <a:gd name="T57" fmla="*/ 16 h 32"/>
                <a:gd name="T58" fmla="*/ 48 w 80"/>
                <a:gd name="T59" fmla="*/ 20 h 32"/>
                <a:gd name="T60" fmla="*/ 54 w 80"/>
                <a:gd name="T61" fmla="*/ 20 h 32"/>
                <a:gd name="T62" fmla="*/ 52 w 80"/>
                <a:gd name="T63" fmla="*/ 18 h 32"/>
                <a:gd name="T64" fmla="*/ 54 w 80"/>
                <a:gd name="T65" fmla="*/ 16 h 32"/>
                <a:gd name="T66" fmla="*/ 56 w 80"/>
                <a:gd name="T67" fmla="*/ 18 h 32"/>
                <a:gd name="T68" fmla="*/ 54 w 80"/>
                <a:gd name="T69" fmla="*/ 20 h 32"/>
                <a:gd name="T70" fmla="*/ 62 w 80"/>
                <a:gd name="T71" fmla="*/ 20 h 32"/>
                <a:gd name="T72" fmla="*/ 60 w 80"/>
                <a:gd name="T73" fmla="*/ 18 h 32"/>
                <a:gd name="T74" fmla="*/ 62 w 80"/>
                <a:gd name="T75" fmla="*/ 16 h 32"/>
                <a:gd name="T76" fmla="*/ 64 w 80"/>
                <a:gd name="T77" fmla="*/ 18 h 32"/>
                <a:gd name="T78" fmla="*/ 62 w 80"/>
                <a:gd name="T7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32">
                  <a:moveTo>
                    <a:pt x="68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4" y="32"/>
                    <a:pt x="1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6" y="32"/>
                    <a:pt x="80" y="28"/>
                    <a:pt x="80" y="2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68" y="8"/>
                  </a:lnTo>
                  <a:close/>
                  <a:moveTo>
                    <a:pt x="18" y="20"/>
                  </a:moveTo>
                  <a:cubicBezTo>
                    <a:pt x="17" y="20"/>
                    <a:pt x="16" y="19"/>
                    <a:pt x="16" y="18"/>
                  </a:cubicBezTo>
                  <a:cubicBezTo>
                    <a:pt x="16" y="17"/>
                    <a:pt x="17" y="16"/>
                    <a:pt x="18" y="16"/>
                  </a:cubicBezTo>
                  <a:cubicBezTo>
                    <a:pt x="19" y="16"/>
                    <a:pt x="20" y="17"/>
                    <a:pt x="20" y="18"/>
                  </a:cubicBezTo>
                  <a:cubicBezTo>
                    <a:pt x="20" y="19"/>
                    <a:pt x="19" y="20"/>
                    <a:pt x="18" y="20"/>
                  </a:cubicBezTo>
                  <a:close/>
                  <a:moveTo>
                    <a:pt x="26" y="20"/>
                  </a:moveTo>
                  <a:cubicBezTo>
                    <a:pt x="25" y="20"/>
                    <a:pt x="24" y="19"/>
                    <a:pt x="24" y="18"/>
                  </a:cubicBezTo>
                  <a:cubicBezTo>
                    <a:pt x="24" y="17"/>
                    <a:pt x="25" y="16"/>
                    <a:pt x="26" y="16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19"/>
                    <a:pt x="27" y="20"/>
                    <a:pt x="26" y="20"/>
                  </a:cubicBezTo>
                  <a:close/>
                  <a:moveTo>
                    <a:pt x="48" y="20"/>
                  </a:moveTo>
                  <a:cubicBezTo>
                    <a:pt x="48" y="22"/>
                    <a:pt x="46" y="24"/>
                    <a:pt x="4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4" y="24"/>
                    <a:pt x="32" y="22"/>
                    <a:pt x="32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4" y="12"/>
                    <a:pt x="36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6" y="12"/>
                    <a:pt x="48" y="14"/>
                    <a:pt x="48" y="16"/>
                  </a:cubicBezTo>
                  <a:lnTo>
                    <a:pt x="48" y="20"/>
                  </a:lnTo>
                  <a:close/>
                  <a:moveTo>
                    <a:pt x="54" y="20"/>
                  </a:moveTo>
                  <a:cubicBezTo>
                    <a:pt x="53" y="20"/>
                    <a:pt x="52" y="19"/>
                    <a:pt x="52" y="18"/>
                  </a:cubicBezTo>
                  <a:cubicBezTo>
                    <a:pt x="52" y="17"/>
                    <a:pt x="53" y="16"/>
                    <a:pt x="54" y="16"/>
                  </a:cubicBezTo>
                  <a:cubicBezTo>
                    <a:pt x="55" y="16"/>
                    <a:pt x="56" y="17"/>
                    <a:pt x="56" y="18"/>
                  </a:cubicBezTo>
                  <a:cubicBezTo>
                    <a:pt x="56" y="19"/>
                    <a:pt x="55" y="20"/>
                    <a:pt x="54" y="20"/>
                  </a:cubicBezTo>
                  <a:close/>
                  <a:moveTo>
                    <a:pt x="62" y="20"/>
                  </a:moveTo>
                  <a:cubicBezTo>
                    <a:pt x="61" y="20"/>
                    <a:pt x="60" y="19"/>
                    <a:pt x="60" y="18"/>
                  </a:cubicBezTo>
                  <a:cubicBezTo>
                    <a:pt x="60" y="17"/>
                    <a:pt x="61" y="16"/>
                    <a:pt x="62" y="16"/>
                  </a:cubicBezTo>
                  <a:cubicBezTo>
                    <a:pt x="63" y="16"/>
                    <a:pt x="64" y="17"/>
                    <a:pt x="64" y="18"/>
                  </a:cubicBezTo>
                  <a:cubicBezTo>
                    <a:pt x="64" y="19"/>
                    <a:pt x="63" y="20"/>
                    <a:pt x="6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Rectangle 104">
              <a:extLst>
                <a:ext uri="{FF2B5EF4-FFF2-40B4-BE49-F238E27FC236}">
                  <a16:creationId xmlns:a16="http://schemas.microsoft.com/office/drawing/2014/main" id="{7B8C62AD-0351-4776-9A36-1E8276449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363" y="3079750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05">
              <a:extLst>
                <a:ext uri="{FF2B5EF4-FFF2-40B4-BE49-F238E27FC236}">
                  <a16:creationId xmlns:a16="http://schemas.microsoft.com/office/drawing/2014/main" id="{1D93EE37-769B-45F0-9114-5D0F7E99C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2882900"/>
              <a:ext cx="301625" cy="136525"/>
            </a:xfrm>
            <a:custGeom>
              <a:avLst/>
              <a:gdLst>
                <a:gd name="T0" fmla="*/ 70 w 80"/>
                <a:gd name="T1" fmla="*/ 0 h 36"/>
                <a:gd name="T2" fmla="*/ 10 w 80"/>
                <a:gd name="T3" fmla="*/ 0 h 36"/>
                <a:gd name="T4" fmla="*/ 0 w 80"/>
                <a:gd name="T5" fmla="*/ 10 h 36"/>
                <a:gd name="T6" fmla="*/ 0 w 80"/>
                <a:gd name="T7" fmla="*/ 36 h 36"/>
                <a:gd name="T8" fmla="*/ 12 w 80"/>
                <a:gd name="T9" fmla="*/ 36 h 36"/>
                <a:gd name="T10" fmla="*/ 12 w 80"/>
                <a:gd name="T11" fmla="*/ 8 h 36"/>
                <a:gd name="T12" fmla="*/ 68 w 80"/>
                <a:gd name="T13" fmla="*/ 8 h 36"/>
                <a:gd name="T14" fmla="*/ 68 w 80"/>
                <a:gd name="T15" fmla="*/ 36 h 36"/>
                <a:gd name="T16" fmla="*/ 80 w 80"/>
                <a:gd name="T17" fmla="*/ 36 h 36"/>
                <a:gd name="T18" fmla="*/ 80 w 80"/>
                <a:gd name="T19" fmla="*/ 10 h 36"/>
                <a:gd name="T20" fmla="*/ 70 w 80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36">
                  <a:moveTo>
                    <a:pt x="7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4"/>
                    <a:pt x="76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Rectangle 106">
              <a:extLst>
                <a:ext uri="{FF2B5EF4-FFF2-40B4-BE49-F238E27FC236}">
                  <a16:creationId xmlns:a16="http://schemas.microsoft.com/office/drawing/2014/main" id="{1067D3F7-379D-4E48-96A6-3CBA6DF94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3035300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Rectangle 107">
              <a:extLst>
                <a:ext uri="{FF2B5EF4-FFF2-40B4-BE49-F238E27FC236}">
                  <a16:creationId xmlns:a16="http://schemas.microsoft.com/office/drawing/2014/main" id="{3F44FCA0-2148-48C2-B2EA-E2983025B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3079750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Rectangle 108">
              <a:extLst>
                <a:ext uri="{FF2B5EF4-FFF2-40B4-BE49-F238E27FC236}">
                  <a16:creationId xmlns:a16="http://schemas.microsoft.com/office/drawing/2014/main" id="{1D08D9E5-82E5-4724-ADED-FB88B9896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363" y="3035300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09">
              <a:extLst>
                <a:ext uri="{FF2B5EF4-FFF2-40B4-BE49-F238E27FC236}">
                  <a16:creationId xmlns:a16="http://schemas.microsoft.com/office/drawing/2014/main" id="{854D0488-8F2A-425B-AADF-B67251970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3079750"/>
              <a:ext cx="134938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10">
              <a:extLst>
                <a:ext uri="{FF2B5EF4-FFF2-40B4-BE49-F238E27FC236}">
                  <a16:creationId xmlns:a16="http://schemas.microsoft.com/office/drawing/2014/main" id="{9C6115BD-F0A9-41D3-91BB-0B99517DF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3049588"/>
              <a:ext cx="134938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111">
              <a:extLst>
                <a:ext uri="{FF2B5EF4-FFF2-40B4-BE49-F238E27FC236}">
                  <a16:creationId xmlns:a16="http://schemas.microsoft.com/office/drawing/2014/main" id="{7A826FF9-E9A3-49AC-8ECE-2E0027A7A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3019425"/>
              <a:ext cx="134938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112">
              <a:extLst>
                <a:ext uri="{FF2B5EF4-FFF2-40B4-BE49-F238E27FC236}">
                  <a16:creationId xmlns:a16="http://schemas.microsoft.com/office/drawing/2014/main" id="{B9AB3988-E711-4275-BB7B-6D863A0AB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989263"/>
              <a:ext cx="134938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113">
              <a:extLst>
                <a:ext uri="{FF2B5EF4-FFF2-40B4-BE49-F238E27FC236}">
                  <a16:creationId xmlns:a16="http://schemas.microsoft.com/office/drawing/2014/main" id="{214A9576-7773-4CEE-9E72-83DB3D322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959100"/>
              <a:ext cx="88900" cy="14288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" name="Group 122">
            <a:extLst>
              <a:ext uri="{FF2B5EF4-FFF2-40B4-BE49-F238E27FC236}">
                <a16:creationId xmlns:a16="http://schemas.microsoft.com/office/drawing/2014/main" id="{992BFF6F-A3BE-4952-AE8B-FE7EC8474837}"/>
              </a:ext>
            </a:extLst>
          </p:cNvPr>
          <p:cNvGrpSpPr/>
          <p:nvPr/>
        </p:nvGrpSpPr>
        <p:grpSpPr>
          <a:xfrm>
            <a:off x="9067486" y="4571355"/>
            <a:ext cx="497177" cy="501556"/>
            <a:chOff x="3419475" y="2882900"/>
            <a:chExt cx="360363" cy="363538"/>
          </a:xfrm>
          <a:solidFill>
            <a:sysClr val="window" lastClr="FFFFFF"/>
          </a:solidFill>
        </p:grpSpPr>
        <p:sp>
          <p:nvSpPr>
            <p:cNvPr id="58" name="Freeform 157">
              <a:extLst>
                <a:ext uri="{FF2B5EF4-FFF2-40B4-BE49-F238E27FC236}">
                  <a16:creationId xmlns:a16="http://schemas.microsoft.com/office/drawing/2014/main" id="{638F23F2-C165-42AE-9927-0B503C9DD6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475" y="2882900"/>
              <a:ext cx="360363" cy="273050"/>
            </a:xfrm>
            <a:custGeom>
              <a:avLst/>
              <a:gdLst>
                <a:gd name="T0" fmla="*/ 35 w 96"/>
                <a:gd name="T1" fmla="*/ 68 h 72"/>
                <a:gd name="T2" fmla="*/ 34 w 96"/>
                <a:gd name="T3" fmla="*/ 64 h 72"/>
                <a:gd name="T4" fmla="*/ 18 w 96"/>
                <a:gd name="T5" fmla="*/ 64 h 72"/>
                <a:gd name="T6" fmla="*/ 16 w 96"/>
                <a:gd name="T7" fmla="*/ 62 h 72"/>
                <a:gd name="T8" fmla="*/ 16 w 96"/>
                <a:gd name="T9" fmla="*/ 10 h 72"/>
                <a:gd name="T10" fmla="*/ 18 w 96"/>
                <a:gd name="T11" fmla="*/ 8 h 72"/>
                <a:gd name="T12" fmla="*/ 82 w 96"/>
                <a:gd name="T13" fmla="*/ 8 h 72"/>
                <a:gd name="T14" fmla="*/ 84 w 96"/>
                <a:gd name="T15" fmla="*/ 10 h 72"/>
                <a:gd name="T16" fmla="*/ 84 w 96"/>
                <a:gd name="T17" fmla="*/ 52 h 72"/>
                <a:gd name="T18" fmla="*/ 94 w 96"/>
                <a:gd name="T19" fmla="*/ 55 h 72"/>
                <a:gd name="T20" fmla="*/ 96 w 96"/>
                <a:gd name="T21" fmla="*/ 57 h 72"/>
                <a:gd name="T22" fmla="*/ 96 w 96"/>
                <a:gd name="T23" fmla="*/ 10 h 72"/>
                <a:gd name="T24" fmla="*/ 86 w 96"/>
                <a:gd name="T25" fmla="*/ 0 h 72"/>
                <a:gd name="T26" fmla="*/ 10 w 96"/>
                <a:gd name="T27" fmla="*/ 0 h 72"/>
                <a:gd name="T28" fmla="*/ 0 w 96"/>
                <a:gd name="T29" fmla="*/ 10 h 72"/>
                <a:gd name="T30" fmla="*/ 0 w 96"/>
                <a:gd name="T31" fmla="*/ 62 h 72"/>
                <a:gd name="T32" fmla="*/ 10 w 96"/>
                <a:gd name="T33" fmla="*/ 72 h 72"/>
                <a:gd name="T34" fmla="*/ 38 w 96"/>
                <a:gd name="T35" fmla="*/ 72 h 72"/>
                <a:gd name="T36" fmla="*/ 35 w 96"/>
                <a:gd name="T37" fmla="*/ 68 h 72"/>
                <a:gd name="T38" fmla="*/ 88 w 96"/>
                <a:gd name="T39" fmla="*/ 34 h 72"/>
                <a:gd name="T40" fmla="*/ 90 w 96"/>
                <a:gd name="T41" fmla="*/ 36 h 72"/>
                <a:gd name="T42" fmla="*/ 88 w 96"/>
                <a:gd name="T43" fmla="*/ 38 h 72"/>
                <a:gd name="T44" fmla="*/ 86 w 96"/>
                <a:gd name="T45" fmla="*/ 36 h 72"/>
                <a:gd name="T46" fmla="*/ 88 w 96"/>
                <a:gd name="T47" fmla="*/ 34 h 72"/>
                <a:gd name="T48" fmla="*/ 10 w 96"/>
                <a:gd name="T49" fmla="*/ 40 h 72"/>
                <a:gd name="T50" fmla="*/ 6 w 96"/>
                <a:gd name="T51" fmla="*/ 36 h 72"/>
                <a:gd name="T52" fmla="*/ 10 w 96"/>
                <a:gd name="T53" fmla="*/ 32 h 72"/>
                <a:gd name="T54" fmla="*/ 14 w 96"/>
                <a:gd name="T55" fmla="*/ 36 h 72"/>
                <a:gd name="T56" fmla="*/ 10 w 96"/>
                <a:gd name="T57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72">
                  <a:moveTo>
                    <a:pt x="35" y="68"/>
                  </a:moveTo>
                  <a:cubicBezTo>
                    <a:pt x="35" y="67"/>
                    <a:pt x="34" y="65"/>
                    <a:pt x="34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6" y="63"/>
                    <a:pt x="16" y="6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7" y="8"/>
                    <a:pt x="18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8"/>
                    <a:pt x="84" y="9"/>
                    <a:pt x="84" y="1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6"/>
                    <a:pt x="95" y="56"/>
                    <a:pt x="96" y="57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4"/>
                    <a:pt x="92" y="0"/>
                    <a:pt x="8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8"/>
                    <a:pt x="4" y="72"/>
                    <a:pt x="10" y="72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5" y="68"/>
                  </a:lnTo>
                  <a:close/>
                  <a:moveTo>
                    <a:pt x="88" y="34"/>
                  </a:moveTo>
                  <a:cubicBezTo>
                    <a:pt x="89" y="34"/>
                    <a:pt x="90" y="35"/>
                    <a:pt x="90" y="36"/>
                  </a:cubicBezTo>
                  <a:cubicBezTo>
                    <a:pt x="90" y="37"/>
                    <a:pt x="89" y="38"/>
                    <a:pt x="88" y="38"/>
                  </a:cubicBezTo>
                  <a:cubicBezTo>
                    <a:pt x="87" y="38"/>
                    <a:pt x="86" y="37"/>
                    <a:pt x="86" y="36"/>
                  </a:cubicBezTo>
                  <a:cubicBezTo>
                    <a:pt x="86" y="35"/>
                    <a:pt x="87" y="34"/>
                    <a:pt x="88" y="34"/>
                  </a:cubicBezTo>
                  <a:close/>
                  <a:moveTo>
                    <a:pt x="10" y="40"/>
                  </a:moveTo>
                  <a:cubicBezTo>
                    <a:pt x="8" y="40"/>
                    <a:pt x="6" y="38"/>
                    <a:pt x="6" y="36"/>
                  </a:cubicBezTo>
                  <a:cubicBezTo>
                    <a:pt x="6" y="34"/>
                    <a:pt x="8" y="32"/>
                    <a:pt x="10" y="32"/>
                  </a:cubicBezTo>
                  <a:cubicBezTo>
                    <a:pt x="12" y="32"/>
                    <a:pt x="14" y="34"/>
                    <a:pt x="14" y="36"/>
                  </a:cubicBezTo>
                  <a:cubicBezTo>
                    <a:pt x="14" y="38"/>
                    <a:pt x="12" y="40"/>
                    <a:pt x="1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158">
              <a:extLst>
                <a:ext uri="{FF2B5EF4-FFF2-40B4-BE49-F238E27FC236}">
                  <a16:creationId xmlns:a16="http://schemas.microsoft.com/office/drawing/2014/main" id="{F619B0D5-03AE-4ABA-A7C7-267BDD09B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350" y="2981325"/>
              <a:ext cx="217488" cy="265113"/>
            </a:xfrm>
            <a:custGeom>
              <a:avLst/>
              <a:gdLst>
                <a:gd name="T0" fmla="*/ 54 w 58"/>
                <a:gd name="T1" fmla="*/ 33 h 70"/>
                <a:gd name="T2" fmla="*/ 34 w 58"/>
                <a:gd name="T3" fmla="*/ 26 h 70"/>
                <a:gd name="T4" fmla="*/ 34 w 58"/>
                <a:gd name="T5" fmla="*/ 6 h 70"/>
                <a:gd name="T6" fmla="*/ 29 w 58"/>
                <a:gd name="T7" fmla="*/ 0 h 70"/>
                <a:gd name="T8" fmla="*/ 23 w 58"/>
                <a:gd name="T9" fmla="*/ 0 h 70"/>
                <a:gd name="T10" fmla="*/ 18 w 58"/>
                <a:gd name="T11" fmla="*/ 6 h 70"/>
                <a:gd name="T12" fmla="*/ 18 w 58"/>
                <a:gd name="T13" fmla="*/ 37 h 70"/>
                <a:gd name="T14" fmla="*/ 15 w 58"/>
                <a:gd name="T15" fmla="*/ 33 h 70"/>
                <a:gd name="T16" fmla="*/ 10 w 58"/>
                <a:gd name="T17" fmla="*/ 31 h 70"/>
                <a:gd name="T18" fmla="*/ 6 w 58"/>
                <a:gd name="T19" fmla="*/ 31 h 70"/>
                <a:gd name="T20" fmla="*/ 1 w 58"/>
                <a:gd name="T21" fmla="*/ 34 h 70"/>
                <a:gd name="T22" fmla="*/ 1 w 58"/>
                <a:gd name="T23" fmla="*/ 40 h 70"/>
                <a:gd name="T24" fmla="*/ 16 w 58"/>
                <a:gd name="T25" fmla="*/ 67 h 70"/>
                <a:gd name="T26" fmla="*/ 21 w 58"/>
                <a:gd name="T27" fmla="*/ 70 h 70"/>
                <a:gd name="T28" fmla="*/ 46 w 58"/>
                <a:gd name="T29" fmla="*/ 70 h 70"/>
                <a:gd name="T30" fmla="*/ 52 w 58"/>
                <a:gd name="T31" fmla="*/ 66 h 70"/>
                <a:gd name="T32" fmla="*/ 58 w 58"/>
                <a:gd name="T33" fmla="*/ 39 h 70"/>
                <a:gd name="T34" fmla="*/ 58 w 58"/>
                <a:gd name="T35" fmla="*/ 39 h 70"/>
                <a:gd name="T36" fmla="*/ 54 w 58"/>
                <a:gd name="T37" fmla="*/ 3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70">
                  <a:moveTo>
                    <a:pt x="54" y="33"/>
                  </a:moveTo>
                  <a:cubicBezTo>
                    <a:pt x="34" y="26"/>
                    <a:pt x="34" y="26"/>
                    <a:pt x="34" y="2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8" y="2"/>
                    <a:pt x="18" y="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2"/>
                    <a:pt x="12" y="31"/>
                    <a:pt x="10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1"/>
                    <a:pt x="2" y="32"/>
                    <a:pt x="1" y="34"/>
                  </a:cubicBezTo>
                  <a:cubicBezTo>
                    <a:pt x="0" y="36"/>
                    <a:pt x="0" y="38"/>
                    <a:pt x="1" y="40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9"/>
                    <a:pt x="19" y="70"/>
                    <a:pt x="21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9" y="70"/>
                    <a:pt x="51" y="69"/>
                    <a:pt x="52" y="66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6"/>
                    <a:pt x="57" y="34"/>
                    <a:pt x="5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0" name="Group 125">
            <a:extLst>
              <a:ext uri="{FF2B5EF4-FFF2-40B4-BE49-F238E27FC236}">
                <a16:creationId xmlns:a16="http://schemas.microsoft.com/office/drawing/2014/main" id="{11BCFBB8-12C3-45F5-874B-EA05A9B36FBB}"/>
              </a:ext>
            </a:extLst>
          </p:cNvPr>
          <p:cNvGrpSpPr/>
          <p:nvPr/>
        </p:nvGrpSpPr>
        <p:grpSpPr>
          <a:xfrm>
            <a:off x="9075151" y="2518459"/>
            <a:ext cx="481845" cy="392046"/>
            <a:chOff x="2706688" y="2909888"/>
            <a:chExt cx="349250" cy="284162"/>
          </a:xfrm>
          <a:solidFill>
            <a:sysClr val="window" lastClr="FFFFFF"/>
          </a:solidFill>
        </p:grpSpPr>
        <p:sp>
          <p:nvSpPr>
            <p:cNvPr id="61" name="Freeform 159">
              <a:extLst>
                <a:ext uri="{FF2B5EF4-FFF2-40B4-BE49-F238E27FC236}">
                  <a16:creationId xmlns:a16="http://schemas.microsoft.com/office/drawing/2014/main" id="{CC2E0A9A-5FD4-4E3D-A09E-B0923DF73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095625"/>
              <a:ext cx="46038" cy="30163"/>
            </a:xfrm>
            <a:custGeom>
              <a:avLst/>
              <a:gdLst>
                <a:gd name="T0" fmla="*/ 29 w 29"/>
                <a:gd name="T1" fmla="*/ 0 h 19"/>
                <a:gd name="T2" fmla="*/ 19 w 29"/>
                <a:gd name="T3" fmla="*/ 0 h 19"/>
                <a:gd name="T4" fmla="*/ 10 w 29"/>
                <a:gd name="T5" fmla="*/ 0 h 19"/>
                <a:gd name="T6" fmla="*/ 0 w 29"/>
                <a:gd name="T7" fmla="*/ 0 h 19"/>
                <a:gd name="T8" fmla="*/ 0 w 29"/>
                <a:gd name="T9" fmla="*/ 19 h 19"/>
                <a:gd name="T10" fmla="*/ 10 w 29"/>
                <a:gd name="T11" fmla="*/ 19 h 19"/>
                <a:gd name="T12" fmla="*/ 19 w 29"/>
                <a:gd name="T13" fmla="*/ 19 h 19"/>
                <a:gd name="T14" fmla="*/ 29 w 29"/>
                <a:gd name="T15" fmla="*/ 19 h 19"/>
                <a:gd name="T16" fmla="*/ 29 w 2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9">
                  <a:moveTo>
                    <a:pt x="2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Rectangle 160">
              <a:extLst>
                <a:ext uri="{FF2B5EF4-FFF2-40B4-BE49-F238E27FC236}">
                  <a16:creationId xmlns:a16="http://schemas.microsoft.com/office/drawing/2014/main" id="{F7D1EA1B-2446-4E1A-98F7-FAFC18942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141663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161">
              <a:extLst>
                <a:ext uri="{FF2B5EF4-FFF2-40B4-BE49-F238E27FC236}">
                  <a16:creationId xmlns:a16="http://schemas.microsoft.com/office/drawing/2014/main" id="{E2991300-5B91-4236-A813-1D3A4542B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0" y="3041650"/>
              <a:ext cx="236538" cy="152400"/>
            </a:xfrm>
            <a:custGeom>
              <a:avLst/>
              <a:gdLst>
                <a:gd name="T0" fmla="*/ 59 w 63"/>
                <a:gd name="T1" fmla="*/ 16 h 40"/>
                <a:gd name="T2" fmla="*/ 55 w 63"/>
                <a:gd name="T3" fmla="*/ 16 h 40"/>
                <a:gd name="T4" fmla="*/ 55 w 63"/>
                <a:gd name="T5" fmla="*/ 8 h 40"/>
                <a:gd name="T6" fmla="*/ 47 w 63"/>
                <a:gd name="T7" fmla="*/ 8 h 40"/>
                <a:gd name="T8" fmla="*/ 47 w 63"/>
                <a:gd name="T9" fmla="*/ 0 h 40"/>
                <a:gd name="T10" fmla="*/ 36 w 63"/>
                <a:gd name="T11" fmla="*/ 0 h 40"/>
                <a:gd name="T12" fmla="*/ 28 w 63"/>
                <a:gd name="T13" fmla="*/ 0 h 40"/>
                <a:gd name="T14" fmla="*/ 23 w 63"/>
                <a:gd name="T15" fmla="*/ 0 h 40"/>
                <a:gd name="T16" fmla="*/ 6 w 63"/>
                <a:gd name="T17" fmla="*/ 4 h 40"/>
                <a:gd name="T18" fmla="*/ 0 w 63"/>
                <a:gd name="T19" fmla="*/ 4 h 40"/>
                <a:gd name="T20" fmla="*/ 0 w 63"/>
                <a:gd name="T21" fmla="*/ 10 h 40"/>
                <a:gd name="T22" fmla="*/ 2 w 63"/>
                <a:gd name="T23" fmla="*/ 10 h 40"/>
                <a:gd name="T24" fmla="*/ 4 w 63"/>
                <a:gd name="T25" fmla="*/ 12 h 40"/>
                <a:gd name="T26" fmla="*/ 4 w 63"/>
                <a:gd name="T27" fmla="*/ 24 h 40"/>
                <a:gd name="T28" fmla="*/ 2 w 63"/>
                <a:gd name="T29" fmla="*/ 26 h 40"/>
                <a:gd name="T30" fmla="*/ 0 w 63"/>
                <a:gd name="T31" fmla="*/ 26 h 40"/>
                <a:gd name="T32" fmla="*/ 0 w 63"/>
                <a:gd name="T33" fmla="*/ 32 h 40"/>
                <a:gd name="T34" fmla="*/ 6 w 63"/>
                <a:gd name="T35" fmla="*/ 32 h 40"/>
                <a:gd name="T36" fmla="*/ 23 w 63"/>
                <a:gd name="T37" fmla="*/ 40 h 40"/>
                <a:gd name="T38" fmla="*/ 35 w 63"/>
                <a:gd name="T39" fmla="*/ 40 h 40"/>
                <a:gd name="T40" fmla="*/ 42 w 63"/>
                <a:gd name="T41" fmla="*/ 34 h 40"/>
                <a:gd name="T42" fmla="*/ 42 w 63"/>
                <a:gd name="T43" fmla="*/ 32 h 40"/>
                <a:gd name="T44" fmla="*/ 55 w 63"/>
                <a:gd name="T45" fmla="*/ 32 h 40"/>
                <a:gd name="T46" fmla="*/ 55 w 63"/>
                <a:gd name="T47" fmla="*/ 24 h 40"/>
                <a:gd name="T48" fmla="*/ 59 w 63"/>
                <a:gd name="T49" fmla="*/ 24 h 40"/>
                <a:gd name="T50" fmla="*/ 59 w 63"/>
                <a:gd name="T5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40">
                  <a:moveTo>
                    <a:pt x="59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9" y="16"/>
                    <a:pt x="59" y="8"/>
                    <a:pt x="55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4" y="8"/>
                    <a:pt x="54" y="0"/>
                    <a:pt x="4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0"/>
                    <a:pt x="6" y="4"/>
                    <a:pt x="6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1"/>
                    <a:pt x="4" y="1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15" y="40"/>
                    <a:pt x="23" y="40"/>
                  </a:cubicBezTo>
                  <a:cubicBezTo>
                    <a:pt x="25" y="40"/>
                    <a:pt x="29" y="40"/>
                    <a:pt x="35" y="40"/>
                  </a:cubicBezTo>
                  <a:cubicBezTo>
                    <a:pt x="38" y="40"/>
                    <a:pt x="42" y="37"/>
                    <a:pt x="42" y="3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2" y="32"/>
                    <a:pt x="62" y="24"/>
                    <a:pt x="55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3" y="24"/>
                    <a:pt x="63" y="16"/>
                    <a:pt x="5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162">
              <a:extLst>
                <a:ext uri="{FF2B5EF4-FFF2-40B4-BE49-F238E27FC236}">
                  <a16:creationId xmlns:a16="http://schemas.microsoft.com/office/drawing/2014/main" id="{0B7BEBAB-A120-4C40-A610-4C8662398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3057525"/>
              <a:ext cx="66675" cy="106363"/>
            </a:xfrm>
            <a:custGeom>
              <a:avLst/>
              <a:gdLst>
                <a:gd name="T0" fmla="*/ 18 w 18"/>
                <a:gd name="T1" fmla="*/ 22 h 28"/>
                <a:gd name="T2" fmla="*/ 16 w 18"/>
                <a:gd name="T3" fmla="*/ 22 h 28"/>
                <a:gd name="T4" fmla="*/ 14 w 18"/>
                <a:gd name="T5" fmla="*/ 20 h 28"/>
                <a:gd name="T6" fmla="*/ 14 w 18"/>
                <a:gd name="T7" fmla="*/ 8 h 28"/>
                <a:gd name="T8" fmla="*/ 16 w 18"/>
                <a:gd name="T9" fmla="*/ 6 h 28"/>
                <a:gd name="T10" fmla="*/ 18 w 18"/>
                <a:gd name="T11" fmla="*/ 6 h 28"/>
                <a:gd name="T12" fmla="*/ 18 w 18"/>
                <a:gd name="T13" fmla="*/ 0 h 28"/>
                <a:gd name="T14" fmla="*/ 0 w 18"/>
                <a:gd name="T15" fmla="*/ 0 h 28"/>
                <a:gd name="T16" fmla="*/ 0 w 18"/>
                <a:gd name="T17" fmla="*/ 28 h 28"/>
                <a:gd name="T18" fmla="*/ 18 w 18"/>
                <a:gd name="T19" fmla="*/ 28 h 28"/>
                <a:gd name="T20" fmla="*/ 18 w 18"/>
                <a:gd name="T2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18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4" y="21"/>
                    <a:pt x="14" y="2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5" y="6"/>
                    <a:pt x="16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Rectangle 163">
              <a:extLst>
                <a:ext uri="{FF2B5EF4-FFF2-40B4-BE49-F238E27FC236}">
                  <a16:creationId xmlns:a16="http://schemas.microsoft.com/office/drawing/2014/main" id="{60FD4CC8-5BC2-4CEA-B914-908D2491B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057525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164">
              <a:extLst>
                <a:ext uri="{FF2B5EF4-FFF2-40B4-BE49-F238E27FC236}">
                  <a16:creationId xmlns:a16="http://schemas.microsoft.com/office/drawing/2014/main" id="{6F9DEAFC-D311-4B24-8410-CDAAF6B9D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2909888"/>
              <a:ext cx="157163" cy="41275"/>
            </a:xfrm>
            <a:custGeom>
              <a:avLst/>
              <a:gdLst>
                <a:gd name="T0" fmla="*/ 40 w 42"/>
                <a:gd name="T1" fmla="*/ 11 h 11"/>
                <a:gd name="T2" fmla="*/ 39 w 42"/>
                <a:gd name="T3" fmla="*/ 11 h 11"/>
                <a:gd name="T4" fmla="*/ 3 w 42"/>
                <a:gd name="T5" fmla="*/ 11 h 11"/>
                <a:gd name="T6" fmla="*/ 0 w 42"/>
                <a:gd name="T7" fmla="*/ 10 h 11"/>
                <a:gd name="T8" fmla="*/ 1 w 42"/>
                <a:gd name="T9" fmla="*/ 8 h 11"/>
                <a:gd name="T10" fmla="*/ 41 w 42"/>
                <a:gd name="T11" fmla="*/ 8 h 11"/>
                <a:gd name="T12" fmla="*/ 42 w 42"/>
                <a:gd name="T13" fmla="*/ 10 h 11"/>
                <a:gd name="T14" fmla="*/ 40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0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28" y="4"/>
                    <a:pt x="14" y="4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3" y="0"/>
                    <a:pt x="29" y="0"/>
                    <a:pt x="41" y="8"/>
                  </a:cubicBezTo>
                  <a:cubicBezTo>
                    <a:pt x="42" y="8"/>
                    <a:pt x="42" y="9"/>
                    <a:pt x="42" y="10"/>
                  </a:cubicBezTo>
                  <a:cubicBezTo>
                    <a:pt x="41" y="11"/>
                    <a:pt x="41" y="11"/>
                    <a:pt x="4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165">
              <a:extLst>
                <a:ext uri="{FF2B5EF4-FFF2-40B4-BE49-F238E27FC236}">
                  <a16:creationId xmlns:a16="http://schemas.microsoft.com/office/drawing/2014/main" id="{FE569F4B-310D-4929-91E6-8E93EC14E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2940050"/>
              <a:ext cx="128588" cy="38100"/>
            </a:xfrm>
            <a:custGeom>
              <a:avLst/>
              <a:gdLst>
                <a:gd name="T0" fmla="*/ 31 w 34"/>
                <a:gd name="T1" fmla="*/ 10 h 10"/>
                <a:gd name="T2" fmla="*/ 30 w 34"/>
                <a:gd name="T3" fmla="*/ 10 h 10"/>
                <a:gd name="T4" fmla="*/ 4 w 34"/>
                <a:gd name="T5" fmla="*/ 10 h 10"/>
                <a:gd name="T6" fmla="*/ 1 w 34"/>
                <a:gd name="T7" fmla="*/ 9 h 10"/>
                <a:gd name="T8" fmla="*/ 1 w 34"/>
                <a:gd name="T9" fmla="*/ 6 h 10"/>
                <a:gd name="T10" fmla="*/ 33 w 34"/>
                <a:gd name="T11" fmla="*/ 6 h 10"/>
                <a:gd name="T12" fmla="*/ 33 w 34"/>
                <a:gd name="T13" fmla="*/ 9 h 10"/>
                <a:gd name="T14" fmla="*/ 31 w 34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">
                  <a:moveTo>
                    <a:pt x="31" y="10"/>
                  </a:moveTo>
                  <a:cubicBezTo>
                    <a:pt x="31" y="10"/>
                    <a:pt x="31" y="10"/>
                    <a:pt x="30" y="10"/>
                  </a:cubicBezTo>
                  <a:cubicBezTo>
                    <a:pt x="22" y="4"/>
                    <a:pt x="12" y="4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1" y="0"/>
                    <a:pt x="23" y="0"/>
                    <a:pt x="33" y="6"/>
                  </a:cubicBezTo>
                  <a:cubicBezTo>
                    <a:pt x="33" y="7"/>
                    <a:pt x="34" y="8"/>
                    <a:pt x="33" y="9"/>
                  </a:cubicBezTo>
                  <a:cubicBezTo>
                    <a:pt x="33" y="10"/>
                    <a:pt x="32" y="1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166">
              <a:extLst>
                <a:ext uri="{FF2B5EF4-FFF2-40B4-BE49-F238E27FC236}">
                  <a16:creationId xmlns:a16="http://schemas.microsoft.com/office/drawing/2014/main" id="{E8CB6BB8-9520-420D-8646-2F3CBA5CF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2970213"/>
              <a:ext cx="90488" cy="34925"/>
            </a:xfrm>
            <a:custGeom>
              <a:avLst/>
              <a:gdLst>
                <a:gd name="T0" fmla="*/ 22 w 24"/>
                <a:gd name="T1" fmla="*/ 9 h 9"/>
                <a:gd name="T2" fmla="*/ 21 w 24"/>
                <a:gd name="T3" fmla="*/ 8 h 9"/>
                <a:gd name="T4" fmla="*/ 3 w 24"/>
                <a:gd name="T5" fmla="*/ 8 h 9"/>
                <a:gd name="T6" fmla="*/ 0 w 24"/>
                <a:gd name="T7" fmla="*/ 8 h 9"/>
                <a:gd name="T8" fmla="*/ 1 w 24"/>
                <a:gd name="T9" fmla="*/ 5 h 9"/>
                <a:gd name="T10" fmla="*/ 23 w 24"/>
                <a:gd name="T11" fmla="*/ 5 h 9"/>
                <a:gd name="T12" fmla="*/ 24 w 24"/>
                <a:gd name="T13" fmla="*/ 8 h 9"/>
                <a:gd name="T14" fmla="*/ 22 w 2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2" y="9"/>
                  </a:moveTo>
                  <a:cubicBezTo>
                    <a:pt x="22" y="9"/>
                    <a:pt x="21" y="8"/>
                    <a:pt x="21" y="8"/>
                  </a:cubicBezTo>
                  <a:cubicBezTo>
                    <a:pt x="16" y="5"/>
                    <a:pt x="8" y="5"/>
                    <a:pt x="3" y="8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7" y="0"/>
                    <a:pt x="16" y="0"/>
                    <a:pt x="23" y="5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8"/>
                    <a:pt x="23" y="9"/>
                    <a:pt x="2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26BEEC5F-0919-43CC-9844-BFF14ED7D770}"/>
              </a:ext>
            </a:extLst>
          </p:cNvPr>
          <p:cNvGrpSpPr/>
          <p:nvPr/>
        </p:nvGrpSpPr>
        <p:grpSpPr>
          <a:xfrm>
            <a:off x="385689" y="390405"/>
            <a:ext cx="3121440" cy="781051"/>
            <a:chOff x="385689" y="390405"/>
            <a:chExt cx="3121440" cy="781051"/>
          </a:xfrm>
        </p:grpSpPr>
        <p:sp>
          <p:nvSpPr>
            <p:cNvPr id="70" name="Rounded Rectangle 8">
              <a:extLst>
                <a:ext uri="{FF2B5EF4-FFF2-40B4-BE49-F238E27FC236}">
                  <a16:creationId xmlns:a16="http://schemas.microsoft.com/office/drawing/2014/main" id="{FBE0B587-2D8F-4406-AA08-C75DB26FF46A}"/>
                </a:ext>
              </a:extLst>
            </p:cNvPr>
            <p:cNvSpPr/>
            <p:nvPr/>
          </p:nvSpPr>
          <p:spPr>
            <a:xfrm>
              <a:off x="385689" y="390405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1" name="Oval 7">
              <a:extLst>
                <a:ext uri="{FF2B5EF4-FFF2-40B4-BE49-F238E27FC236}">
                  <a16:creationId xmlns:a16="http://schemas.microsoft.com/office/drawing/2014/main" id="{AAE65FFB-3BF8-4E47-8310-C36A377D1432}"/>
                </a:ext>
              </a:extLst>
            </p:cNvPr>
            <p:cNvSpPr/>
            <p:nvPr/>
          </p:nvSpPr>
          <p:spPr>
            <a:xfrm>
              <a:off x="385689" y="390406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C7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4D8A8550-3AFE-43D5-BC68-77CFB73D0E99}"/>
                </a:ext>
              </a:extLst>
            </p:cNvPr>
            <p:cNvSpPr txBox="1"/>
            <p:nvPr/>
          </p:nvSpPr>
          <p:spPr>
            <a:xfrm>
              <a:off x="1284158" y="580875"/>
              <a:ext cx="2068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73" name="í$líḍê">
              <a:extLst>
                <a:ext uri="{FF2B5EF4-FFF2-40B4-BE49-F238E27FC236}">
                  <a16:creationId xmlns:a16="http://schemas.microsoft.com/office/drawing/2014/main" id="{C6C74D75-C7BD-4C9F-BD6E-6E065864B8A2}"/>
                </a:ext>
              </a:extLst>
            </p:cNvPr>
            <p:cNvSpPr/>
            <p:nvPr/>
          </p:nvSpPr>
          <p:spPr>
            <a:xfrm>
              <a:off x="608298" y="604025"/>
              <a:ext cx="306104" cy="335537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C7E6C1B-347B-4FA9-83CE-83A5BD0849E9}"/>
              </a:ext>
            </a:extLst>
          </p:cNvPr>
          <p:cNvSpPr txBox="1"/>
          <p:nvPr/>
        </p:nvSpPr>
        <p:spPr>
          <a:xfrm>
            <a:off x="1278936" y="1780593"/>
            <a:ext cx="2944948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sp>
        <p:nvSpPr>
          <p:cNvPr id="76" name="Oval 22">
            <a:extLst>
              <a:ext uri="{FF2B5EF4-FFF2-40B4-BE49-F238E27FC236}">
                <a16:creationId xmlns:a16="http://schemas.microsoft.com/office/drawing/2014/main" id="{C0BED24D-FB9A-4B23-BDEE-D03B8AE26C6E}"/>
              </a:ext>
            </a:extLst>
          </p:cNvPr>
          <p:cNvSpPr/>
          <p:nvPr/>
        </p:nvSpPr>
        <p:spPr>
          <a:xfrm>
            <a:off x="4563501" y="1743206"/>
            <a:ext cx="734625" cy="734625"/>
          </a:xfrm>
          <a:prstGeom prst="ellipse">
            <a:avLst/>
          </a:pr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7" name="Freeform 17">
            <a:extLst>
              <a:ext uri="{FF2B5EF4-FFF2-40B4-BE49-F238E27FC236}">
                <a16:creationId xmlns:a16="http://schemas.microsoft.com/office/drawing/2014/main" id="{202401D1-B11D-468B-86DD-76F77F2BA0DE}"/>
              </a:ext>
            </a:extLst>
          </p:cNvPr>
          <p:cNvSpPr>
            <a:spLocks/>
          </p:cNvSpPr>
          <p:nvPr/>
        </p:nvSpPr>
        <p:spPr bwMode="auto">
          <a:xfrm>
            <a:off x="4746474" y="1988226"/>
            <a:ext cx="390298" cy="336996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EB21B73-390D-4B68-AA61-75A0C9B77CDC}"/>
              </a:ext>
            </a:extLst>
          </p:cNvPr>
          <p:cNvSpPr txBox="1"/>
          <p:nvPr/>
        </p:nvSpPr>
        <p:spPr>
          <a:xfrm>
            <a:off x="1283849" y="2917361"/>
            <a:ext cx="2944948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sp>
        <p:nvSpPr>
          <p:cNvPr id="79" name="Oval 22">
            <a:extLst>
              <a:ext uri="{FF2B5EF4-FFF2-40B4-BE49-F238E27FC236}">
                <a16:creationId xmlns:a16="http://schemas.microsoft.com/office/drawing/2014/main" id="{63FF4E24-0C23-4A79-B297-213BCD49D667}"/>
              </a:ext>
            </a:extLst>
          </p:cNvPr>
          <p:cNvSpPr/>
          <p:nvPr/>
        </p:nvSpPr>
        <p:spPr>
          <a:xfrm>
            <a:off x="4568414" y="2879974"/>
            <a:ext cx="734625" cy="734625"/>
          </a:xfrm>
          <a:prstGeom prst="ellipse">
            <a:avLst/>
          </a:pr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0" name="Freeform 17">
            <a:extLst>
              <a:ext uri="{FF2B5EF4-FFF2-40B4-BE49-F238E27FC236}">
                <a16:creationId xmlns:a16="http://schemas.microsoft.com/office/drawing/2014/main" id="{93FC9CE5-476C-484A-A285-F0A991CC38C5}"/>
              </a:ext>
            </a:extLst>
          </p:cNvPr>
          <p:cNvSpPr>
            <a:spLocks/>
          </p:cNvSpPr>
          <p:nvPr/>
        </p:nvSpPr>
        <p:spPr bwMode="auto">
          <a:xfrm>
            <a:off x="4751387" y="3124994"/>
            <a:ext cx="390298" cy="336996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59A3581-EBDA-4531-AFC2-4623899D9EE8}"/>
              </a:ext>
            </a:extLst>
          </p:cNvPr>
          <p:cNvSpPr txBox="1"/>
          <p:nvPr/>
        </p:nvSpPr>
        <p:spPr>
          <a:xfrm>
            <a:off x="1290882" y="3980885"/>
            <a:ext cx="2944948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sp>
        <p:nvSpPr>
          <p:cNvPr id="82" name="Oval 22">
            <a:extLst>
              <a:ext uri="{FF2B5EF4-FFF2-40B4-BE49-F238E27FC236}">
                <a16:creationId xmlns:a16="http://schemas.microsoft.com/office/drawing/2014/main" id="{74CBC09B-808B-4CFE-9FAD-0ECFDB4B5779}"/>
              </a:ext>
            </a:extLst>
          </p:cNvPr>
          <p:cNvSpPr/>
          <p:nvPr/>
        </p:nvSpPr>
        <p:spPr>
          <a:xfrm>
            <a:off x="4575447" y="3943498"/>
            <a:ext cx="734625" cy="734625"/>
          </a:xfrm>
          <a:prstGeom prst="ellipse">
            <a:avLst/>
          </a:pr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3" name="Freeform 17">
            <a:extLst>
              <a:ext uri="{FF2B5EF4-FFF2-40B4-BE49-F238E27FC236}">
                <a16:creationId xmlns:a16="http://schemas.microsoft.com/office/drawing/2014/main" id="{D13C97DB-5B18-4BB7-8A56-60C4139ABBE0}"/>
              </a:ext>
            </a:extLst>
          </p:cNvPr>
          <p:cNvSpPr>
            <a:spLocks/>
          </p:cNvSpPr>
          <p:nvPr/>
        </p:nvSpPr>
        <p:spPr bwMode="auto">
          <a:xfrm>
            <a:off x="4758420" y="4188518"/>
            <a:ext cx="390298" cy="336996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45A7DFD-3E6F-49B4-B3B0-6E65E8ABEE51}"/>
              </a:ext>
            </a:extLst>
          </p:cNvPr>
          <p:cNvSpPr txBox="1"/>
          <p:nvPr/>
        </p:nvSpPr>
        <p:spPr>
          <a:xfrm>
            <a:off x="1295795" y="5117653"/>
            <a:ext cx="2944948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sp>
        <p:nvSpPr>
          <p:cNvPr id="85" name="Oval 22">
            <a:extLst>
              <a:ext uri="{FF2B5EF4-FFF2-40B4-BE49-F238E27FC236}">
                <a16:creationId xmlns:a16="http://schemas.microsoft.com/office/drawing/2014/main" id="{29608A4D-4A6C-4738-86A2-6F830D9BE242}"/>
              </a:ext>
            </a:extLst>
          </p:cNvPr>
          <p:cNvSpPr/>
          <p:nvPr/>
        </p:nvSpPr>
        <p:spPr>
          <a:xfrm>
            <a:off x="4580360" y="5080266"/>
            <a:ext cx="734625" cy="734625"/>
          </a:xfrm>
          <a:prstGeom prst="ellipse">
            <a:avLst/>
          </a:pr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6" name="Freeform 17">
            <a:extLst>
              <a:ext uri="{FF2B5EF4-FFF2-40B4-BE49-F238E27FC236}">
                <a16:creationId xmlns:a16="http://schemas.microsoft.com/office/drawing/2014/main" id="{CF2BFD45-692A-4E51-BA1E-6ABBEF918008}"/>
              </a:ext>
            </a:extLst>
          </p:cNvPr>
          <p:cNvSpPr>
            <a:spLocks/>
          </p:cNvSpPr>
          <p:nvPr/>
        </p:nvSpPr>
        <p:spPr bwMode="auto">
          <a:xfrm>
            <a:off x="4763333" y="5325286"/>
            <a:ext cx="390298" cy="336996"/>
          </a:xfrm>
          <a:custGeom>
            <a:avLst/>
            <a:gdLst>
              <a:gd name="T0" fmla="*/ 95 w 96"/>
              <a:gd name="T1" fmla="*/ 15 h 82"/>
              <a:gd name="T2" fmla="*/ 81 w 96"/>
              <a:gd name="T3" fmla="*/ 1 h 82"/>
              <a:gd name="T4" fmla="*/ 79 w 96"/>
              <a:gd name="T5" fmla="*/ 1 h 82"/>
              <a:gd name="T6" fmla="*/ 30 w 96"/>
              <a:gd name="T7" fmla="*/ 49 h 82"/>
              <a:gd name="T8" fmla="*/ 17 w 96"/>
              <a:gd name="T9" fmla="*/ 37 h 82"/>
              <a:gd name="T10" fmla="*/ 15 w 96"/>
              <a:gd name="T11" fmla="*/ 37 h 82"/>
              <a:gd name="T12" fmla="*/ 1 w 96"/>
              <a:gd name="T13" fmla="*/ 51 h 82"/>
              <a:gd name="T14" fmla="*/ 1 w 96"/>
              <a:gd name="T15" fmla="*/ 53 h 82"/>
              <a:gd name="T16" fmla="*/ 29 w 96"/>
              <a:gd name="T17" fmla="*/ 81 h 82"/>
              <a:gd name="T18" fmla="*/ 30 w 96"/>
              <a:gd name="T19" fmla="*/ 82 h 82"/>
              <a:gd name="T20" fmla="*/ 31 w 96"/>
              <a:gd name="T21" fmla="*/ 81 h 82"/>
              <a:gd name="T22" fmla="*/ 95 w 96"/>
              <a:gd name="T23" fmla="*/ 17 h 82"/>
              <a:gd name="T24" fmla="*/ 95 w 96"/>
              <a:gd name="T2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82">
                <a:moveTo>
                  <a:pt x="95" y="15"/>
                </a:moveTo>
                <a:cubicBezTo>
                  <a:pt x="81" y="1"/>
                  <a:pt x="81" y="1"/>
                  <a:pt x="81" y="1"/>
                </a:cubicBezTo>
                <a:cubicBezTo>
                  <a:pt x="81" y="0"/>
                  <a:pt x="79" y="0"/>
                  <a:pt x="79" y="1"/>
                </a:cubicBezTo>
                <a:cubicBezTo>
                  <a:pt x="30" y="49"/>
                  <a:pt x="30" y="49"/>
                  <a:pt x="30" y="4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5" y="36"/>
                  <a:pt x="15" y="3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1"/>
                  <a:pt x="0" y="53"/>
                  <a:pt x="1" y="53"/>
                </a:cubicBezTo>
                <a:cubicBezTo>
                  <a:pt x="29" y="81"/>
                  <a:pt x="29" y="81"/>
                  <a:pt x="29" y="81"/>
                </a:cubicBezTo>
                <a:cubicBezTo>
                  <a:pt x="29" y="82"/>
                  <a:pt x="29" y="82"/>
                  <a:pt x="30" y="82"/>
                </a:cubicBezTo>
                <a:cubicBezTo>
                  <a:pt x="31" y="82"/>
                  <a:pt x="31" y="82"/>
                  <a:pt x="31" y="81"/>
                </a:cubicBezTo>
                <a:cubicBezTo>
                  <a:pt x="95" y="17"/>
                  <a:pt x="95" y="17"/>
                  <a:pt x="95" y="17"/>
                </a:cubicBezTo>
                <a:cubicBezTo>
                  <a:pt x="96" y="17"/>
                  <a:pt x="96" y="15"/>
                  <a:pt x="95" y="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109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8" grpId="0" animBg="1"/>
      <p:bldP spid="81" grpId="0" animBg="1"/>
      <p:bldP spid="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78">
            <a:extLst>
              <a:ext uri="{FF2B5EF4-FFF2-40B4-BE49-F238E27FC236}">
                <a16:creationId xmlns:a16="http://schemas.microsoft.com/office/drawing/2014/main" id="{B951ABB0-78D7-4EA2-A727-535442E4CE64}"/>
              </a:ext>
            </a:extLst>
          </p:cNvPr>
          <p:cNvSpPr>
            <a:spLocks/>
          </p:cNvSpPr>
          <p:nvPr/>
        </p:nvSpPr>
        <p:spPr bwMode="auto">
          <a:xfrm rot="5400000" flipH="1">
            <a:off x="3591908" y="206692"/>
            <a:ext cx="5704407" cy="5291025"/>
          </a:xfrm>
          <a:custGeom>
            <a:avLst/>
            <a:gdLst>
              <a:gd name="connsiteX0" fmla="*/ 6157949 w 6157949"/>
              <a:gd name="connsiteY0" fmla="*/ 0 h 5674744"/>
              <a:gd name="connsiteX1" fmla="*/ 6157949 w 6157949"/>
              <a:gd name="connsiteY1" fmla="*/ 5655543 h 5674744"/>
              <a:gd name="connsiteX2" fmla="*/ 6040494 w 6157949"/>
              <a:gd name="connsiteY2" fmla="*/ 5659283 h 5674744"/>
              <a:gd name="connsiteX3" fmla="*/ 2779896 w 6157949"/>
              <a:gd name="connsiteY3" fmla="*/ 5651384 h 5674744"/>
              <a:gd name="connsiteX4" fmla="*/ 8631 w 6157949"/>
              <a:gd name="connsiteY4" fmla="*/ 4106552 h 5674744"/>
              <a:gd name="connsiteX5" fmla="*/ 531960 w 6157949"/>
              <a:gd name="connsiteY5" fmla="*/ 2870685 h 5674744"/>
              <a:gd name="connsiteX6" fmla="*/ 2476603 w 6157949"/>
              <a:gd name="connsiteY6" fmla="*/ 1587286 h 5674744"/>
              <a:gd name="connsiteX7" fmla="*/ 4938628 w 6157949"/>
              <a:gd name="connsiteY7" fmla="*/ 1100070 h 5674744"/>
              <a:gd name="connsiteX8" fmla="*/ 6139394 w 6157949"/>
              <a:gd name="connsiteY8" fmla="*/ 63063 h 5674744"/>
              <a:gd name="connsiteX0" fmla="*/ 6157949 w 6157949"/>
              <a:gd name="connsiteY0" fmla="*/ 0 h 6038141"/>
              <a:gd name="connsiteX1" fmla="*/ 6157949 w 6157949"/>
              <a:gd name="connsiteY1" fmla="*/ 5655543 h 6038141"/>
              <a:gd name="connsiteX2" fmla="*/ 6040494 w 6157949"/>
              <a:gd name="connsiteY2" fmla="*/ 5659283 h 6038141"/>
              <a:gd name="connsiteX3" fmla="*/ 2971325 w 6157949"/>
              <a:gd name="connsiteY3" fmla="*/ 6020897 h 6038141"/>
              <a:gd name="connsiteX4" fmla="*/ 8631 w 6157949"/>
              <a:gd name="connsiteY4" fmla="*/ 4106552 h 6038141"/>
              <a:gd name="connsiteX5" fmla="*/ 531960 w 6157949"/>
              <a:gd name="connsiteY5" fmla="*/ 2870685 h 6038141"/>
              <a:gd name="connsiteX6" fmla="*/ 2476603 w 6157949"/>
              <a:gd name="connsiteY6" fmla="*/ 1587286 h 6038141"/>
              <a:gd name="connsiteX7" fmla="*/ 4938628 w 6157949"/>
              <a:gd name="connsiteY7" fmla="*/ 1100070 h 6038141"/>
              <a:gd name="connsiteX8" fmla="*/ 6139394 w 6157949"/>
              <a:gd name="connsiteY8" fmla="*/ 63063 h 6038141"/>
              <a:gd name="connsiteX9" fmla="*/ 6157949 w 6157949"/>
              <a:gd name="connsiteY9" fmla="*/ 0 h 6038141"/>
              <a:gd name="connsiteX0" fmla="*/ 6157949 w 6157949"/>
              <a:gd name="connsiteY0" fmla="*/ 0 h 6202394"/>
              <a:gd name="connsiteX1" fmla="*/ 6157949 w 6157949"/>
              <a:gd name="connsiteY1" fmla="*/ 5655543 h 6202394"/>
              <a:gd name="connsiteX2" fmla="*/ 6040494 w 6157949"/>
              <a:gd name="connsiteY2" fmla="*/ 5659283 h 6202394"/>
              <a:gd name="connsiteX3" fmla="*/ 2971325 w 6157949"/>
              <a:gd name="connsiteY3" fmla="*/ 6020897 h 6202394"/>
              <a:gd name="connsiteX4" fmla="*/ 8631 w 6157949"/>
              <a:gd name="connsiteY4" fmla="*/ 4106552 h 6202394"/>
              <a:gd name="connsiteX5" fmla="*/ 531960 w 6157949"/>
              <a:gd name="connsiteY5" fmla="*/ 2870685 h 6202394"/>
              <a:gd name="connsiteX6" fmla="*/ 2476603 w 6157949"/>
              <a:gd name="connsiteY6" fmla="*/ 1587286 h 6202394"/>
              <a:gd name="connsiteX7" fmla="*/ 4938628 w 6157949"/>
              <a:gd name="connsiteY7" fmla="*/ 1100070 h 6202394"/>
              <a:gd name="connsiteX8" fmla="*/ 6139394 w 6157949"/>
              <a:gd name="connsiteY8" fmla="*/ 63063 h 6202394"/>
              <a:gd name="connsiteX9" fmla="*/ 6157949 w 6157949"/>
              <a:gd name="connsiteY9" fmla="*/ 0 h 6202394"/>
              <a:gd name="connsiteX0" fmla="*/ 6157949 w 6157949"/>
              <a:gd name="connsiteY0" fmla="*/ 0 h 6202394"/>
              <a:gd name="connsiteX1" fmla="*/ 6157949 w 6157949"/>
              <a:gd name="connsiteY1" fmla="*/ 5655543 h 6202394"/>
              <a:gd name="connsiteX2" fmla="*/ 6040494 w 6157949"/>
              <a:gd name="connsiteY2" fmla="*/ 5659283 h 6202394"/>
              <a:gd name="connsiteX3" fmla="*/ 2971325 w 6157949"/>
              <a:gd name="connsiteY3" fmla="*/ 6020897 h 6202394"/>
              <a:gd name="connsiteX4" fmla="*/ 8631 w 6157949"/>
              <a:gd name="connsiteY4" fmla="*/ 4106552 h 6202394"/>
              <a:gd name="connsiteX5" fmla="*/ 531960 w 6157949"/>
              <a:gd name="connsiteY5" fmla="*/ 2706457 h 6202394"/>
              <a:gd name="connsiteX6" fmla="*/ 2476603 w 6157949"/>
              <a:gd name="connsiteY6" fmla="*/ 1587286 h 6202394"/>
              <a:gd name="connsiteX7" fmla="*/ 4938628 w 6157949"/>
              <a:gd name="connsiteY7" fmla="*/ 1100070 h 6202394"/>
              <a:gd name="connsiteX8" fmla="*/ 6139394 w 6157949"/>
              <a:gd name="connsiteY8" fmla="*/ 63063 h 6202394"/>
              <a:gd name="connsiteX9" fmla="*/ 6157949 w 6157949"/>
              <a:gd name="connsiteY9" fmla="*/ 0 h 62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7949" h="6202394">
                <a:moveTo>
                  <a:pt x="6157949" y="0"/>
                </a:moveTo>
                <a:lnTo>
                  <a:pt x="6157949" y="5655543"/>
                </a:lnTo>
                <a:lnTo>
                  <a:pt x="6040494" y="5659283"/>
                </a:lnTo>
                <a:cubicBezTo>
                  <a:pt x="4860853" y="5683413"/>
                  <a:pt x="4386134" y="5397467"/>
                  <a:pt x="2971325" y="6020897"/>
                </a:cubicBezTo>
                <a:cubicBezTo>
                  <a:pt x="1243931" y="6782066"/>
                  <a:pt x="85941" y="4956210"/>
                  <a:pt x="8631" y="4106552"/>
                </a:cubicBezTo>
                <a:cubicBezTo>
                  <a:pt x="-68679" y="3262835"/>
                  <a:pt x="395181" y="2765874"/>
                  <a:pt x="531960" y="2706457"/>
                </a:cubicBezTo>
                <a:cubicBezTo>
                  <a:pt x="2060318" y="1987516"/>
                  <a:pt x="1822442" y="2217103"/>
                  <a:pt x="2476603" y="1587286"/>
                </a:cubicBezTo>
                <a:cubicBezTo>
                  <a:pt x="3130764" y="957470"/>
                  <a:pt x="3767084" y="1141661"/>
                  <a:pt x="4938628" y="1100070"/>
                </a:cubicBezTo>
                <a:cubicBezTo>
                  <a:pt x="5674559" y="1077788"/>
                  <a:pt x="5999316" y="496155"/>
                  <a:pt x="6139394" y="63063"/>
                </a:cubicBezTo>
                <a:lnTo>
                  <a:pt x="6157949" y="0"/>
                </a:ln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Rectangle: Rounded Corners 986">
            <a:extLst>
              <a:ext uri="{FF2B5EF4-FFF2-40B4-BE49-F238E27FC236}">
                <a16:creationId xmlns:a16="http://schemas.microsoft.com/office/drawing/2014/main" id="{B39E091C-03B7-4F63-9972-FD854973E11A}"/>
              </a:ext>
            </a:extLst>
          </p:cNvPr>
          <p:cNvSpPr/>
          <p:nvPr/>
        </p:nvSpPr>
        <p:spPr>
          <a:xfrm>
            <a:off x="763368" y="2156685"/>
            <a:ext cx="2676919" cy="528210"/>
          </a:xfrm>
          <a:prstGeom prst="roundRect">
            <a:avLst>
              <a:gd name="adj" fmla="val 50000"/>
            </a:avLst>
          </a:prstGeom>
          <a:pattFill prst="pct5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Oval 987">
            <a:extLst>
              <a:ext uri="{FF2B5EF4-FFF2-40B4-BE49-F238E27FC236}">
                <a16:creationId xmlns:a16="http://schemas.microsoft.com/office/drawing/2014/main" id="{74A8E079-4448-4DAB-8CB4-A18FB0F7C599}"/>
              </a:ext>
            </a:extLst>
          </p:cNvPr>
          <p:cNvSpPr/>
          <p:nvPr/>
        </p:nvSpPr>
        <p:spPr>
          <a:xfrm>
            <a:off x="608298" y="2131164"/>
            <a:ext cx="579252" cy="579252"/>
          </a:xfrm>
          <a:prstGeom prst="ellipse">
            <a:avLst/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989">
            <a:extLst>
              <a:ext uri="{FF2B5EF4-FFF2-40B4-BE49-F238E27FC236}">
                <a16:creationId xmlns:a16="http://schemas.microsoft.com/office/drawing/2014/main" id="{ED827268-3AE0-4480-A644-C53FEE69FACA}"/>
              </a:ext>
            </a:extLst>
          </p:cNvPr>
          <p:cNvSpPr txBox="1"/>
          <p:nvPr/>
        </p:nvSpPr>
        <p:spPr>
          <a:xfrm>
            <a:off x="1323586" y="2272658"/>
            <a:ext cx="769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8" name="TextBox 991">
            <a:extLst>
              <a:ext uri="{FF2B5EF4-FFF2-40B4-BE49-F238E27FC236}">
                <a16:creationId xmlns:a16="http://schemas.microsoft.com/office/drawing/2014/main" id="{044F8EF4-4CE2-43F4-AD83-E06B223CCE50}"/>
              </a:ext>
            </a:extLst>
          </p:cNvPr>
          <p:cNvSpPr txBox="1"/>
          <p:nvPr/>
        </p:nvSpPr>
        <p:spPr>
          <a:xfrm>
            <a:off x="683242" y="2266902"/>
            <a:ext cx="3895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</a:p>
        </p:txBody>
      </p:sp>
      <p:sp>
        <p:nvSpPr>
          <p:cNvPr id="12" name="Rectangle: Rounded Corners 993">
            <a:extLst>
              <a:ext uri="{FF2B5EF4-FFF2-40B4-BE49-F238E27FC236}">
                <a16:creationId xmlns:a16="http://schemas.microsoft.com/office/drawing/2014/main" id="{A3D984AA-CC1E-47D3-ADD7-01CD129EA4BC}"/>
              </a:ext>
            </a:extLst>
          </p:cNvPr>
          <p:cNvSpPr/>
          <p:nvPr/>
        </p:nvSpPr>
        <p:spPr>
          <a:xfrm>
            <a:off x="763368" y="4075970"/>
            <a:ext cx="2676919" cy="528210"/>
          </a:xfrm>
          <a:prstGeom prst="roundRect">
            <a:avLst>
              <a:gd name="adj" fmla="val 50000"/>
            </a:avLst>
          </a:prstGeom>
          <a:pattFill prst="pct5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998">
            <a:extLst>
              <a:ext uri="{FF2B5EF4-FFF2-40B4-BE49-F238E27FC236}">
                <a16:creationId xmlns:a16="http://schemas.microsoft.com/office/drawing/2014/main" id="{75B41581-35F6-493B-91A8-7733653EA0CF}"/>
              </a:ext>
            </a:extLst>
          </p:cNvPr>
          <p:cNvSpPr/>
          <p:nvPr/>
        </p:nvSpPr>
        <p:spPr>
          <a:xfrm>
            <a:off x="608298" y="4050449"/>
            <a:ext cx="579252" cy="579252"/>
          </a:xfrm>
          <a:prstGeom prst="ellipse">
            <a:avLst/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997">
            <a:extLst>
              <a:ext uri="{FF2B5EF4-FFF2-40B4-BE49-F238E27FC236}">
                <a16:creationId xmlns:a16="http://schemas.microsoft.com/office/drawing/2014/main" id="{6AC50A24-06D5-4E69-9F78-E3FC1AA164C5}"/>
              </a:ext>
            </a:extLst>
          </p:cNvPr>
          <p:cNvSpPr txBox="1"/>
          <p:nvPr/>
        </p:nvSpPr>
        <p:spPr>
          <a:xfrm>
            <a:off x="683242" y="4186187"/>
            <a:ext cx="3895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</a:p>
        </p:txBody>
      </p:sp>
      <p:sp>
        <p:nvSpPr>
          <p:cNvPr id="20" name="Rectangle: Rounded Corners 1009">
            <a:extLst>
              <a:ext uri="{FF2B5EF4-FFF2-40B4-BE49-F238E27FC236}">
                <a16:creationId xmlns:a16="http://schemas.microsoft.com/office/drawing/2014/main" id="{E5027765-2821-4ACB-893F-55089B5491A4}"/>
              </a:ext>
            </a:extLst>
          </p:cNvPr>
          <p:cNvSpPr/>
          <p:nvPr/>
        </p:nvSpPr>
        <p:spPr>
          <a:xfrm>
            <a:off x="8689272" y="2156685"/>
            <a:ext cx="2676919" cy="528210"/>
          </a:xfrm>
          <a:prstGeom prst="roundRect">
            <a:avLst>
              <a:gd name="adj" fmla="val 50000"/>
            </a:avLst>
          </a:prstGeom>
          <a:pattFill prst="pct5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Oval 1014">
            <a:extLst>
              <a:ext uri="{FF2B5EF4-FFF2-40B4-BE49-F238E27FC236}">
                <a16:creationId xmlns:a16="http://schemas.microsoft.com/office/drawing/2014/main" id="{2C5BA92E-482E-4CD0-884A-19A14287F75B}"/>
              </a:ext>
            </a:extLst>
          </p:cNvPr>
          <p:cNvSpPr/>
          <p:nvPr/>
        </p:nvSpPr>
        <p:spPr>
          <a:xfrm>
            <a:off x="8534202" y="2131164"/>
            <a:ext cx="579252" cy="579252"/>
          </a:xfrm>
          <a:prstGeom prst="ellipse">
            <a:avLst/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1013">
            <a:extLst>
              <a:ext uri="{FF2B5EF4-FFF2-40B4-BE49-F238E27FC236}">
                <a16:creationId xmlns:a16="http://schemas.microsoft.com/office/drawing/2014/main" id="{F92F8546-BDD2-4A80-9A21-875F670F7A8A}"/>
              </a:ext>
            </a:extLst>
          </p:cNvPr>
          <p:cNvSpPr txBox="1"/>
          <p:nvPr/>
        </p:nvSpPr>
        <p:spPr>
          <a:xfrm>
            <a:off x="8609146" y="2266902"/>
            <a:ext cx="3895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</a:p>
        </p:txBody>
      </p:sp>
      <p:sp>
        <p:nvSpPr>
          <p:cNvPr id="28" name="Rectangle: Rounded Corners 1017">
            <a:extLst>
              <a:ext uri="{FF2B5EF4-FFF2-40B4-BE49-F238E27FC236}">
                <a16:creationId xmlns:a16="http://schemas.microsoft.com/office/drawing/2014/main" id="{2DE1A116-CCBE-4AC6-ADA9-2035BD38C270}"/>
              </a:ext>
            </a:extLst>
          </p:cNvPr>
          <p:cNvSpPr/>
          <p:nvPr/>
        </p:nvSpPr>
        <p:spPr>
          <a:xfrm>
            <a:off x="8689272" y="4075970"/>
            <a:ext cx="2676919" cy="528210"/>
          </a:xfrm>
          <a:prstGeom prst="roundRect">
            <a:avLst>
              <a:gd name="adj" fmla="val 50000"/>
            </a:avLst>
          </a:prstGeom>
          <a:pattFill prst="pct5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Oval 1022">
            <a:extLst>
              <a:ext uri="{FF2B5EF4-FFF2-40B4-BE49-F238E27FC236}">
                <a16:creationId xmlns:a16="http://schemas.microsoft.com/office/drawing/2014/main" id="{8E2AD545-E19F-42C9-8F64-8F5A8E20E3DA}"/>
              </a:ext>
            </a:extLst>
          </p:cNvPr>
          <p:cNvSpPr/>
          <p:nvPr/>
        </p:nvSpPr>
        <p:spPr>
          <a:xfrm>
            <a:off x="8534202" y="4050449"/>
            <a:ext cx="579252" cy="579252"/>
          </a:xfrm>
          <a:prstGeom prst="ellipse">
            <a:avLst/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TextBox 1021">
            <a:extLst>
              <a:ext uri="{FF2B5EF4-FFF2-40B4-BE49-F238E27FC236}">
                <a16:creationId xmlns:a16="http://schemas.microsoft.com/office/drawing/2014/main" id="{A4D66172-2354-4DDA-8CFF-D234B6D38B14}"/>
              </a:ext>
            </a:extLst>
          </p:cNvPr>
          <p:cNvSpPr txBox="1"/>
          <p:nvPr/>
        </p:nvSpPr>
        <p:spPr>
          <a:xfrm>
            <a:off x="8609146" y="4186187"/>
            <a:ext cx="3895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8FAADA1-7BA2-4E43-9E5D-C0CB01D91602}"/>
              </a:ext>
            </a:extLst>
          </p:cNvPr>
          <p:cNvGrpSpPr/>
          <p:nvPr/>
        </p:nvGrpSpPr>
        <p:grpSpPr>
          <a:xfrm>
            <a:off x="385689" y="390405"/>
            <a:ext cx="3121440" cy="781051"/>
            <a:chOff x="385689" y="390405"/>
            <a:chExt cx="3121440" cy="781051"/>
          </a:xfrm>
        </p:grpSpPr>
        <p:sp>
          <p:nvSpPr>
            <p:cNvPr id="19" name="Rounded Rectangle 8">
              <a:extLst>
                <a:ext uri="{FF2B5EF4-FFF2-40B4-BE49-F238E27FC236}">
                  <a16:creationId xmlns:a16="http://schemas.microsoft.com/office/drawing/2014/main" id="{57A15552-87DC-4CDD-AAEE-F6E715B2429F}"/>
                </a:ext>
              </a:extLst>
            </p:cNvPr>
            <p:cNvSpPr/>
            <p:nvPr/>
          </p:nvSpPr>
          <p:spPr>
            <a:xfrm>
              <a:off x="385689" y="390405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7">
              <a:extLst>
                <a:ext uri="{FF2B5EF4-FFF2-40B4-BE49-F238E27FC236}">
                  <a16:creationId xmlns:a16="http://schemas.microsoft.com/office/drawing/2014/main" id="{6DCCC526-C49F-40AC-BE5A-18EBA3F145E6}"/>
                </a:ext>
              </a:extLst>
            </p:cNvPr>
            <p:cNvSpPr/>
            <p:nvPr/>
          </p:nvSpPr>
          <p:spPr>
            <a:xfrm>
              <a:off x="385689" y="390406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C7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59CA3F9-3AE4-4BDC-8B32-56F45E884D92}"/>
                </a:ext>
              </a:extLst>
            </p:cNvPr>
            <p:cNvSpPr txBox="1"/>
            <p:nvPr/>
          </p:nvSpPr>
          <p:spPr>
            <a:xfrm>
              <a:off x="1284157" y="580875"/>
              <a:ext cx="2156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3" name="í$líḍê">
              <a:extLst>
                <a:ext uri="{FF2B5EF4-FFF2-40B4-BE49-F238E27FC236}">
                  <a16:creationId xmlns:a16="http://schemas.microsoft.com/office/drawing/2014/main" id="{1B6597DA-EA89-49F0-8779-A783E9F87226}"/>
                </a:ext>
              </a:extLst>
            </p:cNvPr>
            <p:cNvSpPr/>
            <p:nvPr/>
          </p:nvSpPr>
          <p:spPr>
            <a:xfrm>
              <a:off x="608298" y="604025"/>
              <a:ext cx="306104" cy="335537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416AA066-AEE4-44D6-B866-DCB0B531EAA3}"/>
              </a:ext>
            </a:extLst>
          </p:cNvPr>
          <p:cNvSpPr txBox="1"/>
          <p:nvPr/>
        </p:nvSpPr>
        <p:spPr>
          <a:xfrm>
            <a:off x="1307835" y="2236124"/>
            <a:ext cx="176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0C0822B-D8B5-48A8-AEB6-577D61396AAE}"/>
              </a:ext>
            </a:extLst>
          </p:cNvPr>
          <p:cNvSpPr txBox="1"/>
          <p:nvPr/>
        </p:nvSpPr>
        <p:spPr>
          <a:xfrm>
            <a:off x="1342326" y="4113067"/>
            <a:ext cx="176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2F19B35-38AA-429C-B480-711D1D249B4E}"/>
              </a:ext>
            </a:extLst>
          </p:cNvPr>
          <p:cNvSpPr txBox="1"/>
          <p:nvPr/>
        </p:nvSpPr>
        <p:spPr>
          <a:xfrm>
            <a:off x="9210988" y="2243195"/>
            <a:ext cx="176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7124A9F-69F4-4A96-AA73-CA8921539213}"/>
              </a:ext>
            </a:extLst>
          </p:cNvPr>
          <p:cNvSpPr txBox="1"/>
          <p:nvPr/>
        </p:nvSpPr>
        <p:spPr>
          <a:xfrm>
            <a:off x="9181667" y="4186187"/>
            <a:ext cx="176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1E81253-E59F-4150-ABFA-23A0F225557E}"/>
              </a:ext>
            </a:extLst>
          </p:cNvPr>
          <p:cNvSpPr txBox="1"/>
          <p:nvPr/>
        </p:nvSpPr>
        <p:spPr>
          <a:xfrm>
            <a:off x="1187550" y="2860642"/>
            <a:ext cx="238712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technically sound,</a:t>
            </a: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8F5A6A0-2E36-4D6D-B4DC-C169B7788867}"/>
              </a:ext>
            </a:extLst>
          </p:cNvPr>
          <p:cNvSpPr txBox="1"/>
          <p:nvPr/>
        </p:nvSpPr>
        <p:spPr>
          <a:xfrm>
            <a:off x="1187550" y="4852002"/>
            <a:ext cx="238712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technically sound,</a:t>
            </a: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D041DB5-901C-47F7-9143-0F49C68F3DDA}"/>
              </a:ext>
            </a:extLst>
          </p:cNvPr>
          <p:cNvSpPr txBox="1"/>
          <p:nvPr/>
        </p:nvSpPr>
        <p:spPr>
          <a:xfrm>
            <a:off x="8609146" y="2961272"/>
            <a:ext cx="238712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technically sound,</a:t>
            </a: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1EAB1FA-E793-4BAC-B19C-0AA1FB4C572D}"/>
              </a:ext>
            </a:extLst>
          </p:cNvPr>
          <p:cNvSpPr txBox="1"/>
          <p:nvPr/>
        </p:nvSpPr>
        <p:spPr>
          <a:xfrm>
            <a:off x="8583930" y="4969783"/>
            <a:ext cx="238712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technically sound,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548D52F-C4E8-41E0-BF67-FDE55937FD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9" b="13191"/>
          <a:stretch/>
        </p:blipFill>
        <p:spPr>
          <a:xfrm>
            <a:off x="2786563" y="939562"/>
            <a:ext cx="5687032" cy="51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>
            <a:extLst>
              <a:ext uri="{FF2B5EF4-FFF2-40B4-BE49-F238E27FC236}">
                <a16:creationId xmlns:a16="http://schemas.microsoft.com/office/drawing/2014/main" id="{BD993764-C87B-4960-B8D3-397CB7266D5B}"/>
              </a:ext>
            </a:extLst>
          </p:cNvPr>
          <p:cNvSpPr/>
          <p:nvPr/>
        </p:nvSpPr>
        <p:spPr>
          <a:xfrm rot="19439292" flipH="1">
            <a:off x="2869991" y="1333446"/>
            <a:ext cx="10023655" cy="6676682"/>
          </a:xfrm>
          <a:custGeom>
            <a:avLst/>
            <a:gdLst>
              <a:gd name="connsiteX0" fmla="*/ 1334208 w 10023655"/>
              <a:gd name="connsiteY0" fmla="*/ 235934 h 6676682"/>
              <a:gd name="connsiteX1" fmla="*/ 891339 w 10023655"/>
              <a:gd name="connsiteY1" fmla="*/ 557836 h 6676682"/>
              <a:gd name="connsiteX2" fmla="*/ 846986 w 10023655"/>
              <a:gd name="connsiteY2" fmla="*/ 597609 h 6676682"/>
              <a:gd name="connsiteX3" fmla="*/ 114000 w 10023655"/>
              <a:gd name="connsiteY3" fmla="*/ 1761458 h 6676682"/>
              <a:gd name="connsiteX4" fmla="*/ 215393 w 10023655"/>
              <a:gd name="connsiteY4" fmla="*/ 3934092 h 6676682"/>
              <a:gd name="connsiteX5" fmla="*/ 315484 w 10023655"/>
              <a:gd name="connsiteY5" fmla="*/ 4227650 h 6676682"/>
              <a:gd name="connsiteX6" fmla="*/ 1238935 w 10023655"/>
              <a:gd name="connsiteY6" fmla="*/ 5498121 h 6676682"/>
              <a:gd name="connsiteX7" fmla="*/ 1417222 w 10023655"/>
              <a:gd name="connsiteY7" fmla="*/ 5640790 h 6676682"/>
              <a:gd name="connsiteX8" fmla="*/ 1927912 w 10023655"/>
              <a:gd name="connsiteY8" fmla="*/ 5961928 h 6676682"/>
              <a:gd name="connsiteX9" fmla="*/ 3620797 w 10023655"/>
              <a:gd name="connsiteY9" fmla="*/ 6563682 h 6676682"/>
              <a:gd name="connsiteX10" fmla="*/ 4137337 w 10023655"/>
              <a:gd name="connsiteY10" fmla="*/ 6676682 h 6676682"/>
              <a:gd name="connsiteX11" fmla="*/ 10023655 w 10023655"/>
              <a:gd name="connsiteY11" fmla="*/ 2398169 h 6676682"/>
              <a:gd name="connsiteX12" fmla="*/ 10018341 w 10023655"/>
              <a:gd name="connsiteY12" fmla="*/ 2330418 h 6676682"/>
              <a:gd name="connsiteX13" fmla="*/ 9834204 w 10023655"/>
              <a:gd name="connsiteY13" fmla="*/ 1564780 h 6676682"/>
              <a:gd name="connsiteX14" fmla="*/ 8868099 w 10023655"/>
              <a:gd name="connsiteY14" fmla="*/ 348190 h 6676682"/>
              <a:gd name="connsiteX15" fmla="*/ 6935888 w 10023655"/>
              <a:gd name="connsiteY15" fmla="*/ 103748 h 6676682"/>
              <a:gd name="connsiteX16" fmla="*/ 5214924 w 10023655"/>
              <a:gd name="connsiteY16" fmla="*/ 769641 h 6676682"/>
              <a:gd name="connsiteX17" fmla="*/ 4944527 w 10023655"/>
              <a:gd name="connsiteY17" fmla="*/ 837074 h 6676682"/>
              <a:gd name="connsiteX18" fmla="*/ 3215114 w 10023655"/>
              <a:gd name="connsiteY18" fmla="*/ 261090 h 6676682"/>
              <a:gd name="connsiteX19" fmla="*/ 1522317 w 10023655"/>
              <a:gd name="connsiteY19" fmla="*/ 143083 h 6676682"/>
              <a:gd name="connsiteX20" fmla="*/ 1405746 w 10023655"/>
              <a:gd name="connsiteY20" fmla="*/ 196726 h 667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23655" h="6676682">
                <a:moveTo>
                  <a:pt x="1334208" y="235934"/>
                </a:moveTo>
                <a:lnTo>
                  <a:pt x="891339" y="557836"/>
                </a:lnTo>
                <a:lnTo>
                  <a:pt x="846986" y="597609"/>
                </a:lnTo>
                <a:cubicBezTo>
                  <a:pt x="498867" y="926017"/>
                  <a:pt x="217864" y="1355810"/>
                  <a:pt x="114000" y="1761458"/>
                </a:cubicBezTo>
                <a:cubicBezTo>
                  <a:pt x="-80699" y="2523583"/>
                  <a:pt x="-12307" y="3208266"/>
                  <a:pt x="215393" y="3934092"/>
                </a:cubicBezTo>
                <a:lnTo>
                  <a:pt x="315484" y="4227650"/>
                </a:lnTo>
                <a:lnTo>
                  <a:pt x="1238935" y="5498121"/>
                </a:lnTo>
                <a:lnTo>
                  <a:pt x="1417222" y="5640790"/>
                </a:lnTo>
                <a:cubicBezTo>
                  <a:pt x="1579530" y="5760509"/>
                  <a:pt x="1751168" y="5867804"/>
                  <a:pt x="1927912" y="5961928"/>
                </a:cubicBezTo>
                <a:cubicBezTo>
                  <a:pt x="2458143" y="6244301"/>
                  <a:pt x="3034321" y="6423944"/>
                  <a:pt x="3620797" y="6563682"/>
                </a:cubicBezTo>
                <a:lnTo>
                  <a:pt x="4137337" y="6676682"/>
                </a:lnTo>
                <a:lnTo>
                  <a:pt x="10023655" y="2398169"/>
                </a:lnTo>
                <a:lnTo>
                  <a:pt x="10018341" y="2330418"/>
                </a:lnTo>
                <a:cubicBezTo>
                  <a:pt x="9985597" y="2069118"/>
                  <a:pt x="9927152" y="1812032"/>
                  <a:pt x="9834204" y="1564780"/>
                </a:cubicBezTo>
                <a:cubicBezTo>
                  <a:pt x="9648305" y="1070278"/>
                  <a:pt x="9318759" y="623538"/>
                  <a:pt x="8868099" y="348190"/>
                </a:cubicBezTo>
                <a:cubicBezTo>
                  <a:pt x="8299138" y="5409"/>
                  <a:pt x="7586530" y="-31117"/>
                  <a:pt x="6935888" y="103748"/>
                </a:cubicBezTo>
                <a:cubicBezTo>
                  <a:pt x="6333128" y="230184"/>
                  <a:pt x="5766985" y="497102"/>
                  <a:pt x="5214924" y="769641"/>
                </a:cubicBezTo>
                <a:cubicBezTo>
                  <a:pt x="5130425" y="811786"/>
                  <a:pt x="5037477" y="834264"/>
                  <a:pt x="4944527" y="837074"/>
                </a:cubicBezTo>
                <a:cubicBezTo>
                  <a:pt x="4330501" y="887649"/>
                  <a:pt x="3761540" y="547677"/>
                  <a:pt x="3215114" y="261090"/>
                </a:cubicBezTo>
                <a:cubicBezTo>
                  <a:pt x="2668687" y="-25498"/>
                  <a:pt x="2091278" y="-92930"/>
                  <a:pt x="1522317" y="143083"/>
                </a:cubicBezTo>
                <a:cubicBezTo>
                  <a:pt x="1483412" y="159239"/>
                  <a:pt x="1444519" y="177162"/>
                  <a:pt x="1405746" y="196726"/>
                </a:cubicBezTo>
                <a:close/>
              </a:path>
            </a:pathLst>
          </a:custGeom>
          <a:pattFill prst="pct10">
            <a:fgClr>
              <a:srgbClr val="0B9AF2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C552FDE1-116E-4E78-9EF9-E1417805CB51}"/>
              </a:ext>
            </a:extLst>
          </p:cNvPr>
          <p:cNvSpPr/>
          <p:nvPr/>
        </p:nvSpPr>
        <p:spPr>
          <a:xfrm rot="2748584" flipH="1">
            <a:off x="-1394541" y="596080"/>
            <a:ext cx="5092599" cy="3670897"/>
          </a:xfrm>
          <a:custGeom>
            <a:avLst/>
            <a:gdLst>
              <a:gd name="connsiteX0" fmla="*/ 5092599 w 5092599"/>
              <a:gd name="connsiteY0" fmla="*/ 966412 h 3670897"/>
              <a:gd name="connsiteX1" fmla="*/ 4170790 w 5092599"/>
              <a:gd name="connsiteY1" fmla="*/ 18172 h 3670897"/>
              <a:gd name="connsiteX2" fmla="*/ 4076294 w 5092599"/>
              <a:gd name="connsiteY2" fmla="*/ 20206 h 3670897"/>
              <a:gd name="connsiteX3" fmla="*/ 3804046 w 5092599"/>
              <a:gd name="connsiteY3" fmla="*/ 56901 h 3670897"/>
              <a:gd name="connsiteX4" fmla="*/ 2860169 w 5092599"/>
              <a:gd name="connsiteY4" fmla="*/ 422116 h 3670897"/>
              <a:gd name="connsiteX5" fmla="*/ 2711867 w 5092599"/>
              <a:gd name="connsiteY5" fmla="*/ 459100 h 3670897"/>
              <a:gd name="connsiteX6" fmla="*/ 1763356 w 5092599"/>
              <a:gd name="connsiteY6" fmla="*/ 143197 h 3670897"/>
              <a:gd name="connsiteX7" fmla="*/ 834927 w 5092599"/>
              <a:gd name="connsiteY7" fmla="*/ 78475 h 3670897"/>
              <a:gd name="connsiteX8" fmla="*/ 62524 w 5092599"/>
              <a:gd name="connsiteY8" fmla="*/ 966086 h 3670897"/>
              <a:gd name="connsiteX9" fmla="*/ 176840 w 5092599"/>
              <a:gd name="connsiteY9" fmla="*/ 2329864 h 3670897"/>
              <a:gd name="connsiteX10" fmla="*/ 1057379 w 5092599"/>
              <a:gd name="connsiteY10" fmla="*/ 3269869 h 3670897"/>
              <a:gd name="connsiteX11" fmla="*/ 2308673 w 5092599"/>
              <a:gd name="connsiteY11" fmla="*/ 3670527 h 3670897"/>
              <a:gd name="connsiteX12" fmla="*/ 2310571 w 5092599"/>
              <a:gd name="connsiteY12" fmla="*/ 3670897 h 367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92599" h="3670897">
                <a:moveTo>
                  <a:pt x="5092599" y="966412"/>
                </a:moveTo>
                <a:lnTo>
                  <a:pt x="4170790" y="18172"/>
                </a:lnTo>
                <a:lnTo>
                  <a:pt x="4076294" y="20206"/>
                </a:lnTo>
                <a:cubicBezTo>
                  <a:pt x="3984595" y="25792"/>
                  <a:pt x="3893258" y="38409"/>
                  <a:pt x="3804046" y="56901"/>
                </a:cubicBezTo>
                <a:cubicBezTo>
                  <a:pt x="3473457" y="126246"/>
                  <a:pt x="3162951" y="272640"/>
                  <a:pt x="2860169" y="422116"/>
                </a:cubicBezTo>
                <a:cubicBezTo>
                  <a:pt x="2813825" y="445231"/>
                  <a:pt x="2762846" y="457559"/>
                  <a:pt x="2711867" y="459100"/>
                </a:cubicBezTo>
                <a:cubicBezTo>
                  <a:pt x="2375099" y="486838"/>
                  <a:pt x="2063048" y="300378"/>
                  <a:pt x="1763356" y="143197"/>
                </a:cubicBezTo>
                <a:cubicBezTo>
                  <a:pt x="1463664" y="-13985"/>
                  <a:pt x="1146979" y="-50969"/>
                  <a:pt x="834927" y="78475"/>
                </a:cubicBezTo>
                <a:cubicBezTo>
                  <a:pt x="493526" y="220246"/>
                  <a:pt x="153668" y="610117"/>
                  <a:pt x="62524" y="966086"/>
                </a:cubicBezTo>
                <a:cubicBezTo>
                  <a:pt x="-59515" y="1443793"/>
                  <a:pt x="6911" y="1866025"/>
                  <a:pt x="176840" y="2329864"/>
                </a:cubicBezTo>
                <a:cubicBezTo>
                  <a:pt x="326686" y="2741309"/>
                  <a:pt x="669633" y="3063377"/>
                  <a:pt x="1057379" y="3269869"/>
                </a:cubicBezTo>
                <a:cubicBezTo>
                  <a:pt x="1445126" y="3476362"/>
                  <a:pt x="1877672" y="3582690"/>
                  <a:pt x="2308673" y="3670527"/>
                </a:cubicBezTo>
                <a:lnTo>
                  <a:pt x="2310571" y="3670897"/>
                </a:lnTo>
                <a:close/>
              </a:path>
            </a:pathLst>
          </a:custGeom>
          <a:pattFill prst="pct10">
            <a:fgClr>
              <a:srgbClr val="3C70F4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34">
            <a:extLst>
              <a:ext uri="{FF2B5EF4-FFF2-40B4-BE49-F238E27FC236}">
                <a16:creationId xmlns:a16="http://schemas.microsoft.com/office/drawing/2014/main" id="{287E8F4C-915A-43D1-8AB0-1DABBF272D22}"/>
              </a:ext>
            </a:extLst>
          </p:cNvPr>
          <p:cNvSpPr/>
          <p:nvPr/>
        </p:nvSpPr>
        <p:spPr>
          <a:xfrm>
            <a:off x="1232381" y="2051050"/>
            <a:ext cx="4056062" cy="4806950"/>
          </a:xfrm>
          <a:custGeom>
            <a:avLst/>
            <a:gdLst>
              <a:gd name="connsiteX0" fmla="*/ 2028031 w 4056062"/>
              <a:gd name="connsiteY0" fmla="*/ 0 h 4806950"/>
              <a:gd name="connsiteX1" fmla="*/ 4056062 w 4056062"/>
              <a:gd name="connsiteY1" fmla="*/ 2028031 h 4806950"/>
              <a:gd name="connsiteX2" fmla="*/ 4056062 w 4056062"/>
              <a:gd name="connsiteY2" fmla="*/ 4806950 h 4806950"/>
              <a:gd name="connsiteX3" fmla="*/ 0 w 4056062"/>
              <a:gd name="connsiteY3" fmla="*/ 4806950 h 4806950"/>
              <a:gd name="connsiteX4" fmla="*/ 0 w 4056062"/>
              <a:gd name="connsiteY4" fmla="*/ 2028031 h 4806950"/>
              <a:gd name="connsiteX5" fmla="*/ 2028031 w 4056062"/>
              <a:gd name="connsiteY5" fmla="*/ 0 h 480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6062" h="4806950">
                <a:moveTo>
                  <a:pt x="2028031" y="0"/>
                </a:moveTo>
                <a:cubicBezTo>
                  <a:pt x="3148082" y="0"/>
                  <a:pt x="4056062" y="907980"/>
                  <a:pt x="4056062" y="2028031"/>
                </a:cubicBezTo>
                <a:lnTo>
                  <a:pt x="4056062" y="4806950"/>
                </a:lnTo>
                <a:lnTo>
                  <a:pt x="0" y="4806950"/>
                </a:lnTo>
                <a:lnTo>
                  <a:pt x="0" y="2028031"/>
                </a:lnTo>
                <a:cubicBezTo>
                  <a:pt x="0" y="907980"/>
                  <a:pt x="907980" y="0"/>
                  <a:pt x="2028031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5018E78-6D6A-46A2-96EF-E02683DEFB2C}"/>
              </a:ext>
            </a:extLst>
          </p:cNvPr>
          <p:cNvSpPr/>
          <p:nvPr/>
        </p:nvSpPr>
        <p:spPr>
          <a:xfrm>
            <a:off x="1501820" y="2328981"/>
            <a:ext cx="3517184" cy="3517184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Freeform 37">
            <a:extLst>
              <a:ext uri="{FF2B5EF4-FFF2-40B4-BE49-F238E27FC236}">
                <a16:creationId xmlns:a16="http://schemas.microsoft.com/office/drawing/2014/main" id="{BC04BBDB-4656-4D87-BA7E-1E0EF22DB521}"/>
              </a:ext>
            </a:extLst>
          </p:cNvPr>
          <p:cNvSpPr/>
          <p:nvPr/>
        </p:nvSpPr>
        <p:spPr>
          <a:xfrm rot="19845976">
            <a:off x="6214277" y="116492"/>
            <a:ext cx="7289927" cy="6275024"/>
          </a:xfrm>
          <a:custGeom>
            <a:avLst/>
            <a:gdLst>
              <a:gd name="connsiteX0" fmla="*/ 5429501 w 7289927"/>
              <a:gd name="connsiteY0" fmla="*/ 407293 h 6275024"/>
              <a:gd name="connsiteX1" fmla="*/ 7289927 w 7289927"/>
              <a:gd name="connsiteY1" fmla="*/ 1448488 h 6275024"/>
              <a:gd name="connsiteX2" fmla="*/ 4588736 w 7289927"/>
              <a:gd name="connsiteY2" fmla="*/ 6275024 h 6275024"/>
              <a:gd name="connsiteX3" fmla="*/ 4333695 w 7289927"/>
              <a:gd name="connsiteY3" fmla="*/ 6234235 h 6275024"/>
              <a:gd name="connsiteX4" fmla="*/ 3863476 w 7289927"/>
              <a:gd name="connsiteY4" fmla="*/ 6142487 h 6275024"/>
              <a:gd name="connsiteX5" fmla="*/ 1769485 w 7289927"/>
              <a:gd name="connsiteY5" fmla="*/ 5472001 h 6275024"/>
              <a:gd name="connsiteX6" fmla="*/ 295935 w 7289927"/>
              <a:gd name="connsiteY6" fmla="*/ 3898939 h 6275024"/>
              <a:gd name="connsiteX7" fmla="*/ 104632 w 7289927"/>
              <a:gd name="connsiteY7" fmla="*/ 1616709 h 6275024"/>
              <a:gd name="connsiteX8" fmla="*/ 1397219 w 7289927"/>
              <a:gd name="connsiteY8" fmla="*/ 131326 h 6275024"/>
              <a:gd name="connsiteX9" fmla="*/ 2950909 w 7289927"/>
              <a:gd name="connsiteY9" fmla="*/ 239634 h 6275024"/>
              <a:gd name="connsiteX10" fmla="*/ 4538206 w 7289927"/>
              <a:gd name="connsiteY10" fmla="*/ 768286 h 6275024"/>
              <a:gd name="connsiteX11" fmla="*/ 4786384 w 7289927"/>
              <a:gd name="connsiteY11" fmla="*/ 706395 h 6275024"/>
              <a:gd name="connsiteX12" fmla="*/ 5169151 w 7289927"/>
              <a:gd name="connsiteY12" fmla="*/ 521689 h 627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89927" h="6275024">
                <a:moveTo>
                  <a:pt x="5429501" y="407293"/>
                </a:moveTo>
                <a:lnTo>
                  <a:pt x="7289927" y="1448488"/>
                </a:lnTo>
                <a:lnTo>
                  <a:pt x="4588736" y="6275024"/>
                </a:lnTo>
                <a:lnTo>
                  <a:pt x="4333695" y="6234235"/>
                </a:lnTo>
                <a:cubicBezTo>
                  <a:pt x="4176606" y="6205828"/>
                  <a:pt x="4019879" y="6174721"/>
                  <a:pt x="3863476" y="6142487"/>
                </a:cubicBezTo>
                <a:cubicBezTo>
                  <a:pt x="3142212" y="5995495"/>
                  <a:pt x="2418364" y="5817560"/>
                  <a:pt x="1769485" y="5472001"/>
                </a:cubicBezTo>
                <a:cubicBezTo>
                  <a:pt x="1120606" y="5126444"/>
                  <a:pt x="546697" y="4587476"/>
                  <a:pt x="295935" y="3898939"/>
                </a:cubicBezTo>
                <a:cubicBezTo>
                  <a:pt x="11567" y="3122722"/>
                  <a:pt x="-99596" y="2416134"/>
                  <a:pt x="104632" y="1616709"/>
                </a:cubicBezTo>
                <a:cubicBezTo>
                  <a:pt x="257158" y="1021007"/>
                  <a:pt x="825897" y="368574"/>
                  <a:pt x="1397219" y="131326"/>
                </a:cubicBezTo>
                <a:cubicBezTo>
                  <a:pt x="1919425" y="-85294"/>
                  <a:pt x="2449386" y="-23403"/>
                  <a:pt x="2950909" y="239634"/>
                </a:cubicBezTo>
                <a:cubicBezTo>
                  <a:pt x="3452433" y="502672"/>
                  <a:pt x="3974639" y="814705"/>
                  <a:pt x="4538206" y="768286"/>
                </a:cubicBezTo>
                <a:cubicBezTo>
                  <a:pt x="4623517" y="765708"/>
                  <a:pt x="4708828" y="745077"/>
                  <a:pt x="4786384" y="706395"/>
                </a:cubicBezTo>
                <a:cubicBezTo>
                  <a:pt x="4913057" y="643859"/>
                  <a:pt x="5040538" y="581646"/>
                  <a:pt x="5169151" y="521689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CABFE22C-43BD-402F-83DC-0DEB2B29CE7D}"/>
              </a:ext>
            </a:extLst>
          </p:cNvPr>
          <p:cNvSpPr/>
          <p:nvPr/>
        </p:nvSpPr>
        <p:spPr>
          <a:xfrm>
            <a:off x="4449098" y="1541489"/>
            <a:ext cx="673366" cy="673366"/>
          </a:xfrm>
          <a:prstGeom prst="ellipse">
            <a:avLst/>
          </a:prstGeom>
          <a:noFill/>
          <a:ln w="165100" cap="flat" cmpd="sng" algn="ctr">
            <a:solidFill>
              <a:srgbClr val="F3C54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A1DDB6-2368-4882-A7ED-34FEF168054D}"/>
              </a:ext>
            </a:extLst>
          </p:cNvPr>
          <p:cNvSpPr txBox="1"/>
          <p:nvPr/>
        </p:nvSpPr>
        <p:spPr>
          <a:xfrm>
            <a:off x="2671733" y="2921168"/>
            <a:ext cx="1177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AC4FE4F-CC39-415F-B543-153811904B70}"/>
              </a:ext>
            </a:extLst>
          </p:cNvPr>
          <p:cNvSpPr txBox="1"/>
          <p:nvPr/>
        </p:nvSpPr>
        <p:spPr>
          <a:xfrm>
            <a:off x="2083278" y="4087573"/>
            <a:ext cx="2436353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Synergisticallye utilize technical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9A3557B-4B6C-4B5E-9AD0-C56095079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49" y="0"/>
            <a:ext cx="6964680" cy="696468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BAF939B4-C969-4260-BCD1-4E5FACFA1FBE}"/>
              </a:ext>
            </a:extLst>
          </p:cNvPr>
          <p:cNvGrpSpPr/>
          <p:nvPr/>
        </p:nvGrpSpPr>
        <p:grpSpPr>
          <a:xfrm>
            <a:off x="10690180" y="1128509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BA8224D-DF7B-4B59-A152-BDEC73C24B61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6000"/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EC063FC-4624-402B-90CD-893AEAD7E752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A86B2FE0-AB4B-4FCB-949D-FAFD0CAEE6F0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6000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6D82296-70C4-4209-AC62-0634373582C5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A9F36F0-241B-440D-B23B-6EBEF551D9C8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6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6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314">
            <a:extLst>
              <a:ext uri="{FF2B5EF4-FFF2-40B4-BE49-F238E27FC236}">
                <a16:creationId xmlns:a16="http://schemas.microsoft.com/office/drawing/2014/main" id="{2351E0FC-9C6D-448A-ACB7-0F371841F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575553"/>
              </p:ext>
            </p:extLst>
          </p:nvPr>
        </p:nvGraphicFramePr>
        <p:xfrm>
          <a:off x="5622421" y="1312748"/>
          <a:ext cx="7172428" cy="478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: Top Corners Rounded 387">
            <a:extLst>
              <a:ext uri="{FF2B5EF4-FFF2-40B4-BE49-F238E27FC236}">
                <a16:creationId xmlns:a16="http://schemas.microsoft.com/office/drawing/2014/main" id="{D6291E09-0AA2-4247-A773-35AB5D277322}"/>
              </a:ext>
            </a:extLst>
          </p:cNvPr>
          <p:cNvSpPr/>
          <p:nvPr/>
        </p:nvSpPr>
        <p:spPr>
          <a:xfrm rot="16200000" flipV="1">
            <a:off x="2469862" y="-279514"/>
            <a:ext cx="935002" cy="5874725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A77F038-91E1-47C4-9659-2A4FC9641802}"/>
              </a:ext>
            </a:extLst>
          </p:cNvPr>
          <p:cNvGrpSpPr/>
          <p:nvPr/>
        </p:nvGrpSpPr>
        <p:grpSpPr>
          <a:xfrm>
            <a:off x="385689" y="390405"/>
            <a:ext cx="3121440" cy="781051"/>
            <a:chOff x="385689" y="390405"/>
            <a:chExt cx="3121440" cy="781051"/>
          </a:xfrm>
        </p:grpSpPr>
        <p:sp>
          <p:nvSpPr>
            <p:cNvPr id="5" name="Rounded Rectangle 8">
              <a:extLst>
                <a:ext uri="{FF2B5EF4-FFF2-40B4-BE49-F238E27FC236}">
                  <a16:creationId xmlns:a16="http://schemas.microsoft.com/office/drawing/2014/main" id="{B9991E87-F728-483D-8D5A-0F98F8849FDB}"/>
                </a:ext>
              </a:extLst>
            </p:cNvPr>
            <p:cNvSpPr/>
            <p:nvPr/>
          </p:nvSpPr>
          <p:spPr>
            <a:xfrm>
              <a:off x="385689" y="390405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07904468-DF26-4B56-A34A-0F39DE5488DB}"/>
                </a:ext>
              </a:extLst>
            </p:cNvPr>
            <p:cNvSpPr/>
            <p:nvPr/>
          </p:nvSpPr>
          <p:spPr>
            <a:xfrm>
              <a:off x="385689" y="390406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C7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79721B5-819A-40DE-9366-6CCB1F5FFFF3}"/>
                </a:ext>
              </a:extLst>
            </p:cNvPr>
            <p:cNvSpPr txBox="1"/>
            <p:nvPr/>
          </p:nvSpPr>
          <p:spPr>
            <a:xfrm>
              <a:off x="1284157" y="580875"/>
              <a:ext cx="2222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8" name="í$líḍê">
              <a:extLst>
                <a:ext uri="{FF2B5EF4-FFF2-40B4-BE49-F238E27FC236}">
                  <a16:creationId xmlns:a16="http://schemas.microsoft.com/office/drawing/2014/main" id="{17050A89-7050-4CC2-84CA-3EC33BB72056}"/>
                </a:ext>
              </a:extLst>
            </p:cNvPr>
            <p:cNvSpPr/>
            <p:nvPr/>
          </p:nvSpPr>
          <p:spPr>
            <a:xfrm>
              <a:off x="608298" y="604025"/>
              <a:ext cx="306104" cy="335537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5BE176A-4FEB-4CBB-9F27-923AA283A1E7}"/>
              </a:ext>
            </a:extLst>
          </p:cNvPr>
          <p:cNvSpPr txBox="1"/>
          <p:nvPr/>
        </p:nvSpPr>
        <p:spPr>
          <a:xfrm>
            <a:off x="1643378" y="2561698"/>
            <a:ext cx="199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1C096362-5E5A-44C1-89CD-51D73E271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874" y="3777725"/>
            <a:ext cx="578723" cy="580100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8" name="Group 99">
            <a:extLst>
              <a:ext uri="{FF2B5EF4-FFF2-40B4-BE49-F238E27FC236}">
                <a16:creationId xmlns:a16="http://schemas.microsoft.com/office/drawing/2014/main" id="{1FE05129-2E40-4932-AB85-B215EC2E1867}"/>
              </a:ext>
            </a:extLst>
          </p:cNvPr>
          <p:cNvGrpSpPr/>
          <p:nvPr/>
        </p:nvGrpSpPr>
        <p:grpSpPr>
          <a:xfrm>
            <a:off x="1226707" y="3907477"/>
            <a:ext cx="281054" cy="320599"/>
            <a:chOff x="3406775" y="673100"/>
            <a:chExt cx="315913" cy="360363"/>
          </a:xfrm>
          <a:solidFill>
            <a:sysClr val="window" lastClr="FFFFFF"/>
          </a:solidFill>
        </p:grpSpPr>
        <p:sp>
          <p:nvSpPr>
            <p:cNvPr id="19" name="Freeform 240">
              <a:extLst>
                <a:ext uri="{FF2B5EF4-FFF2-40B4-BE49-F238E27FC236}">
                  <a16:creationId xmlns:a16="http://schemas.microsoft.com/office/drawing/2014/main" id="{9746E991-D500-47F8-994C-608E050C4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838200"/>
              <a:ext cx="74613" cy="90488"/>
            </a:xfrm>
            <a:custGeom>
              <a:avLst/>
              <a:gdLst>
                <a:gd name="T0" fmla="*/ 47 w 47"/>
                <a:gd name="T1" fmla="*/ 0 h 57"/>
                <a:gd name="T2" fmla="*/ 5 w 47"/>
                <a:gd name="T3" fmla="*/ 0 h 57"/>
                <a:gd name="T4" fmla="*/ 0 w 47"/>
                <a:gd name="T5" fmla="*/ 57 h 57"/>
                <a:gd name="T6" fmla="*/ 45 w 47"/>
                <a:gd name="T7" fmla="*/ 57 h 57"/>
                <a:gd name="T8" fmla="*/ 47 w 4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7">
                  <a:moveTo>
                    <a:pt x="47" y="0"/>
                  </a:moveTo>
                  <a:lnTo>
                    <a:pt x="5" y="0"/>
                  </a:lnTo>
                  <a:lnTo>
                    <a:pt x="0" y="57"/>
                  </a:lnTo>
                  <a:lnTo>
                    <a:pt x="45" y="57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241">
              <a:extLst>
                <a:ext uri="{FF2B5EF4-FFF2-40B4-BE49-F238E27FC236}">
                  <a16:creationId xmlns:a16="http://schemas.microsoft.com/office/drawing/2014/main" id="{11DB769E-F30D-4A9A-A588-23B1A0658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5" y="838200"/>
              <a:ext cx="76200" cy="90488"/>
            </a:xfrm>
            <a:custGeom>
              <a:avLst/>
              <a:gdLst>
                <a:gd name="T0" fmla="*/ 43 w 48"/>
                <a:gd name="T1" fmla="*/ 0 h 57"/>
                <a:gd name="T2" fmla="*/ 0 w 48"/>
                <a:gd name="T3" fmla="*/ 0 h 57"/>
                <a:gd name="T4" fmla="*/ 5 w 48"/>
                <a:gd name="T5" fmla="*/ 57 h 57"/>
                <a:gd name="T6" fmla="*/ 48 w 48"/>
                <a:gd name="T7" fmla="*/ 57 h 57"/>
                <a:gd name="T8" fmla="*/ 43 w 4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7">
                  <a:moveTo>
                    <a:pt x="43" y="0"/>
                  </a:moveTo>
                  <a:lnTo>
                    <a:pt x="0" y="0"/>
                  </a:lnTo>
                  <a:lnTo>
                    <a:pt x="5" y="57"/>
                  </a:lnTo>
                  <a:lnTo>
                    <a:pt x="48" y="5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242">
              <a:extLst>
                <a:ext uri="{FF2B5EF4-FFF2-40B4-BE49-F238E27FC236}">
                  <a16:creationId xmlns:a16="http://schemas.microsoft.com/office/drawing/2014/main" id="{3B943922-2FF9-4FB2-9F4A-537F35D81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263" y="942975"/>
              <a:ext cx="138113" cy="90488"/>
            </a:xfrm>
            <a:custGeom>
              <a:avLst/>
              <a:gdLst>
                <a:gd name="T0" fmla="*/ 87 w 87"/>
                <a:gd name="T1" fmla="*/ 57 h 57"/>
                <a:gd name="T2" fmla="*/ 82 w 87"/>
                <a:gd name="T3" fmla="*/ 0 h 57"/>
                <a:gd name="T4" fmla="*/ 2 w 87"/>
                <a:gd name="T5" fmla="*/ 0 h 57"/>
                <a:gd name="T6" fmla="*/ 0 w 87"/>
                <a:gd name="T7" fmla="*/ 57 h 57"/>
                <a:gd name="T8" fmla="*/ 87 w 8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7">
                  <a:moveTo>
                    <a:pt x="87" y="57"/>
                  </a:moveTo>
                  <a:lnTo>
                    <a:pt x="82" y="0"/>
                  </a:lnTo>
                  <a:lnTo>
                    <a:pt x="2" y="0"/>
                  </a:lnTo>
                  <a:lnTo>
                    <a:pt x="0" y="57"/>
                  </a:lnTo>
                  <a:lnTo>
                    <a:pt x="8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243">
              <a:extLst>
                <a:ext uri="{FF2B5EF4-FFF2-40B4-BE49-F238E27FC236}">
                  <a16:creationId xmlns:a16="http://schemas.microsoft.com/office/drawing/2014/main" id="{4CEBAC3A-55AD-4263-99F8-DF6D8A7B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613" y="854075"/>
              <a:ext cx="123825" cy="74613"/>
            </a:xfrm>
            <a:custGeom>
              <a:avLst/>
              <a:gdLst>
                <a:gd name="T0" fmla="*/ 21 w 33"/>
                <a:gd name="T1" fmla="*/ 14 h 20"/>
                <a:gd name="T2" fmla="*/ 16 w 33"/>
                <a:gd name="T3" fmla="*/ 16 h 20"/>
                <a:gd name="T4" fmla="*/ 12 w 33"/>
                <a:gd name="T5" fmla="*/ 14 h 20"/>
                <a:gd name="T6" fmla="*/ 1 w 33"/>
                <a:gd name="T7" fmla="*/ 0 h 20"/>
                <a:gd name="T8" fmla="*/ 0 w 33"/>
                <a:gd name="T9" fmla="*/ 20 h 20"/>
                <a:gd name="T10" fmla="*/ 33 w 33"/>
                <a:gd name="T11" fmla="*/ 20 h 20"/>
                <a:gd name="T12" fmla="*/ 32 w 33"/>
                <a:gd name="T13" fmla="*/ 0 h 20"/>
                <a:gd name="T14" fmla="*/ 21 w 33"/>
                <a:gd name="T1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1" y="14"/>
                  </a:moveTo>
                  <a:cubicBezTo>
                    <a:pt x="20" y="15"/>
                    <a:pt x="18" y="16"/>
                    <a:pt x="16" y="16"/>
                  </a:cubicBezTo>
                  <a:cubicBezTo>
                    <a:pt x="15" y="16"/>
                    <a:pt x="13" y="15"/>
                    <a:pt x="12" y="14"/>
                  </a:cubicBezTo>
                  <a:cubicBezTo>
                    <a:pt x="10" y="12"/>
                    <a:pt x="6" y="6"/>
                    <a:pt x="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6"/>
                    <a:pt x="23" y="12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244">
              <a:extLst>
                <a:ext uri="{FF2B5EF4-FFF2-40B4-BE49-F238E27FC236}">
                  <a16:creationId xmlns:a16="http://schemas.microsoft.com/office/drawing/2014/main" id="{845808E8-F8F4-4A51-9544-C5DE26DA8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775" y="942975"/>
              <a:ext cx="79375" cy="90488"/>
            </a:xfrm>
            <a:custGeom>
              <a:avLst/>
              <a:gdLst>
                <a:gd name="T0" fmla="*/ 21 w 21"/>
                <a:gd name="T1" fmla="*/ 0 h 24"/>
                <a:gd name="T2" fmla="*/ 2 w 21"/>
                <a:gd name="T3" fmla="*/ 0 h 24"/>
                <a:gd name="T4" fmla="*/ 0 w 21"/>
                <a:gd name="T5" fmla="*/ 22 h 24"/>
                <a:gd name="T6" fmla="*/ 1 w 21"/>
                <a:gd name="T7" fmla="*/ 23 h 24"/>
                <a:gd name="T8" fmla="*/ 2 w 21"/>
                <a:gd name="T9" fmla="*/ 24 h 24"/>
                <a:gd name="T10" fmla="*/ 20 w 21"/>
                <a:gd name="T11" fmla="*/ 24 h 24"/>
                <a:gd name="T12" fmla="*/ 21 w 2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4">
                  <a:moveTo>
                    <a:pt x="2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20" y="24"/>
                    <a:pt x="20" y="24"/>
                    <a:pt x="20" y="24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245">
              <a:extLst>
                <a:ext uri="{FF2B5EF4-FFF2-40B4-BE49-F238E27FC236}">
                  <a16:creationId xmlns:a16="http://schemas.microsoft.com/office/drawing/2014/main" id="{9F3A4477-188D-4F6D-8D57-A51021145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138" y="733425"/>
              <a:ext cx="58738" cy="90488"/>
            </a:xfrm>
            <a:custGeom>
              <a:avLst/>
              <a:gdLst>
                <a:gd name="T0" fmla="*/ 7 w 16"/>
                <a:gd name="T1" fmla="*/ 6 h 24"/>
                <a:gd name="T2" fmla="*/ 0 w 16"/>
                <a:gd name="T3" fmla="*/ 24 h 24"/>
                <a:gd name="T4" fmla="*/ 16 w 16"/>
                <a:gd name="T5" fmla="*/ 24 h 24"/>
                <a:gd name="T6" fmla="*/ 14 w 16"/>
                <a:gd name="T7" fmla="*/ 2 h 24"/>
                <a:gd name="T8" fmla="*/ 12 w 16"/>
                <a:gd name="T9" fmla="*/ 0 h 24"/>
                <a:gd name="T10" fmla="*/ 6 w 16"/>
                <a:gd name="T11" fmla="*/ 0 h 24"/>
                <a:gd name="T12" fmla="*/ 7 w 16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7" y="6"/>
                  </a:moveTo>
                  <a:cubicBezTo>
                    <a:pt x="7" y="11"/>
                    <a:pt x="4" y="18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7" y="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246">
              <a:extLst>
                <a:ext uri="{FF2B5EF4-FFF2-40B4-BE49-F238E27FC236}">
                  <a16:creationId xmlns:a16="http://schemas.microsoft.com/office/drawing/2014/main" id="{AC93CB58-2432-4958-95AE-A97209E48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313" y="942975"/>
              <a:ext cx="79375" cy="90488"/>
            </a:xfrm>
            <a:custGeom>
              <a:avLst/>
              <a:gdLst>
                <a:gd name="T0" fmla="*/ 0 w 21"/>
                <a:gd name="T1" fmla="*/ 0 h 24"/>
                <a:gd name="T2" fmla="*/ 2 w 21"/>
                <a:gd name="T3" fmla="*/ 24 h 24"/>
                <a:gd name="T4" fmla="*/ 19 w 21"/>
                <a:gd name="T5" fmla="*/ 24 h 24"/>
                <a:gd name="T6" fmla="*/ 20 w 21"/>
                <a:gd name="T7" fmla="*/ 23 h 24"/>
                <a:gd name="T8" fmla="*/ 21 w 21"/>
                <a:gd name="T9" fmla="*/ 22 h 24"/>
                <a:gd name="T10" fmla="*/ 19 w 21"/>
                <a:gd name="T11" fmla="*/ 0 h 24"/>
                <a:gd name="T12" fmla="*/ 0 w 2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47">
              <a:extLst>
                <a:ext uri="{FF2B5EF4-FFF2-40B4-BE49-F238E27FC236}">
                  <a16:creationId xmlns:a16="http://schemas.microsoft.com/office/drawing/2014/main" id="{B0B9BCA8-8940-465E-B20F-1A6D82397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733425"/>
              <a:ext cx="60325" cy="90488"/>
            </a:xfrm>
            <a:custGeom>
              <a:avLst/>
              <a:gdLst>
                <a:gd name="T0" fmla="*/ 16 w 16"/>
                <a:gd name="T1" fmla="*/ 24 h 24"/>
                <a:gd name="T2" fmla="*/ 10 w 16"/>
                <a:gd name="T3" fmla="*/ 6 h 24"/>
                <a:gd name="T4" fmla="*/ 11 w 16"/>
                <a:gd name="T5" fmla="*/ 0 h 24"/>
                <a:gd name="T6" fmla="*/ 4 w 16"/>
                <a:gd name="T7" fmla="*/ 0 h 24"/>
                <a:gd name="T8" fmla="*/ 2 w 16"/>
                <a:gd name="T9" fmla="*/ 2 h 24"/>
                <a:gd name="T10" fmla="*/ 0 w 16"/>
                <a:gd name="T11" fmla="*/ 24 h 24"/>
                <a:gd name="T12" fmla="*/ 16 w 1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16" y="24"/>
                  </a:moveTo>
                  <a:cubicBezTo>
                    <a:pt x="13" y="18"/>
                    <a:pt x="10" y="11"/>
                    <a:pt x="10" y="6"/>
                  </a:cubicBezTo>
                  <a:cubicBezTo>
                    <a:pt x="10" y="4"/>
                    <a:pt x="10" y="2"/>
                    <a:pt x="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248">
              <a:extLst>
                <a:ext uri="{FF2B5EF4-FFF2-40B4-BE49-F238E27FC236}">
                  <a16:creationId xmlns:a16="http://schemas.microsoft.com/office/drawing/2014/main" id="{28AB99CF-5BB8-49AE-8CCA-63EDE7B458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388" y="673100"/>
              <a:ext cx="169863" cy="225425"/>
            </a:xfrm>
            <a:custGeom>
              <a:avLst/>
              <a:gdLst>
                <a:gd name="T0" fmla="*/ 22 w 45"/>
                <a:gd name="T1" fmla="*/ 0 h 60"/>
                <a:gd name="T2" fmla="*/ 0 w 45"/>
                <a:gd name="T3" fmla="*/ 22 h 60"/>
                <a:gd name="T4" fmla="*/ 21 w 45"/>
                <a:gd name="T5" fmla="*/ 59 h 60"/>
                <a:gd name="T6" fmla="*/ 22 w 45"/>
                <a:gd name="T7" fmla="*/ 60 h 60"/>
                <a:gd name="T8" fmla="*/ 24 w 45"/>
                <a:gd name="T9" fmla="*/ 59 h 60"/>
                <a:gd name="T10" fmla="*/ 45 w 45"/>
                <a:gd name="T11" fmla="*/ 22 h 60"/>
                <a:gd name="T12" fmla="*/ 22 w 45"/>
                <a:gd name="T13" fmla="*/ 0 h 60"/>
                <a:gd name="T14" fmla="*/ 22 w 45"/>
                <a:gd name="T15" fmla="*/ 32 h 60"/>
                <a:gd name="T16" fmla="*/ 13 w 45"/>
                <a:gd name="T17" fmla="*/ 22 h 60"/>
                <a:gd name="T18" fmla="*/ 22 w 45"/>
                <a:gd name="T19" fmla="*/ 13 h 60"/>
                <a:gd name="T20" fmla="*/ 32 w 45"/>
                <a:gd name="T21" fmla="*/ 22 h 60"/>
                <a:gd name="T22" fmla="*/ 22 w 45"/>
                <a:gd name="T2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0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20" y="58"/>
                    <a:pt x="21" y="59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3" y="60"/>
                    <a:pt x="24" y="60"/>
                    <a:pt x="24" y="59"/>
                  </a:cubicBezTo>
                  <a:cubicBezTo>
                    <a:pt x="25" y="58"/>
                    <a:pt x="45" y="34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32"/>
                  </a:moveTo>
                  <a:cubicBezTo>
                    <a:pt x="17" y="32"/>
                    <a:pt x="13" y="28"/>
                    <a:pt x="13" y="22"/>
                  </a:cubicBezTo>
                  <a:cubicBezTo>
                    <a:pt x="13" y="17"/>
                    <a:pt x="17" y="13"/>
                    <a:pt x="22" y="13"/>
                  </a:cubicBezTo>
                  <a:cubicBezTo>
                    <a:pt x="28" y="13"/>
                    <a:pt x="32" y="17"/>
                    <a:pt x="32" y="22"/>
                  </a:cubicBezTo>
                  <a:cubicBezTo>
                    <a:pt x="32" y="28"/>
                    <a:pt x="28" y="32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6C71CD2-B8AA-499C-A0EE-77E9DB55E782}"/>
              </a:ext>
            </a:extLst>
          </p:cNvPr>
          <p:cNvSpPr txBox="1"/>
          <p:nvPr/>
        </p:nvSpPr>
        <p:spPr>
          <a:xfrm>
            <a:off x="1871810" y="3721684"/>
            <a:ext cx="3316496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Synergistically, Synergistically utilize technically sound portals with, Synergistically</a:t>
            </a:r>
          </a:p>
        </p:txBody>
      </p:sp>
      <p:sp>
        <p:nvSpPr>
          <p:cNvPr id="29" name="Oval 12">
            <a:extLst>
              <a:ext uri="{FF2B5EF4-FFF2-40B4-BE49-F238E27FC236}">
                <a16:creationId xmlns:a16="http://schemas.microsoft.com/office/drawing/2014/main" id="{0C42AB9F-2F58-4523-ACBC-7C503DF88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945" y="4819447"/>
            <a:ext cx="578723" cy="580100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0" name="Group 99">
            <a:extLst>
              <a:ext uri="{FF2B5EF4-FFF2-40B4-BE49-F238E27FC236}">
                <a16:creationId xmlns:a16="http://schemas.microsoft.com/office/drawing/2014/main" id="{8FBD3AEB-14E8-4EC0-B164-DAEB7583769C}"/>
              </a:ext>
            </a:extLst>
          </p:cNvPr>
          <p:cNvGrpSpPr/>
          <p:nvPr/>
        </p:nvGrpSpPr>
        <p:grpSpPr>
          <a:xfrm>
            <a:off x="1203778" y="4949199"/>
            <a:ext cx="281054" cy="320599"/>
            <a:chOff x="3406775" y="673100"/>
            <a:chExt cx="315913" cy="360363"/>
          </a:xfrm>
          <a:solidFill>
            <a:sysClr val="window" lastClr="FFFFFF"/>
          </a:solidFill>
        </p:grpSpPr>
        <p:sp>
          <p:nvSpPr>
            <p:cNvPr id="31" name="Freeform 240">
              <a:extLst>
                <a:ext uri="{FF2B5EF4-FFF2-40B4-BE49-F238E27FC236}">
                  <a16:creationId xmlns:a16="http://schemas.microsoft.com/office/drawing/2014/main" id="{15714ADB-DB32-4213-BEFC-647D2B049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838200"/>
              <a:ext cx="74613" cy="90488"/>
            </a:xfrm>
            <a:custGeom>
              <a:avLst/>
              <a:gdLst>
                <a:gd name="T0" fmla="*/ 47 w 47"/>
                <a:gd name="T1" fmla="*/ 0 h 57"/>
                <a:gd name="T2" fmla="*/ 5 w 47"/>
                <a:gd name="T3" fmla="*/ 0 h 57"/>
                <a:gd name="T4" fmla="*/ 0 w 47"/>
                <a:gd name="T5" fmla="*/ 57 h 57"/>
                <a:gd name="T6" fmla="*/ 45 w 47"/>
                <a:gd name="T7" fmla="*/ 57 h 57"/>
                <a:gd name="T8" fmla="*/ 47 w 4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7">
                  <a:moveTo>
                    <a:pt x="47" y="0"/>
                  </a:moveTo>
                  <a:lnTo>
                    <a:pt x="5" y="0"/>
                  </a:lnTo>
                  <a:lnTo>
                    <a:pt x="0" y="57"/>
                  </a:lnTo>
                  <a:lnTo>
                    <a:pt x="45" y="57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241">
              <a:extLst>
                <a:ext uri="{FF2B5EF4-FFF2-40B4-BE49-F238E27FC236}">
                  <a16:creationId xmlns:a16="http://schemas.microsoft.com/office/drawing/2014/main" id="{90895D92-DA3E-4B38-97EF-5ACDFE134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5" y="838200"/>
              <a:ext cx="76200" cy="90488"/>
            </a:xfrm>
            <a:custGeom>
              <a:avLst/>
              <a:gdLst>
                <a:gd name="T0" fmla="*/ 43 w 48"/>
                <a:gd name="T1" fmla="*/ 0 h 57"/>
                <a:gd name="T2" fmla="*/ 0 w 48"/>
                <a:gd name="T3" fmla="*/ 0 h 57"/>
                <a:gd name="T4" fmla="*/ 5 w 48"/>
                <a:gd name="T5" fmla="*/ 57 h 57"/>
                <a:gd name="T6" fmla="*/ 48 w 48"/>
                <a:gd name="T7" fmla="*/ 57 h 57"/>
                <a:gd name="T8" fmla="*/ 43 w 4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7">
                  <a:moveTo>
                    <a:pt x="43" y="0"/>
                  </a:moveTo>
                  <a:lnTo>
                    <a:pt x="0" y="0"/>
                  </a:lnTo>
                  <a:lnTo>
                    <a:pt x="5" y="57"/>
                  </a:lnTo>
                  <a:lnTo>
                    <a:pt x="48" y="5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242">
              <a:extLst>
                <a:ext uri="{FF2B5EF4-FFF2-40B4-BE49-F238E27FC236}">
                  <a16:creationId xmlns:a16="http://schemas.microsoft.com/office/drawing/2014/main" id="{50965903-D108-4268-B93B-C5964D58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263" y="942975"/>
              <a:ext cx="138113" cy="90488"/>
            </a:xfrm>
            <a:custGeom>
              <a:avLst/>
              <a:gdLst>
                <a:gd name="T0" fmla="*/ 87 w 87"/>
                <a:gd name="T1" fmla="*/ 57 h 57"/>
                <a:gd name="T2" fmla="*/ 82 w 87"/>
                <a:gd name="T3" fmla="*/ 0 h 57"/>
                <a:gd name="T4" fmla="*/ 2 w 87"/>
                <a:gd name="T5" fmla="*/ 0 h 57"/>
                <a:gd name="T6" fmla="*/ 0 w 87"/>
                <a:gd name="T7" fmla="*/ 57 h 57"/>
                <a:gd name="T8" fmla="*/ 87 w 8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7">
                  <a:moveTo>
                    <a:pt x="87" y="57"/>
                  </a:moveTo>
                  <a:lnTo>
                    <a:pt x="82" y="0"/>
                  </a:lnTo>
                  <a:lnTo>
                    <a:pt x="2" y="0"/>
                  </a:lnTo>
                  <a:lnTo>
                    <a:pt x="0" y="57"/>
                  </a:lnTo>
                  <a:lnTo>
                    <a:pt x="8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243">
              <a:extLst>
                <a:ext uri="{FF2B5EF4-FFF2-40B4-BE49-F238E27FC236}">
                  <a16:creationId xmlns:a16="http://schemas.microsoft.com/office/drawing/2014/main" id="{C9B42957-C47E-4D28-80EA-E0BE85A04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613" y="854075"/>
              <a:ext cx="123825" cy="74613"/>
            </a:xfrm>
            <a:custGeom>
              <a:avLst/>
              <a:gdLst>
                <a:gd name="T0" fmla="*/ 21 w 33"/>
                <a:gd name="T1" fmla="*/ 14 h 20"/>
                <a:gd name="T2" fmla="*/ 16 w 33"/>
                <a:gd name="T3" fmla="*/ 16 h 20"/>
                <a:gd name="T4" fmla="*/ 12 w 33"/>
                <a:gd name="T5" fmla="*/ 14 h 20"/>
                <a:gd name="T6" fmla="*/ 1 w 33"/>
                <a:gd name="T7" fmla="*/ 0 h 20"/>
                <a:gd name="T8" fmla="*/ 0 w 33"/>
                <a:gd name="T9" fmla="*/ 20 h 20"/>
                <a:gd name="T10" fmla="*/ 33 w 33"/>
                <a:gd name="T11" fmla="*/ 20 h 20"/>
                <a:gd name="T12" fmla="*/ 32 w 33"/>
                <a:gd name="T13" fmla="*/ 0 h 20"/>
                <a:gd name="T14" fmla="*/ 21 w 33"/>
                <a:gd name="T1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1" y="14"/>
                  </a:moveTo>
                  <a:cubicBezTo>
                    <a:pt x="20" y="15"/>
                    <a:pt x="18" y="16"/>
                    <a:pt x="16" y="16"/>
                  </a:cubicBezTo>
                  <a:cubicBezTo>
                    <a:pt x="15" y="16"/>
                    <a:pt x="13" y="15"/>
                    <a:pt x="12" y="14"/>
                  </a:cubicBezTo>
                  <a:cubicBezTo>
                    <a:pt x="10" y="12"/>
                    <a:pt x="6" y="6"/>
                    <a:pt x="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6"/>
                    <a:pt x="23" y="12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244">
              <a:extLst>
                <a:ext uri="{FF2B5EF4-FFF2-40B4-BE49-F238E27FC236}">
                  <a16:creationId xmlns:a16="http://schemas.microsoft.com/office/drawing/2014/main" id="{292BEC91-919A-4881-80E6-37FE7F1C7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775" y="942975"/>
              <a:ext cx="79375" cy="90488"/>
            </a:xfrm>
            <a:custGeom>
              <a:avLst/>
              <a:gdLst>
                <a:gd name="T0" fmla="*/ 21 w 21"/>
                <a:gd name="T1" fmla="*/ 0 h 24"/>
                <a:gd name="T2" fmla="*/ 2 w 21"/>
                <a:gd name="T3" fmla="*/ 0 h 24"/>
                <a:gd name="T4" fmla="*/ 0 w 21"/>
                <a:gd name="T5" fmla="*/ 22 h 24"/>
                <a:gd name="T6" fmla="*/ 1 w 21"/>
                <a:gd name="T7" fmla="*/ 23 h 24"/>
                <a:gd name="T8" fmla="*/ 2 w 21"/>
                <a:gd name="T9" fmla="*/ 24 h 24"/>
                <a:gd name="T10" fmla="*/ 20 w 21"/>
                <a:gd name="T11" fmla="*/ 24 h 24"/>
                <a:gd name="T12" fmla="*/ 21 w 2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4">
                  <a:moveTo>
                    <a:pt x="2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20" y="24"/>
                    <a:pt x="20" y="24"/>
                    <a:pt x="20" y="24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245">
              <a:extLst>
                <a:ext uri="{FF2B5EF4-FFF2-40B4-BE49-F238E27FC236}">
                  <a16:creationId xmlns:a16="http://schemas.microsoft.com/office/drawing/2014/main" id="{8079AC9F-C30A-414E-B58B-490E0FDC2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138" y="733425"/>
              <a:ext cx="58738" cy="90488"/>
            </a:xfrm>
            <a:custGeom>
              <a:avLst/>
              <a:gdLst>
                <a:gd name="T0" fmla="*/ 7 w 16"/>
                <a:gd name="T1" fmla="*/ 6 h 24"/>
                <a:gd name="T2" fmla="*/ 0 w 16"/>
                <a:gd name="T3" fmla="*/ 24 h 24"/>
                <a:gd name="T4" fmla="*/ 16 w 16"/>
                <a:gd name="T5" fmla="*/ 24 h 24"/>
                <a:gd name="T6" fmla="*/ 14 w 16"/>
                <a:gd name="T7" fmla="*/ 2 h 24"/>
                <a:gd name="T8" fmla="*/ 12 w 16"/>
                <a:gd name="T9" fmla="*/ 0 h 24"/>
                <a:gd name="T10" fmla="*/ 6 w 16"/>
                <a:gd name="T11" fmla="*/ 0 h 24"/>
                <a:gd name="T12" fmla="*/ 7 w 16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7" y="6"/>
                  </a:moveTo>
                  <a:cubicBezTo>
                    <a:pt x="7" y="11"/>
                    <a:pt x="4" y="18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7" y="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246">
              <a:extLst>
                <a:ext uri="{FF2B5EF4-FFF2-40B4-BE49-F238E27FC236}">
                  <a16:creationId xmlns:a16="http://schemas.microsoft.com/office/drawing/2014/main" id="{520E42E0-396A-49D7-A0E0-6EA9471C9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313" y="942975"/>
              <a:ext cx="79375" cy="90488"/>
            </a:xfrm>
            <a:custGeom>
              <a:avLst/>
              <a:gdLst>
                <a:gd name="T0" fmla="*/ 0 w 21"/>
                <a:gd name="T1" fmla="*/ 0 h 24"/>
                <a:gd name="T2" fmla="*/ 2 w 21"/>
                <a:gd name="T3" fmla="*/ 24 h 24"/>
                <a:gd name="T4" fmla="*/ 19 w 21"/>
                <a:gd name="T5" fmla="*/ 24 h 24"/>
                <a:gd name="T6" fmla="*/ 20 w 21"/>
                <a:gd name="T7" fmla="*/ 23 h 24"/>
                <a:gd name="T8" fmla="*/ 21 w 21"/>
                <a:gd name="T9" fmla="*/ 22 h 24"/>
                <a:gd name="T10" fmla="*/ 19 w 21"/>
                <a:gd name="T11" fmla="*/ 0 h 24"/>
                <a:gd name="T12" fmla="*/ 0 w 2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247">
              <a:extLst>
                <a:ext uri="{FF2B5EF4-FFF2-40B4-BE49-F238E27FC236}">
                  <a16:creationId xmlns:a16="http://schemas.microsoft.com/office/drawing/2014/main" id="{9A8E7D93-9F67-4B5D-A6A6-4BB42789C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733425"/>
              <a:ext cx="60325" cy="90488"/>
            </a:xfrm>
            <a:custGeom>
              <a:avLst/>
              <a:gdLst>
                <a:gd name="T0" fmla="*/ 16 w 16"/>
                <a:gd name="T1" fmla="*/ 24 h 24"/>
                <a:gd name="T2" fmla="*/ 10 w 16"/>
                <a:gd name="T3" fmla="*/ 6 h 24"/>
                <a:gd name="T4" fmla="*/ 11 w 16"/>
                <a:gd name="T5" fmla="*/ 0 h 24"/>
                <a:gd name="T6" fmla="*/ 4 w 16"/>
                <a:gd name="T7" fmla="*/ 0 h 24"/>
                <a:gd name="T8" fmla="*/ 2 w 16"/>
                <a:gd name="T9" fmla="*/ 2 h 24"/>
                <a:gd name="T10" fmla="*/ 0 w 16"/>
                <a:gd name="T11" fmla="*/ 24 h 24"/>
                <a:gd name="T12" fmla="*/ 16 w 1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16" y="24"/>
                  </a:moveTo>
                  <a:cubicBezTo>
                    <a:pt x="13" y="18"/>
                    <a:pt x="10" y="11"/>
                    <a:pt x="10" y="6"/>
                  </a:cubicBezTo>
                  <a:cubicBezTo>
                    <a:pt x="10" y="4"/>
                    <a:pt x="10" y="2"/>
                    <a:pt x="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248">
              <a:extLst>
                <a:ext uri="{FF2B5EF4-FFF2-40B4-BE49-F238E27FC236}">
                  <a16:creationId xmlns:a16="http://schemas.microsoft.com/office/drawing/2014/main" id="{9A79F079-1E2E-4780-BD7C-F77B6484DE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388" y="673100"/>
              <a:ext cx="169863" cy="225425"/>
            </a:xfrm>
            <a:custGeom>
              <a:avLst/>
              <a:gdLst>
                <a:gd name="T0" fmla="*/ 22 w 45"/>
                <a:gd name="T1" fmla="*/ 0 h 60"/>
                <a:gd name="T2" fmla="*/ 0 w 45"/>
                <a:gd name="T3" fmla="*/ 22 h 60"/>
                <a:gd name="T4" fmla="*/ 21 w 45"/>
                <a:gd name="T5" fmla="*/ 59 h 60"/>
                <a:gd name="T6" fmla="*/ 22 w 45"/>
                <a:gd name="T7" fmla="*/ 60 h 60"/>
                <a:gd name="T8" fmla="*/ 24 w 45"/>
                <a:gd name="T9" fmla="*/ 59 h 60"/>
                <a:gd name="T10" fmla="*/ 45 w 45"/>
                <a:gd name="T11" fmla="*/ 22 h 60"/>
                <a:gd name="T12" fmla="*/ 22 w 45"/>
                <a:gd name="T13" fmla="*/ 0 h 60"/>
                <a:gd name="T14" fmla="*/ 22 w 45"/>
                <a:gd name="T15" fmla="*/ 32 h 60"/>
                <a:gd name="T16" fmla="*/ 13 w 45"/>
                <a:gd name="T17" fmla="*/ 22 h 60"/>
                <a:gd name="T18" fmla="*/ 22 w 45"/>
                <a:gd name="T19" fmla="*/ 13 h 60"/>
                <a:gd name="T20" fmla="*/ 32 w 45"/>
                <a:gd name="T21" fmla="*/ 22 h 60"/>
                <a:gd name="T22" fmla="*/ 22 w 45"/>
                <a:gd name="T2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0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20" y="58"/>
                    <a:pt x="21" y="59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3" y="60"/>
                    <a:pt x="24" y="60"/>
                    <a:pt x="24" y="59"/>
                  </a:cubicBezTo>
                  <a:cubicBezTo>
                    <a:pt x="25" y="58"/>
                    <a:pt x="45" y="34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32"/>
                  </a:moveTo>
                  <a:cubicBezTo>
                    <a:pt x="17" y="32"/>
                    <a:pt x="13" y="28"/>
                    <a:pt x="13" y="22"/>
                  </a:cubicBezTo>
                  <a:cubicBezTo>
                    <a:pt x="13" y="17"/>
                    <a:pt x="17" y="13"/>
                    <a:pt x="22" y="13"/>
                  </a:cubicBezTo>
                  <a:cubicBezTo>
                    <a:pt x="28" y="13"/>
                    <a:pt x="32" y="17"/>
                    <a:pt x="32" y="22"/>
                  </a:cubicBezTo>
                  <a:cubicBezTo>
                    <a:pt x="32" y="28"/>
                    <a:pt x="28" y="32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3EA114A-99AE-41CF-8EDE-45E649076305}"/>
              </a:ext>
            </a:extLst>
          </p:cNvPr>
          <p:cNvSpPr txBox="1"/>
          <p:nvPr/>
        </p:nvSpPr>
        <p:spPr>
          <a:xfrm>
            <a:off x="1848881" y="4763406"/>
            <a:ext cx="3316496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Synergistically, Synergistically utilize technically sound portals with,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42212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c="http://schemas.openxmlformats.org/drawingml/2006/chart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81F98862-23F1-4B11-8320-AC266192B7F2}"/>
              </a:ext>
            </a:extLst>
          </p:cNvPr>
          <p:cNvSpPr>
            <a:spLocks/>
          </p:cNvSpPr>
          <p:nvPr/>
        </p:nvSpPr>
        <p:spPr bwMode="auto">
          <a:xfrm>
            <a:off x="5820229" y="1548157"/>
            <a:ext cx="6382249" cy="5309844"/>
          </a:xfrm>
          <a:custGeom>
            <a:avLst/>
            <a:gdLst>
              <a:gd name="T0" fmla="*/ 1301 w 1301"/>
              <a:gd name="T1" fmla="*/ 0 h 1083"/>
              <a:gd name="T2" fmla="*/ 1301 w 1301"/>
              <a:gd name="T3" fmla="*/ 1083 h 1083"/>
              <a:gd name="T4" fmla="*/ 0 w 1301"/>
              <a:gd name="T5" fmla="*/ 1083 h 1083"/>
              <a:gd name="T6" fmla="*/ 344 w 1301"/>
              <a:gd name="T7" fmla="*/ 897 h 1083"/>
              <a:gd name="T8" fmla="*/ 1047 w 1301"/>
              <a:gd name="T9" fmla="*/ 467 h 1083"/>
              <a:gd name="T10" fmla="*/ 1301 w 1301"/>
              <a:gd name="T11" fmla="*/ 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1" h="1083">
                <a:moveTo>
                  <a:pt x="1301" y="0"/>
                </a:moveTo>
                <a:cubicBezTo>
                  <a:pt x="1301" y="1083"/>
                  <a:pt x="1301" y="1083"/>
                  <a:pt x="1301" y="1083"/>
                </a:cubicBezTo>
                <a:cubicBezTo>
                  <a:pt x="0" y="1083"/>
                  <a:pt x="0" y="1083"/>
                  <a:pt x="0" y="1083"/>
                </a:cubicBezTo>
                <a:cubicBezTo>
                  <a:pt x="0" y="1083"/>
                  <a:pt x="94" y="911"/>
                  <a:pt x="344" y="897"/>
                </a:cubicBezTo>
                <a:cubicBezTo>
                  <a:pt x="594" y="882"/>
                  <a:pt x="900" y="894"/>
                  <a:pt x="1047" y="467"/>
                </a:cubicBezTo>
                <a:cubicBezTo>
                  <a:pt x="1194" y="41"/>
                  <a:pt x="1177" y="113"/>
                  <a:pt x="1301" y="0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4E8D202-E9F5-4039-A4C4-04315CBCD367}"/>
              </a:ext>
            </a:extLst>
          </p:cNvPr>
          <p:cNvSpPr>
            <a:spLocks/>
          </p:cNvSpPr>
          <p:nvPr/>
        </p:nvSpPr>
        <p:spPr bwMode="auto">
          <a:xfrm>
            <a:off x="7039429" y="2571213"/>
            <a:ext cx="5152571" cy="4286788"/>
          </a:xfrm>
          <a:custGeom>
            <a:avLst/>
            <a:gdLst>
              <a:gd name="T0" fmla="*/ 1301 w 1301"/>
              <a:gd name="T1" fmla="*/ 0 h 1083"/>
              <a:gd name="T2" fmla="*/ 1301 w 1301"/>
              <a:gd name="T3" fmla="*/ 1083 h 1083"/>
              <a:gd name="T4" fmla="*/ 0 w 1301"/>
              <a:gd name="T5" fmla="*/ 1083 h 1083"/>
              <a:gd name="T6" fmla="*/ 344 w 1301"/>
              <a:gd name="T7" fmla="*/ 897 h 1083"/>
              <a:gd name="T8" fmla="*/ 1047 w 1301"/>
              <a:gd name="T9" fmla="*/ 467 h 1083"/>
              <a:gd name="T10" fmla="*/ 1301 w 1301"/>
              <a:gd name="T11" fmla="*/ 0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1" h="1083">
                <a:moveTo>
                  <a:pt x="1301" y="0"/>
                </a:moveTo>
                <a:cubicBezTo>
                  <a:pt x="1301" y="1083"/>
                  <a:pt x="1301" y="1083"/>
                  <a:pt x="1301" y="1083"/>
                </a:cubicBezTo>
                <a:cubicBezTo>
                  <a:pt x="0" y="1083"/>
                  <a:pt x="0" y="1083"/>
                  <a:pt x="0" y="1083"/>
                </a:cubicBezTo>
                <a:cubicBezTo>
                  <a:pt x="0" y="1083"/>
                  <a:pt x="94" y="911"/>
                  <a:pt x="344" y="897"/>
                </a:cubicBezTo>
                <a:cubicBezTo>
                  <a:pt x="594" y="882"/>
                  <a:pt x="900" y="894"/>
                  <a:pt x="1047" y="467"/>
                </a:cubicBezTo>
                <a:cubicBezTo>
                  <a:pt x="1194" y="41"/>
                  <a:pt x="1177" y="113"/>
                  <a:pt x="1301" y="0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5C3B4514-057B-414C-8BDE-CBBF4452D4F5}"/>
              </a:ext>
            </a:extLst>
          </p:cNvPr>
          <p:cNvSpPr>
            <a:spLocks/>
          </p:cNvSpPr>
          <p:nvPr/>
        </p:nvSpPr>
        <p:spPr bwMode="auto">
          <a:xfrm>
            <a:off x="-29028" y="-1"/>
            <a:ext cx="4523223" cy="3038439"/>
          </a:xfrm>
          <a:custGeom>
            <a:avLst/>
            <a:gdLst>
              <a:gd name="T0" fmla="*/ 2 w 873"/>
              <a:gd name="T1" fmla="*/ 457 h 587"/>
              <a:gd name="T2" fmla="*/ 362 w 873"/>
              <a:gd name="T3" fmla="*/ 508 h 587"/>
              <a:gd name="T4" fmla="*/ 726 w 873"/>
              <a:gd name="T5" fmla="*/ 103 h 587"/>
              <a:gd name="T6" fmla="*/ 873 w 873"/>
              <a:gd name="T7" fmla="*/ 0 h 587"/>
              <a:gd name="T8" fmla="*/ 0 w 873"/>
              <a:gd name="T9" fmla="*/ 0 h 587"/>
              <a:gd name="T10" fmla="*/ 2 w 873"/>
              <a:gd name="T11" fmla="*/ 45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3" h="587">
                <a:moveTo>
                  <a:pt x="2" y="457"/>
                </a:moveTo>
                <a:cubicBezTo>
                  <a:pt x="2" y="457"/>
                  <a:pt x="119" y="587"/>
                  <a:pt x="362" y="508"/>
                </a:cubicBezTo>
                <a:cubicBezTo>
                  <a:pt x="604" y="429"/>
                  <a:pt x="612" y="203"/>
                  <a:pt x="726" y="103"/>
                </a:cubicBezTo>
                <a:cubicBezTo>
                  <a:pt x="840" y="3"/>
                  <a:pt x="873" y="0"/>
                  <a:pt x="87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" y="456"/>
                  <a:pt x="2" y="457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Rectangle: Rounded Corners 731">
            <a:extLst>
              <a:ext uri="{FF2B5EF4-FFF2-40B4-BE49-F238E27FC236}">
                <a16:creationId xmlns:a16="http://schemas.microsoft.com/office/drawing/2014/main" id="{BEE33E7F-F8BA-42BB-B76D-C20837A28A10}"/>
              </a:ext>
            </a:extLst>
          </p:cNvPr>
          <p:cNvSpPr/>
          <p:nvPr/>
        </p:nvSpPr>
        <p:spPr>
          <a:xfrm>
            <a:off x="4961971" y="1436821"/>
            <a:ext cx="2676919" cy="528210"/>
          </a:xfrm>
          <a:prstGeom prst="roundRect">
            <a:avLst>
              <a:gd name="adj" fmla="val 50000"/>
            </a:avLst>
          </a:prstGeom>
          <a:pattFill prst="pct10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736">
            <a:extLst>
              <a:ext uri="{FF2B5EF4-FFF2-40B4-BE49-F238E27FC236}">
                <a16:creationId xmlns:a16="http://schemas.microsoft.com/office/drawing/2014/main" id="{D490E2BC-AAD5-4D8A-833D-20DFFBF4D590}"/>
              </a:ext>
            </a:extLst>
          </p:cNvPr>
          <p:cNvSpPr/>
          <p:nvPr/>
        </p:nvSpPr>
        <p:spPr>
          <a:xfrm>
            <a:off x="4806901" y="1411300"/>
            <a:ext cx="579252" cy="579252"/>
          </a:xfrm>
          <a:prstGeom prst="ellipse">
            <a:avLst/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735">
            <a:extLst>
              <a:ext uri="{FF2B5EF4-FFF2-40B4-BE49-F238E27FC236}">
                <a16:creationId xmlns:a16="http://schemas.microsoft.com/office/drawing/2014/main" id="{0669932B-ACCA-439B-8AB5-ECE246D8D094}"/>
              </a:ext>
            </a:extLst>
          </p:cNvPr>
          <p:cNvSpPr txBox="1"/>
          <p:nvPr/>
        </p:nvSpPr>
        <p:spPr>
          <a:xfrm>
            <a:off x="4881845" y="1547038"/>
            <a:ext cx="3895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</a:p>
        </p:txBody>
      </p:sp>
      <p:sp>
        <p:nvSpPr>
          <p:cNvPr id="14" name="Rectangle: Rounded Corners 739">
            <a:extLst>
              <a:ext uri="{FF2B5EF4-FFF2-40B4-BE49-F238E27FC236}">
                <a16:creationId xmlns:a16="http://schemas.microsoft.com/office/drawing/2014/main" id="{BB706F95-B63F-482A-91F9-E0E7ECD42E59}"/>
              </a:ext>
            </a:extLst>
          </p:cNvPr>
          <p:cNvSpPr/>
          <p:nvPr/>
        </p:nvSpPr>
        <p:spPr>
          <a:xfrm>
            <a:off x="8291507" y="1436821"/>
            <a:ext cx="2676919" cy="528210"/>
          </a:xfrm>
          <a:prstGeom prst="roundRect">
            <a:avLst>
              <a:gd name="adj" fmla="val 50000"/>
            </a:avLst>
          </a:prstGeom>
          <a:pattFill prst="pct10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Oval 744">
            <a:extLst>
              <a:ext uri="{FF2B5EF4-FFF2-40B4-BE49-F238E27FC236}">
                <a16:creationId xmlns:a16="http://schemas.microsoft.com/office/drawing/2014/main" id="{181245ED-6C06-417D-BA52-A79CC439E9E2}"/>
              </a:ext>
            </a:extLst>
          </p:cNvPr>
          <p:cNvSpPr/>
          <p:nvPr/>
        </p:nvSpPr>
        <p:spPr>
          <a:xfrm>
            <a:off x="8136437" y="1411300"/>
            <a:ext cx="579252" cy="579252"/>
          </a:xfrm>
          <a:prstGeom prst="ellipse">
            <a:avLst/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743">
            <a:extLst>
              <a:ext uri="{FF2B5EF4-FFF2-40B4-BE49-F238E27FC236}">
                <a16:creationId xmlns:a16="http://schemas.microsoft.com/office/drawing/2014/main" id="{A5EE80F4-091E-4C10-B96C-50C8731F2A56}"/>
              </a:ext>
            </a:extLst>
          </p:cNvPr>
          <p:cNvSpPr txBox="1"/>
          <p:nvPr/>
        </p:nvSpPr>
        <p:spPr>
          <a:xfrm>
            <a:off x="8211381" y="1547038"/>
            <a:ext cx="3895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</a:p>
        </p:txBody>
      </p:sp>
      <p:sp>
        <p:nvSpPr>
          <p:cNvPr id="22" name="Rectangle: Rounded Corners 747">
            <a:extLst>
              <a:ext uri="{FF2B5EF4-FFF2-40B4-BE49-F238E27FC236}">
                <a16:creationId xmlns:a16="http://schemas.microsoft.com/office/drawing/2014/main" id="{D09CFE2D-5999-4C13-A937-CB118B805F4D}"/>
              </a:ext>
            </a:extLst>
          </p:cNvPr>
          <p:cNvSpPr/>
          <p:nvPr/>
        </p:nvSpPr>
        <p:spPr>
          <a:xfrm>
            <a:off x="4961971" y="3368527"/>
            <a:ext cx="2676919" cy="528210"/>
          </a:xfrm>
          <a:prstGeom prst="roundRect">
            <a:avLst>
              <a:gd name="adj" fmla="val 50000"/>
            </a:avLst>
          </a:prstGeom>
          <a:pattFill prst="pct10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Oval 752">
            <a:extLst>
              <a:ext uri="{FF2B5EF4-FFF2-40B4-BE49-F238E27FC236}">
                <a16:creationId xmlns:a16="http://schemas.microsoft.com/office/drawing/2014/main" id="{1E06F9E8-C537-40E8-9B5C-73572C0C7C78}"/>
              </a:ext>
            </a:extLst>
          </p:cNvPr>
          <p:cNvSpPr/>
          <p:nvPr/>
        </p:nvSpPr>
        <p:spPr>
          <a:xfrm>
            <a:off x="4806901" y="3343006"/>
            <a:ext cx="579252" cy="579252"/>
          </a:xfrm>
          <a:prstGeom prst="ellipse">
            <a:avLst/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751">
            <a:extLst>
              <a:ext uri="{FF2B5EF4-FFF2-40B4-BE49-F238E27FC236}">
                <a16:creationId xmlns:a16="http://schemas.microsoft.com/office/drawing/2014/main" id="{9864C109-99FD-4B64-97ED-27BCDB2B50F4}"/>
              </a:ext>
            </a:extLst>
          </p:cNvPr>
          <p:cNvSpPr txBox="1"/>
          <p:nvPr/>
        </p:nvSpPr>
        <p:spPr>
          <a:xfrm>
            <a:off x="4881845" y="3478744"/>
            <a:ext cx="3895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</a:p>
        </p:txBody>
      </p:sp>
      <p:sp>
        <p:nvSpPr>
          <p:cNvPr id="30" name="Rectangle: Rounded Corners 755">
            <a:extLst>
              <a:ext uri="{FF2B5EF4-FFF2-40B4-BE49-F238E27FC236}">
                <a16:creationId xmlns:a16="http://schemas.microsoft.com/office/drawing/2014/main" id="{1384A155-4E98-46C8-84B5-FCD294C77E49}"/>
              </a:ext>
            </a:extLst>
          </p:cNvPr>
          <p:cNvSpPr/>
          <p:nvPr/>
        </p:nvSpPr>
        <p:spPr>
          <a:xfrm>
            <a:off x="8291507" y="3368527"/>
            <a:ext cx="2676919" cy="528210"/>
          </a:xfrm>
          <a:prstGeom prst="roundRect">
            <a:avLst>
              <a:gd name="adj" fmla="val 50000"/>
            </a:avLst>
          </a:prstGeom>
          <a:pattFill prst="pct10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Oval 760">
            <a:extLst>
              <a:ext uri="{FF2B5EF4-FFF2-40B4-BE49-F238E27FC236}">
                <a16:creationId xmlns:a16="http://schemas.microsoft.com/office/drawing/2014/main" id="{B318A089-B547-4A0F-A543-F26D6C0D5EE9}"/>
              </a:ext>
            </a:extLst>
          </p:cNvPr>
          <p:cNvSpPr/>
          <p:nvPr/>
        </p:nvSpPr>
        <p:spPr>
          <a:xfrm>
            <a:off x="8136437" y="3343006"/>
            <a:ext cx="579252" cy="579252"/>
          </a:xfrm>
          <a:prstGeom prst="ellipse">
            <a:avLst/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Box 759">
            <a:extLst>
              <a:ext uri="{FF2B5EF4-FFF2-40B4-BE49-F238E27FC236}">
                <a16:creationId xmlns:a16="http://schemas.microsoft.com/office/drawing/2014/main" id="{0740F689-30B4-4A11-AF62-D11943F8AFC7}"/>
              </a:ext>
            </a:extLst>
          </p:cNvPr>
          <p:cNvSpPr txBox="1"/>
          <p:nvPr/>
        </p:nvSpPr>
        <p:spPr>
          <a:xfrm>
            <a:off x="8211381" y="3478744"/>
            <a:ext cx="3895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87FD1EA-0BA1-4666-A86D-05E1BB8F4574}"/>
              </a:ext>
            </a:extLst>
          </p:cNvPr>
          <p:cNvSpPr txBox="1"/>
          <p:nvPr/>
        </p:nvSpPr>
        <p:spPr>
          <a:xfrm>
            <a:off x="5506544" y="1547038"/>
            <a:ext cx="175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D48DEDE-5A39-4DD3-A5C0-746AD64C37AB}"/>
              </a:ext>
            </a:extLst>
          </p:cNvPr>
          <p:cNvSpPr txBox="1"/>
          <p:nvPr/>
        </p:nvSpPr>
        <p:spPr>
          <a:xfrm>
            <a:off x="8918528" y="1532630"/>
            <a:ext cx="175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A358BD5-8C47-4CBE-B44C-1A4F6C872E2C}"/>
              </a:ext>
            </a:extLst>
          </p:cNvPr>
          <p:cNvSpPr txBox="1"/>
          <p:nvPr/>
        </p:nvSpPr>
        <p:spPr>
          <a:xfrm>
            <a:off x="5461097" y="3421217"/>
            <a:ext cx="175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BAA345A-AE7E-43FD-B3DA-47877E725AEB}"/>
              </a:ext>
            </a:extLst>
          </p:cNvPr>
          <p:cNvSpPr txBox="1"/>
          <p:nvPr/>
        </p:nvSpPr>
        <p:spPr>
          <a:xfrm>
            <a:off x="8895642" y="3476092"/>
            <a:ext cx="175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658D414-9CDF-453E-8E73-8B73FFB86424}"/>
              </a:ext>
            </a:extLst>
          </p:cNvPr>
          <p:cNvSpPr txBox="1"/>
          <p:nvPr/>
        </p:nvSpPr>
        <p:spPr>
          <a:xfrm>
            <a:off x="5283762" y="2228308"/>
            <a:ext cx="238712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technically sound</a:t>
            </a: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D532912-6B7F-4359-AAE6-72A798AB9033}"/>
              </a:ext>
            </a:extLst>
          </p:cNvPr>
          <p:cNvSpPr txBox="1"/>
          <p:nvPr/>
        </p:nvSpPr>
        <p:spPr>
          <a:xfrm>
            <a:off x="8291507" y="2171004"/>
            <a:ext cx="238712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technically sound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B0CD700-5546-4165-A432-6FA36FCCB3E5}"/>
              </a:ext>
            </a:extLst>
          </p:cNvPr>
          <p:cNvSpPr txBox="1"/>
          <p:nvPr/>
        </p:nvSpPr>
        <p:spPr>
          <a:xfrm>
            <a:off x="5188749" y="4152779"/>
            <a:ext cx="238712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technically sound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FD8CB82-8834-43DE-9D0D-C585127B284F}"/>
              </a:ext>
            </a:extLst>
          </p:cNvPr>
          <p:cNvSpPr txBox="1"/>
          <p:nvPr/>
        </p:nvSpPr>
        <p:spPr>
          <a:xfrm>
            <a:off x="8291507" y="4152779"/>
            <a:ext cx="2387124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technically sound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A707EA3-DA6C-433D-AD89-DBAB94647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8" y="2019150"/>
            <a:ext cx="4744827" cy="47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6">
            <a:extLst>
              <a:ext uri="{FF2B5EF4-FFF2-40B4-BE49-F238E27FC236}">
                <a16:creationId xmlns:a16="http://schemas.microsoft.com/office/drawing/2014/main" id="{432BAC00-2E8E-4D4D-BE16-6A4E92AB1DAC}"/>
              </a:ext>
            </a:extLst>
          </p:cNvPr>
          <p:cNvSpPr/>
          <p:nvPr/>
        </p:nvSpPr>
        <p:spPr>
          <a:xfrm rot="20369329" flipH="1">
            <a:off x="8856191" y="3791500"/>
            <a:ext cx="3768445" cy="2485058"/>
          </a:xfrm>
          <a:custGeom>
            <a:avLst/>
            <a:gdLst>
              <a:gd name="connsiteX0" fmla="*/ 398382 w 3768445"/>
              <a:gd name="connsiteY0" fmla="*/ 51193 h 2485058"/>
              <a:gd name="connsiteX1" fmla="*/ 52580 w 3768445"/>
              <a:gd name="connsiteY1" fmla="*/ 288307 h 2485058"/>
              <a:gd name="connsiteX2" fmla="*/ 0 w 3768445"/>
              <a:gd name="connsiteY2" fmla="*/ 348714 h 2485058"/>
              <a:gd name="connsiteX3" fmla="*/ 687659 w 3768445"/>
              <a:gd name="connsiteY3" fmla="*/ 2186847 h 2485058"/>
              <a:gd name="connsiteX4" fmla="*/ 773638 w 3768445"/>
              <a:gd name="connsiteY4" fmla="*/ 2222680 h 2485058"/>
              <a:gd name="connsiteX5" fmla="*/ 1459990 w 3768445"/>
              <a:gd name="connsiteY5" fmla="*/ 2394437 h 2485058"/>
              <a:gd name="connsiteX6" fmla="*/ 2275671 w 3768445"/>
              <a:gd name="connsiteY6" fmla="*/ 2484909 h 2485058"/>
              <a:gd name="connsiteX7" fmla="*/ 3064644 w 3768445"/>
              <a:gd name="connsiteY7" fmla="*/ 2304969 h 2485058"/>
              <a:gd name="connsiteX8" fmla="*/ 3766819 w 3768445"/>
              <a:gd name="connsiteY8" fmla="*/ 1116761 h 2485058"/>
              <a:gd name="connsiteX9" fmla="*/ 3682246 w 3768445"/>
              <a:gd name="connsiteY9" fmla="*/ 559850 h 2485058"/>
              <a:gd name="connsiteX10" fmla="*/ 3300557 w 3768445"/>
              <a:gd name="connsiteY10" fmla="*/ 124576 h 2485058"/>
              <a:gd name="connsiteX11" fmla="*/ 2537178 w 3768445"/>
              <a:gd name="connsiteY11" fmla="*/ 37119 h 2485058"/>
              <a:gd name="connsiteX12" fmla="*/ 1857259 w 3768445"/>
              <a:gd name="connsiteY12" fmla="*/ 275364 h 2485058"/>
              <a:gd name="connsiteX13" fmla="*/ 1750430 w 3768445"/>
              <a:gd name="connsiteY13" fmla="*/ 299490 h 2485058"/>
              <a:gd name="connsiteX14" fmla="*/ 1067173 w 3768445"/>
              <a:gd name="connsiteY14" fmla="*/ 93413 h 2485058"/>
              <a:gd name="connsiteX15" fmla="*/ 398382 w 3768445"/>
              <a:gd name="connsiteY15" fmla="*/ 51193 h 248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68445" h="2485058">
                <a:moveTo>
                  <a:pt x="398382" y="51193"/>
                </a:moveTo>
                <a:cubicBezTo>
                  <a:pt x="275418" y="97434"/>
                  <a:pt x="152732" y="184137"/>
                  <a:pt x="52580" y="288307"/>
                </a:cubicBezTo>
                <a:lnTo>
                  <a:pt x="0" y="348714"/>
                </a:lnTo>
                <a:lnTo>
                  <a:pt x="687659" y="2186847"/>
                </a:lnTo>
                <a:lnTo>
                  <a:pt x="773638" y="2222680"/>
                </a:lnTo>
                <a:cubicBezTo>
                  <a:pt x="993659" y="2301702"/>
                  <a:pt x="1227137" y="2351462"/>
                  <a:pt x="1459990" y="2394437"/>
                </a:cubicBezTo>
                <a:cubicBezTo>
                  <a:pt x="1729287" y="2444700"/>
                  <a:pt x="2000809" y="2487926"/>
                  <a:pt x="2275671" y="2484909"/>
                </a:cubicBezTo>
                <a:cubicBezTo>
                  <a:pt x="2550531" y="2481894"/>
                  <a:pt x="2828731" y="2431631"/>
                  <a:pt x="3064644" y="2304969"/>
                </a:cubicBezTo>
                <a:cubicBezTo>
                  <a:pt x="3509763" y="2065719"/>
                  <a:pt x="3741225" y="1584203"/>
                  <a:pt x="3766819" y="1116761"/>
                </a:cubicBezTo>
                <a:cubicBezTo>
                  <a:pt x="3774608" y="927773"/>
                  <a:pt x="3755691" y="736775"/>
                  <a:pt x="3682246" y="559850"/>
                </a:cubicBezTo>
                <a:cubicBezTo>
                  <a:pt x="3608802" y="382926"/>
                  <a:pt x="3478604" y="223091"/>
                  <a:pt x="3300557" y="124576"/>
                </a:cubicBezTo>
                <a:cubicBezTo>
                  <a:pt x="3075772" y="1935"/>
                  <a:pt x="2794234" y="-11133"/>
                  <a:pt x="2537178" y="37119"/>
                </a:cubicBezTo>
                <a:cubicBezTo>
                  <a:pt x="2299040" y="82355"/>
                  <a:pt x="2075368" y="177854"/>
                  <a:pt x="1857259" y="275364"/>
                </a:cubicBezTo>
                <a:cubicBezTo>
                  <a:pt x="1823875" y="290443"/>
                  <a:pt x="1787153" y="298485"/>
                  <a:pt x="1750430" y="299490"/>
                </a:cubicBezTo>
                <a:cubicBezTo>
                  <a:pt x="1507841" y="317585"/>
                  <a:pt x="1283055" y="195949"/>
                  <a:pt x="1067173" y="93413"/>
                </a:cubicBezTo>
                <a:cubicBezTo>
                  <a:pt x="851290" y="-9123"/>
                  <a:pt x="623167" y="-33249"/>
                  <a:pt x="398382" y="51193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437F518F-5CB8-4342-9343-66ABA3401AEB}"/>
              </a:ext>
            </a:extLst>
          </p:cNvPr>
          <p:cNvSpPr/>
          <p:nvPr/>
        </p:nvSpPr>
        <p:spPr>
          <a:xfrm>
            <a:off x="1678330" y="1808269"/>
            <a:ext cx="9997734" cy="3808102"/>
          </a:xfrm>
          <a:prstGeom prst="roundRect">
            <a:avLst>
              <a:gd name="adj" fmla="val 9861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Oval 74">
            <a:extLst>
              <a:ext uri="{FF2B5EF4-FFF2-40B4-BE49-F238E27FC236}">
                <a16:creationId xmlns:a16="http://schemas.microsoft.com/office/drawing/2014/main" id="{6421A9CD-F01C-4801-81AB-58FC22232FAC}"/>
              </a:ext>
            </a:extLst>
          </p:cNvPr>
          <p:cNvSpPr/>
          <p:nvPr/>
        </p:nvSpPr>
        <p:spPr>
          <a:xfrm>
            <a:off x="10696941" y="1534566"/>
            <a:ext cx="547406" cy="547406"/>
          </a:xfrm>
          <a:prstGeom prst="ellipse">
            <a:avLst/>
          </a:prstGeom>
          <a:noFill/>
          <a:ln w="165100" cap="flat" cmpd="sng" algn="ctr">
            <a:solidFill>
              <a:srgbClr val="F3C54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 84">
            <a:extLst>
              <a:ext uri="{FF2B5EF4-FFF2-40B4-BE49-F238E27FC236}">
                <a16:creationId xmlns:a16="http://schemas.microsoft.com/office/drawing/2014/main" id="{3A34FA3C-49E6-455B-A641-B9AD2730D1FD}"/>
              </a:ext>
            </a:extLst>
          </p:cNvPr>
          <p:cNvSpPr/>
          <p:nvPr/>
        </p:nvSpPr>
        <p:spPr>
          <a:xfrm rot="20369329" flipH="1">
            <a:off x="-264421" y="1829170"/>
            <a:ext cx="5915781" cy="3741454"/>
          </a:xfrm>
          <a:custGeom>
            <a:avLst/>
            <a:gdLst>
              <a:gd name="connsiteX0" fmla="*/ 905513 w 5915781"/>
              <a:gd name="connsiteY0" fmla="*/ 77075 h 3741454"/>
              <a:gd name="connsiteX1" fmla="*/ 67810 w 5915781"/>
              <a:gd name="connsiteY1" fmla="*/ 948844 h 3741454"/>
              <a:gd name="connsiteX2" fmla="*/ 191790 w 5915781"/>
              <a:gd name="connsiteY2" fmla="*/ 2288282 h 3741454"/>
              <a:gd name="connsiteX3" fmla="*/ 1146771 w 5915781"/>
              <a:gd name="connsiteY3" fmla="*/ 3211509 h 3741454"/>
              <a:gd name="connsiteX4" fmla="*/ 2503850 w 5915781"/>
              <a:gd name="connsiteY4" fmla="*/ 3605017 h 3741454"/>
              <a:gd name="connsiteX5" fmla="*/ 3731923 w 5915781"/>
              <a:gd name="connsiteY5" fmla="*/ 3741230 h 3741454"/>
              <a:gd name="connsiteX6" fmla="*/ 4919786 w 5915781"/>
              <a:gd name="connsiteY6" fmla="*/ 3470316 h 3741454"/>
              <a:gd name="connsiteX7" fmla="*/ 5889767 w 5915781"/>
              <a:gd name="connsiteY7" fmla="*/ 2207145 h 3741454"/>
              <a:gd name="connsiteX8" fmla="*/ 5915781 w 5915781"/>
              <a:gd name="connsiteY8" fmla="*/ 2090203 h 3741454"/>
              <a:gd name="connsiteX9" fmla="*/ 5188775 w 5915781"/>
              <a:gd name="connsiteY9" fmla="*/ 146894 h 3741454"/>
              <a:gd name="connsiteX10" fmla="*/ 5144294 w 5915781"/>
              <a:gd name="connsiteY10" fmla="*/ 125908 h 3741454"/>
              <a:gd name="connsiteX11" fmla="*/ 4125644 w 5915781"/>
              <a:gd name="connsiteY11" fmla="*/ 55886 h 3741454"/>
              <a:gd name="connsiteX12" fmla="*/ 3101970 w 5915781"/>
              <a:gd name="connsiteY12" fmla="*/ 414582 h 3741454"/>
              <a:gd name="connsiteX13" fmla="*/ 2941131 w 5915781"/>
              <a:gd name="connsiteY13" fmla="*/ 450906 h 3741454"/>
              <a:gd name="connsiteX14" fmla="*/ 1912432 w 5915781"/>
              <a:gd name="connsiteY14" fmla="*/ 140641 h 3741454"/>
              <a:gd name="connsiteX15" fmla="*/ 905513 w 5915781"/>
              <a:gd name="connsiteY15" fmla="*/ 77075 h 374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15781" h="3741454">
                <a:moveTo>
                  <a:pt x="905513" y="77075"/>
                </a:moveTo>
                <a:cubicBezTo>
                  <a:pt x="535249" y="216315"/>
                  <a:pt x="166659" y="599228"/>
                  <a:pt x="67810" y="948844"/>
                </a:cubicBezTo>
                <a:cubicBezTo>
                  <a:pt x="-64546" y="1418025"/>
                  <a:pt x="7496" y="1832721"/>
                  <a:pt x="191790" y="2288282"/>
                </a:cubicBezTo>
                <a:cubicBezTo>
                  <a:pt x="354305" y="2692383"/>
                  <a:pt x="726245" y="3008702"/>
                  <a:pt x="1146771" y="3211509"/>
                </a:cubicBezTo>
                <a:cubicBezTo>
                  <a:pt x="1567299" y="3414317"/>
                  <a:pt x="2036412" y="3518748"/>
                  <a:pt x="2503850" y="3605017"/>
                </a:cubicBezTo>
                <a:cubicBezTo>
                  <a:pt x="2909298" y="3680690"/>
                  <a:pt x="3318097" y="3745771"/>
                  <a:pt x="3731923" y="3741230"/>
                </a:cubicBezTo>
                <a:cubicBezTo>
                  <a:pt x="4145748" y="3736690"/>
                  <a:pt x="4564600" y="3661016"/>
                  <a:pt x="4919786" y="3470316"/>
                </a:cubicBezTo>
                <a:cubicBezTo>
                  <a:pt x="5422408" y="3200159"/>
                  <a:pt x="5744085" y="2724828"/>
                  <a:pt x="5889767" y="2207145"/>
                </a:cubicBezTo>
                <a:lnTo>
                  <a:pt x="5915781" y="2090203"/>
                </a:lnTo>
                <a:lnTo>
                  <a:pt x="5188775" y="146894"/>
                </a:lnTo>
                <a:lnTo>
                  <a:pt x="5144294" y="125908"/>
                </a:lnTo>
                <a:cubicBezTo>
                  <a:pt x="4831146" y="-563"/>
                  <a:pt x="4464285" y="-7681"/>
                  <a:pt x="4125644" y="55886"/>
                </a:cubicBezTo>
                <a:cubicBezTo>
                  <a:pt x="3767106" y="123993"/>
                  <a:pt x="3430350" y="267774"/>
                  <a:pt x="3101970" y="414582"/>
                </a:cubicBezTo>
                <a:cubicBezTo>
                  <a:pt x="3051708" y="437285"/>
                  <a:pt x="2996420" y="449393"/>
                  <a:pt x="2941131" y="450906"/>
                </a:cubicBezTo>
                <a:cubicBezTo>
                  <a:pt x="2575893" y="478149"/>
                  <a:pt x="2237460" y="295017"/>
                  <a:pt x="1912432" y="140641"/>
                </a:cubicBezTo>
                <a:cubicBezTo>
                  <a:pt x="1587404" y="-13735"/>
                  <a:pt x="1243945" y="-50059"/>
                  <a:pt x="905513" y="77075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CFEB08F-09C1-4AD9-A3CF-2A4DF48624D0}"/>
              </a:ext>
            </a:extLst>
          </p:cNvPr>
          <p:cNvGrpSpPr/>
          <p:nvPr/>
        </p:nvGrpSpPr>
        <p:grpSpPr>
          <a:xfrm>
            <a:off x="385689" y="390405"/>
            <a:ext cx="3121440" cy="781051"/>
            <a:chOff x="385689" y="390405"/>
            <a:chExt cx="3121440" cy="781051"/>
          </a:xfrm>
        </p:grpSpPr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F7CF0DD2-BD3F-4DEF-B0D8-0CB623B55B17}"/>
                </a:ext>
              </a:extLst>
            </p:cNvPr>
            <p:cNvSpPr/>
            <p:nvPr/>
          </p:nvSpPr>
          <p:spPr>
            <a:xfrm>
              <a:off x="385689" y="390405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DD957B-BE6F-4271-BF92-1B7ABE55EC8D}"/>
                </a:ext>
              </a:extLst>
            </p:cNvPr>
            <p:cNvSpPr/>
            <p:nvPr/>
          </p:nvSpPr>
          <p:spPr>
            <a:xfrm>
              <a:off x="385689" y="390406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C7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A9C4A32-58CC-4DC0-97DA-33E11BD263C3}"/>
                </a:ext>
              </a:extLst>
            </p:cNvPr>
            <p:cNvSpPr txBox="1"/>
            <p:nvPr/>
          </p:nvSpPr>
          <p:spPr>
            <a:xfrm>
              <a:off x="1284158" y="580875"/>
              <a:ext cx="2068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0" name="í$líḍê">
              <a:extLst>
                <a:ext uri="{FF2B5EF4-FFF2-40B4-BE49-F238E27FC236}">
                  <a16:creationId xmlns:a16="http://schemas.microsoft.com/office/drawing/2014/main" id="{B9392B4B-984F-4047-A4EA-3828F1C64C3B}"/>
                </a:ext>
              </a:extLst>
            </p:cNvPr>
            <p:cNvSpPr/>
            <p:nvPr/>
          </p:nvSpPr>
          <p:spPr>
            <a:xfrm>
              <a:off x="608298" y="604025"/>
              <a:ext cx="306104" cy="335537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iSḻîḑè">
            <a:extLst>
              <a:ext uri="{FF2B5EF4-FFF2-40B4-BE49-F238E27FC236}">
                <a16:creationId xmlns:a16="http://schemas.microsoft.com/office/drawing/2014/main" id="{C060BAFF-26E7-4D4E-9872-F61D820C365C}"/>
              </a:ext>
            </a:extLst>
          </p:cNvPr>
          <p:cNvSpPr/>
          <p:nvPr/>
        </p:nvSpPr>
        <p:spPr>
          <a:xfrm>
            <a:off x="2394987" y="2764329"/>
            <a:ext cx="2693058" cy="454316"/>
          </a:xfrm>
          <a:prstGeom prst="flowChartAlternateProcess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BCAFB6E-0984-45A3-9F4F-5A62F02C165D}"/>
              </a:ext>
            </a:extLst>
          </p:cNvPr>
          <p:cNvCxnSpPr>
            <a:cxnSpLocks/>
          </p:cNvCxnSpPr>
          <p:nvPr/>
        </p:nvCxnSpPr>
        <p:spPr>
          <a:xfrm>
            <a:off x="2394989" y="3035033"/>
            <a:ext cx="0" cy="1931302"/>
          </a:xfrm>
          <a:prstGeom prst="line">
            <a:avLst/>
          </a:prstGeom>
          <a:ln w="3175" cap="rnd">
            <a:solidFill>
              <a:schemeClr val="tx1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79D4CF6D-22B1-4E44-B8F4-E26ACFE17D12}"/>
              </a:ext>
            </a:extLst>
          </p:cNvPr>
          <p:cNvSpPr txBox="1"/>
          <p:nvPr/>
        </p:nvSpPr>
        <p:spPr>
          <a:xfrm>
            <a:off x="2992404" y="2837598"/>
            <a:ext cx="1472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ED0D6A4-8371-4FC8-A8DB-61BB39421259}"/>
              </a:ext>
            </a:extLst>
          </p:cNvPr>
          <p:cNvSpPr txBox="1"/>
          <p:nvPr/>
        </p:nvSpPr>
        <p:spPr>
          <a:xfrm>
            <a:off x="2804320" y="3470419"/>
            <a:ext cx="2036222" cy="1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 portals with</a:t>
            </a:r>
          </a:p>
        </p:txBody>
      </p:sp>
      <p:sp>
        <p:nvSpPr>
          <p:cNvPr id="15" name="iSḻîḑè">
            <a:extLst>
              <a:ext uri="{FF2B5EF4-FFF2-40B4-BE49-F238E27FC236}">
                <a16:creationId xmlns:a16="http://schemas.microsoft.com/office/drawing/2014/main" id="{A84A599C-78DA-4C02-9EF8-BA35DBA407ED}"/>
              </a:ext>
            </a:extLst>
          </p:cNvPr>
          <p:cNvSpPr/>
          <p:nvPr/>
        </p:nvSpPr>
        <p:spPr>
          <a:xfrm>
            <a:off x="5352357" y="2764329"/>
            <a:ext cx="2693058" cy="454316"/>
          </a:xfrm>
          <a:prstGeom prst="flowChartAlternateProcess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C7AE7C0-959F-4ABB-829B-ED1612B18743}"/>
              </a:ext>
            </a:extLst>
          </p:cNvPr>
          <p:cNvCxnSpPr>
            <a:cxnSpLocks/>
          </p:cNvCxnSpPr>
          <p:nvPr/>
        </p:nvCxnSpPr>
        <p:spPr>
          <a:xfrm>
            <a:off x="5352359" y="3035033"/>
            <a:ext cx="0" cy="1931302"/>
          </a:xfrm>
          <a:prstGeom prst="line">
            <a:avLst/>
          </a:prstGeom>
          <a:ln w="3175" cap="rnd">
            <a:solidFill>
              <a:schemeClr val="tx1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37BD8DF3-A927-4352-A932-74B8007B6FEA}"/>
              </a:ext>
            </a:extLst>
          </p:cNvPr>
          <p:cNvSpPr txBox="1"/>
          <p:nvPr/>
        </p:nvSpPr>
        <p:spPr>
          <a:xfrm>
            <a:off x="5949774" y="2837598"/>
            <a:ext cx="1472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63A3E0A-9356-474D-B16A-630C663FB12D}"/>
              </a:ext>
            </a:extLst>
          </p:cNvPr>
          <p:cNvSpPr txBox="1"/>
          <p:nvPr/>
        </p:nvSpPr>
        <p:spPr>
          <a:xfrm>
            <a:off x="5761690" y="3470419"/>
            <a:ext cx="2036222" cy="1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 portals with</a:t>
            </a:r>
          </a:p>
        </p:txBody>
      </p:sp>
      <p:sp>
        <p:nvSpPr>
          <p:cNvPr id="19" name="iSḻîḑè">
            <a:extLst>
              <a:ext uri="{FF2B5EF4-FFF2-40B4-BE49-F238E27FC236}">
                <a16:creationId xmlns:a16="http://schemas.microsoft.com/office/drawing/2014/main" id="{D743536A-9EEB-4185-B9D9-CE4394C93FE7}"/>
              </a:ext>
            </a:extLst>
          </p:cNvPr>
          <p:cNvSpPr/>
          <p:nvPr/>
        </p:nvSpPr>
        <p:spPr>
          <a:xfrm>
            <a:off x="8234585" y="2745806"/>
            <a:ext cx="2693058" cy="454316"/>
          </a:xfrm>
          <a:prstGeom prst="flowChartAlternateProcess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C8BBA4F-408F-4687-BC34-01C336E8A8DB}"/>
              </a:ext>
            </a:extLst>
          </p:cNvPr>
          <p:cNvCxnSpPr>
            <a:cxnSpLocks/>
          </p:cNvCxnSpPr>
          <p:nvPr/>
        </p:nvCxnSpPr>
        <p:spPr>
          <a:xfrm>
            <a:off x="8234587" y="3016510"/>
            <a:ext cx="0" cy="1931302"/>
          </a:xfrm>
          <a:prstGeom prst="line">
            <a:avLst/>
          </a:prstGeom>
          <a:ln w="3175" cap="rnd">
            <a:solidFill>
              <a:schemeClr val="tx1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2E753929-F897-4DD6-91CF-BAE4627EC677}"/>
              </a:ext>
            </a:extLst>
          </p:cNvPr>
          <p:cNvSpPr txBox="1"/>
          <p:nvPr/>
        </p:nvSpPr>
        <p:spPr>
          <a:xfrm>
            <a:off x="8832002" y="2819075"/>
            <a:ext cx="1472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C7ADF97-33E8-40A2-AC05-6D2586300EBE}"/>
              </a:ext>
            </a:extLst>
          </p:cNvPr>
          <p:cNvSpPr txBox="1"/>
          <p:nvPr/>
        </p:nvSpPr>
        <p:spPr>
          <a:xfrm>
            <a:off x="8643918" y="3451896"/>
            <a:ext cx="2036222" cy="1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 portals with</a:t>
            </a:r>
          </a:p>
        </p:txBody>
      </p:sp>
    </p:spTree>
    <p:extLst>
      <p:ext uri="{BB962C8B-B14F-4D97-AF65-F5344CB8AC3E}">
        <p14:creationId xmlns:p14="http://schemas.microsoft.com/office/powerpoint/2010/main" val="6657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7" grpId="0"/>
      <p:bldP spid="18" grpId="0" animBg="1"/>
      <p:bldP spid="21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00">
            <a:extLst>
              <a:ext uri="{FF2B5EF4-FFF2-40B4-BE49-F238E27FC236}">
                <a16:creationId xmlns:a16="http://schemas.microsoft.com/office/drawing/2014/main" id="{250B5A1E-238A-4811-9A04-8968DC388515}"/>
              </a:ext>
            </a:extLst>
          </p:cNvPr>
          <p:cNvSpPr/>
          <p:nvPr/>
        </p:nvSpPr>
        <p:spPr>
          <a:xfrm>
            <a:off x="847040" y="1804712"/>
            <a:ext cx="5795569" cy="3924604"/>
          </a:xfrm>
          <a:prstGeom prst="roundRect">
            <a:avLst/>
          </a:prstGeom>
          <a:pattFill prst="pct5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57D5B25B-A1B3-4A02-8AC2-62F7479545D9}"/>
              </a:ext>
            </a:extLst>
          </p:cNvPr>
          <p:cNvSpPr/>
          <p:nvPr/>
        </p:nvSpPr>
        <p:spPr>
          <a:xfrm>
            <a:off x="1648992" y="2373700"/>
            <a:ext cx="3595473" cy="58005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510">
            <a:extLst>
              <a:ext uri="{FF2B5EF4-FFF2-40B4-BE49-F238E27FC236}">
                <a16:creationId xmlns:a16="http://schemas.microsoft.com/office/drawing/2014/main" id="{5B019125-E957-4F2A-BD9C-7C906F734A84}"/>
              </a:ext>
            </a:extLst>
          </p:cNvPr>
          <p:cNvSpPr/>
          <p:nvPr/>
        </p:nvSpPr>
        <p:spPr>
          <a:xfrm>
            <a:off x="1333201" y="2249604"/>
            <a:ext cx="785612" cy="785612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Star: 5 Points 506">
            <a:extLst>
              <a:ext uri="{FF2B5EF4-FFF2-40B4-BE49-F238E27FC236}">
                <a16:creationId xmlns:a16="http://schemas.microsoft.com/office/drawing/2014/main" id="{042DBA9F-71D6-4EE3-AF44-31785060E75C}"/>
              </a:ext>
            </a:extLst>
          </p:cNvPr>
          <p:cNvSpPr/>
          <p:nvPr/>
        </p:nvSpPr>
        <p:spPr>
          <a:xfrm>
            <a:off x="2222008" y="2460157"/>
            <a:ext cx="364507" cy="364507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Star: 5 Points 514">
            <a:extLst>
              <a:ext uri="{FF2B5EF4-FFF2-40B4-BE49-F238E27FC236}">
                <a16:creationId xmlns:a16="http://schemas.microsoft.com/office/drawing/2014/main" id="{962CCF89-BC60-490C-AB71-2DC05A21D66E}"/>
              </a:ext>
            </a:extLst>
          </p:cNvPr>
          <p:cNvSpPr/>
          <p:nvPr/>
        </p:nvSpPr>
        <p:spPr>
          <a:xfrm>
            <a:off x="2809930" y="2460157"/>
            <a:ext cx="364507" cy="364507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tar: 5 Points 518">
            <a:extLst>
              <a:ext uri="{FF2B5EF4-FFF2-40B4-BE49-F238E27FC236}">
                <a16:creationId xmlns:a16="http://schemas.microsoft.com/office/drawing/2014/main" id="{EDF21BFC-451B-4A73-8109-93B9AE8ABFF4}"/>
              </a:ext>
            </a:extLst>
          </p:cNvPr>
          <p:cNvSpPr/>
          <p:nvPr/>
        </p:nvSpPr>
        <p:spPr>
          <a:xfrm>
            <a:off x="3439825" y="2460157"/>
            <a:ext cx="364507" cy="364507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Star: 5 Points 522">
            <a:extLst>
              <a:ext uri="{FF2B5EF4-FFF2-40B4-BE49-F238E27FC236}">
                <a16:creationId xmlns:a16="http://schemas.microsoft.com/office/drawing/2014/main" id="{B60C9616-5A66-429A-9E1D-1B1BA115056F}"/>
              </a:ext>
            </a:extLst>
          </p:cNvPr>
          <p:cNvSpPr/>
          <p:nvPr/>
        </p:nvSpPr>
        <p:spPr>
          <a:xfrm>
            <a:off x="4027747" y="2460157"/>
            <a:ext cx="364507" cy="364507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Star: 5 Points 592">
            <a:extLst>
              <a:ext uri="{FF2B5EF4-FFF2-40B4-BE49-F238E27FC236}">
                <a16:creationId xmlns:a16="http://schemas.microsoft.com/office/drawing/2014/main" id="{DEF35609-7FD1-4FF0-A945-1C22EF3A81FE}"/>
              </a:ext>
            </a:extLst>
          </p:cNvPr>
          <p:cNvSpPr/>
          <p:nvPr/>
        </p:nvSpPr>
        <p:spPr>
          <a:xfrm>
            <a:off x="4615669" y="2460157"/>
            <a:ext cx="364507" cy="364507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643">
            <a:extLst>
              <a:ext uri="{FF2B5EF4-FFF2-40B4-BE49-F238E27FC236}">
                <a16:creationId xmlns:a16="http://schemas.microsoft.com/office/drawing/2014/main" id="{3A020C3D-8D5C-404B-8D16-8885E006C12A}"/>
              </a:ext>
            </a:extLst>
          </p:cNvPr>
          <p:cNvSpPr txBox="1"/>
          <p:nvPr/>
        </p:nvSpPr>
        <p:spPr>
          <a:xfrm>
            <a:off x="5455266" y="2457744"/>
            <a:ext cx="854401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914400"/>
            <a:r>
              <a:rPr lang="en-ID" sz="2400" b="1" dirty="0">
                <a:solidFill>
                  <a:prstClr val="black"/>
                </a:solidFill>
                <a:cs typeface="+mn-ea"/>
                <a:sym typeface="+mn-lt"/>
              </a:rPr>
              <a:t>100%</a:t>
            </a: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EF895B15-861D-48F5-BE4E-B0EDA43E1D6B}"/>
              </a:ext>
            </a:extLst>
          </p:cNvPr>
          <p:cNvSpPr/>
          <p:nvPr/>
        </p:nvSpPr>
        <p:spPr>
          <a:xfrm>
            <a:off x="1648992" y="3415469"/>
            <a:ext cx="3595473" cy="58005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Oval 681">
            <a:extLst>
              <a:ext uri="{FF2B5EF4-FFF2-40B4-BE49-F238E27FC236}">
                <a16:creationId xmlns:a16="http://schemas.microsoft.com/office/drawing/2014/main" id="{AA5AF8AA-E2F9-43EE-96B1-81223F01C8D7}"/>
              </a:ext>
            </a:extLst>
          </p:cNvPr>
          <p:cNvSpPr/>
          <p:nvPr/>
        </p:nvSpPr>
        <p:spPr>
          <a:xfrm>
            <a:off x="1333201" y="3291373"/>
            <a:ext cx="785612" cy="785612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9" name="Star: 5 Points 679">
            <a:extLst>
              <a:ext uri="{FF2B5EF4-FFF2-40B4-BE49-F238E27FC236}">
                <a16:creationId xmlns:a16="http://schemas.microsoft.com/office/drawing/2014/main" id="{D0C81AA5-C227-4C51-BDA6-022568EFFDB9}"/>
              </a:ext>
            </a:extLst>
          </p:cNvPr>
          <p:cNvSpPr/>
          <p:nvPr/>
        </p:nvSpPr>
        <p:spPr>
          <a:xfrm>
            <a:off x="2222008" y="3501926"/>
            <a:ext cx="364507" cy="364507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Star: 5 Points 677">
            <a:extLst>
              <a:ext uri="{FF2B5EF4-FFF2-40B4-BE49-F238E27FC236}">
                <a16:creationId xmlns:a16="http://schemas.microsoft.com/office/drawing/2014/main" id="{FBAC920F-EBA0-4A24-BC8A-55EE50021D64}"/>
              </a:ext>
            </a:extLst>
          </p:cNvPr>
          <p:cNvSpPr/>
          <p:nvPr/>
        </p:nvSpPr>
        <p:spPr>
          <a:xfrm>
            <a:off x="2809930" y="3501926"/>
            <a:ext cx="364507" cy="364507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Star: 5 Points 674">
            <a:extLst>
              <a:ext uri="{FF2B5EF4-FFF2-40B4-BE49-F238E27FC236}">
                <a16:creationId xmlns:a16="http://schemas.microsoft.com/office/drawing/2014/main" id="{4BE41F94-4682-447F-B41A-5ED4058A7661}"/>
              </a:ext>
            </a:extLst>
          </p:cNvPr>
          <p:cNvSpPr/>
          <p:nvPr/>
        </p:nvSpPr>
        <p:spPr>
          <a:xfrm>
            <a:off x="4027747" y="3501926"/>
            <a:ext cx="364507" cy="364507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Star: 5 Points 672">
            <a:extLst>
              <a:ext uri="{FF2B5EF4-FFF2-40B4-BE49-F238E27FC236}">
                <a16:creationId xmlns:a16="http://schemas.microsoft.com/office/drawing/2014/main" id="{CA5ED7E8-9027-4C47-96F6-D7991AAC1414}"/>
              </a:ext>
            </a:extLst>
          </p:cNvPr>
          <p:cNvSpPr/>
          <p:nvPr/>
        </p:nvSpPr>
        <p:spPr>
          <a:xfrm>
            <a:off x="4615669" y="3501926"/>
            <a:ext cx="364507" cy="364507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Box 646">
            <a:extLst>
              <a:ext uri="{FF2B5EF4-FFF2-40B4-BE49-F238E27FC236}">
                <a16:creationId xmlns:a16="http://schemas.microsoft.com/office/drawing/2014/main" id="{C7DCD6ED-5138-4F34-986F-EA32E0D0706D}"/>
              </a:ext>
            </a:extLst>
          </p:cNvPr>
          <p:cNvSpPr txBox="1"/>
          <p:nvPr/>
        </p:nvSpPr>
        <p:spPr>
          <a:xfrm>
            <a:off x="5455266" y="3499513"/>
            <a:ext cx="665247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914400"/>
            <a:r>
              <a:rPr lang="en-ID" sz="2400" b="1" dirty="0">
                <a:solidFill>
                  <a:prstClr val="black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41" name="Rounded Rectangle 10">
            <a:extLst>
              <a:ext uri="{FF2B5EF4-FFF2-40B4-BE49-F238E27FC236}">
                <a16:creationId xmlns:a16="http://schemas.microsoft.com/office/drawing/2014/main" id="{1E96B40C-FC51-4DBE-A737-9E3287DA2605}"/>
              </a:ext>
            </a:extLst>
          </p:cNvPr>
          <p:cNvSpPr/>
          <p:nvPr/>
        </p:nvSpPr>
        <p:spPr>
          <a:xfrm>
            <a:off x="1648992" y="4457237"/>
            <a:ext cx="3595473" cy="58005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Oval 703">
            <a:extLst>
              <a:ext uri="{FF2B5EF4-FFF2-40B4-BE49-F238E27FC236}">
                <a16:creationId xmlns:a16="http://schemas.microsoft.com/office/drawing/2014/main" id="{85D1F316-FC91-4A06-9033-F17111D4052F}"/>
              </a:ext>
            </a:extLst>
          </p:cNvPr>
          <p:cNvSpPr/>
          <p:nvPr/>
        </p:nvSpPr>
        <p:spPr>
          <a:xfrm>
            <a:off x="1333195" y="4333141"/>
            <a:ext cx="785611" cy="785613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6" name="Star: 5 Points 701">
            <a:extLst>
              <a:ext uri="{FF2B5EF4-FFF2-40B4-BE49-F238E27FC236}">
                <a16:creationId xmlns:a16="http://schemas.microsoft.com/office/drawing/2014/main" id="{77E20AA5-9868-45DC-9128-385561393B47}"/>
              </a:ext>
            </a:extLst>
          </p:cNvPr>
          <p:cNvSpPr/>
          <p:nvPr/>
        </p:nvSpPr>
        <p:spPr>
          <a:xfrm>
            <a:off x="2222008" y="4543694"/>
            <a:ext cx="364507" cy="364507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Star: 5 Points 699">
            <a:extLst>
              <a:ext uri="{FF2B5EF4-FFF2-40B4-BE49-F238E27FC236}">
                <a16:creationId xmlns:a16="http://schemas.microsoft.com/office/drawing/2014/main" id="{39919C3E-3C31-4EEE-B6B1-732BA89D38A6}"/>
              </a:ext>
            </a:extLst>
          </p:cNvPr>
          <p:cNvSpPr/>
          <p:nvPr/>
        </p:nvSpPr>
        <p:spPr>
          <a:xfrm>
            <a:off x="2809930" y="4543694"/>
            <a:ext cx="364507" cy="364507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Star: 5 Points 698">
            <a:extLst>
              <a:ext uri="{FF2B5EF4-FFF2-40B4-BE49-F238E27FC236}">
                <a16:creationId xmlns:a16="http://schemas.microsoft.com/office/drawing/2014/main" id="{3E5E6270-4B20-4262-9952-E0F9A0C5C616}"/>
              </a:ext>
            </a:extLst>
          </p:cNvPr>
          <p:cNvSpPr/>
          <p:nvPr/>
        </p:nvSpPr>
        <p:spPr>
          <a:xfrm>
            <a:off x="3439825" y="4543694"/>
            <a:ext cx="364507" cy="364507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Star: 5 Points 696">
            <a:extLst>
              <a:ext uri="{FF2B5EF4-FFF2-40B4-BE49-F238E27FC236}">
                <a16:creationId xmlns:a16="http://schemas.microsoft.com/office/drawing/2014/main" id="{DAE3278E-F623-4861-8B39-5CF77CCB7DD4}"/>
              </a:ext>
            </a:extLst>
          </p:cNvPr>
          <p:cNvSpPr/>
          <p:nvPr/>
        </p:nvSpPr>
        <p:spPr>
          <a:xfrm>
            <a:off x="4027747" y="4543694"/>
            <a:ext cx="364507" cy="364507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Star: 5 Points 694">
            <a:extLst>
              <a:ext uri="{FF2B5EF4-FFF2-40B4-BE49-F238E27FC236}">
                <a16:creationId xmlns:a16="http://schemas.microsoft.com/office/drawing/2014/main" id="{02108BED-7B9A-4F43-9641-D2F48AEE6719}"/>
              </a:ext>
            </a:extLst>
          </p:cNvPr>
          <p:cNvSpPr/>
          <p:nvPr/>
        </p:nvSpPr>
        <p:spPr>
          <a:xfrm>
            <a:off x="4615669" y="4543694"/>
            <a:ext cx="364507" cy="364507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TextBox 685">
            <a:extLst>
              <a:ext uri="{FF2B5EF4-FFF2-40B4-BE49-F238E27FC236}">
                <a16:creationId xmlns:a16="http://schemas.microsoft.com/office/drawing/2014/main" id="{E58E1879-FBCD-479A-A37F-2CCC8EA3D04F}"/>
              </a:ext>
            </a:extLst>
          </p:cNvPr>
          <p:cNvSpPr txBox="1"/>
          <p:nvPr/>
        </p:nvSpPr>
        <p:spPr>
          <a:xfrm>
            <a:off x="5455266" y="4541281"/>
            <a:ext cx="665247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defTabSz="914400"/>
            <a:r>
              <a:rPr lang="en-ID" sz="2400" b="1" dirty="0">
                <a:solidFill>
                  <a:prstClr val="black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62" name="Star: 5 Points 675">
            <a:extLst>
              <a:ext uri="{FF2B5EF4-FFF2-40B4-BE49-F238E27FC236}">
                <a16:creationId xmlns:a16="http://schemas.microsoft.com/office/drawing/2014/main" id="{42198062-C367-4756-A2A2-EA579B9C2240}"/>
              </a:ext>
            </a:extLst>
          </p:cNvPr>
          <p:cNvSpPr/>
          <p:nvPr/>
        </p:nvSpPr>
        <p:spPr>
          <a:xfrm>
            <a:off x="3397852" y="3501926"/>
            <a:ext cx="364507" cy="364507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Freeform 13">
            <a:extLst>
              <a:ext uri="{FF2B5EF4-FFF2-40B4-BE49-F238E27FC236}">
                <a16:creationId xmlns:a16="http://schemas.microsoft.com/office/drawing/2014/main" id="{4B3E82AC-1FD9-4415-9264-6D4CCE3666C4}"/>
              </a:ext>
            </a:extLst>
          </p:cNvPr>
          <p:cNvSpPr>
            <a:spLocks/>
          </p:cNvSpPr>
          <p:nvPr/>
        </p:nvSpPr>
        <p:spPr bwMode="auto">
          <a:xfrm>
            <a:off x="1502507" y="3623060"/>
            <a:ext cx="60325" cy="120650"/>
          </a:xfrm>
          <a:custGeom>
            <a:avLst/>
            <a:gdLst>
              <a:gd name="T0" fmla="*/ 14 w 16"/>
              <a:gd name="T1" fmla="*/ 0 h 32"/>
              <a:gd name="T2" fmla="*/ 10 w 16"/>
              <a:gd name="T3" fmla="*/ 0 h 32"/>
              <a:gd name="T4" fmla="*/ 4 w 16"/>
              <a:gd name="T5" fmla="*/ 6 h 32"/>
              <a:gd name="T6" fmla="*/ 4 w 16"/>
              <a:gd name="T7" fmla="*/ 14 h 32"/>
              <a:gd name="T8" fmla="*/ 2 w 16"/>
              <a:gd name="T9" fmla="*/ 14 h 32"/>
              <a:gd name="T10" fmla="*/ 0 w 16"/>
              <a:gd name="T11" fmla="*/ 16 h 32"/>
              <a:gd name="T12" fmla="*/ 2 w 16"/>
              <a:gd name="T13" fmla="*/ 18 h 32"/>
              <a:gd name="T14" fmla="*/ 4 w 16"/>
              <a:gd name="T15" fmla="*/ 18 h 32"/>
              <a:gd name="T16" fmla="*/ 4 w 16"/>
              <a:gd name="T17" fmla="*/ 26 h 32"/>
              <a:gd name="T18" fmla="*/ 10 w 16"/>
              <a:gd name="T19" fmla="*/ 32 h 32"/>
              <a:gd name="T20" fmla="*/ 14 w 16"/>
              <a:gd name="T21" fmla="*/ 32 h 32"/>
              <a:gd name="T22" fmla="*/ 16 w 16"/>
              <a:gd name="T23" fmla="*/ 30 h 32"/>
              <a:gd name="T24" fmla="*/ 16 w 16"/>
              <a:gd name="T25" fmla="*/ 2 h 32"/>
              <a:gd name="T26" fmla="*/ 14 w 16"/>
              <a:gd name="T2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32">
                <a:moveTo>
                  <a:pt x="14" y="0"/>
                </a:move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4" y="3"/>
                  <a:pt x="4" y="6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5"/>
                  <a:pt x="0" y="16"/>
                </a:cubicBezTo>
                <a:cubicBezTo>
                  <a:pt x="0" y="17"/>
                  <a:pt x="1" y="18"/>
                  <a:pt x="2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9"/>
                  <a:pt x="7" y="32"/>
                  <a:pt x="10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5" y="32"/>
                  <a:pt x="16" y="31"/>
                  <a:pt x="16" y="30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8" name="Freeform 14">
            <a:extLst>
              <a:ext uri="{FF2B5EF4-FFF2-40B4-BE49-F238E27FC236}">
                <a16:creationId xmlns:a16="http://schemas.microsoft.com/office/drawing/2014/main" id="{E40B59FE-3A0B-41CE-87B2-B6B4A268E2F7}"/>
              </a:ext>
            </a:extLst>
          </p:cNvPr>
          <p:cNvSpPr>
            <a:spLocks/>
          </p:cNvSpPr>
          <p:nvPr/>
        </p:nvSpPr>
        <p:spPr bwMode="auto">
          <a:xfrm>
            <a:off x="1577120" y="3578610"/>
            <a:ext cx="211138" cy="211138"/>
          </a:xfrm>
          <a:custGeom>
            <a:avLst/>
            <a:gdLst>
              <a:gd name="T0" fmla="*/ 50 w 56"/>
              <a:gd name="T1" fmla="*/ 0 h 56"/>
              <a:gd name="T2" fmla="*/ 42 w 56"/>
              <a:gd name="T3" fmla="*/ 0 h 56"/>
              <a:gd name="T4" fmla="*/ 36 w 56"/>
              <a:gd name="T5" fmla="*/ 6 h 56"/>
              <a:gd name="T6" fmla="*/ 36 w 56"/>
              <a:gd name="T7" fmla="*/ 28 h 56"/>
              <a:gd name="T8" fmla="*/ 20 w 56"/>
              <a:gd name="T9" fmla="*/ 28 h 56"/>
              <a:gd name="T10" fmla="*/ 20 w 56"/>
              <a:gd name="T11" fmla="*/ 6 h 56"/>
              <a:gd name="T12" fmla="*/ 14 w 56"/>
              <a:gd name="T13" fmla="*/ 0 h 56"/>
              <a:gd name="T14" fmla="*/ 6 w 56"/>
              <a:gd name="T15" fmla="*/ 0 h 56"/>
              <a:gd name="T16" fmla="*/ 0 w 56"/>
              <a:gd name="T17" fmla="*/ 6 h 56"/>
              <a:gd name="T18" fmla="*/ 0 w 56"/>
              <a:gd name="T19" fmla="*/ 50 h 56"/>
              <a:gd name="T20" fmla="*/ 6 w 56"/>
              <a:gd name="T21" fmla="*/ 56 h 56"/>
              <a:gd name="T22" fmla="*/ 14 w 56"/>
              <a:gd name="T23" fmla="*/ 56 h 56"/>
              <a:gd name="T24" fmla="*/ 20 w 56"/>
              <a:gd name="T25" fmla="*/ 50 h 56"/>
              <a:gd name="T26" fmla="*/ 20 w 56"/>
              <a:gd name="T27" fmla="*/ 32 h 56"/>
              <a:gd name="T28" fmla="*/ 36 w 56"/>
              <a:gd name="T29" fmla="*/ 32 h 56"/>
              <a:gd name="T30" fmla="*/ 36 w 56"/>
              <a:gd name="T31" fmla="*/ 50 h 56"/>
              <a:gd name="T32" fmla="*/ 42 w 56"/>
              <a:gd name="T33" fmla="*/ 56 h 56"/>
              <a:gd name="T34" fmla="*/ 50 w 56"/>
              <a:gd name="T35" fmla="*/ 56 h 56"/>
              <a:gd name="T36" fmla="*/ 56 w 56"/>
              <a:gd name="T37" fmla="*/ 50 h 56"/>
              <a:gd name="T38" fmla="*/ 56 w 56"/>
              <a:gd name="T39" fmla="*/ 6 h 56"/>
              <a:gd name="T40" fmla="*/ 50 w 56"/>
              <a:gd name="T4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6" h="56">
                <a:moveTo>
                  <a:pt x="50" y="0"/>
                </a:move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28"/>
                  <a:pt x="36" y="28"/>
                  <a:pt x="36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3"/>
                  <a:pt x="17" y="0"/>
                  <a:pt x="1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3"/>
                  <a:pt x="3" y="56"/>
                  <a:pt x="6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7" y="56"/>
                  <a:pt x="20" y="53"/>
                  <a:pt x="20" y="50"/>
                </a:cubicBezTo>
                <a:cubicBezTo>
                  <a:pt x="20" y="32"/>
                  <a:pt x="20" y="32"/>
                  <a:pt x="20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3"/>
                  <a:pt x="39" y="56"/>
                  <a:pt x="42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53" y="56"/>
                  <a:pt x="56" y="53"/>
                  <a:pt x="56" y="50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3"/>
                  <a:pt x="53" y="0"/>
                  <a:pt x="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9" name="Freeform 15">
            <a:extLst>
              <a:ext uri="{FF2B5EF4-FFF2-40B4-BE49-F238E27FC236}">
                <a16:creationId xmlns:a16="http://schemas.microsoft.com/office/drawing/2014/main" id="{94231453-D1B4-4E1A-9BC7-F7830CBAD04C}"/>
              </a:ext>
            </a:extLst>
          </p:cNvPr>
          <p:cNvSpPr>
            <a:spLocks/>
          </p:cNvSpPr>
          <p:nvPr/>
        </p:nvSpPr>
        <p:spPr bwMode="auto">
          <a:xfrm>
            <a:off x="1802545" y="3623060"/>
            <a:ext cx="60325" cy="120650"/>
          </a:xfrm>
          <a:custGeom>
            <a:avLst/>
            <a:gdLst>
              <a:gd name="T0" fmla="*/ 14 w 16"/>
              <a:gd name="T1" fmla="*/ 14 h 32"/>
              <a:gd name="T2" fmla="*/ 12 w 16"/>
              <a:gd name="T3" fmla="*/ 14 h 32"/>
              <a:gd name="T4" fmla="*/ 12 w 16"/>
              <a:gd name="T5" fmla="*/ 6 h 32"/>
              <a:gd name="T6" fmla="*/ 6 w 16"/>
              <a:gd name="T7" fmla="*/ 0 h 32"/>
              <a:gd name="T8" fmla="*/ 2 w 16"/>
              <a:gd name="T9" fmla="*/ 0 h 32"/>
              <a:gd name="T10" fmla="*/ 0 w 16"/>
              <a:gd name="T11" fmla="*/ 2 h 32"/>
              <a:gd name="T12" fmla="*/ 0 w 16"/>
              <a:gd name="T13" fmla="*/ 30 h 32"/>
              <a:gd name="T14" fmla="*/ 2 w 16"/>
              <a:gd name="T15" fmla="*/ 32 h 32"/>
              <a:gd name="T16" fmla="*/ 6 w 16"/>
              <a:gd name="T17" fmla="*/ 32 h 32"/>
              <a:gd name="T18" fmla="*/ 12 w 16"/>
              <a:gd name="T19" fmla="*/ 26 h 32"/>
              <a:gd name="T20" fmla="*/ 12 w 16"/>
              <a:gd name="T21" fmla="*/ 18 h 32"/>
              <a:gd name="T22" fmla="*/ 14 w 16"/>
              <a:gd name="T23" fmla="*/ 18 h 32"/>
              <a:gd name="T24" fmla="*/ 16 w 16"/>
              <a:gd name="T25" fmla="*/ 16 h 32"/>
              <a:gd name="T26" fmla="*/ 14 w 16"/>
              <a:gd name="T27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" h="32">
                <a:moveTo>
                  <a:pt x="14" y="14"/>
                </a:moveTo>
                <a:cubicBezTo>
                  <a:pt x="12" y="14"/>
                  <a:pt x="12" y="14"/>
                  <a:pt x="12" y="14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9" y="32"/>
                  <a:pt x="12" y="29"/>
                  <a:pt x="12" y="26"/>
                </a:cubicBezTo>
                <a:cubicBezTo>
                  <a:pt x="12" y="18"/>
                  <a:pt x="12" y="18"/>
                  <a:pt x="12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6" y="17"/>
                  <a:pt x="16" y="16"/>
                </a:cubicBezTo>
                <a:cubicBezTo>
                  <a:pt x="16" y="15"/>
                  <a:pt x="15" y="14"/>
                  <a:pt x="14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09DF8E27-6A33-483A-A01A-264F5444D745}"/>
              </a:ext>
            </a:extLst>
          </p:cNvPr>
          <p:cNvSpPr>
            <a:spLocks/>
          </p:cNvSpPr>
          <p:nvPr/>
        </p:nvSpPr>
        <p:spPr bwMode="auto">
          <a:xfrm>
            <a:off x="1585057" y="2536842"/>
            <a:ext cx="195263" cy="211138"/>
          </a:xfrm>
          <a:custGeom>
            <a:avLst/>
            <a:gdLst>
              <a:gd name="T0" fmla="*/ 26 w 52"/>
              <a:gd name="T1" fmla="*/ 0 h 56"/>
              <a:gd name="T2" fmla="*/ 0 w 52"/>
              <a:gd name="T3" fmla="*/ 26 h 56"/>
              <a:gd name="T4" fmla="*/ 18 w 52"/>
              <a:gd name="T5" fmla="*/ 51 h 56"/>
              <a:gd name="T6" fmla="*/ 18 w 52"/>
              <a:gd name="T7" fmla="*/ 54 h 56"/>
              <a:gd name="T8" fmla="*/ 20 w 52"/>
              <a:gd name="T9" fmla="*/ 56 h 56"/>
              <a:gd name="T10" fmla="*/ 32 w 52"/>
              <a:gd name="T11" fmla="*/ 56 h 56"/>
              <a:gd name="T12" fmla="*/ 34 w 52"/>
              <a:gd name="T13" fmla="*/ 54 h 56"/>
              <a:gd name="T14" fmla="*/ 34 w 52"/>
              <a:gd name="T15" fmla="*/ 51 h 56"/>
              <a:gd name="T16" fmla="*/ 52 w 52"/>
              <a:gd name="T17" fmla="*/ 26 h 56"/>
              <a:gd name="T18" fmla="*/ 26 w 52"/>
              <a:gd name="T1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6">
                <a:moveTo>
                  <a:pt x="26" y="0"/>
                </a:moveTo>
                <a:cubicBezTo>
                  <a:pt x="12" y="0"/>
                  <a:pt x="0" y="12"/>
                  <a:pt x="0" y="26"/>
                </a:cubicBezTo>
                <a:cubicBezTo>
                  <a:pt x="0" y="37"/>
                  <a:pt x="7" y="47"/>
                  <a:pt x="18" y="51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5"/>
                  <a:pt x="19" y="56"/>
                  <a:pt x="20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3" y="56"/>
                  <a:pt x="34" y="55"/>
                  <a:pt x="34" y="54"/>
                </a:cubicBezTo>
                <a:cubicBezTo>
                  <a:pt x="34" y="51"/>
                  <a:pt x="34" y="51"/>
                  <a:pt x="34" y="51"/>
                </a:cubicBezTo>
                <a:cubicBezTo>
                  <a:pt x="45" y="47"/>
                  <a:pt x="52" y="37"/>
                  <a:pt x="52" y="26"/>
                </a:cubicBezTo>
                <a:cubicBezTo>
                  <a:pt x="52" y="12"/>
                  <a:pt x="40" y="0"/>
                  <a:pt x="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2" name="Freeform 6">
            <a:extLst>
              <a:ext uri="{FF2B5EF4-FFF2-40B4-BE49-F238E27FC236}">
                <a16:creationId xmlns:a16="http://schemas.microsoft.com/office/drawing/2014/main" id="{A589AFD5-F273-4825-8B3E-422004645502}"/>
              </a:ext>
            </a:extLst>
          </p:cNvPr>
          <p:cNvSpPr>
            <a:spLocks/>
          </p:cNvSpPr>
          <p:nvPr/>
        </p:nvSpPr>
        <p:spPr bwMode="auto">
          <a:xfrm>
            <a:off x="1667607" y="2794017"/>
            <a:ext cx="30163" cy="15875"/>
          </a:xfrm>
          <a:custGeom>
            <a:avLst/>
            <a:gdLst>
              <a:gd name="T0" fmla="*/ 6 w 8"/>
              <a:gd name="T1" fmla="*/ 0 h 4"/>
              <a:gd name="T2" fmla="*/ 2 w 8"/>
              <a:gd name="T3" fmla="*/ 0 h 4"/>
              <a:gd name="T4" fmla="*/ 0 w 8"/>
              <a:gd name="T5" fmla="*/ 2 h 4"/>
              <a:gd name="T6" fmla="*/ 2 w 8"/>
              <a:gd name="T7" fmla="*/ 4 h 4"/>
              <a:gd name="T8" fmla="*/ 6 w 8"/>
              <a:gd name="T9" fmla="*/ 4 h 4"/>
              <a:gd name="T10" fmla="*/ 8 w 8"/>
              <a:gd name="T11" fmla="*/ 2 h 4"/>
              <a:gd name="T12" fmla="*/ 6 w 8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4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2AAF1867-9B36-4C01-A1BF-FBFF154F742E}"/>
              </a:ext>
            </a:extLst>
          </p:cNvPr>
          <p:cNvSpPr>
            <a:spLocks/>
          </p:cNvSpPr>
          <p:nvPr/>
        </p:nvSpPr>
        <p:spPr bwMode="auto">
          <a:xfrm>
            <a:off x="1653319" y="2763854"/>
            <a:ext cx="60325" cy="14288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3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4" name="Freeform 8">
            <a:extLst>
              <a:ext uri="{FF2B5EF4-FFF2-40B4-BE49-F238E27FC236}">
                <a16:creationId xmlns:a16="http://schemas.microsoft.com/office/drawing/2014/main" id="{D1EB471F-34C9-493F-AAF7-8BF903DCF1D1}"/>
              </a:ext>
            </a:extLst>
          </p:cNvPr>
          <p:cNvSpPr>
            <a:spLocks/>
          </p:cNvSpPr>
          <p:nvPr/>
        </p:nvSpPr>
        <p:spPr bwMode="auto">
          <a:xfrm>
            <a:off x="1675544" y="2474929"/>
            <a:ext cx="14288" cy="46038"/>
          </a:xfrm>
          <a:custGeom>
            <a:avLst/>
            <a:gdLst>
              <a:gd name="T0" fmla="*/ 2 w 4"/>
              <a:gd name="T1" fmla="*/ 12 h 12"/>
              <a:gd name="T2" fmla="*/ 4 w 4"/>
              <a:gd name="T3" fmla="*/ 10 h 12"/>
              <a:gd name="T4" fmla="*/ 4 w 4"/>
              <a:gd name="T5" fmla="*/ 2 h 12"/>
              <a:gd name="T6" fmla="*/ 2 w 4"/>
              <a:gd name="T7" fmla="*/ 0 h 12"/>
              <a:gd name="T8" fmla="*/ 0 w 4"/>
              <a:gd name="T9" fmla="*/ 2 h 12"/>
              <a:gd name="T10" fmla="*/ 0 w 4"/>
              <a:gd name="T11" fmla="*/ 10 h 12"/>
              <a:gd name="T12" fmla="*/ 2 w 4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2">
                <a:moveTo>
                  <a:pt x="2" y="12"/>
                </a:moveTo>
                <a:cubicBezTo>
                  <a:pt x="3" y="12"/>
                  <a:pt x="4" y="11"/>
                  <a:pt x="4" y="10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5" name="Freeform 9">
            <a:extLst>
              <a:ext uri="{FF2B5EF4-FFF2-40B4-BE49-F238E27FC236}">
                <a16:creationId xmlns:a16="http://schemas.microsoft.com/office/drawing/2014/main" id="{0F1DF9DF-9B99-45F2-BC5B-FD4F0217FBFF}"/>
              </a:ext>
            </a:extLst>
          </p:cNvPr>
          <p:cNvSpPr>
            <a:spLocks/>
          </p:cNvSpPr>
          <p:nvPr/>
        </p:nvSpPr>
        <p:spPr bwMode="auto">
          <a:xfrm>
            <a:off x="1796194" y="2627329"/>
            <a:ext cx="44450" cy="14288"/>
          </a:xfrm>
          <a:custGeom>
            <a:avLst/>
            <a:gdLst>
              <a:gd name="T0" fmla="*/ 10 w 12"/>
              <a:gd name="T1" fmla="*/ 0 h 4"/>
              <a:gd name="T2" fmla="*/ 2 w 12"/>
              <a:gd name="T3" fmla="*/ 0 h 4"/>
              <a:gd name="T4" fmla="*/ 0 w 12"/>
              <a:gd name="T5" fmla="*/ 2 h 4"/>
              <a:gd name="T6" fmla="*/ 2 w 12"/>
              <a:gd name="T7" fmla="*/ 4 h 4"/>
              <a:gd name="T8" fmla="*/ 10 w 12"/>
              <a:gd name="T9" fmla="*/ 4 h 4"/>
              <a:gd name="T10" fmla="*/ 12 w 12"/>
              <a:gd name="T11" fmla="*/ 2 h 4"/>
              <a:gd name="T12" fmla="*/ 10 w 1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2" y="3"/>
                  <a:pt x="12" y="2"/>
                </a:cubicBezTo>
                <a:cubicBezTo>
                  <a:pt x="12" y="1"/>
                  <a:pt x="11" y="0"/>
                  <a:pt x="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6" name="Freeform 10">
            <a:extLst>
              <a:ext uri="{FF2B5EF4-FFF2-40B4-BE49-F238E27FC236}">
                <a16:creationId xmlns:a16="http://schemas.microsoft.com/office/drawing/2014/main" id="{23F4B5D4-8F99-4F88-8526-D4E9B440C222}"/>
              </a:ext>
            </a:extLst>
          </p:cNvPr>
          <p:cNvSpPr>
            <a:spLocks/>
          </p:cNvSpPr>
          <p:nvPr/>
        </p:nvSpPr>
        <p:spPr bwMode="auto">
          <a:xfrm>
            <a:off x="1524732" y="2627329"/>
            <a:ext cx="46038" cy="14288"/>
          </a:xfrm>
          <a:custGeom>
            <a:avLst/>
            <a:gdLst>
              <a:gd name="T0" fmla="*/ 10 w 12"/>
              <a:gd name="T1" fmla="*/ 0 h 4"/>
              <a:gd name="T2" fmla="*/ 2 w 12"/>
              <a:gd name="T3" fmla="*/ 0 h 4"/>
              <a:gd name="T4" fmla="*/ 0 w 12"/>
              <a:gd name="T5" fmla="*/ 2 h 4"/>
              <a:gd name="T6" fmla="*/ 2 w 12"/>
              <a:gd name="T7" fmla="*/ 4 h 4"/>
              <a:gd name="T8" fmla="*/ 10 w 12"/>
              <a:gd name="T9" fmla="*/ 4 h 4"/>
              <a:gd name="T10" fmla="*/ 12 w 12"/>
              <a:gd name="T11" fmla="*/ 2 h 4"/>
              <a:gd name="T12" fmla="*/ 10 w 1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2" y="3"/>
                  <a:pt x="12" y="2"/>
                </a:cubicBezTo>
                <a:cubicBezTo>
                  <a:pt x="12" y="1"/>
                  <a:pt x="11" y="0"/>
                  <a:pt x="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1BE3610F-D34E-402D-A1E0-6B06490242D2}"/>
              </a:ext>
            </a:extLst>
          </p:cNvPr>
          <p:cNvSpPr>
            <a:spLocks/>
          </p:cNvSpPr>
          <p:nvPr/>
        </p:nvSpPr>
        <p:spPr bwMode="auto">
          <a:xfrm>
            <a:off x="1559657" y="2509854"/>
            <a:ext cx="47625" cy="44450"/>
          </a:xfrm>
          <a:custGeom>
            <a:avLst/>
            <a:gdLst>
              <a:gd name="T0" fmla="*/ 9 w 13"/>
              <a:gd name="T1" fmla="*/ 12 h 12"/>
              <a:gd name="T2" fmla="*/ 10 w 13"/>
              <a:gd name="T3" fmla="*/ 12 h 12"/>
              <a:gd name="T4" fmla="*/ 12 w 13"/>
              <a:gd name="T5" fmla="*/ 12 h 12"/>
              <a:gd name="T6" fmla="*/ 12 w 13"/>
              <a:gd name="T7" fmla="*/ 9 h 12"/>
              <a:gd name="T8" fmla="*/ 3 w 13"/>
              <a:gd name="T9" fmla="*/ 1 h 12"/>
              <a:gd name="T10" fmla="*/ 0 w 13"/>
              <a:gd name="T11" fmla="*/ 1 h 12"/>
              <a:gd name="T12" fmla="*/ 0 w 13"/>
              <a:gd name="T13" fmla="*/ 3 h 12"/>
              <a:gd name="T14" fmla="*/ 9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9" y="12"/>
                </a:moveTo>
                <a:cubicBezTo>
                  <a:pt x="9" y="12"/>
                  <a:pt x="10" y="12"/>
                  <a:pt x="10" y="12"/>
                </a:cubicBezTo>
                <a:cubicBezTo>
                  <a:pt x="11" y="12"/>
                  <a:pt x="11" y="12"/>
                  <a:pt x="12" y="12"/>
                </a:cubicBezTo>
                <a:cubicBezTo>
                  <a:pt x="13" y="11"/>
                  <a:pt x="13" y="10"/>
                  <a:pt x="12" y="9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1" y="0"/>
                  <a:pt x="0" y="1"/>
                </a:cubicBezTo>
                <a:cubicBezTo>
                  <a:pt x="0" y="1"/>
                  <a:pt x="0" y="3"/>
                  <a:pt x="0" y="3"/>
                </a:cubicBezTo>
                <a:lnTo>
                  <a:pt x="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8" name="Freeform 12">
            <a:extLst>
              <a:ext uri="{FF2B5EF4-FFF2-40B4-BE49-F238E27FC236}">
                <a16:creationId xmlns:a16="http://schemas.microsoft.com/office/drawing/2014/main" id="{16FFC55E-F92D-44E8-A97E-1AE2FE3CCE9B}"/>
              </a:ext>
            </a:extLst>
          </p:cNvPr>
          <p:cNvSpPr>
            <a:spLocks/>
          </p:cNvSpPr>
          <p:nvPr/>
        </p:nvSpPr>
        <p:spPr bwMode="auto">
          <a:xfrm>
            <a:off x="1758094" y="2509854"/>
            <a:ext cx="49213" cy="44450"/>
          </a:xfrm>
          <a:custGeom>
            <a:avLst/>
            <a:gdLst>
              <a:gd name="T0" fmla="*/ 3 w 13"/>
              <a:gd name="T1" fmla="*/ 12 h 12"/>
              <a:gd name="T2" fmla="*/ 4 w 13"/>
              <a:gd name="T3" fmla="*/ 12 h 12"/>
              <a:gd name="T4" fmla="*/ 13 w 13"/>
              <a:gd name="T5" fmla="*/ 3 h 12"/>
              <a:gd name="T6" fmla="*/ 13 w 13"/>
              <a:gd name="T7" fmla="*/ 1 h 12"/>
              <a:gd name="T8" fmla="*/ 10 w 13"/>
              <a:gd name="T9" fmla="*/ 1 h 12"/>
              <a:gd name="T10" fmla="*/ 1 w 13"/>
              <a:gd name="T11" fmla="*/ 9 h 12"/>
              <a:gd name="T12" fmla="*/ 1 w 13"/>
              <a:gd name="T13" fmla="*/ 12 h 12"/>
              <a:gd name="T14" fmla="*/ 3 w 13"/>
              <a:gd name="T1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2">
                <a:moveTo>
                  <a:pt x="3" y="12"/>
                </a:moveTo>
                <a:cubicBezTo>
                  <a:pt x="3" y="12"/>
                  <a:pt x="4" y="12"/>
                  <a:pt x="4" y="1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1"/>
                  <a:pt x="13" y="1"/>
                </a:cubicBezTo>
                <a:cubicBezTo>
                  <a:pt x="12" y="0"/>
                  <a:pt x="10" y="0"/>
                  <a:pt x="10" y="1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2"/>
                  <a:pt x="2" y="12"/>
                  <a:pt x="3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0" name="Freeform 47">
            <a:extLst>
              <a:ext uri="{FF2B5EF4-FFF2-40B4-BE49-F238E27FC236}">
                <a16:creationId xmlns:a16="http://schemas.microsoft.com/office/drawing/2014/main" id="{B0B107B8-8640-4F19-8E39-925C52C866DF}"/>
              </a:ext>
            </a:extLst>
          </p:cNvPr>
          <p:cNvSpPr>
            <a:spLocks/>
          </p:cNvSpPr>
          <p:nvPr/>
        </p:nvSpPr>
        <p:spPr bwMode="auto">
          <a:xfrm>
            <a:off x="1634270" y="4673560"/>
            <a:ext cx="115888" cy="104775"/>
          </a:xfrm>
          <a:custGeom>
            <a:avLst/>
            <a:gdLst>
              <a:gd name="T0" fmla="*/ 21 w 31"/>
              <a:gd name="T1" fmla="*/ 0 h 28"/>
              <a:gd name="T2" fmla="*/ 15 w 31"/>
              <a:gd name="T3" fmla="*/ 2 h 28"/>
              <a:gd name="T4" fmla="*/ 10 w 31"/>
              <a:gd name="T5" fmla="*/ 0 h 28"/>
              <a:gd name="T6" fmla="*/ 0 w 31"/>
              <a:gd name="T7" fmla="*/ 11 h 28"/>
              <a:gd name="T8" fmla="*/ 14 w 31"/>
              <a:gd name="T9" fmla="*/ 28 h 28"/>
              <a:gd name="T10" fmla="*/ 15 w 31"/>
              <a:gd name="T11" fmla="*/ 28 h 28"/>
              <a:gd name="T12" fmla="*/ 16 w 31"/>
              <a:gd name="T13" fmla="*/ 28 h 28"/>
              <a:gd name="T14" fmla="*/ 31 w 31"/>
              <a:gd name="T15" fmla="*/ 11 h 28"/>
              <a:gd name="T16" fmla="*/ 21 w 31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28">
                <a:moveTo>
                  <a:pt x="21" y="0"/>
                </a:moveTo>
                <a:cubicBezTo>
                  <a:pt x="19" y="0"/>
                  <a:pt x="17" y="1"/>
                  <a:pt x="15" y="2"/>
                </a:cubicBezTo>
                <a:cubicBezTo>
                  <a:pt x="14" y="1"/>
                  <a:pt x="12" y="0"/>
                  <a:pt x="10" y="0"/>
                </a:cubicBezTo>
                <a:cubicBezTo>
                  <a:pt x="5" y="0"/>
                  <a:pt x="0" y="4"/>
                  <a:pt x="0" y="11"/>
                </a:cubicBezTo>
                <a:cubicBezTo>
                  <a:pt x="0" y="21"/>
                  <a:pt x="14" y="28"/>
                  <a:pt x="14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8"/>
                  <a:pt x="31" y="21"/>
                  <a:pt x="31" y="11"/>
                </a:cubicBezTo>
                <a:cubicBezTo>
                  <a:pt x="31" y="4"/>
                  <a:pt x="26" y="0"/>
                  <a:pt x="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1" name="Freeform 48">
            <a:extLst>
              <a:ext uri="{FF2B5EF4-FFF2-40B4-BE49-F238E27FC236}">
                <a16:creationId xmlns:a16="http://schemas.microsoft.com/office/drawing/2014/main" id="{62F62723-64D5-4F29-B61F-B887D2B94313}"/>
              </a:ext>
            </a:extLst>
          </p:cNvPr>
          <p:cNvSpPr>
            <a:spLocks/>
          </p:cNvSpPr>
          <p:nvPr/>
        </p:nvSpPr>
        <p:spPr bwMode="auto">
          <a:xfrm>
            <a:off x="1804132" y="4560847"/>
            <a:ext cx="58738" cy="120650"/>
          </a:xfrm>
          <a:custGeom>
            <a:avLst/>
            <a:gdLst>
              <a:gd name="T0" fmla="*/ 14 w 16"/>
              <a:gd name="T1" fmla="*/ 0 h 32"/>
              <a:gd name="T2" fmla="*/ 2 w 16"/>
              <a:gd name="T3" fmla="*/ 0 h 32"/>
              <a:gd name="T4" fmla="*/ 0 w 16"/>
              <a:gd name="T5" fmla="*/ 2 h 32"/>
              <a:gd name="T6" fmla="*/ 0 w 16"/>
              <a:gd name="T7" fmla="*/ 30 h 32"/>
              <a:gd name="T8" fmla="*/ 2 w 16"/>
              <a:gd name="T9" fmla="*/ 32 h 32"/>
              <a:gd name="T10" fmla="*/ 14 w 16"/>
              <a:gd name="T11" fmla="*/ 32 h 32"/>
              <a:gd name="T12" fmla="*/ 16 w 16"/>
              <a:gd name="T13" fmla="*/ 30 h 32"/>
              <a:gd name="T14" fmla="*/ 16 w 16"/>
              <a:gd name="T15" fmla="*/ 2 h 32"/>
              <a:gd name="T16" fmla="*/ 14 w 16"/>
              <a:gd name="T1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32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5" y="32"/>
                  <a:pt x="16" y="31"/>
                  <a:pt x="16" y="30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2" name="Freeform 49">
            <a:extLst>
              <a:ext uri="{FF2B5EF4-FFF2-40B4-BE49-F238E27FC236}">
                <a16:creationId xmlns:a16="http://schemas.microsoft.com/office/drawing/2014/main" id="{9262B706-6FD9-47D5-84AD-F58A2F7C86B3}"/>
              </a:ext>
            </a:extLst>
          </p:cNvPr>
          <p:cNvSpPr>
            <a:spLocks/>
          </p:cNvSpPr>
          <p:nvPr/>
        </p:nvSpPr>
        <p:spPr bwMode="auto">
          <a:xfrm>
            <a:off x="1502507" y="4537035"/>
            <a:ext cx="285750" cy="128588"/>
          </a:xfrm>
          <a:custGeom>
            <a:avLst/>
            <a:gdLst>
              <a:gd name="T0" fmla="*/ 21 w 76"/>
              <a:gd name="T1" fmla="*/ 12 h 34"/>
              <a:gd name="T2" fmla="*/ 1 w 76"/>
              <a:gd name="T3" fmla="*/ 22 h 34"/>
              <a:gd name="T4" fmla="*/ 0 w 76"/>
              <a:gd name="T5" fmla="*/ 23 h 34"/>
              <a:gd name="T6" fmla="*/ 1 w 76"/>
              <a:gd name="T7" fmla="*/ 25 h 34"/>
              <a:gd name="T8" fmla="*/ 15 w 76"/>
              <a:gd name="T9" fmla="*/ 29 h 34"/>
              <a:gd name="T10" fmla="*/ 29 w 76"/>
              <a:gd name="T11" fmla="*/ 25 h 34"/>
              <a:gd name="T12" fmla="*/ 28 w 76"/>
              <a:gd name="T13" fmla="*/ 21 h 34"/>
              <a:gd name="T14" fmla="*/ 30 w 76"/>
              <a:gd name="T15" fmla="*/ 15 h 34"/>
              <a:gd name="T16" fmla="*/ 36 w 76"/>
              <a:gd name="T17" fmla="*/ 12 h 34"/>
              <a:gd name="T18" fmla="*/ 58 w 76"/>
              <a:gd name="T19" fmla="*/ 12 h 34"/>
              <a:gd name="T20" fmla="*/ 60 w 76"/>
              <a:gd name="T21" fmla="*/ 14 h 34"/>
              <a:gd name="T22" fmla="*/ 58 w 76"/>
              <a:gd name="T23" fmla="*/ 16 h 34"/>
              <a:gd name="T24" fmla="*/ 36 w 76"/>
              <a:gd name="T25" fmla="*/ 16 h 34"/>
              <a:gd name="T26" fmla="*/ 32 w 76"/>
              <a:gd name="T27" fmla="*/ 21 h 34"/>
              <a:gd name="T28" fmla="*/ 36 w 76"/>
              <a:gd name="T29" fmla="*/ 26 h 34"/>
              <a:gd name="T30" fmla="*/ 47 w 76"/>
              <a:gd name="T31" fmla="*/ 26 h 34"/>
              <a:gd name="T32" fmla="*/ 66 w 76"/>
              <a:gd name="T33" fmla="*/ 34 h 34"/>
              <a:gd name="T34" fmla="*/ 76 w 76"/>
              <a:gd name="T35" fmla="*/ 34 h 34"/>
              <a:gd name="T36" fmla="*/ 76 w 76"/>
              <a:gd name="T37" fmla="*/ 11 h 34"/>
              <a:gd name="T38" fmla="*/ 67 w 76"/>
              <a:gd name="T39" fmla="*/ 8 h 34"/>
              <a:gd name="T40" fmla="*/ 21 w 76"/>
              <a:gd name="T41" fmla="*/ 1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" h="34">
                <a:moveTo>
                  <a:pt x="21" y="12"/>
                </a:moveTo>
                <a:cubicBezTo>
                  <a:pt x="16" y="14"/>
                  <a:pt x="9" y="18"/>
                  <a:pt x="1" y="22"/>
                </a:cubicBezTo>
                <a:cubicBezTo>
                  <a:pt x="1" y="22"/>
                  <a:pt x="0" y="23"/>
                  <a:pt x="0" y="23"/>
                </a:cubicBezTo>
                <a:cubicBezTo>
                  <a:pt x="0" y="24"/>
                  <a:pt x="0" y="24"/>
                  <a:pt x="1" y="25"/>
                </a:cubicBezTo>
                <a:cubicBezTo>
                  <a:pt x="5" y="30"/>
                  <a:pt x="9" y="31"/>
                  <a:pt x="15" y="29"/>
                </a:cubicBezTo>
                <a:cubicBezTo>
                  <a:pt x="29" y="25"/>
                  <a:pt x="29" y="25"/>
                  <a:pt x="29" y="25"/>
                </a:cubicBezTo>
                <a:cubicBezTo>
                  <a:pt x="28" y="24"/>
                  <a:pt x="28" y="22"/>
                  <a:pt x="28" y="21"/>
                </a:cubicBezTo>
                <a:cubicBezTo>
                  <a:pt x="28" y="19"/>
                  <a:pt x="29" y="17"/>
                  <a:pt x="30" y="15"/>
                </a:cubicBezTo>
                <a:cubicBezTo>
                  <a:pt x="31" y="13"/>
                  <a:pt x="34" y="12"/>
                  <a:pt x="36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9" y="12"/>
                  <a:pt x="60" y="13"/>
                  <a:pt x="60" y="14"/>
                </a:cubicBezTo>
                <a:cubicBezTo>
                  <a:pt x="60" y="15"/>
                  <a:pt x="59" y="16"/>
                  <a:pt x="58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3" y="16"/>
                  <a:pt x="32" y="19"/>
                  <a:pt x="32" y="21"/>
                </a:cubicBezTo>
                <a:cubicBezTo>
                  <a:pt x="32" y="23"/>
                  <a:pt x="33" y="26"/>
                  <a:pt x="36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50" y="29"/>
                  <a:pt x="57" y="34"/>
                  <a:pt x="66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6" y="11"/>
                  <a:pt x="76" y="11"/>
                  <a:pt x="76" y="11"/>
                </a:cubicBezTo>
                <a:cubicBezTo>
                  <a:pt x="73" y="10"/>
                  <a:pt x="70" y="9"/>
                  <a:pt x="67" y="8"/>
                </a:cubicBezTo>
                <a:cubicBezTo>
                  <a:pt x="44" y="0"/>
                  <a:pt x="43" y="0"/>
                  <a:pt x="2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3" name="Freeform 50">
            <a:extLst>
              <a:ext uri="{FF2B5EF4-FFF2-40B4-BE49-F238E27FC236}">
                <a16:creationId xmlns:a16="http://schemas.microsoft.com/office/drawing/2014/main" id="{2B924B37-6EBB-464C-8793-A3669E2E0B85}"/>
              </a:ext>
            </a:extLst>
          </p:cNvPr>
          <p:cNvSpPr>
            <a:spLocks/>
          </p:cNvSpPr>
          <p:nvPr/>
        </p:nvSpPr>
        <p:spPr bwMode="auto">
          <a:xfrm>
            <a:off x="1502507" y="4771985"/>
            <a:ext cx="60325" cy="120650"/>
          </a:xfrm>
          <a:custGeom>
            <a:avLst/>
            <a:gdLst>
              <a:gd name="T0" fmla="*/ 2 w 16"/>
              <a:gd name="T1" fmla="*/ 32 h 32"/>
              <a:gd name="T2" fmla="*/ 14 w 16"/>
              <a:gd name="T3" fmla="*/ 32 h 32"/>
              <a:gd name="T4" fmla="*/ 16 w 16"/>
              <a:gd name="T5" fmla="*/ 30 h 32"/>
              <a:gd name="T6" fmla="*/ 16 w 16"/>
              <a:gd name="T7" fmla="*/ 2 h 32"/>
              <a:gd name="T8" fmla="*/ 14 w 16"/>
              <a:gd name="T9" fmla="*/ 0 h 32"/>
              <a:gd name="T10" fmla="*/ 2 w 16"/>
              <a:gd name="T11" fmla="*/ 0 h 32"/>
              <a:gd name="T12" fmla="*/ 0 w 16"/>
              <a:gd name="T13" fmla="*/ 2 h 32"/>
              <a:gd name="T14" fmla="*/ 0 w 16"/>
              <a:gd name="T15" fmla="*/ 30 h 32"/>
              <a:gd name="T16" fmla="*/ 2 w 16"/>
              <a:gd name="T1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32">
                <a:moveTo>
                  <a:pt x="2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15" y="32"/>
                  <a:pt x="16" y="31"/>
                  <a:pt x="16" y="30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5" y="0"/>
                  <a:pt x="14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1" y="32"/>
                  <a:pt x="2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4" name="Freeform 51">
            <a:extLst>
              <a:ext uri="{FF2B5EF4-FFF2-40B4-BE49-F238E27FC236}">
                <a16:creationId xmlns:a16="http://schemas.microsoft.com/office/drawing/2014/main" id="{EB8FD9EF-EC50-4470-9F41-ED43B0459DCD}"/>
              </a:ext>
            </a:extLst>
          </p:cNvPr>
          <p:cNvSpPr>
            <a:spLocks/>
          </p:cNvSpPr>
          <p:nvPr/>
        </p:nvSpPr>
        <p:spPr bwMode="auto">
          <a:xfrm>
            <a:off x="1578707" y="4786272"/>
            <a:ext cx="284163" cy="128588"/>
          </a:xfrm>
          <a:custGeom>
            <a:avLst/>
            <a:gdLst>
              <a:gd name="T0" fmla="*/ 55 w 76"/>
              <a:gd name="T1" fmla="*/ 22 h 34"/>
              <a:gd name="T2" fmla="*/ 75 w 76"/>
              <a:gd name="T3" fmla="*/ 12 h 34"/>
              <a:gd name="T4" fmla="*/ 76 w 76"/>
              <a:gd name="T5" fmla="*/ 11 h 34"/>
              <a:gd name="T6" fmla="*/ 75 w 76"/>
              <a:gd name="T7" fmla="*/ 9 h 34"/>
              <a:gd name="T8" fmla="*/ 61 w 76"/>
              <a:gd name="T9" fmla="*/ 5 h 34"/>
              <a:gd name="T10" fmla="*/ 47 w 76"/>
              <a:gd name="T11" fmla="*/ 9 h 34"/>
              <a:gd name="T12" fmla="*/ 48 w 76"/>
              <a:gd name="T13" fmla="*/ 13 h 34"/>
              <a:gd name="T14" fmla="*/ 46 w 76"/>
              <a:gd name="T15" fmla="*/ 19 h 34"/>
              <a:gd name="T16" fmla="*/ 40 w 76"/>
              <a:gd name="T17" fmla="*/ 22 h 34"/>
              <a:gd name="T18" fmla="*/ 18 w 76"/>
              <a:gd name="T19" fmla="*/ 22 h 34"/>
              <a:gd name="T20" fmla="*/ 16 w 76"/>
              <a:gd name="T21" fmla="*/ 20 h 34"/>
              <a:gd name="T22" fmla="*/ 18 w 76"/>
              <a:gd name="T23" fmla="*/ 18 h 34"/>
              <a:gd name="T24" fmla="*/ 40 w 76"/>
              <a:gd name="T25" fmla="*/ 18 h 34"/>
              <a:gd name="T26" fmla="*/ 44 w 76"/>
              <a:gd name="T27" fmla="*/ 13 h 34"/>
              <a:gd name="T28" fmla="*/ 40 w 76"/>
              <a:gd name="T29" fmla="*/ 8 h 34"/>
              <a:gd name="T30" fmla="*/ 29 w 76"/>
              <a:gd name="T31" fmla="*/ 8 h 34"/>
              <a:gd name="T32" fmla="*/ 10 w 76"/>
              <a:gd name="T33" fmla="*/ 0 h 34"/>
              <a:gd name="T34" fmla="*/ 0 w 76"/>
              <a:gd name="T35" fmla="*/ 0 h 34"/>
              <a:gd name="T36" fmla="*/ 0 w 76"/>
              <a:gd name="T37" fmla="*/ 23 h 34"/>
              <a:gd name="T38" fmla="*/ 9 w 76"/>
              <a:gd name="T39" fmla="*/ 26 h 34"/>
              <a:gd name="T40" fmla="*/ 55 w 76"/>
              <a:gd name="T41" fmla="*/ 2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" h="34">
                <a:moveTo>
                  <a:pt x="55" y="22"/>
                </a:moveTo>
                <a:cubicBezTo>
                  <a:pt x="60" y="20"/>
                  <a:pt x="67" y="16"/>
                  <a:pt x="75" y="12"/>
                </a:cubicBezTo>
                <a:cubicBezTo>
                  <a:pt x="75" y="12"/>
                  <a:pt x="76" y="11"/>
                  <a:pt x="76" y="11"/>
                </a:cubicBezTo>
                <a:cubicBezTo>
                  <a:pt x="76" y="10"/>
                  <a:pt x="76" y="10"/>
                  <a:pt x="75" y="9"/>
                </a:cubicBezTo>
                <a:cubicBezTo>
                  <a:pt x="71" y="4"/>
                  <a:pt x="67" y="3"/>
                  <a:pt x="61" y="5"/>
                </a:cubicBezTo>
                <a:cubicBezTo>
                  <a:pt x="47" y="9"/>
                  <a:pt x="47" y="9"/>
                  <a:pt x="47" y="9"/>
                </a:cubicBezTo>
                <a:cubicBezTo>
                  <a:pt x="48" y="10"/>
                  <a:pt x="48" y="12"/>
                  <a:pt x="48" y="13"/>
                </a:cubicBezTo>
                <a:cubicBezTo>
                  <a:pt x="48" y="15"/>
                  <a:pt x="47" y="17"/>
                  <a:pt x="46" y="19"/>
                </a:cubicBezTo>
                <a:cubicBezTo>
                  <a:pt x="45" y="21"/>
                  <a:pt x="42" y="22"/>
                  <a:pt x="40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6" y="21"/>
                  <a:pt x="16" y="20"/>
                </a:cubicBezTo>
                <a:cubicBezTo>
                  <a:pt x="16" y="19"/>
                  <a:pt x="17" y="18"/>
                  <a:pt x="18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3" y="18"/>
                  <a:pt x="44" y="15"/>
                  <a:pt x="44" y="13"/>
                </a:cubicBezTo>
                <a:cubicBezTo>
                  <a:pt x="44" y="11"/>
                  <a:pt x="43" y="8"/>
                  <a:pt x="40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6" y="5"/>
                  <a:pt x="19" y="0"/>
                  <a:pt x="1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3" y="24"/>
                  <a:pt x="6" y="25"/>
                  <a:pt x="9" y="26"/>
                </a:cubicBezTo>
                <a:cubicBezTo>
                  <a:pt x="32" y="34"/>
                  <a:pt x="33" y="34"/>
                  <a:pt x="55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670314D-28F0-4612-8030-7DDDC872E4AF}"/>
              </a:ext>
            </a:extLst>
          </p:cNvPr>
          <p:cNvGrpSpPr/>
          <p:nvPr/>
        </p:nvGrpSpPr>
        <p:grpSpPr>
          <a:xfrm>
            <a:off x="385689" y="390405"/>
            <a:ext cx="3121440" cy="781051"/>
            <a:chOff x="385689" y="390405"/>
            <a:chExt cx="3121440" cy="781051"/>
          </a:xfrm>
        </p:grpSpPr>
        <p:sp>
          <p:nvSpPr>
            <p:cNvPr id="45" name="Rounded Rectangle 8">
              <a:extLst>
                <a:ext uri="{FF2B5EF4-FFF2-40B4-BE49-F238E27FC236}">
                  <a16:creationId xmlns:a16="http://schemas.microsoft.com/office/drawing/2014/main" id="{B6837335-7896-4659-9531-D2BF22A155B2}"/>
                </a:ext>
              </a:extLst>
            </p:cNvPr>
            <p:cNvSpPr/>
            <p:nvPr/>
          </p:nvSpPr>
          <p:spPr>
            <a:xfrm>
              <a:off x="385689" y="390405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2E18D453-9651-4BF1-9ECF-52BA2C9F1349}"/>
                </a:ext>
              </a:extLst>
            </p:cNvPr>
            <p:cNvSpPr/>
            <p:nvPr/>
          </p:nvSpPr>
          <p:spPr>
            <a:xfrm>
              <a:off x="385689" y="390406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C7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ABB4EBD4-4BB5-4F05-8DF6-BD1AA2FB457D}"/>
                </a:ext>
              </a:extLst>
            </p:cNvPr>
            <p:cNvSpPr txBox="1"/>
            <p:nvPr/>
          </p:nvSpPr>
          <p:spPr>
            <a:xfrm>
              <a:off x="1284157" y="580875"/>
              <a:ext cx="2155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50" name="í$líḍê">
              <a:extLst>
                <a:ext uri="{FF2B5EF4-FFF2-40B4-BE49-F238E27FC236}">
                  <a16:creationId xmlns:a16="http://schemas.microsoft.com/office/drawing/2014/main" id="{6F784AB4-860C-474A-91C7-A3423BC52476}"/>
                </a:ext>
              </a:extLst>
            </p:cNvPr>
            <p:cNvSpPr/>
            <p:nvPr/>
          </p:nvSpPr>
          <p:spPr>
            <a:xfrm>
              <a:off x="608298" y="604025"/>
              <a:ext cx="306104" cy="335537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F387678-2D8C-447D-8495-554092EAAE65}"/>
              </a:ext>
            </a:extLst>
          </p:cNvPr>
          <p:cNvSpPr txBox="1"/>
          <p:nvPr/>
        </p:nvSpPr>
        <p:spPr>
          <a:xfrm>
            <a:off x="6642609" y="2269584"/>
            <a:ext cx="5134001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technically sound</a:t>
            </a:r>
            <a:r>
              <a:rPr lang="zh-CN" alt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Synergisticallye utilize sound portals with, Synergistically utilize technically sound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100" kern="0" dirty="0">
              <a:cs typeface="+mn-ea"/>
              <a:sym typeface="+mn-lt"/>
            </a:endParaRPr>
          </a:p>
        </p:txBody>
      </p:sp>
      <p:sp>
        <p:nvSpPr>
          <p:cNvPr id="5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68A5F99-DBCF-479F-92F3-C427EA14D92B}"/>
              </a:ext>
            </a:extLst>
          </p:cNvPr>
          <p:cNvSpPr txBox="1"/>
          <p:nvPr/>
        </p:nvSpPr>
        <p:spPr>
          <a:xfrm>
            <a:off x="6642608" y="3456312"/>
            <a:ext cx="5134001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technically sound</a:t>
            </a:r>
            <a:r>
              <a:rPr lang="zh-CN" alt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Synergisticallye utilize sound portals with, Synergistically utilize technically sound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100" kern="0" dirty="0">
              <a:cs typeface="+mn-ea"/>
              <a:sym typeface="+mn-lt"/>
            </a:endParaRPr>
          </a:p>
        </p:txBody>
      </p:sp>
      <p:sp>
        <p:nvSpPr>
          <p:cNvPr id="5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556B18C-0D37-4707-AE70-D9DAAAEB9F16}"/>
              </a:ext>
            </a:extLst>
          </p:cNvPr>
          <p:cNvSpPr txBox="1"/>
          <p:nvPr/>
        </p:nvSpPr>
        <p:spPr>
          <a:xfrm>
            <a:off x="6642607" y="4643040"/>
            <a:ext cx="5134001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technically sound</a:t>
            </a:r>
            <a:r>
              <a:rPr lang="zh-CN" alt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Synergisticallye utilize sound portals with, Synergistically utilize technically sound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100" kern="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16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6">
            <a:extLst>
              <a:ext uri="{FF2B5EF4-FFF2-40B4-BE49-F238E27FC236}">
                <a16:creationId xmlns:a16="http://schemas.microsoft.com/office/drawing/2014/main" id="{138F74AE-D580-468B-A84E-6F67D5A4B336}"/>
              </a:ext>
            </a:extLst>
          </p:cNvPr>
          <p:cNvSpPr/>
          <p:nvPr/>
        </p:nvSpPr>
        <p:spPr>
          <a:xfrm rot="20369329" flipH="1">
            <a:off x="9430534" y="-340951"/>
            <a:ext cx="3326796" cy="4306109"/>
          </a:xfrm>
          <a:custGeom>
            <a:avLst/>
            <a:gdLst>
              <a:gd name="connsiteX0" fmla="*/ 2246905 w 3326796"/>
              <a:gd name="connsiteY0" fmla="*/ 0 h 4306109"/>
              <a:gd name="connsiteX1" fmla="*/ 0 w 3326796"/>
              <a:gd name="connsiteY1" fmla="*/ 840584 h 4306109"/>
              <a:gd name="connsiteX2" fmla="*/ 1296478 w 3326796"/>
              <a:gd name="connsiteY2" fmla="*/ 4306109 h 4306109"/>
              <a:gd name="connsiteX3" fmla="*/ 1365385 w 3326796"/>
              <a:gd name="connsiteY3" fmla="*/ 4293307 h 4306109"/>
              <a:gd name="connsiteX4" fmla="*/ 2052951 w 3326796"/>
              <a:gd name="connsiteY4" fmla="*/ 4046543 h 4306109"/>
              <a:gd name="connsiteX5" fmla="*/ 3323853 w 3326796"/>
              <a:gd name="connsiteY5" fmla="*/ 1895945 h 4306109"/>
              <a:gd name="connsiteX6" fmla="*/ 3170780 w 3326796"/>
              <a:gd name="connsiteY6" fmla="*/ 887963 h 4306109"/>
              <a:gd name="connsiteX7" fmla="*/ 2479941 w 3326796"/>
              <a:gd name="connsiteY7" fmla="*/ 100139 h 4306109"/>
              <a:gd name="connsiteX8" fmla="*/ 2322845 w 3326796"/>
              <a:gd name="connsiteY8" fmla="*/ 26024 h 430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6796" h="4306109">
                <a:moveTo>
                  <a:pt x="2246905" y="0"/>
                </a:moveTo>
                <a:lnTo>
                  <a:pt x="0" y="840584"/>
                </a:lnTo>
                <a:lnTo>
                  <a:pt x="1296478" y="4306109"/>
                </a:lnTo>
                <a:lnTo>
                  <a:pt x="1365385" y="4293307"/>
                </a:lnTo>
                <a:cubicBezTo>
                  <a:pt x="1606826" y="4241225"/>
                  <a:pt x="1839456" y="4161169"/>
                  <a:pt x="2052951" y="4046543"/>
                </a:cubicBezTo>
                <a:cubicBezTo>
                  <a:pt x="2858594" y="3613512"/>
                  <a:pt x="3277529" y="2741992"/>
                  <a:pt x="3323853" y="1895945"/>
                </a:cubicBezTo>
                <a:cubicBezTo>
                  <a:pt x="3337951" y="1553886"/>
                  <a:pt x="3303712" y="1208189"/>
                  <a:pt x="3170780" y="887963"/>
                </a:cubicBezTo>
                <a:cubicBezTo>
                  <a:pt x="3037850" y="567739"/>
                  <a:pt x="2802198" y="278446"/>
                  <a:pt x="2479941" y="100139"/>
                </a:cubicBezTo>
                <a:cubicBezTo>
                  <a:pt x="2429085" y="72392"/>
                  <a:pt x="2376624" y="47744"/>
                  <a:pt x="2322845" y="26024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576F71A1-81A2-4890-A708-5D0A626BEF8F}"/>
              </a:ext>
            </a:extLst>
          </p:cNvPr>
          <p:cNvSpPr/>
          <p:nvPr/>
        </p:nvSpPr>
        <p:spPr>
          <a:xfrm rot="13592941" flipH="1">
            <a:off x="2093256" y="-1717314"/>
            <a:ext cx="5079646" cy="4220014"/>
          </a:xfrm>
          <a:custGeom>
            <a:avLst/>
            <a:gdLst>
              <a:gd name="connsiteX0" fmla="*/ 0 w 5079646"/>
              <a:gd name="connsiteY0" fmla="*/ 0 h 4220014"/>
              <a:gd name="connsiteX1" fmla="*/ 3997789 w 5079646"/>
              <a:gd name="connsiteY1" fmla="*/ 4220014 h 4220014"/>
              <a:gd name="connsiteX2" fmla="*/ 4027512 w 5079646"/>
              <a:gd name="connsiteY2" fmla="*/ 4200702 h 4220014"/>
              <a:gd name="connsiteX3" fmla="*/ 5076899 w 5079646"/>
              <a:gd name="connsiteY3" fmla="*/ 2073137 h 4220014"/>
              <a:gd name="connsiteX4" fmla="*/ 4934036 w 5079646"/>
              <a:gd name="connsiteY4" fmla="*/ 1034307 h 4220014"/>
              <a:gd name="connsiteX5" fmla="*/ 4289270 w 5079646"/>
              <a:gd name="connsiteY5" fmla="*/ 222370 h 4220014"/>
              <a:gd name="connsiteX6" fmla="*/ 2999735 w 5079646"/>
              <a:gd name="connsiteY6" fmla="*/ 59232 h 4220014"/>
              <a:gd name="connsiteX7" fmla="*/ 1851185 w 5079646"/>
              <a:gd name="connsiteY7" fmla="*/ 503641 h 4220014"/>
              <a:gd name="connsiteX8" fmla="*/ 1670725 w 5079646"/>
              <a:gd name="connsiteY8" fmla="*/ 548645 h 4220014"/>
              <a:gd name="connsiteX9" fmla="*/ 516537 w 5079646"/>
              <a:gd name="connsiteY9" fmla="*/ 164240 h 4220014"/>
              <a:gd name="connsiteX10" fmla="*/ 98938 w 5079646"/>
              <a:gd name="connsiteY10" fmla="*/ 13738 h 422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9646" h="4220014">
                <a:moveTo>
                  <a:pt x="0" y="0"/>
                </a:moveTo>
                <a:lnTo>
                  <a:pt x="3997789" y="4220014"/>
                </a:lnTo>
                <a:lnTo>
                  <a:pt x="4027512" y="4200702"/>
                </a:lnTo>
                <a:cubicBezTo>
                  <a:pt x="4690185" y="3731103"/>
                  <a:pt x="5036366" y="2890584"/>
                  <a:pt x="5076899" y="2073137"/>
                </a:cubicBezTo>
                <a:cubicBezTo>
                  <a:pt x="5090058" y="1720611"/>
                  <a:pt x="5058101" y="1364333"/>
                  <a:pt x="4934036" y="1034307"/>
                </a:cubicBezTo>
                <a:cubicBezTo>
                  <a:pt x="4809970" y="704283"/>
                  <a:pt x="4590034" y="406134"/>
                  <a:pt x="4289270" y="222370"/>
                </a:cubicBezTo>
                <a:cubicBezTo>
                  <a:pt x="3909552" y="-6398"/>
                  <a:pt x="3433966" y="-30775"/>
                  <a:pt x="2999735" y="59232"/>
                </a:cubicBezTo>
                <a:cubicBezTo>
                  <a:pt x="2597460" y="143614"/>
                  <a:pt x="2219624" y="321752"/>
                  <a:pt x="1851185" y="503641"/>
                </a:cubicBezTo>
                <a:cubicBezTo>
                  <a:pt x="1794792" y="531768"/>
                  <a:pt x="1732759" y="546770"/>
                  <a:pt x="1670725" y="548645"/>
                </a:cubicBezTo>
                <a:cubicBezTo>
                  <a:pt x="1260932" y="582398"/>
                  <a:pt x="881215" y="355505"/>
                  <a:pt x="516537" y="164240"/>
                </a:cubicBezTo>
                <a:cubicBezTo>
                  <a:pt x="379782" y="92516"/>
                  <a:pt x="240120" y="41359"/>
                  <a:pt x="98938" y="13738"/>
                </a:cubicBezTo>
                <a:close/>
              </a:path>
            </a:pathLst>
          </a:custGeom>
          <a:pattFill prst="pct10">
            <a:fgClr>
              <a:schemeClr val="accent4"/>
            </a:fgClr>
            <a:bgClr>
              <a:schemeClr val="bg1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A7FC9A0E-68AB-4146-9611-1DBED1824BBA}"/>
              </a:ext>
            </a:extLst>
          </p:cNvPr>
          <p:cNvSpPr/>
          <p:nvPr/>
        </p:nvSpPr>
        <p:spPr>
          <a:xfrm rot="5400000">
            <a:off x="-89451" y="2126212"/>
            <a:ext cx="5337175" cy="4126401"/>
          </a:xfrm>
          <a:custGeom>
            <a:avLst/>
            <a:gdLst>
              <a:gd name="connsiteX0" fmla="*/ 741596 w 6762750"/>
              <a:gd name="connsiteY0" fmla="*/ 0 h 4449489"/>
              <a:gd name="connsiteX1" fmla="*/ 6762750 w 6762750"/>
              <a:gd name="connsiteY1" fmla="*/ 0 h 4449489"/>
              <a:gd name="connsiteX2" fmla="*/ 6762750 w 6762750"/>
              <a:gd name="connsiteY2" fmla="*/ 4449489 h 4449489"/>
              <a:gd name="connsiteX3" fmla="*/ 741596 w 6762750"/>
              <a:gd name="connsiteY3" fmla="*/ 4449489 h 4449489"/>
              <a:gd name="connsiteX4" fmla="*/ 0 w 6762750"/>
              <a:gd name="connsiteY4" fmla="*/ 3707893 h 4449489"/>
              <a:gd name="connsiteX5" fmla="*/ 0 w 6762750"/>
              <a:gd name="connsiteY5" fmla="*/ 741596 h 4449489"/>
              <a:gd name="connsiteX6" fmla="*/ 741596 w 6762750"/>
              <a:gd name="connsiteY6" fmla="*/ 0 h 444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2750" h="4449489">
                <a:moveTo>
                  <a:pt x="741596" y="0"/>
                </a:moveTo>
                <a:lnTo>
                  <a:pt x="6762750" y="0"/>
                </a:lnTo>
                <a:lnTo>
                  <a:pt x="6762750" y="4449489"/>
                </a:lnTo>
                <a:lnTo>
                  <a:pt x="741596" y="4449489"/>
                </a:lnTo>
                <a:cubicBezTo>
                  <a:pt x="332024" y="4449489"/>
                  <a:pt x="0" y="4117465"/>
                  <a:pt x="0" y="3707893"/>
                </a:cubicBezTo>
                <a:lnTo>
                  <a:pt x="0" y="741596"/>
                </a:lnTo>
                <a:cubicBezTo>
                  <a:pt x="0" y="332024"/>
                  <a:pt x="332024" y="0"/>
                  <a:pt x="741596" y="0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5BFC754F-D00E-47B9-A001-9D19610345AC}"/>
              </a:ext>
            </a:extLst>
          </p:cNvPr>
          <p:cNvSpPr/>
          <p:nvPr/>
        </p:nvSpPr>
        <p:spPr>
          <a:xfrm>
            <a:off x="4232757" y="2091039"/>
            <a:ext cx="4517465" cy="781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882CFB2F-71DC-4870-BC0E-D7CFC7DB5328}"/>
              </a:ext>
            </a:extLst>
          </p:cNvPr>
          <p:cNvSpPr/>
          <p:nvPr/>
        </p:nvSpPr>
        <p:spPr>
          <a:xfrm>
            <a:off x="4232758" y="2091040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70F4"/>
              </a:solidFill>
              <a:cs typeface="+mn-ea"/>
              <a:sym typeface="+mn-lt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DD0581C-AFF4-4062-8EB9-1C4404BA93AA}"/>
              </a:ext>
            </a:extLst>
          </p:cNvPr>
          <p:cNvSpPr/>
          <p:nvPr/>
        </p:nvSpPr>
        <p:spPr>
          <a:xfrm flipH="1">
            <a:off x="4385456" y="2206736"/>
            <a:ext cx="47565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200" b="1" i="1" dirty="0">
                <a:solidFill>
                  <a:srgbClr val="3C70F4"/>
                </a:solidFill>
                <a:cs typeface="+mn-ea"/>
                <a:sym typeface="+mn-lt"/>
              </a:rPr>
              <a:t>1</a:t>
            </a:r>
            <a:endParaRPr lang="en-US" sz="3200" b="1" i="1" dirty="0">
              <a:solidFill>
                <a:srgbClr val="3C70F4"/>
              </a:solidFill>
              <a:cs typeface="+mn-ea"/>
              <a:sym typeface="+mn-lt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1AF4D50D-0C1B-4AF9-AD72-A4D67CAA8D8D}"/>
              </a:ext>
            </a:extLst>
          </p:cNvPr>
          <p:cNvSpPr/>
          <p:nvPr/>
        </p:nvSpPr>
        <p:spPr>
          <a:xfrm>
            <a:off x="4232758" y="3038475"/>
            <a:ext cx="5339506" cy="781050"/>
          </a:xfrm>
          <a:prstGeom prst="roundRect">
            <a:avLst>
              <a:gd name="adj" fmla="val 50000"/>
            </a:avLst>
          </a:pr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32C9E879-3A59-466B-820A-C935C2CBED74}"/>
              </a:ext>
            </a:extLst>
          </p:cNvPr>
          <p:cNvSpPr/>
          <p:nvPr/>
        </p:nvSpPr>
        <p:spPr>
          <a:xfrm>
            <a:off x="4232758" y="3038476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70F4"/>
              </a:solidFill>
              <a:cs typeface="+mn-ea"/>
              <a:sym typeface="+mn-lt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450FB5F-4DB2-42DD-A5E5-73CC4C71DDB6}"/>
              </a:ext>
            </a:extLst>
          </p:cNvPr>
          <p:cNvSpPr/>
          <p:nvPr/>
        </p:nvSpPr>
        <p:spPr>
          <a:xfrm flipH="1">
            <a:off x="4385456" y="3154172"/>
            <a:ext cx="47565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200" b="1" i="1" dirty="0">
                <a:solidFill>
                  <a:srgbClr val="3C70F4"/>
                </a:solidFill>
                <a:cs typeface="+mn-ea"/>
                <a:sym typeface="+mn-lt"/>
              </a:rPr>
              <a:t>2</a:t>
            </a:r>
            <a:endParaRPr lang="en-US" sz="3200" b="1" i="1" dirty="0">
              <a:solidFill>
                <a:srgbClr val="3C70F4"/>
              </a:solidFill>
              <a:cs typeface="+mn-ea"/>
              <a:sym typeface="+mn-lt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20AE30B-7081-4917-B281-9D4CC9DD2ABD}"/>
              </a:ext>
            </a:extLst>
          </p:cNvPr>
          <p:cNvSpPr/>
          <p:nvPr/>
        </p:nvSpPr>
        <p:spPr>
          <a:xfrm>
            <a:off x="4232758" y="3985911"/>
            <a:ext cx="6219182" cy="781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4B3802-3B70-4C69-BAF7-F04968FEFBE9}"/>
              </a:ext>
            </a:extLst>
          </p:cNvPr>
          <p:cNvSpPr/>
          <p:nvPr/>
        </p:nvSpPr>
        <p:spPr>
          <a:xfrm>
            <a:off x="4232758" y="3985912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70F4"/>
              </a:solidFill>
              <a:cs typeface="+mn-ea"/>
              <a:sym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BFB592-878B-459F-B4EA-835D24D431C6}"/>
              </a:ext>
            </a:extLst>
          </p:cNvPr>
          <p:cNvSpPr/>
          <p:nvPr/>
        </p:nvSpPr>
        <p:spPr>
          <a:xfrm flipH="1">
            <a:off x="4385456" y="4101608"/>
            <a:ext cx="47565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200" b="1" i="1" dirty="0">
                <a:solidFill>
                  <a:srgbClr val="3C70F4"/>
                </a:solidFill>
                <a:cs typeface="+mn-ea"/>
                <a:sym typeface="+mn-lt"/>
              </a:rPr>
              <a:t>3</a:t>
            </a:r>
            <a:endParaRPr lang="en-US" sz="3200" b="1" i="1" dirty="0">
              <a:solidFill>
                <a:srgbClr val="3C70F4"/>
              </a:solidFill>
              <a:cs typeface="+mn-ea"/>
              <a:sym typeface="+mn-lt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453DB2E9-2E23-439E-9FDD-3713EDB0F520}"/>
              </a:ext>
            </a:extLst>
          </p:cNvPr>
          <p:cNvSpPr/>
          <p:nvPr/>
        </p:nvSpPr>
        <p:spPr>
          <a:xfrm>
            <a:off x="4232757" y="4933346"/>
            <a:ext cx="7443305" cy="781050"/>
          </a:xfrm>
          <a:prstGeom prst="roundRect">
            <a:avLst>
              <a:gd name="adj" fmla="val 50000"/>
            </a:avLst>
          </a:pr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98883AE3-2E77-4595-9D23-4DF6975FB014}"/>
              </a:ext>
            </a:extLst>
          </p:cNvPr>
          <p:cNvSpPr/>
          <p:nvPr/>
        </p:nvSpPr>
        <p:spPr>
          <a:xfrm>
            <a:off x="4232758" y="4933347"/>
            <a:ext cx="781050" cy="7810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70F4"/>
              </a:solidFill>
              <a:cs typeface="+mn-ea"/>
              <a:sym typeface="+mn-lt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6299B25D-FA7F-4844-BE23-4F6BFE513C1F}"/>
              </a:ext>
            </a:extLst>
          </p:cNvPr>
          <p:cNvSpPr/>
          <p:nvPr/>
        </p:nvSpPr>
        <p:spPr>
          <a:xfrm flipH="1">
            <a:off x="4385456" y="5049043"/>
            <a:ext cx="47565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3200" b="1" i="1" dirty="0">
                <a:solidFill>
                  <a:srgbClr val="3C70F4"/>
                </a:solidFill>
                <a:cs typeface="+mn-ea"/>
                <a:sym typeface="+mn-lt"/>
              </a:rPr>
              <a:t>4</a:t>
            </a:r>
            <a:endParaRPr lang="en-US" sz="3200" b="1" i="1" dirty="0">
              <a:solidFill>
                <a:srgbClr val="3C70F4"/>
              </a:solidFill>
              <a:cs typeface="+mn-ea"/>
              <a:sym typeface="+mn-lt"/>
            </a:endParaRPr>
          </a:p>
        </p:txBody>
      </p:sp>
      <p:grpSp>
        <p:nvGrpSpPr>
          <p:cNvPr id="22" name="Group 28">
            <a:extLst>
              <a:ext uri="{FF2B5EF4-FFF2-40B4-BE49-F238E27FC236}">
                <a16:creationId xmlns:a16="http://schemas.microsoft.com/office/drawing/2014/main" id="{3E36657B-633E-487C-903F-CFD19FA6A421}"/>
              </a:ext>
            </a:extLst>
          </p:cNvPr>
          <p:cNvGrpSpPr/>
          <p:nvPr/>
        </p:nvGrpSpPr>
        <p:grpSpPr>
          <a:xfrm>
            <a:off x="1144747" y="2206736"/>
            <a:ext cx="1099277" cy="924940"/>
            <a:chOff x="2670175" y="2913063"/>
            <a:chExt cx="360363" cy="303212"/>
          </a:xfrm>
          <a:solidFill>
            <a:schemeClr val="bg1"/>
          </a:solidFill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CC256943-F0FF-4C26-801C-1C95C57DF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5113" y="2913063"/>
              <a:ext cx="225425" cy="258763"/>
            </a:xfrm>
            <a:custGeom>
              <a:avLst/>
              <a:gdLst>
                <a:gd name="T0" fmla="*/ 52 w 60"/>
                <a:gd name="T1" fmla="*/ 24 h 68"/>
                <a:gd name="T2" fmla="*/ 52 w 60"/>
                <a:gd name="T3" fmla="*/ 2 h 68"/>
                <a:gd name="T4" fmla="*/ 51 w 60"/>
                <a:gd name="T5" fmla="*/ 0 h 68"/>
                <a:gd name="T6" fmla="*/ 49 w 60"/>
                <a:gd name="T7" fmla="*/ 0 h 68"/>
                <a:gd name="T8" fmla="*/ 46 w 60"/>
                <a:gd name="T9" fmla="*/ 2 h 68"/>
                <a:gd name="T10" fmla="*/ 0 w 60"/>
                <a:gd name="T11" fmla="*/ 15 h 68"/>
                <a:gd name="T12" fmla="*/ 0 w 60"/>
                <a:gd name="T13" fmla="*/ 53 h 68"/>
                <a:gd name="T14" fmla="*/ 46 w 60"/>
                <a:gd name="T15" fmla="*/ 66 h 68"/>
                <a:gd name="T16" fmla="*/ 50 w 60"/>
                <a:gd name="T17" fmla="*/ 68 h 68"/>
                <a:gd name="T18" fmla="*/ 51 w 60"/>
                <a:gd name="T19" fmla="*/ 68 h 68"/>
                <a:gd name="T20" fmla="*/ 52 w 60"/>
                <a:gd name="T21" fmla="*/ 66 h 68"/>
                <a:gd name="T22" fmla="*/ 52 w 60"/>
                <a:gd name="T23" fmla="*/ 44 h 68"/>
                <a:gd name="T24" fmla="*/ 60 w 60"/>
                <a:gd name="T25" fmla="*/ 36 h 68"/>
                <a:gd name="T26" fmla="*/ 60 w 60"/>
                <a:gd name="T27" fmla="*/ 32 h 68"/>
                <a:gd name="T28" fmla="*/ 52 w 60"/>
                <a:gd name="T29" fmla="*/ 24 h 68"/>
                <a:gd name="T30" fmla="*/ 56 w 60"/>
                <a:gd name="T31" fmla="*/ 36 h 68"/>
                <a:gd name="T32" fmla="*/ 52 w 60"/>
                <a:gd name="T33" fmla="*/ 40 h 68"/>
                <a:gd name="T34" fmla="*/ 52 w 60"/>
                <a:gd name="T35" fmla="*/ 28 h 68"/>
                <a:gd name="T36" fmla="*/ 56 w 60"/>
                <a:gd name="T37" fmla="*/ 32 h 68"/>
                <a:gd name="T38" fmla="*/ 56 w 60"/>
                <a:gd name="T3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68">
                  <a:moveTo>
                    <a:pt x="52" y="24"/>
                  </a:move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2" y="1"/>
                    <a:pt x="51" y="0"/>
                  </a:cubicBezTo>
                  <a:cubicBezTo>
                    <a:pt x="51" y="0"/>
                    <a:pt x="50" y="0"/>
                    <a:pt x="49" y="0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3" y="8"/>
                    <a:pt x="21" y="13"/>
                    <a:pt x="0" y="15"/>
                  </a:cubicBezTo>
                  <a:cubicBezTo>
                    <a:pt x="0" y="16"/>
                    <a:pt x="0" y="52"/>
                    <a:pt x="0" y="53"/>
                  </a:cubicBezTo>
                  <a:cubicBezTo>
                    <a:pt x="21" y="55"/>
                    <a:pt x="33" y="60"/>
                    <a:pt x="46" y="66"/>
                  </a:cubicBezTo>
                  <a:cubicBezTo>
                    <a:pt x="46" y="66"/>
                    <a:pt x="49" y="68"/>
                    <a:pt x="50" y="68"/>
                  </a:cubicBezTo>
                  <a:cubicBezTo>
                    <a:pt x="50" y="68"/>
                    <a:pt x="51" y="68"/>
                    <a:pt x="51" y="68"/>
                  </a:cubicBezTo>
                  <a:cubicBezTo>
                    <a:pt x="52" y="67"/>
                    <a:pt x="52" y="67"/>
                    <a:pt x="52" y="66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4"/>
                    <a:pt x="60" y="40"/>
                    <a:pt x="60" y="36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28"/>
                    <a:pt x="56" y="24"/>
                    <a:pt x="52" y="24"/>
                  </a:cubicBezTo>
                  <a:close/>
                  <a:moveTo>
                    <a:pt x="56" y="36"/>
                  </a:moveTo>
                  <a:cubicBezTo>
                    <a:pt x="56" y="38"/>
                    <a:pt x="54" y="40"/>
                    <a:pt x="52" y="40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4" y="28"/>
                    <a:pt x="56" y="30"/>
                    <a:pt x="56" y="32"/>
                  </a:cubicBezTo>
                  <a:lnTo>
                    <a:pt x="5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884A22A3-B1BF-4E3A-980B-B6AA86DC0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2973388"/>
              <a:ext cx="90488" cy="136525"/>
            </a:xfrm>
            <a:custGeom>
              <a:avLst/>
              <a:gdLst>
                <a:gd name="T0" fmla="*/ 14 w 24"/>
                <a:gd name="T1" fmla="*/ 0 h 36"/>
                <a:gd name="T2" fmla="*/ 0 w 24"/>
                <a:gd name="T3" fmla="*/ 14 h 36"/>
                <a:gd name="T4" fmla="*/ 0 w 24"/>
                <a:gd name="T5" fmla="*/ 22 h 36"/>
                <a:gd name="T6" fmla="*/ 14 w 24"/>
                <a:gd name="T7" fmla="*/ 36 h 36"/>
                <a:gd name="T8" fmla="*/ 18 w 24"/>
                <a:gd name="T9" fmla="*/ 36 h 36"/>
                <a:gd name="T10" fmla="*/ 24 w 24"/>
                <a:gd name="T11" fmla="*/ 36 h 36"/>
                <a:gd name="T12" fmla="*/ 24 w 24"/>
                <a:gd name="T13" fmla="*/ 0 h 36"/>
                <a:gd name="T14" fmla="*/ 18 w 24"/>
                <a:gd name="T15" fmla="*/ 0 h 36"/>
                <a:gd name="T16" fmla="*/ 14 w 24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6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"/>
                    <a:pt x="6" y="36"/>
                    <a:pt x="14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20" y="36"/>
                    <a:pt x="22" y="36"/>
                    <a:pt x="24" y="3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0"/>
                    <a:pt x="18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C9EDD3F8-53BB-48C0-A4E3-4B10FB667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0" y="2959100"/>
              <a:ext cx="76200" cy="257175"/>
            </a:xfrm>
            <a:custGeom>
              <a:avLst/>
              <a:gdLst>
                <a:gd name="T0" fmla="*/ 19 w 20"/>
                <a:gd name="T1" fmla="*/ 64 h 68"/>
                <a:gd name="T2" fmla="*/ 15 w 20"/>
                <a:gd name="T3" fmla="*/ 62 h 68"/>
                <a:gd name="T4" fmla="*/ 4 w 20"/>
                <a:gd name="T5" fmla="*/ 42 h 68"/>
                <a:gd name="T6" fmla="*/ 4 w 20"/>
                <a:gd name="T7" fmla="*/ 40 h 68"/>
                <a:gd name="T8" fmla="*/ 4 w 20"/>
                <a:gd name="T9" fmla="*/ 40 h 68"/>
                <a:gd name="T10" fmla="*/ 4 w 20"/>
                <a:gd name="T11" fmla="*/ 2 h 68"/>
                <a:gd name="T12" fmla="*/ 2 w 20"/>
                <a:gd name="T13" fmla="*/ 0 h 68"/>
                <a:gd name="T14" fmla="*/ 0 w 20"/>
                <a:gd name="T15" fmla="*/ 2 h 68"/>
                <a:gd name="T16" fmla="*/ 0 w 20"/>
                <a:gd name="T17" fmla="*/ 40 h 68"/>
                <a:gd name="T18" fmla="*/ 3 w 20"/>
                <a:gd name="T19" fmla="*/ 54 h 68"/>
                <a:gd name="T20" fmla="*/ 5 w 20"/>
                <a:gd name="T21" fmla="*/ 56 h 68"/>
                <a:gd name="T22" fmla="*/ 9 w 20"/>
                <a:gd name="T23" fmla="*/ 61 h 68"/>
                <a:gd name="T24" fmla="*/ 17 w 20"/>
                <a:gd name="T25" fmla="*/ 68 h 68"/>
                <a:gd name="T26" fmla="*/ 17 w 20"/>
                <a:gd name="T27" fmla="*/ 68 h 68"/>
                <a:gd name="T28" fmla="*/ 19 w 20"/>
                <a:gd name="T29" fmla="*/ 68 h 68"/>
                <a:gd name="T30" fmla="*/ 19 w 20"/>
                <a:gd name="T31" fmla="*/ 67 h 68"/>
                <a:gd name="T32" fmla="*/ 19 w 20"/>
                <a:gd name="T33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68">
                  <a:moveTo>
                    <a:pt x="19" y="64"/>
                  </a:moveTo>
                  <a:cubicBezTo>
                    <a:pt x="18" y="64"/>
                    <a:pt x="17" y="63"/>
                    <a:pt x="15" y="62"/>
                  </a:cubicBezTo>
                  <a:cubicBezTo>
                    <a:pt x="9" y="57"/>
                    <a:pt x="5" y="50"/>
                    <a:pt x="4" y="42"/>
                  </a:cubicBezTo>
                  <a:cubicBezTo>
                    <a:pt x="4" y="42"/>
                    <a:pt x="4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1" y="50"/>
                    <a:pt x="3" y="54"/>
                  </a:cubicBezTo>
                  <a:cubicBezTo>
                    <a:pt x="4" y="55"/>
                    <a:pt x="4" y="56"/>
                    <a:pt x="5" y="56"/>
                  </a:cubicBezTo>
                  <a:cubicBezTo>
                    <a:pt x="6" y="58"/>
                    <a:pt x="7" y="60"/>
                    <a:pt x="9" y="61"/>
                  </a:cubicBezTo>
                  <a:cubicBezTo>
                    <a:pt x="11" y="64"/>
                    <a:pt x="14" y="66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8" y="68"/>
                    <a:pt x="19" y="68"/>
                    <a:pt x="19" y="68"/>
                  </a:cubicBezTo>
                  <a:cubicBezTo>
                    <a:pt x="19" y="68"/>
                    <a:pt x="19" y="67"/>
                    <a:pt x="19" y="67"/>
                  </a:cubicBezTo>
                  <a:cubicBezTo>
                    <a:pt x="20" y="66"/>
                    <a:pt x="20" y="65"/>
                    <a:pt x="1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DE23CB9C-0CDA-466D-A84D-4F744EECF4E7}"/>
              </a:ext>
            </a:extLst>
          </p:cNvPr>
          <p:cNvSpPr txBox="1"/>
          <p:nvPr/>
        </p:nvSpPr>
        <p:spPr>
          <a:xfrm>
            <a:off x="884215" y="3323854"/>
            <a:ext cx="3296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DC46266-AED1-4AD3-9041-7AC30D702715}"/>
              </a:ext>
            </a:extLst>
          </p:cNvPr>
          <p:cNvSpPr txBox="1"/>
          <p:nvPr/>
        </p:nvSpPr>
        <p:spPr>
          <a:xfrm>
            <a:off x="1225833" y="4173503"/>
            <a:ext cx="243635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Synergisticallye utilize technical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Synergisticallye utilize technical sound portals with frictionless 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A928236-CB35-45B0-BBD6-08F88935471B}"/>
              </a:ext>
            </a:extLst>
          </p:cNvPr>
          <p:cNvSpPr txBox="1"/>
          <p:nvPr/>
        </p:nvSpPr>
        <p:spPr>
          <a:xfrm>
            <a:off x="5156463" y="2251318"/>
            <a:ext cx="317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901ED49-DBEC-449B-807C-8ED162499083}"/>
              </a:ext>
            </a:extLst>
          </p:cNvPr>
          <p:cNvSpPr txBox="1"/>
          <p:nvPr/>
        </p:nvSpPr>
        <p:spPr>
          <a:xfrm>
            <a:off x="5096352" y="3225969"/>
            <a:ext cx="317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0908648-84D7-400B-B1C8-4C568700DF98}"/>
              </a:ext>
            </a:extLst>
          </p:cNvPr>
          <p:cNvSpPr txBox="1"/>
          <p:nvPr/>
        </p:nvSpPr>
        <p:spPr>
          <a:xfrm>
            <a:off x="5166506" y="4132386"/>
            <a:ext cx="317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A9A68FC-1BC8-4881-9F6E-5A15FF83CCF2}"/>
              </a:ext>
            </a:extLst>
          </p:cNvPr>
          <p:cNvSpPr txBox="1"/>
          <p:nvPr/>
        </p:nvSpPr>
        <p:spPr>
          <a:xfrm>
            <a:off x="5106395" y="5107037"/>
            <a:ext cx="317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Oval 12">
            <a:extLst>
              <a:ext uri="{FF2B5EF4-FFF2-40B4-BE49-F238E27FC236}">
                <a16:creationId xmlns:a16="http://schemas.microsoft.com/office/drawing/2014/main" id="{23B03609-EFFB-416F-ABA5-0D65DADD3D5C}"/>
              </a:ext>
            </a:extLst>
          </p:cNvPr>
          <p:cNvSpPr/>
          <p:nvPr/>
        </p:nvSpPr>
        <p:spPr>
          <a:xfrm>
            <a:off x="9862429" y="1446971"/>
            <a:ext cx="673366" cy="673366"/>
          </a:xfrm>
          <a:prstGeom prst="ellipse">
            <a:avLst/>
          </a:prstGeom>
          <a:noFill/>
          <a:ln w="165100" cap="flat" cmpd="sng" algn="ctr">
            <a:solidFill>
              <a:srgbClr val="F3C54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8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3">
            <a:extLst>
              <a:ext uri="{FF2B5EF4-FFF2-40B4-BE49-F238E27FC236}">
                <a16:creationId xmlns:a16="http://schemas.microsoft.com/office/drawing/2014/main" id="{48B724ED-1055-4365-8B28-156F8BCB4897}"/>
              </a:ext>
            </a:extLst>
          </p:cNvPr>
          <p:cNvSpPr/>
          <p:nvPr/>
        </p:nvSpPr>
        <p:spPr>
          <a:xfrm rot="1754024" flipH="1">
            <a:off x="3400107" y="4339071"/>
            <a:ext cx="5477494" cy="3569942"/>
          </a:xfrm>
          <a:custGeom>
            <a:avLst/>
            <a:gdLst>
              <a:gd name="connsiteX0" fmla="*/ 4827964 w 5477494"/>
              <a:gd name="connsiteY0" fmla="*/ 190968 h 3569942"/>
              <a:gd name="connsiteX1" fmla="*/ 3768226 w 5477494"/>
              <a:gd name="connsiteY1" fmla="*/ 56901 h 3569942"/>
              <a:gd name="connsiteX2" fmla="*/ 2824349 w 5477494"/>
              <a:gd name="connsiteY2" fmla="*/ 422116 h 3569942"/>
              <a:gd name="connsiteX3" fmla="*/ 2676047 w 5477494"/>
              <a:gd name="connsiteY3" fmla="*/ 459100 h 3569942"/>
              <a:gd name="connsiteX4" fmla="*/ 1727536 w 5477494"/>
              <a:gd name="connsiteY4" fmla="*/ 143197 h 3569942"/>
              <a:gd name="connsiteX5" fmla="*/ 799108 w 5477494"/>
              <a:gd name="connsiteY5" fmla="*/ 78475 h 3569942"/>
              <a:gd name="connsiteX6" fmla="*/ 26704 w 5477494"/>
              <a:gd name="connsiteY6" fmla="*/ 966086 h 3569942"/>
              <a:gd name="connsiteX7" fmla="*/ 0 w 5477494"/>
              <a:gd name="connsiteY7" fmla="*/ 1093303 h 3569942"/>
              <a:gd name="connsiteX8" fmla="*/ 4425304 w 5477494"/>
              <a:gd name="connsiteY8" fmla="*/ 3569942 h 3569942"/>
              <a:gd name="connsiteX9" fmla="*/ 4500464 w 5477494"/>
              <a:gd name="connsiteY9" fmla="*/ 3533379 h 3569942"/>
              <a:gd name="connsiteX10" fmla="*/ 5475237 w 5477494"/>
              <a:gd name="connsiteY10" fmla="*/ 1711926 h 3569942"/>
              <a:gd name="connsiteX11" fmla="*/ 5357832 w 5477494"/>
              <a:gd name="connsiteY11" fmla="*/ 858217 h 3569942"/>
              <a:gd name="connsiteX12" fmla="*/ 4827964 w 5477494"/>
              <a:gd name="connsiteY12" fmla="*/ 190968 h 356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77494" h="3569942">
                <a:moveTo>
                  <a:pt x="4827964" y="190968"/>
                </a:moveTo>
                <a:cubicBezTo>
                  <a:pt x="4515912" y="2967"/>
                  <a:pt x="4125076" y="-17067"/>
                  <a:pt x="3768226" y="56901"/>
                </a:cubicBezTo>
                <a:cubicBezTo>
                  <a:pt x="3437637" y="126246"/>
                  <a:pt x="3127131" y="272640"/>
                  <a:pt x="2824349" y="422116"/>
                </a:cubicBezTo>
                <a:cubicBezTo>
                  <a:pt x="2778005" y="445231"/>
                  <a:pt x="2727026" y="457559"/>
                  <a:pt x="2676047" y="459100"/>
                </a:cubicBezTo>
                <a:cubicBezTo>
                  <a:pt x="2339280" y="486838"/>
                  <a:pt x="2027228" y="300378"/>
                  <a:pt x="1727536" y="143197"/>
                </a:cubicBezTo>
                <a:cubicBezTo>
                  <a:pt x="1427844" y="-13985"/>
                  <a:pt x="1111158" y="-50969"/>
                  <a:pt x="799108" y="78475"/>
                </a:cubicBezTo>
                <a:cubicBezTo>
                  <a:pt x="457706" y="220246"/>
                  <a:pt x="117848" y="610117"/>
                  <a:pt x="26704" y="966086"/>
                </a:cubicBezTo>
                <a:lnTo>
                  <a:pt x="0" y="1093303"/>
                </a:lnTo>
                <a:lnTo>
                  <a:pt x="4425304" y="3569942"/>
                </a:lnTo>
                <a:lnTo>
                  <a:pt x="4500464" y="3533379"/>
                </a:lnTo>
                <a:cubicBezTo>
                  <a:pt x="5118386" y="3166623"/>
                  <a:pt x="5439706" y="2428488"/>
                  <a:pt x="5475237" y="1711926"/>
                </a:cubicBezTo>
                <a:cubicBezTo>
                  <a:pt x="5486050" y="1422220"/>
                  <a:pt x="5459788" y="1129431"/>
                  <a:pt x="5357832" y="858217"/>
                </a:cubicBezTo>
                <a:cubicBezTo>
                  <a:pt x="5255874" y="587003"/>
                  <a:pt x="5075132" y="341985"/>
                  <a:pt x="4827964" y="190968"/>
                </a:cubicBezTo>
                <a:close/>
              </a:path>
            </a:pathLst>
          </a:custGeom>
          <a:pattFill prst="pct10">
            <a:fgClr>
              <a:srgbClr val="3C70F4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31">
            <a:extLst>
              <a:ext uri="{FF2B5EF4-FFF2-40B4-BE49-F238E27FC236}">
                <a16:creationId xmlns:a16="http://schemas.microsoft.com/office/drawing/2014/main" id="{41E093D9-F750-4756-8734-BD81FF59FAF0}"/>
              </a:ext>
            </a:extLst>
          </p:cNvPr>
          <p:cNvSpPr/>
          <p:nvPr/>
        </p:nvSpPr>
        <p:spPr>
          <a:xfrm rot="10280397" flipH="1">
            <a:off x="-335373" y="1409646"/>
            <a:ext cx="5708314" cy="4079478"/>
          </a:xfrm>
          <a:custGeom>
            <a:avLst/>
            <a:gdLst>
              <a:gd name="connsiteX0" fmla="*/ 3627425 w 5708314"/>
              <a:gd name="connsiteY0" fmla="*/ 4038420 h 4079478"/>
              <a:gd name="connsiteX1" fmla="*/ 4471956 w 5708314"/>
              <a:gd name="connsiteY1" fmla="*/ 3783844 h 4079478"/>
              <a:gd name="connsiteX2" fmla="*/ 5705457 w 5708314"/>
              <a:gd name="connsiteY2" fmla="*/ 1833277 h 4079478"/>
              <a:gd name="connsiteX3" fmla="*/ 5556891 w 5708314"/>
              <a:gd name="connsiteY3" fmla="*/ 919052 h 4079478"/>
              <a:gd name="connsiteX4" fmla="*/ 4886382 w 5708314"/>
              <a:gd name="connsiteY4" fmla="*/ 204504 h 4079478"/>
              <a:gd name="connsiteX5" fmla="*/ 3545365 w 5708314"/>
              <a:gd name="connsiteY5" fmla="*/ 60935 h 4079478"/>
              <a:gd name="connsiteX6" fmla="*/ 2350960 w 5708314"/>
              <a:gd name="connsiteY6" fmla="*/ 452038 h 4079478"/>
              <a:gd name="connsiteX7" fmla="*/ 2163295 w 5708314"/>
              <a:gd name="connsiteY7" fmla="*/ 491643 h 4079478"/>
              <a:gd name="connsiteX8" fmla="*/ 963026 w 5708314"/>
              <a:gd name="connsiteY8" fmla="*/ 153347 h 4079478"/>
              <a:gd name="connsiteX9" fmla="*/ 85000 w 5708314"/>
              <a:gd name="connsiteY9" fmla="*/ 12717 h 4079478"/>
              <a:gd name="connsiteX10" fmla="*/ 0 w 5708314"/>
              <a:gd name="connsiteY10" fmla="*/ 28510 h 4079478"/>
              <a:gd name="connsiteX11" fmla="*/ 556242 w 5708314"/>
              <a:gd name="connsiteY11" fmla="*/ 3680597 h 4079478"/>
              <a:gd name="connsiteX12" fmla="*/ 840849 w 5708314"/>
              <a:gd name="connsiteY12" fmla="*/ 3763835 h 4079478"/>
              <a:gd name="connsiteX13" fmla="*/ 1653083 w 5708314"/>
              <a:gd name="connsiteY13" fmla="*/ 3930714 h 4079478"/>
              <a:gd name="connsiteX14" fmla="*/ 3085978 w 5708314"/>
              <a:gd name="connsiteY14" fmla="*/ 4079234 h 4079478"/>
              <a:gd name="connsiteX15" fmla="*/ 3627425 w 5708314"/>
              <a:gd name="connsiteY15" fmla="*/ 4038420 h 407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08314" h="4079478">
                <a:moveTo>
                  <a:pt x="3627425" y="4038420"/>
                </a:moveTo>
                <a:cubicBezTo>
                  <a:pt x="3924908" y="3994763"/>
                  <a:pt x="4212941" y="3913799"/>
                  <a:pt x="4471956" y="3783844"/>
                </a:cubicBezTo>
                <a:cubicBezTo>
                  <a:pt x="5253891" y="3391090"/>
                  <a:pt x="5660496" y="2600633"/>
                  <a:pt x="5705457" y="1833277"/>
                </a:cubicBezTo>
                <a:cubicBezTo>
                  <a:pt x="5719142" y="1523035"/>
                  <a:pt x="5685909" y="1209492"/>
                  <a:pt x="5556891" y="919052"/>
                </a:cubicBezTo>
                <a:cubicBezTo>
                  <a:pt x="5427871" y="628613"/>
                  <a:pt x="5199155" y="366226"/>
                  <a:pt x="4886382" y="204504"/>
                </a:cubicBezTo>
                <a:cubicBezTo>
                  <a:pt x="4491505" y="3177"/>
                  <a:pt x="3996932" y="-18276"/>
                  <a:pt x="3545365" y="60935"/>
                </a:cubicBezTo>
                <a:cubicBezTo>
                  <a:pt x="3127029" y="135195"/>
                  <a:pt x="2734108" y="291966"/>
                  <a:pt x="2350960" y="452038"/>
                </a:cubicBezTo>
                <a:cubicBezTo>
                  <a:pt x="2292315" y="476791"/>
                  <a:pt x="2227805" y="489993"/>
                  <a:pt x="2163295" y="491643"/>
                </a:cubicBezTo>
                <a:cubicBezTo>
                  <a:pt x="1737141" y="521348"/>
                  <a:pt x="1342264" y="321671"/>
                  <a:pt x="963026" y="153347"/>
                </a:cubicBezTo>
                <a:cubicBezTo>
                  <a:pt x="678598" y="27105"/>
                  <a:pt x="382074" y="-26734"/>
                  <a:pt x="85000" y="12717"/>
                </a:cubicBezTo>
                <a:lnTo>
                  <a:pt x="0" y="28510"/>
                </a:lnTo>
                <a:lnTo>
                  <a:pt x="556242" y="3680597"/>
                </a:lnTo>
                <a:lnTo>
                  <a:pt x="840849" y="3763835"/>
                </a:lnTo>
                <a:cubicBezTo>
                  <a:pt x="1107195" y="3831700"/>
                  <a:pt x="1380383" y="3883682"/>
                  <a:pt x="1653083" y="3930714"/>
                </a:cubicBezTo>
                <a:cubicBezTo>
                  <a:pt x="2126153" y="4013225"/>
                  <a:pt x="2603133" y="4084185"/>
                  <a:pt x="3085978" y="4079234"/>
                </a:cubicBezTo>
                <a:cubicBezTo>
                  <a:pt x="3267044" y="4077377"/>
                  <a:pt x="3448936" y="4064614"/>
                  <a:pt x="3627425" y="4038420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EC302733-5036-4512-B81F-C5216CF1BB44}"/>
              </a:ext>
            </a:extLst>
          </p:cNvPr>
          <p:cNvSpPr/>
          <p:nvPr/>
        </p:nvSpPr>
        <p:spPr>
          <a:xfrm>
            <a:off x="4187825" y="1520825"/>
            <a:ext cx="3816350" cy="3816350"/>
          </a:xfrm>
          <a:prstGeom prst="ellipse">
            <a:avLst/>
          </a:pr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1E6D4153-2CAF-46FE-AA61-24DD94DFD306}"/>
              </a:ext>
            </a:extLst>
          </p:cNvPr>
          <p:cNvSpPr/>
          <p:nvPr/>
        </p:nvSpPr>
        <p:spPr>
          <a:xfrm>
            <a:off x="7542225" y="3470752"/>
            <a:ext cx="807720" cy="807720"/>
          </a:xfrm>
          <a:prstGeom prst="ellipse">
            <a:avLst/>
          </a:prstGeom>
          <a:solidFill>
            <a:srgbClr val="F3C54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18574BC0-EB21-479D-931A-FAFE988D30E4}"/>
              </a:ext>
            </a:extLst>
          </p:cNvPr>
          <p:cNvSpPr/>
          <p:nvPr/>
        </p:nvSpPr>
        <p:spPr>
          <a:xfrm>
            <a:off x="6961840" y="4317801"/>
            <a:ext cx="807720" cy="807720"/>
          </a:xfrm>
          <a:prstGeom prst="ellipse">
            <a:avLst/>
          </a:prstGeom>
          <a:solidFill>
            <a:srgbClr val="F3C54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4AE36A1F-8794-44AD-BA2F-F6175AD538DD}"/>
              </a:ext>
            </a:extLst>
          </p:cNvPr>
          <p:cNvSpPr/>
          <p:nvPr/>
        </p:nvSpPr>
        <p:spPr>
          <a:xfrm>
            <a:off x="7542225" y="2460493"/>
            <a:ext cx="807720" cy="807720"/>
          </a:xfrm>
          <a:prstGeom prst="ellipse">
            <a:avLst/>
          </a:prstGeom>
          <a:solidFill>
            <a:srgbClr val="F3C54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7B558B3B-5285-4609-B28B-120D0487C24E}"/>
              </a:ext>
            </a:extLst>
          </p:cNvPr>
          <p:cNvSpPr/>
          <p:nvPr/>
        </p:nvSpPr>
        <p:spPr>
          <a:xfrm>
            <a:off x="6961840" y="1613443"/>
            <a:ext cx="807720" cy="807720"/>
          </a:xfrm>
          <a:prstGeom prst="ellipse">
            <a:avLst/>
          </a:prstGeom>
          <a:solidFill>
            <a:srgbClr val="F3C54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5041F8DC-395B-4B9C-A3E7-69163AAD036D}"/>
              </a:ext>
            </a:extLst>
          </p:cNvPr>
          <p:cNvSpPr/>
          <p:nvPr/>
        </p:nvSpPr>
        <p:spPr>
          <a:xfrm flipH="1">
            <a:off x="7127873" y="1713738"/>
            <a:ext cx="47565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/>
            <a:r>
              <a:rPr lang="en-ID" sz="3200" b="1" i="1" dirty="0">
                <a:solidFill>
                  <a:srgbClr val="FFFFFF"/>
                </a:solidFill>
                <a:cs typeface="+mn-ea"/>
                <a:sym typeface="+mn-lt"/>
              </a:rPr>
              <a:t>A.</a:t>
            </a:r>
            <a:endParaRPr lang="en-US" sz="3200" b="1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638FA02-F4CC-4BB8-A312-B9A7F9A227A2}"/>
              </a:ext>
            </a:extLst>
          </p:cNvPr>
          <p:cNvSpPr/>
          <p:nvPr/>
        </p:nvSpPr>
        <p:spPr>
          <a:xfrm flipH="1">
            <a:off x="7715974" y="2624980"/>
            <a:ext cx="47565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/>
            <a:r>
              <a:rPr lang="en-ID" sz="3200" b="1" i="1" dirty="0">
                <a:solidFill>
                  <a:srgbClr val="FFFFFF"/>
                </a:solidFill>
                <a:cs typeface="+mn-ea"/>
                <a:sym typeface="+mn-lt"/>
              </a:rPr>
              <a:t>B.</a:t>
            </a:r>
            <a:endParaRPr lang="en-US" sz="3200" b="1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E318F48-C472-455A-9D39-67DEAE239567}"/>
              </a:ext>
            </a:extLst>
          </p:cNvPr>
          <p:cNvSpPr/>
          <p:nvPr/>
        </p:nvSpPr>
        <p:spPr>
          <a:xfrm flipH="1">
            <a:off x="7715974" y="3599837"/>
            <a:ext cx="47565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/>
            <a:r>
              <a:rPr lang="en-ID" sz="3200" b="1" i="1" dirty="0">
                <a:solidFill>
                  <a:srgbClr val="FFFFFF"/>
                </a:solidFill>
                <a:cs typeface="+mn-ea"/>
                <a:sym typeface="+mn-lt"/>
              </a:rPr>
              <a:t>C.</a:t>
            </a:r>
            <a:endParaRPr lang="en-US" sz="3200" b="1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EC9ABAAF-E64E-4D1A-8DD6-B85034B2D9B1}"/>
              </a:ext>
            </a:extLst>
          </p:cNvPr>
          <p:cNvSpPr/>
          <p:nvPr/>
        </p:nvSpPr>
        <p:spPr>
          <a:xfrm flipH="1">
            <a:off x="7127873" y="4463314"/>
            <a:ext cx="47565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/>
            <a:r>
              <a:rPr lang="en-ID" sz="3200" b="1" i="1" dirty="0">
                <a:solidFill>
                  <a:srgbClr val="FFFFFF"/>
                </a:solidFill>
                <a:cs typeface="+mn-ea"/>
                <a:sym typeface="+mn-lt"/>
              </a:rPr>
              <a:t>D.</a:t>
            </a:r>
            <a:endParaRPr lang="en-US" sz="3200" b="1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Oval 34">
            <a:extLst>
              <a:ext uri="{FF2B5EF4-FFF2-40B4-BE49-F238E27FC236}">
                <a16:creationId xmlns:a16="http://schemas.microsoft.com/office/drawing/2014/main" id="{7BF43A2D-46F4-4FEE-8A3A-DCDAD4A25DD9}"/>
              </a:ext>
            </a:extLst>
          </p:cNvPr>
          <p:cNvSpPr/>
          <p:nvPr/>
        </p:nvSpPr>
        <p:spPr>
          <a:xfrm>
            <a:off x="4058775" y="506789"/>
            <a:ext cx="673366" cy="673366"/>
          </a:xfrm>
          <a:prstGeom prst="ellipse">
            <a:avLst/>
          </a:prstGeom>
          <a:noFill/>
          <a:ln w="165100" cap="flat" cmpd="sng" algn="ctr">
            <a:solidFill>
              <a:srgbClr val="F3C54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4B15C522-52EA-40AB-9E57-2F7604962199}"/>
              </a:ext>
            </a:extLst>
          </p:cNvPr>
          <p:cNvSpPr/>
          <p:nvPr/>
        </p:nvSpPr>
        <p:spPr>
          <a:xfrm rot="19501232" flipH="1">
            <a:off x="11186943" y="4197246"/>
            <a:ext cx="1497653" cy="1674806"/>
          </a:xfrm>
          <a:custGeom>
            <a:avLst/>
            <a:gdLst>
              <a:gd name="connsiteX0" fmla="*/ 0 w 1497653"/>
              <a:gd name="connsiteY0" fmla="*/ 214108 h 1674806"/>
              <a:gd name="connsiteX1" fmla="*/ 1022012 w 1497653"/>
              <a:gd name="connsiteY1" fmla="*/ 1674806 h 1674806"/>
              <a:gd name="connsiteX2" fmla="*/ 1091104 w 1497653"/>
              <a:gd name="connsiteY2" fmla="*/ 1630523 h 1674806"/>
              <a:gd name="connsiteX3" fmla="*/ 1496445 w 1497653"/>
              <a:gd name="connsiteY3" fmla="*/ 821979 h 1674806"/>
              <a:gd name="connsiteX4" fmla="*/ 1433574 w 1497653"/>
              <a:gd name="connsiteY4" fmla="*/ 407973 h 1674806"/>
              <a:gd name="connsiteX5" fmla="*/ 1149828 w 1497653"/>
              <a:gd name="connsiteY5" fmla="*/ 84391 h 1674806"/>
              <a:gd name="connsiteX6" fmla="*/ 582333 w 1497653"/>
              <a:gd name="connsiteY6" fmla="*/ 19376 h 1674806"/>
              <a:gd name="connsiteX7" fmla="*/ 76883 w 1497653"/>
              <a:gd name="connsiteY7" fmla="*/ 196487 h 1674806"/>
              <a:gd name="connsiteX8" fmla="*/ 38105 w 1497653"/>
              <a:gd name="connsiteY8" fmla="*/ 209378 h 167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653" h="1674806">
                <a:moveTo>
                  <a:pt x="0" y="214108"/>
                </a:moveTo>
                <a:lnTo>
                  <a:pt x="1022012" y="1674806"/>
                </a:lnTo>
                <a:lnTo>
                  <a:pt x="1091104" y="1630523"/>
                </a:lnTo>
                <a:cubicBezTo>
                  <a:pt x="1345977" y="1438107"/>
                  <a:pt x="1479796" y="1126038"/>
                  <a:pt x="1496445" y="821979"/>
                </a:cubicBezTo>
                <a:cubicBezTo>
                  <a:pt x="1502236" y="681486"/>
                  <a:pt x="1488172" y="539499"/>
                  <a:pt x="1433574" y="407973"/>
                </a:cubicBezTo>
                <a:cubicBezTo>
                  <a:pt x="1378976" y="276448"/>
                  <a:pt x="1282187" y="157627"/>
                  <a:pt x="1149828" y="84391"/>
                </a:cubicBezTo>
                <a:cubicBezTo>
                  <a:pt x="982723" y="-6779"/>
                  <a:pt x="773428" y="-16494"/>
                  <a:pt x="582333" y="19376"/>
                </a:cubicBezTo>
                <a:cubicBezTo>
                  <a:pt x="405301" y="53005"/>
                  <a:pt x="239024" y="123998"/>
                  <a:pt x="76883" y="196487"/>
                </a:cubicBezTo>
                <a:cubicBezTo>
                  <a:pt x="64474" y="202092"/>
                  <a:pt x="51445" y="206389"/>
                  <a:pt x="38105" y="209378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49F087B-5FFC-426C-8D22-2E6634BDE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92" y="1586344"/>
            <a:ext cx="4397507" cy="4397507"/>
          </a:xfrm>
          <a:prstGeom prst="rect">
            <a:avLst/>
          </a:prstGeom>
        </p:spPr>
      </p:pic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B419E8F-594E-4128-828C-669278D0037D}"/>
              </a:ext>
            </a:extLst>
          </p:cNvPr>
          <p:cNvSpPr txBox="1"/>
          <p:nvPr/>
        </p:nvSpPr>
        <p:spPr>
          <a:xfrm>
            <a:off x="7935593" y="1549057"/>
            <a:ext cx="3043172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9184FBA-0E7F-40A9-9CFE-7EE5418CA111}"/>
              </a:ext>
            </a:extLst>
          </p:cNvPr>
          <p:cNvSpPr txBox="1"/>
          <p:nvPr/>
        </p:nvSpPr>
        <p:spPr>
          <a:xfrm>
            <a:off x="8549914" y="2692443"/>
            <a:ext cx="3043172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E01D847-9866-4DCD-944E-B6E4879E09B7}"/>
              </a:ext>
            </a:extLst>
          </p:cNvPr>
          <p:cNvSpPr txBox="1"/>
          <p:nvPr/>
        </p:nvSpPr>
        <p:spPr>
          <a:xfrm>
            <a:off x="8606762" y="3713880"/>
            <a:ext cx="3043172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2AFC686-4709-4513-91EC-60951F603965}"/>
              </a:ext>
            </a:extLst>
          </p:cNvPr>
          <p:cNvSpPr txBox="1"/>
          <p:nvPr/>
        </p:nvSpPr>
        <p:spPr>
          <a:xfrm>
            <a:off x="8066465" y="4575335"/>
            <a:ext cx="3043172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 utilize technically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B8DF747-F55C-4DC2-9159-D172B2DB84E8}"/>
              </a:ext>
            </a:extLst>
          </p:cNvPr>
          <p:cNvSpPr/>
          <p:nvPr/>
        </p:nvSpPr>
        <p:spPr>
          <a:xfrm>
            <a:off x="1042949" y="1526395"/>
            <a:ext cx="2676919" cy="3924604"/>
          </a:xfrm>
          <a:prstGeom prst="roundRect">
            <a:avLst/>
          </a:prstGeom>
          <a:pattFill prst="pct5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F7931FC0-6D20-4DBE-8394-A49EBF9B1C89}"/>
              </a:ext>
            </a:extLst>
          </p:cNvPr>
          <p:cNvSpPr/>
          <p:nvPr/>
        </p:nvSpPr>
        <p:spPr>
          <a:xfrm>
            <a:off x="1344362" y="1887775"/>
            <a:ext cx="1952172" cy="580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TextBox 73">
            <a:extLst>
              <a:ext uri="{FF2B5EF4-FFF2-40B4-BE49-F238E27FC236}">
                <a16:creationId xmlns:a16="http://schemas.microsoft.com/office/drawing/2014/main" id="{1B9916ED-9708-44DA-B0AF-DA6FF05FFF64}"/>
              </a:ext>
            </a:extLst>
          </p:cNvPr>
          <p:cNvSpPr txBox="1"/>
          <p:nvPr/>
        </p:nvSpPr>
        <p:spPr>
          <a:xfrm>
            <a:off x="1569439" y="1988010"/>
            <a:ext cx="1745861" cy="2769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26" name="Star: 5 Points 70">
            <a:extLst>
              <a:ext uri="{FF2B5EF4-FFF2-40B4-BE49-F238E27FC236}">
                <a16:creationId xmlns:a16="http://schemas.microsoft.com/office/drawing/2014/main" id="{6E95F1F8-28AB-45AC-95F0-5BEB768E2725}"/>
              </a:ext>
            </a:extLst>
          </p:cNvPr>
          <p:cNvSpPr/>
          <p:nvPr/>
        </p:nvSpPr>
        <p:spPr>
          <a:xfrm>
            <a:off x="1687379" y="4817635"/>
            <a:ext cx="369434" cy="369434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Star: 5 Points 68">
            <a:extLst>
              <a:ext uri="{FF2B5EF4-FFF2-40B4-BE49-F238E27FC236}">
                <a16:creationId xmlns:a16="http://schemas.microsoft.com/office/drawing/2014/main" id="{F3FA53BF-A798-4C55-990C-122509201155}"/>
              </a:ext>
            </a:extLst>
          </p:cNvPr>
          <p:cNvSpPr/>
          <p:nvPr/>
        </p:nvSpPr>
        <p:spPr>
          <a:xfrm>
            <a:off x="2175422" y="4817635"/>
            <a:ext cx="369434" cy="369434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Star: 5 Points 66">
            <a:extLst>
              <a:ext uri="{FF2B5EF4-FFF2-40B4-BE49-F238E27FC236}">
                <a16:creationId xmlns:a16="http://schemas.microsoft.com/office/drawing/2014/main" id="{0A6ACB98-5469-4FF7-B15B-05F164D97C2D}"/>
              </a:ext>
            </a:extLst>
          </p:cNvPr>
          <p:cNvSpPr/>
          <p:nvPr/>
        </p:nvSpPr>
        <p:spPr>
          <a:xfrm>
            <a:off x="2663464" y="4817635"/>
            <a:ext cx="369434" cy="369434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34D94D0-7F58-4327-ACC0-E6376F9D5023}"/>
              </a:ext>
            </a:extLst>
          </p:cNvPr>
          <p:cNvSpPr txBox="1"/>
          <p:nvPr/>
        </p:nvSpPr>
        <p:spPr>
          <a:xfrm>
            <a:off x="1503347" y="2027642"/>
            <a:ext cx="171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9F58A08-6A9B-4E01-903C-CACBD71239F1}"/>
              </a:ext>
            </a:extLst>
          </p:cNvPr>
          <p:cNvSpPr txBox="1"/>
          <p:nvPr/>
        </p:nvSpPr>
        <p:spPr>
          <a:xfrm>
            <a:off x="1466312" y="2894544"/>
            <a:ext cx="1750619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8320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>
            <a:extLst>
              <a:ext uri="{FF2B5EF4-FFF2-40B4-BE49-F238E27FC236}">
                <a16:creationId xmlns:a16="http://schemas.microsoft.com/office/drawing/2014/main" id="{BD993764-C87B-4960-B8D3-397CB7266D5B}"/>
              </a:ext>
            </a:extLst>
          </p:cNvPr>
          <p:cNvSpPr/>
          <p:nvPr/>
        </p:nvSpPr>
        <p:spPr>
          <a:xfrm rot="19439292" flipH="1">
            <a:off x="2869991" y="1333446"/>
            <a:ext cx="10023655" cy="6676682"/>
          </a:xfrm>
          <a:custGeom>
            <a:avLst/>
            <a:gdLst>
              <a:gd name="connsiteX0" fmla="*/ 1334208 w 10023655"/>
              <a:gd name="connsiteY0" fmla="*/ 235934 h 6676682"/>
              <a:gd name="connsiteX1" fmla="*/ 891339 w 10023655"/>
              <a:gd name="connsiteY1" fmla="*/ 557836 h 6676682"/>
              <a:gd name="connsiteX2" fmla="*/ 846986 w 10023655"/>
              <a:gd name="connsiteY2" fmla="*/ 597609 h 6676682"/>
              <a:gd name="connsiteX3" fmla="*/ 114000 w 10023655"/>
              <a:gd name="connsiteY3" fmla="*/ 1761458 h 6676682"/>
              <a:gd name="connsiteX4" fmla="*/ 215393 w 10023655"/>
              <a:gd name="connsiteY4" fmla="*/ 3934092 h 6676682"/>
              <a:gd name="connsiteX5" fmla="*/ 315484 w 10023655"/>
              <a:gd name="connsiteY5" fmla="*/ 4227650 h 6676682"/>
              <a:gd name="connsiteX6" fmla="*/ 1238935 w 10023655"/>
              <a:gd name="connsiteY6" fmla="*/ 5498121 h 6676682"/>
              <a:gd name="connsiteX7" fmla="*/ 1417222 w 10023655"/>
              <a:gd name="connsiteY7" fmla="*/ 5640790 h 6676682"/>
              <a:gd name="connsiteX8" fmla="*/ 1927912 w 10023655"/>
              <a:gd name="connsiteY8" fmla="*/ 5961928 h 6676682"/>
              <a:gd name="connsiteX9" fmla="*/ 3620797 w 10023655"/>
              <a:gd name="connsiteY9" fmla="*/ 6563682 h 6676682"/>
              <a:gd name="connsiteX10" fmla="*/ 4137337 w 10023655"/>
              <a:gd name="connsiteY10" fmla="*/ 6676682 h 6676682"/>
              <a:gd name="connsiteX11" fmla="*/ 10023655 w 10023655"/>
              <a:gd name="connsiteY11" fmla="*/ 2398169 h 6676682"/>
              <a:gd name="connsiteX12" fmla="*/ 10018341 w 10023655"/>
              <a:gd name="connsiteY12" fmla="*/ 2330418 h 6676682"/>
              <a:gd name="connsiteX13" fmla="*/ 9834204 w 10023655"/>
              <a:gd name="connsiteY13" fmla="*/ 1564780 h 6676682"/>
              <a:gd name="connsiteX14" fmla="*/ 8868099 w 10023655"/>
              <a:gd name="connsiteY14" fmla="*/ 348190 h 6676682"/>
              <a:gd name="connsiteX15" fmla="*/ 6935888 w 10023655"/>
              <a:gd name="connsiteY15" fmla="*/ 103748 h 6676682"/>
              <a:gd name="connsiteX16" fmla="*/ 5214924 w 10023655"/>
              <a:gd name="connsiteY16" fmla="*/ 769641 h 6676682"/>
              <a:gd name="connsiteX17" fmla="*/ 4944527 w 10023655"/>
              <a:gd name="connsiteY17" fmla="*/ 837074 h 6676682"/>
              <a:gd name="connsiteX18" fmla="*/ 3215114 w 10023655"/>
              <a:gd name="connsiteY18" fmla="*/ 261090 h 6676682"/>
              <a:gd name="connsiteX19" fmla="*/ 1522317 w 10023655"/>
              <a:gd name="connsiteY19" fmla="*/ 143083 h 6676682"/>
              <a:gd name="connsiteX20" fmla="*/ 1405746 w 10023655"/>
              <a:gd name="connsiteY20" fmla="*/ 196726 h 667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23655" h="6676682">
                <a:moveTo>
                  <a:pt x="1334208" y="235934"/>
                </a:moveTo>
                <a:lnTo>
                  <a:pt x="891339" y="557836"/>
                </a:lnTo>
                <a:lnTo>
                  <a:pt x="846986" y="597609"/>
                </a:lnTo>
                <a:cubicBezTo>
                  <a:pt x="498867" y="926017"/>
                  <a:pt x="217864" y="1355810"/>
                  <a:pt x="114000" y="1761458"/>
                </a:cubicBezTo>
                <a:cubicBezTo>
                  <a:pt x="-80699" y="2523583"/>
                  <a:pt x="-12307" y="3208266"/>
                  <a:pt x="215393" y="3934092"/>
                </a:cubicBezTo>
                <a:lnTo>
                  <a:pt x="315484" y="4227650"/>
                </a:lnTo>
                <a:lnTo>
                  <a:pt x="1238935" y="5498121"/>
                </a:lnTo>
                <a:lnTo>
                  <a:pt x="1417222" y="5640790"/>
                </a:lnTo>
                <a:cubicBezTo>
                  <a:pt x="1579530" y="5760509"/>
                  <a:pt x="1751168" y="5867804"/>
                  <a:pt x="1927912" y="5961928"/>
                </a:cubicBezTo>
                <a:cubicBezTo>
                  <a:pt x="2458143" y="6244301"/>
                  <a:pt x="3034321" y="6423944"/>
                  <a:pt x="3620797" y="6563682"/>
                </a:cubicBezTo>
                <a:lnTo>
                  <a:pt x="4137337" y="6676682"/>
                </a:lnTo>
                <a:lnTo>
                  <a:pt x="10023655" y="2398169"/>
                </a:lnTo>
                <a:lnTo>
                  <a:pt x="10018341" y="2330418"/>
                </a:lnTo>
                <a:cubicBezTo>
                  <a:pt x="9985597" y="2069118"/>
                  <a:pt x="9927152" y="1812032"/>
                  <a:pt x="9834204" y="1564780"/>
                </a:cubicBezTo>
                <a:cubicBezTo>
                  <a:pt x="9648305" y="1070278"/>
                  <a:pt x="9318759" y="623538"/>
                  <a:pt x="8868099" y="348190"/>
                </a:cubicBezTo>
                <a:cubicBezTo>
                  <a:pt x="8299138" y="5409"/>
                  <a:pt x="7586530" y="-31117"/>
                  <a:pt x="6935888" y="103748"/>
                </a:cubicBezTo>
                <a:cubicBezTo>
                  <a:pt x="6333128" y="230184"/>
                  <a:pt x="5766985" y="497102"/>
                  <a:pt x="5214924" y="769641"/>
                </a:cubicBezTo>
                <a:cubicBezTo>
                  <a:pt x="5130425" y="811786"/>
                  <a:pt x="5037477" y="834264"/>
                  <a:pt x="4944527" y="837074"/>
                </a:cubicBezTo>
                <a:cubicBezTo>
                  <a:pt x="4330501" y="887649"/>
                  <a:pt x="3761540" y="547677"/>
                  <a:pt x="3215114" y="261090"/>
                </a:cubicBezTo>
                <a:cubicBezTo>
                  <a:pt x="2668687" y="-25498"/>
                  <a:pt x="2091278" y="-92930"/>
                  <a:pt x="1522317" y="143083"/>
                </a:cubicBezTo>
                <a:cubicBezTo>
                  <a:pt x="1483412" y="159239"/>
                  <a:pt x="1444519" y="177162"/>
                  <a:pt x="1405746" y="196726"/>
                </a:cubicBezTo>
                <a:close/>
              </a:path>
            </a:pathLst>
          </a:custGeom>
          <a:pattFill prst="pct10">
            <a:fgClr>
              <a:srgbClr val="0B9AF2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C552FDE1-116E-4E78-9EF9-E1417805CB51}"/>
              </a:ext>
            </a:extLst>
          </p:cNvPr>
          <p:cNvSpPr/>
          <p:nvPr/>
        </p:nvSpPr>
        <p:spPr>
          <a:xfrm rot="2748584" flipH="1">
            <a:off x="-1394541" y="596080"/>
            <a:ext cx="5092599" cy="3670897"/>
          </a:xfrm>
          <a:custGeom>
            <a:avLst/>
            <a:gdLst>
              <a:gd name="connsiteX0" fmla="*/ 5092599 w 5092599"/>
              <a:gd name="connsiteY0" fmla="*/ 966412 h 3670897"/>
              <a:gd name="connsiteX1" fmla="*/ 4170790 w 5092599"/>
              <a:gd name="connsiteY1" fmla="*/ 18172 h 3670897"/>
              <a:gd name="connsiteX2" fmla="*/ 4076294 w 5092599"/>
              <a:gd name="connsiteY2" fmla="*/ 20206 h 3670897"/>
              <a:gd name="connsiteX3" fmla="*/ 3804046 w 5092599"/>
              <a:gd name="connsiteY3" fmla="*/ 56901 h 3670897"/>
              <a:gd name="connsiteX4" fmla="*/ 2860169 w 5092599"/>
              <a:gd name="connsiteY4" fmla="*/ 422116 h 3670897"/>
              <a:gd name="connsiteX5" fmla="*/ 2711867 w 5092599"/>
              <a:gd name="connsiteY5" fmla="*/ 459100 h 3670897"/>
              <a:gd name="connsiteX6" fmla="*/ 1763356 w 5092599"/>
              <a:gd name="connsiteY6" fmla="*/ 143197 h 3670897"/>
              <a:gd name="connsiteX7" fmla="*/ 834927 w 5092599"/>
              <a:gd name="connsiteY7" fmla="*/ 78475 h 3670897"/>
              <a:gd name="connsiteX8" fmla="*/ 62524 w 5092599"/>
              <a:gd name="connsiteY8" fmla="*/ 966086 h 3670897"/>
              <a:gd name="connsiteX9" fmla="*/ 176840 w 5092599"/>
              <a:gd name="connsiteY9" fmla="*/ 2329864 h 3670897"/>
              <a:gd name="connsiteX10" fmla="*/ 1057379 w 5092599"/>
              <a:gd name="connsiteY10" fmla="*/ 3269869 h 3670897"/>
              <a:gd name="connsiteX11" fmla="*/ 2308673 w 5092599"/>
              <a:gd name="connsiteY11" fmla="*/ 3670527 h 3670897"/>
              <a:gd name="connsiteX12" fmla="*/ 2310571 w 5092599"/>
              <a:gd name="connsiteY12" fmla="*/ 3670897 h 367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92599" h="3670897">
                <a:moveTo>
                  <a:pt x="5092599" y="966412"/>
                </a:moveTo>
                <a:lnTo>
                  <a:pt x="4170790" y="18172"/>
                </a:lnTo>
                <a:lnTo>
                  <a:pt x="4076294" y="20206"/>
                </a:lnTo>
                <a:cubicBezTo>
                  <a:pt x="3984595" y="25792"/>
                  <a:pt x="3893258" y="38409"/>
                  <a:pt x="3804046" y="56901"/>
                </a:cubicBezTo>
                <a:cubicBezTo>
                  <a:pt x="3473457" y="126246"/>
                  <a:pt x="3162951" y="272640"/>
                  <a:pt x="2860169" y="422116"/>
                </a:cubicBezTo>
                <a:cubicBezTo>
                  <a:pt x="2813825" y="445231"/>
                  <a:pt x="2762846" y="457559"/>
                  <a:pt x="2711867" y="459100"/>
                </a:cubicBezTo>
                <a:cubicBezTo>
                  <a:pt x="2375099" y="486838"/>
                  <a:pt x="2063048" y="300378"/>
                  <a:pt x="1763356" y="143197"/>
                </a:cubicBezTo>
                <a:cubicBezTo>
                  <a:pt x="1463664" y="-13985"/>
                  <a:pt x="1146979" y="-50969"/>
                  <a:pt x="834927" y="78475"/>
                </a:cubicBezTo>
                <a:cubicBezTo>
                  <a:pt x="493526" y="220246"/>
                  <a:pt x="153668" y="610117"/>
                  <a:pt x="62524" y="966086"/>
                </a:cubicBezTo>
                <a:cubicBezTo>
                  <a:pt x="-59515" y="1443793"/>
                  <a:pt x="6911" y="1866025"/>
                  <a:pt x="176840" y="2329864"/>
                </a:cubicBezTo>
                <a:cubicBezTo>
                  <a:pt x="326686" y="2741309"/>
                  <a:pt x="669633" y="3063377"/>
                  <a:pt x="1057379" y="3269869"/>
                </a:cubicBezTo>
                <a:cubicBezTo>
                  <a:pt x="1445126" y="3476362"/>
                  <a:pt x="1877672" y="3582690"/>
                  <a:pt x="2308673" y="3670527"/>
                </a:cubicBezTo>
                <a:lnTo>
                  <a:pt x="2310571" y="3670897"/>
                </a:lnTo>
                <a:close/>
              </a:path>
            </a:pathLst>
          </a:custGeom>
          <a:pattFill prst="pct10">
            <a:fgClr>
              <a:srgbClr val="3C70F4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34">
            <a:extLst>
              <a:ext uri="{FF2B5EF4-FFF2-40B4-BE49-F238E27FC236}">
                <a16:creationId xmlns:a16="http://schemas.microsoft.com/office/drawing/2014/main" id="{287E8F4C-915A-43D1-8AB0-1DABBF272D22}"/>
              </a:ext>
            </a:extLst>
          </p:cNvPr>
          <p:cNvSpPr/>
          <p:nvPr/>
        </p:nvSpPr>
        <p:spPr>
          <a:xfrm>
            <a:off x="1232381" y="2051050"/>
            <a:ext cx="4056062" cy="4806950"/>
          </a:xfrm>
          <a:custGeom>
            <a:avLst/>
            <a:gdLst>
              <a:gd name="connsiteX0" fmla="*/ 2028031 w 4056062"/>
              <a:gd name="connsiteY0" fmla="*/ 0 h 4806950"/>
              <a:gd name="connsiteX1" fmla="*/ 4056062 w 4056062"/>
              <a:gd name="connsiteY1" fmla="*/ 2028031 h 4806950"/>
              <a:gd name="connsiteX2" fmla="*/ 4056062 w 4056062"/>
              <a:gd name="connsiteY2" fmla="*/ 4806950 h 4806950"/>
              <a:gd name="connsiteX3" fmla="*/ 0 w 4056062"/>
              <a:gd name="connsiteY3" fmla="*/ 4806950 h 4806950"/>
              <a:gd name="connsiteX4" fmla="*/ 0 w 4056062"/>
              <a:gd name="connsiteY4" fmla="*/ 2028031 h 4806950"/>
              <a:gd name="connsiteX5" fmla="*/ 2028031 w 4056062"/>
              <a:gd name="connsiteY5" fmla="*/ 0 h 480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6062" h="4806950">
                <a:moveTo>
                  <a:pt x="2028031" y="0"/>
                </a:moveTo>
                <a:cubicBezTo>
                  <a:pt x="3148082" y="0"/>
                  <a:pt x="4056062" y="907980"/>
                  <a:pt x="4056062" y="2028031"/>
                </a:cubicBezTo>
                <a:lnTo>
                  <a:pt x="4056062" y="4806950"/>
                </a:lnTo>
                <a:lnTo>
                  <a:pt x="0" y="4806950"/>
                </a:lnTo>
                <a:lnTo>
                  <a:pt x="0" y="2028031"/>
                </a:lnTo>
                <a:cubicBezTo>
                  <a:pt x="0" y="907980"/>
                  <a:pt x="907980" y="0"/>
                  <a:pt x="2028031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5018E78-6D6A-46A2-96EF-E02683DEFB2C}"/>
              </a:ext>
            </a:extLst>
          </p:cNvPr>
          <p:cNvSpPr/>
          <p:nvPr/>
        </p:nvSpPr>
        <p:spPr>
          <a:xfrm>
            <a:off x="1501820" y="2328981"/>
            <a:ext cx="3517184" cy="3517184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Freeform 37">
            <a:extLst>
              <a:ext uri="{FF2B5EF4-FFF2-40B4-BE49-F238E27FC236}">
                <a16:creationId xmlns:a16="http://schemas.microsoft.com/office/drawing/2014/main" id="{BC04BBDB-4656-4D87-BA7E-1E0EF22DB521}"/>
              </a:ext>
            </a:extLst>
          </p:cNvPr>
          <p:cNvSpPr/>
          <p:nvPr/>
        </p:nvSpPr>
        <p:spPr>
          <a:xfrm rot="19845976">
            <a:off x="6214277" y="116492"/>
            <a:ext cx="7289927" cy="6275024"/>
          </a:xfrm>
          <a:custGeom>
            <a:avLst/>
            <a:gdLst>
              <a:gd name="connsiteX0" fmla="*/ 5429501 w 7289927"/>
              <a:gd name="connsiteY0" fmla="*/ 407293 h 6275024"/>
              <a:gd name="connsiteX1" fmla="*/ 7289927 w 7289927"/>
              <a:gd name="connsiteY1" fmla="*/ 1448488 h 6275024"/>
              <a:gd name="connsiteX2" fmla="*/ 4588736 w 7289927"/>
              <a:gd name="connsiteY2" fmla="*/ 6275024 h 6275024"/>
              <a:gd name="connsiteX3" fmla="*/ 4333695 w 7289927"/>
              <a:gd name="connsiteY3" fmla="*/ 6234235 h 6275024"/>
              <a:gd name="connsiteX4" fmla="*/ 3863476 w 7289927"/>
              <a:gd name="connsiteY4" fmla="*/ 6142487 h 6275024"/>
              <a:gd name="connsiteX5" fmla="*/ 1769485 w 7289927"/>
              <a:gd name="connsiteY5" fmla="*/ 5472001 h 6275024"/>
              <a:gd name="connsiteX6" fmla="*/ 295935 w 7289927"/>
              <a:gd name="connsiteY6" fmla="*/ 3898939 h 6275024"/>
              <a:gd name="connsiteX7" fmla="*/ 104632 w 7289927"/>
              <a:gd name="connsiteY7" fmla="*/ 1616709 h 6275024"/>
              <a:gd name="connsiteX8" fmla="*/ 1397219 w 7289927"/>
              <a:gd name="connsiteY8" fmla="*/ 131326 h 6275024"/>
              <a:gd name="connsiteX9" fmla="*/ 2950909 w 7289927"/>
              <a:gd name="connsiteY9" fmla="*/ 239634 h 6275024"/>
              <a:gd name="connsiteX10" fmla="*/ 4538206 w 7289927"/>
              <a:gd name="connsiteY10" fmla="*/ 768286 h 6275024"/>
              <a:gd name="connsiteX11" fmla="*/ 4786384 w 7289927"/>
              <a:gd name="connsiteY11" fmla="*/ 706395 h 6275024"/>
              <a:gd name="connsiteX12" fmla="*/ 5169151 w 7289927"/>
              <a:gd name="connsiteY12" fmla="*/ 521689 h 627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89927" h="6275024">
                <a:moveTo>
                  <a:pt x="5429501" y="407293"/>
                </a:moveTo>
                <a:lnTo>
                  <a:pt x="7289927" y="1448488"/>
                </a:lnTo>
                <a:lnTo>
                  <a:pt x="4588736" y="6275024"/>
                </a:lnTo>
                <a:lnTo>
                  <a:pt x="4333695" y="6234235"/>
                </a:lnTo>
                <a:cubicBezTo>
                  <a:pt x="4176606" y="6205828"/>
                  <a:pt x="4019879" y="6174721"/>
                  <a:pt x="3863476" y="6142487"/>
                </a:cubicBezTo>
                <a:cubicBezTo>
                  <a:pt x="3142212" y="5995495"/>
                  <a:pt x="2418364" y="5817560"/>
                  <a:pt x="1769485" y="5472001"/>
                </a:cubicBezTo>
                <a:cubicBezTo>
                  <a:pt x="1120606" y="5126444"/>
                  <a:pt x="546697" y="4587476"/>
                  <a:pt x="295935" y="3898939"/>
                </a:cubicBezTo>
                <a:cubicBezTo>
                  <a:pt x="11567" y="3122722"/>
                  <a:pt x="-99596" y="2416134"/>
                  <a:pt x="104632" y="1616709"/>
                </a:cubicBezTo>
                <a:cubicBezTo>
                  <a:pt x="257158" y="1021007"/>
                  <a:pt x="825897" y="368574"/>
                  <a:pt x="1397219" y="131326"/>
                </a:cubicBezTo>
                <a:cubicBezTo>
                  <a:pt x="1919425" y="-85294"/>
                  <a:pt x="2449386" y="-23403"/>
                  <a:pt x="2950909" y="239634"/>
                </a:cubicBezTo>
                <a:cubicBezTo>
                  <a:pt x="3452433" y="502672"/>
                  <a:pt x="3974639" y="814705"/>
                  <a:pt x="4538206" y="768286"/>
                </a:cubicBezTo>
                <a:cubicBezTo>
                  <a:pt x="4623517" y="765708"/>
                  <a:pt x="4708828" y="745077"/>
                  <a:pt x="4786384" y="706395"/>
                </a:cubicBezTo>
                <a:cubicBezTo>
                  <a:pt x="4913057" y="643859"/>
                  <a:pt x="5040538" y="581646"/>
                  <a:pt x="5169151" y="521689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CABFE22C-43BD-402F-83DC-0DEB2B29CE7D}"/>
              </a:ext>
            </a:extLst>
          </p:cNvPr>
          <p:cNvSpPr/>
          <p:nvPr/>
        </p:nvSpPr>
        <p:spPr>
          <a:xfrm>
            <a:off x="4449098" y="1541489"/>
            <a:ext cx="673366" cy="673366"/>
          </a:xfrm>
          <a:prstGeom prst="ellipse">
            <a:avLst/>
          </a:prstGeom>
          <a:noFill/>
          <a:ln w="165100" cap="flat" cmpd="sng" algn="ctr">
            <a:solidFill>
              <a:srgbClr val="F3C54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A1DDB6-2368-4882-A7ED-34FEF168054D}"/>
              </a:ext>
            </a:extLst>
          </p:cNvPr>
          <p:cNvSpPr txBox="1"/>
          <p:nvPr/>
        </p:nvSpPr>
        <p:spPr>
          <a:xfrm>
            <a:off x="2671733" y="2921168"/>
            <a:ext cx="1177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AC4FE4F-CC39-415F-B543-153811904B70}"/>
              </a:ext>
            </a:extLst>
          </p:cNvPr>
          <p:cNvSpPr txBox="1"/>
          <p:nvPr/>
        </p:nvSpPr>
        <p:spPr>
          <a:xfrm>
            <a:off x="2083278" y="4087573"/>
            <a:ext cx="2436353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Synergisticallye utilize technical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9A3557B-4B6C-4B5E-9AD0-C56095079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49" y="0"/>
            <a:ext cx="6964680" cy="696468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BAF939B4-C969-4260-BCD1-4E5FACFA1FBE}"/>
              </a:ext>
            </a:extLst>
          </p:cNvPr>
          <p:cNvGrpSpPr/>
          <p:nvPr/>
        </p:nvGrpSpPr>
        <p:grpSpPr>
          <a:xfrm>
            <a:off x="10690180" y="1128509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BA8224D-DF7B-4B59-A152-BDEC73C24B61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6000"/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EC063FC-4624-402B-90CD-893AEAD7E752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A86B2FE0-AB4B-4FCB-949D-FAFD0CAEE6F0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6000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6D82296-70C4-4209-AC62-0634373582C5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A9F36F0-241B-440D-B23B-6EBEF551D9C8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6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5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2">
            <a:extLst>
              <a:ext uri="{FF2B5EF4-FFF2-40B4-BE49-F238E27FC236}">
                <a16:creationId xmlns:a16="http://schemas.microsoft.com/office/drawing/2014/main" id="{625F2DC4-97FB-48E0-9A48-3B724581A8EE}"/>
              </a:ext>
            </a:extLst>
          </p:cNvPr>
          <p:cNvSpPr/>
          <p:nvPr/>
        </p:nvSpPr>
        <p:spPr>
          <a:xfrm>
            <a:off x="5817964" y="1790789"/>
            <a:ext cx="2676919" cy="3924604"/>
          </a:xfrm>
          <a:prstGeom prst="roundRect">
            <a:avLst/>
          </a:prstGeom>
          <a:pattFill prst="pct5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Rectangle: Rounded Corners 23">
            <a:extLst>
              <a:ext uri="{FF2B5EF4-FFF2-40B4-BE49-F238E27FC236}">
                <a16:creationId xmlns:a16="http://schemas.microsoft.com/office/drawing/2014/main" id="{A6B12D6F-8A4B-4CF4-9771-24F2DD91D687}"/>
              </a:ext>
            </a:extLst>
          </p:cNvPr>
          <p:cNvSpPr/>
          <p:nvPr/>
        </p:nvSpPr>
        <p:spPr>
          <a:xfrm>
            <a:off x="8714199" y="1790789"/>
            <a:ext cx="2676919" cy="3924604"/>
          </a:xfrm>
          <a:prstGeom prst="roundRect">
            <a:avLst/>
          </a:prstGeom>
          <a:pattFill prst="pct5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9C232732-521C-452D-AC60-34654B39A881}"/>
              </a:ext>
            </a:extLst>
          </p:cNvPr>
          <p:cNvSpPr/>
          <p:nvPr/>
        </p:nvSpPr>
        <p:spPr>
          <a:xfrm>
            <a:off x="6119377" y="2152169"/>
            <a:ext cx="1952172" cy="580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TextBox 73">
            <a:extLst>
              <a:ext uri="{FF2B5EF4-FFF2-40B4-BE49-F238E27FC236}">
                <a16:creationId xmlns:a16="http://schemas.microsoft.com/office/drawing/2014/main" id="{45EEA44F-1546-4A0D-B2EF-F632FF4997B2}"/>
              </a:ext>
            </a:extLst>
          </p:cNvPr>
          <p:cNvSpPr txBox="1"/>
          <p:nvPr/>
        </p:nvSpPr>
        <p:spPr>
          <a:xfrm>
            <a:off x="6344454" y="2252404"/>
            <a:ext cx="1745861" cy="2769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17" name="Star: 5 Points 70">
            <a:extLst>
              <a:ext uri="{FF2B5EF4-FFF2-40B4-BE49-F238E27FC236}">
                <a16:creationId xmlns:a16="http://schemas.microsoft.com/office/drawing/2014/main" id="{905F9F15-C107-4CB2-8169-526D407C6937}"/>
              </a:ext>
            </a:extLst>
          </p:cNvPr>
          <p:cNvSpPr/>
          <p:nvPr/>
        </p:nvSpPr>
        <p:spPr>
          <a:xfrm>
            <a:off x="6462394" y="5082029"/>
            <a:ext cx="369434" cy="369434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Star: 5 Points 68">
            <a:extLst>
              <a:ext uri="{FF2B5EF4-FFF2-40B4-BE49-F238E27FC236}">
                <a16:creationId xmlns:a16="http://schemas.microsoft.com/office/drawing/2014/main" id="{99EF7304-DDCE-4B51-8943-6A5D338F5E34}"/>
              </a:ext>
            </a:extLst>
          </p:cNvPr>
          <p:cNvSpPr/>
          <p:nvPr/>
        </p:nvSpPr>
        <p:spPr>
          <a:xfrm>
            <a:off x="6950437" y="5082029"/>
            <a:ext cx="369434" cy="369434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Star: 5 Points 66">
            <a:extLst>
              <a:ext uri="{FF2B5EF4-FFF2-40B4-BE49-F238E27FC236}">
                <a16:creationId xmlns:a16="http://schemas.microsoft.com/office/drawing/2014/main" id="{9C71C35F-652E-4110-8300-CC51BD562B7E}"/>
              </a:ext>
            </a:extLst>
          </p:cNvPr>
          <p:cNvSpPr/>
          <p:nvPr/>
        </p:nvSpPr>
        <p:spPr>
          <a:xfrm>
            <a:off x="7438479" y="5082029"/>
            <a:ext cx="369434" cy="369434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CA8ED074-3D41-4619-A5EA-08B6270DBFF1}"/>
              </a:ext>
            </a:extLst>
          </p:cNvPr>
          <p:cNvSpPr/>
          <p:nvPr/>
        </p:nvSpPr>
        <p:spPr>
          <a:xfrm>
            <a:off x="9015612" y="2152169"/>
            <a:ext cx="1952172" cy="580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1" name="TextBox 57">
            <a:extLst>
              <a:ext uri="{FF2B5EF4-FFF2-40B4-BE49-F238E27FC236}">
                <a16:creationId xmlns:a16="http://schemas.microsoft.com/office/drawing/2014/main" id="{DA8B70B3-53B6-4393-AF88-DC4FB8A916DE}"/>
              </a:ext>
            </a:extLst>
          </p:cNvPr>
          <p:cNvSpPr txBox="1"/>
          <p:nvPr/>
        </p:nvSpPr>
        <p:spPr>
          <a:xfrm>
            <a:off x="9240689" y="2252404"/>
            <a:ext cx="1745861" cy="2769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32" name="Star: 5 Points 54">
            <a:extLst>
              <a:ext uri="{FF2B5EF4-FFF2-40B4-BE49-F238E27FC236}">
                <a16:creationId xmlns:a16="http://schemas.microsoft.com/office/drawing/2014/main" id="{700C80B1-BC6D-4F5E-8CD3-45E41B2A159E}"/>
              </a:ext>
            </a:extLst>
          </p:cNvPr>
          <p:cNvSpPr/>
          <p:nvPr/>
        </p:nvSpPr>
        <p:spPr>
          <a:xfrm>
            <a:off x="9358629" y="5082029"/>
            <a:ext cx="369434" cy="369434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Star: 5 Points 52">
            <a:extLst>
              <a:ext uri="{FF2B5EF4-FFF2-40B4-BE49-F238E27FC236}">
                <a16:creationId xmlns:a16="http://schemas.microsoft.com/office/drawing/2014/main" id="{53808CE5-6B23-4C94-9A29-4E8E70BE3380}"/>
              </a:ext>
            </a:extLst>
          </p:cNvPr>
          <p:cNvSpPr/>
          <p:nvPr/>
        </p:nvSpPr>
        <p:spPr>
          <a:xfrm>
            <a:off x="9846672" y="5082029"/>
            <a:ext cx="369434" cy="369434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Star: 5 Points 50">
            <a:extLst>
              <a:ext uri="{FF2B5EF4-FFF2-40B4-BE49-F238E27FC236}">
                <a16:creationId xmlns:a16="http://schemas.microsoft.com/office/drawing/2014/main" id="{4C3FF6A9-B793-47BB-BF1E-8922514DC05E}"/>
              </a:ext>
            </a:extLst>
          </p:cNvPr>
          <p:cNvSpPr/>
          <p:nvPr/>
        </p:nvSpPr>
        <p:spPr>
          <a:xfrm>
            <a:off x="10334715" y="5082028"/>
            <a:ext cx="369434" cy="369434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A729F2F-A12C-44E3-8D5D-AA6C4014830D}"/>
              </a:ext>
            </a:extLst>
          </p:cNvPr>
          <p:cNvGrpSpPr/>
          <p:nvPr/>
        </p:nvGrpSpPr>
        <p:grpSpPr>
          <a:xfrm>
            <a:off x="385689" y="390405"/>
            <a:ext cx="3121440" cy="781051"/>
            <a:chOff x="385689" y="390405"/>
            <a:chExt cx="3121440" cy="781051"/>
          </a:xfrm>
        </p:grpSpPr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C0F401B2-56A7-466A-8DE4-840C30EA8C15}"/>
                </a:ext>
              </a:extLst>
            </p:cNvPr>
            <p:cNvSpPr/>
            <p:nvPr/>
          </p:nvSpPr>
          <p:spPr>
            <a:xfrm>
              <a:off x="385689" y="390405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05925A7E-629A-4E16-A58E-F14927827902}"/>
                </a:ext>
              </a:extLst>
            </p:cNvPr>
            <p:cNvSpPr/>
            <p:nvPr/>
          </p:nvSpPr>
          <p:spPr>
            <a:xfrm>
              <a:off x="385689" y="390406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C7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D476B6D-0A82-40CD-BAFF-9BCB437B94D4}"/>
                </a:ext>
              </a:extLst>
            </p:cNvPr>
            <p:cNvSpPr txBox="1"/>
            <p:nvPr/>
          </p:nvSpPr>
          <p:spPr>
            <a:xfrm>
              <a:off x="1284158" y="580875"/>
              <a:ext cx="2068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0" name="í$líḍê">
              <a:extLst>
                <a:ext uri="{FF2B5EF4-FFF2-40B4-BE49-F238E27FC236}">
                  <a16:creationId xmlns:a16="http://schemas.microsoft.com/office/drawing/2014/main" id="{FE120590-906C-4DD5-80D9-0510FF44C392}"/>
                </a:ext>
              </a:extLst>
            </p:cNvPr>
            <p:cNvSpPr/>
            <p:nvPr/>
          </p:nvSpPr>
          <p:spPr>
            <a:xfrm>
              <a:off x="608298" y="604025"/>
              <a:ext cx="306104" cy="335537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82F864C3-8846-4F36-9E16-00B2BEE17638}"/>
              </a:ext>
            </a:extLst>
          </p:cNvPr>
          <p:cNvSpPr txBox="1"/>
          <p:nvPr/>
        </p:nvSpPr>
        <p:spPr>
          <a:xfrm>
            <a:off x="6278362" y="2292036"/>
            <a:ext cx="171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4BBECCB-2DC3-44AA-BE33-4EDFC9C20D6E}"/>
              </a:ext>
            </a:extLst>
          </p:cNvPr>
          <p:cNvSpPr txBox="1"/>
          <p:nvPr/>
        </p:nvSpPr>
        <p:spPr>
          <a:xfrm>
            <a:off x="9174597" y="2267699"/>
            <a:ext cx="171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949BD33-5984-4F04-8A28-64932F02DAAB}"/>
              </a:ext>
            </a:extLst>
          </p:cNvPr>
          <p:cNvSpPr txBox="1"/>
          <p:nvPr/>
        </p:nvSpPr>
        <p:spPr>
          <a:xfrm>
            <a:off x="6241327" y="3158938"/>
            <a:ext cx="1750619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F7FA8A2-FD1D-4E2F-B796-B96CFB946B93}"/>
              </a:ext>
            </a:extLst>
          </p:cNvPr>
          <p:cNvSpPr txBox="1"/>
          <p:nvPr/>
        </p:nvSpPr>
        <p:spPr>
          <a:xfrm>
            <a:off x="9116388" y="3193834"/>
            <a:ext cx="1750619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AC904B8-F6C4-44F8-AB62-7C1403931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" y="1624437"/>
            <a:ext cx="5233563" cy="52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4">
            <a:extLst>
              <a:ext uri="{FF2B5EF4-FFF2-40B4-BE49-F238E27FC236}">
                <a16:creationId xmlns:a16="http://schemas.microsoft.com/office/drawing/2014/main" id="{B061A66D-11C6-4554-9974-35B0C8628E76}"/>
              </a:ext>
            </a:extLst>
          </p:cNvPr>
          <p:cNvSpPr/>
          <p:nvPr/>
        </p:nvSpPr>
        <p:spPr>
          <a:xfrm rot="13592941" flipH="1">
            <a:off x="-128731" y="-1717314"/>
            <a:ext cx="5079646" cy="4220014"/>
          </a:xfrm>
          <a:custGeom>
            <a:avLst/>
            <a:gdLst>
              <a:gd name="connsiteX0" fmla="*/ 0 w 5079646"/>
              <a:gd name="connsiteY0" fmla="*/ 0 h 4220014"/>
              <a:gd name="connsiteX1" fmla="*/ 3997789 w 5079646"/>
              <a:gd name="connsiteY1" fmla="*/ 4220014 h 4220014"/>
              <a:gd name="connsiteX2" fmla="*/ 4027512 w 5079646"/>
              <a:gd name="connsiteY2" fmla="*/ 4200702 h 4220014"/>
              <a:gd name="connsiteX3" fmla="*/ 5076899 w 5079646"/>
              <a:gd name="connsiteY3" fmla="*/ 2073137 h 4220014"/>
              <a:gd name="connsiteX4" fmla="*/ 4934036 w 5079646"/>
              <a:gd name="connsiteY4" fmla="*/ 1034307 h 4220014"/>
              <a:gd name="connsiteX5" fmla="*/ 4289270 w 5079646"/>
              <a:gd name="connsiteY5" fmla="*/ 222370 h 4220014"/>
              <a:gd name="connsiteX6" fmla="*/ 2999735 w 5079646"/>
              <a:gd name="connsiteY6" fmla="*/ 59232 h 4220014"/>
              <a:gd name="connsiteX7" fmla="*/ 1851185 w 5079646"/>
              <a:gd name="connsiteY7" fmla="*/ 503641 h 4220014"/>
              <a:gd name="connsiteX8" fmla="*/ 1670725 w 5079646"/>
              <a:gd name="connsiteY8" fmla="*/ 548645 h 4220014"/>
              <a:gd name="connsiteX9" fmla="*/ 933937 w 5079646"/>
              <a:gd name="connsiteY9" fmla="*/ 378820 h 4220014"/>
              <a:gd name="connsiteX10" fmla="*/ 886139 w 5079646"/>
              <a:gd name="connsiteY10" fmla="*/ 355375 h 4220014"/>
              <a:gd name="connsiteX11" fmla="*/ 596553 w 5079646"/>
              <a:gd name="connsiteY11" fmla="*/ 629712 h 4220014"/>
              <a:gd name="connsiteX12" fmla="*/ 2 w 5079646"/>
              <a:gd name="connsiteY12" fmla="*/ 0 h 422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79646" h="4220014">
                <a:moveTo>
                  <a:pt x="0" y="0"/>
                </a:moveTo>
                <a:lnTo>
                  <a:pt x="3997789" y="4220014"/>
                </a:lnTo>
                <a:lnTo>
                  <a:pt x="4027512" y="4200702"/>
                </a:lnTo>
                <a:cubicBezTo>
                  <a:pt x="4690185" y="3731103"/>
                  <a:pt x="5036366" y="2890584"/>
                  <a:pt x="5076899" y="2073137"/>
                </a:cubicBezTo>
                <a:cubicBezTo>
                  <a:pt x="5090058" y="1720611"/>
                  <a:pt x="5058101" y="1364333"/>
                  <a:pt x="4934036" y="1034307"/>
                </a:cubicBezTo>
                <a:cubicBezTo>
                  <a:pt x="4809970" y="704283"/>
                  <a:pt x="4590034" y="406134"/>
                  <a:pt x="4289270" y="222370"/>
                </a:cubicBezTo>
                <a:cubicBezTo>
                  <a:pt x="3909552" y="-6398"/>
                  <a:pt x="3433966" y="-30775"/>
                  <a:pt x="2999735" y="59232"/>
                </a:cubicBezTo>
                <a:cubicBezTo>
                  <a:pt x="2597460" y="143614"/>
                  <a:pt x="2219624" y="321752"/>
                  <a:pt x="1851185" y="503641"/>
                </a:cubicBezTo>
                <a:cubicBezTo>
                  <a:pt x="1794792" y="531768"/>
                  <a:pt x="1732759" y="546770"/>
                  <a:pt x="1670725" y="548645"/>
                </a:cubicBezTo>
                <a:cubicBezTo>
                  <a:pt x="1414604" y="569741"/>
                  <a:pt x="1170232" y="489021"/>
                  <a:pt x="933937" y="378820"/>
                </a:cubicBezTo>
                <a:lnTo>
                  <a:pt x="886139" y="355375"/>
                </a:lnTo>
                <a:lnTo>
                  <a:pt x="596553" y="629712"/>
                </a:lnTo>
                <a:lnTo>
                  <a:pt x="2" y="0"/>
                </a:lnTo>
                <a:close/>
              </a:path>
            </a:pathLst>
          </a:custGeom>
          <a:pattFill prst="pct10">
            <a:fgClr>
              <a:srgbClr val="0B9AF2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1503ADA-5F5A-4FB8-AFF8-189A0C1CCE8F}"/>
              </a:ext>
            </a:extLst>
          </p:cNvPr>
          <p:cNvSpPr/>
          <p:nvPr/>
        </p:nvSpPr>
        <p:spPr>
          <a:xfrm>
            <a:off x="515938" y="3209364"/>
            <a:ext cx="11160124" cy="3027923"/>
          </a:xfrm>
          <a:prstGeom prst="roundRect">
            <a:avLst>
              <a:gd name="adj" fmla="val 13432"/>
            </a:avLst>
          </a:pr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Freeform 53">
            <a:extLst>
              <a:ext uri="{FF2B5EF4-FFF2-40B4-BE49-F238E27FC236}">
                <a16:creationId xmlns:a16="http://schemas.microsoft.com/office/drawing/2014/main" id="{C5C946AB-0B05-492D-AAED-E371EDA5D672}"/>
              </a:ext>
            </a:extLst>
          </p:cNvPr>
          <p:cNvSpPr/>
          <p:nvPr/>
        </p:nvSpPr>
        <p:spPr>
          <a:xfrm rot="1754024" flipH="1">
            <a:off x="-1115764" y="748031"/>
            <a:ext cx="4943865" cy="3780611"/>
          </a:xfrm>
          <a:custGeom>
            <a:avLst/>
            <a:gdLst>
              <a:gd name="connsiteX0" fmla="*/ 4943865 w 4943865"/>
              <a:gd name="connsiteY0" fmla="*/ 250318 h 3780611"/>
              <a:gd name="connsiteX1" fmla="*/ 4688834 w 4943865"/>
              <a:gd name="connsiteY1" fmla="*/ 107589 h 3780611"/>
              <a:gd name="connsiteX2" fmla="*/ 4616735 w 4943865"/>
              <a:gd name="connsiteY2" fmla="*/ 80305 h 3780611"/>
              <a:gd name="connsiteX3" fmla="*/ 3804046 w 4943865"/>
              <a:gd name="connsiteY3" fmla="*/ 56901 h 3780611"/>
              <a:gd name="connsiteX4" fmla="*/ 2860169 w 4943865"/>
              <a:gd name="connsiteY4" fmla="*/ 422116 h 3780611"/>
              <a:gd name="connsiteX5" fmla="*/ 2711867 w 4943865"/>
              <a:gd name="connsiteY5" fmla="*/ 459100 h 3780611"/>
              <a:gd name="connsiteX6" fmla="*/ 1763356 w 4943865"/>
              <a:gd name="connsiteY6" fmla="*/ 143197 h 3780611"/>
              <a:gd name="connsiteX7" fmla="*/ 834928 w 4943865"/>
              <a:gd name="connsiteY7" fmla="*/ 78475 h 3780611"/>
              <a:gd name="connsiteX8" fmla="*/ 62524 w 4943865"/>
              <a:gd name="connsiteY8" fmla="*/ 966087 h 3780611"/>
              <a:gd name="connsiteX9" fmla="*/ 176840 w 4943865"/>
              <a:gd name="connsiteY9" fmla="*/ 2329864 h 3780611"/>
              <a:gd name="connsiteX10" fmla="*/ 1057379 w 4943865"/>
              <a:gd name="connsiteY10" fmla="*/ 3269869 h 3780611"/>
              <a:gd name="connsiteX11" fmla="*/ 2308673 w 4943865"/>
              <a:gd name="connsiteY11" fmla="*/ 3670527 h 3780611"/>
              <a:gd name="connsiteX12" fmla="*/ 2871948 w 4943865"/>
              <a:gd name="connsiteY12" fmla="*/ 3770499 h 3780611"/>
              <a:gd name="connsiteX13" fmla="*/ 2968123 w 4943865"/>
              <a:gd name="connsiteY13" fmla="*/ 3780611 h 378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43865" h="3780611">
                <a:moveTo>
                  <a:pt x="4943865" y="250318"/>
                </a:moveTo>
                <a:lnTo>
                  <a:pt x="4688834" y="107589"/>
                </a:lnTo>
                <a:lnTo>
                  <a:pt x="4616735" y="80305"/>
                </a:lnTo>
                <a:cubicBezTo>
                  <a:pt x="4358438" y="-1175"/>
                  <a:pt x="4071683" y="1425"/>
                  <a:pt x="3804046" y="56901"/>
                </a:cubicBezTo>
                <a:cubicBezTo>
                  <a:pt x="3473457" y="126246"/>
                  <a:pt x="3162951" y="272640"/>
                  <a:pt x="2860169" y="422116"/>
                </a:cubicBezTo>
                <a:cubicBezTo>
                  <a:pt x="2813825" y="445231"/>
                  <a:pt x="2762846" y="457559"/>
                  <a:pt x="2711867" y="459100"/>
                </a:cubicBezTo>
                <a:cubicBezTo>
                  <a:pt x="2375099" y="486838"/>
                  <a:pt x="2063048" y="300378"/>
                  <a:pt x="1763356" y="143197"/>
                </a:cubicBezTo>
                <a:cubicBezTo>
                  <a:pt x="1463664" y="-13985"/>
                  <a:pt x="1146979" y="-50968"/>
                  <a:pt x="834928" y="78475"/>
                </a:cubicBezTo>
                <a:cubicBezTo>
                  <a:pt x="493526" y="220246"/>
                  <a:pt x="153668" y="610117"/>
                  <a:pt x="62524" y="966087"/>
                </a:cubicBezTo>
                <a:cubicBezTo>
                  <a:pt x="-59515" y="1443793"/>
                  <a:pt x="6912" y="1866025"/>
                  <a:pt x="176840" y="2329864"/>
                </a:cubicBezTo>
                <a:cubicBezTo>
                  <a:pt x="326686" y="2741309"/>
                  <a:pt x="669633" y="3063377"/>
                  <a:pt x="1057379" y="3269869"/>
                </a:cubicBezTo>
                <a:cubicBezTo>
                  <a:pt x="1445126" y="3476363"/>
                  <a:pt x="1877672" y="3582690"/>
                  <a:pt x="2308673" y="3670527"/>
                </a:cubicBezTo>
                <a:cubicBezTo>
                  <a:pt x="2495594" y="3709052"/>
                  <a:pt x="2683288" y="3744880"/>
                  <a:pt x="2871948" y="3770499"/>
                </a:cubicBezTo>
                <a:lnTo>
                  <a:pt x="2968123" y="3780611"/>
                </a:ln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704AE9C4-DB6F-49AF-A2E8-63A11648DB97}"/>
              </a:ext>
            </a:extLst>
          </p:cNvPr>
          <p:cNvSpPr/>
          <p:nvPr/>
        </p:nvSpPr>
        <p:spPr>
          <a:xfrm>
            <a:off x="9500252" y="2169354"/>
            <a:ext cx="2034780" cy="203478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6137DAEE-8B4D-4221-B6B9-AABA17F5127B}"/>
              </a:ext>
            </a:extLst>
          </p:cNvPr>
          <p:cNvSpPr/>
          <p:nvPr/>
        </p:nvSpPr>
        <p:spPr>
          <a:xfrm>
            <a:off x="9720387" y="2389489"/>
            <a:ext cx="1594512" cy="1594512"/>
          </a:xfrm>
          <a:prstGeom prst="ellipse">
            <a:avLst/>
          </a:prstGeom>
          <a:solidFill>
            <a:srgbClr val="F3C54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0" name="Group 49">
            <a:extLst>
              <a:ext uri="{FF2B5EF4-FFF2-40B4-BE49-F238E27FC236}">
                <a16:creationId xmlns:a16="http://schemas.microsoft.com/office/drawing/2014/main" id="{F7AF83FC-850A-413B-AF58-134FBB09C5AA}"/>
              </a:ext>
            </a:extLst>
          </p:cNvPr>
          <p:cNvGrpSpPr/>
          <p:nvPr/>
        </p:nvGrpSpPr>
        <p:grpSpPr>
          <a:xfrm>
            <a:off x="10198299" y="2829258"/>
            <a:ext cx="711842" cy="714974"/>
            <a:chOff x="8440738" y="3248025"/>
            <a:chExt cx="360363" cy="361950"/>
          </a:xfrm>
          <a:solidFill>
            <a:srgbClr val="FFFFFF"/>
          </a:solidFill>
        </p:grpSpPr>
        <p:sp>
          <p:nvSpPr>
            <p:cNvPr id="31" name="Freeform 192">
              <a:extLst>
                <a:ext uri="{FF2B5EF4-FFF2-40B4-BE49-F238E27FC236}">
                  <a16:creationId xmlns:a16="http://schemas.microsoft.com/office/drawing/2014/main" id="{AE299BB8-B8F1-4D40-9F2D-FEE555882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3489325"/>
              <a:ext cx="360363" cy="120650"/>
            </a:xfrm>
            <a:custGeom>
              <a:avLst/>
              <a:gdLst>
                <a:gd name="T0" fmla="*/ 94 w 96"/>
                <a:gd name="T1" fmla="*/ 28 h 32"/>
                <a:gd name="T2" fmla="*/ 88 w 96"/>
                <a:gd name="T3" fmla="*/ 28 h 32"/>
                <a:gd name="T4" fmla="*/ 88 w 96"/>
                <a:gd name="T5" fmla="*/ 4 h 32"/>
                <a:gd name="T6" fmla="*/ 94 w 96"/>
                <a:gd name="T7" fmla="*/ 4 h 32"/>
                <a:gd name="T8" fmla="*/ 96 w 96"/>
                <a:gd name="T9" fmla="*/ 2 h 32"/>
                <a:gd name="T10" fmla="*/ 94 w 96"/>
                <a:gd name="T11" fmla="*/ 0 h 32"/>
                <a:gd name="T12" fmla="*/ 2 w 96"/>
                <a:gd name="T13" fmla="*/ 0 h 32"/>
                <a:gd name="T14" fmla="*/ 0 w 96"/>
                <a:gd name="T15" fmla="*/ 2 h 32"/>
                <a:gd name="T16" fmla="*/ 2 w 96"/>
                <a:gd name="T17" fmla="*/ 4 h 32"/>
                <a:gd name="T18" fmla="*/ 8 w 96"/>
                <a:gd name="T19" fmla="*/ 4 h 32"/>
                <a:gd name="T20" fmla="*/ 8 w 96"/>
                <a:gd name="T21" fmla="*/ 28 h 32"/>
                <a:gd name="T22" fmla="*/ 2 w 96"/>
                <a:gd name="T23" fmla="*/ 28 h 32"/>
                <a:gd name="T24" fmla="*/ 0 w 96"/>
                <a:gd name="T25" fmla="*/ 30 h 32"/>
                <a:gd name="T26" fmla="*/ 2 w 96"/>
                <a:gd name="T27" fmla="*/ 32 h 32"/>
                <a:gd name="T28" fmla="*/ 94 w 96"/>
                <a:gd name="T29" fmla="*/ 32 h 32"/>
                <a:gd name="T30" fmla="*/ 96 w 96"/>
                <a:gd name="T31" fmla="*/ 30 h 32"/>
                <a:gd name="T32" fmla="*/ 94 w 96"/>
                <a:gd name="T33" fmla="*/ 28 h 32"/>
                <a:gd name="T34" fmla="*/ 26 w 96"/>
                <a:gd name="T35" fmla="*/ 20 h 32"/>
                <a:gd name="T36" fmla="*/ 24 w 96"/>
                <a:gd name="T37" fmla="*/ 22 h 32"/>
                <a:gd name="T38" fmla="*/ 22 w 96"/>
                <a:gd name="T39" fmla="*/ 20 h 32"/>
                <a:gd name="T40" fmla="*/ 22 w 96"/>
                <a:gd name="T41" fmla="*/ 10 h 32"/>
                <a:gd name="T42" fmla="*/ 24 w 96"/>
                <a:gd name="T43" fmla="*/ 8 h 32"/>
                <a:gd name="T44" fmla="*/ 26 w 96"/>
                <a:gd name="T45" fmla="*/ 10 h 32"/>
                <a:gd name="T46" fmla="*/ 26 w 96"/>
                <a:gd name="T47" fmla="*/ 20 h 32"/>
                <a:gd name="T48" fmla="*/ 42 w 96"/>
                <a:gd name="T49" fmla="*/ 20 h 32"/>
                <a:gd name="T50" fmla="*/ 40 w 96"/>
                <a:gd name="T51" fmla="*/ 22 h 32"/>
                <a:gd name="T52" fmla="*/ 38 w 96"/>
                <a:gd name="T53" fmla="*/ 20 h 32"/>
                <a:gd name="T54" fmla="*/ 38 w 96"/>
                <a:gd name="T55" fmla="*/ 10 h 32"/>
                <a:gd name="T56" fmla="*/ 40 w 96"/>
                <a:gd name="T57" fmla="*/ 8 h 32"/>
                <a:gd name="T58" fmla="*/ 42 w 96"/>
                <a:gd name="T59" fmla="*/ 10 h 32"/>
                <a:gd name="T60" fmla="*/ 42 w 96"/>
                <a:gd name="T61" fmla="*/ 20 h 32"/>
                <a:gd name="T62" fmla="*/ 58 w 96"/>
                <a:gd name="T63" fmla="*/ 20 h 32"/>
                <a:gd name="T64" fmla="*/ 56 w 96"/>
                <a:gd name="T65" fmla="*/ 22 h 32"/>
                <a:gd name="T66" fmla="*/ 54 w 96"/>
                <a:gd name="T67" fmla="*/ 20 h 32"/>
                <a:gd name="T68" fmla="*/ 54 w 96"/>
                <a:gd name="T69" fmla="*/ 10 h 32"/>
                <a:gd name="T70" fmla="*/ 56 w 96"/>
                <a:gd name="T71" fmla="*/ 8 h 32"/>
                <a:gd name="T72" fmla="*/ 58 w 96"/>
                <a:gd name="T73" fmla="*/ 10 h 32"/>
                <a:gd name="T74" fmla="*/ 58 w 96"/>
                <a:gd name="T75" fmla="*/ 20 h 32"/>
                <a:gd name="T76" fmla="*/ 74 w 96"/>
                <a:gd name="T77" fmla="*/ 20 h 32"/>
                <a:gd name="T78" fmla="*/ 72 w 96"/>
                <a:gd name="T79" fmla="*/ 22 h 32"/>
                <a:gd name="T80" fmla="*/ 70 w 96"/>
                <a:gd name="T81" fmla="*/ 20 h 32"/>
                <a:gd name="T82" fmla="*/ 70 w 96"/>
                <a:gd name="T83" fmla="*/ 10 h 32"/>
                <a:gd name="T84" fmla="*/ 72 w 96"/>
                <a:gd name="T85" fmla="*/ 8 h 32"/>
                <a:gd name="T86" fmla="*/ 74 w 96"/>
                <a:gd name="T87" fmla="*/ 10 h 32"/>
                <a:gd name="T88" fmla="*/ 74 w 96"/>
                <a:gd name="T8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" h="32">
                  <a:moveTo>
                    <a:pt x="94" y="28"/>
                  </a:moveTo>
                  <a:cubicBezTo>
                    <a:pt x="88" y="28"/>
                    <a:pt x="88" y="28"/>
                    <a:pt x="88" y="28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9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5" y="32"/>
                    <a:pt x="96" y="31"/>
                    <a:pt x="96" y="30"/>
                  </a:cubicBezTo>
                  <a:cubicBezTo>
                    <a:pt x="96" y="29"/>
                    <a:pt x="95" y="28"/>
                    <a:pt x="94" y="28"/>
                  </a:cubicBezTo>
                  <a:close/>
                  <a:moveTo>
                    <a:pt x="26" y="20"/>
                  </a:moveTo>
                  <a:cubicBezTo>
                    <a:pt x="26" y="21"/>
                    <a:pt x="25" y="22"/>
                    <a:pt x="24" y="22"/>
                  </a:cubicBezTo>
                  <a:cubicBezTo>
                    <a:pt x="23" y="22"/>
                    <a:pt x="22" y="21"/>
                    <a:pt x="22" y="2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3" y="8"/>
                    <a:pt x="24" y="8"/>
                  </a:cubicBezTo>
                  <a:cubicBezTo>
                    <a:pt x="25" y="8"/>
                    <a:pt x="26" y="9"/>
                    <a:pt x="26" y="10"/>
                  </a:cubicBezTo>
                  <a:lnTo>
                    <a:pt x="26" y="20"/>
                  </a:lnTo>
                  <a:close/>
                  <a:moveTo>
                    <a:pt x="42" y="20"/>
                  </a:moveTo>
                  <a:cubicBezTo>
                    <a:pt x="42" y="21"/>
                    <a:pt x="41" y="22"/>
                    <a:pt x="40" y="22"/>
                  </a:cubicBezTo>
                  <a:cubicBezTo>
                    <a:pt x="39" y="22"/>
                    <a:pt x="38" y="21"/>
                    <a:pt x="38" y="2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9"/>
                    <a:pt x="39" y="8"/>
                    <a:pt x="40" y="8"/>
                  </a:cubicBezTo>
                  <a:cubicBezTo>
                    <a:pt x="41" y="8"/>
                    <a:pt x="42" y="9"/>
                    <a:pt x="42" y="10"/>
                  </a:cubicBezTo>
                  <a:lnTo>
                    <a:pt x="42" y="20"/>
                  </a:lnTo>
                  <a:close/>
                  <a:moveTo>
                    <a:pt x="58" y="20"/>
                  </a:moveTo>
                  <a:cubicBezTo>
                    <a:pt x="58" y="21"/>
                    <a:pt x="57" y="22"/>
                    <a:pt x="56" y="22"/>
                  </a:cubicBezTo>
                  <a:cubicBezTo>
                    <a:pt x="55" y="22"/>
                    <a:pt x="54" y="21"/>
                    <a:pt x="54" y="2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9"/>
                    <a:pt x="55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20"/>
                  </a:lnTo>
                  <a:close/>
                  <a:moveTo>
                    <a:pt x="74" y="20"/>
                  </a:moveTo>
                  <a:cubicBezTo>
                    <a:pt x="74" y="21"/>
                    <a:pt x="73" y="22"/>
                    <a:pt x="72" y="22"/>
                  </a:cubicBezTo>
                  <a:cubicBezTo>
                    <a:pt x="71" y="22"/>
                    <a:pt x="70" y="21"/>
                    <a:pt x="70" y="2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9"/>
                    <a:pt x="71" y="8"/>
                    <a:pt x="72" y="8"/>
                  </a:cubicBezTo>
                  <a:cubicBezTo>
                    <a:pt x="73" y="8"/>
                    <a:pt x="74" y="9"/>
                    <a:pt x="74" y="10"/>
                  </a:cubicBezTo>
                  <a:lnTo>
                    <a:pt x="7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193">
              <a:extLst>
                <a:ext uri="{FF2B5EF4-FFF2-40B4-BE49-F238E27FC236}">
                  <a16:creationId xmlns:a16="http://schemas.microsoft.com/office/drawing/2014/main" id="{DE3766F4-129E-409B-826C-671DBCC7C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6463" y="3248025"/>
              <a:ext cx="187325" cy="120650"/>
            </a:xfrm>
            <a:custGeom>
              <a:avLst/>
              <a:gdLst>
                <a:gd name="T0" fmla="*/ 50 w 50"/>
                <a:gd name="T1" fmla="*/ 32 h 32"/>
                <a:gd name="T2" fmla="*/ 27 w 50"/>
                <a:gd name="T3" fmla="*/ 12 h 32"/>
                <a:gd name="T4" fmla="*/ 27 w 50"/>
                <a:gd name="T5" fmla="*/ 2 h 32"/>
                <a:gd name="T6" fmla="*/ 25 w 50"/>
                <a:gd name="T7" fmla="*/ 0 h 32"/>
                <a:gd name="T8" fmla="*/ 23 w 50"/>
                <a:gd name="T9" fmla="*/ 2 h 32"/>
                <a:gd name="T10" fmla="*/ 23 w 50"/>
                <a:gd name="T11" fmla="*/ 12 h 32"/>
                <a:gd name="T12" fmla="*/ 0 w 50"/>
                <a:gd name="T13" fmla="*/ 32 h 32"/>
                <a:gd name="T14" fmla="*/ 50 w 5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32">
                  <a:moveTo>
                    <a:pt x="50" y="32"/>
                  </a:moveTo>
                  <a:cubicBezTo>
                    <a:pt x="48" y="21"/>
                    <a:pt x="38" y="13"/>
                    <a:pt x="27" y="1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2" y="13"/>
                    <a:pt x="2" y="21"/>
                    <a:pt x="0" y="32"/>
                  </a:cubicBezTo>
                  <a:lnTo>
                    <a:pt x="5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194">
              <a:extLst>
                <a:ext uri="{FF2B5EF4-FFF2-40B4-BE49-F238E27FC236}">
                  <a16:creationId xmlns:a16="http://schemas.microsoft.com/office/drawing/2014/main" id="{6C8F17A5-4A98-4732-A2A2-5392C6DCE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5188" y="3384550"/>
              <a:ext cx="269875" cy="90488"/>
            </a:xfrm>
            <a:custGeom>
              <a:avLst/>
              <a:gdLst>
                <a:gd name="T0" fmla="*/ 2 w 72"/>
                <a:gd name="T1" fmla="*/ 4 h 24"/>
                <a:gd name="T2" fmla="*/ 12 w 72"/>
                <a:gd name="T3" fmla="*/ 4 h 24"/>
                <a:gd name="T4" fmla="*/ 12 w 72"/>
                <a:gd name="T5" fmla="*/ 24 h 24"/>
                <a:gd name="T6" fmla="*/ 60 w 72"/>
                <a:gd name="T7" fmla="*/ 24 h 24"/>
                <a:gd name="T8" fmla="*/ 60 w 72"/>
                <a:gd name="T9" fmla="*/ 4 h 24"/>
                <a:gd name="T10" fmla="*/ 70 w 72"/>
                <a:gd name="T11" fmla="*/ 4 h 24"/>
                <a:gd name="T12" fmla="*/ 72 w 72"/>
                <a:gd name="T13" fmla="*/ 2 h 24"/>
                <a:gd name="T14" fmla="*/ 70 w 72"/>
                <a:gd name="T15" fmla="*/ 0 h 24"/>
                <a:gd name="T16" fmla="*/ 68 w 72"/>
                <a:gd name="T17" fmla="*/ 0 h 24"/>
                <a:gd name="T18" fmla="*/ 2 w 72"/>
                <a:gd name="T19" fmla="*/ 0 h 24"/>
                <a:gd name="T20" fmla="*/ 0 w 72"/>
                <a:gd name="T21" fmla="*/ 2 h 24"/>
                <a:gd name="T22" fmla="*/ 2 w 72"/>
                <a:gd name="T23" fmla="*/ 4 h 24"/>
                <a:gd name="T24" fmla="*/ 42 w 72"/>
                <a:gd name="T25" fmla="*/ 8 h 24"/>
                <a:gd name="T26" fmla="*/ 44 w 72"/>
                <a:gd name="T27" fmla="*/ 6 h 24"/>
                <a:gd name="T28" fmla="*/ 46 w 72"/>
                <a:gd name="T29" fmla="*/ 8 h 24"/>
                <a:gd name="T30" fmla="*/ 46 w 72"/>
                <a:gd name="T31" fmla="*/ 18 h 24"/>
                <a:gd name="T32" fmla="*/ 44 w 72"/>
                <a:gd name="T33" fmla="*/ 20 h 24"/>
                <a:gd name="T34" fmla="*/ 42 w 72"/>
                <a:gd name="T35" fmla="*/ 18 h 24"/>
                <a:gd name="T36" fmla="*/ 42 w 72"/>
                <a:gd name="T37" fmla="*/ 8 h 24"/>
                <a:gd name="T38" fmla="*/ 26 w 72"/>
                <a:gd name="T39" fmla="*/ 8 h 24"/>
                <a:gd name="T40" fmla="*/ 28 w 72"/>
                <a:gd name="T41" fmla="*/ 6 h 24"/>
                <a:gd name="T42" fmla="*/ 30 w 72"/>
                <a:gd name="T43" fmla="*/ 8 h 24"/>
                <a:gd name="T44" fmla="*/ 30 w 72"/>
                <a:gd name="T45" fmla="*/ 18 h 24"/>
                <a:gd name="T46" fmla="*/ 28 w 72"/>
                <a:gd name="T47" fmla="*/ 20 h 24"/>
                <a:gd name="T48" fmla="*/ 26 w 72"/>
                <a:gd name="T49" fmla="*/ 18 h 24"/>
                <a:gd name="T50" fmla="*/ 26 w 72"/>
                <a:gd name="T5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24">
                  <a:moveTo>
                    <a:pt x="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1" y="4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  <a:moveTo>
                    <a:pt x="42" y="8"/>
                  </a:moveTo>
                  <a:cubicBezTo>
                    <a:pt x="42" y="7"/>
                    <a:pt x="43" y="6"/>
                    <a:pt x="44" y="6"/>
                  </a:cubicBezTo>
                  <a:cubicBezTo>
                    <a:pt x="45" y="6"/>
                    <a:pt x="46" y="7"/>
                    <a:pt x="46" y="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5" y="20"/>
                    <a:pt x="44" y="20"/>
                  </a:cubicBezTo>
                  <a:cubicBezTo>
                    <a:pt x="43" y="20"/>
                    <a:pt x="42" y="19"/>
                    <a:pt x="42" y="18"/>
                  </a:cubicBezTo>
                  <a:lnTo>
                    <a:pt x="42" y="8"/>
                  </a:lnTo>
                  <a:close/>
                  <a:moveTo>
                    <a:pt x="26" y="8"/>
                  </a:moveTo>
                  <a:cubicBezTo>
                    <a:pt x="26" y="7"/>
                    <a:pt x="27" y="6"/>
                    <a:pt x="28" y="6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29" y="20"/>
                    <a:pt x="28" y="20"/>
                  </a:cubicBezTo>
                  <a:cubicBezTo>
                    <a:pt x="27" y="20"/>
                    <a:pt x="26" y="19"/>
                    <a:pt x="26" y="18"/>
                  </a:cubicBezTo>
                  <a:lnTo>
                    <a:pt x="2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EB5AD9CB-AD04-4702-A9C9-901215D6F2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9" b="13191"/>
          <a:stretch/>
        </p:blipFill>
        <p:spPr>
          <a:xfrm>
            <a:off x="-319236" y="1229644"/>
            <a:ext cx="5060365" cy="4580592"/>
          </a:xfrm>
          <a:prstGeom prst="rect">
            <a:avLst/>
          </a:prstGeom>
        </p:spPr>
      </p:pic>
      <p:sp>
        <p:nvSpPr>
          <p:cNvPr id="13" name="Rectangle: Rounded Corners 22">
            <a:extLst>
              <a:ext uri="{FF2B5EF4-FFF2-40B4-BE49-F238E27FC236}">
                <a16:creationId xmlns:a16="http://schemas.microsoft.com/office/drawing/2014/main" id="{828AC792-DEC7-4A5A-8103-CC71E2D73512}"/>
              </a:ext>
            </a:extLst>
          </p:cNvPr>
          <p:cNvSpPr/>
          <p:nvPr/>
        </p:nvSpPr>
        <p:spPr>
          <a:xfrm>
            <a:off x="3572215" y="1466697"/>
            <a:ext cx="2676919" cy="3924604"/>
          </a:xfrm>
          <a:prstGeom prst="roundRect">
            <a:avLst/>
          </a:prstGeom>
          <a:pattFill prst="pct5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EC96A5BE-1ED4-4792-A3D8-96D1B2D61E16}"/>
              </a:ext>
            </a:extLst>
          </p:cNvPr>
          <p:cNvSpPr/>
          <p:nvPr/>
        </p:nvSpPr>
        <p:spPr>
          <a:xfrm>
            <a:off x="3873628" y="1828077"/>
            <a:ext cx="1952172" cy="580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TextBox 73">
            <a:extLst>
              <a:ext uri="{FF2B5EF4-FFF2-40B4-BE49-F238E27FC236}">
                <a16:creationId xmlns:a16="http://schemas.microsoft.com/office/drawing/2014/main" id="{4A867013-8897-43EF-BA0E-B6BD9DF71D37}"/>
              </a:ext>
            </a:extLst>
          </p:cNvPr>
          <p:cNvSpPr txBox="1"/>
          <p:nvPr/>
        </p:nvSpPr>
        <p:spPr>
          <a:xfrm>
            <a:off x="4098705" y="1928312"/>
            <a:ext cx="1745861" cy="2769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16" name="Star: 5 Points 70">
            <a:extLst>
              <a:ext uri="{FF2B5EF4-FFF2-40B4-BE49-F238E27FC236}">
                <a16:creationId xmlns:a16="http://schemas.microsoft.com/office/drawing/2014/main" id="{592F48FB-21BE-407C-9636-ACD5A1EF65CF}"/>
              </a:ext>
            </a:extLst>
          </p:cNvPr>
          <p:cNvSpPr/>
          <p:nvPr/>
        </p:nvSpPr>
        <p:spPr>
          <a:xfrm>
            <a:off x="4216645" y="4757937"/>
            <a:ext cx="369434" cy="369434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Star: 5 Points 68">
            <a:extLst>
              <a:ext uri="{FF2B5EF4-FFF2-40B4-BE49-F238E27FC236}">
                <a16:creationId xmlns:a16="http://schemas.microsoft.com/office/drawing/2014/main" id="{96E92527-9D43-4B7B-80FD-EDA0738EA300}"/>
              </a:ext>
            </a:extLst>
          </p:cNvPr>
          <p:cNvSpPr/>
          <p:nvPr/>
        </p:nvSpPr>
        <p:spPr>
          <a:xfrm>
            <a:off x="4704688" y="4757937"/>
            <a:ext cx="369434" cy="369434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Star: 5 Points 66">
            <a:extLst>
              <a:ext uri="{FF2B5EF4-FFF2-40B4-BE49-F238E27FC236}">
                <a16:creationId xmlns:a16="http://schemas.microsoft.com/office/drawing/2014/main" id="{DC6A0B96-076A-4DA6-85FF-DF463E1226D7}"/>
              </a:ext>
            </a:extLst>
          </p:cNvPr>
          <p:cNvSpPr/>
          <p:nvPr/>
        </p:nvSpPr>
        <p:spPr>
          <a:xfrm>
            <a:off x="5192730" y="4757937"/>
            <a:ext cx="369434" cy="369434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B86AA64-D152-49E4-8018-8F898644CFE8}"/>
              </a:ext>
            </a:extLst>
          </p:cNvPr>
          <p:cNvSpPr txBox="1"/>
          <p:nvPr/>
        </p:nvSpPr>
        <p:spPr>
          <a:xfrm>
            <a:off x="4032613" y="1967944"/>
            <a:ext cx="171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420E60A-807B-4A19-A1DA-0D587CD742DC}"/>
              </a:ext>
            </a:extLst>
          </p:cNvPr>
          <p:cNvSpPr txBox="1"/>
          <p:nvPr/>
        </p:nvSpPr>
        <p:spPr>
          <a:xfrm>
            <a:off x="3995578" y="2834846"/>
            <a:ext cx="1750619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sp>
        <p:nvSpPr>
          <p:cNvPr id="21" name="Rectangle: Rounded Corners 22">
            <a:extLst>
              <a:ext uri="{FF2B5EF4-FFF2-40B4-BE49-F238E27FC236}">
                <a16:creationId xmlns:a16="http://schemas.microsoft.com/office/drawing/2014/main" id="{DE15BD10-0829-490E-A323-8AD63398FF7D}"/>
              </a:ext>
            </a:extLst>
          </p:cNvPr>
          <p:cNvSpPr/>
          <p:nvPr/>
        </p:nvSpPr>
        <p:spPr>
          <a:xfrm>
            <a:off x="6480149" y="1461109"/>
            <a:ext cx="2676919" cy="3924604"/>
          </a:xfrm>
          <a:prstGeom prst="roundRect">
            <a:avLst/>
          </a:prstGeom>
          <a:pattFill prst="pct5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effectLst>
            <a:outerShdw dist="114300" dir="8400000" algn="tr" rotWithShape="0">
              <a:prstClr val="black">
                <a:alpha val="4000"/>
              </a:prstClr>
            </a:outerShdw>
          </a:effectLst>
        </p:spPr>
        <p:txBody>
          <a:bodyPr vert="horz" wrap="square" lIns="252000" tIns="39600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00" b="0" i="0" u="none" strike="noStrike" kern="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238D84A2-D1C7-4928-8926-0F5E955DBF04}"/>
              </a:ext>
            </a:extLst>
          </p:cNvPr>
          <p:cNvSpPr/>
          <p:nvPr/>
        </p:nvSpPr>
        <p:spPr>
          <a:xfrm>
            <a:off x="6781562" y="1822489"/>
            <a:ext cx="1952172" cy="580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TextBox 73">
            <a:extLst>
              <a:ext uri="{FF2B5EF4-FFF2-40B4-BE49-F238E27FC236}">
                <a16:creationId xmlns:a16="http://schemas.microsoft.com/office/drawing/2014/main" id="{F0088850-1B09-46C7-9272-DB2731EFD02A}"/>
              </a:ext>
            </a:extLst>
          </p:cNvPr>
          <p:cNvSpPr txBox="1"/>
          <p:nvPr/>
        </p:nvSpPr>
        <p:spPr>
          <a:xfrm>
            <a:off x="7006639" y="1922724"/>
            <a:ext cx="1745861" cy="2769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24" name="Star: 5 Points 70">
            <a:extLst>
              <a:ext uri="{FF2B5EF4-FFF2-40B4-BE49-F238E27FC236}">
                <a16:creationId xmlns:a16="http://schemas.microsoft.com/office/drawing/2014/main" id="{1112CF00-DB64-40F0-B419-0D3E741E260D}"/>
              </a:ext>
            </a:extLst>
          </p:cNvPr>
          <p:cNvSpPr/>
          <p:nvPr/>
        </p:nvSpPr>
        <p:spPr>
          <a:xfrm>
            <a:off x="7124579" y="4752349"/>
            <a:ext cx="369434" cy="369434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Star: 5 Points 68">
            <a:extLst>
              <a:ext uri="{FF2B5EF4-FFF2-40B4-BE49-F238E27FC236}">
                <a16:creationId xmlns:a16="http://schemas.microsoft.com/office/drawing/2014/main" id="{156BDF65-83D2-4F42-BC4A-1ED206678A52}"/>
              </a:ext>
            </a:extLst>
          </p:cNvPr>
          <p:cNvSpPr/>
          <p:nvPr/>
        </p:nvSpPr>
        <p:spPr>
          <a:xfrm>
            <a:off x="7612622" y="4752349"/>
            <a:ext cx="369434" cy="369434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Star: 5 Points 66">
            <a:extLst>
              <a:ext uri="{FF2B5EF4-FFF2-40B4-BE49-F238E27FC236}">
                <a16:creationId xmlns:a16="http://schemas.microsoft.com/office/drawing/2014/main" id="{4C5D88A6-C10F-4B31-B298-A188D89096B4}"/>
              </a:ext>
            </a:extLst>
          </p:cNvPr>
          <p:cNvSpPr/>
          <p:nvPr/>
        </p:nvSpPr>
        <p:spPr>
          <a:xfrm>
            <a:off x="8100664" y="4752349"/>
            <a:ext cx="369434" cy="369434"/>
          </a:xfrm>
          <a:prstGeom prst="star5">
            <a:avLst>
              <a:gd name="adj" fmla="val 27777"/>
              <a:gd name="hf" fmla="val 105146"/>
              <a:gd name="vf" fmla="val 110557"/>
            </a:avLst>
          </a:prstGeom>
          <a:solidFill>
            <a:srgbClr val="FFB45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D77F2BD-BCFE-4C63-98C9-E8C4AE0F23C3}"/>
              </a:ext>
            </a:extLst>
          </p:cNvPr>
          <p:cNvSpPr txBox="1"/>
          <p:nvPr/>
        </p:nvSpPr>
        <p:spPr>
          <a:xfrm>
            <a:off x="6940547" y="1962356"/>
            <a:ext cx="171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F4789C5-4726-42D0-806E-5AD4A8DE00FA}"/>
              </a:ext>
            </a:extLst>
          </p:cNvPr>
          <p:cNvSpPr txBox="1"/>
          <p:nvPr/>
        </p:nvSpPr>
        <p:spPr>
          <a:xfrm>
            <a:off x="6903512" y="2829258"/>
            <a:ext cx="1750619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24104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6121C509-81FD-444C-9BF0-D10B86BAD48F}"/>
              </a:ext>
            </a:extLst>
          </p:cNvPr>
          <p:cNvSpPr>
            <a:spLocks/>
          </p:cNvSpPr>
          <p:nvPr/>
        </p:nvSpPr>
        <p:spPr bwMode="auto">
          <a:xfrm>
            <a:off x="5134913" y="2133057"/>
            <a:ext cx="688975" cy="554037"/>
          </a:xfrm>
          <a:custGeom>
            <a:avLst/>
            <a:gdLst>
              <a:gd name="T0" fmla="*/ 0 w 131"/>
              <a:gd name="T1" fmla="*/ 104 h 104"/>
              <a:gd name="T2" fmla="*/ 79 w 131"/>
              <a:gd name="T3" fmla="*/ 104 h 104"/>
              <a:gd name="T4" fmla="*/ 131 w 131"/>
              <a:gd name="T5" fmla="*/ 52 h 104"/>
              <a:gd name="T6" fmla="*/ 131 w 131"/>
              <a:gd name="T7" fmla="*/ 52 h 104"/>
              <a:gd name="T8" fmla="*/ 79 w 131"/>
              <a:gd name="T9" fmla="*/ 0 h 104"/>
              <a:gd name="T10" fmla="*/ 0 w 131"/>
              <a:gd name="T11" fmla="*/ 0 h 104"/>
              <a:gd name="T12" fmla="*/ 0 w 131"/>
              <a:gd name="T1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04">
                <a:moveTo>
                  <a:pt x="0" y="104"/>
                </a:moveTo>
                <a:cubicBezTo>
                  <a:pt x="79" y="104"/>
                  <a:pt x="79" y="104"/>
                  <a:pt x="79" y="104"/>
                </a:cubicBezTo>
                <a:cubicBezTo>
                  <a:pt x="108" y="104"/>
                  <a:pt x="131" y="80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1" y="23"/>
                  <a:pt x="108" y="0"/>
                  <a:pt x="79" y="0"/>
                </a:cubicBezTo>
                <a:cubicBezTo>
                  <a:pt x="0" y="0"/>
                  <a:pt x="0" y="0"/>
                  <a:pt x="0" y="0"/>
                </a:cubicBezTo>
                <a:lnTo>
                  <a:pt x="0" y="104"/>
                </a:ln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BA11B8C8-3655-4FB9-A8B7-9D88DF6E52B5}"/>
              </a:ext>
            </a:extLst>
          </p:cNvPr>
          <p:cNvSpPr>
            <a:spLocks/>
          </p:cNvSpPr>
          <p:nvPr/>
        </p:nvSpPr>
        <p:spPr bwMode="auto">
          <a:xfrm>
            <a:off x="761350" y="1902870"/>
            <a:ext cx="4446588" cy="1071562"/>
          </a:xfrm>
          <a:custGeom>
            <a:avLst/>
            <a:gdLst>
              <a:gd name="T0" fmla="*/ 808 w 844"/>
              <a:gd name="T1" fmla="*/ 0 h 201"/>
              <a:gd name="T2" fmla="*/ 101 w 844"/>
              <a:gd name="T3" fmla="*/ 0 h 201"/>
              <a:gd name="T4" fmla="*/ 0 w 844"/>
              <a:gd name="T5" fmla="*/ 100 h 201"/>
              <a:gd name="T6" fmla="*/ 0 w 844"/>
              <a:gd name="T7" fmla="*/ 100 h 201"/>
              <a:gd name="T8" fmla="*/ 101 w 844"/>
              <a:gd name="T9" fmla="*/ 201 h 201"/>
              <a:gd name="T10" fmla="*/ 808 w 844"/>
              <a:gd name="T11" fmla="*/ 201 h 201"/>
              <a:gd name="T12" fmla="*/ 844 w 844"/>
              <a:gd name="T13" fmla="*/ 164 h 201"/>
              <a:gd name="T14" fmla="*/ 844 w 844"/>
              <a:gd name="T15" fmla="*/ 36 h 201"/>
              <a:gd name="T16" fmla="*/ 808 w 8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4" h="201">
                <a:moveTo>
                  <a:pt x="8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56"/>
                  <a:pt x="45" y="201"/>
                  <a:pt x="101" y="201"/>
                </a:cubicBezTo>
                <a:cubicBezTo>
                  <a:pt x="808" y="201"/>
                  <a:pt x="808" y="201"/>
                  <a:pt x="808" y="201"/>
                </a:cubicBezTo>
                <a:cubicBezTo>
                  <a:pt x="828" y="201"/>
                  <a:pt x="844" y="185"/>
                  <a:pt x="844" y="164"/>
                </a:cubicBezTo>
                <a:cubicBezTo>
                  <a:pt x="844" y="36"/>
                  <a:pt x="844" y="36"/>
                  <a:pt x="844" y="36"/>
                </a:cubicBezTo>
                <a:cubicBezTo>
                  <a:pt x="844" y="16"/>
                  <a:pt x="828" y="0"/>
                  <a:pt x="808" y="0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A411B784-4984-42F6-8E68-FD55DCD65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06" y="2002881"/>
            <a:ext cx="861390" cy="8715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76200">
              <a:sysClr val="window" lastClr="FFFFFF">
                <a:lumMod val="65000"/>
              </a:sys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58DE362-9619-4554-A94F-0FC9850CAACC}"/>
              </a:ext>
            </a:extLst>
          </p:cNvPr>
          <p:cNvSpPr>
            <a:spLocks/>
          </p:cNvSpPr>
          <p:nvPr/>
        </p:nvSpPr>
        <p:spPr bwMode="auto">
          <a:xfrm>
            <a:off x="5134913" y="3601315"/>
            <a:ext cx="688975" cy="554037"/>
          </a:xfrm>
          <a:custGeom>
            <a:avLst/>
            <a:gdLst>
              <a:gd name="T0" fmla="*/ 0 w 131"/>
              <a:gd name="T1" fmla="*/ 104 h 104"/>
              <a:gd name="T2" fmla="*/ 79 w 131"/>
              <a:gd name="T3" fmla="*/ 104 h 104"/>
              <a:gd name="T4" fmla="*/ 131 w 131"/>
              <a:gd name="T5" fmla="*/ 52 h 104"/>
              <a:gd name="T6" fmla="*/ 131 w 131"/>
              <a:gd name="T7" fmla="*/ 52 h 104"/>
              <a:gd name="T8" fmla="*/ 79 w 131"/>
              <a:gd name="T9" fmla="*/ 0 h 104"/>
              <a:gd name="T10" fmla="*/ 0 w 131"/>
              <a:gd name="T11" fmla="*/ 0 h 104"/>
              <a:gd name="T12" fmla="*/ 0 w 131"/>
              <a:gd name="T1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04">
                <a:moveTo>
                  <a:pt x="0" y="104"/>
                </a:moveTo>
                <a:cubicBezTo>
                  <a:pt x="79" y="104"/>
                  <a:pt x="79" y="104"/>
                  <a:pt x="79" y="104"/>
                </a:cubicBezTo>
                <a:cubicBezTo>
                  <a:pt x="108" y="104"/>
                  <a:pt x="131" y="80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1" y="23"/>
                  <a:pt x="108" y="0"/>
                  <a:pt x="79" y="0"/>
                </a:cubicBezTo>
                <a:cubicBezTo>
                  <a:pt x="0" y="0"/>
                  <a:pt x="0" y="0"/>
                  <a:pt x="0" y="0"/>
                </a:cubicBezTo>
                <a:lnTo>
                  <a:pt x="0" y="104"/>
                </a:ln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521357-DA77-460C-99F2-09F206A0C90F}"/>
              </a:ext>
            </a:extLst>
          </p:cNvPr>
          <p:cNvSpPr>
            <a:spLocks/>
          </p:cNvSpPr>
          <p:nvPr/>
        </p:nvSpPr>
        <p:spPr bwMode="auto">
          <a:xfrm>
            <a:off x="761350" y="3371128"/>
            <a:ext cx="4446588" cy="1071562"/>
          </a:xfrm>
          <a:custGeom>
            <a:avLst/>
            <a:gdLst>
              <a:gd name="T0" fmla="*/ 808 w 844"/>
              <a:gd name="T1" fmla="*/ 0 h 201"/>
              <a:gd name="T2" fmla="*/ 101 w 844"/>
              <a:gd name="T3" fmla="*/ 0 h 201"/>
              <a:gd name="T4" fmla="*/ 0 w 844"/>
              <a:gd name="T5" fmla="*/ 100 h 201"/>
              <a:gd name="T6" fmla="*/ 0 w 844"/>
              <a:gd name="T7" fmla="*/ 100 h 201"/>
              <a:gd name="T8" fmla="*/ 101 w 844"/>
              <a:gd name="T9" fmla="*/ 201 h 201"/>
              <a:gd name="T10" fmla="*/ 808 w 844"/>
              <a:gd name="T11" fmla="*/ 201 h 201"/>
              <a:gd name="T12" fmla="*/ 844 w 844"/>
              <a:gd name="T13" fmla="*/ 164 h 201"/>
              <a:gd name="T14" fmla="*/ 844 w 844"/>
              <a:gd name="T15" fmla="*/ 36 h 201"/>
              <a:gd name="T16" fmla="*/ 808 w 8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4" h="201">
                <a:moveTo>
                  <a:pt x="8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56"/>
                  <a:pt x="45" y="201"/>
                  <a:pt x="101" y="201"/>
                </a:cubicBezTo>
                <a:cubicBezTo>
                  <a:pt x="808" y="201"/>
                  <a:pt x="808" y="201"/>
                  <a:pt x="808" y="201"/>
                </a:cubicBezTo>
                <a:cubicBezTo>
                  <a:pt x="828" y="201"/>
                  <a:pt x="844" y="185"/>
                  <a:pt x="844" y="164"/>
                </a:cubicBezTo>
                <a:cubicBezTo>
                  <a:pt x="844" y="36"/>
                  <a:pt x="844" y="36"/>
                  <a:pt x="844" y="36"/>
                </a:cubicBezTo>
                <a:cubicBezTo>
                  <a:pt x="844" y="16"/>
                  <a:pt x="828" y="0"/>
                  <a:pt x="808" y="0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5D0CAE5B-1144-4C72-A796-5B4C64B52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06" y="3471139"/>
            <a:ext cx="861390" cy="8715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76200">
              <a:sysClr val="window" lastClr="FFFFFF">
                <a:lumMod val="65000"/>
              </a:sys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0CEEB50-626C-45F8-B73E-DD1DDE7CFB50}"/>
              </a:ext>
            </a:extLst>
          </p:cNvPr>
          <p:cNvSpPr>
            <a:spLocks/>
          </p:cNvSpPr>
          <p:nvPr/>
        </p:nvSpPr>
        <p:spPr bwMode="auto">
          <a:xfrm>
            <a:off x="5134913" y="5069574"/>
            <a:ext cx="688975" cy="554037"/>
          </a:xfrm>
          <a:custGeom>
            <a:avLst/>
            <a:gdLst>
              <a:gd name="T0" fmla="*/ 0 w 131"/>
              <a:gd name="T1" fmla="*/ 104 h 104"/>
              <a:gd name="T2" fmla="*/ 79 w 131"/>
              <a:gd name="T3" fmla="*/ 104 h 104"/>
              <a:gd name="T4" fmla="*/ 131 w 131"/>
              <a:gd name="T5" fmla="*/ 52 h 104"/>
              <a:gd name="T6" fmla="*/ 131 w 131"/>
              <a:gd name="T7" fmla="*/ 52 h 104"/>
              <a:gd name="T8" fmla="*/ 79 w 131"/>
              <a:gd name="T9" fmla="*/ 0 h 104"/>
              <a:gd name="T10" fmla="*/ 0 w 131"/>
              <a:gd name="T11" fmla="*/ 0 h 104"/>
              <a:gd name="T12" fmla="*/ 0 w 131"/>
              <a:gd name="T1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04">
                <a:moveTo>
                  <a:pt x="0" y="104"/>
                </a:moveTo>
                <a:cubicBezTo>
                  <a:pt x="79" y="104"/>
                  <a:pt x="79" y="104"/>
                  <a:pt x="79" y="104"/>
                </a:cubicBezTo>
                <a:cubicBezTo>
                  <a:pt x="108" y="104"/>
                  <a:pt x="131" y="80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1" y="23"/>
                  <a:pt x="108" y="0"/>
                  <a:pt x="79" y="0"/>
                </a:cubicBezTo>
                <a:cubicBezTo>
                  <a:pt x="0" y="0"/>
                  <a:pt x="0" y="0"/>
                  <a:pt x="0" y="0"/>
                </a:cubicBezTo>
                <a:lnTo>
                  <a:pt x="0" y="104"/>
                </a:ln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6144BA4-8DD5-4C29-9CC0-790FFFA6C19A}"/>
              </a:ext>
            </a:extLst>
          </p:cNvPr>
          <p:cNvSpPr>
            <a:spLocks/>
          </p:cNvSpPr>
          <p:nvPr/>
        </p:nvSpPr>
        <p:spPr bwMode="auto">
          <a:xfrm>
            <a:off x="761350" y="4839387"/>
            <a:ext cx="4446588" cy="1071562"/>
          </a:xfrm>
          <a:custGeom>
            <a:avLst/>
            <a:gdLst>
              <a:gd name="T0" fmla="*/ 808 w 844"/>
              <a:gd name="T1" fmla="*/ 0 h 201"/>
              <a:gd name="T2" fmla="*/ 101 w 844"/>
              <a:gd name="T3" fmla="*/ 0 h 201"/>
              <a:gd name="T4" fmla="*/ 0 w 844"/>
              <a:gd name="T5" fmla="*/ 100 h 201"/>
              <a:gd name="T6" fmla="*/ 0 w 844"/>
              <a:gd name="T7" fmla="*/ 100 h 201"/>
              <a:gd name="T8" fmla="*/ 101 w 844"/>
              <a:gd name="T9" fmla="*/ 201 h 201"/>
              <a:gd name="T10" fmla="*/ 808 w 844"/>
              <a:gd name="T11" fmla="*/ 201 h 201"/>
              <a:gd name="T12" fmla="*/ 844 w 844"/>
              <a:gd name="T13" fmla="*/ 164 h 201"/>
              <a:gd name="T14" fmla="*/ 844 w 844"/>
              <a:gd name="T15" fmla="*/ 36 h 201"/>
              <a:gd name="T16" fmla="*/ 808 w 8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4" h="201">
                <a:moveTo>
                  <a:pt x="8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56"/>
                  <a:pt x="45" y="201"/>
                  <a:pt x="101" y="201"/>
                </a:cubicBezTo>
                <a:cubicBezTo>
                  <a:pt x="808" y="201"/>
                  <a:pt x="808" y="201"/>
                  <a:pt x="808" y="201"/>
                </a:cubicBezTo>
                <a:cubicBezTo>
                  <a:pt x="828" y="201"/>
                  <a:pt x="844" y="185"/>
                  <a:pt x="844" y="164"/>
                </a:cubicBezTo>
                <a:cubicBezTo>
                  <a:pt x="844" y="36"/>
                  <a:pt x="844" y="36"/>
                  <a:pt x="844" y="36"/>
                </a:cubicBezTo>
                <a:cubicBezTo>
                  <a:pt x="844" y="16"/>
                  <a:pt x="828" y="0"/>
                  <a:pt x="808" y="0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A54E9270-DC1B-442F-858C-98CA44A50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06" y="4939398"/>
            <a:ext cx="861390" cy="8715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76200">
              <a:sysClr val="window" lastClr="FFFFFF">
                <a:lumMod val="65000"/>
              </a:sys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C746580-E4F5-4274-BA24-17ECD5690E8E}"/>
              </a:ext>
            </a:extLst>
          </p:cNvPr>
          <p:cNvSpPr>
            <a:spLocks/>
          </p:cNvSpPr>
          <p:nvPr/>
        </p:nvSpPr>
        <p:spPr bwMode="auto">
          <a:xfrm>
            <a:off x="10834349" y="2133057"/>
            <a:ext cx="688975" cy="554037"/>
          </a:xfrm>
          <a:custGeom>
            <a:avLst/>
            <a:gdLst>
              <a:gd name="T0" fmla="*/ 0 w 131"/>
              <a:gd name="T1" fmla="*/ 104 h 104"/>
              <a:gd name="T2" fmla="*/ 79 w 131"/>
              <a:gd name="T3" fmla="*/ 104 h 104"/>
              <a:gd name="T4" fmla="*/ 131 w 131"/>
              <a:gd name="T5" fmla="*/ 52 h 104"/>
              <a:gd name="T6" fmla="*/ 131 w 131"/>
              <a:gd name="T7" fmla="*/ 52 h 104"/>
              <a:gd name="T8" fmla="*/ 79 w 131"/>
              <a:gd name="T9" fmla="*/ 0 h 104"/>
              <a:gd name="T10" fmla="*/ 0 w 131"/>
              <a:gd name="T11" fmla="*/ 0 h 104"/>
              <a:gd name="T12" fmla="*/ 0 w 131"/>
              <a:gd name="T1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04">
                <a:moveTo>
                  <a:pt x="0" y="104"/>
                </a:moveTo>
                <a:cubicBezTo>
                  <a:pt x="79" y="104"/>
                  <a:pt x="79" y="104"/>
                  <a:pt x="79" y="104"/>
                </a:cubicBezTo>
                <a:cubicBezTo>
                  <a:pt x="108" y="104"/>
                  <a:pt x="131" y="80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1" y="23"/>
                  <a:pt x="108" y="0"/>
                  <a:pt x="79" y="0"/>
                </a:cubicBezTo>
                <a:cubicBezTo>
                  <a:pt x="0" y="0"/>
                  <a:pt x="0" y="0"/>
                  <a:pt x="0" y="0"/>
                </a:cubicBezTo>
                <a:lnTo>
                  <a:pt x="0" y="104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1E3C5D7B-DB34-42A8-AD6F-4E0A59387A03}"/>
              </a:ext>
            </a:extLst>
          </p:cNvPr>
          <p:cNvSpPr>
            <a:spLocks/>
          </p:cNvSpPr>
          <p:nvPr/>
        </p:nvSpPr>
        <p:spPr bwMode="auto">
          <a:xfrm>
            <a:off x="6460786" y="1902870"/>
            <a:ext cx="4446588" cy="1071562"/>
          </a:xfrm>
          <a:custGeom>
            <a:avLst/>
            <a:gdLst>
              <a:gd name="T0" fmla="*/ 808 w 844"/>
              <a:gd name="T1" fmla="*/ 0 h 201"/>
              <a:gd name="T2" fmla="*/ 101 w 844"/>
              <a:gd name="T3" fmla="*/ 0 h 201"/>
              <a:gd name="T4" fmla="*/ 0 w 844"/>
              <a:gd name="T5" fmla="*/ 100 h 201"/>
              <a:gd name="T6" fmla="*/ 0 w 844"/>
              <a:gd name="T7" fmla="*/ 100 h 201"/>
              <a:gd name="T8" fmla="*/ 101 w 844"/>
              <a:gd name="T9" fmla="*/ 201 h 201"/>
              <a:gd name="T10" fmla="*/ 808 w 844"/>
              <a:gd name="T11" fmla="*/ 201 h 201"/>
              <a:gd name="T12" fmla="*/ 844 w 844"/>
              <a:gd name="T13" fmla="*/ 164 h 201"/>
              <a:gd name="T14" fmla="*/ 844 w 844"/>
              <a:gd name="T15" fmla="*/ 36 h 201"/>
              <a:gd name="T16" fmla="*/ 808 w 8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4" h="201">
                <a:moveTo>
                  <a:pt x="8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56"/>
                  <a:pt x="45" y="201"/>
                  <a:pt x="101" y="201"/>
                </a:cubicBezTo>
                <a:cubicBezTo>
                  <a:pt x="808" y="201"/>
                  <a:pt x="808" y="201"/>
                  <a:pt x="808" y="201"/>
                </a:cubicBezTo>
                <a:cubicBezTo>
                  <a:pt x="828" y="201"/>
                  <a:pt x="844" y="185"/>
                  <a:pt x="844" y="164"/>
                </a:cubicBezTo>
                <a:cubicBezTo>
                  <a:pt x="844" y="36"/>
                  <a:pt x="844" y="36"/>
                  <a:pt x="844" y="36"/>
                </a:cubicBezTo>
                <a:cubicBezTo>
                  <a:pt x="844" y="16"/>
                  <a:pt x="828" y="0"/>
                  <a:pt x="808" y="0"/>
                </a:cubicBez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333DAB3F-D987-4A28-8B2E-E2C8BAE33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842" y="2002881"/>
            <a:ext cx="861390" cy="8715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76200">
              <a:sysClr val="window" lastClr="FFFFFF">
                <a:lumMod val="65000"/>
              </a:sys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8D3F939-0E1C-456F-8A75-68DE54338646}"/>
              </a:ext>
            </a:extLst>
          </p:cNvPr>
          <p:cNvSpPr>
            <a:spLocks/>
          </p:cNvSpPr>
          <p:nvPr/>
        </p:nvSpPr>
        <p:spPr bwMode="auto">
          <a:xfrm>
            <a:off x="10834349" y="3601315"/>
            <a:ext cx="688975" cy="554037"/>
          </a:xfrm>
          <a:custGeom>
            <a:avLst/>
            <a:gdLst>
              <a:gd name="T0" fmla="*/ 0 w 131"/>
              <a:gd name="T1" fmla="*/ 104 h 104"/>
              <a:gd name="T2" fmla="*/ 79 w 131"/>
              <a:gd name="T3" fmla="*/ 104 h 104"/>
              <a:gd name="T4" fmla="*/ 131 w 131"/>
              <a:gd name="T5" fmla="*/ 52 h 104"/>
              <a:gd name="T6" fmla="*/ 131 w 131"/>
              <a:gd name="T7" fmla="*/ 52 h 104"/>
              <a:gd name="T8" fmla="*/ 79 w 131"/>
              <a:gd name="T9" fmla="*/ 0 h 104"/>
              <a:gd name="T10" fmla="*/ 0 w 131"/>
              <a:gd name="T11" fmla="*/ 0 h 104"/>
              <a:gd name="T12" fmla="*/ 0 w 131"/>
              <a:gd name="T1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04">
                <a:moveTo>
                  <a:pt x="0" y="104"/>
                </a:moveTo>
                <a:cubicBezTo>
                  <a:pt x="79" y="104"/>
                  <a:pt x="79" y="104"/>
                  <a:pt x="79" y="104"/>
                </a:cubicBezTo>
                <a:cubicBezTo>
                  <a:pt x="108" y="104"/>
                  <a:pt x="131" y="80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1" y="23"/>
                  <a:pt x="108" y="0"/>
                  <a:pt x="79" y="0"/>
                </a:cubicBezTo>
                <a:cubicBezTo>
                  <a:pt x="0" y="0"/>
                  <a:pt x="0" y="0"/>
                  <a:pt x="0" y="0"/>
                </a:cubicBezTo>
                <a:lnTo>
                  <a:pt x="0" y="104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84C166F-066C-4CD5-9149-DC50C1BF7722}"/>
              </a:ext>
            </a:extLst>
          </p:cNvPr>
          <p:cNvSpPr>
            <a:spLocks/>
          </p:cNvSpPr>
          <p:nvPr/>
        </p:nvSpPr>
        <p:spPr bwMode="auto">
          <a:xfrm>
            <a:off x="6460786" y="3371128"/>
            <a:ext cx="4446588" cy="1071562"/>
          </a:xfrm>
          <a:custGeom>
            <a:avLst/>
            <a:gdLst>
              <a:gd name="T0" fmla="*/ 808 w 844"/>
              <a:gd name="T1" fmla="*/ 0 h 201"/>
              <a:gd name="T2" fmla="*/ 101 w 844"/>
              <a:gd name="T3" fmla="*/ 0 h 201"/>
              <a:gd name="T4" fmla="*/ 0 w 844"/>
              <a:gd name="T5" fmla="*/ 100 h 201"/>
              <a:gd name="T6" fmla="*/ 0 w 844"/>
              <a:gd name="T7" fmla="*/ 100 h 201"/>
              <a:gd name="T8" fmla="*/ 101 w 844"/>
              <a:gd name="T9" fmla="*/ 201 h 201"/>
              <a:gd name="T10" fmla="*/ 808 w 844"/>
              <a:gd name="T11" fmla="*/ 201 h 201"/>
              <a:gd name="T12" fmla="*/ 844 w 844"/>
              <a:gd name="T13" fmla="*/ 164 h 201"/>
              <a:gd name="T14" fmla="*/ 844 w 844"/>
              <a:gd name="T15" fmla="*/ 36 h 201"/>
              <a:gd name="T16" fmla="*/ 808 w 8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4" h="201">
                <a:moveTo>
                  <a:pt x="8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56"/>
                  <a:pt x="45" y="201"/>
                  <a:pt x="101" y="201"/>
                </a:cubicBezTo>
                <a:cubicBezTo>
                  <a:pt x="808" y="201"/>
                  <a:pt x="808" y="201"/>
                  <a:pt x="808" y="201"/>
                </a:cubicBezTo>
                <a:cubicBezTo>
                  <a:pt x="828" y="201"/>
                  <a:pt x="844" y="185"/>
                  <a:pt x="844" y="164"/>
                </a:cubicBezTo>
                <a:cubicBezTo>
                  <a:pt x="844" y="36"/>
                  <a:pt x="844" y="36"/>
                  <a:pt x="844" y="36"/>
                </a:cubicBezTo>
                <a:cubicBezTo>
                  <a:pt x="844" y="16"/>
                  <a:pt x="828" y="0"/>
                  <a:pt x="808" y="0"/>
                </a:cubicBez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626C1EF7-2D1D-4C9C-8000-632267D2D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842" y="3471139"/>
            <a:ext cx="861390" cy="8715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76200">
              <a:sysClr val="window" lastClr="FFFFFF">
                <a:lumMod val="65000"/>
              </a:sys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B89585B-E9D8-4B50-A3DA-1D1F65E999DA}"/>
              </a:ext>
            </a:extLst>
          </p:cNvPr>
          <p:cNvSpPr>
            <a:spLocks/>
          </p:cNvSpPr>
          <p:nvPr/>
        </p:nvSpPr>
        <p:spPr bwMode="auto">
          <a:xfrm>
            <a:off x="10834349" y="5069574"/>
            <a:ext cx="688975" cy="554037"/>
          </a:xfrm>
          <a:custGeom>
            <a:avLst/>
            <a:gdLst>
              <a:gd name="T0" fmla="*/ 0 w 131"/>
              <a:gd name="T1" fmla="*/ 104 h 104"/>
              <a:gd name="T2" fmla="*/ 79 w 131"/>
              <a:gd name="T3" fmla="*/ 104 h 104"/>
              <a:gd name="T4" fmla="*/ 131 w 131"/>
              <a:gd name="T5" fmla="*/ 52 h 104"/>
              <a:gd name="T6" fmla="*/ 131 w 131"/>
              <a:gd name="T7" fmla="*/ 52 h 104"/>
              <a:gd name="T8" fmla="*/ 79 w 131"/>
              <a:gd name="T9" fmla="*/ 0 h 104"/>
              <a:gd name="T10" fmla="*/ 0 w 131"/>
              <a:gd name="T11" fmla="*/ 0 h 104"/>
              <a:gd name="T12" fmla="*/ 0 w 131"/>
              <a:gd name="T13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04">
                <a:moveTo>
                  <a:pt x="0" y="104"/>
                </a:moveTo>
                <a:cubicBezTo>
                  <a:pt x="79" y="104"/>
                  <a:pt x="79" y="104"/>
                  <a:pt x="79" y="104"/>
                </a:cubicBezTo>
                <a:cubicBezTo>
                  <a:pt x="108" y="104"/>
                  <a:pt x="131" y="80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1" y="23"/>
                  <a:pt x="108" y="0"/>
                  <a:pt x="79" y="0"/>
                </a:cubicBezTo>
                <a:cubicBezTo>
                  <a:pt x="0" y="0"/>
                  <a:pt x="0" y="0"/>
                  <a:pt x="0" y="0"/>
                </a:cubicBezTo>
                <a:lnTo>
                  <a:pt x="0" y="104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E03428D6-1653-4F36-8995-6801EBEA675B}"/>
              </a:ext>
            </a:extLst>
          </p:cNvPr>
          <p:cNvSpPr>
            <a:spLocks/>
          </p:cNvSpPr>
          <p:nvPr/>
        </p:nvSpPr>
        <p:spPr bwMode="auto">
          <a:xfrm>
            <a:off x="6460786" y="4839387"/>
            <a:ext cx="4446588" cy="1071562"/>
          </a:xfrm>
          <a:custGeom>
            <a:avLst/>
            <a:gdLst>
              <a:gd name="T0" fmla="*/ 808 w 844"/>
              <a:gd name="T1" fmla="*/ 0 h 201"/>
              <a:gd name="T2" fmla="*/ 101 w 844"/>
              <a:gd name="T3" fmla="*/ 0 h 201"/>
              <a:gd name="T4" fmla="*/ 0 w 844"/>
              <a:gd name="T5" fmla="*/ 100 h 201"/>
              <a:gd name="T6" fmla="*/ 0 w 844"/>
              <a:gd name="T7" fmla="*/ 100 h 201"/>
              <a:gd name="T8" fmla="*/ 101 w 844"/>
              <a:gd name="T9" fmla="*/ 201 h 201"/>
              <a:gd name="T10" fmla="*/ 808 w 844"/>
              <a:gd name="T11" fmla="*/ 201 h 201"/>
              <a:gd name="T12" fmla="*/ 844 w 844"/>
              <a:gd name="T13" fmla="*/ 164 h 201"/>
              <a:gd name="T14" fmla="*/ 844 w 844"/>
              <a:gd name="T15" fmla="*/ 36 h 201"/>
              <a:gd name="T16" fmla="*/ 808 w 8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4" h="201">
                <a:moveTo>
                  <a:pt x="8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56"/>
                  <a:pt x="45" y="201"/>
                  <a:pt x="101" y="201"/>
                </a:cubicBezTo>
                <a:cubicBezTo>
                  <a:pt x="808" y="201"/>
                  <a:pt x="808" y="201"/>
                  <a:pt x="808" y="201"/>
                </a:cubicBezTo>
                <a:cubicBezTo>
                  <a:pt x="828" y="201"/>
                  <a:pt x="844" y="185"/>
                  <a:pt x="844" y="164"/>
                </a:cubicBezTo>
                <a:cubicBezTo>
                  <a:pt x="844" y="36"/>
                  <a:pt x="844" y="36"/>
                  <a:pt x="844" y="36"/>
                </a:cubicBezTo>
                <a:cubicBezTo>
                  <a:pt x="844" y="16"/>
                  <a:pt x="828" y="0"/>
                  <a:pt x="808" y="0"/>
                </a:cubicBez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99309C5C-0AC2-44CB-8E08-8B3A866C2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842" y="4939398"/>
            <a:ext cx="861390" cy="8715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76200">
              <a:sysClr val="window" lastClr="FFFFFF">
                <a:lumMod val="65000"/>
              </a:sys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95">
            <a:extLst>
              <a:ext uri="{FF2B5EF4-FFF2-40B4-BE49-F238E27FC236}">
                <a16:creationId xmlns:a16="http://schemas.microsoft.com/office/drawing/2014/main" id="{7569D03B-44A8-49AD-B66E-22E578B9D328}"/>
              </a:ext>
            </a:extLst>
          </p:cNvPr>
          <p:cNvSpPr txBox="1"/>
          <p:nvPr/>
        </p:nvSpPr>
        <p:spPr>
          <a:xfrm>
            <a:off x="5292482" y="2256188"/>
            <a:ext cx="53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7" name="TextBox 102">
            <a:extLst>
              <a:ext uri="{FF2B5EF4-FFF2-40B4-BE49-F238E27FC236}">
                <a16:creationId xmlns:a16="http://schemas.microsoft.com/office/drawing/2014/main" id="{0450EBE6-2B95-416D-A076-751397642CE6}"/>
              </a:ext>
            </a:extLst>
          </p:cNvPr>
          <p:cNvSpPr txBox="1"/>
          <p:nvPr/>
        </p:nvSpPr>
        <p:spPr>
          <a:xfrm>
            <a:off x="5292482" y="3724446"/>
            <a:ext cx="53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8" name="TextBox 103">
            <a:extLst>
              <a:ext uri="{FF2B5EF4-FFF2-40B4-BE49-F238E27FC236}">
                <a16:creationId xmlns:a16="http://schemas.microsoft.com/office/drawing/2014/main" id="{6895793A-F687-4FFC-AF49-F881FCDAE6DC}"/>
              </a:ext>
            </a:extLst>
          </p:cNvPr>
          <p:cNvSpPr txBox="1"/>
          <p:nvPr/>
        </p:nvSpPr>
        <p:spPr>
          <a:xfrm>
            <a:off x="5292482" y="5192703"/>
            <a:ext cx="53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9" name="TextBox 104">
            <a:extLst>
              <a:ext uri="{FF2B5EF4-FFF2-40B4-BE49-F238E27FC236}">
                <a16:creationId xmlns:a16="http://schemas.microsoft.com/office/drawing/2014/main" id="{867FB458-279F-4B57-AB13-561879F2043E}"/>
              </a:ext>
            </a:extLst>
          </p:cNvPr>
          <p:cNvSpPr txBox="1"/>
          <p:nvPr/>
        </p:nvSpPr>
        <p:spPr>
          <a:xfrm>
            <a:off x="10997380" y="2256188"/>
            <a:ext cx="546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0" name="TextBox 113">
            <a:extLst>
              <a:ext uri="{FF2B5EF4-FFF2-40B4-BE49-F238E27FC236}">
                <a16:creationId xmlns:a16="http://schemas.microsoft.com/office/drawing/2014/main" id="{0848FAA4-3DBD-4B86-97E6-1475BEB9EBA6}"/>
              </a:ext>
            </a:extLst>
          </p:cNvPr>
          <p:cNvSpPr txBox="1"/>
          <p:nvPr/>
        </p:nvSpPr>
        <p:spPr>
          <a:xfrm>
            <a:off x="10997380" y="3724446"/>
            <a:ext cx="546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prstClr val="white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31" name="TextBox 114">
            <a:extLst>
              <a:ext uri="{FF2B5EF4-FFF2-40B4-BE49-F238E27FC236}">
                <a16:creationId xmlns:a16="http://schemas.microsoft.com/office/drawing/2014/main" id="{94801E4B-946E-4065-9AD4-0311878735E7}"/>
              </a:ext>
            </a:extLst>
          </p:cNvPr>
          <p:cNvSpPr txBox="1"/>
          <p:nvPr/>
        </p:nvSpPr>
        <p:spPr>
          <a:xfrm>
            <a:off x="10997380" y="5192703"/>
            <a:ext cx="546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prstClr val="white"/>
                </a:solidFill>
                <a:cs typeface="+mn-ea"/>
                <a:sym typeface="+mn-lt"/>
              </a:rPr>
              <a:t>06</a:t>
            </a:r>
          </a:p>
        </p:txBody>
      </p:sp>
      <p:grpSp>
        <p:nvGrpSpPr>
          <p:cNvPr id="32" name="Group 116">
            <a:extLst>
              <a:ext uri="{FF2B5EF4-FFF2-40B4-BE49-F238E27FC236}">
                <a16:creationId xmlns:a16="http://schemas.microsoft.com/office/drawing/2014/main" id="{30DDBDC2-FA33-446C-9104-C989451B7FB3}"/>
              </a:ext>
            </a:extLst>
          </p:cNvPr>
          <p:cNvGrpSpPr/>
          <p:nvPr/>
        </p:nvGrpSpPr>
        <p:grpSpPr>
          <a:xfrm flipH="1">
            <a:off x="6793630" y="3698179"/>
            <a:ext cx="413815" cy="417461"/>
            <a:chOff x="4862513" y="2882900"/>
            <a:chExt cx="360362" cy="363538"/>
          </a:xfrm>
          <a:solidFill>
            <a:sysClr val="windowText" lastClr="000000"/>
          </a:solidFill>
        </p:grpSpPr>
        <p:sp>
          <p:nvSpPr>
            <p:cNvPr id="33" name="Freeform 96">
              <a:extLst>
                <a:ext uri="{FF2B5EF4-FFF2-40B4-BE49-F238E27FC236}">
                  <a16:creationId xmlns:a16="http://schemas.microsoft.com/office/drawing/2014/main" id="{D8212E89-7343-4EE5-A585-5299D38D3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2513" y="2882900"/>
              <a:ext cx="255588" cy="333375"/>
            </a:xfrm>
            <a:custGeom>
              <a:avLst/>
              <a:gdLst>
                <a:gd name="T0" fmla="*/ 60 w 68"/>
                <a:gd name="T1" fmla="*/ 78 h 88"/>
                <a:gd name="T2" fmla="*/ 56 w 68"/>
                <a:gd name="T3" fmla="*/ 72 h 88"/>
                <a:gd name="T4" fmla="*/ 8 w 68"/>
                <a:gd name="T5" fmla="*/ 72 h 88"/>
                <a:gd name="T6" fmla="*/ 8 w 68"/>
                <a:gd name="T7" fmla="*/ 8 h 88"/>
                <a:gd name="T8" fmla="*/ 60 w 68"/>
                <a:gd name="T9" fmla="*/ 8 h 88"/>
                <a:gd name="T10" fmla="*/ 60 w 68"/>
                <a:gd name="T11" fmla="*/ 50 h 88"/>
                <a:gd name="T12" fmla="*/ 60 w 68"/>
                <a:gd name="T13" fmla="*/ 50 h 88"/>
                <a:gd name="T14" fmla="*/ 67 w 68"/>
                <a:gd name="T15" fmla="*/ 53 h 88"/>
                <a:gd name="T16" fmla="*/ 67 w 68"/>
                <a:gd name="T17" fmla="*/ 53 h 88"/>
                <a:gd name="T18" fmla="*/ 68 w 68"/>
                <a:gd name="T19" fmla="*/ 54 h 88"/>
                <a:gd name="T20" fmla="*/ 68 w 68"/>
                <a:gd name="T21" fmla="*/ 26 h 88"/>
                <a:gd name="T22" fmla="*/ 68 w 68"/>
                <a:gd name="T23" fmla="*/ 8 h 88"/>
                <a:gd name="T24" fmla="*/ 60 w 68"/>
                <a:gd name="T25" fmla="*/ 0 h 88"/>
                <a:gd name="T26" fmla="*/ 8 w 68"/>
                <a:gd name="T27" fmla="*/ 0 h 88"/>
                <a:gd name="T28" fmla="*/ 0 w 68"/>
                <a:gd name="T29" fmla="*/ 8 h 88"/>
                <a:gd name="T30" fmla="*/ 0 w 68"/>
                <a:gd name="T31" fmla="*/ 80 h 88"/>
                <a:gd name="T32" fmla="*/ 8 w 68"/>
                <a:gd name="T33" fmla="*/ 88 h 88"/>
                <a:gd name="T34" fmla="*/ 8 w 68"/>
                <a:gd name="T35" fmla="*/ 88 h 88"/>
                <a:gd name="T36" fmla="*/ 63 w 68"/>
                <a:gd name="T37" fmla="*/ 88 h 88"/>
                <a:gd name="T38" fmla="*/ 60 w 68"/>
                <a:gd name="T39" fmla="*/ 80 h 88"/>
                <a:gd name="T40" fmla="*/ 60 w 68"/>
                <a:gd name="T41" fmla="*/ 78 h 88"/>
                <a:gd name="T42" fmla="*/ 20 w 68"/>
                <a:gd name="T43" fmla="*/ 80 h 88"/>
                <a:gd name="T44" fmla="*/ 18 w 68"/>
                <a:gd name="T45" fmla="*/ 78 h 88"/>
                <a:gd name="T46" fmla="*/ 20 w 68"/>
                <a:gd name="T47" fmla="*/ 76 h 88"/>
                <a:gd name="T48" fmla="*/ 22 w 68"/>
                <a:gd name="T49" fmla="*/ 78 h 88"/>
                <a:gd name="T50" fmla="*/ 20 w 68"/>
                <a:gd name="T51" fmla="*/ 80 h 88"/>
                <a:gd name="T52" fmla="*/ 38 w 68"/>
                <a:gd name="T53" fmla="*/ 80 h 88"/>
                <a:gd name="T54" fmla="*/ 26 w 68"/>
                <a:gd name="T55" fmla="*/ 80 h 88"/>
                <a:gd name="T56" fmla="*/ 26 w 68"/>
                <a:gd name="T57" fmla="*/ 76 h 88"/>
                <a:gd name="T58" fmla="*/ 38 w 68"/>
                <a:gd name="T59" fmla="*/ 76 h 88"/>
                <a:gd name="T60" fmla="*/ 38 w 68"/>
                <a:gd name="T61" fmla="*/ 80 h 88"/>
                <a:gd name="T62" fmla="*/ 44 w 68"/>
                <a:gd name="T63" fmla="*/ 80 h 88"/>
                <a:gd name="T64" fmla="*/ 42 w 68"/>
                <a:gd name="T65" fmla="*/ 78 h 88"/>
                <a:gd name="T66" fmla="*/ 44 w 68"/>
                <a:gd name="T67" fmla="*/ 76 h 88"/>
                <a:gd name="T68" fmla="*/ 46 w 68"/>
                <a:gd name="T69" fmla="*/ 78 h 88"/>
                <a:gd name="T70" fmla="*/ 44 w 68"/>
                <a:gd name="T7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88">
                  <a:moveTo>
                    <a:pt x="60" y="78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0"/>
                    <a:pt x="65" y="51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"/>
                    <a:pt x="64" y="0"/>
                    <a:pt x="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4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5"/>
                    <a:pt x="60" y="82"/>
                    <a:pt x="60" y="80"/>
                  </a:cubicBezTo>
                  <a:lnTo>
                    <a:pt x="60" y="78"/>
                  </a:lnTo>
                  <a:close/>
                  <a:moveTo>
                    <a:pt x="20" y="80"/>
                  </a:moveTo>
                  <a:cubicBezTo>
                    <a:pt x="19" y="80"/>
                    <a:pt x="18" y="79"/>
                    <a:pt x="18" y="78"/>
                  </a:cubicBezTo>
                  <a:cubicBezTo>
                    <a:pt x="18" y="77"/>
                    <a:pt x="19" y="76"/>
                    <a:pt x="20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2" y="79"/>
                    <a:pt x="21" y="80"/>
                    <a:pt x="20" y="80"/>
                  </a:cubicBezTo>
                  <a:close/>
                  <a:moveTo>
                    <a:pt x="38" y="80"/>
                  </a:moveTo>
                  <a:cubicBezTo>
                    <a:pt x="26" y="80"/>
                    <a:pt x="26" y="80"/>
                    <a:pt x="26" y="80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8" y="76"/>
                    <a:pt x="38" y="76"/>
                    <a:pt x="38" y="76"/>
                  </a:cubicBezTo>
                  <a:lnTo>
                    <a:pt x="38" y="80"/>
                  </a:lnTo>
                  <a:close/>
                  <a:moveTo>
                    <a:pt x="44" y="80"/>
                  </a:moveTo>
                  <a:cubicBezTo>
                    <a:pt x="43" y="80"/>
                    <a:pt x="42" y="79"/>
                    <a:pt x="42" y="78"/>
                  </a:cubicBezTo>
                  <a:cubicBezTo>
                    <a:pt x="42" y="77"/>
                    <a:pt x="43" y="76"/>
                    <a:pt x="44" y="76"/>
                  </a:cubicBezTo>
                  <a:cubicBezTo>
                    <a:pt x="45" y="76"/>
                    <a:pt x="46" y="77"/>
                    <a:pt x="46" y="78"/>
                  </a:cubicBezTo>
                  <a:cubicBezTo>
                    <a:pt x="46" y="79"/>
                    <a:pt x="45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97">
              <a:extLst>
                <a:ext uri="{FF2B5EF4-FFF2-40B4-BE49-F238E27FC236}">
                  <a16:creationId xmlns:a16="http://schemas.microsoft.com/office/drawing/2014/main" id="{9AB4794A-A611-4551-AF1F-328CBB32C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3005138"/>
              <a:ext cx="161925" cy="241300"/>
            </a:xfrm>
            <a:custGeom>
              <a:avLst/>
              <a:gdLst>
                <a:gd name="T0" fmla="*/ 42 w 43"/>
                <a:gd name="T1" fmla="*/ 61 h 64"/>
                <a:gd name="T2" fmla="*/ 31 w 43"/>
                <a:gd name="T3" fmla="*/ 46 h 64"/>
                <a:gd name="T4" fmla="*/ 31 w 43"/>
                <a:gd name="T5" fmla="*/ 46 h 64"/>
                <a:gd name="T6" fmla="*/ 31 w 43"/>
                <a:gd name="T7" fmla="*/ 45 h 64"/>
                <a:gd name="T8" fmla="*/ 31 w 43"/>
                <a:gd name="T9" fmla="*/ 45 h 64"/>
                <a:gd name="T10" fmla="*/ 31 w 43"/>
                <a:gd name="T11" fmla="*/ 18 h 64"/>
                <a:gd name="T12" fmla="*/ 22 w 43"/>
                <a:gd name="T13" fmla="*/ 1 h 64"/>
                <a:gd name="T14" fmla="*/ 22 w 43"/>
                <a:gd name="T15" fmla="*/ 1 h 64"/>
                <a:gd name="T16" fmla="*/ 20 w 43"/>
                <a:gd name="T17" fmla="*/ 0 h 64"/>
                <a:gd name="T18" fmla="*/ 19 w 43"/>
                <a:gd name="T19" fmla="*/ 2 h 64"/>
                <a:gd name="T20" fmla="*/ 19 w 43"/>
                <a:gd name="T21" fmla="*/ 27 h 64"/>
                <a:gd name="T22" fmla="*/ 19 w 43"/>
                <a:gd name="T23" fmla="*/ 33 h 64"/>
                <a:gd name="T24" fmla="*/ 15 w 43"/>
                <a:gd name="T25" fmla="*/ 28 h 64"/>
                <a:gd name="T26" fmla="*/ 15 w 43"/>
                <a:gd name="T27" fmla="*/ 28 h 64"/>
                <a:gd name="T28" fmla="*/ 11 w 43"/>
                <a:gd name="T29" fmla="*/ 24 h 64"/>
                <a:gd name="T30" fmla="*/ 3 w 43"/>
                <a:gd name="T31" fmla="*/ 24 h 64"/>
                <a:gd name="T32" fmla="*/ 2 w 43"/>
                <a:gd name="T33" fmla="*/ 32 h 64"/>
                <a:gd name="T34" fmla="*/ 7 w 43"/>
                <a:gd name="T35" fmla="*/ 39 h 64"/>
                <a:gd name="T36" fmla="*/ 7 w 43"/>
                <a:gd name="T37" fmla="*/ 39 h 64"/>
                <a:gd name="T38" fmla="*/ 11 w 43"/>
                <a:gd name="T39" fmla="*/ 44 h 64"/>
                <a:gd name="T40" fmla="*/ 11 w 43"/>
                <a:gd name="T41" fmla="*/ 45 h 64"/>
                <a:gd name="T42" fmla="*/ 11 w 43"/>
                <a:gd name="T43" fmla="*/ 48 h 64"/>
                <a:gd name="T44" fmla="*/ 14 w 43"/>
                <a:gd name="T45" fmla="*/ 56 h 64"/>
                <a:gd name="T46" fmla="*/ 14 w 43"/>
                <a:gd name="T47" fmla="*/ 56 h 64"/>
                <a:gd name="T48" fmla="*/ 19 w 43"/>
                <a:gd name="T49" fmla="*/ 63 h 64"/>
                <a:gd name="T50" fmla="*/ 21 w 43"/>
                <a:gd name="T51" fmla="*/ 64 h 64"/>
                <a:gd name="T52" fmla="*/ 41 w 43"/>
                <a:gd name="T53" fmla="*/ 64 h 64"/>
                <a:gd name="T54" fmla="*/ 41 w 43"/>
                <a:gd name="T55" fmla="*/ 64 h 64"/>
                <a:gd name="T56" fmla="*/ 43 w 43"/>
                <a:gd name="T57" fmla="*/ 62 h 64"/>
                <a:gd name="T58" fmla="*/ 42 w 43"/>
                <a:gd name="T5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4">
                  <a:moveTo>
                    <a:pt x="42" y="61"/>
                  </a:moveTo>
                  <a:cubicBezTo>
                    <a:pt x="35" y="51"/>
                    <a:pt x="38" y="5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1"/>
                    <a:pt x="30" y="8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1"/>
                    <a:pt x="5" y="21"/>
                    <a:pt x="3" y="24"/>
                  </a:cubicBezTo>
                  <a:cubicBezTo>
                    <a:pt x="0" y="26"/>
                    <a:pt x="1" y="30"/>
                    <a:pt x="2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2" y="53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9"/>
                    <a:pt x="18" y="61"/>
                    <a:pt x="19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3"/>
                    <a:pt x="43" y="62"/>
                  </a:cubicBezTo>
                  <a:cubicBezTo>
                    <a:pt x="43" y="61"/>
                    <a:pt x="43" y="61"/>
                    <a:pt x="4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Rectangle 98">
              <a:extLst>
                <a:ext uri="{FF2B5EF4-FFF2-40B4-BE49-F238E27FC236}">
                  <a16:creationId xmlns:a16="http://schemas.microsoft.com/office/drawing/2014/main" id="{794ACA96-C15F-4727-9E0B-94438F180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79750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Rectangle 99">
              <a:extLst>
                <a:ext uri="{FF2B5EF4-FFF2-40B4-BE49-F238E27FC236}">
                  <a16:creationId xmlns:a16="http://schemas.microsoft.com/office/drawing/2014/main" id="{E43EB25F-81F6-48A0-96C3-F8671266F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49588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Rectangle 100">
              <a:extLst>
                <a:ext uri="{FF2B5EF4-FFF2-40B4-BE49-F238E27FC236}">
                  <a16:creationId xmlns:a16="http://schemas.microsoft.com/office/drawing/2014/main" id="{311A1FAD-42B1-4726-86E6-EC0D0BC84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3019425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Rectangle 101">
              <a:extLst>
                <a:ext uri="{FF2B5EF4-FFF2-40B4-BE49-F238E27FC236}">
                  <a16:creationId xmlns:a16="http://schemas.microsoft.com/office/drawing/2014/main" id="{F44FDD97-55B6-4CEB-BA22-8D186EF48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89263"/>
              <a:ext cx="1047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Rectangle 102">
              <a:extLst>
                <a:ext uri="{FF2B5EF4-FFF2-40B4-BE49-F238E27FC236}">
                  <a16:creationId xmlns:a16="http://schemas.microsoft.com/office/drawing/2014/main" id="{31DB6CB1-2193-423B-ABE0-91DDB62C0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125" y="2959100"/>
              <a:ext cx="6032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Group 125">
            <a:extLst>
              <a:ext uri="{FF2B5EF4-FFF2-40B4-BE49-F238E27FC236}">
                <a16:creationId xmlns:a16="http://schemas.microsoft.com/office/drawing/2014/main" id="{B740F292-F95A-4906-823D-FD0CB2395ABC}"/>
              </a:ext>
            </a:extLst>
          </p:cNvPr>
          <p:cNvGrpSpPr/>
          <p:nvPr/>
        </p:nvGrpSpPr>
        <p:grpSpPr>
          <a:xfrm flipH="1">
            <a:off x="1140834" y="3713745"/>
            <a:ext cx="320534" cy="386330"/>
            <a:chOff x="4170363" y="2882900"/>
            <a:chExt cx="301625" cy="363538"/>
          </a:xfrm>
          <a:solidFill>
            <a:sysClr val="windowText" lastClr="000000"/>
          </a:solidFill>
        </p:grpSpPr>
        <p:sp>
          <p:nvSpPr>
            <p:cNvPr id="41" name="Freeform 103">
              <a:extLst>
                <a:ext uri="{FF2B5EF4-FFF2-40B4-BE49-F238E27FC236}">
                  <a16:creationId xmlns:a16="http://schemas.microsoft.com/office/drawing/2014/main" id="{FC214EAB-B99E-42CF-805C-6104D8482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0363" y="3125788"/>
              <a:ext cx="301625" cy="120650"/>
            </a:xfrm>
            <a:custGeom>
              <a:avLst/>
              <a:gdLst>
                <a:gd name="T0" fmla="*/ 68 w 80"/>
                <a:gd name="T1" fmla="*/ 8 h 32"/>
                <a:gd name="T2" fmla="*/ 12 w 80"/>
                <a:gd name="T3" fmla="*/ 8 h 32"/>
                <a:gd name="T4" fmla="*/ 12 w 80"/>
                <a:gd name="T5" fmla="*/ 0 h 32"/>
                <a:gd name="T6" fmla="*/ 0 w 80"/>
                <a:gd name="T7" fmla="*/ 0 h 32"/>
                <a:gd name="T8" fmla="*/ 0 w 80"/>
                <a:gd name="T9" fmla="*/ 22 h 32"/>
                <a:gd name="T10" fmla="*/ 10 w 80"/>
                <a:gd name="T11" fmla="*/ 32 h 32"/>
                <a:gd name="T12" fmla="*/ 70 w 80"/>
                <a:gd name="T13" fmla="*/ 32 h 32"/>
                <a:gd name="T14" fmla="*/ 80 w 80"/>
                <a:gd name="T15" fmla="*/ 22 h 32"/>
                <a:gd name="T16" fmla="*/ 80 w 80"/>
                <a:gd name="T17" fmla="*/ 0 h 32"/>
                <a:gd name="T18" fmla="*/ 68 w 80"/>
                <a:gd name="T19" fmla="*/ 0 h 32"/>
                <a:gd name="T20" fmla="*/ 68 w 80"/>
                <a:gd name="T21" fmla="*/ 8 h 32"/>
                <a:gd name="T22" fmla="*/ 18 w 80"/>
                <a:gd name="T23" fmla="*/ 20 h 32"/>
                <a:gd name="T24" fmla="*/ 16 w 80"/>
                <a:gd name="T25" fmla="*/ 18 h 32"/>
                <a:gd name="T26" fmla="*/ 18 w 80"/>
                <a:gd name="T27" fmla="*/ 16 h 32"/>
                <a:gd name="T28" fmla="*/ 20 w 80"/>
                <a:gd name="T29" fmla="*/ 18 h 32"/>
                <a:gd name="T30" fmla="*/ 18 w 80"/>
                <a:gd name="T31" fmla="*/ 20 h 32"/>
                <a:gd name="T32" fmla="*/ 26 w 80"/>
                <a:gd name="T33" fmla="*/ 20 h 32"/>
                <a:gd name="T34" fmla="*/ 24 w 80"/>
                <a:gd name="T35" fmla="*/ 18 h 32"/>
                <a:gd name="T36" fmla="*/ 26 w 80"/>
                <a:gd name="T37" fmla="*/ 16 h 32"/>
                <a:gd name="T38" fmla="*/ 28 w 80"/>
                <a:gd name="T39" fmla="*/ 18 h 32"/>
                <a:gd name="T40" fmla="*/ 26 w 80"/>
                <a:gd name="T41" fmla="*/ 20 h 32"/>
                <a:gd name="T42" fmla="*/ 48 w 80"/>
                <a:gd name="T43" fmla="*/ 20 h 32"/>
                <a:gd name="T44" fmla="*/ 44 w 80"/>
                <a:gd name="T45" fmla="*/ 24 h 32"/>
                <a:gd name="T46" fmla="*/ 36 w 80"/>
                <a:gd name="T47" fmla="*/ 24 h 32"/>
                <a:gd name="T48" fmla="*/ 32 w 80"/>
                <a:gd name="T49" fmla="*/ 20 h 32"/>
                <a:gd name="T50" fmla="*/ 32 w 80"/>
                <a:gd name="T51" fmla="*/ 16 h 32"/>
                <a:gd name="T52" fmla="*/ 36 w 80"/>
                <a:gd name="T53" fmla="*/ 12 h 32"/>
                <a:gd name="T54" fmla="*/ 44 w 80"/>
                <a:gd name="T55" fmla="*/ 12 h 32"/>
                <a:gd name="T56" fmla="*/ 48 w 80"/>
                <a:gd name="T57" fmla="*/ 16 h 32"/>
                <a:gd name="T58" fmla="*/ 48 w 80"/>
                <a:gd name="T59" fmla="*/ 20 h 32"/>
                <a:gd name="T60" fmla="*/ 54 w 80"/>
                <a:gd name="T61" fmla="*/ 20 h 32"/>
                <a:gd name="T62" fmla="*/ 52 w 80"/>
                <a:gd name="T63" fmla="*/ 18 h 32"/>
                <a:gd name="T64" fmla="*/ 54 w 80"/>
                <a:gd name="T65" fmla="*/ 16 h 32"/>
                <a:gd name="T66" fmla="*/ 56 w 80"/>
                <a:gd name="T67" fmla="*/ 18 h 32"/>
                <a:gd name="T68" fmla="*/ 54 w 80"/>
                <a:gd name="T69" fmla="*/ 20 h 32"/>
                <a:gd name="T70" fmla="*/ 62 w 80"/>
                <a:gd name="T71" fmla="*/ 20 h 32"/>
                <a:gd name="T72" fmla="*/ 60 w 80"/>
                <a:gd name="T73" fmla="*/ 18 h 32"/>
                <a:gd name="T74" fmla="*/ 62 w 80"/>
                <a:gd name="T75" fmla="*/ 16 h 32"/>
                <a:gd name="T76" fmla="*/ 64 w 80"/>
                <a:gd name="T77" fmla="*/ 18 h 32"/>
                <a:gd name="T78" fmla="*/ 62 w 80"/>
                <a:gd name="T7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32">
                  <a:moveTo>
                    <a:pt x="68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4" y="32"/>
                    <a:pt x="1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6" y="32"/>
                    <a:pt x="80" y="28"/>
                    <a:pt x="80" y="2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68" y="8"/>
                  </a:lnTo>
                  <a:close/>
                  <a:moveTo>
                    <a:pt x="18" y="20"/>
                  </a:moveTo>
                  <a:cubicBezTo>
                    <a:pt x="17" y="20"/>
                    <a:pt x="16" y="19"/>
                    <a:pt x="16" y="18"/>
                  </a:cubicBezTo>
                  <a:cubicBezTo>
                    <a:pt x="16" y="17"/>
                    <a:pt x="17" y="16"/>
                    <a:pt x="18" y="16"/>
                  </a:cubicBezTo>
                  <a:cubicBezTo>
                    <a:pt x="19" y="16"/>
                    <a:pt x="20" y="17"/>
                    <a:pt x="20" y="18"/>
                  </a:cubicBezTo>
                  <a:cubicBezTo>
                    <a:pt x="20" y="19"/>
                    <a:pt x="19" y="20"/>
                    <a:pt x="18" y="20"/>
                  </a:cubicBezTo>
                  <a:close/>
                  <a:moveTo>
                    <a:pt x="26" y="20"/>
                  </a:moveTo>
                  <a:cubicBezTo>
                    <a:pt x="25" y="20"/>
                    <a:pt x="24" y="19"/>
                    <a:pt x="24" y="18"/>
                  </a:cubicBezTo>
                  <a:cubicBezTo>
                    <a:pt x="24" y="17"/>
                    <a:pt x="25" y="16"/>
                    <a:pt x="26" y="16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19"/>
                    <a:pt x="27" y="20"/>
                    <a:pt x="26" y="20"/>
                  </a:cubicBezTo>
                  <a:close/>
                  <a:moveTo>
                    <a:pt x="48" y="20"/>
                  </a:moveTo>
                  <a:cubicBezTo>
                    <a:pt x="48" y="22"/>
                    <a:pt x="46" y="24"/>
                    <a:pt x="4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4" y="24"/>
                    <a:pt x="32" y="22"/>
                    <a:pt x="32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4" y="12"/>
                    <a:pt x="36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6" y="12"/>
                    <a:pt x="48" y="14"/>
                    <a:pt x="48" y="16"/>
                  </a:cubicBezTo>
                  <a:lnTo>
                    <a:pt x="48" y="20"/>
                  </a:lnTo>
                  <a:close/>
                  <a:moveTo>
                    <a:pt x="54" y="20"/>
                  </a:moveTo>
                  <a:cubicBezTo>
                    <a:pt x="53" y="20"/>
                    <a:pt x="52" y="19"/>
                    <a:pt x="52" y="18"/>
                  </a:cubicBezTo>
                  <a:cubicBezTo>
                    <a:pt x="52" y="17"/>
                    <a:pt x="53" y="16"/>
                    <a:pt x="54" y="16"/>
                  </a:cubicBezTo>
                  <a:cubicBezTo>
                    <a:pt x="55" y="16"/>
                    <a:pt x="56" y="17"/>
                    <a:pt x="56" y="18"/>
                  </a:cubicBezTo>
                  <a:cubicBezTo>
                    <a:pt x="56" y="19"/>
                    <a:pt x="55" y="20"/>
                    <a:pt x="54" y="20"/>
                  </a:cubicBezTo>
                  <a:close/>
                  <a:moveTo>
                    <a:pt x="62" y="20"/>
                  </a:moveTo>
                  <a:cubicBezTo>
                    <a:pt x="61" y="20"/>
                    <a:pt x="60" y="19"/>
                    <a:pt x="60" y="18"/>
                  </a:cubicBezTo>
                  <a:cubicBezTo>
                    <a:pt x="60" y="17"/>
                    <a:pt x="61" y="16"/>
                    <a:pt x="62" y="16"/>
                  </a:cubicBezTo>
                  <a:cubicBezTo>
                    <a:pt x="63" y="16"/>
                    <a:pt x="64" y="17"/>
                    <a:pt x="64" y="18"/>
                  </a:cubicBezTo>
                  <a:cubicBezTo>
                    <a:pt x="64" y="19"/>
                    <a:pt x="63" y="20"/>
                    <a:pt x="62" y="20"/>
                  </a:cubicBez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2" name="Rectangle 104">
              <a:extLst>
                <a:ext uri="{FF2B5EF4-FFF2-40B4-BE49-F238E27FC236}">
                  <a16:creationId xmlns:a16="http://schemas.microsoft.com/office/drawing/2014/main" id="{8F7EE507-4419-4B65-A8C5-8DA48822F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363" y="3079750"/>
              <a:ext cx="46038" cy="30163"/>
            </a:xfrm>
            <a:prstGeom prst="rect">
              <a:avLst/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05">
              <a:extLst>
                <a:ext uri="{FF2B5EF4-FFF2-40B4-BE49-F238E27FC236}">
                  <a16:creationId xmlns:a16="http://schemas.microsoft.com/office/drawing/2014/main" id="{1107BB94-5666-4477-AC43-E78ADB675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2882900"/>
              <a:ext cx="301625" cy="136525"/>
            </a:xfrm>
            <a:custGeom>
              <a:avLst/>
              <a:gdLst>
                <a:gd name="T0" fmla="*/ 70 w 80"/>
                <a:gd name="T1" fmla="*/ 0 h 36"/>
                <a:gd name="T2" fmla="*/ 10 w 80"/>
                <a:gd name="T3" fmla="*/ 0 h 36"/>
                <a:gd name="T4" fmla="*/ 0 w 80"/>
                <a:gd name="T5" fmla="*/ 10 h 36"/>
                <a:gd name="T6" fmla="*/ 0 w 80"/>
                <a:gd name="T7" fmla="*/ 36 h 36"/>
                <a:gd name="T8" fmla="*/ 12 w 80"/>
                <a:gd name="T9" fmla="*/ 36 h 36"/>
                <a:gd name="T10" fmla="*/ 12 w 80"/>
                <a:gd name="T11" fmla="*/ 8 h 36"/>
                <a:gd name="T12" fmla="*/ 68 w 80"/>
                <a:gd name="T13" fmla="*/ 8 h 36"/>
                <a:gd name="T14" fmla="*/ 68 w 80"/>
                <a:gd name="T15" fmla="*/ 36 h 36"/>
                <a:gd name="T16" fmla="*/ 80 w 80"/>
                <a:gd name="T17" fmla="*/ 36 h 36"/>
                <a:gd name="T18" fmla="*/ 80 w 80"/>
                <a:gd name="T19" fmla="*/ 10 h 36"/>
                <a:gd name="T20" fmla="*/ 70 w 80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36">
                  <a:moveTo>
                    <a:pt x="7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4"/>
                    <a:pt x="76" y="0"/>
                    <a:pt x="70" y="0"/>
                  </a:cubicBez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4" name="Rectangle 106">
              <a:extLst>
                <a:ext uri="{FF2B5EF4-FFF2-40B4-BE49-F238E27FC236}">
                  <a16:creationId xmlns:a16="http://schemas.microsoft.com/office/drawing/2014/main" id="{19243E37-79B7-4390-9C63-40C930D23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3035300"/>
              <a:ext cx="46038" cy="30163"/>
            </a:xfrm>
            <a:prstGeom prst="rect">
              <a:avLst/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5" name="Rectangle 107">
              <a:extLst>
                <a:ext uri="{FF2B5EF4-FFF2-40B4-BE49-F238E27FC236}">
                  <a16:creationId xmlns:a16="http://schemas.microsoft.com/office/drawing/2014/main" id="{8ED0036C-8226-4911-A109-8F5BE99AA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3079750"/>
              <a:ext cx="46038" cy="30163"/>
            </a:xfrm>
            <a:prstGeom prst="rect">
              <a:avLst/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108">
              <a:extLst>
                <a:ext uri="{FF2B5EF4-FFF2-40B4-BE49-F238E27FC236}">
                  <a16:creationId xmlns:a16="http://schemas.microsoft.com/office/drawing/2014/main" id="{CA7F2240-0DD8-48A3-BF79-72AD8007F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363" y="3035300"/>
              <a:ext cx="46038" cy="30163"/>
            </a:xfrm>
            <a:prstGeom prst="rect">
              <a:avLst/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09">
              <a:extLst>
                <a:ext uri="{FF2B5EF4-FFF2-40B4-BE49-F238E27FC236}">
                  <a16:creationId xmlns:a16="http://schemas.microsoft.com/office/drawing/2014/main" id="{18AEE398-0432-455A-B71B-60D0B83E4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3079750"/>
              <a:ext cx="134938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10">
              <a:extLst>
                <a:ext uri="{FF2B5EF4-FFF2-40B4-BE49-F238E27FC236}">
                  <a16:creationId xmlns:a16="http://schemas.microsoft.com/office/drawing/2014/main" id="{CD471A70-BB42-4CAA-8E43-64D34735C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3049588"/>
              <a:ext cx="134938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111">
              <a:extLst>
                <a:ext uri="{FF2B5EF4-FFF2-40B4-BE49-F238E27FC236}">
                  <a16:creationId xmlns:a16="http://schemas.microsoft.com/office/drawing/2014/main" id="{8DB6C58D-780D-4D79-94D9-D7BFE6B55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3019425"/>
              <a:ext cx="134938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12">
              <a:extLst>
                <a:ext uri="{FF2B5EF4-FFF2-40B4-BE49-F238E27FC236}">
                  <a16:creationId xmlns:a16="http://schemas.microsoft.com/office/drawing/2014/main" id="{3857CA3B-7A58-462C-AB25-14191FBCC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989263"/>
              <a:ext cx="134938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113">
              <a:extLst>
                <a:ext uri="{FF2B5EF4-FFF2-40B4-BE49-F238E27FC236}">
                  <a16:creationId xmlns:a16="http://schemas.microsoft.com/office/drawing/2014/main" id="{F12157EF-9855-45BB-84FB-B4C1821C1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959100"/>
              <a:ext cx="88900" cy="14288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Group 178">
            <a:extLst>
              <a:ext uri="{FF2B5EF4-FFF2-40B4-BE49-F238E27FC236}">
                <a16:creationId xmlns:a16="http://schemas.microsoft.com/office/drawing/2014/main" id="{6CFA4637-0146-4A2C-90E0-DD66367485DB}"/>
              </a:ext>
            </a:extLst>
          </p:cNvPr>
          <p:cNvGrpSpPr/>
          <p:nvPr/>
        </p:nvGrpSpPr>
        <p:grpSpPr>
          <a:xfrm flipH="1">
            <a:off x="1093587" y="5165827"/>
            <a:ext cx="415028" cy="418682"/>
            <a:chOff x="3419475" y="2882900"/>
            <a:chExt cx="360363" cy="363538"/>
          </a:xfrm>
          <a:solidFill>
            <a:sysClr val="windowText" lastClr="000000"/>
          </a:solidFill>
        </p:grpSpPr>
        <p:sp>
          <p:nvSpPr>
            <p:cNvPr id="53" name="Freeform 157">
              <a:extLst>
                <a:ext uri="{FF2B5EF4-FFF2-40B4-BE49-F238E27FC236}">
                  <a16:creationId xmlns:a16="http://schemas.microsoft.com/office/drawing/2014/main" id="{1C5FC751-0BF9-4A50-AECB-9756684733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475" y="2882900"/>
              <a:ext cx="360363" cy="273050"/>
            </a:xfrm>
            <a:custGeom>
              <a:avLst/>
              <a:gdLst>
                <a:gd name="T0" fmla="*/ 35 w 96"/>
                <a:gd name="T1" fmla="*/ 68 h 72"/>
                <a:gd name="T2" fmla="*/ 34 w 96"/>
                <a:gd name="T3" fmla="*/ 64 h 72"/>
                <a:gd name="T4" fmla="*/ 18 w 96"/>
                <a:gd name="T5" fmla="*/ 64 h 72"/>
                <a:gd name="T6" fmla="*/ 16 w 96"/>
                <a:gd name="T7" fmla="*/ 62 h 72"/>
                <a:gd name="T8" fmla="*/ 16 w 96"/>
                <a:gd name="T9" fmla="*/ 10 h 72"/>
                <a:gd name="T10" fmla="*/ 18 w 96"/>
                <a:gd name="T11" fmla="*/ 8 h 72"/>
                <a:gd name="T12" fmla="*/ 82 w 96"/>
                <a:gd name="T13" fmla="*/ 8 h 72"/>
                <a:gd name="T14" fmla="*/ 84 w 96"/>
                <a:gd name="T15" fmla="*/ 10 h 72"/>
                <a:gd name="T16" fmla="*/ 84 w 96"/>
                <a:gd name="T17" fmla="*/ 52 h 72"/>
                <a:gd name="T18" fmla="*/ 94 w 96"/>
                <a:gd name="T19" fmla="*/ 55 h 72"/>
                <a:gd name="T20" fmla="*/ 96 w 96"/>
                <a:gd name="T21" fmla="*/ 57 h 72"/>
                <a:gd name="T22" fmla="*/ 96 w 96"/>
                <a:gd name="T23" fmla="*/ 10 h 72"/>
                <a:gd name="T24" fmla="*/ 86 w 96"/>
                <a:gd name="T25" fmla="*/ 0 h 72"/>
                <a:gd name="T26" fmla="*/ 10 w 96"/>
                <a:gd name="T27" fmla="*/ 0 h 72"/>
                <a:gd name="T28" fmla="*/ 0 w 96"/>
                <a:gd name="T29" fmla="*/ 10 h 72"/>
                <a:gd name="T30" fmla="*/ 0 w 96"/>
                <a:gd name="T31" fmla="*/ 62 h 72"/>
                <a:gd name="T32" fmla="*/ 10 w 96"/>
                <a:gd name="T33" fmla="*/ 72 h 72"/>
                <a:gd name="T34" fmla="*/ 38 w 96"/>
                <a:gd name="T35" fmla="*/ 72 h 72"/>
                <a:gd name="T36" fmla="*/ 35 w 96"/>
                <a:gd name="T37" fmla="*/ 68 h 72"/>
                <a:gd name="T38" fmla="*/ 88 w 96"/>
                <a:gd name="T39" fmla="*/ 34 h 72"/>
                <a:gd name="T40" fmla="*/ 90 w 96"/>
                <a:gd name="T41" fmla="*/ 36 h 72"/>
                <a:gd name="T42" fmla="*/ 88 w 96"/>
                <a:gd name="T43" fmla="*/ 38 h 72"/>
                <a:gd name="T44" fmla="*/ 86 w 96"/>
                <a:gd name="T45" fmla="*/ 36 h 72"/>
                <a:gd name="T46" fmla="*/ 88 w 96"/>
                <a:gd name="T47" fmla="*/ 34 h 72"/>
                <a:gd name="T48" fmla="*/ 10 w 96"/>
                <a:gd name="T49" fmla="*/ 40 h 72"/>
                <a:gd name="T50" fmla="*/ 6 w 96"/>
                <a:gd name="T51" fmla="*/ 36 h 72"/>
                <a:gd name="T52" fmla="*/ 10 w 96"/>
                <a:gd name="T53" fmla="*/ 32 h 72"/>
                <a:gd name="T54" fmla="*/ 14 w 96"/>
                <a:gd name="T55" fmla="*/ 36 h 72"/>
                <a:gd name="T56" fmla="*/ 10 w 96"/>
                <a:gd name="T57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72">
                  <a:moveTo>
                    <a:pt x="35" y="68"/>
                  </a:moveTo>
                  <a:cubicBezTo>
                    <a:pt x="35" y="67"/>
                    <a:pt x="34" y="65"/>
                    <a:pt x="34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6" y="63"/>
                    <a:pt x="16" y="6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7" y="8"/>
                    <a:pt x="18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8"/>
                    <a:pt x="84" y="9"/>
                    <a:pt x="84" y="1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6"/>
                    <a:pt x="95" y="56"/>
                    <a:pt x="96" y="57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4"/>
                    <a:pt x="92" y="0"/>
                    <a:pt x="8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8"/>
                    <a:pt x="4" y="72"/>
                    <a:pt x="10" y="72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5" y="68"/>
                  </a:lnTo>
                  <a:close/>
                  <a:moveTo>
                    <a:pt x="88" y="34"/>
                  </a:moveTo>
                  <a:cubicBezTo>
                    <a:pt x="89" y="34"/>
                    <a:pt x="90" y="35"/>
                    <a:pt x="90" y="36"/>
                  </a:cubicBezTo>
                  <a:cubicBezTo>
                    <a:pt x="90" y="37"/>
                    <a:pt x="89" y="38"/>
                    <a:pt x="88" y="38"/>
                  </a:cubicBezTo>
                  <a:cubicBezTo>
                    <a:pt x="87" y="38"/>
                    <a:pt x="86" y="37"/>
                    <a:pt x="86" y="36"/>
                  </a:cubicBezTo>
                  <a:cubicBezTo>
                    <a:pt x="86" y="35"/>
                    <a:pt x="87" y="34"/>
                    <a:pt x="88" y="34"/>
                  </a:cubicBezTo>
                  <a:close/>
                  <a:moveTo>
                    <a:pt x="10" y="40"/>
                  </a:moveTo>
                  <a:cubicBezTo>
                    <a:pt x="8" y="40"/>
                    <a:pt x="6" y="38"/>
                    <a:pt x="6" y="36"/>
                  </a:cubicBezTo>
                  <a:cubicBezTo>
                    <a:pt x="6" y="34"/>
                    <a:pt x="8" y="32"/>
                    <a:pt x="10" y="32"/>
                  </a:cubicBezTo>
                  <a:cubicBezTo>
                    <a:pt x="12" y="32"/>
                    <a:pt x="14" y="34"/>
                    <a:pt x="14" y="36"/>
                  </a:cubicBezTo>
                  <a:cubicBezTo>
                    <a:pt x="14" y="38"/>
                    <a:pt x="12" y="40"/>
                    <a:pt x="10" y="40"/>
                  </a:cubicBez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58">
              <a:extLst>
                <a:ext uri="{FF2B5EF4-FFF2-40B4-BE49-F238E27FC236}">
                  <a16:creationId xmlns:a16="http://schemas.microsoft.com/office/drawing/2014/main" id="{678F1677-07C7-4D4D-85BE-B371EA0DC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350" y="2981325"/>
              <a:ext cx="217488" cy="265113"/>
            </a:xfrm>
            <a:custGeom>
              <a:avLst/>
              <a:gdLst>
                <a:gd name="T0" fmla="*/ 54 w 58"/>
                <a:gd name="T1" fmla="*/ 33 h 70"/>
                <a:gd name="T2" fmla="*/ 34 w 58"/>
                <a:gd name="T3" fmla="*/ 26 h 70"/>
                <a:gd name="T4" fmla="*/ 34 w 58"/>
                <a:gd name="T5" fmla="*/ 6 h 70"/>
                <a:gd name="T6" fmla="*/ 29 w 58"/>
                <a:gd name="T7" fmla="*/ 0 h 70"/>
                <a:gd name="T8" fmla="*/ 23 w 58"/>
                <a:gd name="T9" fmla="*/ 0 h 70"/>
                <a:gd name="T10" fmla="*/ 18 w 58"/>
                <a:gd name="T11" fmla="*/ 6 h 70"/>
                <a:gd name="T12" fmla="*/ 18 w 58"/>
                <a:gd name="T13" fmla="*/ 37 h 70"/>
                <a:gd name="T14" fmla="*/ 15 w 58"/>
                <a:gd name="T15" fmla="*/ 33 h 70"/>
                <a:gd name="T16" fmla="*/ 10 w 58"/>
                <a:gd name="T17" fmla="*/ 31 h 70"/>
                <a:gd name="T18" fmla="*/ 6 w 58"/>
                <a:gd name="T19" fmla="*/ 31 h 70"/>
                <a:gd name="T20" fmla="*/ 1 w 58"/>
                <a:gd name="T21" fmla="*/ 34 h 70"/>
                <a:gd name="T22" fmla="*/ 1 w 58"/>
                <a:gd name="T23" fmla="*/ 40 h 70"/>
                <a:gd name="T24" fmla="*/ 16 w 58"/>
                <a:gd name="T25" fmla="*/ 67 h 70"/>
                <a:gd name="T26" fmla="*/ 21 w 58"/>
                <a:gd name="T27" fmla="*/ 70 h 70"/>
                <a:gd name="T28" fmla="*/ 46 w 58"/>
                <a:gd name="T29" fmla="*/ 70 h 70"/>
                <a:gd name="T30" fmla="*/ 52 w 58"/>
                <a:gd name="T31" fmla="*/ 66 h 70"/>
                <a:gd name="T32" fmla="*/ 58 w 58"/>
                <a:gd name="T33" fmla="*/ 39 h 70"/>
                <a:gd name="T34" fmla="*/ 58 w 58"/>
                <a:gd name="T35" fmla="*/ 39 h 70"/>
                <a:gd name="T36" fmla="*/ 54 w 58"/>
                <a:gd name="T37" fmla="*/ 3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70">
                  <a:moveTo>
                    <a:pt x="54" y="33"/>
                  </a:moveTo>
                  <a:cubicBezTo>
                    <a:pt x="34" y="26"/>
                    <a:pt x="34" y="26"/>
                    <a:pt x="34" y="2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8" y="2"/>
                    <a:pt x="18" y="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2"/>
                    <a:pt x="12" y="31"/>
                    <a:pt x="10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1"/>
                    <a:pt x="2" y="32"/>
                    <a:pt x="1" y="34"/>
                  </a:cubicBezTo>
                  <a:cubicBezTo>
                    <a:pt x="0" y="36"/>
                    <a:pt x="0" y="38"/>
                    <a:pt x="1" y="40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9"/>
                    <a:pt x="19" y="70"/>
                    <a:pt x="21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9" y="70"/>
                    <a:pt x="51" y="69"/>
                    <a:pt x="52" y="66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6"/>
                    <a:pt x="57" y="34"/>
                    <a:pt x="54" y="33"/>
                  </a:cubicBez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Group 181">
            <a:extLst>
              <a:ext uri="{FF2B5EF4-FFF2-40B4-BE49-F238E27FC236}">
                <a16:creationId xmlns:a16="http://schemas.microsoft.com/office/drawing/2014/main" id="{E50D2871-7F9D-4FD9-B301-05B84B4CF8C1}"/>
              </a:ext>
            </a:extLst>
          </p:cNvPr>
          <p:cNvGrpSpPr/>
          <p:nvPr/>
        </p:nvGrpSpPr>
        <p:grpSpPr>
          <a:xfrm flipH="1">
            <a:off x="6779883" y="2259119"/>
            <a:ext cx="441309" cy="359065"/>
            <a:chOff x="2706688" y="2909888"/>
            <a:chExt cx="349250" cy="284162"/>
          </a:xfrm>
          <a:solidFill>
            <a:sysClr val="windowText" lastClr="000000"/>
          </a:solidFill>
        </p:grpSpPr>
        <p:sp>
          <p:nvSpPr>
            <p:cNvPr id="56" name="Freeform 159">
              <a:extLst>
                <a:ext uri="{FF2B5EF4-FFF2-40B4-BE49-F238E27FC236}">
                  <a16:creationId xmlns:a16="http://schemas.microsoft.com/office/drawing/2014/main" id="{1E04BD37-2D5D-4F8B-AFC5-05865592F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095625"/>
              <a:ext cx="46038" cy="30163"/>
            </a:xfrm>
            <a:custGeom>
              <a:avLst/>
              <a:gdLst>
                <a:gd name="T0" fmla="*/ 29 w 29"/>
                <a:gd name="T1" fmla="*/ 0 h 19"/>
                <a:gd name="T2" fmla="*/ 19 w 29"/>
                <a:gd name="T3" fmla="*/ 0 h 19"/>
                <a:gd name="T4" fmla="*/ 10 w 29"/>
                <a:gd name="T5" fmla="*/ 0 h 19"/>
                <a:gd name="T6" fmla="*/ 0 w 29"/>
                <a:gd name="T7" fmla="*/ 0 h 19"/>
                <a:gd name="T8" fmla="*/ 0 w 29"/>
                <a:gd name="T9" fmla="*/ 19 h 19"/>
                <a:gd name="T10" fmla="*/ 10 w 29"/>
                <a:gd name="T11" fmla="*/ 19 h 19"/>
                <a:gd name="T12" fmla="*/ 19 w 29"/>
                <a:gd name="T13" fmla="*/ 19 h 19"/>
                <a:gd name="T14" fmla="*/ 29 w 29"/>
                <a:gd name="T15" fmla="*/ 19 h 19"/>
                <a:gd name="T16" fmla="*/ 29 w 2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9">
                  <a:moveTo>
                    <a:pt x="2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Rectangle 160">
              <a:extLst>
                <a:ext uri="{FF2B5EF4-FFF2-40B4-BE49-F238E27FC236}">
                  <a16:creationId xmlns:a16="http://schemas.microsoft.com/office/drawing/2014/main" id="{2AE73BC8-25C5-4F9F-BAEE-AD18F11ED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141663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161">
              <a:extLst>
                <a:ext uri="{FF2B5EF4-FFF2-40B4-BE49-F238E27FC236}">
                  <a16:creationId xmlns:a16="http://schemas.microsoft.com/office/drawing/2014/main" id="{AEAA0D3E-2890-4C78-B0BC-1C9F037FC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0" y="3041650"/>
              <a:ext cx="236538" cy="152400"/>
            </a:xfrm>
            <a:custGeom>
              <a:avLst/>
              <a:gdLst>
                <a:gd name="T0" fmla="*/ 59 w 63"/>
                <a:gd name="T1" fmla="*/ 16 h 40"/>
                <a:gd name="T2" fmla="*/ 55 w 63"/>
                <a:gd name="T3" fmla="*/ 16 h 40"/>
                <a:gd name="T4" fmla="*/ 55 w 63"/>
                <a:gd name="T5" fmla="*/ 8 h 40"/>
                <a:gd name="T6" fmla="*/ 47 w 63"/>
                <a:gd name="T7" fmla="*/ 8 h 40"/>
                <a:gd name="T8" fmla="*/ 47 w 63"/>
                <a:gd name="T9" fmla="*/ 0 h 40"/>
                <a:gd name="T10" fmla="*/ 36 w 63"/>
                <a:gd name="T11" fmla="*/ 0 h 40"/>
                <a:gd name="T12" fmla="*/ 28 w 63"/>
                <a:gd name="T13" fmla="*/ 0 h 40"/>
                <a:gd name="T14" fmla="*/ 23 w 63"/>
                <a:gd name="T15" fmla="*/ 0 h 40"/>
                <a:gd name="T16" fmla="*/ 6 w 63"/>
                <a:gd name="T17" fmla="*/ 4 h 40"/>
                <a:gd name="T18" fmla="*/ 0 w 63"/>
                <a:gd name="T19" fmla="*/ 4 h 40"/>
                <a:gd name="T20" fmla="*/ 0 w 63"/>
                <a:gd name="T21" fmla="*/ 10 h 40"/>
                <a:gd name="T22" fmla="*/ 2 w 63"/>
                <a:gd name="T23" fmla="*/ 10 h 40"/>
                <a:gd name="T24" fmla="*/ 4 w 63"/>
                <a:gd name="T25" fmla="*/ 12 h 40"/>
                <a:gd name="T26" fmla="*/ 4 w 63"/>
                <a:gd name="T27" fmla="*/ 24 h 40"/>
                <a:gd name="T28" fmla="*/ 2 w 63"/>
                <a:gd name="T29" fmla="*/ 26 h 40"/>
                <a:gd name="T30" fmla="*/ 0 w 63"/>
                <a:gd name="T31" fmla="*/ 26 h 40"/>
                <a:gd name="T32" fmla="*/ 0 w 63"/>
                <a:gd name="T33" fmla="*/ 32 h 40"/>
                <a:gd name="T34" fmla="*/ 6 w 63"/>
                <a:gd name="T35" fmla="*/ 32 h 40"/>
                <a:gd name="T36" fmla="*/ 23 w 63"/>
                <a:gd name="T37" fmla="*/ 40 h 40"/>
                <a:gd name="T38" fmla="*/ 35 w 63"/>
                <a:gd name="T39" fmla="*/ 40 h 40"/>
                <a:gd name="T40" fmla="*/ 42 w 63"/>
                <a:gd name="T41" fmla="*/ 34 h 40"/>
                <a:gd name="T42" fmla="*/ 42 w 63"/>
                <a:gd name="T43" fmla="*/ 32 h 40"/>
                <a:gd name="T44" fmla="*/ 55 w 63"/>
                <a:gd name="T45" fmla="*/ 32 h 40"/>
                <a:gd name="T46" fmla="*/ 55 w 63"/>
                <a:gd name="T47" fmla="*/ 24 h 40"/>
                <a:gd name="T48" fmla="*/ 59 w 63"/>
                <a:gd name="T49" fmla="*/ 24 h 40"/>
                <a:gd name="T50" fmla="*/ 59 w 63"/>
                <a:gd name="T5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40">
                  <a:moveTo>
                    <a:pt x="59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9" y="16"/>
                    <a:pt x="59" y="8"/>
                    <a:pt x="55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4" y="8"/>
                    <a:pt x="54" y="0"/>
                    <a:pt x="4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0"/>
                    <a:pt x="6" y="4"/>
                    <a:pt x="6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1"/>
                    <a:pt x="4" y="1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15" y="40"/>
                    <a:pt x="23" y="40"/>
                  </a:cubicBezTo>
                  <a:cubicBezTo>
                    <a:pt x="25" y="40"/>
                    <a:pt x="29" y="40"/>
                    <a:pt x="35" y="40"/>
                  </a:cubicBezTo>
                  <a:cubicBezTo>
                    <a:pt x="38" y="40"/>
                    <a:pt x="42" y="37"/>
                    <a:pt x="42" y="3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2" y="32"/>
                    <a:pt x="62" y="24"/>
                    <a:pt x="55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3" y="24"/>
                    <a:pt x="63" y="16"/>
                    <a:pt x="5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162">
              <a:extLst>
                <a:ext uri="{FF2B5EF4-FFF2-40B4-BE49-F238E27FC236}">
                  <a16:creationId xmlns:a16="http://schemas.microsoft.com/office/drawing/2014/main" id="{ED9A6081-FFFB-413B-B65A-572C8A1F6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3057525"/>
              <a:ext cx="66675" cy="106363"/>
            </a:xfrm>
            <a:custGeom>
              <a:avLst/>
              <a:gdLst>
                <a:gd name="T0" fmla="*/ 18 w 18"/>
                <a:gd name="T1" fmla="*/ 22 h 28"/>
                <a:gd name="T2" fmla="*/ 16 w 18"/>
                <a:gd name="T3" fmla="*/ 22 h 28"/>
                <a:gd name="T4" fmla="*/ 14 w 18"/>
                <a:gd name="T5" fmla="*/ 20 h 28"/>
                <a:gd name="T6" fmla="*/ 14 w 18"/>
                <a:gd name="T7" fmla="*/ 8 h 28"/>
                <a:gd name="T8" fmla="*/ 16 w 18"/>
                <a:gd name="T9" fmla="*/ 6 h 28"/>
                <a:gd name="T10" fmla="*/ 18 w 18"/>
                <a:gd name="T11" fmla="*/ 6 h 28"/>
                <a:gd name="T12" fmla="*/ 18 w 18"/>
                <a:gd name="T13" fmla="*/ 0 h 28"/>
                <a:gd name="T14" fmla="*/ 0 w 18"/>
                <a:gd name="T15" fmla="*/ 0 h 28"/>
                <a:gd name="T16" fmla="*/ 0 w 18"/>
                <a:gd name="T17" fmla="*/ 28 h 28"/>
                <a:gd name="T18" fmla="*/ 18 w 18"/>
                <a:gd name="T19" fmla="*/ 28 h 28"/>
                <a:gd name="T20" fmla="*/ 18 w 18"/>
                <a:gd name="T2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18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4" y="21"/>
                    <a:pt x="14" y="2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5" y="6"/>
                    <a:pt x="16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Rectangle 163">
              <a:extLst>
                <a:ext uri="{FF2B5EF4-FFF2-40B4-BE49-F238E27FC236}">
                  <a16:creationId xmlns:a16="http://schemas.microsoft.com/office/drawing/2014/main" id="{91E2FCB3-AE51-43DE-9BAF-9FD283012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057525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164">
              <a:extLst>
                <a:ext uri="{FF2B5EF4-FFF2-40B4-BE49-F238E27FC236}">
                  <a16:creationId xmlns:a16="http://schemas.microsoft.com/office/drawing/2014/main" id="{AB749098-3099-4AE5-AA6D-B5A68710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2909888"/>
              <a:ext cx="157163" cy="41275"/>
            </a:xfrm>
            <a:custGeom>
              <a:avLst/>
              <a:gdLst>
                <a:gd name="T0" fmla="*/ 40 w 42"/>
                <a:gd name="T1" fmla="*/ 11 h 11"/>
                <a:gd name="T2" fmla="*/ 39 w 42"/>
                <a:gd name="T3" fmla="*/ 11 h 11"/>
                <a:gd name="T4" fmla="*/ 3 w 42"/>
                <a:gd name="T5" fmla="*/ 11 h 11"/>
                <a:gd name="T6" fmla="*/ 0 w 42"/>
                <a:gd name="T7" fmla="*/ 10 h 11"/>
                <a:gd name="T8" fmla="*/ 1 w 42"/>
                <a:gd name="T9" fmla="*/ 8 h 11"/>
                <a:gd name="T10" fmla="*/ 41 w 42"/>
                <a:gd name="T11" fmla="*/ 8 h 11"/>
                <a:gd name="T12" fmla="*/ 42 w 42"/>
                <a:gd name="T13" fmla="*/ 10 h 11"/>
                <a:gd name="T14" fmla="*/ 40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0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28" y="4"/>
                    <a:pt x="14" y="4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3" y="0"/>
                    <a:pt x="29" y="0"/>
                    <a:pt x="41" y="8"/>
                  </a:cubicBezTo>
                  <a:cubicBezTo>
                    <a:pt x="42" y="8"/>
                    <a:pt x="42" y="9"/>
                    <a:pt x="42" y="10"/>
                  </a:cubicBezTo>
                  <a:cubicBezTo>
                    <a:pt x="41" y="11"/>
                    <a:pt x="41" y="11"/>
                    <a:pt x="4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165">
              <a:extLst>
                <a:ext uri="{FF2B5EF4-FFF2-40B4-BE49-F238E27FC236}">
                  <a16:creationId xmlns:a16="http://schemas.microsoft.com/office/drawing/2014/main" id="{2470DA54-CDDB-4349-8AFE-1EBDA65B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2940050"/>
              <a:ext cx="128588" cy="38100"/>
            </a:xfrm>
            <a:custGeom>
              <a:avLst/>
              <a:gdLst>
                <a:gd name="T0" fmla="*/ 31 w 34"/>
                <a:gd name="T1" fmla="*/ 10 h 10"/>
                <a:gd name="T2" fmla="*/ 30 w 34"/>
                <a:gd name="T3" fmla="*/ 10 h 10"/>
                <a:gd name="T4" fmla="*/ 4 w 34"/>
                <a:gd name="T5" fmla="*/ 10 h 10"/>
                <a:gd name="T6" fmla="*/ 1 w 34"/>
                <a:gd name="T7" fmla="*/ 9 h 10"/>
                <a:gd name="T8" fmla="*/ 1 w 34"/>
                <a:gd name="T9" fmla="*/ 6 h 10"/>
                <a:gd name="T10" fmla="*/ 33 w 34"/>
                <a:gd name="T11" fmla="*/ 6 h 10"/>
                <a:gd name="T12" fmla="*/ 33 w 34"/>
                <a:gd name="T13" fmla="*/ 9 h 10"/>
                <a:gd name="T14" fmla="*/ 31 w 34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">
                  <a:moveTo>
                    <a:pt x="31" y="10"/>
                  </a:moveTo>
                  <a:cubicBezTo>
                    <a:pt x="31" y="10"/>
                    <a:pt x="31" y="10"/>
                    <a:pt x="30" y="10"/>
                  </a:cubicBezTo>
                  <a:cubicBezTo>
                    <a:pt x="22" y="4"/>
                    <a:pt x="12" y="4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1" y="0"/>
                    <a:pt x="23" y="0"/>
                    <a:pt x="33" y="6"/>
                  </a:cubicBezTo>
                  <a:cubicBezTo>
                    <a:pt x="33" y="7"/>
                    <a:pt x="34" y="8"/>
                    <a:pt x="33" y="9"/>
                  </a:cubicBezTo>
                  <a:cubicBezTo>
                    <a:pt x="33" y="10"/>
                    <a:pt x="32" y="1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166">
              <a:extLst>
                <a:ext uri="{FF2B5EF4-FFF2-40B4-BE49-F238E27FC236}">
                  <a16:creationId xmlns:a16="http://schemas.microsoft.com/office/drawing/2014/main" id="{326C5EC4-D9AC-4FBA-BF69-9966B29A1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2970213"/>
              <a:ext cx="90488" cy="34925"/>
            </a:xfrm>
            <a:custGeom>
              <a:avLst/>
              <a:gdLst>
                <a:gd name="T0" fmla="*/ 22 w 24"/>
                <a:gd name="T1" fmla="*/ 9 h 9"/>
                <a:gd name="T2" fmla="*/ 21 w 24"/>
                <a:gd name="T3" fmla="*/ 8 h 9"/>
                <a:gd name="T4" fmla="*/ 3 w 24"/>
                <a:gd name="T5" fmla="*/ 8 h 9"/>
                <a:gd name="T6" fmla="*/ 0 w 24"/>
                <a:gd name="T7" fmla="*/ 8 h 9"/>
                <a:gd name="T8" fmla="*/ 1 w 24"/>
                <a:gd name="T9" fmla="*/ 5 h 9"/>
                <a:gd name="T10" fmla="*/ 23 w 24"/>
                <a:gd name="T11" fmla="*/ 5 h 9"/>
                <a:gd name="T12" fmla="*/ 24 w 24"/>
                <a:gd name="T13" fmla="*/ 8 h 9"/>
                <a:gd name="T14" fmla="*/ 22 w 2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2" y="9"/>
                  </a:moveTo>
                  <a:cubicBezTo>
                    <a:pt x="22" y="9"/>
                    <a:pt x="21" y="8"/>
                    <a:pt x="21" y="8"/>
                  </a:cubicBezTo>
                  <a:cubicBezTo>
                    <a:pt x="16" y="5"/>
                    <a:pt x="8" y="5"/>
                    <a:pt x="3" y="8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7" y="0"/>
                    <a:pt x="16" y="0"/>
                    <a:pt x="23" y="5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8"/>
                    <a:pt x="23" y="9"/>
                    <a:pt x="2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Group 190">
            <a:extLst>
              <a:ext uri="{FF2B5EF4-FFF2-40B4-BE49-F238E27FC236}">
                <a16:creationId xmlns:a16="http://schemas.microsoft.com/office/drawing/2014/main" id="{987A1ACB-EF65-47FF-A5CA-BA0E04F94B0F}"/>
              </a:ext>
            </a:extLst>
          </p:cNvPr>
          <p:cNvGrpSpPr/>
          <p:nvPr/>
        </p:nvGrpSpPr>
        <p:grpSpPr>
          <a:xfrm flipH="1">
            <a:off x="1181852" y="2234224"/>
            <a:ext cx="238498" cy="408854"/>
            <a:chOff x="2755901" y="2163763"/>
            <a:chExt cx="211138" cy="361950"/>
          </a:xfrm>
        </p:grpSpPr>
        <p:sp>
          <p:nvSpPr>
            <p:cNvPr id="65" name="Rectangle 87">
              <a:extLst>
                <a:ext uri="{FF2B5EF4-FFF2-40B4-BE49-F238E27FC236}">
                  <a16:creationId xmlns:a16="http://schemas.microsoft.com/office/drawing/2014/main" id="{34B69414-EB6E-4029-86C3-B5AC959B1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901" y="2239963"/>
              <a:ext cx="211138" cy="209550"/>
            </a:xfrm>
            <a:prstGeom prst="rect">
              <a:avLst/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88">
              <a:extLst>
                <a:ext uri="{FF2B5EF4-FFF2-40B4-BE49-F238E27FC236}">
                  <a16:creationId xmlns:a16="http://schemas.microsoft.com/office/drawing/2014/main" id="{323DE065-9270-43CC-9796-E1E078CA5B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5901" y="2163763"/>
              <a:ext cx="211138" cy="60325"/>
            </a:xfrm>
            <a:custGeom>
              <a:avLst/>
              <a:gdLst>
                <a:gd name="T0" fmla="*/ 56 w 56"/>
                <a:gd name="T1" fmla="*/ 16 h 16"/>
                <a:gd name="T2" fmla="*/ 56 w 56"/>
                <a:gd name="T3" fmla="*/ 10 h 16"/>
                <a:gd name="T4" fmla="*/ 46 w 56"/>
                <a:gd name="T5" fmla="*/ 0 h 16"/>
                <a:gd name="T6" fmla="*/ 10 w 56"/>
                <a:gd name="T7" fmla="*/ 0 h 16"/>
                <a:gd name="T8" fmla="*/ 0 w 56"/>
                <a:gd name="T9" fmla="*/ 10 h 16"/>
                <a:gd name="T10" fmla="*/ 0 w 56"/>
                <a:gd name="T11" fmla="*/ 16 h 16"/>
                <a:gd name="T12" fmla="*/ 56 w 56"/>
                <a:gd name="T13" fmla="*/ 16 h 16"/>
                <a:gd name="T14" fmla="*/ 28 w 56"/>
                <a:gd name="T15" fmla="*/ 6 h 16"/>
                <a:gd name="T16" fmla="*/ 32 w 56"/>
                <a:gd name="T17" fmla="*/ 10 h 16"/>
                <a:gd name="T18" fmla="*/ 28 w 56"/>
                <a:gd name="T19" fmla="*/ 14 h 16"/>
                <a:gd name="T20" fmla="*/ 24 w 56"/>
                <a:gd name="T21" fmla="*/ 10 h 16"/>
                <a:gd name="T22" fmla="*/ 28 w 56"/>
                <a:gd name="T2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6">
                  <a:moveTo>
                    <a:pt x="56" y="16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6" y="4"/>
                    <a:pt x="52" y="0"/>
                    <a:pt x="4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56" y="16"/>
                  </a:lnTo>
                  <a:close/>
                  <a:moveTo>
                    <a:pt x="28" y="6"/>
                  </a:moveTo>
                  <a:cubicBezTo>
                    <a:pt x="30" y="6"/>
                    <a:pt x="32" y="8"/>
                    <a:pt x="32" y="10"/>
                  </a:cubicBezTo>
                  <a:cubicBezTo>
                    <a:pt x="32" y="12"/>
                    <a:pt x="30" y="14"/>
                    <a:pt x="28" y="14"/>
                  </a:cubicBezTo>
                  <a:cubicBezTo>
                    <a:pt x="26" y="14"/>
                    <a:pt x="24" y="12"/>
                    <a:pt x="24" y="10"/>
                  </a:cubicBezTo>
                  <a:cubicBezTo>
                    <a:pt x="24" y="8"/>
                    <a:pt x="26" y="6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89">
              <a:extLst>
                <a:ext uri="{FF2B5EF4-FFF2-40B4-BE49-F238E27FC236}">
                  <a16:creationId xmlns:a16="http://schemas.microsoft.com/office/drawing/2014/main" id="{BACA0825-3146-4A8B-BA1D-D04679EE3F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5901" y="2465388"/>
              <a:ext cx="211138" cy="60325"/>
            </a:xfrm>
            <a:custGeom>
              <a:avLst/>
              <a:gdLst>
                <a:gd name="T0" fmla="*/ 0 w 56"/>
                <a:gd name="T1" fmla="*/ 0 h 16"/>
                <a:gd name="T2" fmla="*/ 0 w 56"/>
                <a:gd name="T3" fmla="*/ 6 h 16"/>
                <a:gd name="T4" fmla="*/ 10 w 56"/>
                <a:gd name="T5" fmla="*/ 16 h 16"/>
                <a:gd name="T6" fmla="*/ 46 w 56"/>
                <a:gd name="T7" fmla="*/ 16 h 16"/>
                <a:gd name="T8" fmla="*/ 56 w 56"/>
                <a:gd name="T9" fmla="*/ 6 h 16"/>
                <a:gd name="T10" fmla="*/ 56 w 56"/>
                <a:gd name="T11" fmla="*/ 0 h 16"/>
                <a:gd name="T12" fmla="*/ 0 w 56"/>
                <a:gd name="T13" fmla="*/ 0 h 16"/>
                <a:gd name="T14" fmla="*/ 38 w 56"/>
                <a:gd name="T15" fmla="*/ 8 h 16"/>
                <a:gd name="T16" fmla="*/ 18 w 56"/>
                <a:gd name="T17" fmla="*/ 8 h 16"/>
                <a:gd name="T18" fmla="*/ 16 w 56"/>
                <a:gd name="T19" fmla="*/ 6 h 16"/>
                <a:gd name="T20" fmla="*/ 18 w 56"/>
                <a:gd name="T21" fmla="*/ 4 h 16"/>
                <a:gd name="T22" fmla="*/ 38 w 56"/>
                <a:gd name="T23" fmla="*/ 4 h 16"/>
                <a:gd name="T24" fmla="*/ 40 w 56"/>
                <a:gd name="T25" fmla="*/ 6 h 16"/>
                <a:gd name="T26" fmla="*/ 38 w 56"/>
                <a:gd name="T2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6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2"/>
                    <a:pt x="4" y="16"/>
                    <a:pt x="1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2" y="16"/>
                    <a:pt x="56" y="12"/>
                    <a:pt x="56" y="6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0" y="0"/>
                  </a:lnTo>
                  <a:close/>
                  <a:moveTo>
                    <a:pt x="3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6" y="7"/>
                    <a:pt x="16" y="6"/>
                  </a:cubicBezTo>
                  <a:cubicBezTo>
                    <a:pt x="16" y="5"/>
                    <a:pt x="17" y="4"/>
                    <a:pt x="1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40" y="5"/>
                    <a:pt x="40" y="6"/>
                  </a:cubicBezTo>
                  <a:cubicBezTo>
                    <a:pt x="40" y="7"/>
                    <a:pt x="39" y="8"/>
                    <a:pt x="38" y="8"/>
                  </a:cubicBez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Group 194">
            <a:extLst>
              <a:ext uri="{FF2B5EF4-FFF2-40B4-BE49-F238E27FC236}">
                <a16:creationId xmlns:a16="http://schemas.microsoft.com/office/drawing/2014/main" id="{9349CBE6-21C2-4BD3-9D9C-058AAE89D32E}"/>
              </a:ext>
            </a:extLst>
          </p:cNvPr>
          <p:cNvGrpSpPr/>
          <p:nvPr/>
        </p:nvGrpSpPr>
        <p:grpSpPr>
          <a:xfrm>
            <a:off x="6797267" y="5209507"/>
            <a:ext cx="406541" cy="331322"/>
            <a:chOff x="6276975" y="1465263"/>
            <a:chExt cx="360363" cy="293688"/>
          </a:xfrm>
        </p:grpSpPr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2DA5F071-95DB-4AD3-B6B3-CD1CFD659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1263" y="1465263"/>
              <a:ext cx="330200" cy="233363"/>
            </a:xfrm>
            <a:custGeom>
              <a:avLst/>
              <a:gdLst>
                <a:gd name="T0" fmla="*/ 2 w 88"/>
                <a:gd name="T1" fmla="*/ 62 h 62"/>
                <a:gd name="T2" fmla="*/ 86 w 88"/>
                <a:gd name="T3" fmla="*/ 62 h 62"/>
                <a:gd name="T4" fmla="*/ 88 w 88"/>
                <a:gd name="T5" fmla="*/ 60 h 62"/>
                <a:gd name="T6" fmla="*/ 88 w 88"/>
                <a:gd name="T7" fmla="*/ 8 h 62"/>
                <a:gd name="T8" fmla="*/ 80 w 88"/>
                <a:gd name="T9" fmla="*/ 0 h 62"/>
                <a:gd name="T10" fmla="*/ 8 w 88"/>
                <a:gd name="T11" fmla="*/ 0 h 62"/>
                <a:gd name="T12" fmla="*/ 0 w 88"/>
                <a:gd name="T13" fmla="*/ 8 h 62"/>
                <a:gd name="T14" fmla="*/ 0 w 88"/>
                <a:gd name="T15" fmla="*/ 60 h 62"/>
                <a:gd name="T16" fmla="*/ 2 w 88"/>
                <a:gd name="T17" fmla="*/ 62 h 62"/>
                <a:gd name="T18" fmla="*/ 8 w 88"/>
                <a:gd name="T19" fmla="*/ 8 h 62"/>
                <a:gd name="T20" fmla="*/ 80 w 88"/>
                <a:gd name="T21" fmla="*/ 8 h 62"/>
                <a:gd name="T22" fmla="*/ 80 w 88"/>
                <a:gd name="T23" fmla="*/ 52 h 62"/>
                <a:gd name="T24" fmla="*/ 8 w 88"/>
                <a:gd name="T25" fmla="*/ 52 h 62"/>
                <a:gd name="T26" fmla="*/ 8 w 88"/>
                <a:gd name="T2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62">
                  <a:moveTo>
                    <a:pt x="2" y="62"/>
                  </a:move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8" y="61"/>
                    <a:pt x="88" y="60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lose/>
                  <a:moveTo>
                    <a:pt x="8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" y="52"/>
                    <a:pt x="8" y="52"/>
                    <a:pt x="8" y="52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56086CE7-EBBB-4D86-A317-58144E1C0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1714501"/>
              <a:ext cx="360363" cy="44450"/>
            </a:xfrm>
            <a:custGeom>
              <a:avLst/>
              <a:gdLst>
                <a:gd name="T0" fmla="*/ 94 w 96"/>
                <a:gd name="T1" fmla="*/ 0 h 12"/>
                <a:gd name="T2" fmla="*/ 58 w 96"/>
                <a:gd name="T3" fmla="*/ 0 h 12"/>
                <a:gd name="T4" fmla="*/ 56 w 96"/>
                <a:gd name="T5" fmla="*/ 2 h 12"/>
                <a:gd name="T6" fmla="*/ 56 w 96"/>
                <a:gd name="T7" fmla="*/ 4 h 12"/>
                <a:gd name="T8" fmla="*/ 40 w 96"/>
                <a:gd name="T9" fmla="*/ 4 h 12"/>
                <a:gd name="T10" fmla="*/ 40 w 96"/>
                <a:gd name="T11" fmla="*/ 2 h 12"/>
                <a:gd name="T12" fmla="*/ 38 w 96"/>
                <a:gd name="T13" fmla="*/ 0 h 12"/>
                <a:gd name="T14" fmla="*/ 2 w 96"/>
                <a:gd name="T15" fmla="*/ 0 h 12"/>
                <a:gd name="T16" fmla="*/ 0 w 96"/>
                <a:gd name="T17" fmla="*/ 2 h 12"/>
                <a:gd name="T18" fmla="*/ 0 w 96"/>
                <a:gd name="T19" fmla="*/ 6 h 12"/>
                <a:gd name="T20" fmla="*/ 6 w 96"/>
                <a:gd name="T21" fmla="*/ 12 h 12"/>
                <a:gd name="T22" fmla="*/ 90 w 96"/>
                <a:gd name="T23" fmla="*/ 12 h 12"/>
                <a:gd name="T24" fmla="*/ 96 w 96"/>
                <a:gd name="T25" fmla="*/ 6 h 12"/>
                <a:gd name="T26" fmla="*/ 96 w 96"/>
                <a:gd name="T27" fmla="*/ 2 h 12"/>
                <a:gd name="T28" fmla="*/ 94 w 96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">
                  <a:moveTo>
                    <a:pt x="9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3" y="12"/>
                    <a:pt x="96" y="9"/>
                    <a:pt x="96" y="6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495B9BB-2F20-4C10-8C63-30D4FD722035}"/>
              </a:ext>
            </a:extLst>
          </p:cNvPr>
          <p:cNvGrpSpPr/>
          <p:nvPr/>
        </p:nvGrpSpPr>
        <p:grpSpPr>
          <a:xfrm>
            <a:off x="385689" y="390405"/>
            <a:ext cx="3121440" cy="781051"/>
            <a:chOff x="385689" y="390405"/>
            <a:chExt cx="3121440" cy="781051"/>
          </a:xfrm>
        </p:grpSpPr>
        <p:sp>
          <p:nvSpPr>
            <p:cNvPr id="72" name="Rounded Rectangle 8">
              <a:extLst>
                <a:ext uri="{FF2B5EF4-FFF2-40B4-BE49-F238E27FC236}">
                  <a16:creationId xmlns:a16="http://schemas.microsoft.com/office/drawing/2014/main" id="{E43A4B57-5FCF-403D-A42F-41B0F8F90F41}"/>
                </a:ext>
              </a:extLst>
            </p:cNvPr>
            <p:cNvSpPr/>
            <p:nvPr/>
          </p:nvSpPr>
          <p:spPr>
            <a:xfrm>
              <a:off x="385689" y="390405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3" name="Oval 7">
              <a:extLst>
                <a:ext uri="{FF2B5EF4-FFF2-40B4-BE49-F238E27FC236}">
                  <a16:creationId xmlns:a16="http://schemas.microsoft.com/office/drawing/2014/main" id="{63EFFD5B-9186-4525-96C0-FE2DB96C9E36}"/>
                </a:ext>
              </a:extLst>
            </p:cNvPr>
            <p:cNvSpPr/>
            <p:nvPr/>
          </p:nvSpPr>
          <p:spPr>
            <a:xfrm>
              <a:off x="385689" y="390406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C7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B2F00DD3-CBE0-424C-81A7-45AD0B1E16A8}"/>
                </a:ext>
              </a:extLst>
            </p:cNvPr>
            <p:cNvSpPr txBox="1"/>
            <p:nvPr/>
          </p:nvSpPr>
          <p:spPr>
            <a:xfrm>
              <a:off x="1284158" y="580875"/>
              <a:ext cx="2055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75" name="í$líḍê">
              <a:extLst>
                <a:ext uri="{FF2B5EF4-FFF2-40B4-BE49-F238E27FC236}">
                  <a16:creationId xmlns:a16="http://schemas.microsoft.com/office/drawing/2014/main" id="{28842455-DA11-48CC-84D5-936F5EADAE19}"/>
                </a:ext>
              </a:extLst>
            </p:cNvPr>
            <p:cNvSpPr/>
            <p:nvPr/>
          </p:nvSpPr>
          <p:spPr>
            <a:xfrm>
              <a:off x="608298" y="604025"/>
              <a:ext cx="306104" cy="335537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162AEE8-E65E-43FA-8C33-401FFA8DF9A9}"/>
              </a:ext>
            </a:extLst>
          </p:cNvPr>
          <p:cNvSpPr txBox="1"/>
          <p:nvPr/>
        </p:nvSpPr>
        <p:spPr>
          <a:xfrm>
            <a:off x="1913730" y="2070842"/>
            <a:ext cx="2944948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sp>
        <p:nvSpPr>
          <p:cNvPr id="7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17270BD-A198-4F6A-AA42-4452A7FD0A77}"/>
              </a:ext>
            </a:extLst>
          </p:cNvPr>
          <p:cNvSpPr txBox="1"/>
          <p:nvPr/>
        </p:nvSpPr>
        <p:spPr>
          <a:xfrm>
            <a:off x="1923336" y="3539596"/>
            <a:ext cx="2944948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sp>
        <p:nvSpPr>
          <p:cNvPr id="7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8BB3E2E-A75E-4F33-AC4F-23C327C73F9A}"/>
              </a:ext>
            </a:extLst>
          </p:cNvPr>
          <p:cNvSpPr txBox="1"/>
          <p:nvPr/>
        </p:nvSpPr>
        <p:spPr>
          <a:xfrm>
            <a:off x="1871516" y="5007855"/>
            <a:ext cx="2944948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sp>
        <p:nvSpPr>
          <p:cNvPr id="7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C2A7DAD-5E5C-4419-8926-272EC7729DF4}"/>
              </a:ext>
            </a:extLst>
          </p:cNvPr>
          <p:cNvSpPr txBox="1"/>
          <p:nvPr/>
        </p:nvSpPr>
        <p:spPr>
          <a:xfrm>
            <a:off x="7757882" y="2026473"/>
            <a:ext cx="2944948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sp>
        <p:nvSpPr>
          <p:cNvPr id="8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C8DB91E-5753-4076-81D3-67B4194CDC38}"/>
              </a:ext>
            </a:extLst>
          </p:cNvPr>
          <p:cNvSpPr txBox="1"/>
          <p:nvPr/>
        </p:nvSpPr>
        <p:spPr>
          <a:xfrm>
            <a:off x="7767488" y="3495227"/>
            <a:ext cx="2944948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sp>
        <p:nvSpPr>
          <p:cNvPr id="8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BB71322-8B86-40CF-A520-00234A09D81A}"/>
              </a:ext>
            </a:extLst>
          </p:cNvPr>
          <p:cNvSpPr txBox="1"/>
          <p:nvPr/>
        </p:nvSpPr>
        <p:spPr>
          <a:xfrm>
            <a:off x="7715668" y="4963486"/>
            <a:ext cx="2944948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12207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8E151A6-2900-45A3-B936-6509781200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Freeform: Shape 58">
            <a:extLst>
              <a:ext uri="{FF2B5EF4-FFF2-40B4-BE49-F238E27FC236}">
                <a16:creationId xmlns:a16="http://schemas.microsoft.com/office/drawing/2014/main" id="{A4EE2138-BA60-40F0-8A3E-6A34B0E85F90}"/>
              </a:ext>
            </a:extLst>
          </p:cNvPr>
          <p:cNvSpPr/>
          <p:nvPr/>
        </p:nvSpPr>
        <p:spPr>
          <a:xfrm>
            <a:off x="-2" y="1066801"/>
            <a:ext cx="12192000" cy="5791198"/>
          </a:xfrm>
          <a:custGeom>
            <a:avLst/>
            <a:gdLst>
              <a:gd name="connsiteX0" fmla="*/ 12186277 w 12192000"/>
              <a:gd name="connsiteY0" fmla="*/ 0 h 5791198"/>
              <a:gd name="connsiteX1" fmla="*/ 12192000 w 12192000"/>
              <a:gd name="connsiteY1" fmla="*/ 0 h 5791198"/>
              <a:gd name="connsiteX2" fmla="*/ 12192000 w 12192000"/>
              <a:gd name="connsiteY2" fmla="*/ 1174407 h 5791198"/>
              <a:gd name="connsiteX3" fmla="*/ 12190762 w 12192000"/>
              <a:gd name="connsiteY3" fmla="*/ 1167726 h 5791198"/>
              <a:gd name="connsiteX4" fmla="*/ 12186154 w 12192000"/>
              <a:gd name="connsiteY4" fmla="*/ 55763 h 5791198"/>
              <a:gd name="connsiteX5" fmla="*/ 0 w 12192000"/>
              <a:gd name="connsiteY5" fmla="*/ 0 h 5791198"/>
              <a:gd name="connsiteX6" fmla="*/ 1 w 12192000"/>
              <a:gd name="connsiteY6" fmla="*/ 0 h 5791198"/>
              <a:gd name="connsiteX7" fmla="*/ 1 w 12192000"/>
              <a:gd name="connsiteY7" fmla="*/ 138954 h 5791198"/>
              <a:gd name="connsiteX8" fmla="*/ 1 w 12192000"/>
              <a:gd name="connsiteY8" fmla="*/ 311760 h 5791198"/>
              <a:gd name="connsiteX9" fmla="*/ 2034347 w 12192000"/>
              <a:gd name="connsiteY9" fmla="*/ 1952215 h 5791198"/>
              <a:gd name="connsiteX10" fmla="*/ 5230172 w 12192000"/>
              <a:gd name="connsiteY10" fmla="*/ 255192 h 5791198"/>
              <a:gd name="connsiteX11" fmla="*/ 7165969 w 12192000"/>
              <a:gd name="connsiteY11" fmla="*/ 764299 h 5791198"/>
              <a:gd name="connsiteX12" fmla="*/ 10023908 w 12192000"/>
              <a:gd name="connsiteY12" fmla="*/ 71348 h 5791198"/>
              <a:gd name="connsiteX13" fmla="*/ 12180490 w 12192000"/>
              <a:gd name="connsiteY13" fmla="*/ 1160782 h 5791198"/>
              <a:gd name="connsiteX14" fmla="*/ 12192000 w 12192000"/>
              <a:gd name="connsiteY14" fmla="*/ 1174412 h 5791198"/>
              <a:gd name="connsiteX15" fmla="*/ 12192000 w 12192000"/>
              <a:gd name="connsiteY15" fmla="*/ 5791198 h 5791198"/>
              <a:gd name="connsiteX16" fmla="*/ 0 w 12192000"/>
              <a:gd name="connsiteY16" fmla="*/ 5791198 h 579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5791198">
                <a:moveTo>
                  <a:pt x="12186277" y="0"/>
                </a:moveTo>
                <a:lnTo>
                  <a:pt x="12192000" y="0"/>
                </a:lnTo>
                <a:lnTo>
                  <a:pt x="12192000" y="1174407"/>
                </a:lnTo>
                <a:lnTo>
                  <a:pt x="12190762" y="1167726"/>
                </a:lnTo>
                <a:cubicBezTo>
                  <a:pt x="12185741" y="1104765"/>
                  <a:pt x="12185149" y="609585"/>
                  <a:pt x="12186154" y="55763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138954"/>
                </a:lnTo>
                <a:cubicBezTo>
                  <a:pt x="1" y="194737"/>
                  <a:pt x="1" y="252320"/>
                  <a:pt x="1" y="311760"/>
                </a:cubicBezTo>
                <a:cubicBezTo>
                  <a:pt x="218218" y="827937"/>
                  <a:pt x="915105" y="2121917"/>
                  <a:pt x="2034347" y="1952215"/>
                </a:cubicBezTo>
                <a:cubicBezTo>
                  <a:pt x="3160629" y="1782513"/>
                  <a:pt x="4554403" y="375398"/>
                  <a:pt x="5230172" y="255192"/>
                </a:cubicBezTo>
                <a:cubicBezTo>
                  <a:pt x="5905941" y="142057"/>
                  <a:pt x="6701378" y="714803"/>
                  <a:pt x="7165969" y="764299"/>
                </a:cubicBezTo>
                <a:cubicBezTo>
                  <a:pt x="7630560" y="820867"/>
                  <a:pt x="8862430" y="177412"/>
                  <a:pt x="10023908" y="71348"/>
                </a:cubicBezTo>
                <a:cubicBezTo>
                  <a:pt x="11119394" y="-34716"/>
                  <a:pt x="12066394" y="1027581"/>
                  <a:pt x="12180490" y="1160782"/>
                </a:cubicBezTo>
                <a:lnTo>
                  <a:pt x="12192000" y="1174412"/>
                </a:lnTo>
                <a:lnTo>
                  <a:pt x="12192000" y="5791198"/>
                </a:lnTo>
                <a:lnTo>
                  <a:pt x="0" y="5791198"/>
                </a:ln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Google Shape;72;p8">
            <a:extLst>
              <a:ext uri="{FF2B5EF4-FFF2-40B4-BE49-F238E27FC236}">
                <a16:creationId xmlns:a16="http://schemas.microsoft.com/office/drawing/2014/main" id="{1D1FC971-6A12-4CE2-8491-5B018C5E6CE6}"/>
              </a:ext>
            </a:extLst>
          </p:cNvPr>
          <p:cNvSpPr/>
          <p:nvPr/>
        </p:nvSpPr>
        <p:spPr>
          <a:xfrm flipH="1">
            <a:off x="-2" y="3511522"/>
            <a:ext cx="4787247" cy="3346477"/>
          </a:xfrm>
          <a:custGeom>
            <a:avLst/>
            <a:gdLst/>
            <a:ahLst/>
            <a:cxnLst/>
            <a:rect l="l" t="t" r="r" b="b"/>
            <a:pathLst>
              <a:path w="120202" h="84026" extrusionOk="0">
                <a:moveTo>
                  <a:pt x="94082" y="0"/>
                </a:moveTo>
                <a:lnTo>
                  <a:pt x="93317" y="15"/>
                </a:lnTo>
                <a:lnTo>
                  <a:pt x="92551" y="30"/>
                </a:lnTo>
                <a:lnTo>
                  <a:pt x="91800" y="59"/>
                </a:lnTo>
                <a:lnTo>
                  <a:pt x="91035" y="118"/>
                </a:lnTo>
                <a:lnTo>
                  <a:pt x="90269" y="177"/>
                </a:lnTo>
                <a:lnTo>
                  <a:pt x="89518" y="250"/>
                </a:lnTo>
                <a:lnTo>
                  <a:pt x="88752" y="339"/>
                </a:lnTo>
                <a:lnTo>
                  <a:pt x="88002" y="442"/>
                </a:lnTo>
                <a:lnTo>
                  <a:pt x="87265" y="560"/>
                </a:lnTo>
                <a:lnTo>
                  <a:pt x="86514" y="692"/>
                </a:lnTo>
                <a:lnTo>
                  <a:pt x="85778" y="825"/>
                </a:lnTo>
                <a:lnTo>
                  <a:pt x="85057" y="972"/>
                </a:lnTo>
                <a:lnTo>
                  <a:pt x="84321" y="1134"/>
                </a:lnTo>
                <a:lnTo>
                  <a:pt x="83614" y="1311"/>
                </a:lnTo>
                <a:lnTo>
                  <a:pt x="82907" y="1487"/>
                </a:lnTo>
                <a:lnTo>
                  <a:pt x="82201" y="1679"/>
                </a:lnTo>
                <a:lnTo>
                  <a:pt x="81509" y="1870"/>
                </a:lnTo>
                <a:lnTo>
                  <a:pt x="80861" y="2076"/>
                </a:lnTo>
                <a:lnTo>
                  <a:pt x="80228" y="2282"/>
                </a:lnTo>
                <a:lnTo>
                  <a:pt x="79595" y="2503"/>
                </a:lnTo>
                <a:lnTo>
                  <a:pt x="78976" y="2739"/>
                </a:lnTo>
                <a:lnTo>
                  <a:pt x="78343" y="2974"/>
                </a:lnTo>
                <a:lnTo>
                  <a:pt x="77725" y="3225"/>
                </a:lnTo>
                <a:lnTo>
                  <a:pt x="76503" y="3755"/>
                </a:lnTo>
                <a:lnTo>
                  <a:pt x="75281" y="4314"/>
                </a:lnTo>
                <a:lnTo>
                  <a:pt x="74073" y="4874"/>
                </a:lnTo>
                <a:lnTo>
                  <a:pt x="71659" y="6007"/>
                </a:lnTo>
                <a:lnTo>
                  <a:pt x="70437" y="6567"/>
                </a:lnTo>
                <a:lnTo>
                  <a:pt x="69215" y="7111"/>
                </a:lnTo>
                <a:lnTo>
                  <a:pt x="68611" y="7362"/>
                </a:lnTo>
                <a:lnTo>
                  <a:pt x="67993" y="7612"/>
                </a:lnTo>
                <a:lnTo>
                  <a:pt x="67374" y="7862"/>
                </a:lnTo>
                <a:lnTo>
                  <a:pt x="66756" y="8098"/>
                </a:lnTo>
                <a:lnTo>
                  <a:pt x="66123" y="8319"/>
                </a:lnTo>
                <a:lnTo>
                  <a:pt x="65490" y="8525"/>
                </a:lnTo>
                <a:lnTo>
                  <a:pt x="64857" y="8716"/>
                </a:lnTo>
                <a:lnTo>
                  <a:pt x="64209" y="8908"/>
                </a:lnTo>
                <a:lnTo>
                  <a:pt x="63561" y="9070"/>
                </a:lnTo>
                <a:lnTo>
                  <a:pt x="62898" y="9217"/>
                </a:lnTo>
                <a:lnTo>
                  <a:pt x="62236" y="9349"/>
                </a:lnTo>
                <a:lnTo>
                  <a:pt x="61573" y="9467"/>
                </a:lnTo>
                <a:lnTo>
                  <a:pt x="60646" y="9585"/>
                </a:lnTo>
                <a:lnTo>
                  <a:pt x="59718" y="9688"/>
                </a:lnTo>
                <a:lnTo>
                  <a:pt x="58790" y="9762"/>
                </a:lnTo>
                <a:lnTo>
                  <a:pt x="57863" y="9806"/>
                </a:lnTo>
                <a:lnTo>
                  <a:pt x="56935" y="9835"/>
                </a:lnTo>
                <a:lnTo>
                  <a:pt x="55993" y="9850"/>
                </a:lnTo>
                <a:lnTo>
                  <a:pt x="55066" y="9835"/>
                </a:lnTo>
                <a:lnTo>
                  <a:pt x="54138" y="9806"/>
                </a:lnTo>
                <a:lnTo>
                  <a:pt x="53210" y="9762"/>
                </a:lnTo>
                <a:lnTo>
                  <a:pt x="52268" y="9703"/>
                </a:lnTo>
                <a:lnTo>
                  <a:pt x="51341" y="9629"/>
                </a:lnTo>
                <a:lnTo>
                  <a:pt x="50413" y="9556"/>
                </a:lnTo>
                <a:lnTo>
                  <a:pt x="48558" y="9394"/>
                </a:lnTo>
                <a:lnTo>
                  <a:pt x="46703" y="9202"/>
                </a:lnTo>
                <a:lnTo>
                  <a:pt x="45230" y="9055"/>
                </a:lnTo>
                <a:lnTo>
                  <a:pt x="43743" y="8893"/>
                </a:lnTo>
                <a:lnTo>
                  <a:pt x="42992" y="8834"/>
                </a:lnTo>
                <a:lnTo>
                  <a:pt x="42241" y="8775"/>
                </a:lnTo>
                <a:lnTo>
                  <a:pt x="41491" y="8731"/>
                </a:lnTo>
                <a:lnTo>
                  <a:pt x="40754" y="8702"/>
                </a:lnTo>
                <a:lnTo>
                  <a:pt x="40004" y="8702"/>
                </a:lnTo>
                <a:lnTo>
                  <a:pt x="39267" y="8731"/>
                </a:lnTo>
                <a:lnTo>
                  <a:pt x="38517" y="8775"/>
                </a:lnTo>
                <a:lnTo>
                  <a:pt x="38148" y="8819"/>
                </a:lnTo>
                <a:lnTo>
                  <a:pt x="37780" y="8864"/>
                </a:lnTo>
                <a:lnTo>
                  <a:pt x="37427" y="8922"/>
                </a:lnTo>
                <a:lnTo>
                  <a:pt x="37059" y="8996"/>
                </a:lnTo>
                <a:lnTo>
                  <a:pt x="36691" y="9070"/>
                </a:lnTo>
                <a:lnTo>
                  <a:pt x="36337" y="9158"/>
                </a:lnTo>
                <a:lnTo>
                  <a:pt x="35969" y="9246"/>
                </a:lnTo>
                <a:lnTo>
                  <a:pt x="35616" y="9364"/>
                </a:lnTo>
                <a:lnTo>
                  <a:pt x="35263" y="9482"/>
                </a:lnTo>
                <a:lnTo>
                  <a:pt x="34909" y="9614"/>
                </a:lnTo>
                <a:lnTo>
                  <a:pt x="34247" y="9879"/>
                </a:lnTo>
                <a:lnTo>
                  <a:pt x="33599" y="10174"/>
                </a:lnTo>
                <a:lnTo>
                  <a:pt x="32966" y="10483"/>
                </a:lnTo>
                <a:lnTo>
                  <a:pt x="32347" y="10807"/>
                </a:lnTo>
                <a:lnTo>
                  <a:pt x="31744" y="11146"/>
                </a:lnTo>
                <a:lnTo>
                  <a:pt x="31140" y="11499"/>
                </a:lnTo>
                <a:lnTo>
                  <a:pt x="30551" y="11867"/>
                </a:lnTo>
                <a:lnTo>
                  <a:pt x="29962" y="12250"/>
                </a:lnTo>
                <a:lnTo>
                  <a:pt x="29388" y="12647"/>
                </a:lnTo>
                <a:lnTo>
                  <a:pt x="28829" y="13060"/>
                </a:lnTo>
                <a:lnTo>
                  <a:pt x="28269" y="13487"/>
                </a:lnTo>
                <a:lnTo>
                  <a:pt x="27724" y="13914"/>
                </a:lnTo>
                <a:lnTo>
                  <a:pt x="27194" y="14370"/>
                </a:lnTo>
                <a:lnTo>
                  <a:pt x="26664" y="14826"/>
                </a:lnTo>
                <a:lnTo>
                  <a:pt x="26134" y="15298"/>
                </a:lnTo>
                <a:lnTo>
                  <a:pt x="25619" y="15783"/>
                </a:lnTo>
                <a:lnTo>
                  <a:pt x="25177" y="16210"/>
                </a:lnTo>
                <a:lnTo>
                  <a:pt x="24750" y="16652"/>
                </a:lnTo>
                <a:lnTo>
                  <a:pt x="24323" y="17094"/>
                </a:lnTo>
                <a:lnTo>
                  <a:pt x="23926" y="17550"/>
                </a:lnTo>
                <a:lnTo>
                  <a:pt x="23528" y="17992"/>
                </a:lnTo>
                <a:lnTo>
                  <a:pt x="23160" y="18448"/>
                </a:lnTo>
                <a:lnTo>
                  <a:pt x="22792" y="18905"/>
                </a:lnTo>
                <a:lnTo>
                  <a:pt x="22439" y="19376"/>
                </a:lnTo>
                <a:lnTo>
                  <a:pt x="22085" y="19847"/>
                </a:lnTo>
                <a:lnTo>
                  <a:pt x="21761" y="20318"/>
                </a:lnTo>
                <a:lnTo>
                  <a:pt x="21437" y="20789"/>
                </a:lnTo>
                <a:lnTo>
                  <a:pt x="21128" y="21275"/>
                </a:lnTo>
                <a:lnTo>
                  <a:pt x="20834" y="21761"/>
                </a:lnTo>
                <a:lnTo>
                  <a:pt x="20539" y="22247"/>
                </a:lnTo>
                <a:lnTo>
                  <a:pt x="20260" y="22748"/>
                </a:lnTo>
                <a:lnTo>
                  <a:pt x="19995" y="23248"/>
                </a:lnTo>
                <a:lnTo>
                  <a:pt x="19730" y="23764"/>
                </a:lnTo>
                <a:lnTo>
                  <a:pt x="19465" y="24264"/>
                </a:lnTo>
                <a:lnTo>
                  <a:pt x="18979" y="25309"/>
                </a:lnTo>
                <a:lnTo>
                  <a:pt x="18522" y="26370"/>
                </a:lnTo>
                <a:lnTo>
                  <a:pt x="18081" y="27444"/>
                </a:lnTo>
                <a:lnTo>
                  <a:pt x="17668" y="28549"/>
                </a:lnTo>
                <a:lnTo>
                  <a:pt x="17271" y="29668"/>
                </a:lnTo>
                <a:lnTo>
                  <a:pt x="16888" y="30801"/>
                </a:lnTo>
                <a:lnTo>
                  <a:pt x="16505" y="31979"/>
                </a:lnTo>
                <a:lnTo>
                  <a:pt x="16122" y="33186"/>
                </a:lnTo>
                <a:lnTo>
                  <a:pt x="15916" y="33790"/>
                </a:lnTo>
                <a:lnTo>
                  <a:pt x="15695" y="34394"/>
                </a:lnTo>
                <a:lnTo>
                  <a:pt x="15460" y="34997"/>
                </a:lnTo>
                <a:lnTo>
                  <a:pt x="15224" y="35586"/>
                </a:lnTo>
                <a:lnTo>
                  <a:pt x="14974" y="36175"/>
                </a:lnTo>
                <a:lnTo>
                  <a:pt x="14709" y="36764"/>
                </a:lnTo>
                <a:lnTo>
                  <a:pt x="14429" y="37338"/>
                </a:lnTo>
                <a:lnTo>
                  <a:pt x="14120" y="37913"/>
                </a:lnTo>
                <a:lnTo>
                  <a:pt x="13811" y="38472"/>
                </a:lnTo>
                <a:lnTo>
                  <a:pt x="13472" y="39017"/>
                </a:lnTo>
                <a:lnTo>
                  <a:pt x="13119" y="39547"/>
                </a:lnTo>
                <a:lnTo>
                  <a:pt x="12736" y="40062"/>
                </a:lnTo>
                <a:lnTo>
                  <a:pt x="12338" y="40563"/>
                </a:lnTo>
                <a:lnTo>
                  <a:pt x="11926" y="41034"/>
                </a:lnTo>
                <a:lnTo>
                  <a:pt x="11514" y="41446"/>
                </a:lnTo>
                <a:lnTo>
                  <a:pt x="11102" y="41844"/>
                </a:lnTo>
                <a:lnTo>
                  <a:pt x="10675" y="42212"/>
                </a:lnTo>
                <a:lnTo>
                  <a:pt x="10233" y="42580"/>
                </a:lnTo>
                <a:lnTo>
                  <a:pt x="9777" y="42933"/>
                </a:lnTo>
                <a:lnTo>
                  <a:pt x="9320" y="43272"/>
                </a:lnTo>
                <a:lnTo>
                  <a:pt x="8393" y="43934"/>
                </a:lnTo>
                <a:lnTo>
                  <a:pt x="7465" y="44612"/>
                </a:lnTo>
                <a:lnTo>
                  <a:pt x="7009" y="44965"/>
                </a:lnTo>
                <a:lnTo>
                  <a:pt x="6552" y="45318"/>
                </a:lnTo>
                <a:lnTo>
                  <a:pt x="6125" y="45686"/>
                </a:lnTo>
                <a:lnTo>
                  <a:pt x="5698" y="46084"/>
                </a:lnTo>
                <a:lnTo>
                  <a:pt x="5286" y="46496"/>
                </a:lnTo>
                <a:lnTo>
                  <a:pt x="4903" y="46923"/>
                </a:lnTo>
                <a:lnTo>
                  <a:pt x="4388" y="47542"/>
                </a:lnTo>
                <a:lnTo>
                  <a:pt x="3917" y="48189"/>
                </a:lnTo>
                <a:lnTo>
                  <a:pt x="3460" y="48837"/>
                </a:lnTo>
                <a:lnTo>
                  <a:pt x="3033" y="49515"/>
                </a:lnTo>
                <a:lnTo>
                  <a:pt x="2651" y="50207"/>
                </a:lnTo>
                <a:lnTo>
                  <a:pt x="2282" y="50899"/>
                </a:lnTo>
                <a:lnTo>
                  <a:pt x="1944" y="51620"/>
                </a:lnTo>
                <a:lnTo>
                  <a:pt x="1635" y="52356"/>
                </a:lnTo>
                <a:lnTo>
                  <a:pt x="1355" y="53092"/>
                </a:lnTo>
                <a:lnTo>
                  <a:pt x="1105" y="53843"/>
                </a:lnTo>
                <a:lnTo>
                  <a:pt x="869" y="54609"/>
                </a:lnTo>
                <a:lnTo>
                  <a:pt x="678" y="55374"/>
                </a:lnTo>
                <a:lnTo>
                  <a:pt x="501" y="56155"/>
                </a:lnTo>
                <a:lnTo>
                  <a:pt x="354" y="56935"/>
                </a:lnTo>
                <a:lnTo>
                  <a:pt x="236" y="57715"/>
                </a:lnTo>
                <a:lnTo>
                  <a:pt x="148" y="58510"/>
                </a:lnTo>
                <a:lnTo>
                  <a:pt x="74" y="59320"/>
                </a:lnTo>
                <a:lnTo>
                  <a:pt x="30" y="60130"/>
                </a:lnTo>
                <a:lnTo>
                  <a:pt x="0" y="60940"/>
                </a:lnTo>
                <a:lnTo>
                  <a:pt x="0" y="61750"/>
                </a:lnTo>
                <a:lnTo>
                  <a:pt x="15" y="62559"/>
                </a:lnTo>
                <a:lnTo>
                  <a:pt x="59" y="63384"/>
                </a:lnTo>
                <a:lnTo>
                  <a:pt x="118" y="64194"/>
                </a:lnTo>
                <a:lnTo>
                  <a:pt x="192" y="65003"/>
                </a:lnTo>
                <a:lnTo>
                  <a:pt x="295" y="65813"/>
                </a:lnTo>
                <a:lnTo>
                  <a:pt x="413" y="66623"/>
                </a:lnTo>
                <a:lnTo>
                  <a:pt x="545" y="67418"/>
                </a:lnTo>
                <a:lnTo>
                  <a:pt x="707" y="68228"/>
                </a:lnTo>
                <a:lnTo>
                  <a:pt x="869" y="69023"/>
                </a:lnTo>
                <a:lnTo>
                  <a:pt x="1060" y="69833"/>
                </a:lnTo>
                <a:lnTo>
                  <a:pt x="1267" y="70628"/>
                </a:lnTo>
                <a:lnTo>
                  <a:pt x="1473" y="71423"/>
                </a:lnTo>
                <a:lnTo>
                  <a:pt x="1708" y="72203"/>
                </a:lnTo>
                <a:lnTo>
                  <a:pt x="1959" y="72998"/>
                </a:lnTo>
                <a:lnTo>
                  <a:pt x="2224" y="73779"/>
                </a:lnTo>
                <a:lnTo>
                  <a:pt x="2489" y="74544"/>
                </a:lnTo>
                <a:lnTo>
                  <a:pt x="2783" y="75324"/>
                </a:lnTo>
                <a:lnTo>
                  <a:pt x="3077" y="76075"/>
                </a:lnTo>
                <a:lnTo>
                  <a:pt x="3387" y="76841"/>
                </a:lnTo>
                <a:lnTo>
                  <a:pt x="3711" y="77592"/>
                </a:lnTo>
                <a:lnTo>
                  <a:pt x="4035" y="78343"/>
                </a:lnTo>
                <a:lnTo>
                  <a:pt x="4373" y="79079"/>
                </a:lnTo>
                <a:lnTo>
                  <a:pt x="4727" y="79815"/>
                </a:lnTo>
                <a:lnTo>
                  <a:pt x="5080" y="80536"/>
                </a:lnTo>
                <a:lnTo>
                  <a:pt x="5448" y="81243"/>
                </a:lnTo>
                <a:lnTo>
                  <a:pt x="5816" y="81950"/>
                </a:lnTo>
                <a:lnTo>
                  <a:pt x="6199" y="82657"/>
                </a:lnTo>
                <a:lnTo>
                  <a:pt x="6596" y="83349"/>
                </a:lnTo>
                <a:lnTo>
                  <a:pt x="6699" y="83511"/>
                </a:lnTo>
                <a:lnTo>
                  <a:pt x="6817" y="83658"/>
                </a:lnTo>
                <a:lnTo>
                  <a:pt x="6935" y="83776"/>
                </a:lnTo>
                <a:lnTo>
                  <a:pt x="7053" y="83879"/>
                </a:lnTo>
                <a:lnTo>
                  <a:pt x="7200" y="83938"/>
                </a:lnTo>
                <a:lnTo>
                  <a:pt x="7362" y="83996"/>
                </a:lnTo>
                <a:lnTo>
                  <a:pt x="7553" y="84026"/>
                </a:lnTo>
                <a:lnTo>
                  <a:pt x="7760" y="84026"/>
                </a:lnTo>
                <a:lnTo>
                  <a:pt x="63973" y="84011"/>
                </a:lnTo>
                <a:lnTo>
                  <a:pt x="120201" y="84011"/>
                </a:lnTo>
                <a:lnTo>
                  <a:pt x="120201" y="22527"/>
                </a:lnTo>
                <a:lnTo>
                  <a:pt x="120054" y="22483"/>
                </a:lnTo>
                <a:lnTo>
                  <a:pt x="119922" y="22424"/>
                </a:lnTo>
                <a:lnTo>
                  <a:pt x="119421" y="22144"/>
                </a:lnTo>
                <a:lnTo>
                  <a:pt x="118950" y="21849"/>
                </a:lnTo>
                <a:lnTo>
                  <a:pt x="118508" y="21540"/>
                </a:lnTo>
                <a:lnTo>
                  <a:pt x="118111" y="21231"/>
                </a:lnTo>
                <a:lnTo>
                  <a:pt x="117743" y="20922"/>
                </a:lnTo>
                <a:lnTo>
                  <a:pt x="117404" y="20583"/>
                </a:lnTo>
                <a:lnTo>
                  <a:pt x="117095" y="20245"/>
                </a:lnTo>
                <a:lnTo>
                  <a:pt x="116815" y="19906"/>
                </a:lnTo>
                <a:lnTo>
                  <a:pt x="116550" y="19553"/>
                </a:lnTo>
                <a:lnTo>
                  <a:pt x="116314" y="19185"/>
                </a:lnTo>
                <a:lnTo>
                  <a:pt x="116094" y="18816"/>
                </a:lnTo>
                <a:lnTo>
                  <a:pt x="115902" y="18448"/>
                </a:lnTo>
                <a:lnTo>
                  <a:pt x="115711" y="18066"/>
                </a:lnTo>
                <a:lnTo>
                  <a:pt x="115549" y="17668"/>
                </a:lnTo>
                <a:lnTo>
                  <a:pt x="115402" y="17271"/>
                </a:lnTo>
                <a:lnTo>
                  <a:pt x="115254" y="16873"/>
                </a:lnTo>
                <a:lnTo>
                  <a:pt x="115122" y="16461"/>
                </a:lnTo>
                <a:lnTo>
                  <a:pt x="115004" y="16049"/>
                </a:lnTo>
                <a:lnTo>
                  <a:pt x="114783" y="15209"/>
                </a:lnTo>
                <a:lnTo>
                  <a:pt x="114356" y="13472"/>
                </a:lnTo>
                <a:lnTo>
                  <a:pt x="114135" y="12574"/>
                </a:lnTo>
                <a:lnTo>
                  <a:pt x="113870" y="11661"/>
                </a:lnTo>
                <a:lnTo>
                  <a:pt x="113738" y="11205"/>
                </a:lnTo>
                <a:lnTo>
                  <a:pt x="113576" y="10748"/>
                </a:lnTo>
                <a:lnTo>
                  <a:pt x="113399" y="10277"/>
                </a:lnTo>
                <a:lnTo>
                  <a:pt x="113223" y="9821"/>
                </a:lnTo>
                <a:lnTo>
                  <a:pt x="113061" y="9482"/>
                </a:lnTo>
                <a:lnTo>
                  <a:pt x="112913" y="9143"/>
                </a:lnTo>
                <a:lnTo>
                  <a:pt x="112751" y="8819"/>
                </a:lnTo>
                <a:lnTo>
                  <a:pt x="112575" y="8495"/>
                </a:lnTo>
                <a:lnTo>
                  <a:pt x="112398" y="8186"/>
                </a:lnTo>
                <a:lnTo>
                  <a:pt x="112207" y="7877"/>
                </a:lnTo>
                <a:lnTo>
                  <a:pt x="112001" y="7568"/>
                </a:lnTo>
                <a:lnTo>
                  <a:pt x="111809" y="7273"/>
                </a:lnTo>
                <a:lnTo>
                  <a:pt x="111588" y="6994"/>
                </a:lnTo>
                <a:lnTo>
                  <a:pt x="111367" y="6699"/>
                </a:lnTo>
                <a:lnTo>
                  <a:pt x="111147" y="6434"/>
                </a:lnTo>
                <a:lnTo>
                  <a:pt x="110911" y="6154"/>
                </a:lnTo>
                <a:lnTo>
                  <a:pt x="110675" y="5889"/>
                </a:lnTo>
                <a:lnTo>
                  <a:pt x="110425" y="5639"/>
                </a:lnTo>
                <a:lnTo>
                  <a:pt x="110175" y="5374"/>
                </a:lnTo>
                <a:lnTo>
                  <a:pt x="109925" y="5139"/>
                </a:lnTo>
                <a:lnTo>
                  <a:pt x="109380" y="4667"/>
                </a:lnTo>
                <a:lnTo>
                  <a:pt x="108820" y="4211"/>
                </a:lnTo>
                <a:lnTo>
                  <a:pt x="108246" y="3784"/>
                </a:lnTo>
                <a:lnTo>
                  <a:pt x="107642" y="3386"/>
                </a:lnTo>
                <a:lnTo>
                  <a:pt x="107024" y="3018"/>
                </a:lnTo>
                <a:lnTo>
                  <a:pt x="106391" y="2665"/>
                </a:lnTo>
                <a:lnTo>
                  <a:pt x="105743" y="2341"/>
                </a:lnTo>
                <a:lnTo>
                  <a:pt x="105066" y="2047"/>
                </a:lnTo>
                <a:lnTo>
                  <a:pt x="104389" y="1782"/>
                </a:lnTo>
                <a:lnTo>
                  <a:pt x="103697" y="1517"/>
                </a:lnTo>
                <a:lnTo>
                  <a:pt x="102990" y="1296"/>
                </a:lnTo>
                <a:lnTo>
                  <a:pt x="102283" y="1075"/>
                </a:lnTo>
                <a:lnTo>
                  <a:pt x="101562" y="884"/>
                </a:lnTo>
                <a:lnTo>
                  <a:pt x="100826" y="722"/>
                </a:lnTo>
                <a:lnTo>
                  <a:pt x="100104" y="560"/>
                </a:lnTo>
                <a:lnTo>
                  <a:pt x="99353" y="427"/>
                </a:lnTo>
                <a:lnTo>
                  <a:pt x="98617" y="324"/>
                </a:lnTo>
                <a:lnTo>
                  <a:pt x="97866" y="221"/>
                </a:lnTo>
                <a:lnTo>
                  <a:pt x="97115" y="147"/>
                </a:lnTo>
                <a:lnTo>
                  <a:pt x="96364" y="88"/>
                </a:lnTo>
                <a:lnTo>
                  <a:pt x="95599" y="44"/>
                </a:lnTo>
                <a:lnTo>
                  <a:pt x="94848" y="15"/>
                </a:lnTo>
                <a:lnTo>
                  <a:pt x="94082" y="0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95024A2C-6DC1-49D4-9771-22CAB78A9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52" y="1220146"/>
            <a:ext cx="5509711" cy="5509711"/>
          </a:xfrm>
          <a:prstGeom prst="rect">
            <a:avLst/>
          </a:prstGeom>
        </p:spPr>
      </p:pic>
      <p:sp>
        <p:nvSpPr>
          <p:cNvPr id="37" name="Rectangle: Top Corners Rounded 148">
            <a:extLst>
              <a:ext uri="{FF2B5EF4-FFF2-40B4-BE49-F238E27FC236}">
                <a16:creationId xmlns:a16="http://schemas.microsoft.com/office/drawing/2014/main" id="{F82ACDE2-1F9D-43C6-A7B0-A08D85F2E6D9}"/>
              </a:ext>
            </a:extLst>
          </p:cNvPr>
          <p:cNvSpPr/>
          <p:nvPr/>
        </p:nvSpPr>
        <p:spPr>
          <a:xfrm rot="5400000">
            <a:off x="1629309" y="786319"/>
            <a:ext cx="3833314" cy="5742015"/>
          </a:xfrm>
          <a:prstGeom prst="round2SameRect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39" name="Oval 12">
            <a:extLst>
              <a:ext uri="{FF2B5EF4-FFF2-40B4-BE49-F238E27FC236}">
                <a16:creationId xmlns:a16="http://schemas.microsoft.com/office/drawing/2014/main" id="{44CBFF23-DB12-4DDE-BAEC-2DFEEA96DC06}"/>
              </a:ext>
            </a:extLst>
          </p:cNvPr>
          <p:cNvSpPr/>
          <p:nvPr/>
        </p:nvSpPr>
        <p:spPr>
          <a:xfrm>
            <a:off x="7014582" y="1362644"/>
            <a:ext cx="656899" cy="673366"/>
          </a:xfrm>
          <a:prstGeom prst="ellipse">
            <a:avLst/>
          </a:prstGeom>
          <a:noFill/>
          <a:ln w="165100" cap="flat" cmpd="sng" algn="ctr">
            <a:solidFill>
              <a:srgbClr val="3C70F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49AF8B5-5AC7-4712-8EA7-0DEE2861874A}"/>
              </a:ext>
            </a:extLst>
          </p:cNvPr>
          <p:cNvSpPr txBox="1"/>
          <p:nvPr/>
        </p:nvSpPr>
        <p:spPr>
          <a:xfrm>
            <a:off x="1286467" y="2154071"/>
            <a:ext cx="4364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THANK</a:t>
            </a:r>
          </a:p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YOU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id="{CEC5A166-3A4A-4387-A476-43A5F4B96E46}"/>
              </a:ext>
            </a:extLst>
          </p:cNvPr>
          <p:cNvSpPr/>
          <p:nvPr/>
        </p:nvSpPr>
        <p:spPr>
          <a:xfrm>
            <a:off x="1373902" y="4234864"/>
            <a:ext cx="2776478" cy="658718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79400" dist="38100" dir="2700000" algn="tl" rotWithShape="0">
              <a:prstClr val="black">
                <a:alpha val="16000"/>
              </a:prstClr>
            </a:outerShdw>
          </a:effectLst>
        </p:spPr>
        <p:txBody>
          <a:bodyPr lIns="180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Oval 27">
            <a:extLst>
              <a:ext uri="{FF2B5EF4-FFF2-40B4-BE49-F238E27FC236}">
                <a16:creationId xmlns:a16="http://schemas.microsoft.com/office/drawing/2014/main" id="{0630CF9F-F0CC-4AED-97FA-71C86D050A86}"/>
              </a:ext>
            </a:extLst>
          </p:cNvPr>
          <p:cNvSpPr/>
          <p:nvPr/>
        </p:nvSpPr>
        <p:spPr>
          <a:xfrm>
            <a:off x="3624317" y="4367519"/>
            <a:ext cx="393408" cy="393408"/>
          </a:xfrm>
          <a:prstGeom prst="ellipse">
            <a:avLst/>
          </a:prstGeom>
          <a:solidFill>
            <a:srgbClr val="F3C54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4" name="Straight Arrow Connector 35">
            <a:extLst>
              <a:ext uri="{FF2B5EF4-FFF2-40B4-BE49-F238E27FC236}">
                <a16:creationId xmlns:a16="http://schemas.microsoft.com/office/drawing/2014/main" id="{B9B79B5F-D88E-47F6-B202-0AB5BBF2FB06}"/>
              </a:ext>
            </a:extLst>
          </p:cNvPr>
          <p:cNvCxnSpPr>
            <a:cxnSpLocks/>
          </p:cNvCxnSpPr>
          <p:nvPr/>
        </p:nvCxnSpPr>
        <p:spPr>
          <a:xfrm>
            <a:off x="3713009" y="4564223"/>
            <a:ext cx="216024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  <a:tailEnd type="arrow" w="sm" len="sm"/>
          </a:ln>
          <a:effectLst/>
        </p:spPr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030241C0-731C-4B5B-AEC7-65994268B331}"/>
              </a:ext>
            </a:extLst>
          </p:cNvPr>
          <p:cNvSpPr txBox="1"/>
          <p:nvPr/>
        </p:nvSpPr>
        <p:spPr>
          <a:xfrm>
            <a:off x="1689361" y="4417256"/>
            <a:ext cx="1815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7F6000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rgbClr val="7F6000"/>
              </a:solidFill>
              <a:cs typeface="+mn-ea"/>
              <a:sym typeface="+mn-lt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CF65F2CC-EF56-4E27-A0F3-292FC90DA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15" y="1416762"/>
            <a:ext cx="3028328" cy="3028328"/>
          </a:xfrm>
          <a:prstGeom prst="rect">
            <a:avLst/>
          </a:prstGeom>
        </p:spPr>
      </p:pic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273E2D8-F437-4619-967E-627A6008A7BC}"/>
              </a:ext>
            </a:extLst>
          </p:cNvPr>
          <p:cNvSpPr txBox="1"/>
          <p:nvPr/>
        </p:nvSpPr>
        <p:spPr>
          <a:xfrm>
            <a:off x="4276858" y="4214941"/>
            <a:ext cx="1950109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Synergisticallye utilize technical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Google Shape;70;p8">
            <a:extLst>
              <a:ext uri="{FF2B5EF4-FFF2-40B4-BE49-F238E27FC236}">
                <a16:creationId xmlns:a16="http://schemas.microsoft.com/office/drawing/2014/main" id="{73515D88-4050-4D67-81D4-3A5C0A65215C}"/>
              </a:ext>
            </a:extLst>
          </p:cNvPr>
          <p:cNvSpPr/>
          <p:nvPr/>
        </p:nvSpPr>
        <p:spPr>
          <a:xfrm rot="20828682">
            <a:off x="10599988" y="298845"/>
            <a:ext cx="1204866" cy="1204828"/>
          </a:xfrm>
          <a:custGeom>
            <a:avLst/>
            <a:gdLst/>
            <a:ahLst/>
            <a:cxnLst/>
            <a:rect l="l" t="t" r="r" b="b"/>
            <a:pathLst>
              <a:path w="31612" h="31611" extrusionOk="0">
                <a:moveTo>
                  <a:pt x="3490" y="0"/>
                </a:moveTo>
                <a:lnTo>
                  <a:pt x="3239" y="29"/>
                </a:lnTo>
                <a:lnTo>
                  <a:pt x="3004" y="74"/>
                </a:lnTo>
                <a:lnTo>
                  <a:pt x="2768" y="118"/>
                </a:lnTo>
                <a:lnTo>
                  <a:pt x="2533" y="191"/>
                </a:lnTo>
                <a:lnTo>
                  <a:pt x="2312" y="280"/>
                </a:lnTo>
                <a:lnTo>
                  <a:pt x="2091" y="383"/>
                </a:lnTo>
                <a:lnTo>
                  <a:pt x="1885" y="501"/>
                </a:lnTo>
                <a:lnTo>
                  <a:pt x="1679" y="618"/>
                </a:lnTo>
                <a:lnTo>
                  <a:pt x="1487" y="766"/>
                </a:lnTo>
                <a:lnTo>
                  <a:pt x="1296" y="928"/>
                </a:lnTo>
                <a:lnTo>
                  <a:pt x="1119" y="1090"/>
                </a:lnTo>
                <a:lnTo>
                  <a:pt x="957" y="1266"/>
                </a:lnTo>
                <a:lnTo>
                  <a:pt x="795" y="1458"/>
                </a:lnTo>
                <a:lnTo>
                  <a:pt x="663" y="1664"/>
                </a:lnTo>
                <a:lnTo>
                  <a:pt x="530" y="1885"/>
                </a:lnTo>
                <a:lnTo>
                  <a:pt x="412" y="2105"/>
                </a:lnTo>
                <a:lnTo>
                  <a:pt x="309" y="2356"/>
                </a:lnTo>
                <a:lnTo>
                  <a:pt x="221" y="2591"/>
                </a:lnTo>
                <a:lnTo>
                  <a:pt x="133" y="2856"/>
                </a:lnTo>
                <a:lnTo>
                  <a:pt x="74" y="3121"/>
                </a:lnTo>
                <a:lnTo>
                  <a:pt x="30" y="3401"/>
                </a:lnTo>
                <a:lnTo>
                  <a:pt x="0" y="3681"/>
                </a:lnTo>
                <a:lnTo>
                  <a:pt x="0" y="3975"/>
                </a:lnTo>
                <a:lnTo>
                  <a:pt x="44" y="4343"/>
                </a:lnTo>
                <a:lnTo>
                  <a:pt x="89" y="4697"/>
                </a:lnTo>
                <a:lnTo>
                  <a:pt x="147" y="5050"/>
                </a:lnTo>
                <a:lnTo>
                  <a:pt x="192" y="5227"/>
                </a:lnTo>
                <a:lnTo>
                  <a:pt x="236" y="5403"/>
                </a:lnTo>
                <a:lnTo>
                  <a:pt x="471" y="6169"/>
                </a:lnTo>
                <a:lnTo>
                  <a:pt x="736" y="6920"/>
                </a:lnTo>
                <a:lnTo>
                  <a:pt x="1016" y="7656"/>
                </a:lnTo>
                <a:lnTo>
                  <a:pt x="1325" y="8378"/>
                </a:lnTo>
                <a:lnTo>
                  <a:pt x="1649" y="9084"/>
                </a:lnTo>
                <a:lnTo>
                  <a:pt x="1988" y="9762"/>
                </a:lnTo>
                <a:lnTo>
                  <a:pt x="2371" y="10439"/>
                </a:lnTo>
                <a:lnTo>
                  <a:pt x="2768" y="11087"/>
                </a:lnTo>
                <a:lnTo>
                  <a:pt x="3195" y="11720"/>
                </a:lnTo>
                <a:lnTo>
                  <a:pt x="3431" y="12029"/>
                </a:lnTo>
                <a:lnTo>
                  <a:pt x="3666" y="12338"/>
                </a:lnTo>
                <a:lnTo>
                  <a:pt x="3902" y="12647"/>
                </a:lnTo>
                <a:lnTo>
                  <a:pt x="4152" y="12942"/>
                </a:lnTo>
                <a:lnTo>
                  <a:pt x="4417" y="13222"/>
                </a:lnTo>
                <a:lnTo>
                  <a:pt x="4682" y="13501"/>
                </a:lnTo>
                <a:lnTo>
                  <a:pt x="4947" y="13781"/>
                </a:lnTo>
                <a:lnTo>
                  <a:pt x="5227" y="14061"/>
                </a:lnTo>
                <a:lnTo>
                  <a:pt x="5521" y="14326"/>
                </a:lnTo>
                <a:lnTo>
                  <a:pt x="5831" y="14591"/>
                </a:lnTo>
                <a:lnTo>
                  <a:pt x="6140" y="14841"/>
                </a:lnTo>
                <a:lnTo>
                  <a:pt x="6449" y="15091"/>
                </a:lnTo>
                <a:lnTo>
                  <a:pt x="6788" y="15327"/>
                </a:lnTo>
                <a:lnTo>
                  <a:pt x="7126" y="15563"/>
                </a:lnTo>
                <a:lnTo>
                  <a:pt x="7597" y="15901"/>
                </a:lnTo>
                <a:lnTo>
                  <a:pt x="8069" y="16240"/>
                </a:lnTo>
                <a:lnTo>
                  <a:pt x="8525" y="16593"/>
                </a:lnTo>
                <a:lnTo>
                  <a:pt x="8967" y="16961"/>
                </a:lnTo>
                <a:lnTo>
                  <a:pt x="9394" y="17329"/>
                </a:lnTo>
                <a:lnTo>
                  <a:pt x="9806" y="17712"/>
                </a:lnTo>
                <a:lnTo>
                  <a:pt x="10218" y="18110"/>
                </a:lnTo>
                <a:lnTo>
                  <a:pt x="10616" y="18522"/>
                </a:lnTo>
                <a:lnTo>
                  <a:pt x="10984" y="18949"/>
                </a:lnTo>
                <a:lnTo>
                  <a:pt x="11352" y="19391"/>
                </a:lnTo>
                <a:lnTo>
                  <a:pt x="11691" y="19847"/>
                </a:lnTo>
                <a:lnTo>
                  <a:pt x="12014" y="20318"/>
                </a:lnTo>
                <a:lnTo>
                  <a:pt x="12324" y="20804"/>
                </a:lnTo>
                <a:lnTo>
                  <a:pt x="12618" y="21305"/>
                </a:lnTo>
                <a:lnTo>
                  <a:pt x="12883" y="21835"/>
                </a:lnTo>
                <a:lnTo>
                  <a:pt x="13148" y="22365"/>
                </a:lnTo>
                <a:lnTo>
                  <a:pt x="13325" y="22747"/>
                </a:lnTo>
                <a:lnTo>
                  <a:pt x="13516" y="23116"/>
                </a:lnTo>
                <a:lnTo>
                  <a:pt x="13737" y="23469"/>
                </a:lnTo>
                <a:lnTo>
                  <a:pt x="13973" y="23808"/>
                </a:lnTo>
                <a:lnTo>
                  <a:pt x="14223" y="24131"/>
                </a:lnTo>
                <a:lnTo>
                  <a:pt x="14473" y="24455"/>
                </a:lnTo>
                <a:lnTo>
                  <a:pt x="14753" y="24750"/>
                </a:lnTo>
                <a:lnTo>
                  <a:pt x="15033" y="25044"/>
                </a:lnTo>
                <a:lnTo>
                  <a:pt x="15342" y="25324"/>
                </a:lnTo>
                <a:lnTo>
                  <a:pt x="15651" y="25589"/>
                </a:lnTo>
                <a:lnTo>
                  <a:pt x="15960" y="25854"/>
                </a:lnTo>
                <a:lnTo>
                  <a:pt x="16299" y="26090"/>
                </a:lnTo>
                <a:lnTo>
                  <a:pt x="16638" y="26340"/>
                </a:lnTo>
                <a:lnTo>
                  <a:pt x="16976" y="26576"/>
                </a:lnTo>
                <a:lnTo>
                  <a:pt x="17330" y="26796"/>
                </a:lnTo>
                <a:lnTo>
                  <a:pt x="17698" y="27017"/>
                </a:lnTo>
                <a:lnTo>
                  <a:pt x="18257" y="27371"/>
                </a:lnTo>
                <a:lnTo>
                  <a:pt x="18802" y="27739"/>
                </a:lnTo>
                <a:lnTo>
                  <a:pt x="19082" y="27945"/>
                </a:lnTo>
                <a:lnTo>
                  <a:pt x="19332" y="28151"/>
                </a:lnTo>
                <a:lnTo>
                  <a:pt x="19597" y="28357"/>
                </a:lnTo>
                <a:lnTo>
                  <a:pt x="19833" y="28578"/>
                </a:lnTo>
                <a:lnTo>
                  <a:pt x="20098" y="28828"/>
                </a:lnTo>
                <a:lnTo>
                  <a:pt x="20377" y="29064"/>
                </a:lnTo>
                <a:lnTo>
                  <a:pt x="20657" y="29270"/>
                </a:lnTo>
                <a:lnTo>
                  <a:pt x="20937" y="29491"/>
                </a:lnTo>
                <a:lnTo>
                  <a:pt x="21231" y="29682"/>
                </a:lnTo>
                <a:lnTo>
                  <a:pt x="21526" y="29874"/>
                </a:lnTo>
                <a:lnTo>
                  <a:pt x="21820" y="30050"/>
                </a:lnTo>
                <a:lnTo>
                  <a:pt x="22129" y="30227"/>
                </a:lnTo>
                <a:lnTo>
                  <a:pt x="22439" y="30389"/>
                </a:lnTo>
                <a:lnTo>
                  <a:pt x="22748" y="30536"/>
                </a:lnTo>
                <a:lnTo>
                  <a:pt x="23396" y="30816"/>
                </a:lnTo>
                <a:lnTo>
                  <a:pt x="24043" y="31066"/>
                </a:lnTo>
                <a:lnTo>
                  <a:pt x="24721" y="31302"/>
                </a:lnTo>
                <a:lnTo>
                  <a:pt x="25162" y="31434"/>
                </a:lnTo>
                <a:lnTo>
                  <a:pt x="25604" y="31523"/>
                </a:lnTo>
                <a:lnTo>
                  <a:pt x="26031" y="31581"/>
                </a:lnTo>
                <a:lnTo>
                  <a:pt x="26458" y="31611"/>
                </a:lnTo>
                <a:lnTo>
                  <a:pt x="26870" y="31611"/>
                </a:lnTo>
                <a:lnTo>
                  <a:pt x="27283" y="31581"/>
                </a:lnTo>
                <a:lnTo>
                  <a:pt x="27665" y="31508"/>
                </a:lnTo>
                <a:lnTo>
                  <a:pt x="28048" y="31405"/>
                </a:lnTo>
                <a:lnTo>
                  <a:pt x="28416" y="31287"/>
                </a:lnTo>
                <a:lnTo>
                  <a:pt x="28784" y="31125"/>
                </a:lnTo>
                <a:lnTo>
                  <a:pt x="29123" y="30934"/>
                </a:lnTo>
                <a:lnTo>
                  <a:pt x="29447" y="30713"/>
                </a:lnTo>
                <a:lnTo>
                  <a:pt x="29771" y="30462"/>
                </a:lnTo>
                <a:lnTo>
                  <a:pt x="30065" y="30183"/>
                </a:lnTo>
                <a:lnTo>
                  <a:pt x="30345" y="29874"/>
                </a:lnTo>
                <a:lnTo>
                  <a:pt x="30610" y="29535"/>
                </a:lnTo>
                <a:lnTo>
                  <a:pt x="30846" y="29182"/>
                </a:lnTo>
                <a:lnTo>
                  <a:pt x="31052" y="28828"/>
                </a:lnTo>
                <a:lnTo>
                  <a:pt x="31214" y="28475"/>
                </a:lnTo>
                <a:lnTo>
                  <a:pt x="31361" y="28121"/>
                </a:lnTo>
                <a:lnTo>
                  <a:pt x="31464" y="27768"/>
                </a:lnTo>
                <a:lnTo>
                  <a:pt x="31538" y="27400"/>
                </a:lnTo>
                <a:lnTo>
                  <a:pt x="31596" y="27047"/>
                </a:lnTo>
                <a:lnTo>
                  <a:pt x="31611" y="26679"/>
                </a:lnTo>
                <a:lnTo>
                  <a:pt x="31611" y="26325"/>
                </a:lnTo>
                <a:lnTo>
                  <a:pt x="31567" y="25957"/>
                </a:lnTo>
                <a:lnTo>
                  <a:pt x="31508" y="25604"/>
                </a:lnTo>
                <a:lnTo>
                  <a:pt x="31420" y="25236"/>
                </a:lnTo>
                <a:lnTo>
                  <a:pt x="31302" y="24868"/>
                </a:lnTo>
                <a:lnTo>
                  <a:pt x="31155" y="24500"/>
                </a:lnTo>
                <a:lnTo>
                  <a:pt x="30993" y="24146"/>
                </a:lnTo>
                <a:lnTo>
                  <a:pt x="30801" y="23778"/>
                </a:lnTo>
                <a:lnTo>
                  <a:pt x="30654" y="23498"/>
                </a:lnTo>
                <a:lnTo>
                  <a:pt x="30477" y="23219"/>
                </a:lnTo>
                <a:lnTo>
                  <a:pt x="30301" y="22968"/>
                </a:lnTo>
                <a:lnTo>
                  <a:pt x="30109" y="22718"/>
                </a:lnTo>
                <a:lnTo>
                  <a:pt x="29903" y="22468"/>
                </a:lnTo>
                <a:lnTo>
                  <a:pt x="29697" y="22232"/>
                </a:lnTo>
                <a:lnTo>
                  <a:pt x="29476" y="22011"/>
                </a:lnTo>
                <a:lnTo>
                  <a:pt x="29255" y="21805"/>
                </a:lnTo>
                <a:lnTo>
                  <a:pt x="29020" y="21599"/>
                </a:lnTo>
                <a:lnTo>
                  <a:pt x="28784" y="21393"/>
                </a:lnTo>
                <a:lnTo>
                  <a:pt x="28534" y="21202"/>
                </a:lnTo>
                <a:lnTo>
                  <a:pt x="28284" y="21025"/>
                </a:lnTo>
                <a:lnTo>
                  <a:pt x="28019" y="20848"/>
                </a:lnTo>
                <a:lnTo>
                  <a:pt x="27754" y="20686"/>
                </a:lnTo>
                <a:lnTo>
                  <a:pt x="27474" y="20524"/>
                </a:lnTo>
                <a:lnTo>
                  <a:pt x="27194" y="20377"/>
                </a:lnTo>
                <a:lnTo>
                  <a:pt x="26870" y="20200"/>
                </a:lnTo>
                <a:lnTo>
                  <a:pt x="26561" y="20009"/>
                </a:lnTo>
                <a:lnTo>
                  <a:pt x="26252" y="19803"/>
                </a:lnTo>
                <a:lnTo>
                  <a:pt x="25972" y="19597"/>
                </a:lnTo>
                <a:lnTo>
                  <a:pt x="25692" y="19376"/>
                </a:lnTo>
                <a:lnTo>
                  <a:pt x="25442" y="19140"/>
                </a:lnTo>
                <a:lnTo>
                  <a:pt x="25192" y="18890"/>
                </a:lnTo>
                <a:lnTo>
                  <a:pt x="24956" y="18640"/>
                </a:lnTo>
                <a:lnTo>
                  <a:pt x="24735" y="18375"/>
                </a:lnTo>
                <a:lnTo>
                  <a:pt x="24529" y="18095"/>
                </a:lnTo>
                <a:lnTo>
                  <a:pt x="24323" y="17800"/>
                </a:lnTo>
                <a:lnTo>
                  <a:pt x="24146" y="17506"/>
                </a:lnTo>
                <a:lnTo>
                  <a:pt x="23970" y="17197"/>
                </a:lnTo>
                <a:lnTo>
                  <a:pt x="23808" y="16873"/>
                </a:lnTo>
                <a:lnTo>
                  <a:pt x="23661" y="16549"/>
                </a:lnTo>
                <a:lnTo>
                  <a:pt x="23528" y="16196"/>
                </a:lnTo>
                <a:lnTo>
                  <a:pt x="22659" y="13914"/>
                </a:lnTo>
                <a:lnTo>
                  <a:pt x="22218" y="12765"/>
                </a:lnTo>
                <a:lnTo>
                  <a:pt x="21805" y="11602"/>
                </a:lnTo>
                <a:lnTo>
                  <a:pt x="21702" y="11322"/>
                </a:lnTo>
                <a:lnTo>
                  <a:pt x="21570" y="11042"/>
                </a:lnTo>
                <a:lnTo>
                  <a:pt x="21452" y="10763"/>
                </a:lnTo>
                <a:lnTo>
                  <a:pt x="21305" y="10498"/>
                </a:lnTo>
                <a:lnTo>
                  <a:pt x="21158" y="10247"/>
                </a:lnTo>
                <a:lnTo>
                  <a:pt x="20996" y="10012"/>
                </a:lnTo>
                <a:lnTo>
                  <a:pt x="20819" y="9776"/>
                </a:lnTo>
                <a:lnTo>
                  <a:pt x="20628" y="9555"/>
                </a:lnTo>
                <a:lnTo>
                  <a:pt x="20436" y="9349"/>
                </a:lnTo>
                <a:lnTo>
                  <a:pt x="20230" y="9158"/>
                </a:lnTo>
                <a:lnTo>
                  <a:pt x="20009" y="8966"/>
                </a:lnTo>
                <a:lnTo>
                  <a:pt x="19774" y="8790"/>
                </a:lnTo>
                <a:lnTo>
                  <a:pt x="19523" y="8628"/>
                </a:lnTo>
                <a:lnTo>
                  <a:pt x="19273" y="8481"/>
                </a:lnTo>
                <a:lnTo>
                  <a:pt x="19008" y="8348"/>
                </a:lnTo>
                <a:lnTo>
                  <a:pt x="18714" y="8216"/>
                </a:lnTo>
                <a:lnTo>
                  <a:pt x="17712" y="7803"/>
                </a:lnTo>
                <a:lnTo>
                  <a:pt x="16696" y="7421"/>
                </a:lnTo>
                <a:lnTo>
                  <a:pt x="16181" y="7244"/>
                </a:lnTo>
                <a:lnTo>
                  <a:pt x="15666" y="7067"/>
                </a:lnTo>
                <a:lnTo>
                  <a:pt x="15136" y="6905"/>
                </a:lnTo>
                <a:lnTo>
                  <a:pt x="14620" y="6773"/>
                </a:lnTo>
                <a:lnTo>
                  <a:pt x="14179" y="6640"/>
                </a:lnTo>
                <a:lnTo>
                  <a:pt x="13752" y="6522"/>
                </a:lnTo>
                <a:lnTo>
                  <a:pt x="13325" y="6375"/>
                </a:lnTo>
                <a:lnTo>
                  <a:pt x="12913" y="6213"/>
                </a:lnTo>
                <a:lnTo>
                  <a:pt x="12500" y="6051"/>
                </a:lnTo>
                <a:lnTo>
                  <a:pt x="12103" y="5860"/>
                </a:lnTo>
                <a:lnTo>
                  <a:pt x="11720" y="5668"/>
                </a:lnTo>
                <a:lnTo>
                  <a:pt x="11337" y="5462"/>
                </a:lnTo>
                <a:lnTo>
                  <a:pt x="10969" y="5227"/>
                </a:lnTo>
                <a:lnTo>
                  <a:pt x="10601" y="4991"/>
                </a:lnTo>
                <a:lnTo>
                  <a:pt x="10248" y="4726"/>
                </a:lnTo>
                <a:lnTo>
                  <a:pt x="9909" y="4461"/>
                </a:lnTo>
                <a:lnTo>
                  <a:pt x="9570" y="4167"/>
                </a:lnTo>
                <a:lnTo>
                  <a:pt x="9261" y="3858"/>
                </a:lnTo>
                <a:lnTo>
                  <a:pt x="8937" y="3534"/>
                </a:lnTo>
                <a:lnTo>
                  <a:pt x="8643" y="3195"/>
                </a:lnTo>
                <a:lnTo>
                  <a:pt x="8127" y="2591"/>
                </a:lnTo>
                <a:lnTo>
                  <a:pt x="7862" y="2312"/>
                </a:lnTo>
                <a:lnTo>
                  <a:pt x="7568" y="2032"/>
                </a:lnTo>
                <a:lnTo>
                  <a:pt x="7156" y="1634"/>
                </a:lnTo>
                <a:lnTo>
                  <a:pt x="6729" y="1251"/>
                </a:lnTo>
                <a:lnTo>
                  <a:pt x="6508" y="1075"/>
                </a:lnTo>
                <a:lnTo>
                  <a:pt x="6272" y="898"/>
                </a:lnTo>
                <a:lnTo>
                  <a:pt x="6052" y="721"/>
                </a:lnTo>
                <a:lnTo>
                  <a:pt x="5801" y="574"/>
                </a:lnTo>
                <a:lnTo>
                  <a:pt x="5551" y="442"/>
                </a:lnTo>
                <a:lnTo>
                  <a:pt x="5286" y="324"/>
                </a:lnTo>
                <a:lnTo>
                  <a:pt x="5021" y="221"/>
                </a:lnTo>
                <a:lnTo>
                  <a:pt x="4771" y="147"/>
                </a:lnTo>
                <a:lnTo>
                  <a:pt x="4506" y="74"/>
                </a:lnTo>
                <a:lnTo>
                  <a:pt x="4255" y="29"/>
                </a:lnTo>
                <a:lnTo>
                  <a:pt x="3990" y="0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Google Shape;71;p8">
            <a:extLst>
              <a:ext uri="{FF2B5EF4-FFF2-40B4-BE49-F238E27FC236}">
                <a16:creationId xmlns:a16="http://schemas.microsoft.com/office/drawing/2014/main" id="{3B4B7BC4-6F2F-454B-8592-C6238F0882EC}"/>
              </a:ext>
            </a:extLst>
          </p:cNvPr>
          <p:cNvSpPr/>
          <p:nvPr/>
        </p:nvSpPr>
        <p:spPr>
          <a:xfrm>
            <a:off x="902825" y="432261"/>
            <a:ext cx="841383" cy="805059"/>
          </a:xfrm>
          <a:custGeom>
            <a:avLst/>
            <a:gdLst/>
            <a:ahLst/>
            <a:cxnLst/>
            <a:rect l="l" t="t" r="r" b="b"/>
            <a:pathLst>
              <a:path w="17743" h="16977" extrusionOk="0">
                <a:moveTo>
                  <a:pt x="8820" y="0"/>
                </a:moveTo>
                <a:lnTo>
                  <a:pt x="8364" y="15"/>
                </a:lnTo>
                <a:lnTo>
                  <a:pt x="7922" y="30"/>
                </a:lnTo>
                <a:lnTo>
                  <a:pt x="7480" y="89"/>
                </a:lnTo>
                <a:lnTo>
                  <a:pt x="7053" y="148"/>
                </a:lnTo>
                <a:lnTo>
                  <a:pt x="6626" y="236"/>
                </a:lnTo>
                <a:lnTo>
                  <a:pt x="6214" y="339"/>
                </a:lnTo>
                <a:lnTo>
                  <a:pt x="5802" y="457"/>
                </a:lnTo>
                <a:lnTo>
                  <a:pt x="5404" y="604"/>
                </a:lnTo>
                <a:lnTo>
                  <a:pt x="5022" y="766"/>
                </a:lnTo>
                <a:lnTo>
                  <a:pt x="4639" y="957"/>
                </a:lnTo>
                <a:lnTo>
                  <a:pt x="4271" y="1163"/>
                </a:lnTo>
                <a:lnTo>
                  <a:pt x="3917" y="1399"/>
                </a:lnTo>
                <a:lnTo>
                  <a:pt x="3564" y="1664"/>
                </a:lnTo>
                <a:lnTo>
                  <a:pt x="3225" y="1958"/>
                </a:lnTo>
                <a:lnTo>
                  <a:pt x="2901" y="2268"/>
                </a:lnTo>
                <a:lnTo>
                  <a:pt x="2592" y="2606"/>
                </a:lnTo>
                <a:lnTo>
                  <a:pt x="2371" y="2871"/>
                </a:lnTo>
                <a:lnTo>
                  <a:pt x="2151" y="3151"/>
                </a:lnTo>
                <a:lnTo>
                  <a:pt x="1944" y="3431"/>
                </a:lnTo>
                <a:lnTo>
                  <a:pt x="1753" y="3725"/>
                </a:lnTo>
                <a:lnTo>
                  <a:pt x="1562" y="4020"/>
                </a:lnTo>
                <a:lnTo>
                  <a:pt x="1370" y="4314"/>
                </a:lnTo>
                <a:lnTo>
                  <a:pt x="1208" y="4609"/>
                </a:lnTo>
                <a:lnTo>
                  <a:pt x="1046" y="4918"/>
                </a:lnTo>
                <a:lnTo>
                  <a:pt x="899" y="5227"/>
                </a:lnTo>
                <a:lnTo>
                  <a:pt x="752" y="5551"/>
                </a:lnTo>
                <a:lnTo>
                  <a:pt x="634" y="5875"/>
                </a:lnTo>
                <a:lnTo>
                  <a:pt x="516" y="6199"/>
                </a:lnTo>
                <a:lnTo>
                  <a:pt x="399" y="6537"/>
                </a:lnTo>
                <a:lnTo>
                  <a:pt x="310" y="6861"/>
                </a:lnTo>
                <a:lnTo>
                  <a:pt x="222" y="7215"/>
                </a:lnTo>
                <a:lnTo>
                  <a:pt x="148" y="7553"/>
                </a:lnTo>
                <a:lnTo>
                  <a:pt x="89" y="7921"/>
                </a:lnTo>
                <a:lnTo>
                  <a:pt x="45" y="8290"/>
                </a:lnTo>
                <a:lnTo>
                  <a:pt x="16" y="8672"/>
                </a:lnTo>
                <a:lnTo>
                  <a:pt x="1" y="9055"/>
                </a:lnTo>
                <a:lnTo>
                  <a:pt x="1" y="9438"/>
                </a:lnTo>
                <a:lnTo>
                  <a:pt x="30" y="9806"/>
                </a:lnTo>
                <a:lnTo>
                  <a:pt x="60" y="10189"/>
                </a:lnTo>
                <a:lnTo>
                  <a:pt x="119" y="10557"/>
                </a:lnTo>
                <a:lnTo>
                  <a:pt x="178" y="10910"/>
                </a:lnTo>
                <a:lnTo>
                  <a:pt x="266" y="11249"/>
                </a:lnTo>
                <a:lnTo>
                  <a:pt x="384" y="11588"/>
                </a:lnTo>
                <a:lnTo>
                  <a:pt x="502" y="11926"/>
                </a:lnTo>
                <a:lnTo>
                  <a:pt x="649" y="12250"/>
                </a:lnTo>
                <a:lnTo>
                  <a:pt x="811" y="12574"/>
                </a:lnTo>
                <a:lnTo>
                  <a:pt x="987" y="12883"/>
                </a:lnTo>
                <a:lnTo>
                  <a:pt x="1179" y="13192"/>
                </a:lnTo>
                <a:lnTo>
                  <a:pt x="1385" y="13487"/>
                </a:lnTo>
                <a:lnTo>
                  <a:pt x="1606" y="13767"/>
                </a:lnTo>
                <a:lnTo>
                  <a:pt x="1841" y="14046"/>
                </a:lnTo>
                <a:lnTo>
                  <a:pt x="2077" y="14311"/>
                </a:lnTo>
                <a:lnTo>
                  <a:pt x="2342" y="14576"/>
                </a:lnTo>
                <a:lnTo>
                  <a:pt x="2607" y="14812"/>
                </a:lnTo>
                <a:lnTo>
                  <a:pt x="2901" y="15047"/>
                </a:lnTo>
                <a:lnTo>
                  <a:pt x="3196" y="15268"/>
                </a:lnTo>
                <a:lnTo>
                  <a:pt x="3490" y="15489"/>
                </a:lnTo>
                <a:lnTo>
                  <a:pt x="3800" y="15681"/>
                </a:lnTo>
                <a:lnTo>
                  <a:pt x="4123" y="15872"/>
                </a:lnTo>
                <a:lnTo>
                  <a:pt x="4447" y="16049"/>
                </a:lnTo>
                <a:lnTo>
                  <a:pt x="4786" y="16211"/>
                </a:lnTo>
                <a:lnTo>
                  <a:pt x="5125" y="16358"/>
                </a:lnTo>
                <a:lnTo>
                  <a:pt x="5478" y="16490"/>
                </a:lnTo>
                <a:lnTo>
                  <a:pt x="5831" y="16608"/>
                </a:lnTo>
                <a:lnTo>
                  <a:pt x="6199" y="16711"/>
                </a:lnTo>
                <a:lnTo>
                  <a:pt x="6553" y="16785"/>
                </a:lnTo>
                <a:lnTo>
                  <a:pt x="6921" y="16858"/>
                </a:lnTo>
                <a:lnTo>
                  <a:pt x="7304" y="16917"/>
                </a:lnTo>
                <a:lnTo>
                  <a:pt x="7672" y="16947"/>
                </a:lnTo>
                <a:lnTo>
                  <a:pt x="8040" y="16962"/>
                </a:lnTo>
                <a:lnTo>
                  <a:pt x="8423" y="16976"/>
                </a:lnTo>
                <a:lnTo>
                  <a:pt x="8806" y="16947"/>
                </a:lnTo>
                <a:lnTo>
                  <a:pt x="9232" y="16917"/>
                </a:lnTo>
                <a:lnTo>
                  <a:pt x="9659" y="16844"/>
                </a:lnTo>
                <a:lnTo>
                  <a:pt x="10072" y="16770"/>
                </a:lnTo>
                <a:lnTo>
                  <a:pt x="10484" y="16667"/>
                </a:lnTo>
                <a:lnTo>
                  <a:pt x="10896" y="16535"/>
                </a:lnTo>
                <a:lnTo>
                  <a:pt x="11308" y="16402"/>
                </a:lnTo>
                <a:lnTo>
                  <a:pt x="11706" y="16240"/>
                </a:lnTo>
                <a:lnTo>
                  <a:pt x="12089" y="16063"/>
                </a:lnTo>
                <a:lnTo>
                  <a:pt x="12472" y="15857"/>
                </a:lnTo>
                <a:lnTo>
                  <a:pt x="12854" y="15651"/>
                </a:lnTo>
                <a:lnTo>
                  <a:pt x="13208" y="15416"/>
                </a:lnTo>
                <a:lnTo>
                  <a:pt x="13561" y="15180"/>
                </a:lnTo>
                <a:lnTo>
                  <a:pt x="13915" y="14915"/>
                </a:lnTo>
                <a:lnTo>
                  <a:pt x="14238" y="14635"/>
                </a:lnTo>
                <a:lnTo>
                  <a:pt x="14562" y="14355"/>
                </a:lnTo>
                <a:lnTo>
                  <a:pt x="14872" y="14061"/>
                </a:lnTo>
                <a:lnTo>
                  <a:pt x="15181" y="13737"/>
                </a:lnTo>
                <a:lnTo>
                  <a:pt x="15460" y="13413"/>
                </a:lnTo>
                <a:lnTo>
                  <a:pt x="15725" y="13089"/>
                </a:lnTo>
                <a:lnTo>
                  <a:pt x="15990" y="12736"/>
                </a:lnTo>
                <a:lnTo>
                  <a:pt x="16226" y="12383"/>
                </a:lnTo>
                <a:lnTo>
                  <a:pt x="16447" y="12014"/>
                </a:lnTo>
                <a:lnTo>
                  <a:pt x="16668" y="11632"/>
                </a:lnTo>
                <a:lnTo>
                  <a:pt x="16859" y="11249"/>
                </a:lnTo>
                <a:lnTo>
                  <a:pt x="17036" y="10866"/>
                </a:lnTo>
                <a:lnTo>
                  <a:pt x="17183" y="10469"/>
                </a:lnTo>
                <a:lnTo>
                  <a:pt x="17330" y="10056"/>
                </a:lnTo>
                <a:lnTo>
                  <a:pt x="17448" y="9644"/>
                </a:lnTo>
                <a:lnTo>
                  <a:pt x="17551" y="9232"/>
                </a:lnTo>
                <a:lnTo>
                  <a:pt x="17625" y="8805"/>
                </a:lnTo>
                <a:lnTo>
                  <a:pt x="17684" y="8378"/>
                </a:lnTo>
                <a:lnTo>
                  <a:pt x="17728" y="7951"/>
                </a:lnTo>
                <a:lnTo>
                  <a:pt x="17743" y="7642"/>
                </a:lnTo>
                <a:lnTo>
                  <a:pt x="17743" y="7318"/>
                </a:lnTo>
                <a:lnTo>
                  <a:pt x="17743" y="7009"/>
                </a:lnTo>
                <a:lnTo>
                  <a:pt x="17728" y="6714"/>
                </a:lnTo>
                <a:lnTo>
                  <a:pt x="17698" y="6420"/>
                </a:lnTo>
                <a:lnTo>
                  <a:pt x="17654" y="6125"/>
                </a:lnTo>
                <a:lnTo>
                  <a:pt x="17610" y="5845"/>
                </a:lnTo>
                <a:lnTo>
                  <a:pt x="17551" y="5566"/>
                </a:lnTo>
                <a:lnTo>
                  <a:pt x="17478" y="5286"/>
                </a:lnTo>
                <a:lnTo>
                  <a:pt x="17404" y="5021"/>
                </a:lnTo>
                <a:lnTo>
                  <a:pt x="17316" y="4771"/>
                </a:lnTo>
                <a:lnTo>
                  <a:pt x="17213" y="4520"/>
                </a:lnTo>
                <a:lnTo>
                  <a:pt x="17109" y="4270"/>
                </a:lnTo>
                <a:lnTo>
                  <a:pt x="16992" y="4020"/>
                </a:lnTo>
                <a:lnTo>
                  <a:pt x="16859" y="3799"/>
                </a:lnTo>
                <a:lnTo>
                  <a:pt x="16727" y="3563"/>
                </a:lnTo>
                <a:lnTo>
                  <a:pt x="16565" y="3342"/>
                </a:lnTo>
                <a:lnTo>
                  <a:pt x="16417" y="3136"/>
                </a:lnTo>
                <a:lnTo>
                  <a:pt x="16241" y="2916"/>
                </a:lnTo>
                <a:lnTo>
                  <a:pt x="16064" y="2724"/>
                </a:lnTo>
                <a:lnTo>
                  <a:pt x="15873" y="2533"/>
                </a:lnTo>
                <a:lnTo>
                  <a:pt x="15681" y="2341"/>
                </a:lnTo>
                <a:lnTo>
                  <a:pt x="15460" y="2165"/>
                </a:lnTo>
                <a:lnTo>
                  <a:pt x="15240" y="1988"/>
                </a:lnTo>
                <a:lnTo>
                  <a:pt x="15019" y="1811"/>
                </a:lnTo>
                <a:lnTo>
                  <a:pt x="14783" y="1664"/>
                </a:lnTo>
                <a:lnTo>
                  <a:pt x="14533" y="1502"/>
                </a:lnTo>
                <a:lnTo>
                  <a:pt x="14268" y="1355"/>
                </a:lnTo>
                <a:lnTo>
                  <a:pt x="14003" y="1222"/>
                </a:lnTo>
                <a:lnTo>
                  <a:pt x="13723" y="1090"/>
                </a:lnTo>
                <a:lnTo>
                  <a:pt x="13443" y="957"/>
                </a:lnTo>
                <a:lnTo>
                  <a:pt x="13149" y="840"/>
                </a:lnTo>
                <a:lnTo>
                  <a:pt x="12619" y="663"/>
                </a:lnTo>
                <a:lnTo>
                  <a:pt x="12089" y="486"/>
                </a:lnTo>
                <a:lnTo>
                  <a:pt x="11559" y="339"/>
                </a:lnTo>
                <a:lnTo>
                  <a:pt x="11014" y="221"/>
                </a:lnTo>
                <a:lnTo>
                  <a:pt x="10484" y="133"/>
                </a:lnTo>
                <a:lnTo>
                  <a:pt x="9924" y="59"/>
                </a:lnTo>
                <a:lnTo>
                  <a:pt x="9380" y="15"/>
                </a:lnTo>
                <a:lnTo>
                  <a:pt x="8820" y="0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Google Shape;73;p8">
            <a:extLst>
              <a:ext uri="{FF2B5EF4-FFF2-40B4-BE49-F238E27FC236}">
                <a16:creationId xmlns:a16="http://schemas.microsoft.com/office/drawing/2014/main" id="{0A78F3B6-5133-4B09-B2D3-35D210A0D766}"/>
              </a:ext>
            </a:extLst>
          </p:cNvPr>
          <p:cNvSpPr/>
          <p:nvPr/>
        </p:nvSpPr>
        <p:spPr>
          <a:xfrm rot="1353849">
            <a:off x="5985801" y="5756661"/>
            <a:ext cx="716488" cy="846197"/>
          </a:xfrm>
          <a:custGeom>
            <a:avLst/>
            <a:gdLst/>
            <a:ahLst/>
            <a:cxnLst/>
            <a:rect l="l" t="t" r="r" b="b"/>
            <a:pathLst>
              <a:path w="6431" h="7565" extrusionOk="0">
                <a:moveTo>
                  <a:pt x="4609" y="0"/>
                </a:moveTo>
                <a:lnTo>
                  <a:pt x="4439" y="27"/>
                </a:lnTo>
                <a:lnTo>
                  <a:pt x="3894" y="125"/>
                </a:lnTo>
                <a:lnTo>
                  <a:pt x="2823" y="331"/>
                </a:lnTo>
                <a:lnTo>
                  <a:pt x="2296" y="474"/>
                </a:lnTo>
                <a:lnTo>
                  <a:pt x="2064" y="545"/>
                </a:lnTo>
                <a:lnTo>
                  <a:pt x="1590" y="751"/>
                </a:lnTo>
                <a:lnTo>
                  <a:pt x="1117" y="1027"/>
                </a:lnTo>
                <a:lnTo>
                  <a:pt x="697" y="1376"/>
                </a:lnTo>
                <a:lnTo>
                  <a:pt x="340" y="1778"/>
                </a:lnTo>
                <a:lnTo>
                  <a:pt x="99" y="2242"/>
                </a:lnTo>
                <a:lnTo>
                  <a:pt x="10" y="2626"/>
                </a:lnTo>
                <a:lnTo>
                  <a:pt x="1" y="2894"/>
                </a:lnTo>
                <a:lnTo>
                  <a:pt x="37" y="3180"/>
                </a:lnTo>
                <a:lnTo>
                  <a:pt x="117" y="3474"/>
                </a:lnTo>
                <a:lnTo>
                  <a:pt x="179" y="3626"/>
                </a:lnTo>
                <a:lnTo>
                  <a:pt x="510" y="4403"/>
                </a:lnTo>
                <a:lnTo>
                  <a:pt x="1010" y="5555"/>
                </a:lnTo>
                <a:lnTo>
                  <a:pt x="1385" y="6296"/>
                </a:lnTo>
                <a:lnTo>
                  <a:pt x="1599" y="6653"/>
                </a:lnTo>
                <a:lnTo>
                  <a:pt x="1724" y="6850"/>
                </a:lnTo>
                <a:lnTo>
                  <a:pt x="2001" y="7162"/>
                </a:lnTo>
                <a:lnTo>
                  <a:pt x="2305" y="7386"/>
                </a:lnTo>
                <a:lnTo>
                  <a:pt x="2626" y="7519"/>
                </a:lnTo>
                <a:lnTo>
                  <a:pt x="2957" y="7564"/>
                </a:lnTo>
                <a:lnTo>
                  <a:pt x="3296" y="7511"/>
                </a:lnTo>
                <a:lnTo>
                  <a:pt x="3626" y="7377"/>
                </a:lnTo>
                <a:lnTo>
                  <a:pt x="3948" y="7144"/>
                </a:lnTo>
                <a:lnTo>
                  <a:pt x="4100" y="6984"/>
                </a:lnTo>
                <a:lnTo>
                  <a:pt x="4350" y="6707"/>
                </a:lnTo>
                <a:lnTo>
                  <a:pt x="4796" y="6135"/>
                </a:lnTo>
                <a:lnTo>
                  <a:pt x="5198" y="5546"/>
                </a:lnTo>
                <a:lnTo>
                  <a:pt x="5537" y="4948"/>
                </a:lnTo>
                <a:lnTo>
                  <a:pt x="5823" y="4331"/>
                </a:lnTo>
                <a:lnTo>
                  <a:pt x="6064" y="3715"/>
                </a:lnTo>
                <a:lnTo>
                  <a:pt x="6252" y="3099"/>
                </a:lnTo>
                <a:lnTo>
                  <a:pt x="6386" y="2492"/>
                </a:lnTo>
                <a:lnTo>
                  <a:pt x="6430" y="2197"/>
                </a:lnTo>
                <a:lnTo>
                  <a:pt x="6422" y="1947"/>
                </a:lnTo>
                <a:lnTo>
                  <a:pt x="6323" y="1465"/>
                </a:lnTo>
                <a:lnTo>
                  <a:pt x="6154" y="1045"/>
                </a:lnTo>
                <a:lnTo>
                  <a:pt x="5921" y="679"/>
                </a:lnTo>
                <a:lnTo>
                  <a:pt x="5627" y="384"/>
                </a:lnTo>
                <a:lnTo>
                  <a:pt x="5305" y="170"/>
                </a:lnTo>
                <a:lnTo>
                  <a:pt x="4966" y="36"/>
                </a:lnTo>
                <a:lnTo>
                  <a:pt x="4609" y="0"/>
                </a:ln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39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>
            <a:extLst>
              <a:ext uri="{FF2B5EF4-FFF2-40B4-BE49-F238E27FC236}">
                <a16:creationId xmlns:a16="http://schemas.microsoft.com/office/drawing/2014/main" id="{BD993764-C87B-4960-B8D3-397CB7266D5B}"/>
              </a:ext>
            </a:extLst>
          </p:cNvPr>
          <p:cNvSpPr/>
          <p:nvPr/>
        </p:nvSpPr>
        <p:spPr>
          <a:xfrm rot="19439292" flipH="1">
            <a:off x="2869991" y="1333446"/>
            <a:ext cx="10023655" cy="6676682"/>
          </a:xfrm>
          <a:custGeom>
            <a:avLst/>
            <a:gdLst>
              <a:gd name="connsiteX0" fmla="*/ 1334208 w 10023655"/>
              <a:gd name="connsiteY0" fmla="*/ 235934 h 6676682"/>
              <a:gd name="connsiteX1" fmla="*/ 891339 w 10023655"/>
              <a:gd name="connsiteY1" fmla="*/ 557836 h 6676682"/>
              <a:gd name="connsiteX2" fmla="*/ 846986 w 10023655"/>
              <a:gd name="connsiteY2" fmla="*/ 597609 h 6676682"/>
              <a:gd name="connsiteX3" fmla="*/ 114000 w 10023655"/>
              <a:gd name="connsiteY3" fmla="*/ 1761458 h 6676682"/>
              <a:gd name="connsiteX4" fmla="*/ 215393 w 10023655"/>
              <a:gd name="connsiteY4" fmla="*/ 3934092 h 6676682"/>
              <a:gd name="connsiteX5" fmla="*/ 315484 w 10023655"/>
              <a:gd name="connsiteY5" fmla="*/ 4227650 h 6676682"/>
              <a:gd name="connsiteX6" fmla="*/ 1238935 w 10023655"/>
              <a:gd name="connsiteY6" fmla="*/ 5498121 h 6676682"/>
              <a:gd name="connsiteX7" fmla="*/ 1417222 w 10023655"/>
              <a:gd name="connsiteY7" fmla="*/ 5640790 h 6676682"/>
              <a:gd name="connsiteX8" fmla="*/ 1927912 w 10023655"/>
              <a:gd name="connsiteY8" fmla="*/ 5961928 h 6676682"/>
              <a:gd name="connsiteX9" fmla="*/ 3620797 w 10023655"/>
              <a:gd name="connsiteY9" fmla="*/ 6563682 h 6676682"/>
              <a:gd name="connsiteX10" fmla="*/ 4137337 w 10023655"/>
              <a:gd name="connsiteY10" fmla="*/ 6676682 h 6676682"/>
              <a:gd name="connsiteX11" fmla="*/ 10023655 w 10023655"/>
              <a:gd name="connsiteY11" fmla="*/ 2398169 h 6676682"/>
              <a:gd name="connsiteX12" fmla="*/ 10018341 w 10023655"/>
              <a:gd name="connsiteY12" fmla="*/ 2330418 h 6676682"/>
              <a:gd name="connsiteX13" fmla="*/ 9834204 w 10023655"/>
              <a:gd name="connsiteY13" fmla="*/ 1564780 h 6676682"/>
              <a:gd name="connsiteX14" fmla="*/ 8868099 w 10023655"/>
              <a:gd name="connsiteY14" fmla="*/ 348190 h 6676682"/>
              <a:gd name="connsiteX15" fmla="*/ 6935888 w 10023655"/>
              <a:gd name="connsiteY15" fmla="*/ 103748 h 6676682"/>
              <a:gd name="connsiteX16" fmla="*/ 5214924 w 10023655"/>
              <a:gd name="connsiteY16" fmla="*/ 769641 h 6676682"/>
              <a:gd name="connsiteX17" fmla="*/ 4944527 w 10023655"/>
              <a:gd name="connsiteY17" fmla="*/ 837074 h 6676682"/>
              <a:gd name="connsiteX18" fmla="*/ 3215114 w 10023655"/>
              <a:gd name="connsiteY18" fmla="*/ 261090 h 6676682"/>
              <a:gd name="connsiteX19" fmla="*/ 1522317 w 10023655"/>
              <a:gd name="connsiteY19" fmla="*/ 143083 h 6676682"/>
              <a:gd name="connsiteX20" fmla="*/ 1405746 w 10023655"/>
              <a:gd name="connsiteY20" fmla="*/ 196726 h 667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23655" h="6676682">
                <a:moveTo>
                  <a:pt x="1334208" y="235934"/>
                </a:moveTo>
                <a:lnTo>
                  <a:pt x="891339" y="557836"/>
                </a:lnTo>
                <a:lnTo>
                  <a:pt x="846986" y="597609"/>
                </a:lnTo>
                <a:cubicBezTo>
                  <a:pt x="498867" y="926017"/>
                  <a:pt x="217864" y="1355810"/>
                  <a:pt x="114000" y="1761458"/>
                </a:cubicBezTo>
                <a:cubicBezTo>
                  <a:pt x="-80699" y="2523583"/>
                  <a:pt x="-12307" y="3208266"/>
                  <a:pt x="215393" y="3934092"/>
                </a:cubicBezTo>
                <a:lnTo>
                  <a:pt x="315484" y="4227650"/>
                </a:lnTo>
                <a:lnTo>
                  <a:pt x="1238935" y="5498121"/>
                </a:lnTo>
                <a:lnTo>
                  <a:pt x="1417222" y="5640790"/>
                </a:lnTo>
                <a:cubicBezTo>
                  <a:pt x="1579530" y="5760509"/>
                  <a:pt x="1751168" y="5867804"/>
                  <a:pt x="1927912" y="5961928"/>
                </a:cubicBezTo>
                <a:cubicBezTo>
                  <a:pt x="2458143" y="6244301"/>
                  <a:pt x="3034321" y="6423944"/>
                  <a:pt x="3620797" y="6563682"/>
                </a:cubicBezTo>
                <a:lnTo>
                  <a:pt x="4137337" y="6676682"/>
                </a:lnTo>
                <a:lnTo>
                  <a:pt x="10023655" y="2398169"/>
                </a:lnTo>
                <a:lnTo>
                  <a:pt x="10018341" y="2330418"/>
                </a:lnTo>
                <a:cubicBezTo>
                  <a:pt x="9985597" y="2069118"/>
                  <a:pt x="9927152" y="1812032"/>
                  <a:pt x="9834204" y="1564780"/>
                </a:cubicBezTo>
                <a:cubicBezTo>
                  <a:pt x="9648305" y="1070278"/>
                  <a:pt x="9318759" y="623538"/>
                  <a:pt x="8868099" y="348190"/>
                </a:cubicBezTo>
                <a:cubicBezTo>
                  <a:pt x="8299138" y="5409"/>
                  <a:pt x="7586530" y="-31117"/>
                  <a:pt x="6935888" y="103748"/>
                </a:cubicBezTo>
                <a:cubicBezTo>
                  <a:pt x="6333128" y="230184"/>
                  <a:pt x="5766985" y="497102"/>
                  <a:pt x="5214924" y="769641"/>
                </a:cubicBezTo>
                <a:cubicBezTo>
                  <a:pt x="5130425" y="811786"/>
                  <a:pt x="5037477" y="834264"/>
                  <a:pt x="4944527" y="837074"/>
                </a:cubicBezTo>
                <a:cubicBezTo>
                  <a:pt x="4330501" y="887649"/>
                  <a:pt x="3761540" y="547677"/>
                  <a:pt x="3215114" y="261090"/>
                </a:cubicBezTo>
                <a:cubicBezTo>
                  <a:pt x="2668687" y="-25498"/>
                  <a:pt x="2091278" y="-92930"/>
                  <a:pt x="1522317" y="143083"/>
                </a:cubicBezTo>
                <a:cubicBezTo>
                  <a:pt x="1483412" y="159239"/>
                  <a:pt x="1444519" y="177162"/>
                  <a:pt x="1405746" y="196726"/>
                </a:cubicBezTo>
                <a:close/>
              </a:path>
            </a:pathLst>
          </a:custGeom>
          <a:pattFill prst="pct10">
            <a:fgClr>
              <a:srgbClr val="0B9AF2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C552FDE1-116E-4E78-9EF9-E1417805CB51}"/>
              </a:ext>
            </a:extLst>
          </p:cNvPr>
          <p:cNvSpPr/>
          <p:nvPr/>
        </p:nvSpPr>
        <p:spPr>
          <a:xfrm rot="2748584" flipH="1">
            <a:off x="-1394541" y="596080"/>
            <a:ext cx="5092599" cy="3670897"/>
          </a:xfrm>
          <a:custGeom>
            <a:avLst/>
            <a:gdLst>
              <a:gd name="connsiteX0" fmla="*/ 5092599 w 5092599"/>
              <a:gd name="connsiteY0" fmla="*/ 966412 h 3670897"/>
              <a:gd name="connsiteX1" fmla="*/ 4170790 w 5092599"/>
              <a:gd name="connsiteY1" fmla="*/ 18172 h 3670897"/>
              <a:gd name="connsiteX2" fmla="*/ 4076294 w 5092599"/>
              <a:gd name="connsiteY2" fmla="*/ 20206 h 3670897"/>
              <a:gd name="connsiteX3" fmla="*/ 3804046 w 5092599"/>
              <a:gd name="connsiteY3" fmla="*/ 56901 h 3670897"/>
              <a:gd name="connsiteX4" fmla="*/ 2860169 w 5092599"/>
              <a:gd name="connsiteY4" fmla="*/ 422116 h 3670897"/>
              <a:gd name="connsiteX5" fmla="*/ 2711867 w 5092599"/>
              <a:gd name="connsiteY5" fmla="*/ 459100 h 3670897"/>
              <a:gd name="connsiteX6" fmla="*/ 1763356 w 5092599"/>
              <a:gd name="connsiteY6" fmla="*/ 143197 h 3670897"/>
              <a:gd name="connsiteX7" fmla="*/ 834927 w 5092599"/>
              <a:gd name="connsiteY7" fmla="*/ 78475 h 3670897"/>
              <a:gd name="connsiteX8" fmla="*/ 62524 w 5092599"/>
              <a:gd name="connsiteY8" fmla="*/ 966086 h 3670897"/>
              <a:gd name="connsiteX9" fmla="*/ 176840 w 5092599"/>
              <a:gd name="connsiteY9" fmla="*/ 2329864 h 3670897"/>
              <a:gd name="connsiteX10" fmla="*/ 1057379 w 5092599"/>
              <a:gd name="connsiteY10" fmla="*/ 3269869 h 3670897"/>
              <a:gd name="connsiteX11" fmla="*/ 2308673 w 5092599"/>
              <a:gd name="connsiteY11" fmla="*/ 3670527 h 3670897"/>
              <a:gd name="connsiteX12" fmla="*/ 2310571 w 5092599"/>
              <a:gd name="connsiteY12" fmla="*/ 3670897 h 367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92599" h="3670897">
                <a:moveTo>
                  <a:pt x="5092599" y="966412"/>
                </a:moveTo>
                <a:lnTo>
                  <a:pt x="4170790" y="18172"/>
                </a:lnTo>
                <a:lnTo>
                  <a:pt x="4076294" y="20206"/>
                </a:lnTo>
                <a:cubicBezTo>
                  <a:pt x="3984595" y="25792"/>
                  <a:pt x="3893258" y="38409"/>
                  <a:pt x="3804046" y="56901"/>
                </a:cubicBezTo>
                <a:cubicBezTo>
                  <a:pt x="3473457" y="126246"/>
                  <a:pt x="3162951" y="272640"/>
                  <a:pt x="2860169" y="422116"/>
                </a:cubicBezTo>
                <a:cubicBezTo>
                  <a:pt x="2813825" y="445231"/>
                  <a:pt x="2762846" y="457559"/>
                  <a:pt x="2711867" y="459100"/>
                </a:cubicBezTo>
                <a:cubicBezTo>
                  <a:pt x="2375099" y="486838"/>
                  <a:pt x="2063048" y="300378"/>
                  <a:pt x="1763356" y="143197"/>
                </a:cubicBezTo>
                <a:cubicBezTo>
                  <a:pt x="1463664" y="-13985"/>
                  <a:pt x="1146979" y="-50969"/>
                  <a:pt x="834927" y="78475"/>
                </a:cubicBezTo>
                <a:cubicBezTo>
                  <a:pt x="493526" y="220246"/>
                  <a:pt x="153668" y="610117"/>
                  <a:pt x="62524" y="966086"/>
                </a:cubicBezTo>
                <a:cubicBezTo>
                  <a:pt x="-59515" y="1443793"/>
                  <a:pt x="6911" y="1866025"/>
                  <a:pt x="176840" y="2329864"/>
                </a:cubicBezTo>
                <a:cubicBezTo>
                  <a:pt x="326686" y="2741309"/>
                  <a:pt x="669633" y="3063377"/>
                  <a:pt x="1057379" y="3269869"/>
                </a:cubicBezTo>
                <a:cubicBezTo>
                  <a:pt x="1445126" y="3476362"/>
                  <a:pt x="1877672" y="3582690"/>
                  <a:pt x="2308673" y="3670527"/>
                </a:cubicBezTo>
                <a:lnTo>
                  <a:pt x="2310571" y="3670897"/>
                </a:lnTo>
                <a:close/>
              </a:path>
            </a:pathLst>
          </a:custGeom>
          <a:pattFill prst="pct10">
            <a:fgClr>
              <a:srgbClr val="3C70F4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34">
            <a:extLst>
              <a:ext uri="{FF2B5EF4-FFF2-40B4-BE49-F238E27FC236}">
                <a16:creationId xmlns:a16="http://schemas.microsoft.com/office/drawing/2014/main" id="{287E8F4C-915A-43D1-8AB0-1DABBF272D22}"/>
              </a:ext>
            </a:extLst>
          </p:cNvPr>
          <p:cNvSpPr/>
          <p:nvPr/>
        </p:nvSpPr>
        <p:spPr>
          <a:xfrm>
            <a:off x="1232381" y="2051050"/>
            <a:ext cx="4056062" cy="4806950"/>
          </a:xfrm>
          <a:custGeom>
            <a:avLst/>
            <a:gdLst>
              <a:gd name="connsiteX0" fmla="*/ 2028031 w 4056062"/>
              <a:gd name="connsiteY0" fmla="*/ 0 h 4806950"/>
              <a:gd name="connsiteX1" fmla="*/ 4056062 w 4056062"/>
              <a:gd name="connsiteY1" fmla="*/ 2028031 h 4806950"/>
              <a:gd name="connsiteX2" fmla="*/ 4056062 w 4056062"/>
              <a:gd name="connsiteY2" fmla="*/ 4806950 h 4806950"/>
              <a:gd name="connsiteX3" fmla="*/ 0 w 4056062"/>
              <a:gd name="connsiteY3" fmla="*/ 4806950 h 4806950"/>
              <a:gd name="connsiteX4" fmla="*/ 0 w 4056062"/>
              <a:gd name="connsiteY4" fmla="*/ 2028031 h 4806950"/>
              <a:gd name="connsiteX5" fmla="*/ 2028031 w 4056062"/>
              <a:gd name="connsiteY5" fmla="*/ 0 h 480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6062" h="4806950">
                <a:moveTo>
                  <a:pt x="2028031" y="0"/>
                </a:moveTo>
                <a:cubicBezTo>
                  <a:pt x="3148082" y="0"/>
                  <a:pt x="4056062" y="907980"/>
                  <a:pt x="4056062" y="2028031"/>
                </a:cubicBezTo>
                <a:lnTo>
                  <a:pt x="4056062" y="4806950"/>
                </a:lnTo>
                <a:lnTo>
                  <a:pt x="0" y="4806950"/>
                </a:lnTo>
                <a:lnTo>
                  <a:pt x="0" y="2028031"/>
                </a:lnTo>
                <a:cubicBezTo>
                  <a:pt x="0" y="907980"/>
                  <a:pt x="907980" y="0"/>
                  <a:pt x="2028031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5018E78-6D6A-46A2-96EF-E02683DEFB2C}"/>
              </a:ext>
            </a:extLst>
          </p:cNvPr>
          <p:cNvSpPr/>
          <p:nvPr/>
        </p:nvSpPr>
        <p:spPr>
          <a:xfrm>
            <a:off x="1501820" y="2328981"/>
            <a:ext cx="3517184" cy="3517184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Freeform 37">
            <a:extLst>
              <a:ext uri="{FF2B5EF4-FFF2-40B4-BE49-F238E27FC236}">
                <a16:creationId xmlns:a16="http://schemas.microsoft.com/office/drawing/2014/main" id="{BC04BBDB-4656-4D87-BA7E-1E0EF22DB521}"/>
              </a:ext>
            </a:extLst>
          </p:cNvPr>
          <p:cNvSpPr/>
          <p:nvPr/>
        </p:nvSpPr>
        <p:spPr>
          <a:xfrm rot="19845976">
            <a:off x="6214277" y="116492"/>
            <a:ext cx="7289927" cy="6275024"/>
          </a:xfrm>
          <a:custGeom>
            <a:avLst/>
            <a:gdLst>
              <a:gd name="connsiteX0" fmla="*/ 5429501 w 7289927"/>
              <a:gd name="connsiteY0" fmla="*/ 407293 h 6275024"/>
              <a:gd name="connsiteX1" fmla="*/ 7289927 w 7289927"/>
              <a:gd name="connsiteY1" fmla="*/ 1448488 h 6275024"/>
              <a:gd name="connsiteX2" fmla="*/ 4588736 w 7289927"/>
              <a:gd name="connsiteY2" fmla="*/ 6275024 h 6275024"/>
              <a:gd name="connsiteX3" fmla="*/ 4333695 w 7289927"/>
              <a:gd name="connsiteY3" fmla="*/ 6234235 h 6275024"/>
              <a:gd name="connsiteX4" fmla="*/ 3863476 w 7289927"/>
              <a:gd name="connsiteY4" fmla="*/ 6142487 h 6275024"/>
              <a:gd name="connsiteX5" fmla="*/ 1769485 w 7289927"/>
              <a:gd name="connsiteY5" fmla="*/ 5472001 h 6275024"/>
              <a:gd name="connsiteX6" fmla="*/ 295935 w 7289927"/>
              <a:gd name="connsiteY6" fmla="*/ 3898939 h 6275024"/>
              <a:gd name="connsiteX7" fmla="*/ 104632 w 7289927"/>
              <a:gd name="connsiteY7" fmla="*/ 1616709 h 6275024"/>
              <a:gd name="connsiteX8" fmla="*/ 1397219 w 7289927"/>
              <a:gd name="connsiteY8" fmla="*/ 131326 h 6275024"/>
              <a:gd name="connsiteX9" fmla="*/ 2950909 w 7289927"/>
              <a:gd name="connsiteY9" fmla="*/ 239634 h 6275024"/>
              <a:gd name="connsiteX10" fmla="*/ 4538206 w 7289927"/>
              <a:gd name="connsiteY10" fmla="*/ 768286 h 6275024"/>
              <a:gd name="connsiteX11" fmla="*/ 4786384 w 7289927"/>
              <a:gd name="connsiteY11" fmla="*/ 706395 h 6275024"/>
              <a:gd name="connsiteX12" fmla="*/ 5169151 w 7289927"/>
              <a:gd name="connsiteY12" fmla="*/ 521689 h 627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89927" h="6275024">
                <a:moveTo>
                  <a:pt x="5429501" y="407293"/>
                </a:moveTo>
                <a:lnTo>
                  <a:pt x="7289927" y="1448488"/>
                </a:lnTo>
                <a:lnTo>
                  <a:pt x="4588736" y="6275024"/>
                </a:lnTo>
                <a:lnTo>
                  <a:pt x="4333695" y="6234235"/>
                </a:lnTo>
                <a:cubicBezTo>
                  <a:pt x="4176606" y="6205828"/>
                  <a:pt x="4019879" y="6174721"/>
                  <a:pt x="3863476" y="6142487"/>
                </a:cubicBezTo>
                <a:cubicBezTo>
                  <a:pt x="3142212" y="5995495"/>
                  <a:pt x="2418364" y="5817560"/>
                  <a:pt x="1769485" y="5472001"/>
                </a:cubicBezTo>
                <a:cubicBezTo>
                  <a:pt x="1120606" y="5126444"/>
                  <a:pt x="546697" y="4587476"/>
                  <a:pt x="295935" y="3898939"/>
                </a:cubicBezTo>
                <a:cubicBezTo>
                  <a:pt x="11567" y="3122722"/>
                  <a:pt x="-99596" y="2416134"/>
                  <a:pt x="104632" y="1616709"/>
                </a:cubicBezTo>
                <a:cubicBezTo>
                  <a:pt x="257158" y="1021007"/>
                  <a:pt x="825897" y="368574"/>
                  <a:pt x="1397219" y="131326"/>
                </a:cubicBezTo>
                <a:cubicBezTo>
                  <a:pt x="1919425" y="-85294"/>
                  <a:pt x="2449386" y="-23403"/>
                  <a:pt x="2950909" y="239634"/>
                </a:cubicBezTo>
                <a:cubicBezTo>
                  <a:pt x="3452433" y="502672"/>
                  <a:pt x="3974639" y="814705"/>
                  <a:pt x="4538206" y="768286"/>
                </a:cubicBezTo>
                <a:cubicBezTo>
                  <a:pt x="4623517" y="765708"/>
                  <a:pt x="4708828" y="745077"/>
                  <a:pt x="4786384" y="706395"/>
                </a:cubicBezTo>
                <a:cubicBezTo>
                  <a:pt x="4913057" y="643859"/>
                  <a:pt x="5040538" y="581646"/>
                  <a:pt x="5169151" y="521689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CABFE22C-43BD-402F-83DC-0DEB2B29CE7D}"/>
              </a:ext>
            </a:extLst>
          </p:cNvPr>
          <p:cNvSpPr/>
          <p:nvPr/>
        </p:nvSpPr>
        <p:spPr>
          <a:xfrm>
            <a:off x="4449098" y="1541489"/>
            <a:ext cx="673366" cy="673366"/>
          </a:xfrm>
          <a:prstGeom prst="ellipse">
            <a:avLst/>
          </a:prstGeom>
          <a:noFill/>
          <a:ln w="165100" cap="flat" cmpd="sng" algn="ctr">
            <a:solidFill>
              <a:srgbClr val="F3C54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A1DDB6-2368-4882-A7ED-34FEF168054D}"/>
              </a:ext>
            </a:extLst>
          </p:cNvPr>
          <p:cNvSpPr txBox="1"/>
          <p:nvPr/>
        </p:nvSpPr>
        <p:spPr>
          <a:xfrm>
            <a:off x="2671733" y="2921168"/>
            <a:ext cx="1177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AC4FE4F-CC39-415F-B543-153811904B70}"/>
              </a:ext>
            </a:extLst>
          </p:cNvPr>
          <p:cNvSpPr txBox="1"/>
          <p:nvPr/>
        </p:nvSpPr>
        <p:spPr>
          <a:xfrm>
            <a:off x="2083278" y="4087573"/>
            <a:ext cx="2436353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Synergisticallye utilize technical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9A3557B-4B6C-4B5E-9AD0-C56095079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49" y="0"/>
            <a:ext cx="6964680" cy="696468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BAF939B4-C969-4260-BCD1-4E5FACFA1FBE}"/>
              </a:ext>
            </a:extLst>
          </p:cNvPr>
          <p:cNvGrpSpPr/>
          <p:nvPr/>
        </p:nvGrpSpPr>
        <p:grpSpPr>
          <a:xfrm>
            <a:off x="10690180" y="1128509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BA8224D-DF7B-4B59-A152-BDEC73C24B61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6000"/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EC063FC-4624-402B-90CD-893AEAD7E752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A86B2FE0-AB4B-4FCB-949D-FAFD0CAEE6F0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6000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6D82296-70C4-4209-AC62-0634373582C5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A9F36F0-241B-440D-B23B-6EBEF551D9C8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6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6">
            <a:extLst>
              <a:ext uri="{FF2B5EF4-FFF2-40B4-BE49-F238E27FC236}">
                <a16:creationId xmlns:a16="http://schemas.microsoft.com/office/drawing/2014/main" id="{1ACBF4BB-8AF9-4021-A4B3-CB952F6DAD06}"/>
              </a:ext>
            </a:extLst>
          </p:cNvPr>
          <p:cNvSpPr/>
          <p:nvPr/>
        </p:nvSpPr>
        <p:spPr>
          <a:xfrm rot="19501232" flipH="1">
            <a:off x="10226083" y="3530237"/>
            <a:ext cx="2662094" cy="1847385"/>
          </a:xfrm>
          <a:custGeom>
            <a:avLst/>
            <a:gdLst>
              <a:gd name="connsiteX0" fmla="*/ 21904 w 2662094"/>
              <a:gd name="connsiteY0" fmla="*/ 110043 h 1847385"/>
              <a:gd name="connsiteX1" fmla="*/ 0 w 2662094"/>
              <a:gd name="connsiteY1" fmla="*/ 128739 h 1847385"/>
              <a:gd name="connsiteX2" fmla="*/ 1181884 w 2662094"/>
              <a:gd name="connsiteY2" fmla="*/ 1817932 h 1847385"/>
              <a:gd name="connsiteX3" fmla="*/ 1247631 w 2662094"/>
              <a:gd name="connsiteY3" fmla="*/ 1828500 h 1847385"/>
              <a:gd name="connsiteX4" fmla="*/ 1552370 w 2662094"/>
              <a:gd name="connsiteY4" fmla="*/ 1847275 h 1847385"/>
              <a:gd name="connsiteX5" fmla="*/ 2138890 w 2662094"/>
              <a:gd name="connsiteY5" fmla="*/ 1713508 h 1847385"/>
              <a:gd name="connsiteX6" fmla="*/ 2660886 w 2662094"/>
              <a:gd name="connsiteY6" fmla="*/ 830197 h 1847385"/>
              <a:gd name="connsiteX7" fmla="*/ 2598015 w 2662094"/>
              <a:gd name="connsiteY7" fmla="*/ 416191 h 1847385"/>
              <a:gd name="connsiteX8" fmla="*/ 2314269 w 2662094"/>
              <a:gd name="connsiteY8" fmla="*/ 92609 h 1847385"/>
              <a:gd name="connsiteX9" fmla="*/ 1746774 w 2662094"/>
              <a:gd name="connsiteY9" fmla="*/ 27594 h 1847385"/>
              <a:gd name="connsiteX10" fmla="*/ 1241324 w 2662094"/>
              <a:gd name="connsiteY10" fmla="*/ 204705 h 1847385"/>
              <a:gd name="connsiteX11" fmla="*/ 1161908 w 2662094"/>
              <a:gd name="connsiteY11" fmla="*/ 222640 h 1847385"/>
              <a:gd name="connsiteX12" fmla="*/ 653975 w 2662094"/>
              <a:gd name="connsiteY12" fmla="*/ 69443 h 1847385"/>
              <a:gd name="connsiteX13" fmla="*/ 156798 w 2662094"/>
              <a:gd name="connsiteY13" fmla="*/ 38056 h 1847385"/>
              <a:gd name="connsiteX14" fmla="*/ 21904 w 2662094"/>
              <a:gd name="connsiteY14" fmla="*/ 110043 h 18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2094" h="1847385">
                <a:moveTo>
                  <a:pt x="21904" y="110043"/>
                </a:moveTo>
                <a:lnTo>
                  <a:pt x="0" y="128739"/>
                </a:lnTo>
                <a:lnTo>
                  <a:pt x="1181884" y="1817932"/>
                </a:lnTo>
                <a:lnTo>
                  <a:pt x="1247631" y="1828500"/>
                </a:lnTo>
                <a:cubicBezTo>
                  <a:pt x="1348659" y="1840923"/>
                  <a:pt x="1450204" y="1848396"/>
                  <a:pt x="1552370" y="1847275"/>
                </a:cubicBezTo>
                <a:cubicBezTo>
                  <a:pt x="1756701" y="1845034"/>
                  <a:pt x="1963514" y="1807669"/>
                  <a:pt x="2138890" y="1713508"/>
                </a:cubicBezTo>
                <a:cubicBezTo>
                  <a:pt x="2469792" y="1535651"/>
                  <a:pt x="2641859" y="1177693"/>
                  <a:pt x="2660886" y="830197"/>
                </a:cubicBezTo>
                <a:cubicBezTo>
                  <a:pt x="2666677" y="689704"/>
                  <a:pt x="2652613" y="547717"/>
                  <a:pt x="2598015" y="416191"/>
                </a:cubicBezTo>
                <a:cubicBezTo>
                  <a:pt x="2543417" y="284666"/>
                  <a:pt x="2446628" y="165845"/>
                  <a:pt x="2314269" y="92609"/>
                </a:cubicBezTo>
                <a:cubicBezTo>
                  <a:pt x="2147164" y="1439"/>
                  <a:pt x="1937869" y="-8276"/>
                  <a:pt x="1746774" y="27594"/>
                </a:cubicBezTo>
                <a:cubicBezTo>
                  <a:pt x="1569742" y="61223"/>
                  <a:pt x="1403465" y="132216"/>
                  <a:pt x="1241324" y="204705"/>
                </a:cubicBezTo>
                <a:cubicBezTo>
                  <a:pt x="1216506" y="215915"/>
                  <a:pt x="1189207" y="221893"/>
                  <a:pt x="1161908" y="222640"/>
                </a:cubicBezTo>
                <a:cubicBezTo>
                  <a:pt x="981567" y="236092"/>
                  <a:pt x="814462" y="145668"/>
                  <a:pt x="653975" y="69443"/>
                </a:cubicBezTo>
                <a:cubicBezTo>
                  <a:pt x="493489" y="-6782"/>
                  <a:pt x="323903" y="-24717"/>
                  <a:pt x="156798" y="38056"/>
                </a:cubicBezTo>
                <a:cubicBezTo>
                  <a:pt x="111092" y="55245"/>
                  <a:pt x="65438" y="79952"/>
                  <a:pt x="21904" y="110043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Freeform 38">
            <a:extLst>
              <a:ext uri="{FF2B5EF4-FFF2-40B4-BE49-F238E27FC236}">
                <a16:creationId xmlns:a16="http://schemas.microsoft.com/office/drawing/2014/main" id="{DE6508E7-20AA-47F5-B4F5-85BF5E2BC4C2}"/>
              </a:ext>
            </a:extLst>
          </p:cNvPr>
          <p:cNvSpPr/>
          <p:nvPr/>
        </p:nvSpPr>
        <p:spPr>
          <a:xfrm>
            <a:off x="707758" y="0"/>
            <a:ext cx="10776486" cy="4775108"/>
          </a:xfrm>
          <a:custGeom>
            <a:avLst/>
            <a:gdLst>
              <a:gd name="connsiteX0" fmla="*/ 0 w 10776486"/>
              <a:gd name="connsiteY0" fmla="*/ 0 h 4775108"/>
              <a:gd name="connsiteX1" fmla="*/ 10776486 w 10776486"/>
              <a:gd name="connsiteY1" fmla="*/ 0 h 4775108"/>
              <a:gd name="connsiteX2" fmla="*/ 10776486 w 10776486"/>
              <a:gd name="connsiteY2" fmla="*/ 4332983 h 4775108"/>
              <a:gd name="connsiteX3" fmla="*/ 10334361 w 10776486"/>
              <a:gd name="connsiteY3" fmla="*/ 4775108 h 4775108"/>
              <a:gd name="connsiteX4" fmla="*/ 442125 w 10776486"/>
              <a:gd name="connsiteY4" fmla="*/ 4775108 h 4775108"/>
              <a:gd name="connsiteX5" fmla="*/ 0 w 10776486"/>
              <a:gd name="connsiteY5" fmla="*/ 4332983 h 477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6486" h="4775108">
                <a:moveTo>
                  <a:pt x="0" y="0"/>
                </a:moveTo>
                <a:lnTo>
                  <a:pt x="10776486" y="0"/>
                </a:lnTo>
                <a:lnTo>
                  <a:pt x="10776486" y="4332983"/>
                </a:lnTo>
                <a:cubicBezTo>
                  <a:pt x="10776486" y="4577162"/>
                  <a:pt x="10578540" y="4775108"/>
                  <a:pt x="10334361" y="4775108"/>
                </a:cubicBezTo>
                <a:lnTo>
                  <a:pt x="442125" y="4775108"/>
                </a:lnTo>
                <a:cubicBezTo>
                  <a:pt x="197946" y="4775108"/>
                  <a:pt x="0" y="4577162"/>
                  <a:pt x="0" y="4332983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Freeform 42">
            <a:extLst>
              <a:ext uri="{FF2B5EF4-FFF2-40B4-BE49-F238E27FC236}">
                <a16:creationId xmlns:a16="http://schemas.microsoft.com/office/drawing/2014/main" id="{6F3BE96A-3E30-4209-BE28-A39D81D60B24}"/>
              </a:ext>
            </a:extLst>
          </p:cNvPr>
          <p:cNvSpPr/>
          <p:nvPr/>
        </p:nvSpPr>
        <p:spPr>
          <a:xfrm rot="1754024" flipH="1">
            <a:off x="-490796" y="-160085"/>
            <a:ext cx="4827014" cy="3332957"/>
          </a:xfrm>
          <a:custGeom>
            <a:avLst/>
            <a:gdLst>
              <a:gd name="connsiteX0" fmla="*/ 4827014 w 4827014"/>
              <a:gd name="connsiteY0" fmla="*/ 1290950 h 3332957"/>
              <a:gd name="connsiteX1" fmla="*/ 2997951 w 4827014"/>
              <a:gd name="connsiteY1" fmla="*/ 267308 h 3332957"/>
              <a:gd name="connsiteX2" fmla="*/ 2984275 w 4827014"/>
              <a:gd name="connsiteY2" fmla="*/ 272750 h 3332957"/>
              <a:gd name="connsiteX3" fmla="*/ 2763294 w 4827014"/>
              <a:gd name="connsiteY3" fmla="*/ 369318 h 3332957"/>
              <a:gd name="connsiteX4" fmla="*/ 2620015 w 4827014"/>
              <a:gd name="connsiteY4" fmla="*/ 401676 h 3332957"/>
              <a:gd name="connsiteX5" fmla="*/ 1703630 w 4827014"/>
              <a:gd name="connsiteY5" fmla="*/ 125286 h 3332957"/>
              <a:gd name="connsiteX6" fmla="*/ 806648 w 4827014"/>
              <a:gd name="connsiteY6" fmla="*/ 68660 h 3332957"/>
              <a:gd name="connsiteX7" fmla="*/ 60407 w 4827014"/>
              <a:gd name="connsiteY7" fmla="*/ 845248 h 3332957"/>
              <a:gd name="connsiteX8" fmla="*/ 170850 w 4827014"/>
              <a:gd name="connsiteY8" fmla="*/ 2038445 h 3332957"/>
              <a:gd name="connsiteX9" fmla="*/ 1021566 w 4827014"/>
              <a:gd name="connsiteY9" fmla="*/ 2860873 h 3332957"/>
              <a:gd name="connsiteX10" fmla="*/ 2230477 w 4827014"/>
              <a:gd name="connsiteY10" fmla="*/ 3211417 h 3332957"/>
              <a:gd name="connsiteX11" fmla="*/ 3324468 w 4827014"/>
              <a:gd name="connsiteY11" fmla="*/ 3332758 h 3332957"/>
              <a:gd name="connsiteX12" fmla="*/ 3600834 w 4827014"/>
              <a:gd name="connsiteY12" fmla="*/ 3317233 h 3332957"/>
              <a:gd name="connsiteX13" fmla="*/ 3701921 w 4827014"/>
              <a:gd name="connsiteY13" fmla="*/ 3301287 h 333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27014" h="3332957">
                <a:moveTo>
                  <a:pt x="4827014" y="1290950"/>
                </a:moveTo>
                <a:lnTo>
                  <a:pt x="2997951" y="267308"/>
                </a:lnTo>
                <a:lnTo>
                  <a:pt x="2984275" y="272750"/>
                </a:lnTo>
                <a:cubicBezTo>
                  <a:pt x="2910024" y="304096"/>
                  <a:pt x="2836426" y="336623"/>
                  <a:pt x="2763294" y="369318"/>
                </a:cubicBezTo>
                <a:cubicBezTo>
                  <a:pt x="2718520" y="389541"/>
                  <a:pt x="2669268" y="400327"/>
                  <a:pt x="2620015" y="401676"/>
                </a:cubicBezTo>
                <a:cubicBezTo>
                  <a:pt x="2294654" y="425944"/>
                  <a:pt x="1993172" y="262807"/>
                  <a:pt x="1703630" y="125286"/>
                </a:cubicBezTo>
                <a:cubicBezTo>
                  <a:pt x="1414089" y="-12236"/>
                  <a:pt x="1108130" y="-44593"/>
                  <a:pt x="806648" y="68660"/>
                </a:cubicBezTo>
                <a:cubicBezTo>
                  <a:pt x="476810" y="192698"/>
                  <a:pt x="148463" y="533803"/>
                  <a:pt x="60407" y="845248"/>
                </a:cubicBezTo>
                <a:cubicBezTo>
                  <a:pt x="-57499" y="1263203"/>
                  <a:pt x="6678" y="1632623"/>
                  <a:pt x="170850" y="2038445"/>
                </a:cubicBezTo>
                <a:cubicBezTo>
                  <a:pt x="315621" y="2398426"/>
                  <a:pt x="646953" y="2680209"/>
                  <a:pt x="1021566" y="2860873"/>
                </a:cubicBezTo>
                <a:cubicBezTo>
                  <a:pt x="1396179" y="3041538"/>
                  <a:pt x="1814074" y="3134567"/>
                  <a:pt x="2230477" y="3211417"/>
                </a:cubicBezTo>
                <a:cubicBezTo>
                  <a:pt x="2591658" y="3278829"/>
                  <a:pt x="2955824" y="3336804"/>
                  <a:pt x="3324468" y="3332758"/>
                </a:cubicBezTo>
                <a:cubicBezTo>
                  <a:pt x="3416629" y="3331747"/>
                  <a:pt x="3509069" y="3326776"/>
                  <a:pt x="3600834" y="3317233"/>
                </a:cubicBezTo>
                <a:lnTo>
                  <a:pt x="3701921" y="3301287"/>
                </a:ln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C54F31-B227-4DC6-81BB-5A39FEB99CD3}"/>
              </a:ext>
            </a:extLst>
          </p:cNvPr>
          <p:cNvSpPr/>
          <p:nvPr/>
        </p:nvSpPr>
        <p:spPr>
          <a:xfrm>
            <a:off x="1097280" y="4042287"/>
            <a:ext cx="2255520" cy="2031048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C5E4C8-249F-4696-A4E1-4F9FA23F0AA6}"/>
              </a:ext>
            </a:extLst>
          </p:cNvPr>
          <p:cNvSpPr/>
          <p:nvPr/>
        </p:nvSpPr>
        <p:spPr>
          <a:xfrm>
            <a:off x="1821180" y="3638427"/>
            <a:ext cx="807720" cy="807720"/>
          </a:xfrm>
          <a:prstGeom prst="ellipse">
            <a:avLst/>
          </a:prstGeom>
          <a:solidFill>
            <a:srgbClr val="F3C54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EBB33E0-F190-4379-B4CA-4DEC9D0C722F}"/>
              </a:ext>
            </a:extLst>
          </p:cNvPr>
          <p:cNvSpPr/>
          <p:nvPr/>
        </p:nvSpPr>
        <p:spPr>
          <a:xfrm flipH="1">
            <a:off x="1987213" y="3765841"/>
            <a:ext cx="475654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/>
            <a:r>
              <a:rPr lang="en-ID" sz="3600" b="1" i="1" dirty="0">
                <a:solidFill>
                  <a:srgbClr val="FFFFFF"/>
                </a:solidFill>
                <a:cs typeface="+mn-ea"/>
                <a:sym typeface="+mn-lt"/>
              </a:rPr>
              <a:t>A</a:t>
            </a:r>
            <a:endParaRPr lang="en-US" sz="3600" b="1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565B37F5-7F5F-412E-BE3B-F40F95373437}"/>
              </a:ext>
            </a:extLst>
          </p:cNvPr>
          <p:cNvSpPr/>
          <p:nvPr/>
        </p:nvSpPr>
        <p:spPr>
          <a:xfrm>
            <a:off x="3677920" y="4042287"/>
            <a:ext cx="2255520" cy="2031048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3298E83B-0658-4A63-967C-864643F65121}"/>
              </a:ext>
            </a:extLst>
          </p:cNvPr>
          <p:cNvSpPr/>
          <p:nvPr/>
        </p:nvSpPr>
        <p:spPr>
          <a:xfrm>
            <a:off x="4401820" y="3638427"/>
            <a:ext cx="807720" cy="807720"/>
          </a:xfrm>
          <a:prstGeom prst="ellipse">
            <a:avLst/>
          </a:prstGeom>
          <a:solidFill>
            <a:srgbClr val="F3C54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675BBBFA-A8DD-4F49-9815-B5411BB8636D}"/>
              </a:ext>
            </a:extLst>
          </p:cNvPr>
          <p:cNvSpPr/>
          <p:nvPr/>
        </p:nvSpPr>
        <p:spPr>
          <a:xfrm flipH="1">
            <a:off x="4567853" y="3765841"/>
            <a:ext cx="475654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/>
            <a:r>
              <a:rPr lang="en-ID" sz="3600" b="1" i="1" dirty="0">
                <a:solidFill>
                  <a:srgbClr val="FFFFFF"/>
                </a:solidFill>
                <a:cs typeface="+mn-ea"/>
                <a:sym typeface="+mn-lt"/>
              </a:rPr>
              <a:t>B</a:t>
            </a:r>
            <a:endParaRPr lang="en-US" sz="3600" b="1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520E7045-BA24-4802-AB93-C9BB0F2DD11D}"/>
              </a:ext>
            </a:extLst>
          </p:cNvPr>
          <p:cNvSpPr/>
          <p:nvPr/>
        </p:nvSpPr>
        <p:spPr>
          <a:xfrm>
            <a:off x="6258560" y="4042287"/>
            <a:ext cx="2255520" cy="2031048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19">
            <a:extLst>
              <a:ext uri="{FF2B5EF4-FFF2-40B4-BE49-F238E27FC236}">
                <a16:creationId xmlns:a16="http://schemas.microsoft.com/office/drawing/2014/main" id="{4F04D673-1523-49B9-A935-DE4B00A4A421}"/>
              </a:ext>
            </a:extLst>
          </p:cNvPr>
          <p:cNvSpPr/>
          <p:nvPr/>
        </p:nvSpPr>
        <p:spPr>
          <a:xfrm>
            <a:off x="6982460" y="3638427"/>
            <a:ext cx="807720" cy="807720"/>
          </a:xfrm>
          <a:prstGeom prst="ellipse">
            <a:avLst/>
          </a:prstGeom>
          <a:solidFill>
            <a:srgbClr val="F3C54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3BF2477F-3652-42A7-B30F-B86F62EF2EC2}"/>
              </a:ext>
            </a:extLst>
          </p:cNvPr>
          <p:cNvSpPr/>
          <p:nvPr/>
        </p:nvSpPr>
        <p:spPr>
          <a:xfrm flipH="1">
            <a:off x="7148493" y="3765841"/>
            <a:ext cx="475654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/>
            <a:r>
              <a:rPr lang="en-ID" sz="3600" b="1" i="1" dirty="0">
                <a:solidFill>
                  <a:srgbClr val="FFFFFF"/>
                </a:solidFill>
                <a:cs typeface="+mn-ea"/>
                <a:sym typeface="+mn-lt"/>
              </a:rPr>
              <a:t>C</a:t>
            </a:r>
            <a:endParaRPr lang="en-US" sz="3600" b="1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785118E8-A2D5-435F-A296-AEB8665E0B88}"/>
              </a:ext>
            </a:extLst>
          </p:cNvPr>
          <p:cNvSpPr/>
          <p:nvPr/>
        </p:nvSpPr>
        <p:spPr>
          <a:xfrm>
            <a:off x="8839200" y="4042287"/>
            <a:ext cx="2255520" cy="2031048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Oval 24">
            <a:extLst>
              <a:ext uri="{FF2B5EF4-FFF2-40B4-BE49-F238E27FC236}">
                <a16:creationId xmlns:a16="http://schemas.microsoft.com/office/drawing/2014/main" id="{12F4F2D4-00D3-4935-89FF-7BE80D16DD86}"/>
              </a:ext>
            </a:extLst>
          </p:cNvPr>
          <p:cNvSpPr/>
          <p:nvPr/>
        </p:nvSpPr>
        <p:spPr>
          <a:xfrm>
            <a:off x="9563100" y="3638427"/>
            <a:ext cx="807720" cy="807720"/>
          </a:xfrm>
          <a:prstGeom prst="ellipse">
            <a:avLst/>
          </a:prstGeom>
          <a:solidFill>
            <a:srgbClr val="F3C54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8D20788-AB26-4A80-B320-30B15709F5AD}"/>
              </a:ext>
            </a:extLst>
          </p:cNvPr>
          <p:cNvSpPr/>
          <p:nvPr/>
        </p:nvSpPr>
        <p:spPr>
          <a:xfrm flipH="1">
            <a:off x="9729133" y="3765841"/>
            <a:ext cx="475654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/>
            <a:r>
              <a:rPr lang="en-ID" sz="3600" b="1" i="1" dirty="0">
                <a:solidFill>
                  <a:srgbClr val="FFFFFF"/>
                </a:solidFill>
                <a:cs typeface="+mn-ea"/>
                <a:sym typeface="+mn-lt"/>
              </a:rPr>
              <a:t>D</a:t>
            </a:r>
            <a:endParaRPr lang="en-US" sz="3600" b="1" i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Oval 28">
            <a:extLst>
              <a:ext uri="{FF2B5EF4-FFF2-40B4-BE49-F238E27FC236}">
                <a16:creationId xmlns:a16="http://schemas.microsoft.com/office/drawing/2014/main" id="{ABB96770-F44A-48B1-AE84-3C4668C45D4E}"/>
              </a:ext>
            </a:extLst>
          </p:cNvPr>
          <p:cNvSpPr/>
          <p:nvPr/>
        </p:nvSpPr>
        <p:spPr>
          <a:xfrm>
            <a:off x="11147559" y="1622053"/>
            <a:ext cx="673366" cy="673366"/>
          </a:xfrm>
          <a:prstGeom prst="ellipse">
            <a:avLst/>
          </a:prstGeom>
          <a:noFill/>
          <a:ln w="165100" cap="flat" cmpd="sng" algn="ctr">
            <a:solidFill>
              <a:srgbClr val="F3C54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C5A889B-F384-4BF6-AE9A-9CBB51F70E06}"/>
              </a:ext>
            </a:extLst>
          </p:cNvPr>
          <p:cNvSpPr txBox="1"/>
          <p:nvPr/>
        </p:nvSpPr>
        <p:spPr>
          <a:xfrm>
            <a:off x="1445330" y="4722593"/>
            <a:ext cx="1559420" cy="126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6F4B9F5-6F7A-4401-BA20-B17D739CF00C}"/>
              </a:ext>
            </a:extLst>
          </p:cNvPr>
          <p:cNvSpPr txBox="1"/>
          <p:nvPr/>
        </p:nvSpPr>
        <p:spPr>
          <a:xfrm>
            <a:off x="4062975" y="4771571"/>
            <a:ext cx="1559420" cy="126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</a:t>
            </a: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6D9AC04-B7BD-4704-B6CF-EE143A650E6B}"/>
              </a:ext>
            </a:extLst>
          </p:cNvPr>
          <p:cNvSpPr txBox="1"/>
          <p:nvPr/>
        </p:nvSpPr>
        <p:spPr>
          <a:xfrm>
            <a:off x="6630937" y="4748851"/>
            <a:ext cx="1559420" cy="126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</a:t>
            </a: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33F596B-46E9-4EFD-99EB-FD8E3A9883DC}"/>
              </a:ext>
            </a:extLst>
          </p:cNvPr>
          <p:cNvSpPr txBox="1"/>
          <p:nvPr/>
        </p:nvSpPr>
        <p:spPr>
          <a:xfrm>
            <a:off x="9157279" y="4748851"/>
            <a:ext cx="1559420" cy="126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</a:t>
            </a:r>
          </a:p>
        </p:txBody>
      </p:sp>
      <p:grpSp>
        <p:nvGrpSpPr>
          <p:cNvPr id="25" name="Group 49">
            <a:extLst>
              <a:ext uri="{FF2B5EF4-FFF2-40B4-BE49-F238E27FC236}">
                <a16:creationId xmlns:a16="http://schemas.microsoft.com/office/drawing/2014/main" id="{E38E1F5D-594E-4CD7-88A5-3317C38617D8}"/>
              </a:ext>
            </a:extLst>
          </p:cNvPr>
          <p:cNvGrpSpPr/>
          <p:nvPr/>
        </p:nvGrpSpPr>
        <p:grpSpPr>
          <a:xfrm>
            <a:off x="2292908" y="1455142"/>
            <a:ext cx="711842" cy="714974"/>
            <a:chOff x="8440738" y="3248025"/>
            <a:chExt cx="360363" cy="361950"/>
          </a:xfrm>
          <a:solidFill>
            <a:srgbClr val="FFFFFF"/>
          </a:solidFill>
        </p:grpSpPr>
        <p:sp>
          <p:nvSpPr>
            <p:cNvPr id="26" name="Freeform 192">
              <a:extLst>
                <a:ext uri="{FF2B5EF4-FFF2-40B4-BE49-F238E27FC236}">
                  <a16:creationId xmlns:a16="http://schemas.microsoft.com/office/drawing/2014/main" id="{9BA33897-992B-4468-BD6C-AA671DE747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3489325"/>
              <a:ext cx="360363" cy="120650"/>
            </a:xfrm>
            <a:custGeom>
              <a:avLst/>
              <a:gdLst>
                <a:gd name="T0" fmla="*/ 94 w 96"/>
                <a:gd name="T1" fmla="*/ 28 h 32"/>
                <a:gd name="T2" fmla="*/ 88 w 96"/>
                <a:gd name="T3" fmla="*/ 28 h 32"/>
                <a:gd name="T4" fmla="*/ 88 w 96"/>
                <a:gd name="T5" fmla="*/ 4 h 32"/>
                <a:gd name="T6" fmla="*/ 94 w 96"/>
                <a:gd name="T7" fmla="*/ 4 h 32"/>
                <a:gd name="T8" fmla="*/ 96 w 96"/>
                <a:gd name="T9" fmla="*/ 2 h 32"/>
                <a:gd name="T10" fmla="*/ 94 w 96"/>
                <a:gd name="T11" fmla="*/ 0 h 32"/>
                <a:gd name="T12" fmla="*/ 2 w 96"/>
                <a:gd name="T13" fmla="*/ 0 h 32"/>
                <a:gd name="T14" fmla="*/ 0 w 96"/>
                <a:gd name="T15" fmla="*/ 2 h 32"/>
                <a:gd name="T16" fmla="*/ 2 w 96"/>
                <a:gd name="T17" fmla="*/ 4 h 32"/>
                <a:gd name="T18" fmla="*/ 8 w 96"/>
                <a:gd name="T19" fmla="*/ 4 h 32"/>
                <a:gd name="T20" fmla="*/ 8 w 96"/>
                <a:gd name="T21" fmla="*/ 28 h 32"/>
                <a:gd name="T22" fmla="*/ 2 w 96"/>
                <a:gd name="T23" fmla="*/ 28 h 32"/>
                <a:gd name="T24" fmla="*/ 0 w 96"/>
                <a:gd name="T25" fmla="*/ 30 h 32"/>
                <a:gd name="T26" fmla="*/ 2 w 96"/>
                <a:gd name="T27" fmla="*/ 32 h 32"/>
                <a:gd name="T28" fmla="*/ 94 w 96"/>
                <a:gd name="T29" fmla="*/ 32 h 32"/>
                <a:gd name="T30" fmla="*/ 96 w 96"/>
                <a:gd name="T31" fmla="*/ 30 h 32"/>
                <a:gd name="T32" fmla="*/ 94 w 96"/>
                <a:gd name="T33" fmla="*/ 28 h 32"/>
                <a:gd name="T34" fmla="*/ 26 w 96"/>
                <a:gd name="T35" fmla="*/ 20 h 32"/>
                <a:gd name="T36" fmla="*/ 24 w 96"/>
                <a:gd name="T37" fmla="*/ 22 h 32"/>
                <a:gd name="T38" fmla="*/ 22 w 96"/>
                <a:gd name="T39" fmla="*/ 20 h 32"/>
                <a:gd name="T40" fmla="*/ 22 w 96"/>
                <a:gd name="T41" fmla="*/ 10 h 32"/>
                <a:gd name="T42" fmla="*/ 24 w 96"/>
                <a:gd name="T43" fmla="*/ 8 h 32"/>
                <a:gd name="T44" fmla="*/ 26 w 96"/>
                <a:gd name="T45" fmla="*/ 10 h 32"/>
                <a:gd name="T46" fmla="*/ 26 w 96"/>
                <a:gd name="T47" fmla="*/ 20 h 32"/>
                <a:gd name="T48" fmla="*/ 42 w 96"/>
                <a:gd name="T49" fmla="*/ 20 h 32"/>
                <a:gd name="T50" fmla="*/ 40 w 96"/>
                <a:gd name="T51" fmla="*/ 22 h 32"/>
                <a:gd name="T52" fmla="*/ 38 w 96"/>
                <a:gd name="T53" fmla="*/ 20 h 32"/>
                <a:gd name="T54" fmla="*/ 38 w 96"/>
                <a:gd name="T55" fmla="*/ 10 h 32"/>
                <a:gd name="T56" fmla="*/ 40 w 96"/>
                <a:gd name="T57" fmla="*/ 8 h 32"/>
                <a:gd name="T58" fmla="*/ 42 w 96"/>
                <a:gd name="T59" fmla="*/ 10 h 32"/>
                <a:gd name="T60" fmla="*/ 42 w 96"/>
                <a:gd name="T61" fmla="*/ 20 h 32"/>
                <a:gd name="T62" fmla="*/ 58 w 96"/>
                <a:gd name="T63" fmla="*/ 20 h 32"/>
                <a:gd name="T64" fmla="*/ 56 w 96"/>
                <a:gd name="T65" fmla="*/ 22 h 32"/>
                <a:gd name="T66" fmla="*/ 54 w 96"/>
                <a:gd name="T67" fmla="*/ 20 h 32"/>
                <a:gd name="T68" fmla="*/ 54 w 96"/>
                <a:gd name="T69" fmla="*/ 10 h 32"/>
                <a:gd name="T70" fmla="*/ 56 w 96"/>
                <a:gd name="T71" fmla="*/ 8 h 32"/>
                <a:gd name="T72" fmla="*/ 58 w 96"/>
                <a:gd name="T73" fmla="*/ 10 h 32"/>
                <a:gd name="T74" fmla="*/ 58 w 96"/>
                <a:gd name="T75" fmla="*/ 20 h 32"/>
                <a:gd name="T76" fmla="*/ 74 w 96"/>
                <a:gd name="T77" fmla="*/ 20 h 32"/>
                <a:gd name="T78" fmla="*/ 72 w 96"/>
                <a:gd name="T79" fmla="*/ 22 h 32"/>
                <a:gd name="T80" fmla="*/ 70 w 96"/>
                <a:gd name="T81" fmla="*/ 20 h 32"/>
                <a:gd name="T82" fmla="*/ 70 w 96"/>
                <a:gd name="T83" fmla="*/ 10 h 32"/>
                <a:gd name="T84" fmla="*/ 72 w 96"/>
                <a:gd name="T85" fmla="*/ 8 h 32"/>
                <a:gd name="T86" fmla="*/ 74 w 96"/>
                <a:gd name="T87" fmla="*/ 10 h 32"/>
                <a:gd name="T88" fmla="*/ 74 w 96"/>
                <a:gd name="T8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" h="32">
                  <a:moveTo>
                    <a:pt x="94" y="28"/>
                  </a:moveTo>
                  <a:cubicBezTo>
                    <a:pt x="88" y="28"/>
                    <a:pt x="88" y="28"/>
                    <a:pt x="88" y="28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9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5" y="32"/>
                    <a:pt x="96" y="31"/>
                    <a:pt x="96" y="30"/>
                  </a:cubicBezTo>
                  <a:cubicBezTo>
                    <a:pt x="96" y="29"/>
                    <a:pt x="95" y="28"/>
                    <a:pt x="94" y="28"/>
                  </a:cubicBezTo>
                  <a:close/>
                  <a:moveTo>
                    <a:pt x="26" y="20"/>
                  </a:moveTo>
                  <a:cubicBezTo>
                    <a:pt x="26" y="21"/>
                    <a:pt x="25" y="22"/>
                    <a:pt x="24" y="22"/>
                  </a:cubicBezTo>
                  <a:cubicBezTo>
                    <a:pt x="23" y="22"/>
                    <a:pt x="22" y="21"/>
                    <a:pt x="22" y="2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3" y="8"/>
                    <a:pt x="24" y="8"/>
                  </a:cubicBezTo>
                  <a:cubicBezTo>
                    <a:pt x="25" y="8"/>
                    <a:pt x="26" y="9"/>
                    <a:pt x="26" y="10"/>
                  </a:cubicBezTo>
                  <a:lnTo>
                    <a:pt x="26" y="20"/>
                  </a:lnTo>
                  <a:close/>
                  <a:moveTo>
                    <a:pt x="42" y="20"/>
                  </a:moveTo>
                  <a:cubicBezTo>
                    <a:pt x="42" y="21"/>
                    <a:pt x="41" y="22"/>
                    <a:pt x="40" y="22"/>
                  </a:cubicBezTo>
                  <a:cubicBezTo>
                    <a:pt x="39" y="22"/>
                    <a:pt x="38" y="21"/>
                    <a:pt x="38" y="2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9"/>
                    <a:pt x="39" y="8"/>
                    <a:pt x="40" y="8"/>
                  </a:cubicBezTo>
                  <a:cubicBezTo>
                    <a:pt x="41" y="8"/>
                    <a:pt x="42" y="9"/>
                    <a:pt x="42" y="10"/>
                  </a:cubicBezTo>
                  <a:lnTo>
                    <a:pt x="42" y="20"/>
                  </a:lnTo>
                  <a:close/>
                  <a:moveTo>
                    <a:pt x="58" y="20"/>
                  </a:moveTo>
                  <a:cubicBezTo>
                    <a:pt x="58" y="21"/>
                    <a:pt x="57" y="22"/>
                    <a:pt x="56" y="22"/>
                  </a:cubicBezTo>
                  <a:cubicBezTo>
                    <a:pt x="55" y="22"/>
                    <a:pt x="54" y="21"/>
                    <a:pt x="54" y="2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9"/>
                    <a:pt x="55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20"/>
                  </a:lnTo>
                  <a:close/>
                  <a:moveTo>
                    <a:pt x="74" y="20"/>
                  </a:moveTo>
                  <a:cubicBezTo>
                    <a:pt x="74" y="21"/>
                    <a:pt x="73" y="22"/>
                    <a:pt x="72" y="22"/>
                  </a:cubicBezTo>
                  <a:cubicBezTo>
                    <a:pt x="71" y="22"/>
                    <a:pt x="70" y="21"/>
                    <a:pt x="70" y="2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9"/>
                    <a:pt x="71" y="8"/>
                    <a:pt x="72" y="8"/>
                  </a:cubicBezTo>
                  <a:cubicBezTo>
                    <a:pt x="73" y="8"/>
                    <a:pt x="74" y="9"/>
                    <a:pt x="74" y="10"/>
                  </a:cubicBezTo>
                  <a:lnTo>
                    <a:pt x="7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193">
              <a:extLst>
                <a:ext uri="{FF2B5EF4-FFF2-40B4-BE49-F238E27FC236}">
                  <a16:creationId xmlns:a16="http://schemas.microsoft.com/office/drawing/2014/main" id="{EB5D2722-1D39-4BDB-9214-EDA09179E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6463" y="3248025"/>
              <a:ext cx="187325" cy="120650"/>
            </a:xfrm>
            <a:custGeom>
              <a:avLst/>
              <a:gdLst>
                <a:gd name="T0" fmla="*/ 50 w 50"/>
                <a:gd name="T1" fmla="*/ 32 h 32"/>
                <a:gd name="T2" fmla="*/ 27 w 50"/>
                <a:gd name="T3" fmla="*/ 12 h 32"/>
                <a:gd name="T4" fmla="*/ 27 w 50"/>
                <a:gd name="T5" fmla="*/ 2 h 32"/>
                <a:gd name="T6" fmla="*/ 25 w 50"/>
                <a:gd name="T7" fmla="*/ 0 h 32"/>
                <a:gd name="T8" fmla="*/ 23 w 50"/>
                <a:gd name="T9" fmla="*/ 2 h 32"/>
                <a:gd name="T10" fmla="*/ 23 w 50"/>
                <a:gd name="T11" fmla="*/ 12 h 32"/>
                <a:gd name="T12" fmla="*/ 0 w 50"/>
                <a:gd name="T13" fmla="*/ 32 h 32"/>
                <a:gd name="T14" fmla="*/ 50 w 5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32">
                  <a:moveTo>
                    <a:pt x="50" y="32"/>
                  </a:moveTo>
                  <a:cubicBezTo>
                    <a:pt x="48" y="21"/>
                    <a:pt x="38" y="13"/>
                    <a:pt x="27" y="1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2" y="13"/>
                    <a:pt x="2" y="21"/>
                    <a:pt x="0" y="32"/>
                  </a:cubicBezTo>
                  <a:lnTo>
                    <a:pt x="5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194">
              <a:extLst>
                <a:ext uri="{FF2B5EF4-FFF2-40B4-BE49-F238E27FC236}">
                  <a16:creationId xmlns:a16="http://schemas.microsoft.com/office/drawing/2014/main" id="{720E4DD3-7323-4553-92CD-BCEEF8E71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5188" y="3384550"/>
              <a:ext cx="269875" cy="90488"/>
            </a:xfrm>
            <a:custGeom>
              <a:avLst/>
              <a:gdLst>
                <a:gd name="T0" fmla="*/ 2 w 72"/>
                <a:gd name="T1" fmla="*/ 4 h 24"/>
                <a:gd name="T2" fmla="*/ 12 w 72"/>
                <a:gd name="T3" fmla="*/ 4 h 24"/>
                <a:gd name="T4" fmla="*/ 12 w 72"/>
                <a:gd name="T5" fmla="*/ 24 h 24"/>
                <a:gd name="T6" fmla="*/ 60 w 72"/>
                <a:gd name="T7" fmla="*/ 24 h 24"/>
                <a:gd name="T8" fmla="*/ 60 w 72"/>
                <a:gd name="T9" fmla="*/ 4 h 24"/>
                <a:gd name="T10" fmla="*/ 70 w 72"/>
                <a:gd name="T11" fmla="*/ 4 h 24"/>
                <a:gd name="T12" fmla="*/ 72 w 72"/>
                <a:gd name="T13" fmla="*/ 2 h 24"/>
                <a:gd name="T14" fmla="*/ 70 w 72"/>
                <a:gd name="T15" fmla="*/ 0 h 24"/>
                <a:gd name="T16" fmla="*/ 68 w 72"/>
                <a:gd name="T17" fmla="*/ 0 h 24"/>
                <a:gd name="T18" fmla="*/ 2 w 72"/>
                <a:gd name="T19" fmla="*/ 0 h 24"/>
                <a:gd name="T20" fmla="*/ 0 w 72"/>
                <a:gd name="T21" fmla="*/ 2 h 24"/>
                <a:gd name="T22" fmla="*/ 2 w 72"/>
                <a:gd name="T23" fmla="*/ 4 h 24"/>
                <a:gd name="T24" fmla="*/ 42 w 72"/>
                <a:gd name="T25" fmla="*/ 8 h 24"/>
                <a:gd name="T26" fmla="*/ 44 w 72"/>
                <a:gd name="T27" fmla="*/ 6 h 24"/>
                <a:gd name="T28" fmla="*/ 46 w 72"/>
                <a:gd name="T29" fmla="*/ 8 h 24"/>
                <a:gd name="T30" fmla="*/ 46 w 72"/>
                <a:gd name="T31" fmla="*/ 18 h 24"/>
                <a:gd name="T32" fmla="*/ 44 w 72"/>
                <a:gd name="T33" fmla="*/ 20 h 24"/>
                <a:gd name="T34" fmla="*/ 42 w 72"/>
                <a:gd name="T35" fmla="*/ 18 h 24"/>
                <a:gd name="T36" fmla="*/ 42 w 72"/>
                <a:gd name="T37" fmla="*/ 8 h 24"/>
                <a:gd name="T38" fmla="*/ 26 w 72"/>
                <a:gd name="T39" fmla="*/ 8 h 24"/>
                <a:gd name="T40" fmla="*/ 28 w 72"/>
                <a:gd name="T41" fmla="*/ 6 h 24"/>
                <a:gd name="T42" fmla="*/ 30 w 72"/>
                <a:gd name="T43" fmla="*/ 8 h 24"/>
                <a:gd name="T44" fmla="*/ 30 w 72"/>
                <a:gd name="T45" fmla="*/ 18 h 24"/>
                <a:gd name="T46" fmla="*/ 28 w 72"/>
                <a:gd name="T47" fmla="*/ 20 h 24"/>
                <a:gd name="T48" fmla="*/ 26 w 72"/>
                <a:gd name="T49" fmla="*/ 18 h 24"/>
                <a:gd name="T50" fmla="*/ 26 w 72"/>
                <a:gd name="T5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24">
                  <a:moveTo>
                    <a:pt x="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1" y="4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  <a:moveTo>
                    <a:pt x="42" y="8"/>
                  </a:moveTo>
                  <a:cubicBezTo>
                    <a:pt x="42" y="7"/>
                    <a:pt x="43" y="6"/>
                    <a:pt x="44" y="6"/>
                  </a:cubicBezTo>
                  <a:cubicBezTo>
                    <a:pt x="45" y="6"/>
                    <a:pt x="46" y="7"/>
                    <a:pt x="46" y="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5" y="20"/>
                    <a:pt x="44" y="20"/>
                  </a:cubicBezTo>
                  <a:cubicBezTo>
                    <a:pt x="43" y="20"/>
                    <a:pt x="42" y="19"/>
                    <a:pt x="42" y="18"/>
                  </a:cubicBezTo>
                  <a:lnTo>
                    <a:pt x="42" y="8"/>
                  </a:lnTo>
                  <a:close/>
                  <a:moveTo>
                    <a:pt x="26" y="8"/>
                  </a:moveTo>
                  <a:cubicBezTo>
                    <a:pt x="26" y="7"/>
                    <a:pt x="27" y="6"/>
                    <a:pt x="28" y="6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29" y="20"/>
                    <a:pt x="28" y="20"/>
                  </a:cubicBezTo>
                  <a:cubicBezTo>
                    <a:pt x="27" y="20"/>
                    <a:pt x="26" y="19"/>
                    <a:pt x="26" y="18"/>
                  </a:cubicBezTo>
                  <a:lnTo>
                    <a:pt x="2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iSḻîḑè">
            <a:extLst>
              <a:ext uri="{FF2B5EF4-FFF2-40B4-BE49-F238E27FC236}">
                <a16:creationId xmlns:a16="http://schemas.microsoft.com/office/drawing/2014/main" id="{AB80E9CA-C2C9-4DBA-81B6-F72F11329917}"/>
              </a:ext>
            </a:extLst>
          </p:cNvPr>
          <p:cNvSpPr/>
          <p:nvPr/>
        </p:nvSpPr>
        <p:spPr>
          <a:xfrm>
            <a:off x="5209540" y="1174124"/>
            <a:ext cx="1938953" cy="454316"/>
          </a:xfrm>
          <a:prstGeom prst="flowChartAlternateProcess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50E44F8-5371-42AB-91AE-688B79F229EB}"/>
              </a:ext>
            </a:extLst>
          </p:cNvPr>
          <p:cNvSpPr txBox="1"/>
          <p:nvPr/>
        </p:nvSpPr>
        <p:spPr>
          <a:xfrm>
            <a:off x="5475141" y="1247393"/>
            <a:ext cx="1472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6B1CD69-D136-4DFE-886D-79CCB81CD29C}"/>
              </a:ext>
            </a:extLst>
          </p:cNvPr>
          <p:cNvSpPr txBox="1"/>
          <p:nvPr/>
        </p:nvSpPr>
        <p:spPr>
          <a:xfrm>
            <a:off x="5194557" y="1862475"/>
            <a:ext cx="2036222" cy="1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 portals with</a:t>
            </a:r>
          </a:p>
        </p:txBody>
      </p:sp>
      <p:sp>
        <p:nvSpPr>
          <p:cNvPr id="32" name="iSḻîḑè">
            <a:extLst>
              <a:ext uri="{FF2B5EF4-FFF2-40B4-BE49-F238E27FC236}">
                <a16:creationId xmlns:a16="http://schemas.microsoft.com/office/drawing/2014/main" id="{B7E19FE2-CDF2-4843-A5C2-1F6E042D75EF}"/>
              </a:ext>
            </a:extLst>
          </p:cNvPr>
          <p:cNvSpPr/>
          <p:nvPr/>
        </p:nvSpPr>
        <p:spPr>
          <a:xfrm>
            <a:off x="7877853" y="1126477"/>
            <a:ext cx="1938953" cy="454316"/>
          </a:xfrm>
          <a:prstGeom prst="flowChartAlternateProcess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ED942DA-C470-43D4-A9A4-2AAEE85603CF}"/>
              </a:ext>
            </a:extLst>
          </p:cNvPr>
          <p:cNvSpPr txBox="1"/>
          <p:nvPr/>
        </p:nvSpPr>
        <p:spPr>
          <a:xfrm>
            <a:off x="8143454" y="1199746"/>
            <a:ext cx="1472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F181EDC-55AB-48CD-83DD-53860986A163}"/>
              </a:ext>
            </a:extLst>
          </p:cNvPr>
          <p:cNvSpPr txBox="1"/>
          <p:nvPr/>
        </p:nvSpPr>
        <p:spPr>
          <a:xfrm>
            <a:off x="7862870" y="1814828"/>
            <a:ext cx="2036222" cy="1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 portals with</a:t>
            </a:r>
          </a:p>
        </p:txBody>
      </p:sp>
    </p:spTree>
    <p:extLst>
      <p:ext uri="{BB962C8B-B14F-4D97-AF65-F5344CB8AC3E}">
        <p14:creationId xmlns:p14="http://schemas.microsoft.com/office/powerpoint/2010/main" val="12881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30" grpId="0"/>
      <p:bldP spid="31" grpId="0" animBg="1"/>
      <p:bldP spid="33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8">
            <a:extLst>
              <a:ext uri="{FF2B5EF4-FFF2-40B4-BE49-F238E27FC236}">
                <a16:creationId xmlns:a16="http://schemas.microsoft.com/office/drawing/2014/main" id="{1272E59E-9F58-412E-B491-494E9A4AC06F}"/>
              </a:ext>
            </a:extLst>
          </p:cNvPr>
          <p:cNvSpPr/>
          <p:nvPr/>
        </p:nvSpPr>
        <p:spPr>
          <a:xfrm rot="20369329" flipH="1">
            <a:off x="10249348" y="1290869"/>
            <a:ext cx="2339187" cy="1845760"/>
          </a:xfrm>
          <a:custGeom>
            <a:avLst/>
            <a:gdLst>
              <a:gd name="connsiteX0" fmla="*/ 0 w 2339187"/>
              <a:gd name="connsiteY0" fmla="*/ 2800 h 1845760"/>
              <a:gd name="connsiteX1" fmla="*/ 666897 w 2339187"/>
              <a:gd name="connsiteY1" fmla="*/ 1785435 h 1845760"/>
              <a:gd name="connsiteX2" fmla="*/ 924723 w 2339187"/>
              <a:gd name="connsiteY2" fmla="*/ 1826875 h 1845760"/>
              <a:gd name="connsiteX3" fmla="*/ 1229462 w 2339187"/>
              <a:gd name="connsiteY3" fmla="*/ 1845650 h 1845760"/>
              <a:gd name="connsiteX4" fmla="*/ 1815983 w 2339187"/>
              <a:gd name="connsiteY4" fmla="*/ 1711883 h 1845760"/>
              <a:gd name="connsiteX5" fmla="*/ 2337978 w 2339187"/>
              <a:gd name="connsiteY5" fmla="*/ 828572 h 1845760"/>
              <a:gd name="connsiteX6" fmla="*/ 2275108 w 2339187"/>
              <a:gd name="connsiteY6" fmla="*/ 414566 h 1845760"/>
              <a:gd name="connsiteX7" fmla="*/ 1991360 w 2339187"/>
              <a:gd name="connsiteY7" fmla="*/ 90985 h 1845760"/>
              <a:gd name="connsiteX8" fmla="*/ 1423866 w 2339187"/>
              <a:gd name="connsiteY8" fmla="*/ 25969 h 1845760"/>
              <a:gd name="connsiteX9" fmla="*/ 918416 w 2339187"/>
              <a:gd name="connsiteY9" fmla="*/ 203080 h 1845760"/>
              <a:gd name="connsiteX10" fmla="*/ 838999 w 2339187"/>
              <a:gd name="connsiteY10" fmla="*/ 221015 h 1845760"/>
              <a:gd name="connsiteX11" fmla="*/ 331068 w 2339187"/>
              <a:gd name="connsiteY11" fmla="*/ 67818 h 1845760"/>
              <a:gd name="connsiteX12" fmla="*/ 84961 w 2339187"/>
              <a:gd name="connsiteY12" fmla="*/ 0 h 184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9187" h="1845760">
                <a:moveTo>
                  <a:pt x="0" y="2800"/>
                </a:moveTo>
                <a:lnTo>
                  <a:pt x="666897" y="1785435"/>
                </a:lnTo>
                <a:lnTo>
                  <a:pt x="924723" y="1826875"/>
                </a:lnTo>
                <a:cubicBezTo>
                  <a:pt x="1025751" y="1839298"/>
                  <a:pt x="1127296" y="1846772"/>
                  <a:pt x="1229462" y="1845650"/>
                </a:cubicBezTo>
                <a:cubicBezTo>
                  <a:pt x="1433793" y="1843409"/>
                  <a:pt x="1640606" y="1806044"/>
                  <a:pt x="1815983" y="1711883"/>
                </a:cubicBezTo>
                <a:cubicBezTo>
                  <a:pt x="2146883" y="1534026"/>
                  <a:pt x="2318951" y="1176068"/>
                  <a:pt x="2337978" y="828572"/>
                </a:cubicBezTo>
                <a:cubicBezTo>
                  <a:pt x="2343769" y="688079"/>
                  <a:pt x="2329705" y="546092"/>
                  <a:pt x="2275108" y="414566"/>
                </a:cubicBezTo>
                <a:cubicBezTo>
                  <a:pt x="2220508" y="283042"/>
                  <a:pt x="2123720" y="164220"/>
                  <a:pt x="1991360" y="90985"/>
                </a:cubicBezTo>
                <a:cubicBezTo>
                  <a:pt x="1824255" y="-186"/>
                  <a:pt x="1614961" y="-9901"/>
                  <a:pt x="1423866" y="25969"/>
                </a:cubicBezTo>
                <a:cubicBezTo>
                  <a:pt x="1246835" y="59598"/>
                  <a:pt x="1080557" y="130592"/>
                  <a:pt x="918416" y="203080"/>
                </a:cubicBezTo>
                <a:cubicBezTo>
                  <a:pt x="893598" y="214289"/>
                  <a:pt x="866299" y="220268"/>
                  <a:pt x="838999" y="221015"/>
                </a:cubicBezTo>
                <a:cubicBezTo>
                  <a:pt x="658659" y="234467"/>
                  <a:pt x="491553" y="144043"/>
                  <a:pt x="331068" y="67818"/>
                </a:cubicBezTo>
                <a:cubicBezTo>
                  <a:pt x="250824" y="29706"/>
                  <a:pt x="168306" y="6166"/>
                  <a:pt x="84961" y="0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Freeform 46">
            <a:extLst>
              <a:ext uri="{FF2B5EF4-FFF2-40B4-BE49-F238E27FC236}">
                <a16:creationId xmlns:a16="http://schemas.microsoft.com/office/drawing/2014/main" id="{C41A980A-1E47-4888-948A-6C81ADC346C9}"/>
              </a:ext>
            </a:extLst>
          </p:cNvPr>
          <p:cNvSpPr/>
          <p:nvPr/>
        </p:nvSpPr>
        <p:spPr>
          <a:xfrm>
            <a:off x="5429250" y="1736911"/>
            <a:ext cx="6762750" cy="4449489"/>
          </a:xfrm>
          <a:custGeom>
            <a:avLst/>
            <a:gdLst>
              <a:gd name="connsiteX0" fmla="*/ 741596 w 6762750"/>
              <a:gd name="connsiteY0" fmla="*/ 0 h 4449489"/>
              <a:gd name="connsiteX1" fmla="*/ 6762750 w 6762750"/>
              <a:gd name="connsiteY1" fmla="*/ 0 h 4449489"/>
              <a:gd name="connsiteX2" fmla="*/ 6762750 w 6762750"/>
              <a:gd name="connsiteY2" fmla="*/ 4449489 h 4449489"/>
              <a:gd name="connsiteX3" fmla="*/ 741596 w 6762750"/>
              <a:gd name="connsiteY3" fmla="*/ 4449489 h 4449489"/>
              <a:gd name="connsiteX4" fmla="*/ 0 w 6762750"/>
              <a:gd name="connsiteY4" fmla="*/ 3707893 h 4449489"/>
              <a:gd name="connsiteX5" fmla="*/ 0 w 6762750"/>
              <a:gd name="connsiteY5" fmla="*/ 741596 h 4449489"/>
              <a:gd name="connsiteX6" fmla="*/ 741596 w 6762750"/>
              <a:gd name="connsiteY6" fmla="*/ 0 h 444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2750" h="4449489">
                <a:moveTo>
                  <a:pt x="741596" y="0"/>
                </a:moveTo>
                <a:lnTo>
                  <a:pt x="6762750" y="0"/>
                </a:lnTo>
                <a:lnTo>
                  <a:pt x="6762750" y="4449489"/>
                </a:lnTo>
                <a:lnTo>
                  <a:pt x="741596" y="4449489"/>
                </a:lnTo>
                <a:cubicBezTo>
                  <a:pt x="332024" y="4449489"/>
                  <a:pt x="0" y="4117465"/>
                  <a:pt x="0" y="3707893"/>
                </a:cubicBezTo>
                <a:lnTo>
                  <a:pt x="0" y="741596"/>
                </a:lnTo>
                <a:cubicBezTo>
                  <a:pt x="0" y="332024"/>
                  <a:pt x="332024" y="0"/>
                  <a:pt x="741596" y="0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D8EAF47D-A0EF-4CFA-9C7C-5C0BDCF6083C}"/>
              </a:ext>
            </a:extLst>
          </p:cNvPr>
          <p:cNvSpPr/>
          <p:nvPr/>
        </p:nvSpPr>
        <p:spPr>
          <a:xfrm>
            <a:off x="6287813" y="2180456"/>
            <a:ext cx="3318210" cy="781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2AFF9186-8792-4B0C-93BE-E3C3953C4222}"/>
              </a:ext>
            </a:extLst>
          </p:cNvPr>
          <p:cNvSpPr/>
          <p:nvPr/>
        </p:nvSpPr>
        <p:spPr>
          <a:xfrm>
            <a:off x="6287813" y="2180457"/>
            <a:ext cx="781050" cy="78105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C7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5E56A90-88F2-49F1-AB8E-291EFB1855DD}"/>
              </a:ext>
            </a:extLst>
          </p:cNvPr>
          <p:cNvSpPr/>
          <p:nvPr/>
        </p:nvSpPr>
        <p:spPr>
          <a:xfrm flipH="1">
            <a:off x="6440511" y="2296153"/>
            <a:ext cx="47565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/>
            <a:r>
              <a:rPr lang="en-ID" sz="3200" b="1" i="1" dirty="0">
                <a:solidFill>
                  <a:srgbClr val="3C70F4"/>
                </a:solidFill>
                <a:cs typeface="+mn-ea"/>
                <a:sym typeface="+mn-lt"/>
              </a:rPr>
              <a:t>A.</a:t>
            </a:r>
            <a:endParaRPr lang="en-US" sz="3200" b="1" i="1" dirty="0">
              <a:solidFill>
                <a:srgbClr val="3C70F4"/>
              </a:solidFill>
              <a:cs typeface="+mn-ea"/>
              <a:sym typeface="+mn-lt"/>
            </a:endParaRP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CB02A1F5-14AE-43C8-8837-DE35A6559154}"/>
              </a:ext>
            </a:extLst>
          </p:cNvPr>
          <p:cNvSpPr/>
          <p:nvPr/>
        </p:nvSpPr>
        <p:spPr>
          <a:xfrm>
            <a:off x="6287813" y="3127892"/>
            <a:ext cx="3318210" cy="781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85A29078-BA4B-4812-9EDF-1EDBBD7A97ED}"/>
              </a:ext>
            </a:extLst>
          </p:cNvPr>
          <p:cNvSpPr/>
          <p:nvPr/>
        </p:nvSpPr>
        <p:spPr>
          <a:xfrm>
            <a:off x="6287813" y="3127893"/>
            <a:ext cx="781050" cy="78105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C7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EEC56C45-1D07-4E55-B523-950D801AC93A}"/>
              </a:ext>
            </a:extLst>
          </p:cNvPr>
          <p:cNvSpPr/>
          <p:nvPr/>
        </p:nvSpPr>
        <p:spPr>
          <a:xfrm flipH="1">
            <a:off x="6440511" y="3243589"/>
            <a:ext cx="47565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/>
            <a:r>
              <a:rPr lang="en-ID" sz="3200" b="1" i="1" dirty="0">
                <a:solidFill>
                  <a:srgbClr val="3C70F4"/>
                </a:solidFill>
                <a:cs typeface="+mn-ea"/>
                <a:sym typeface="+mn-lt"/>
              </a:rPr>
              <a:t>B.</a:t>
            </a:r>
            <a:endParaRPr lang="en-US" sz="3200" b="1" i="1" dirty="0">
              <a:solidFill>
                <a:srgbClr val="3C70F4"/>
              </a:solidFill>
              <a:cs typeface="+mn-ea"/>
              <a:sym typeface="+mn-lt"/>
            </a:endParaRPr>
          </a:p>
        </p:txBody>
      </p:sp>
      <p:sp>
        <p:nvSpPr>
          <p:cNvPr id="13" name="Rounded Rectangle 24">
            <a:extLst>
              <a:ext uri="{FF2B5EF4-FFF2-40B4-BE49-F238E27FC236}">
                <a16:creationId xmlns:a16="http://schemas.microsoft.com/office/drawing/2014/main" id="{B63E37A1-9A92-49F1-AE1C-659BB9DDC315}"/>
              </a:ext>
            </a:extLst>
          </p:cNvPr>
          <p:cNvSpPr/>
          <p:nvPr/>
        </p:nvSpPr>
        <p:spPr>
          <a:xfrm>
            <a:off x="6287813" y="4075328"/>
            <a:ext cx="3318210" cy="781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Oval 25">
            <a:extLst>
              <a:ext uri="{FF2B5EF4-FFF2-40B4-BE49-F238E27FC236}">
                <a16:creationId xmlns:a16="http://schemas.microsoft.com/office/drawing/2014/main" id="{9259D732-F033-4A68-AEA4-7B7420049A47}"/>
              </a:ext>
            </a:extLst>
          </p:cNvPr>
          <p:cNvSpPr/>
          <p:nvPr/>
        </p:nvSpPr>
        <p:spPr>
          <a:xfrm>
            <a:off x="6287813" y="4075329"/>
            <a:ext cx="781050" cy="78105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C7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26">
            <a:extLst>
              <a:ext uri="{FF2B5EF4-FFF2-40B4-BE49-F238E27FC236}">
                <a16:creationId xmlns:a16="http://schemas.microsoft.com/office/drawing/2014/main" id="{31DF11C9-0A1A-43FC-A857-35002D398AF4}"/>
              </a:ext>
            </a:extLst>
          </p:cNvPr>
          <p:cNvSpPr/>
          <p:nvPr/>
        </p:nvSpPr>
        <p:spPr>
          <a:xfrm flipH="1">
            <a:off x="6440511" y="4191025"/>
            <a:ext cx="47565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/>
            <a:r>
              <a:rPr lang="en-ID" sz="3200" b="1" i="1" dirty="0">
                <a:solidFill>
                  <a:srgbClr val="3C70F4"/>
                </a:solidFill>
                <a:cs typeface="+mn-ea"/>
                <a:sym typeface="+mn-lt"/>
              </a:rPr>
              <a:t>C.</a:t>
            </a:r>
            <a:endParaRPr lang="en-US" sz="3200" b="1" i="1" dirty="0">
              <a:solidFill>
                <a:srgbClr val="3C70F4"/>
              </a:solidFill>
              <a:cs typeface="+mn-ea"/>
              <a:sym typeface="+mn-lt"/>
            </a:endParaRP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80A3AB00-BA22-48C5-879F-E11394282194}"/>
              </a:ext>
            </a:extLst>
          </p:cNvPr>
          <p:cNvSpPr/>
          <p:nvPr/>
        </p:nvSpPr>
        <p:spPr>
          <a:xfrm>
            <a:off x="6287813" y="5022763"/>
            <a:ext cx="3318210" cy="781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Oval 30">
            <a:extLst>
              <a:ext uri="{FF2B5EF4-FFF2-40B4-BE49-F238E27FC236}">
                <a16:creationId xmlns:a16="http://schemas.microsoft.com/office/drawing/2014/main" id="{E461DA14-7E42-4A0E-B4B4-13036AAC2962}"/>
              </a:ext>
            </a:extLst>
          </p:cNvPr>
          <p:cNvSpPr/>
          <p:nvPr/>
        </p:nvSpPr>
        <p:spPr>
          <a:xfrm>
            <a:off x="6287813" y="5022764"/>
            <a:ext cx="781050" cy="78105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C70F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F42781A2-B8BD-4CD5-B130-D52B06178B5E}"/>
              </a:ext>
            </a:extLst>
          </p:cNvPr>
          <p:cNvSpPr/>
          <p:nvPr/>
        </p:nvSpPr>
        <p:spPr>
          <a:xfrm flipH="1">
            <a:off x="6440511" y="5138460"/>
            <a:ext cx="475654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/>
            <a:r>
              <a:rPr lang="en-ID" sz="3200" b="1" i="1" dirty="0">
                <a:solidFill>
                  <a:srgbClr val="3C70F4"/>
                </a:solidFill>
                <a:cs typeface="+mn-ea"/>
                <a:sym typeface="+mn-lt"/>
              </a:rPr>
              <a:t>D.</a:t>
            </a:r>
            <a:endParaRPr lang="en-US" sz="3200" b="1" i="1" dirty="0">
              <a:solidFill>
                <a:srgbClr val="3C70F4"/>
              </a:solidFill>
              <a:cs typeface="+mn-ea"/>
              <a:sym typeface="+mn-lt"/>
            </a:endParaRPr>
          </a:p>
        </p:txBody>
      </p:sp>
      <p:sp>
        <p:nvSpPr>
          <p:cNvPr id="22" name="Freeform 178">
            <a:extLst>
              <a:ext uri="{FF2B5EF4-FFF2-40B4-BE49-F238E27FC236}">
                <a16:creationId xmlns:a16="http://schemas.microsoft.com/office/drawing/2014/main" id="{2A3E466E-4E53-4368-8EC8-ACF75068438E}"/>
              </a:ext>
            </a:extLst>
          </p:cNvPr>
          <p:cNvSpPr>
            <a:spLocks noEditPoints="1"/>
          </p:cNvSpPr>
          <p:nvPr/>
        </p:nvSpPr>
        <p:spPr bwMode="auto">
          <a:xfrm>
            <a:off x="1252392" y="2521649"/>
            <a:ext cx="958813" cy="1056558"/>
          </a:xfrm>
          <a:custGeom>
            <a:avLst/>
            <a:gdLst>
              <a:gd name="T0" fmla="*/ 81 w 87"/>
              <a:gd name="T1" fmla="*/ 39 h 96"/>
              <a:gd name="T2" fmla="*/ 78 w 87"/>
              <a:gd name="T3" fmla="*/ 34 h 96"/>
              <a:gd name="T4" fmla="*/ 40 w 87"/>
              <a:gd name="T5" fmla="*/ 0 h 96"/>
              <a:gd name="T6" fmla="*/ 0 w 87"/>
              <a:gd name="T7" fmla="*/ 40 h 96"/>
              <a:gd name="T8" fmla="*/ 16 w 87"/>
              <a:gd name="T9" fmla="*/ 72 h 96"/>
              <a:gd name="T10" fmla="*/ 16 w 87"/>
              <a:gd name="T11" fmla="*/ 94 h 96"/>
              <a:gd name="T12" fmla="*/ 18 w 87"/>
              <a:gd name="T13" fmla="*/ 96 h 96"/>
              <a:gd name="T14" fmla="*/ 58 w 87"/>
              <a:gd name="T15" fmla="*/ 96 h 96"/>
              <a:gd name="T16" fmla="*/ 60 w 87"/>
              <a:gd name="T17" fmla="*/ 94 h 96"/>
              <a:gd name="T18" fmla="*/ 60 w 87"/>
              <a:gd name="T19" fmla="*/ 82 h 96"/>
              <a:gd name="T20" fmla="*/ 74 w 87"/>
              <a:gd name="T21" fmla="*/ 78 h 96"/>
              <a:gd name="T22" fmla="*/ 78 w 87"/>
              <a:gd name="T23" fmla="*/ 60 h 96"/>
              <a:gd name="T24" fmla="*/ 82 w 87"/>
              <a:gd name="T25" fmla="*/ 60 h 96"/>
              <a:gd name="T26" fmla="*/ 86 w 87"/>
              <a:gd name="T27" fmla="*/ 58 h 96"/>
              <a:gd name="T28" fmla="*/ 87 w 87"/>
              <a:gd name="T29" fmla="*/ 55 h 96"/>
              <a:gd name="T30" fmla="*/ 87 w 87"/>
              <a:gd name="T31" fmla="*/ 54 h 96"/>
              <a:gd name="T32" fmla="*/ 81 w 87"/>
              <a:gd name="T33" fmla="*/ 39 h 96"/>
              <a:gd name="T34" fmla="*/ 58 w 87"/>
              <a:gd name="T35" fmla="*/ 31 h 96"/>
              <a:gd name="T36" fmla="*/ 35 w 87"/>
              <a:gd name="T37" fmla="*/ 66 h 96"/>
              <a:gd name="T38" fmla="*/ 33 w 87"/>
              <a:gd name="T39" fmla="*/ 67 h 96"/>
              <a:gd name="T40" fmla="*/ 32 w 87"/>
              <a:gd name="T41" fmla="*/ 67 h 96"/>
              <a:gd name="T42" fmla="*/ 31 w 87"/>
              <a:gd name="T43" fmla="*/ 64 h 96"/>
              <a:gd name="T44" fmla="*/ 35 w 87"/>
              <a:gd name="T45" fmla="*/ 44 h 96"/>
              <a:gd name="T46" fmla="*/ 27 w 87"/>
              <a:gd name="T47" fmla="*/ 44 h 96"/>
              <a:gd name="T48" fmla="*/ 25 w 87"/>
              <a:gd name="T49" fmla="*/ 43 h 96"/>
              <a:gd name="T50" fmla="*/ 25 w 87"/>
              <a:gd name="T51" fmla="*/ 41 h 96"/>
              <a:gd name="T52" fmla="*/ 37 w 87"/>
              <a:gd name="T53" fmla="*/ 13 h 96"/>
              <a:gd name="T54" fmla="*/ 38 w 87"/>
              <a:gd name="T55" fmla="*/ 12 h 96"/>
              <a:gd name="T56" fmla="*/ 53 w 87"/>
              <a:gd name="T57" fmla="*/ 12 h 96"/>
              <a:gd name="T58" fmla="*/ 54 w 87"/>
              <a:gd name="T59" fmla="*/ 13 h 96"/>
              <a:gd name="T60" fmla="*/ 54 w 87"/>
              <a:gd name="T61" fmla="*/ 15 h 96"/>
              <a:gd name="T62" fmla="*/ 49 w 87"/>
              <a:gd name="T63" fmla="*/ 28 h 96"/>
              <a:gd name="T64" fmla="*/ 56 w 87"/>
              <a:gd name="T65" fmla="*/ 28 h 96"/>
              <a:gd name="T66" fmla="*/ 58 w 87"/>
              <a:gd name="T67" fmla="*/ 29 h 96"/>
              <a:gd name="T68" fmla="*/ 58 w 87"/>
              <a:gd name="T69" fmla="*/ 3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7" h="96">
                <a:moveTo>
                  <a:pt x="81" y="39"/>
                </a:moveTo>
                <a:cubicBezTo>
                  <a:pt x="80" y="37"/>
                  <a:pt x="78" y="34"/>
                  <a:pt x="78" y="34"/>
                </a:cubicBezTo>
                <a:cubicBezTo>
                  <a:pt x="78" y="13"/>
                  <a:pt x="59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5"/>
                  <a:pt x="5" y="65"/>
                  <a:pt x="16" y="72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95"/>
                  <a:pt x="17" y="96"/>
                  <a:pt x="18" y="96"/>
                </a:cubicBezTo>
                <a:cubicBezTo>
                  <a:pt x="58" y="96"/>
                  <a:pt x="58" y="96"/>
                  <a:pt x="58" y="96"/>
                </a:cubicBezTo>
                <a:cubicBezTo>
                  <a:pt x="59" y="96"/>
                  <a:pt x="60" y="95"/>
                  <a:pt x="60" y="94"/>
                </a:cubicBezTo>
                <a:cubicBezTo>
                  <a:pt x="60" y="82"/>
                  <a:pt x="60" y="82"/>
                  <a:pt x="60" y="82"/>
                </a:cubicBezTo>
                <a:cubicBezTo>
                  <a:pt x="67" y="82"/>
                  <a:pt x="71" y="81"/>
                  <a:pt x="74" y="78"/>
                </a:cubicBezTo>
                <a:cubicBezTo>
                  <a:pt x="78" y="75"/>
                  <a:pt x="78" y="65"/>
                  <a:pt x="78" y="60"/>
                </a:cubicBezTo>
                <a:cubicBezTo>
                  <a:pt x="79" y="60"/>
                  <a:pt x="81" y="60"/>
                  <a:pt x="82" y="60"/>
                </a:cubicBezTo>
                <a:cubicBezTo>
                  <a:pt x="84" y="60"/>
                  <a:pt x="85" y="59"/>
                  <a:pt x="86" y="58"/>
                </a:cubicBezTo>
                <a:cubicBezTo>
                  <a:pt x="87" y="57"/>
                  <a:pt x="87" y="56"/>
                  <a:pt x="87" y="55"/>
                </a:cubicBezTo>
                <a:cubicBezTo>
                  <a:pt x="87" y="54"/>
                  <a:pt x="87" y="54"/>
                  <a:pt x="87" y="54"/>
                </a:cubicBezTo>
                <a:cubicBezTo>
                  <a:pt x="87" y="50"/>
                  <a:pt x="84" y="44"/>
                  <a:pt x="81" y="39"/>
                </a:cubicBezTo>
                <a:close/>
                <a:moveTo>
                  <a:pt x="58" y="31"/>
                </a:move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7"/>
                  <a:pt x="33" y="67"/>
                </a:cubicBezTo>
                <a:cubicBezTo>
                  <a:pt x="33" y="67"/>
                  <a:pt x="33" y="67"/>
                  <a:pt x="32" y="67"/>
                </a:cubicBezTo>
                <a:cubicBezTo>
                  <a:pt x="32" y="66"/>
                  <a:pt x="31" y="65"/>
                  <a:pt x="31" y="64"/>
                </a:cubicBezTo>
                <a:cubicBezTo>
                  <a:pt x="35" y="44"/>
                  <a:pt x="35" y="44"/>
                  <a:pt x="35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6" y="44"/>
                  <a:pt x="26" y="44"/>
                  <a:pt x="25" y="43"/>
                </a:cubicBezTo>
                <a:cubicBezTo>
                  <a:pt x="25" y="43"/>
                  <a:pt x="25" y="42"/>
                  <a:pt x="25" y="41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2"/>
                  <a:pt x="38" y="12"/>
                  <a:pt x="38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2"/>
                  <a:pt x="54" y="12"/>
                  <a:pt x="54" y="13"/>
                </a:cubicBezTo>
                <a:cubicBezTo>
                  <a:pt x="55" y="13"/>
                  <a:pt x="55" y="14"/>
                  <a:pt x="54" y="15"/>
                </a:cubicBezTo>
                <a:cubicBezTo>
                  <a:pt x="49" y="28"/>
                  <a:pt x="49" y="28"/>
                  <a:pt x="49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7" y="28"/>
                  <a:pt x="58" y="28"/>
                  <a:pt x="58" y="29"/>
                </a:cubicBezTo>
                <a:cubicBezTo>
                  <a:pt x="58" y="30"/>
                  <a:pt x="58" y="30"/>
                  <a:pt x="58" y="31"/>
                </a:cubicBezTo>
                <a:close/>
              </a:path>
            </a:pathLst>
          </a:cu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8802AE1-7AC3-4AFA-B221-41932CD4F774}"/>
              </a:ext>
            </a:extLst>
          </p:cNvPr>
          <p:cNvGrpSpPr/>
          <p:nvPr/>
        </p:nvGrpSpPr>
        <p:grpSpPr>
          <a:xfrm>
            <a:off x="385689" y="390405"/>
            <a:ext cx="3121440" cy="781051"/>
            <a:chOff x="385689" y="390405"/>
            <a:chExt cx="3121440" cy="781051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A147937F-3358-4AD5-BA03-EB4F3701867D}"/>
                </a:ext>
              </a:extLst>
            </p:cNvPr>
            <p:cNvSpPr/>
            <p:nvPr/>
          </p:nvSpPr>
          <p:spPr>
            <a:xfrm>
              <a:off x="385689" y="390405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7">
              <a:extLst>
                <a:ext uri="{FF2B5EF4-FFF2-40B4-BE49-F238E27FC236}">
                  <a16:creationId xmlns:a16="http://schemas.microsoft.com/office/drawing/2014/main" id="{A34FFA64-FA2D-4264-9CFD-B00B4815F0AC}"/>
                </a:ext>
              </a:extLst>
            </p:cNvPr>
            <p:cNvSpPr/>
            <p:nvPr/>
          </p:nvSpPr>
          <p:spPr>
            <a:xfrm>
              <a:off x="385689" y="390406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C7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4329049-1BDA-44B4-945D-F581378F173B}"/>
                </a:ext>
              </a:extLst>
            </p:cNvPr>
            <p:cNvSpPr txBox="1"/>
            <p:nvPr/>
          </p:nvSpPr>
          <p:spPr>
            <a:xfrm>
              <a:off x="1284157" y="580875"/>
              <a:ext cx="2222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6" name="í$líḍê">
              <a:extLst>
                <a:ext uri="{FF2B5EF4-FFF2-40B4-BE49-F238E27FC236}">
                  <a16:creationId xmlns:a16="http://schemas.microsoft.com/office/drawing/2014/main" id="{C403D862-4146-4F16-9898-9C84656E3D4A}"/>
                </a:ext>
              </a:extLst>
            </p:cNvPr>
            <p:cNvSpPr/>
            <p:nvPr/>
          </p:nvSpPr>
          <p:spPr>
            <a:xfrm>
              <a:off x="608298" y="604025"/>
              <a:ext cx="306104" cy="335537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13506387-63D3-459F-ABE2-F3E56C033247}"/>
              </a:ext>
            </a:extLst>
          </p:cNvPr>
          <p:cNvSpPr txBox="1"/>
          <p:nvPr/>
        </p:nvSpPr>
        <p:spPr>
          <a:xfrm>
            <a:off x="7176122" y="2386315"/>
            <a:ext cx="199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6BED12F-03B4-457A-A808-4A86E12BF43C}"/>
              </a:ext>
            </a:extLst>
          </p:cNvPr>
          <p:cNvSpPr txBox="1"/>
          <p:nvPr/>
        </p:nvSpPr>
        <p:spPr>
          <a:xfrm>
            <a:off x="7221561" y="3333751"/>
            <a:ext cx="199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2F6D54F-7D1F-4F64-AB20-BD8819C987CA}"/>
              </a:ext>
            </a:extLst>
          </p:cNvPr>
          <p:cNvSpPr txBox="1"/>
          <p:nvPr/>
        </p:nvSpPr>
        <p:spPr>
          <a:xfrm>
            <a:off x="7229059" y="4281187"/>
            <a:ext cx="199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D1884C3-9ED0-41E9-ACC8-1455993203EE}"/>
              </a:ext>
            </a:extLst>
          </p:cNvPr>
          <p:cNvSpPr txBox="1"/>
          <p:nvPr/>
        </p:nvSpPr>
        <p:spPr>
          <a:xfrm>
            <a:off x="7236798" y="5228622"/>
            <a:ext cx="199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31" name="Rounded Rectangle 10">
            <a:extLst>
              <a:ext uri="{FF2B5EF4-FFF2-40B4-BE49-F238E27FC236}">
                <a16:creationId xmlns:a16="http://schemas.microsoft.com/office/drawing/2014/main" id="{287EBBA4-5604-4895-9A10-59970C9D7AB3}"/>
              </a:ext>
            </a:extLst>
          </p:cNvPr>
          <p:cNvSpPr/>
          <p:nvPr/>
        </p:nvSpPr>
        <p:spPr>
          <a:xfrm>
            <a:off x="2339881" y="2879072"/>
            <a:ext cx="1952172" cy="580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2" name="TextBox 73">
            <a:extLst>
              <a:ext uri="{FF2B5EF4-FFF2-40B4-BE49-F238E27FC236}">
                <a16:creationId xmlns:a16="http://schemas.microsoft.com/office/drawing/2014/main" id="{2FDD1BF7-B8EB-4518-B2B9-E3421DCE29D3}"/>
              </a:ext>
            </a:extLst>
          </p:cNvPr>
          <p:cNvSpPr txBox="1"/>
          <p:nvPr/>
        </p:nvSpPr>
        <p:spPr>
          <a:xfrm>
            <a:off x="2564958" y="2979307"/>
            <a:ext cx="1745861" cy="2769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17CF855-A214-43EA-A9BD-4555D616C727}"/>
              </a:ext>
            </a:extLst>
          </p:cNvPr>
          <p:cNvSpPr txBox="1"/>
          <p:nvPr/>
        </p:nvSpPr>
        <p:spPr>
          <a:xfrm>
            <a:off x="2498866" y="3018939"/>
            <a:ext cx="171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26F8397-39F6-4CCD-8A20-D4B2BE76CA0C}"/>
              </a:ext>
            </a:extLst>
          </p:cNvPr>
          <p:cNvSpPr txBox="1"/>
          <p:nvPr/>
        </p:nvSpPr>
        <p:spPr>
          <a:xfrm>
            <a:off x="1387516" y="3736032"/>
            <a:ext cx="2532351" cy="2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</a:t>
            </a:r>
            <a:r>
              <a:rPr lang="zh-CN" alt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Synergisticallye utilize technical sound portals with, Synergistically utilize technically sound, Synergistically utilize technically sound</a:t>
            </a:r>
          </a:p>
        </p:txBody>
      </p:sp>
      <p:grpSp>
        <p:nvGrpSpPr>
          <p:cNvPr id="35" name="Group 49">
            <a:extLst>
              <a:ext uri="{FF2B5EF4-FFF2-40B4-BE49-F238E27FC236}">
                <a16:creationId xmlns:a16="http://schemas.microsoft.com/office/drawing/2014/main" id="{E6D8078C-287F-4F54-B330-E0F6561DBCE1}"/>
              </a:ext>
            </a:extLst>
          </p:cNvPr>
          <p:cNvGrpSpPr/>
          <p:nvPr/>
        </p:nvGrpSpPr>
        <p:grpSpPr>
          <a:xfrm>
            <a:off x="10927898" y="1876045"/>
            <a:ext cx="711842" cy="714974"/>
            <a:chOff x="8440738" y="3248025"/>
            <a:chExt cx="360363" cy="361950"/>
          </a:xfrm>
          <a:solidFill>
            <a:srgbClr val="FFFFFF"/>
          </a:solidFill>
        </p:grpSpPr>
        <p:sp>
          <p:nvSpPr>
            <p:cNvPr id="36" name="Freeform 192">
              <a:extLst>
                <a:ext uri="{FF2B5EF4-FFF2-40B4-BE49-F238E27FC236}">
                  <a16:creationId xmlns:a16="http://schemas.microsoft.com/office/drawing/2014/main" id="{ED73D1D2-1236-482C-A681-E307FC2CF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0738" y="3489325"/>
              <a:ext cx="360363" cy="120650"/>
            </a:xfrm>
            <a:custGeom>
              <a:avLst/>
              <a:gdLst>
                <a:gd name="T0" fmla="*/ 94 w 96"/>
                <a:gd name="T1" fmla="*/ 28 h 32"/>
                <a:gd name="T2" fmla="*/ 88 w 96"/>
                <a:gd name="T3" fmla="*/ 28 h 32"/>
                <a:gd name="T4" fmla="*/ 88 w 96"/>
                <a:gd name="T5" fmla="*/ 4 h 32"/>
                <a:gd name="T6" fmla="*/ 94 w 96"/>
                <a:gd name="T7" fmla="*/ 4 h 32"/>
                <a:gd name="T8" fmla="*/ 96 w 96"/>
                <a:gd name="T9" fmla="*/ 2 h 32"/>
                <a:gd name="T10" fmla="*/ 94 w 96"/>
                <a:gd name="T11" fmla="*/ 0 h 32"/>
                <a:gd name="T12" fmla="*/ 2 w 96"/>
                <a:gd name="T13" fmla="*/ 0 h 32"/>
                <a:gd name="T14" fmla="*/ 0 w 96"/>
                <a:gd name="T15" fmla="*/ 2 h 32"/>
                <a:gd name="T16" fmla="*/ 2 w 96"/>
                <a:gd name="T17" fmla="*/ 4 h 32"/>
                <a:gd name="T18" fmla="*/ 8 w 96"/>
                <a:gd name="T19" fmla="*/ 4 h 32"/>
                <a:gd name="T20" fmla="*/ 8 w 96"/>
                <a:gd name="T21" fmla="*/ 28 h 32"/>
                <a:gd name="T22" fmla="*/ 2 w 96"/>
                <a:gd name="T23" fmla="*/ 28 h 32"/>
                <a:gd name="T24" fmla="*/ 0 w 96"/>
                <a:gd name="T25" fmla="*/ 30 h 32"/>
                <a:gd name="T26" fmla="*/ 2 w 96"/>
                <a:gd name="T27" fmla="*/ 32 h 32"/>
                <a:gd name="T28" fmla="*/ 94 w 96"/>
                <a:gd name="T29" fmla="*/ 32 h 32"/>
                <a:gd name="T30" fmla="*/ 96 w 96"/>
                <a:gd name="T31" fmla="*/ 30 h 32"/>
                <a:gd name="T32" fmla="*/ 94 w 96"/>
                <a:gd name="T33" fmla="*/ 28 h 32"/>
                <a:gd name="T34" fmla="*/ 26 w 96"/>
                <a:gd name="T35" fmla="*/ 20 h 32"/>
                <a:gd name="T36" fmla="*/ 24 w 96"/>
                <a:gd name="T37" fmla="*/ 22 h 32"/>
                <a:gd name="T38" fmla="*/ 22 w 96"/>
                <a:gd name="T39" fmla="*/ 20 h 32"/>
                <a:gd name="T40" fmla="*/ 22 w 96"/>
                <a:gd name="T41" fmla="*/ 10 h 32"/>
                <a:gd name="T42" fmla="*/ 24 w 96"/>
                <a:gd name="T43" fmla="*/ 8 h 32"/>
                <a:gd name="T44" fmla="*/ 26 w 96"/>
                <a:gd name="T45" fmla="*/ 10 h 32"/>
                <a:gd name="T46" fmla="*/ 26 w 96"/>
                <a:gd name="T47" fmla="*/ 20 h 32"/>
                <a:gd name="T48" fmla="*/ 42 w 96"/>
                <a:gd name="T49" fmla="*/ 20 h 32"/>
                <a:gd name="T50" fmla="*/ 40 w 96"/>
                <a:gd name="T51" fmla="*/ 22 h 32"/>
                <a:gd name="T52" fmla="*/ 38 w 96"/>
                <a:gd name="T53" fmla="*/ 20 h 32"/>
                <a:gd name="T54" fmla="*/ 38 w 96"/>
                <a:gd name="T55" fmla="*/ 10 h 32"/>
                <a:gd name="T56" fmla="*/ 40 w 96"/>
                <a:gd name="T57" fmla="*/ 8 h 32"/>
                <a:gd name="T58" fmla="*/ 42 w 96"/>
                <a:gd name="T59" fmla="*/ 10 h 32"/>
                <a:gd name="T60" fmla="*/ 42 w 96"/>
                <a:gd name="T61" fmla="*/ 20 h 32"/>
                <a:gd name="T62" fmla="*/ 58 w 96"/>
                <a:gd name="T63" fmla="*/ 20 h 32"/>
                <a:gd name="T64" fmla="*/ 56 w 96"/>
                <a:gd name="T65" fmla="*/ 22 h 32"/>
                <a:gd name="T66" fmla="*/ 54 w 96"/>
                <a:gd name="T67" fmla="*/ 20 h 32"/>
                <a:gd name="T68" fmla="*/ 54 w 96"/>
                <a:gd name="T69" fmla="*/ 10 h 32"/>
                <a:gd name="T70" fmla="*/ 56 w 96"/>
                <a:gd name="T71" fmla="*/ 8 h 32"/>
                <a:gd name="T72" fmla="*/ 58 w 96"/>
                <a:gd name="T73" fmla="*/ 10 h 32"/>
                <a:gd name="T74" fmla="*/ 58 w 96"/>
                <a:gd name="T75" fmla="*/ 20 h 32"/>
                <a:gd name="T76" fmla="*/ 74 w 96"/>
                <a:gd name="T77" fmla="*/ 20 h 32"/>
                <a:gd name="T78" fmla="*/ 72 w 96"/>
                <a:gd name="T79" fmla="*/ 22 h 32"/>
                <a:gd name="T80" fmla="*/ 70 w 96"/>
                <a:gd name="T81" fmla="*/ 20 h 32"/>
                <a:gd name="T82" fmla="*/ 70 w 96"/>
                <a:gd name="T83" fmla="*/ 10 h 32"/>
                <a:gd name="T84" fmla="*/ 72 w 96"/>
                <a:gd name="T85" fmla="*/ 8 h 32"/>
                <a:gd name="T86" fmla="*/ 74 w 96"/>
                <a:gd name="T87" fmla="*/ 10 h 32"/>
                <a:gd name="T88" fmla="*/ 74 w 96"/>
                <a:gd name="T8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" h="32">
                  <a:moveTo>
                    <a:pt x="94" y="28"/>
                  </a:moveTo>
                  <a:cubicBezTo>
                    <a:pt x="88" y="28"/>
                    <a:pt x="88" y="28"/>
                    <a:pt x="88" y="28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9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5" y="32"/>
                    <a:pt x="96" y="31"/>
                    <a:pt x="96" y="30"/>
                  </a:cubicBezTo>
                  <a:cubicBezTo>
                    <a:pt x="96" y="29"/>
                    <a:pt x="95" y="28"/>
                    <a:pt x="94" y="28"/>
                  </a:cubicBezTo>
                  <a:close/>
                  <a:moveTo>
                    <a:pt x="26" y="20"/>
                  </a:moveTo>
                  <a:cubicBezTo>
                    <a:pt x="26" y="21"/>
                    <a:pt x="25" y="22"/>
                    <a:pt x="24" y="22"/>
                  </a:cubicBezTo>
                  <a:cubicBezTo>
                    <a:pt x="23" y="22"/>
                    <a:pt x="22" y="21"/>
                    <a:pt x="22" y="2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3" y="8"/>
                    <a:pt x="24" y="8"/>
                  </a:cubicBezTo>
                  <a:cubicBezTo>
                    <a:pt x="25" y="8"/>
                    <a:pt x="26" y="9"/>
                    <a:pt x="26" y="10"/>
                  </a:cubicBezTo>
                  <a:lnTo>
                    <a:pt x="26" y="20"/>
                  </a:lnTo>
                  <a:close/>
                  <a:moveTo>
                    <a:pt x="42" y="20"/>
                  </a:moveTo>
                  <a:cubicBezTo>
                    <a:pt x="42" y="21"/>
                    <a:pt x="41" y="22"/>
                    <a:pt x="40" y="22"/>
                  </a:cubicBezTo>
                  <a:cubicBezTo>
                    <a:pt x="39" y="22"/>
                    <a:pt x="38" y="21"/>
                    <a:pt x="38" y="2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9"/>
                    <a:pt x="39" y="8"/>
                    <a:pt x="40" y="8"/>
                  </a:cubicBezTo>
                  <a:cubicBezTo>
                    <a:pt x="41" y="8"/>
                    <a:pt x="42" y="9"/>
                    <a:pt x="42" y="10"/>
                  </a:cubicBezTo>
                  <a:lnTo>
                    <a:pt x="42" y="20"/>
                  </a:lnTo>
                  <a:close/>
                  <a:moveTo>
                    <a:pt x="58" y="20"/>
                  </a:moveTo>
                  <a:cubicBezTo>
                    <a:pt x="58" y="21"/>
                    <a:pt x="57" y="22"/>
                    <a:pt x="56" y="22"/>
                  </a:cubicBezTo>
                  <a:cubicBezTo>
                    <a:pt x="55" y="22"/>
                    <a:pt x="54" y="21"/>
                    <a:pt x="54" y="2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9"/>
                    <a:pt x="55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20"/>
                  </a:lnTo>
                  <a:close/>
                  <a:moveTo>
                    <a:pt x="74" y="20"/>
                  </a:moveTo>
                  <a:cubicBezTo>
                    <a:pt x="74" y="21"/>
                    <a:pt x="73" y="22"/>
                    <a:pt x="72" y="22"/>
                  </a:cubicBezTo>
                  <a:cubicBezTo>
                    <a:pt x="71" y="22"/>
                    <a:pt x="70" y="21"/>
                    <a:pt x="70" y="2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9"/>
                    <a:pt x="71" y="8"/>
                    <a:pt x="72" y="8"/>
                  </a:cubicBezTo>
                  <a:cubicBezTo>
                    <a:pt x="73" y="8"/>
                    <a:pt x="74" y="9"/>
                    <a:pt x="74" y="10"/>
                  </a:cubicBezTo>
                  <a:lnTo>
                    <a:pt x="7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93">
              <a:extLst>
                <a:ext uri="{FF2B5EF4-FFF2-40B4-BE49-F238E27FC236}">
                  <a16:creationId xmlns:a16="http://schemas.microsoft.com/office/drawing/2014/main" id="{09152A0A-1999-489D-8569-69EEDC264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6463" y="3248025"/>
              <a:ext cx="187325" cy="120650"/>
            </a:xfrm>
            <a:custGeom>
              <a:avLst/>
              <a:gdLst>
                <a:gd name="T0" fmla="*/ 50 w 50"/>
                <a:gd name="T1" fmla="*/ 32 h 32"/>
                <a:gd name="T2" fmla="*/ 27 w 50"/>
                <a:gd name="T3" fmla="*/ 12 h 32"/>
                <a:gd name="T4" fmla="*/ 27 w 50"/>
                <a:gd name="T5" fmla="*/ 2 h 32"/>
                <a:gd name="T6" fmla="*/ 25 w 50"/>
                <a:gd name="T7" fmla="*/ 0 h 32"/>
                <a:gd name="T8" fmla="*/ 23 w 50"/>
                <a:gd name="T9" fmla="*/ 2 h 32"/>
                <a:gd name="T10" fmla="*/ 23 w 50"/>
                <a:gd name="T11" fmla="*/ 12 h 32"/>
                <a:gd name="T12" fmla="*/ 0 w 50"/>
                <a:gd name="T13" fmla="*/ 32 h 32"/>
                <a:gd name="T14" fmla="*/ 50 w 5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32">
                  <a:moveTo>
                    <a:pt x="50" y="32"/>
                  </a:moveTo>
                  <a:cubicBezTo>
                    <a:pt x="48" y="21"/>
                    <a:pt x="38" y="13"/>
                    <a:pt x="27" y="1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2" y="13"/>
                    <a:pt x="2" y="21"/>
                    <a:pt x="0" y="32"/>
                  </a:cubicBezTo>
                  <a:lnTo>
                    <a:pt x="5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94">
              <a:extLst>
                <a:ext uri="{FF2B5EF4-FFF2-40B4-BE49-F238E27FC236}">
                  <a16:creationId xmlns:a16="http://schemas.microsoft.com/office/drawing/2014/main" id="{C145A63E-D2DE-40E8-AFEF-7AA4F37E0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5188" y="3384550"/>
              <a:ext cx="269875" cy="90488"/>
            </a:xfrm>
            <a:custGeom>
              <a:avLst/>
              <a:gdLst>
                <a:gd name="T0" fmla="*/ 2 w 72"/>
                <a:gd name="T1" fmla="*/ 4 h 24"/>
                <a:gd name="T2" fmla="*/ 12 w 72"/>
                <a:gd name="T3" fmla="*/ 4 h 24"/>
                <a:gd name="T4" fmla="*/ 12 w 72"/>
                <a:gd name="T5" fmla="*/ 24 h 24"/>
                <a:gd name="T6" fmla="*/ 60 w 72"/>
                <a:gd name="T7" fmla="*/ 24 h 24"/>
                <a:gd name="T8" fmla="*/ 60 w 72"/>
                <a:gd name="T9" fmla="*/ 4 h 24"/>
                <a:gd name="T10" fmla="*/ 70 w 72"/>
                <a:gd name="T11" fmla="*/ 4 h 24"/>
                <a:gd name="T12" fmla="*/ 72 w 72"/>
                <a:gd name="T13" fmla="*/ 2 h 24"/>
                <a:gd name="T14" fmla="*/ 70 w 72"/>
                <a:gd name="T15" fmla="*/ 0 h 24"/>
                <a:gd name="T16" fmla="*/ 68 w 72"/>
                <a:gd name="T17" fmla="*/ 0 h 24"/>
                <a:gd name="T18" fmla="*/ 2 w 72"/>
                <a:gd name="T19" fmla="*/ 0 h 24"/>
                <a:gd name="T20" fmla="*/ 0 w 72"/>
                <a:gd name="T21" fmla="*/ 2 h 24"/>
                <a:gd name="T22" fmla="*/ 2 w 72"/>
                <a:gd name="T23" fmla="*/ 4 h 24"/>
                <a:gd name="T24" fmla="*/ 42 w 72"/>
                <a:gd name="T25" fmla="*/ 8 h 24"/>
                <a:gd name="T26" fmla="*/ 44 w 72"/>
                <a:gd name="T27" fmla="*/ 6 h 24"/>
                <a:gd name="T28" fmla="*/ 46 w 72"/>
                <a:gd name="T29" fmla="*/ 8 h 24"/>
                <a:gd name="T30" fmla="*/ 46 w 72"/>
                <a:gd name="T31" fmla="*/ 18 h 24"/>
                <a:gd name="T32" fmla="*/ 44 w 72"/>
                <a:gd name="T33" fmla="*/ 20 h 24"/>
                <a:gd name="T34" fmla="*/ 42 w 72"/>
                <a:gd name="T35" fmla="*/ 18 h 24"/>
                <a:gd name="T36" fmla="*/ 42 w 72"/>
                <a:gd name="T37" fmla="*/ 8 h 24"/>
                <a:gd name="T38" fmla="*/ 26 w 72"/>
                <a:gd name="T39" fmla="*/ 8 h 24"/>
                <a:gd name="T40" fmla="*/ 28 w 72"/>
                <a:gd name="T41" fmla="*/ 6 h 24"/>
                <a:gd name="T42" fmla="*/ 30 w 72"/>
                <a:gd name="T43" fmla="*/ 8 h 24"/>
                <a:gd name="T44" fmla="*/ 30 w 72"/>
                <a:gd name="T45" fmla="*/ 18 h 24"/>
                <a:gd name="T46" fmla="*/ 28 w 72"/>
                <a:gd name="T47" fmla="*/ 20 h 24"/>
                <a:gd name="T48" fmla="*/ 26 w 72"/>
                <a:gd name="T49" fmla="*/ 18 h 24"/>
                <a:gd name="T50" fmla="*/ 26 w 72"/>
                <a:gd name="T5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24">
                  <a:moveTo>
                    <a:pt x="2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1" y="4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  <a:moveTo>
                    <a:pt x="42" y="8"/>
                  </a:moveTo>
                  <a:cubicBezTo>
                    <a:pt x="42" y="7"/>
                    <a:pt x="43" y="6"/>
                    <a:pt x="44" y="6"/>
                  </a:cubicBezTo>
                  <a:cubicBezTo>
                    <a:pt x="45" y="6"/>
                    <a:pt x="46" y="7"/>
                    <a:pt x="46" y="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5" y="20"/>
                    <a:pt x="44" y="20"/>
                  </a:cubicBezTo>
                  <a:cubicBezTo>
                    <a:pt x="43" y="20"/>
                    <a:pt x="42" y="19"/>
                    <a:pt x="42" y="18"/>
                  </a:cubicBezTo>
                  <a:lnTo>
                    <a:pt x="42" y="8"/>
                  </a:lnTo>
                  <a:close/>
                  <a:moveTo>
                    <a:pt x="26" y="8"/>
                  </a:moveTo>
                  <a:cubicBezTo>
                    <a:pt x="26" y="7"/>
                    <a:pt x="27" y="6"/>
                    <a:pt x="28" y="6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29" y="20"/>
                    <a:pt x="28" y="20"/>
                  </a:cubicBezTo>
                  <a:cubicBezTo>
                    <a:pt x="27" y="20"/>
                    <a:pt x="26" y="19"/>
                    <a:pt x="26" y="18"/>
                  </a:cubicBezTo>
                  <a:lnTo>
                    <a:pt x="2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4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>
            <a:extLst>
              <a:ext uri="{FF2B5EF4-FFF2-40B4-BE49-F238E27FC236}">
                <a16:creationId xmlns:a16="http://schemas.microsoft.com/office/drawing/2014/main" id="{2A08C3D2-01CB-4F7C-B85D-88A04ED9A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825" y="2904574"/>
            <a:ext cx="1829704" cy="18272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E8D817A-F729-4CFE-AF85-3C1CF76A9F27}"/>
              </a:ext>
            </a:extLst>
          </p:cNvPr>
          <p:cNvSpPr>
            <a:spLocks/>
          </p:cNvSpPr>
          <p:nvPr/>
        </p:nvSpPr>
        <p:spPr bwMode="auto">
          <a:xfrm>
            <a:off x="5990053" y="3818211"/>
            <a:ext cx="1855218" cy="1624379"/>
          </a:xfrm>
          <a:custGeom>
            <a:avLst/>
            <a:gdLst>
              <a:gd name="T0" fmla="*/ 2133 w 3457"/>
              <a:gd name="T1" fmla="*/ 0 h 3028"/>
              <a:gd name="T2" fmla="*/ 2641 w 3457"/>
              <a:gd name="T3" fmla="*/ 0 h 3028"/>
              <a:gd name="T4" fmla="*/ 2651 w 3457"/>
              <a:gd name="T5" fmla="*/ 44 h 3028"/>
              <a:gd name="T6" fmla="*/ 2579 w 3457"/>
              <a:gd name="T7" fmla="*/ 230 h 3028"/>
              <a:gd name="T8" fmla="*/ 2757 w 3457"/>
              <a:gd name="T9" fmla="*/ 409 h 3028"/>
              <a:gd name="T10" fmla="*/ 2936 w 3457"/>
              <a:gd name="T11" fmla="*/ 230 h 3028"/>
              <a:gd name="T12" fmla="*/ 2863 w 3457"/>
              <a:gd name="T13" fmla="*/ 44 h 3028"/>
              <a:gd name="T14" fmla="*/ 2873 w 3457"/>
              <a:gd name="T15" fmla="*/ 0 h 3028"/>
              <a:gd name="T16" fmla="*/ 3457 w 3457"/>
              <a:gd name="T17" fmla="*/ 0 h 3028"/>
              <a:gd name="T18" fmla="*/ 2714 w 3457"/>
              <a:gd name="T19" fmla="*/ 1988 h 3028"/>
              <a:gd name="T20" fmla="*/ 2743 w 3457"/>
              <a:gd name="T21" fmla="*/ 2052 h 3028"/>
              <a:gd name="T22" fmla="*/ 2925 w 3457"/>
              <a:gd name="T23" fmla="*/ 2132 h 3028"/>
              <a:gd name="T24" fmla="*/ 2925 w 3457"/>
              <a:gd name="T25" fmla="*/ 2385 h 3028"/>
              <a:gd name="T26" fmla="*/ 2673 w 3457"/>
              <a:gd name="T27" fmla="*/ 2385 h 3028"/>
              <a:gd name="T28" fmla="*/ 2593 w 3457"/>
              <a:gd name="T29" fmla="*/ 2202 h 3028"/>
              <a:gd name="T30" fmla="*/ 2537 w 3457"/>
              <a:gd name="T31" fmla="*/ 2174 h 3028"/>
              <a:gd name="T32" fmla="*/ 429 w 3457"/>
              <a:gd name="T33" fmla="*/ 3028 h 3028"/>
              <a:gd name="T34" fmla="*/ 429 w 3457"/>
              <a:gd name="T35" fmla="*/ 2465 h 3028"/>
              <a:gd name="T36" fmla="*/ 365 w 3457"/>
              <a:gd name="T37" fmla="*/ 2442 h 3028"/>
              <a:gd name="T38" fmla="*/ 179 w 3457"/>
              <a:gd name="T39" fmla="*/ 2514 h 3028"/>
              <a:gd name="T40" fmla="*/ 0 w 3457"/>
              <a:gd name="T41" fmla="*/ 2336 h 3028"/>
              <a:gd name="T42" fmla="*/ 179 w 3457"/>
              <a:gd name="T43" fmla="*/ 2157 h 3028"/>
              <a:gd name="T44" fmla="*/ 365 w 3457"/>
              <a:gd name="T45" fmla="*/ 2230 h 3028"/>
              <a:gd name="T46" fmla="*/ 429 w 3457"/>
              <a:gd name="T47" fmla="*/ 2207 h 3028"/>
              <a:gd name="T48" fmla="*/ 429 w 3457"/>
              <a:gd name="T49" fmla="*/ 1704 h 3028"/>
              <a:gd name="T50" fmla="*/ 1587 w 3457"/>
              <a:gd name="T51" fmla="*/ 1250 h 3028"/>
              <a:gd name="T52" fmla="*/ 1561 w 3457"/>
              <a:gd name="T53" fmla="*/ 1203 h 3028"/>
              <a:gd name="T54" fmla="*/ 1378 w 3457"/>
              <a:gd name="T55" fmla="*/ 1123 h 3028"/>
              <a:gd name="T56" fmla="*/ 1378 w 3457"/>
              <a:gd name="T57" fmla="*/ 870 h 3028"/>
              <a:gd name="T58" fmla="*/ 1631 w 3457"/>
              <a:gd name="T59" fmla="*/ 870 h 3028"/>
              <a:gd name="T60" fmla="*/ 1711 w 3457"/>
              <a:gd name="T61" fmla="*/ 1053 h 3028"/>
              <a:gd name="T62" fmla="*/ 1750 w 3457"/>
              <a:gd name="T63" fmla="*/ 1077 h 3028"/>
              <a:gd name="T64" fmla="*/ 2133 w 3457"/>
              <a:gd name="T65" fmla="*/ 0 h 3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7" h="3028">
                <a:moveTo>
                  <a:pt x="2133" y="0"/>
                </a:moveTo>
                <a:cubicBezTo>
                  <a:pt x="2641" y="0"/>
                  <a:pt x="2641" y="0"/>
                  <a:pt x="2641" y="0"/>
                </a:cubicBezTo>
                <a:cubicBezTo>
                  <a:pt x="2647" y="13"/>
                  <a:pt x="2651" y="28"/>
                  <a:pt x="2651" y="44"/>
                </a:cubicBezTo>
                <a:cubicBezTo>
                  <a:pt x="2651" y="103"/>
                  <a:pt x="2579" y="137"/>
                  <a:pt x="2579" y="230"/>
                </a:cubicBezTo>
                <a:cubicBezTo>
                  <a:pt x="2579" y="329"/>
                  <a:pt x="2659" y="409"/>
                  <a:pt x="2757" y="409"/>
                </a:cubicBezTo>
                <a:cubicBezTo>
                  <a:pt x="2856" y="409"/>
                  <a:pt x="2936" y="329"/>
                  <a:pt x="2936" y="230"/>
                </a:cubicBezTo>
                <a:cubicBezTo>
                  <a:pt x="2936" y="127"/>
                  <a:pt x="2863" y="116"/>
                  <a:pt x="2863" y="44"/>
                </a:cubicBezTo>
                <a:cubicBezTo>
                  <a:pt x="2863" y="28"/>
                  <a:pt x="2867" y="13"/>
                  <a:pt x="2873" y="0"/>
                </a:cubicBezTo>
                <a:cubicBezTo>
                  <a:pt x="3457" y="0"/>
                  <a:pt x="3457" y="0"/>
                  <a:pt x="3457" y="0"/>
                </a:cubicBezTo>
                <a:cubicBezTo>
                  <a:pt x="3457" y="761"/>
                  <a:pt x="3177" y="1456"/>
                  <a:pt x="2714" y="1988"/>
                </a:cubicBezTo>
                <a:cubicBezTo>
                  <a:pt x="2715" y="2011"/>
                  <a:pt x="2725" y="2034"/>
                  <a:pt x="2743" y="2052"/>
                </a:cubicBezTo>
                <a:cubicBezTo>
                  <a:pt x="2784" y="2093"/>
                  <a:pt x="2859" y="2066"/>
                  <a:pt x="2925" y="2132"/>
                </a:cubicBezTo>
                <a:cubicBezTo>
                  <a:pt x="2995" y="2202"/>
                  <a:pt x="2995" y="2315"/>
                  <a:pt x="2925" y="2385"/>
                </a:cubicBezTo>
                <a:cubicBezTo>
                  <a:pt x="2856" y="2455"/>
                  <a:pt x="2742" y="2455"/>
                  <a:pt x="2673" y="2385"/>
                </a:cubicBezTo>
                <a:cubicBezTo>
                  <a:pt x="2600" y="2312"/>
                  <a:pt x="2643" y="2252"/>
                  <a:pt x="2593" y="2202"/>
                </a:cubicBezTo>
                <a:cubicBezTo>
                  <a:pt x="2577" y="2186"/>
                  <a:pt x="2557" y="2177"/>
                  <a:pt x="2537" y="2174"/>
                </a:cubicBezTo>
                <a:cubicBezTo>
                  <a:pt x="1992" y="2703"/>
                  <a:pt x="1248" y="3028"/>
                  <a:pt x="429" y="3028"/>
                </a:cubicBezTo>
                <a:cubicBezTo>
                  <a:pt x="429" y="2465"/>
                  <a:pt x="429" y="2465"/>
                  <a:pt x="429" y="2465"/>
                </a:cubicBezTo>
                <a:cubicBezTo>
                  <a:pt x="412" y="2451"/>
                  <a:pt x="389" y="2442"/>
                  <a:pt x="365" y="2442"/>
                </a:cubicBezTo>
                <a:cubicBezTo>
                  <a:pt x="306" y="2442"/>
                  <a:pt x="272" y="2514"/>
                  <a:pt x="179" y="2514"/>
                </a:cubicBezTo>
                <a:cubicBezTo>
                  <a:pt x="80" y="2514"/>
                  <a:pt x="0" y="2435"/>
                  <a:pt x="0" y="2336"/>
                </a:cubicBezTo>
                <a:cubicBezTo>
                  <a:pt x="0" y="2237"/>
                  <a:pt x="80" y="2157"/>
                  <a:pt x="179" y="2157"/>
                </a:cubicBezTo>
                <a:cubicBezTo>
                  <a:pt x="282" y="2157"/>
                  <a:pt x="293" y="2230"/>
                  <a:pt x="365" y="2230"/>
                </a:cubicBezTo>
                <a:cubicBezTo>
                  <a:pt x="389" y="2230"/>
                  <a:pt x="412" y="2221"/>
                  <a:pt x="429" y="2207"/>
                </a:cubicBezTo>
                <a:cubicBezTo>
                  <a:pt x="429" y="1704"/>
                  <a:pt x="429" y="1704"/>
                  <a:pt x="429" y="1704"/>
                </a:cubicBezTo>
                <a:cubicBezTo>
                  <a:pt x="876" y="1704"/>
                  <a:pt x="1283" y="1532"/>
                  <a:pt x="1587" y="1250"/>
                </a:cubicBezTo>
                <a:cubicBezTo>
                  <a:pt x="1583" y="1233"/>
                  <a:pt x="1574" y="1217"/>
                  <a:pt x="1561" y="1203"/>
                </a:cubicBezTo>
                <a:cubicBezTo>
                  <a:pt x="1520" y="1162"/>
                  <a:pt x="1444" y="1189"/>
                  <a:pt x="1378" y="1123"/>
                </a:cubicBezTo>
                <a:cubicBezTo>
                  <a:pt x="1308" y="1053"/>
                  <a:pt x="1308" y="940"/>
                  <a:pt x="1378" y="870"/>
                </a:cubicBezTo>
                <a:cubicBezTo>
                  <a:pt x="1448" y="800"/>
                  <a:pt x="1561" y="800"/>
                  <a:pt x="1631" y="870"/>
                </a:cubicBezTo>
                <a:cubicBezTo>
                  <a:pt x="1704" y="943"/>
                  <a:pt x="1661" y="1003"/>
                  <a:pt x="1711" y="1053"/>
                </a:cubicBezTo>
                <a:cubicBezTo>
                  <a:pt x="1722" y="1064"/>
                  <a:pt x="1735" y="1072"/>
                  <a:pt x="1750" y="1077"/>
                </a:cubicBezTo>
                <a:cubicBezTo>
                  <a:pt x="1989" y="784"/>
                  <a:pt x="2133" y="409"/>
                  <a:pt x="2133" y="0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7EDCEA44-B017-464F-B78A-69CFB727F54C}"/>
              </a:ext>
            </a:extLst>
          </p:cNvPr>
          <p:cNvSpPr>
            <a:spLocks/>
          </p:cNvSpPr>
          <p:nvPr/>
        </p:nvSpPr>
        <p:spPr bwMode="auto">
          <a:xfrm>
            <a:off x="4594084" y="3592231"/>
            <a:ext cx="1625593" cy="1850358"/>
          </a:xfrm>
          <a:custGeom>
            <a:avLst/>
            <a:gdLst>
              <a:gd name="T0" fmla="*/ 3028 w 3028"/>
              <a:gd name="T1" fmla="*/ 2124 h 3448"/>
              <a:gd name="T2" fmla="*/ 3028 w 3028"/>
              <a:gd name="T3" fmla="*/ 2627 h 3448"/>
              <a:gd name="T4" fmla="*/ 2964 w 3028"/>
              <a:gd name="T5" fmla="*/ 2650 h 3448"/>
              <a:gd name="T6" fmla="*/ 2778 w 3028"/>
              <a:gd name="T7" fmla="*/ 2577 h 3448"/>
              <a:gd name="T8" fmla="*/ 2599 w 3028"/>
              <a:gd name="T9" fmla="*/ 2756 h 3448"/>
              <a:gd name="T10" fmla="*/ 2778 w 3028"/>
              <a:gd name="T11" fmla="*/ 2934 h 3448"/>
              <a:gd name="T12" fmla="*/ 2964 w 3028"/>
              <a:gd name="T13" fmla="*/ 2862 h 3448"/>
              <a:gd name="T14" fmla="*/ 3028 w 3028"/>
              <a:gd name="T15" fmla="*/ 2885 h 3448"/>
              <a:gd name="T16" fmla="*/ 3028 w 3028"/>
              <a:gd name="T17" fmla="*/ 3448 h 3448"/>
              <a:gd name="T18" fmla="*/ 923 w 3028"/>
              <a:gd name="T19" fmla="*/ 2597 h 3448"/>
              <a:gd name="T20" fmla="*/ 880 w 3028"/>
              <a:gd name="T21" fmla="*/ 2622 h 3448"/>
              <a:gd name="T22" fmla="*/ 800 w 3028"/>
              <a:gd name="T23" fmla="*/ 2805 h 3448"/>
              <a:gd name="T24" fmla="*/ 547 w 3028"/>
              <a:gd name="T25" fmla="*/ 2805 h 3448"/>
              <a:gd name="T26" fmla="*/ 547 w 3028"/>
              <a:gd name="T27" fmla="*/ 2552 h 3448"/>
              <a:gd name="T28" fmla="*/ 730 w 3028"/>
              <a:gd name="T29" fmla="*/ 2472 h 3448"/>
              <a:gd name="T30" fmla="*/ 757 w 3028"/>
              <a:gd name="T31" fmla="*/ 2423 h 3448"/>
              <a:gd name="T32" fmla="*/ 0 w 3028"/>
              <a:gd name="T33" fmla="*/ 420 h 3448"/>
              <a:gd name="T34" fmla="*/ 561 w 3028"/>
              <a:gd name="T35" fmla="*/ 420 h 3448"/>
              <a:gd name="T36" fmla="*/ 578 w 3028"/>
              <a:gd name="T37" fmla="*/ 364 h 3448"/>
              <a:gd name="T38" fmla="*/ 505 w 3028"/>
              <a:gd name="T39" fmla="*/ 178 h 3448"/>
              <a:gd name="T40" fmla="*/ 684 w 3028"/>
              <a:gd name="T41" fmla="*/ 0 h 3448"/>
              <a:gd name="T42" fmla="*/ 863 w 3028"/>
              <a:gd name="T43" fmla="*/ 178 h 3448"/>
              <a:gd name="T44" fmla="*/ 790 w 3028"/>
              <a:gd name="T45" fmla="*/ 364 h 3448"/>
              <a:gd name="T46" fmla="*/ 807 w 3028"/>
              <a:gd name="T47" fmla="*/ 420 h 3448"/>
              <a:gd name="T48" fmla="*/ 1324 w 3028"/>
              <a:gd name="T49" fmla="*/ 420 h 3448"/>
              <a:gd name="T50" fmla="*/ 1707 w 3028"/>
              <a:gd name="T51" fmla="*/ 1497 h 3448"/>
              <a:gd name="T52" fmla="*/ 1745 w 3028"/>
              <a:gd name="T53" fmla="*/ 1473 h 3448"/>
              <a:gd name="T54" fmla="*/ 1825 w 3028"/>
              <a:gd name="T55" fmla="*/ 1290 h 3448"/>
              <a:gd name="T56" fmla="*/ 2078 w 3028"/>
              <a:gd name="T57" fmla="*/ 1290 h 3448"/>
              <a:gd name="T58" fmla="*/ 2078 w 3028"/>
              <a:gd name="T59" fmla="*/ 1543 h 3448"/>
              <a:gd name="T60" fmla="*/ 1896 w 3028"/>
              <a:gd name="T61" fmla="*/ 1623 h 3448"/>
              <a:gd name="T62" fmla="*/ 1869 w 3028"/>
              <a:gd name="T63" fmla="*/ 1669 h 3448"/>
              <a:gd name="T64" fmla="*/ 3028 w 3028"/>
              <a:gd name="T65" fmla="*/ 2124 h 3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28" h="3448">
                <a:moveTo>
                  <a:pt x="3028" y="2124"/>
                </a:moveTo>
                <a:cubicBezTo>
                  <a:pt x="3028" y="2627"/>
                  <a:pt x="3028" y="2627"/>
                  <a:pt x="3028" y="2627"/>
                </a:cubicBezTo>
                <a:cubicBezTo>
                  <a:pt x="3011" y="2641"/>
                  <a:pt x="2988" y="2650"/>
                  <a:pt x="2964" y="2650"/>
                </a:cubicBezTo>
                <a:cubicBezTo>
                  <a:pt x="2892" y="2650"/>
                  <a:pt x="2881" y="2577"/>
                  <a:pt x="2778" y="2577"/>
                </a:cubicBezTo>
                <a:cubicBezTo>
                  <a:pt x="2679" y="2577"/>
                  <a:pt x="2599" y="2657"/>
                  <a:pt x="2599" y="2756"/>
                </a:cubicBezTo>
                <a:cubicBezTo>
                  <a:pt x="2599" y="2855"/>
                  <a:pt x="2679" y="2934"/>
                  <a:pt x="2778" y="2934"/>
                </a:cubicBezTo>
                <a:cubicBezTo>
                  <a:pt x="2871" y="2934"/>
                  <a:pt x="2905" y="2862"/>
                  <a:pt x="2964" y="2862"/>
                </a:cubicBezTo>
                <a:cubicBezTo>
                  <a:pt x="2988" y="2862"/>
                  <a:pt x="3011" y="2871"/>
                  <a:pt x="3028" y="2885"/>
                </a:cubicBezTo>
                <a:cubicBezTo>
                  <a:pt x="3028" y="3448"/>
                  <a:pt x="3028" y="3448"/>
                  <a:pt x="3028" y="3448"/>
                </a:cubicBezTo>
                <a:cubicBezTo>
                  <a:pt x="2210" y="3448"/>
                  <a:pt x="1468" y="3124"/>
                  <a:pt x="923" y="2597"/>
                </a:cubicBezTo>
                <a:cubicBezTo>
                  <a:pt x="907" y="2601"/>
                  <a:pt x="893" y="2610"/>
                  <a:pt x="880" y="2622"/>
                </a:cubicBezTo>
                <a:cubicBezTo>
                  <a:pt x="830" y="2672"/>
                  <a:pt x="873" y="2732"/>
                  <a:pt x="800" y="2805"/>
                </a:cubicBezTo>
                <a:cubicBezTo>
                  <a:pt x="730" y="2875"/>
                  <a:pt x="617" y="2875"/>
                  <a:pt x="547" y="2805"/>
                </a:cubicBezTo>
                <a:cubicBezTo>
                  <a:pt x="478" y="2735"/>
                  <a:pt x="478" y="2622"/>
                  <a:pt x="547" y="2552"/>
                </a:cubicBezTo>
                <a:cubicBezTo>
                  <a:pt x="614" y="2486"/>
                  <a:pt x="689" y="2513"/>
                  <a:pt x="730" y="2472"/>
                </a:cubicBezTo>
                <a:cubicBezTo>
                  <a:pt x="744" y="2458"/>
                  <a:pt x="753" y="2441"/>
                  <a:pt x="757" y="2423"/>
                </a:cubicBezTo>
                <a:cubicBezTo>
                  <a:pt x="286" y="1889"/>
                  <a:pt x="0" y="1188"/>
                  <a:pt x="0" y="420"/>
                </a:cubicBezTo>
                <a:cubicBezTo>
                  <a:pt x="561" y="420"/>
                  <a:pt x="561" y="420"/>
                  <a:pt x="561" y="420"/>
                </a:cubicBezTo>
                <a:cubicBezTo>
                  <a:pt x="572" y="404"/>
                  <a:pt x="578" y="385"/>
                  <a:pt x="578" y="364"/>
                </a:cubicBezTo>
                <a:cubicBezTo>
                  <a:pt x="578" y="306"/>
                  <a:pt x="505" y="272"/>
                  <a:pt x="505" y="178"/>
                </a:cubicBezTo>
                <a:cubicBezTo>
                  <a:pt x="505" y="80"/>
                  <a:pt x="585" y="0"/>
                  <a:pt x="684" y="0"/>
                </a:cubicBezTo>
                <a:cubicBezTo>
                  <a:pt x="783" y="0"/>
                  <a:pt x="863" y="80"/>
                  <a:pt x="863" y="178"/>
                </a:cubicBezTo>
                <a:cubicBezTo>
                  <a:pt x="863" y="282"/>
                  <a:pt x="790" y="293"/>
                  <a:pt x="790" y="364"/>
                </a:cubicBezTo>
                <a:cubicBezTo>
                  <a:pt x="790" y="385"/>
                  <a:pt x="796" y="404"/>
                  <a:pt x="807" y="420"/>
                </a:cubicBezTo>
                <a:cubicBezTo>
                  <a:pt x="1324" y="420"/>
                  <a:pt x="1324" y="420"/>
                  <a:pt x="1324" y="420"/>
                </a:cubicBezTo>
                <a:cubicBezTo>
                  <a:pt x="1324" y="829"/>
                  <a:pt x="1468" y="1203"/>
                  <a:pt x="1707" y="1497"/>
                </a:cubicBezTo>
                <a:cubicBezTo>
                  <a:pt x="1721" y="1492"/>
                  <a:pt x="1734" y="1484"/>
                  <a:pt x="1745" y="1473"/>
                </a:cubicBezTo>
                <a:cubicBezTo>
                  <a:pt x="1796" y="1423"/>
                  <a:pt x="1752" y="1363"/>
                  <a:pt x="1825" y="1290"/>
                </a:cubicBezTo>
                <a:cubicBezTo>
                  <a:pt x="1895" y="1220"/>
                  <a:pt x="2008" y="1220"/>
                  <a:pt x="2078" y="1290"/>
                </a:cubicBezTo>
                <a:cubicBezTo>
                  <a:pt x="2148" y="1360"/>
                  <a:pt x="2148" y="1473"/>
                  <a:pt x="2078" y="1543"/>
                </a:cubicBezTo>
                <a:cubicBezTo>
                  <a:pt x="2012" y="1609"/>
                  <a:pt x="1937" y="1582"/>
                  <a:pt x="1896" y="1623"/>
                </a:cubicBezTo>
                <a:cubicBezTo>
                  <a:pt x="1882" y="1637"/>
                  <a:pt x="1874" y="1653"/>
                  <a:pt x="1869" y="1669"/>
                </a:cubicBezTo>
                <a:cubicBezTo>
                  <a:pt x="2173" y="1952"/>
                  <a:pt x="2580" y="2124"/>
                  <a:pt x="3028" y="2124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2F35A781-77B3-4130-A61A-6480D0B452CA}"/>
              </a:ext>
            </a:extLst>
          </p:cNvPr>
          <p:cNvSpPr>
            <a:spLocks/>
          </p:cNvSpPr>
          <p:nvPr/>
        </p:nvSpPr>
        <p:spPr bwMode="auto">
          <a:xfrm>
            <a:off x="6219677" y="2193831"/>
            <a:ext cx="1625593" cy="1843069"/>
          </a:xfrm>
          <a:custGeom>
            <a:avLst/>
            <a:gdLst>
              <a:gd name="T0" fmla="*/ 0 w 3028"/>
              <a:gd name="T1" fmla="*/ 1324 h 3437"/>
              <a:gd name="T2" fmla="*/ 0 w 3028"/>
              <a:gd name="T3" fmla="*/ 783 h 3437"/>
              <a:gd name="T4" fmla="*/ 67 w 3028"/>
              <a:gd name="T5" fmla="*/ 758 h 3437"/>
              <a:gd name="T6" fmla="*/ 253 w 3028"/>
              <a:gd name="T7" fmla="*/ 830 h 3437"/>
              <a:gd name="T8" fmla="*/ 432 w 3028"/>
              <a:gd name="T9" fmla="*/ 651 h 3437"/>
              <a:gd name="T10" fmla="*/ 253 w 3028"/>
              <a:gd name="T11" fmla="*/ 473 h 3437"/>
              <a:gd name="T12" fmla="*/ 67 w 3028"/>
              <a:gd name="T13" fmla="*/ 545 h 3437"/>
              <a:gd name="T14" fmla="*/ 0 w 3028"/>
              <a:gd name="T15" fmla="*/ 520 h 3437"/>
              <a:gd name="T16" fmla="*/ 0 w 3028"/>
              <a:gd name="T17" fmla="*/ 0 h 3437"/>
              <a:gd name="T18" fmla="*/ 2104 w 3028"/>
              <a:gd name="T19" fmla="*/ 851 h 3437"/>
              <a:gd name="T20" fmla="*/ 2164 w 3028"/>
              <a:gd name="T21" fmla="*/ 822 h 3437"/>
              <a:gd name="T22" fmla="*/ 2244 w 3028"/>
              <a:gd name="T23" fmla="*/ 639 h 3437"/>
              <a:gd name="T24" fmla="*/ 2496 w 3028"/>
              <a:gd name="T25" fmla="*/ 639 h 3437"/>
              <a:gd name="T26" fmla="*/ 2496 w 3028"/>
              <a:gd name="T27" fmla="*/ 892 h 3437"/>
              <a:gd name="T28" fmla="*/ 2314 w 3028"/>
              <a:gd name="T29" fmla="*/ 972 h 3437"/>
              <a:gd name="T30" fmla="*/ 2284 w 3028"/>
              <a:gd name="T31" fmla="*/ 1040 h 3437"/>
              <a:gd name="T32" fmla="*/ 3028 w 3028"/>
              <a:gd name="T33" fmla="*/ 3028 h 3437"/>
              <a:gd name="T34" fmla="*/ 2444 w 3028"/>
              <a:gd name="T35" fmla="*/ 3028 h 3437"/>
              <a:gd name="T36" fmla="*/ 2434 w 3028"/>
              <a:gd name="T37" fmla="*/ 3072 h 3437"/>
              <a:gd name="T38" fmla="*/ 2507 w 3028"/>
              <a:gd name="T39" fmla="*/ 3258 h 3437"/>
              <a:gd name="T40" fmla="*/ 2328 w 3028"/>
              <a:gd name="T41" fmla="*/ 3437 h 3437"/>
              <a:gd name="T42" fmla="*/ 2150 w 3028"/>
              <a:gd name="T43" fmla="*/ 3258 h 3437"/>
              <a:gd name="T44" fmla="*/ 2222 w 3028"/>
              <a:gd name="T45" fmla="*/ 3072 h 3437"/>
              <a:gd name="T46" fmla="*/ 2212 w 3028"/>
              <a:gd name="T47" fmla="*/ 3028 h 3437"/>
              <a:gd name="T48" fmla="*/ 1704 w 3028"/>
              <a:gd name="T49" fmla="*/ 3028 h 3437"/>
              <a:gd name="T50" fmla="*/ 1315 w 3028"/>
              <a:gd name="T51" fmla="*/ 1944 h 3437"/>
              <a:gd name="T52" fmla="*/ 1282 w 3028"/>
              <a:gd name="T53" fmla="*/ 1967 h 3437"/>
              <a:gd name="T54" fmla="*/ 1201 w 3028"/>
              <a:gd name="T55" fmla="*/ 2149 h 3437"/>
              <a:gd name="T56" fmla="*/ 949 w 3028"/>
              <a:gd name="T57" fmla="*/ 2149 h 3437"/>
              <a:gd name="T58" fmla="*/ 949 w 3028"/>
              <a:gd name="T59" fmla="*/ 1897 h 3437"/>
              <a:gd name="T60" fmla="*/ 1131 w 3028"/>
              <a:gd name="T61" fmla="*/ 1816 h 3437"/>
              <a:gd name="T62" fmla="*/ 1156 w 3028"/>
              <a:gd name="T63" fmla="*/ 1776 h 3437"/>
              <a:gd name="T64" fmla="*/ 0 w 3028"/>
              <a:gd name="T65" fmla="*/ 1324 h 3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28" h="3437">
                <a:moveTo>
                  <a:pt x="0" y="1324"/>
                </a:moveTo>
                <a:cubicBezTo>
                  <a:pt x="0" y="783"/>
                  <a:pt x="0" y="783"/>
                  <a:pt x="0" y="783"/>
                </a:cubicBezTo>
                <a:cubicBezTo>
                  <a:pt x="18" y="768"/>
                  <a:pt x="41" y="758"/>
                  <a:pt x="67" y="758"/>
                </a:cubicBezTo>
                <a:cubicBezTo>
                  <a:pt x="125" y="758"/>
                  <a:pt x="159" y="830"/>
                  <a:pt x="253" y="830"/>
                </a:cubicBezTo>
                <a:cubicBezTo>
                  <a:pt x="352" y="830"/>
                  <a:pt x="432" y="750"/>
                  <a:pt x="432" y="651"/>
                </a:cubicBezTo>
                <a:cubicBezTo>
                  <a:pt x="432" y="553"/>
                  <a:pt x="352" y="473"/>
                  <a:pt x="253" y="473"/>
                </a:cubicBezTo>
                <a:cubicBezTo>
                  <a:pt x="150" y="473"/>
                  <a:pt x="138" y="545"/>
                  <a:pt x="67" y="545"/>
                </a:cubicBezTo>
                <a:cubicBezTo>
                  <a:pt x="41" y="545"/>
                  <a:pt x="18" y="536"/>
                  <a:pt x="0" y="520"/>
                </a:cubicBezTo>
                <a:cubicBezTo>
                  <a:pt x="0" y="0"/>
                  <a:pt x="0" y="0"/>
                  <a:pt x="0" y="0"/>
                </a:cubicBezTo>
                <a:cubicBezTo>
                  <a:pt x="818" y="0"/>
                  <a:pt x="1559" y="324"/>
                  <a:pt x="2104" y="851"/>
                </a:cubicBezTo>
                <a:cubicBezTo>
                  <a:pt x="2126" y="848"/>
                  <a:pt x="2147" y="839"/>
                  <a:pt x="2164" y="822"/>
                </a:cubicBezTo>
                <a:cubicBezTo>
                  <a:pt x="2214" y="772"/>
                  <a:pt x="2171" y="712"/>
                  <a:pt x="2244" y="639"/>
                </a:cubicBezTo>
                <a:cubicBezTo>
                  <a:pt x="2313" y="569"/>
                  <a:pt x="2427" y="569"/>
                  <a:pt x="2496" y="639"/>
                </a:cubicBezTo>
                <a:cubicBezTo>
                  <a:pt x="2566" y="709"/>
                  <a:pt x="2566" y="822"/>
                  <a:pt x="2496" y="892"/>
                </a:cubicBezTo>
                <a:cubicBezTo>
                  <a:pt x="2430" y="958"/>
                  <a:pt x="2355" y="931"/>
                  <a:pt x="2314" y="972"/>
                </a:cubicBezTo>
                <a:cubicBezTo>
                  <a:pt x="2295" y="991"/>
                  <a:pt x="2285" y="1016"/>
                  <a:pt x="2284" y="1040"/>
                </a:cubicBezTo>
                <a:cubicBezTo>
                  <a:pt x="2748" y="1572"/>
                  <a:pt x="3028" y="2267"/>
                  <a:pt x="3028" y="3028"/>
                </a:cubicBezTo>
                <a:cubicBezTo>
                  <a:pt x="2444" y="3028"/>
                  <a:pt x="2444" y="3028"/>
                  <a:pt x="2444" y="3028"/>
                </a:cubicBezTo>
                <a:cubicBezTo>
                  <a:pt x="2438" y="3041"/>
                  <a:pt x="2434" y="3056"/>
                  <a:pt x="2434" y="3072"/>
                </a:cubicBezTo>
                <a:cubicBezTo>
                  <a:pt x="2434" y="3144"/>
                  <a:pt x="2507" y="3155"/>
                  <a:pt x="2507" y="3258"/>
                </a:cubicBezTo>
                <a:cubicBezTo>
                  <a:pt x="2507" y="3357"/>
                  <a:pt x="2427" y="3437"/>
                  <a:pt x="2328" y="3437"/>
                </a:cubicBezTo>
                <a:cubicBezTo>
                  <a:pt x="2230" y="3437"/>
                  <a:pt x="2150" y="3357"/>
                  <a:pt x="2150" y="3258"/>
                </a:cubicBezTo>
                <a:cubicBezTo>
                  <a:pt x="2150" y="3165"/>
                  <a:pt x="2222" y="3131"/>
                  <a:pt x="2222" y="3072"/>
                </a:cubicBezTo>
                <a:cubicBezTo>
                  <a:pt x="2222" y="3056"/>
                  <a:pt x="2218" y="3041"/>
                  <a:pt x="2212" y="3028"/>
                </a:cubicBezTo>
                <a:cubicBezTo>
                  <a:pt x="1704" y="3028"/>
                  <a:pt x="1704" y="3028"/>
                  <a:pt x="1704" y="3028"/>
                </a:cubicBezTo>
                <a:cubicBezTo>
                  <a:pt x="1704" y="2616"/>
                  <a:pt x="1558" y="2239"/>
                  <a:pt x="1315" y="1944"/>
                </a:cubicBezTo>
                <a:cubicBezTo>
                  <a:pt x="1303" y="1949"/>
                  <a:pt x="1291" y="1957"/>
                  <a:pt x="1282" y="1967"/>
                </a:cubicBezTo>
                <a:cubicBezTo>
                  <a:pt x="1231" y="2017"/>
                  <a:pt x="1274" y="2076"/>
                  <a:pt x="1201" y="2149"/>
                </a:cubicBezTo>
                <a:cubicBezTo>
                  <a:pt x="1132" y="2219"/>
                  <a:pt x="1019" y="2219"/>
                  <a:pt x="949" y="2149"/>
                </a:cubicBezTo>
                <a:cubicBezTo>
                  <a:pt x="879" y="2080"/>
                  <a:pt x="879" y="1966"/>
                  <a:pt x="949" y="1897"/>
                </a:cubicBezTo>
                <a:cubicBezTo>
                  <a:pt x="1015" y="1830"/>
                  <a:pt x="1090" y="1857"/>
                  <a:pt x="1131" y="1816"/>
                </a:cubicBezTo>
                <a:cubicBezTo>
                  <a:pt x="1143" y="1805"/>
                  <a:pt x="1151" y="1791"/>
                  <a:pt x="1156" y="1776"/>
                </a:cubicBezTo>
                <a:cubicBezTo>
                  <a:pt x="852" y="1496"/>
                  <a:pt x="446" y="1324"/>
                  <a:pt x="0" y="1324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76D1AAD5-10C3-4C96-B09C-3CC570B1B2D5}"/>
              </a:ext>
            </a:extLst>
          </p:cNvPr>
          <p:cNvSpPr>
            <a:spLocks/>
          </p:cNvSpPr>
          <p:nvPr/>
        </p:nvSpPr>
        <p:spPr bwMode="auto">
          <a:xfrm>
            <a:off x="4594084" y="2193831"/>
            <a:ext cx="1857648" cy="1624379"/>
          </a:xfrm>
          <a:custGeom>
            <a:avLst/>
            <a:gdLst>
              <a:gd name="T0" fmla="*/ 758 w 3460"/>
              <a:gd name="T1" fmla="*/ 1025 h 3028"/>
              <a:gd name="T2" fmla="*/ 730 w 3460"/>
              <a:gd name="T3" fmla="*/ 972 h 3028"/>
              <a:gd name="T4" fmla="*/ 547 w 3460"/>
              <a:gd name="T5" fmla="*/ 892 h 3028"/>
              <a:gd name="T6" fmla="*/ 547 w 3460"/>
              <a:gd name="T7" fmla="*/ 639 h 3028"/>
              <a:gd name="T8" fmla="*/ 800 w 3460"/>
              <a:gd name="T9" fmla="*/ 639 h 3028"/>
              <a:gd name="T10" fmla="*/ 880 w 3460"/>
              <a:gd name="T11" fmla="*/ 822 h 3028"/>
              <a:gd name="T12" fmla="*/ 926 w 3460"/>
              <a:gd name="T13" fmla="*/ 848 h 3028"/>
              <a:gd name="T14" fmla="*/ 3028 w 3460"/>
              <a:gd name="T15" fmla="*/ 0 h 3028"/>
              <a:gd name="T16" fmla="*/ 3028 w 3460"/>
              <a:gd name="T17" fmla="*/ 520 h 3028"/>
              <a:gd name="T18" fmla="*/ 3095 w 3460"/>
              <a:gd name="T19" fmla="*/ 545 h 3028"/>
              <a:gd name="T20" fmla="*/ 3281 w 3460"/>
              <a:gd name="T21" fmla="*/ 473 h 3028"/>
              <a:gd name="T22" fmla="*/ 3460 w 3460"/>
              <a:gd name="T23" fmla="*/ 651 h 3028"/>
              <a:gd name="T24" fmla="*/ 3281 w 3460"/>
              <a:gd name="T25" fmla="*/ 830 h 3028"/>
              <a:gd name="T26" fmla="*/ 3095 w 3460"/>
              <a:gd name="T27" fmla="*/ 758 h 3028"/>
              <a:gd name="T28" fmla="*/ 3028 w 3460"/>
              <a:gd name="T29" fmla="*/ 783 h 3028"/>
              <a:gd name="T30" fmla="*/ 3028 w 3460"/>
              <a:gd name="T31" fmla="*/ 1324 h 3028"/>
              <a:gd name="T32" fmla="*/ 1872 w 3460"/>
              <a:gd name="T33" fmla="*/ 1777 h 3028"/>
              <a:gd name="T34" fmla="*/ 1896 w 3460"/>
              <a:gd name="T35" fmla="*/ 1816 h 3028"/>
              <a:gd name="T36" fmla="*/ 2079 w 3460"/>
              <a:gd name="T37" fmla="*/ 1897 h 3028"/>
              <a:gd name="T38" fmla="*/ 2079 w 3460"/>
              <a:gd name="T39" fmla="*/ 2149 h 3028"/>
              <a:gd name="T40" fmla="*/ 1826 w 3460"/>
              <a:gd name="T41" fmla="*/ 2149 h 3028"/>
              <a:gd name="T42" fmla="*/ 1746 w 3460"/>
              <a:gd name="T43" fmla="*/ 1967 h 3028"/>
              <a:gd name="T44" fmla="*/ 1713 w 3460"/>
              <a:gd name="T45" fmla="*/ 1945 h 3028"/>
              <a:gd name="T46" fmla="*/ 1324 w 3460"/>
              <a:gd name="T47" fmla="*/ 3028 h 3028"/>
              <a:gd name="T48" fmla="*/ 807 w 3460"/>
              <a:gd name="T49" fmla="*/ 3028 h 3028"/>
              <a:gd name="T50" fmla="*/ 790 w 3460"/>
              <a:gd name="T51" fmla="*/ 2972 h 3028"/>
              <a:gd name="T52" fmla="*/ 863 w 3460"/>
              <a:gd name="T53" fmla="*/ 2786 h 3028"/>
              <a:gd name="T54" fmla="*/ 684 w 3460"/>
              <a:gd name="T55" fmla="*/ 2608 h 3028"/>
              <a:gd name="T56" fmla="*/ 505 w 3460"/>
              <a:gd name="T57" fmla="*/ 2786 h 3028"/>
              <a:gd name="T58" fmla="*/ 578 w 3460"/>
              <a:gd name="T59" fmla="*/ 2972 h 3028"/>
              <a:gd name="T60" fmla="*/ 561 w 3460"/>
              <a:gd name="T61" fmla="*/ 3028 h 3028"/>
              <a:gd name="T62" fmla="*/ 0 w 3460"/>
              <a:gd name="T63" fmla="*/ 3028 h 3028"/>
              <a:gd name="T64" fmla="*/ 758 w 3460"/>
              <a:gd name="T65" fmla="*/ 1025 h 3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60" h="3028">
                <a:moveTo>
                  <a:pt x="758" y="1025"/>
                </a:moveTo>
                <a:cubicBezTo>
                  <a:pt x="754" y="1005"/>
                  <a:pt x="745" y="987"/>
                  <a:pt x="730" y="972"/>
                </a:cubicBezTo>
                <a:cubicBezTo>
                  <a:pt x="689" y="931"/>
                  <a:pt x="614" y="958"/>
                  <a:pt x="547" y="892"/>
                </a:cubicBezTo>
                <a:cubicBezTo>
                  <a:pt x="478" y="822"/>
                  <a:pt x="478" y="709"/>
                  <a:pt x="547" y="639"/>
                </a:cubicBezTo>
                <a:cubicBezTo>
                  <a:pt x="617" y="569"/>
                  <a:pt x="730" y="569"/>
                  <a:pt x="800" y="639"/>
                </a:cubicBezTo>
                <a:cubicBezTo>
                  <a:pt x="873" y="712"/>
                  <a:pt x="830" y="772"/>
                  <a:pt x="880" y="822"/>
                </a:cubicBezTo>
                <a:cubicBezTo>
                  <a:pt x="893" y="835"/>
                  <a:pt x="909" y="844"/>
                  <a:pt x="926" y="848"/>
                </a:cubicBezTo>
                <a:cubicBezTo>
                  <a:pt x="1471" y="323"/>
                  <a:pt x="2212" y="0"/>
                  <a:pt x="3028" y="0"/>
                </a:cubicBezTo>
                <a:cubicBezTo>
                  <a:pt x="3028" y="520"/>
                  <a:pt x="3028" y="520"/>
                  <a:pt x="3028" y="520"/>
                </a:cubicBezTo>
                <a:cubicBezTo>
                  <a:pt x="3046" y="536"/>
                  <a:pt x="3069" y="545"/>
                  <a:pt x="3095" y="545"/>
                </a:cubicBezTo>
                <a:cubicBezTo>
                  <a:pt x="3166" y="545"/>
                  <a:pt x="3178" y="473"/>
                  <a:pt x="3281" y="473"/>
                </a:cubicBezTo>
                <a:cubicBezTo>
                  <a:pt x="3380" y="473"/>
                  <a:pt x="3460" y="553"/>
                  <a:pt x="3460" y="651"/>
                </a:cubicBezTo>
                <a:cubicBezTo>
                  <a:pt x="3460" y="750"/>
                  <a:pt x="3380" y="830"/>
                  <a:pt x="3281" y="830"/>
                </a:cubicBezTo>
                <a:cubicBezTo>
                  <a:pt x="3187" y="830"/>
                  <a:pt x="3153" y="758"/>
                  <a:pt x="3095" y="758"/>
                </a:cubicBezTo>
                <a:cubicBezTo>
                  <a:pt x="3069" y="758"/>
                  <a:pt x="3046" y="768"/>
                  <a:pt x="3028" y="783"/>
                </a:cubicBezTo>
                <a:cubicBezTo>
                  <a:pt x="3028" y="1324"/>
                  <a:pt x="3028" y="1324"/>
                  <a:pt x="3028" y="1324"/>
                </a:cubicBezTo>
                <a:cubicBezTo>
                  <a:pt x="2582" y="1324"/>
                  <a:pt x="2175" y="1496"/>
                  <a:pt x="1872" y="1777"/>
                </a:cubicBezTo>
                <a:cubicBezTo>
                  <a:pt x="1876" y="1791"/>
                  <a:pt x="1884" y="1805"/>
                  <a:pt x="1896" y="1816"/>
                </a:cubicBezTo>
                <a:cubicBezTo>
                  <a:pt x="1937" y="1857"/>
                  <a:pt x="2012" y="1830"/>
                  <a:pt x="2079" y="1897"/>
                </a:cubicBezTo>
                <a:cubicBezTo>
                  <a:pt x="2148" y="1966"/>
                  <a:pt x="2148" y="2080"/>
                  <a:pt x="2079" y="2149"/>
                </a:cubicBezTo>
                <a:cubicBezTo>
                  <a:pt x="2009" y="2219"/>
                  <a:pt x="1896" y="2219"/>
                  <a:pt x="1826" y="2149"/>
                </a:cubicBezTo>
                <a:cubicBezTo>
                  <a:pt x="1753" y="2076"/>
                  <a:pt x="1796" y="2017"/>
                  <a:pt x="1746" y="1967"/>
                </a:cubicBezTo>
                <a:cubicBezTo>
                  <a:pt x="1736" y="1957"/>
                  <a:pt x="1725" y="1949"/>
                  <a:pt x="1713" y="1945"/>
                </a:cubicBezTo>
                <a:cubicBezTo>
                  <a:pt x="1470" y="2239"/>
                  <a:pt x="1324" y="2617"/>
                  <a:pt x="1324" y="3028"/>
                </a:cubicBezTo>
                <a:cubicBezTo>
                  <a:pt x="807" y="3028"/>
                  <a:pt x="807" y="3028"/>
                  <a:pt x="807" y="3028"/>
                </a:cubicBezTo>
                <a:cubicBezTo>
                  <a:pt x="796" y="3012"/>
                  <a:pt x="790" y="2993"/>
                  <a:pt x="790" y="2972"/>
                </a:cubicBezTo>
                <a:cubicBezTo>
                  <a:pt x="790" y="2901"/>
                  <a:pt x="863" y="2890"/>
                  <a:pt x="863" y="2786"/>
                </a:cubicBezTo>
                <a:cubicBezTo>
                  <a:pt x="863" y="2688"/>
                  <a:pt x="783" y="2608"/>
                  <a:pt x="684" y="2608"/>
                </a:cubicBezTo>
                <a:cubicBezTo>
                  <a:pt x="585" y="2608"/>
                  <a:pt x="505" y="2688"/>
                  <a:pt x="505" y="2786"/>
                </a:cubicBezTo>
                <a:cubicBezTo>
                  <a:pt x="505" y="2880"/>
                  <a:pt x="578" y="2914"/>
                  <a:pt x="578" y="2972"/>
                </a:cubicBezTo>
                <a:cubicBezTo>
                  <a:pt x="578" y="2993"/>
                  <a:pt x="572" y="3012"/>
                  <a:pt x="561" y="3028"/>
                </a:cubicBezTo>
                <a:cubicBezTo>
                  <a:pt x="0" y="3028"/>
                  <a:pt x="0" y="3028"/>
                  <a:pt x="0" y="3028"/>
                </a:cubicBezTo>
                <a:cubicBezTo>
                  <a:pt x="0" y="2260"/>
                  <a:pt x="286" y="1558"/>
                  <a:pt x="758" y="1025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6B94D323-15F2-4E55-8E20-70E9F244CBB8}"/>
              </a:ext>
            </a:extLst>
          </p:cNvPr>
          <p:cNvSpPr>
            <a:spLocks noEditPoints="1"/>
          </p:cNvSpPr>
          <p:nvPr/>
        </p:nvSpPr>
        <p:spPr bwMode="auto">
          <a:xfrm>
            <a:off x="4131190" y="1783181"/>
            <a:ext cx="4184264" cy="4067629"/>
          </a:xfrm>
          <a:custGeom>
            <a:avLst/>
            <a:gdLst>
              <a:gd name="T0" fmla="*/ 0 w 7796"/>
              <a:gd name="T1" fmla="*/ 6932 h 7582"/>
              <a:gd name="T2" fmla="*/ 1098 w 7796"/>
              <a:gd name="T3" fmla="*/ 6459 h 7582"/>
              <a:gd name="T4" fmla="*/ 1453 w 7796"/>
              <a:gd name="T5" fmla="*/ 6010 h 7582"/>
              <a:gd name="T6" fmla="*/ 1454 w 7796"/>
              <a:gd name="T7" fmla="*/ 1574 h 7582"/>
              <a:gd name="T8" fmla="*/ 1098 w 7796"/>
              <a:gd name="T9" fmla="*/ 1124 h 7582"/>
              <a:gd name="T10" fmla="*/ 0 w 7796"/>
              <a:gd name="T11" fmla="*/ 651 h 7582"/>
              <a:gd name="T12" fmla="*/ 1302 w 7796"/>
              <a:gd name="T13" fmla="*/ 651 h 7582"/>
              <a:gd name="T14" fmla="*/ 1490 w 7796"/>
              <a:gd name="T15" fmla="*/ 1456 h 7582"/>
              <a:gd name="T16" fmla="*/ 3892 w 7796"/>
              <a:gd name="T17" fmla="*/ 497 h 7582"/>
              <a:gd name="T18" fmla="*/ 6307 w 7796"/>
              <a:gd name="T19" fmla="*/ 1455 h 7582"/>
              <a:gd name="T20" fmla="*/ 6495 w 7796"/>
              <a:gd name="T21" fmla="*/ 651 h 7582"/>
              <a:gd name="T22" fmla="*/ 7796 w 7796"/>
              <a:gd name="T23" fmla="*/ 651 h 7582"/>
              <a:gd name="T24" fmla="*/ 6699 w 7796"/>
              <a:gd name="T25" fmla="*/ 1124 h 7582"/>
              <a:gd name="T26" fmla="*/ 6338 w 7796"/>
              <a:gd name="T27" fmla="*/ 1584 h 7582"/>
              <a:gd name="T28" fmla="*/ 6340 w 7796"/>
              <a:gd name="T29" fmla="*/ 6001 h 7582"/>
              <a:gd name="T30" fmla="*/ 6699 w 7796"/>
              <a:gd name="T31" fmla="*/ 6459 h 7582"/>
              <a:gd name="T32" fmla="*/ 7796 w 7796"/>
              <a:gd name="T33" fmla="*/ 6932 h 7582"/>
              <a:gd name="T34" fmla="*/ 6495 w 7796"/>
              <a:gd name="T35" fmla="*/ 6932 h 7582"/>
              <a:gd name="T36" fmla="*/ 6306 w 7796"/>
              <a:gd name="T37" fmla="*/ 6127 h 7582"/>
              <a:gd name="T38" fmla="*/ 3892 w 7796"/>
              <a:gd name="T39" fmla="*/ 7089 h 7582"/>
              <a:gd name="T40" fmla="*/ 1491 w 7796"/>
              <a:gd name="T41" fmla="*/ 6126 h 7582"/>
              <a:gd name="T42" fmla="*/ 1302 w 7796"/>
              <a:gd name="T43" fmla="*/ 6932 h 7582"/>
              <a:gd name="T44" fmla="*/ 1540 w 7796"/>
              <a:gd name="T45" fmla="*/ 5952 h 7582"/>
              <a:gd name="T46" fmla="*/ 1609 w 7796"/>
              <a:gd name="T47" fmla="*/ 6110 h 7582"/>
              <a:gd name="T48" fmla="*/ 6182 w 7796"/>
              <a:gd name="T49" fmla="*/ 6102 h 7582"/>
              <a:gd name="T50" fmla="*/ 7145 w 7796"/>
              <a:gd name="T51" fmla="*/ 3793 h 7582"/>
              <a:gd name="T52" fmla="*/ 6180 w 7796"/>
              <a:gd name="T53" fmla="*/ 1482 h 7582"/>
              <a:gd name="T54" fmla="*/ 1611 w 7796"/>
              <a:gd name="T55" fmla="*/ 1474 h 7582"/>
              <a:gd name="T56" fmla="*/ 639 w 7796"/>
              <a:gd name="T57" fmla="*/ 3793 h 7582"/>
              <a:gd name="T58" fmla="*/ 1540 w 7796"/>
              <a:gd name="T59" fmla="*/ 5952 h 7582"/>
              <a:gd name="T60" fmla="*/ 7621 w 7796"/>
              <a:gd name="T61" fmla="*/ 651 h 7582"/>
              <a:gd name="T62" fmla="*/ 6670 w 7796"/>
              <a:gd name="T63" fmla="*/ 651 h 7582"/>
              <a:gd name="T64" fmla="*/ 651 w 7796"/>
              <a:gd name="T65" fmla="*/ 175 h 7582"/>
              <a:gd name="T66" fmla="*/ 651 w 7796"/>
              <a:gd name="T67" fmla="*/ 1127 h 7582"/>
              <a:gd name="T68" fmla="*/ 651 w 7796"/>
              <a:gd name="T69" fmla="*/ 175 h 7582"/>
              <a:gd name="T70" fmla="*/ 7621 w 7796"/>
              <a:gd name="T71" fmla="*/ 6932 h 7582"/>
              <a:gd name="T72" fmla="*/ 6670 w 7796"/>
              <a:gd name="T73" fmla="*/ 6932 h 7582"/>
              <a:gd name="T74" fmla="*/ 651 w 7796"/>
              <a:gd name="T75" fmla="*/ 7408 h 7582"/>
              <a:gd name="T76" fmla="*/ 651 w 7796"/>
              <a:gd name="T77" fmla="*/ 6456 h 7582"/>
              <a:gd name="T78" fmla="*/ 651 w 7796"/>
              <a:gd name="T79" fmla="*/ 7408 h 7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96" h="7582">
                <a:moveTo>
                  <a:pt x="651" y="7582"/>
                </a:moveTo>
                <a:cubicBezTo>
                  <a:pt x="292" y="7582"/>
                  <a:pt x="0" y="7291"/>
                  <a:pt x="0" y="6932"/>
                </a:cubicBezTo>
                <a:cubicBezTo>
                  <a:pt x="0" y="6572"/>
                  <a:pt x="292" y="6281"/>
                  <a:pt x="651" y="6281"/>
                </a:cubicBezTo>
                <a:cubicBezTo>
                  <a:pt x="824" y="6281"/>
                  <a:pt x="981" y="6349"/>
                  <a:pt x="1098" y="6459"/>
                </a:cubicBezTo>
                <a:cubicBezTo>
                  <a:pt x="1460" y="6096"/>
                  <a:pt x="1460" y="6096"/>
                  <a:pt x="1460" y="6096"/>
                </a:cubicBezTo>
                <a:cubicBezTo>
                  <a:pt x="1444" y="6070"/>
                  <a:pt x="1441" y="6038"/>
                  <a:pt x="1453" y="6010"/>
                </a:cubicBezTo>
                <a:cubicBezTo>
                  <a:pt x="920" y="5425"/>
                  <a:pt x="596" y="4647"/>
                  <a:pt x="596" y="3793"/>
                </a:cubicBezTo>
                <a:cubicBezTo>
                  <a:pt x="596" y="2939"/>
                  <a:pt x="921" y="2160"/>
                  <a:pt x="1454" y="1574"/>
                </a:cubicBezTo>
                <a:cubicBezTo>
                  <a:pt x="1441" y="1546"/>
                  <a:pt x="1443" y="1513"/>
                  <a:pt x="1459" y="1487"/>
                </a:cubicBezTo>
                <a:cubicBezTo>
                  <a:pt x="1098" y="1124"/>
                  <a:pt x="1098" y="1124"/>
                  <a:pt x="1098" y="1124"/>
                </a:cubicBezTo>
                <a:cubicBezTo>
                  <a:pt x="981" y="1234"/>
                  <a:pt x="824" y="1302"/>
                  <a:pt x="651" y="1302"/>
                </a:cubicBezTo>
                <a:cubicBezTo>
                  <a:pt x="292" y="1302"/>
                  <a:pt x="0" y="1010"/>
                  <a:pt x="0" y="651"/>
                </a:cubicBezTo>
                <a:cubicBezTo>
                  <a:pt x="0" y="292"/>
                  <a:pt x="292" y="0"/>
                  <a:pt x="651" y="0"/>
                </a:cubicBezTo>
                <a:cubicBezTo>
                  <a:pt x="1010" y="0"/>
                  <a:pt x="1302" y="292"/>
                  <a:pt x="1302" y="651"/>
                </a:cubicBezTo>
                <a:cubicBezTo>
                  <a:pt x="1302" y="822"/>
                  <a:pt x="1236" y="977"/>
                  <a:pt x="1128" y="1093"/>
                </a:cubicBezTo>
                <a:cubicBezTo>
                  <a:pt x="1490" y="1456"/>
                  <a:pt x="1490" y="1456"/>
                  <a:pt x="1490" y="1456"/>
                </a:cubicBezTo>
                <a:cubicBezTo>
                  <a:pt x="1516" y="1440"/>
                  <a:pt x="1548" y="1437"/>
                  <a:pt x="1576" y="1448"/>
                </a:cubicBezTo>
                <a:cubicBezTo>
                  <a:pt x="2171" y="860"/>
                  <a:pt x="2989" y="497"/>
                  <a:pt x="3892" y="497"/>
                </a:cubicBezTo>
                <a:cubicBezTo>
                  <a:pt x="4797" y="497"/>
                  <a:pt x="5617" y="862"/>
                  <a:pt x="6213" y="1453"/>
                </a:cubicBezTo>
                <a:cubicBezTo>
                  <a:pt x="6242" y="1437"/>
                  <a:pt x="6278" y="1438"/>
                  <a:pt x="6307" y="1455"/>
                </a:cubicBezTo>
                <a:cubicBezTo>
                  <a:pt x="6668" y="1093"/>
                  <a:pt x="6668" y="1093"/>
                  <a:pt x="6668" y="1093"/>
                </a:cubicBezTo>
                <a:cubicBezTo>
                  <a:pt x="6561" y="977"/>
                  <a:pt x="6495" y="822"/>
                  <a:pt x="6495" y="651"/>
                </a:cubicBezTo>
                <a:cubicBezTo>
                  <a:pt x="6495" y="292"/>
                  <a:pt x="6786" y="0"/>
                  <a:pt x="7145" y="0"/>
                </a:cubicBezTo>
                <a:cubicBezTo>
                  <a:pt x="7505" y="0"/>
                  <a:pt x="7796" y="292"/>
                  <a:pt x="7796" y="651"/>
                </a:cubicBezTo>
                <a:cubicBezTo>
                  <a:pt x="7796" y="1010"/>
                  <a:pt x="7505" y="1302"/>
                  <a:pt x="7145" y="1302"/>
                </a:cubicBezTo>
                <a:cubicBezTo>
                  <a:pt x="6973" y="1302"/>
                  <a:pt x="6815" y="1234"/>
                  <a:pt x="6699" y="1124"/>
                </a:cubicBezTo>
                <a:cubicBezTo>
                  <a:pt x="6338" y="1486"/>
                  <a:pt x="6338" y="1486"/>
                  <a:pt x="6338" y="1486"/>
                </a:cubicBezTo>
                <a:cubicBezTo>
                  <a:pt x="6356" y="1516"/>
                  <a:pt x="6356" y="1554"/>
                  <a:pt x="6338" y="1584"/>
                </a:cubicBezTo>
                <a:cubicBezTo>
                  <a:pt x="6866" y="2168"/>
                  <a:pt x="7188" y="2943"/>
                  <a:pt x="7188" y="3793"/>
                </a:cubicBezTo>
                <a:cubicBezTo>
                  <a:pt x="7188" y="4642"/>
                  <a:pt x="6867" y="5416"/>
                  <a:pt x="6340" y="6001"/>
                </a:cubicBezTo>
                <a:cubicBezTo>
                  <a:pt x="6356" y="6030"/>
                  <a:pt x="6355" y="6067"/>
                  <a:pt x="6337" y="6096"/>
                </a:cubicBezTo>
                <a:cubicBezTo>
                  <a:pt x="6699" y="6459"/>
                  <a:pt x="6699" y="6459"/>
                  <a:pt x="6699" y="6459"/>
                </a:cubicBezTo>
                <a:cubicBezTo>
                  <a:pt x="6815" y="6349"/>
                  <a:pt x="6973" y="6281"/>
                  <a:pt x="7145" y="6281"/>
                </a:cubicBezTo>
                <a:cubicBezTo>
                  <a:pt x="7505" y="6281"/>
                  <a:pt x="7796" y="6572"/>
                  <a:pt x="7796" y="6932"/>
                </a:cubicBezTo>
                <a:cubicBezTo>
                  <a:pt x="7796" y="7291"/>
                  <a:pt x="7505" y="7582"/>
                  <a:pt x="7145" y="7582"/>
                </a:cubicBezTo>
                <a:cubicBezTo>
                  <a:pt x="6786" y="7582"/>
                  <a:pt x="6495" y="7291"/>
                  <a:pt x="6495" y="6932"/>
                </a:cubicBezTo>
                <a:cubicBezTo>
                  <a:pt x="6495" y="6761"/>
                  <a:pt x="6561" y="6606"/>
                  <a:pt x="6668" y="6490"/>
                </a:cubicBezTo>
                <a:cubicBezTo>
                  <a:pt x="6306" y="6127"/>
                  <a:pt x="6306" y="6127"/>
                  <a:pt x="6306" y="6127"/>
                </a:cubicBezTo>
                <a:cubicBezTo>
                  <a:pt x="6279" y="6143"/>
                  <a:pt x="6245" y="6145"/>
                  <a:pt x="6216" y="6131"/>
                </a:cubicBezTo>
                <a:cubicBezTo>
                  <a:pt x="5620" y="6723"/>
                  <a:pt x="4799" y="7089"/>
                  <a:pt x="3892" y="7089"/>
                </a:cubicBezTo>
                <a:cubicBezTo>
                  <a:pt x="2987" y="7089"/>
                  <a:pt x="2168" y="6725"/>
                  <a:pt x="1572" y="6135"/>
                </a:cubicBezTo>
                <a:cubicBezTo>
                  <a:pt x="1545" y="6144"/>
                  <a:pt x="1515" y="6141"/>
                  <a:pt x="1491" y="6126"/>
                </a:cubicBezTo>
                <a:cubicBezTo>
                  <a:pt x="1128" y="6490"/>
                  <a:pt x="1128" y="6490"/>
                  <a:pt x="1128" y="6490"/>
                </a:cubicBezTo>
                <a:cubicBezTo>
                  <a:pt x="1236" y="6606"/>
                  <a:pt x="1302" y="6761"/>
                  <a:pt x="1302" y="6932"/>
                </a:cubicBezTo>
                <a:cubicBezTo>
                  <a:pt x="1302" y="7291"/>
                  <a:pt x="1010" y="7582"/>
                  <a:pt x="651" y="7582"/>
                </a:cubicBezTo>
                <a:close/>
                <a:moveTo>
                  <a:pt x="1540" y="5952"/>
                </a:moveTo>
                <a:cubicBezTo>
                  <a:pt x="1592" y="5952"/>
                  <a:pt x="1634" y="5994"/>
                  <a:pt x="1634" y="6046"/>
                </a:cubicBezTo>
                <a:cubicBezTo>
                  <a:pt x="1634" y="6071"/>
                  <a:pt x="1625" y="6093"/>
                  <a:pt x="1609" y="6110"/>
                </a:cubicBezTo>
                <a:cubicBezTo>
                  <a:pt x="2196" y="6688"/>
                  <a:pt x="3002" y="7046"/>
                  <a:pt x="3892" y="7046"/>
                </a:cubicBezTo>
                <a:cubicBezTo>
                  <a:pt x="4785" y="7046"/>
                  <a:pt x="5594" y="6686"/>
                  <a:pt x="6182" y="6102"/>
                </a:cubicBezTo>
                <a:cubicBezTo>
                  <a:pt x="6120" y="6019"/>
                  <a:pt x="6223" y="5910"/>
                  <a:pt x="6310" y="5968"/>
                </a:cubicBezTo>
                <a:cubicBezTo>
                  <a:pt x="6829" y="5392"/>
                  <a:pt x="7145" y="4629"/>
                  <a:pt x="7145" y="3793"/>
                </a:cubicBezTo>
                <a:cubicBezTo>
                  <a:pt x="7145" y="2955"/>
                  <a:pt x="6828" y="2192"/>
                  <a:pt x="6308" y="1615"/>
                </a:cubicBezTo>
                <a:cubicBezTo>
                  <a:pt x="6222" y="1669"/>
                  <a:pt x="6123" y="1565"/>
                  <a:pt x="6180" y="1482"/>
                </a:cubicBezTo>
                <a:cubicBezTo>
                  <a:pt x="5593" y="900"/>
                  <a:pt x="4784" y="541"/>
                  <a:pt x="3892" y="541"/>
                </a:cubicBezTo>
                <a:cubicBezTo>
                  <a:pt x="3004" y="541"/>
                  <a:pt x="2198" y="897"/>
                  <a:pt x="1611" y="1474"/>
                </a:cubicBezTo>
                <a:cubicBezTo>
                  <a:pt x="1685" y="1560"/>
                  <a:pt x="1570" y="1679"/>
                  <a:pt x="1482" y="1609"/>
                </a:cubicBezTo>
                <a:cubicBezTo>
                  <a:pt x="958" y="2186"/>
                  <a:pt x="639" y="2953"/>
                  <a:pt x="639" y="3793"/>
                </a:cubicBezTo>
                <a:cubicBezTo>
                  <a:pt x="639" y="4632"/>
                  <a:pt x="957" y="5397"/>
                  <a:pt x="1479" y="5974"/>
                </a:cubicBezTo>
                <a:cubicBezTo>
                  <a:pt x="1496" y="5960"/>
                  <a:pt x="1517" y="5952"/>
                  <a:pt x="1540" y="5952"/>
                </a:cubicBezTo>
                <a:close/>
                <a:moveTo>
                  <a:pt x="7145" y="175"/>
                </a:moveTo>
                <a:cubicBezTo>
                  <a:pt x="7408" y="175"/>
                  <a:pt x="7621" y="388"/>
                  <a:pt x="7621" y="651"/>
                </a:cubicBezTo>
                <a:cubicBezTo>
                  <a:pt x="7621" y="914"/>
                  <a:pt x="7408" y="1127"/>
                  <a:pt x="7145" y="1127"/>
                </a:cubicBezTo>
                <a:cubicBezTo>
                  <a:pt x="6883" y="1127"/>
                  <a:pt x="6670" y="914"/>
                  <a:pt x="6670" y="651"/>
                </a:cubicBezTo>
                <a:cubicBezTo>
                  <a:pt x="6670" y="388"/>
                  <a:pt x="6883" y="175"/>
                  <a:pt x="7145" y="175"/>
                </a:cubicBezTo>
                <a:close/>
                <a:moveTo>
                  <a:pt x="651" y="175"/>
                </a:moveTo>
                <a:cubicBezTo>
                  <a:pt x="388" y="175"/>
                  <a:pt x="175" y="388"/>
                  <a:pt x="175" y="651"/>
                </a:cubicBezTo>
                <a:cubicBezTo>
                  <a:pt x="175" y="914"/>
                  <a:pt x="388" y="1127"/>
                  <a:pt x="651" y="1127"/>
                </a:cubicBezTo>
                <a:cubicBezTo>
                  <a:pt x="914" y="1127"/>
                  <a:pt x="1127" y="914"/>
                  <a:pt x="1127" y="651"/>
                </a:cubicBezTo>
                <a:cubicBezTo>
                  <a:pt x="1127" y="388"/>
                  <a:pt x="914" y="175"/>
                  <a:pt x="651" y="175"/>
                </a:cubicBezTo>
                <a:close/>
                <a:moveTo>
                  <a:pt x="7145" y="7408"/>
                </a:moveTo>
                <a:cubicBezTo>
                  <a:pt x="7408" y="7408"/>
                  <a:pt x="7621" y="7194"/>
                  <a:pt x="7621" y="6932"/>
                </a:cubicBezTo>
                <a:cubicBezTo>
                  <a:pt x="7621" y="6669"/>
                  <a:pt x="7408" y="6456"/>
                  <a:pt x="7145" y="6456"/>
                </a:cubicBezTo>
                <a:cubicBezTo>
                  <a:pt x="6883" y="6456"/>
                  <a:pt x="6670" y="6669"/>
                  <a:pt x="6670" y="6932"/>
                </a:cubicBezTo>
                <a:cubicBezTo>
                  <a:pt x="6670" y="7194"/>
                  <a:pt x="6883" y="7408"/>
                  <a:pt x="7145" y="7408"/>
                </a:cubicBezTo>
                <a:close/>
                <a:moveTo>
                  <a:pt x="651" y="7408"/>
                </a:moveTo>
                <a:cubicBezTo>
                  <a:pt x="388" y="7408"/>
                  <a:pt x="175" y="7194"/>
                  <a:pt x="175" y="6932"/>
                </a:cubicBezTo>
                <a:cubicBezTo>
                  <a:pt x="175" y="6669"/>
                  <a:pt x="388" y="6456"/>
                  <a:pt x="651" y="6456"/>
                </a:cubicBezTo>
                <a:cubicBezTo>
                  <a:pt x="914" y="6456"/>
                  <a:pt x="1127" y="6669"/>
                  <a:pt x="1127" y="6932"/>
                </a:cubicBezTo>
                <a:cubicBezTo>
                  <a:pt x="1127" y="7194"/>
                  <a:pt x="914" y="7408"/>
                  <a:pt x="651" y="7408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E4D8C87A-B9DF-4399-8992-87CCB8701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405" y="1843724"/>
            <a:ext cx="578723" cy="578723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98B63CBB-F6D0-44C4-98C3-139EE9C1F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437" y="1843724"/>
            <a:ext cx="580100" cy="578723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1B7DFCD8-B677-4FB6-9A47-66F0F85F4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405" y="5211464"/>
            <a:ext cx="578723" cy="580100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1B941D53-5CC9-41B7-8F57-44081D74B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436" y="5211464"/>
            <a:ext cx="580100" cy="580100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1" name="Group 90">
            <a:extLst>
              <a:ext uri="{FF2B5EF4-FFF2-40B4-BE49-F238E27FC236}">
                <a16:creationId xmlns:a16="http://schemas.microsoft.com/office/drawing/2014/main" id="{8F956EDC-8C9D-4543-9CF8-DCDF947C5A5A}"/>
              </a:ext>
            </a:extLst>
          </p:cNvPr>
          <p:cNvGrpSpPr/>
          <p:nvPr/>
        </p:nvGrpSpPr>
        <p:grpSpPr>
          <a:xfrm>
            <a:off x="4320186" y="5348277"/>
            <a:ext cx="320599" cy="306475"/>
            <a:chOff x="4833938" y="3983038"/>
            <a:chExt cx="360363" cy="344488"/>
          </a:xfrm>
          <a:solidFill>
            <a:sysClr val="window" lastClr="FFFFFF"/>
          </a:solidFill>
        </p:grpSpPr>
        <p:sp>
          <p:nvSpPr>
            <p:cNvPr id="42" name="Freeform 76">
              <a:extLst>
                <a:ext uri="{FF2B5EF4-FFF2-40B4-BE49-F238E27FC236}">
                  <a16:creationId xmlns:a16="http://schemas.microsoft.com/office/drawing/2014/main" id="{FE50FD19-4618-4B9A-A2D9-89A9FF79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4179888"/>
              <a:ext cx="74613" cy="128588"/>
            </a:xfrm>
            <a:custGeom>
              <a:avLst/>
              <a:gdLst>
                <a:gd name="T0" fmla="*/ 18 w 20"/>
                <a:gd name="T1" fmla="*/ 0 h 34"/>
                <a:gd name="T2" fmla="*/ 2 w 20"/>
                <a:gd name="T3" fmla="*/ 0 h 34"/>
                <a:gd name="T4" fmla="*/ 0 w 20"/>
                <a:gd name="T5" fmla="*/ 2 h 34"/>
                <a:gd name="T6" fmla="*/ 0 w 20"/>
                <a:gd name="T7" fmla="*/ 32 h 34"/>
                <a:gd name="T8" fmla="*/ 2 w 20"/>
                <a:gd name="T9" fmla="*/ 34 h 34"/>
                <a:gd name="T10" fmla="*/ 18 w 20"/>
                <a:gd name="T11" fmla="*/ 34 h 34"/>
                <a:gd name="T12" fmla="*/ 20 w 20"/>
                <a:gd name="T13" fmla="*/ 32 h 34"/>
                <a:gd name="T14" fmla="*/ 20 w 20"/>
                <a:gd name="T15" fmla="*/ 2 h 34"/>
                <a:gd name="T16" fmla="*/ 18 w 20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4">
                  <a:moveTo>
                    <a:pt x="1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20" y="33"/>
                    <a:pt x="20" y="3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77">
              <a:extLst>
                <a:ext uri="{FF2B5EF4-FFF2-40B4-BE49-F238E27FC236}">
                  <a16:creationId xmlns:a16="http://schemas.microsoft.com/office/drawing/2014/main" id="{298A3A23-6E8C-404F-A249-ED73591F3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8" y="4194176"/>
              <a:ext cx="277813" cy="133350"/>
            </a:xfrm>
            <a:custGeom>
              <a:avLst/>
              <a:gdLst>
                <a:gd name="T0" fmla="*/ 73 w 74"/>
                <a:gd name="T1" fmla="*/ 13 h 35"/>
                <a:gd name="T2" fmla="*/ 59 w 74"/>
                <a:gd name="T3" fmla="*/ 8 h 35"/>
                <a:gd name="T4" fmla="*/ 47 w 74"/>
                <a:gd name="T5" fmla="*/ 12 h 35"/>
                <a:gd name="T6" fmla="*/ 47 w 74"/>
                <a:gd name="T7" fmla="*/ 14 h 35"/>
                <a:gd name="T8" fmla="*/ 45 w 74"/>
                <a:gd name="T9" fmla="*/ 21 h 35"/>
                <a:gd name="T10" fmla="*/ 38 w 74"/>
                <a:gd name="T11" fmla="*/ 24 h 35"/>
                <a:gd name="T12" fmla="*/ 18 w 74"/>
                <a:gd name="T13" fmla="*/ 24 h 35"/>
                <a:gd name="T14" fmla="*/ 16 w 74"/>
                <a:gd name="T15" fmla="*/ 22 h 35"/>
                <a:gd name="T16" fmla="*/ 18 w 74"/>
                <a:gd name="T17" fmla="*/ 20 h 35"/>
                <a:gd name="T18" fmla="*/ 38 w 74"/>
                <a:gd name="T19" fmla="*/ 20 h 35"/>
                <a:gd name="T20" fmla="*/ 42 w 74"/>
                <a:gd name="T21" fmla="*/ 18 h 35"/>
                <a:gd name="T22" fmla="*/ 43 w 74"/>
                <a:gd name="T23" fmla="*/ 14 h 35"/>
                <a:gd name="T24" fmla="*/ 38 w 74"/>
                <a:gd name="T25" fmla="*/ 8 h 35"/>
                <a:gd name="T26" fmla="*/ 27 w 74"/>
                <a:gd name="T27" fmla="*/ 8 h 35"/>
                <a:gd name="T28" fmla="*/ 26 w 74"/>
                <a:gd name="T29" fmla="*/ 8 h 35"/>
                <a:gd name="T30" fmla="*/ 25 w 74"/>
                <a:gd name="T31" fmla="*/ 7 h 35"/>
                <a:gd name="T32" fmla="*/ 8 w 74"/>
                <a:gd name="T33" fmla="*/ 0 h 35"/>
                <a:gd name="T34" fmla="*/ 2 w 74"/>
                <a:gd name="T35" fmla="*/ 0 h 35"/>
                <a:gd name="T36" fmla="*/ 0 w 74"/>
                <a:gd name="T37" fmla="*/ 2 h 35"/>
                <a:gd name="T38" fmla="*/ 0 w 74"/>
                <a:gd name="T39" fmla="*/ 24 h 35"/>
                <a:gd name="T40" fmla="*/ 1 w 74"/>
                <a:gd name="T41" fmla="*/ 26 h 35"/>
                <a:gd name="T42" fmla="*/ 16 w 74"/>
                <a:gd name="T43" fmla="*/ 31 h 35"/>
                <a:gd name="T44" fmla="*/ 32 w 74"/>
                <a:gd name="T45" fmla="*/ 35 h 35"/>
                <a:gd name="T46" fmla="*/ 49 w 74"/>
                <a:gd name="T47" fmla="*/ 29 h 35"/>
                <a:gd name="T48" fmla="*/ 73 w 74"/>
                <a:gd name="T49" fmla="*/ 16 h 35"/>
                <a:gd name="T50" fmla="*/ 74 w 74"/>
                <a:gd name="T51" fmla="*/ 14 h 35"/>
                <a:gd name="T52" fmla="*/ 73 w 74"/>
                <a:gd name="T53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35">
                  <a:moveTo>
                    <a:pt x="73" y="13"/>
                  </a:moveTo>
                  <a:cubicBezTo>
                    <a:pt x="69" y="8"/>
                    <a:pt x="65" y="7"/>
                    <a:pt x="59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4"/>
                  </a:cubicBezTo>
                  <a:cubicBezTo>
                    <a:pt x="47" y="17"/>
                    <a:pt x="47" y="19"/>
                    <a:pt x="45" y="21"/>
                  </a:cubicBezTo>
                  <a:cubicBezTo>
                    <a:pt x="43" y="23"/>
                    <a:pt x="41" y="24"/>
                    <a:pt x="3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6" y="21"/>
                    <a:pt x="17" y="20"/>
                    <a:pt x="1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0" y="20"/>
                    <a:pt x="41" y="19"/>
                    <a:pt x="42" y="18"/>
                  </a:cubicBezTo>
                  <a:cubicBezTo>
                    <a:pt x="43" y="17"/>
                    <a:pt x="43" y="16"/>
                    <a:pt x="43" y="14"/>
                  </a:cubicBezTo>
                  <a:cubicBezTo>
                    <a:pt x="43" y="12"/>
                    <a:pt x="42" y="8"/>
                    <a:pt x="3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3" y="6"/>
                    <a:pt x="17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8" y="28"/>
                    <a:pt x="12" y="30"/>
                    <a:pt x="16" y="31"/>
                  </a:cubicBezTo>
                  <a:cubicBezTo>
                    <a:pt x="24" y="34"/>
                    <a:pt x="28" y="35"/>
                    <a:pt x="32" y="35"/>
                  </a:cubicBezTo>
                  <a:cubicBezTo>
                    <a:pt x="37" y="35"/>
                    <a:pt x="41" y="33"/>
                    <a:pt x="49" y="29"/>
                  </a:cubicBezTo>
                  <a:cubicBezTo>
                    <a:pt x="54" y="26"/>
                    <a:pt x="62" y="21"/>
                    <a:pt x="73" y="16"/>
                  </a:cubicBezTo>
                  <a:cubicBezTo>
                    <a:pt x="73" y="15"/>
                    <a:pt x="74" y="15"/>
                    <a:pt x="74" y="14"/>
                  </a:cubicBezTo>
                  <a:cubicBezTo>
                    <a:pt x="74" y="14"/>
                    <a:pt x="74" y="13"/>
                    <a:pt x="7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5E3AA3D7-1D63-4F0F-A453-7C6E43A85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7138" y="3983038"/>
              <a:ext cx="104775" cy="106363"/>
            </a:xfrm>
            <a:custGeom>
              <a:avLst/>
              <a:gdLst>
                <a:gd name="T0" fmla="*/ 14 w 28"/>
                <a:gd name="T1" fmla="*/ 28 h 28"/>
                <a:gd name="T2" fmla="*/ 28 w 28"/>
                <a:gd name="T3" fmla="*/ 14 h 28"/>
                <a:gd name="T4" fmla="*/ 14 w 28"/>
                <a:gd name="T5" fmla="*/ 0 h 28"/>
                <a:gd name="T6" fmla="*/ 0 w 28"/>
                <a:gd name="T7" fmla="*/ 14 h 28"/>
                <a:gd name="T8" fmla="*/ 14 w 28"/>
                <a:gd name="T9" fmla="*/ 28 h 28"/>
                <a:gd name="T10" fmla="*/ 12 w 28"/>
                <a:gd name="T11" fmla="*/ 10 h 28"/>
                <a:gd name="T12" fmla="*/ 14 w 28"/>
                <a:gd name="T13" fmla="*/ 8 h 28"/>
                <a:gd name="T14" fmla="*/ 16 w 28"/>
                <a:gd name="T15" fmla="*/ 10 h 28"/>
                <a:gd name="T16" fmla="*/ 16 w 28"/>
                <a:gd name="T17" fmla="*/ 18 h 28"/>
                <a:gd name="T18" fmla="*/ 14 w 28"/>
                <a:gd name="T19" fmla="*/ 20 h 28"/>
                <a:gd name="T20" fmla="*/ 12 w 28"/>
                <a:gd name="T21" fmla="*/ 18 h 28"/>
                <a:gd name="T22" fmla="*/ 12 w 28"/>
                <a:gd name="T2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22" y="28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  <a:moveTo>
                    <a:pt x="12" y="10"/>
                  </a:moveTo>
                  <a:cubicBezTo>
                    <a:pt x="12" y="9"/>
                    <a:pt x="13" y="8"/>
                    <a:pt x="14" y="8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79">
              <a:extLst>
                <a:ext uri="{FF2B5EF4-FFF2-40B4-BE49-F238E27FC236}">
                  <a16:creationId xmlns:a16="http://schemas.microsoft.com/office/drawing/2014/main" id="{9A7D8FC3-63ED-40F0-8D49-3064A9A16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8875" y="4089401"/>
              <a:ext cx="104775" cy="104775"/>
            </a:xfrm>
            <a:custGeom>
              <a:avLst/>
              <a:gdLst>
                <a:gd name="T0" fmla="*/ 14 w 28"/>
                <a:gd name="T1" fmla="*/ 28 h 28"/>
                <a:gd name="T2" fmla="*/ 28 w 28"/>
                <a:gd name="T3" fmla="*/ 14 h 28"/>
                <a:gd name="T4" fmla="*/ 14 w 28"/>
                <a:gd name="T5" fmla="*/ 0 h 28"/>
                <a:gd name="T6" fmla="*/ 0 w 28"/>
                <a:gd name="T7" fmla="*/ 14 h 28"/>
                <a:gd name="T8" fmla="*/ 14 w 28"/>
                <a:gd name="T9" fmla="*/ 28 h 28"/>
                <a:gd name="T10" fmla="*/ 12 w 28"/>
                <a:gd name="T11" fmla="*/ 10 h 28"/>
                <a:gd name="T12" fmla="*/ 14 w 28"/>
                <a:gd name="T13" fmla="*/ 8 h 28"/>
                <a:gd name="T14" fmla="*/ 16 w 28"/>
                <a:gd name="T15" fmla="*/ 10 h 28"/>
                <a:gd name="T16" fmla="*/ 16 w 28"/>
                <a:gd name="T17" fmla="*/ 18 h 28"/>
                <a:gd name="T18" fmla="*/ 14 w 28"/>
                <a:gd name="T19" fmla="*/ 20 h 28"/>
                <a:gd name="T20" fmla="*/ 12 w 28"/>
                <a:gd name="T21" fmla="*/ 18 h 28"/>
                <a:gd name="T22" fmla="*/ 12 w 28"/>
                <a:gd name="T2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22" y="28"/>
                    <a:pt x="28" y="22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  <a:moveTo>
                    <a:pt x="12" y="10"/>
                  </a:moveTo>
                  <a:cubicBezTo>
                    <a:pt x="12" y="9"/>
                    <a:pt x="13" y="8"/>
                    <a:pt x="14" y="8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2" y="19"/>
                    <a:pt x="12" y="18"/>
                  </a:cubicBez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Freeform 19">
            <a:extLst>
              <a:ext uri="{FF2B5EF4-FFF2-40B4-BE49-F238E27FC236}">
                <a16:creationId xmlns:a16="http://schemas.microsoft.com/office/drawing/2014/main" id="{6BFA1468-3EF0-4411-8BDE-78970AC53573}"/>
              </a:ext>
            </a:extLst>
          </p:cNvPr>
          <p:cNvSpPr>
            <a:spLocks noEditPoints="1"/>
          </p:cNvSpPr>
          <p:nvPr/>
        </p:nvSpPr>
        <p:spPr bwMode="auto">
          <a:xfrm>
            <a:off x="7805761" y="2003151"/>
            <a:ext cx="322010" cy="259868"/>
          </a:xfrm>
          <a:custGeom>
            <a:avLst/>
            <a:gdLst>
              <a:gd name="T0" fmla="*/ 96 w 96"/>
              <a:gd name="T1" fmla="*/ 40 h 78"/>
              <a:gd name="T2" fmla="*/ 96 w 96"/>
              <a:gd name="T3" fmla="*/ 40 h 78"/>
              <a:gd name="T4" fmla="*/ 96 w 96"/>
              <a:gd name="T5" fmla="*/ 39 h 78"/>
              <a:gd name="T6" fmla="*/ 96 w 96"/>
              <a:gd name="T7" fmla="*/ 39 h 78"/>
              <a:gd name="T8" fmla="*/ 83 w 96"/>
              <a:gd name="T9" fmla="*/ 10 h 78"/>
              <a:gd name="T10" fmla="*/ 86 w 96"/>
              <a:gd name="T11" fmla="*/ 10 h 78"/>
              <a:gd name="T12" fmla="*/ 88 w 96"/>
              <a:gd name="T13" fmla="*/ 8 h 78"/>
              <a:gd name="T14" fmla="*/ 86 w 96"/>
              <a:gd name="T15" fmla="*/ 6 h 78"/>
              <a:gd name="T16" fmla="*/ 54 w 96"/>
              <a:gd name="T17" fmla="*/ 6 h 78"/>
              <a:gd name="T18" fmla="*/ 46 w 96"/>
              <a:gd name="T19" fmla="*/ 0 h 78"/>
              <a:gd name="T20" fmla="*/ 38 w 96"/>
              <a:gd name="T21" fmla="*/ 6 h 78"/>
              <a:gd name="T22" fmla="*/ 10 w 96"/>
              <a:gd name="T23" fmla="*/ 6 h 78"/>
              <a:gd name="T24" fmla="*/ 8 w 96"/>
              <a:gd name="T25" fmla="*/ 8 h 78"/>
              <a:gd name="T26" fmla="*/ 10 w 96"/>
              <a:gd name="T27" fmla="*/ 10 h 78"/>
              <a:gd name="T28" fmla="*/ 13 w 96"/>
              <a:gd name="T29" fmla="*/ 10 h 78"/>
              <a:gd name="T30" fmla="*/ 0 w 96"/>
              <a:gd name="T31" fmla="*/ 39 h 78"/>
              <a:gd name="T32" fmla="*/ 0 w 96"/>
              <a:gd name="T33" fmla="*/ 39 h 78"/>
              <a:gd name="T34" fmla="*/ 0 w 96"/>
              <a:gd name="T35" fmla="*/ 40 h 78"/>
              <a:gd name="T36" fmla="*/ 0 w 96"/>
              <a:gd name="T37" fmla="*/ 40 h 78"/>
              <a:gd name="T38" fmla="*/ 0 w 96"/>
              <a:gd name="T39" fmla="*/ 40 h 78"/>
              <a:gd name="T40" fmla="*/ 16 w 96"/>
              <a:gd name="T41" fmla="*/ 56 h 78"/>
              <a:gd name="T42" fmla="*/ 32 w 96"/>
              <a:gd name="T43" fmla="*/ 40 h 78"/>
              <a:gd name="T44" fmla="*/ 32 w 96"/>
              <a:gd name="T45" fmla="*/ 40 h 78"/>
              <a:gd name="T46" fmla="*/ 32 w 96"/>
              <a:gd name="T47" fmla="*/ 40 h 78"/>
              <a:gd name="T48" fmla="*/ 32 w 96"/>
              <a:gd name="T49" fmla="*/ 39 h 78"/>
              <a:gd name="T50" fmla="*/ 32 w 96"/>
              <a:gd name="T51" fmla="*/ 39 h 78"/>
              <a:gd name="T52" fmla="*/ 19 w 96"/>
              <a:gd name="T53" fmla="*/ 10 h 78"/>
              <a:gd name="T54" fmla="*/ 38 w 96"/>
              <a:gd name="T55" fmla="*/ 10 h 78"/>
              <a:gd name="T56" fmla="*/ 44 w 96"/>
              <a:gd name="T57" fmla="*/ 16 h 78"/>
              <a:gd name="T58" fmla="*/ 44 w 96"/>
              <a:gd name="T59" fmla="*/ 74 h 78"/>
              <a:gd name="T60" fmla="*/ 32 w 96"/>
              <a:gd name="T61" fmla="*/ 74 h 78"/>
              <a:gd name="T62" fmla="*/ 30 w 96"/>
              <a:gd name="T63" fmla="*/ 76 h 78"/>
              <a:gd name="T64" fmla="*/ 32 w 96"/>
              <a:gd name="T65" fmla="*/ 78 h 78"/>
              <a:gd name="T66" fmla="*/ 62 w 96"/>
              <a:gd name="T67" fmla="*/ 78 h 78"/>
              <a:gd name="T68" fmla="*/ 64 w 96"/>
              <a:gd name="T69" fmla="*/ 76 h 78"/>
              <a:gd name="T70" fmla="*/ 62 w 96"/>
              <a:gd name="T71" fmla="*/ 74 h 78"/>
              <a:gd name="T72" fmla="*/ 48 w 96"/>
              <a:gd name="T73" fmla="*/ 74 h 78"/>
              <a:gd name="T74" fmla="*/ 48 w 96"/>
              <a:gd name="T75" fmla="*/ 16 h 78"/>
              <a:gd name="T76" fmla="*/ 54 w 96"/>
              <a:gd name="T77" fmla="*/ 10 h 78"/>
              <a:gd name="T78" fmla="*/ 77 w 96"/>
              <a:gd name="T79" fmla="*/ 10 h 78"/>
              <a:gd name="T80" fmla="*/ 64 w 96"/>
              <a:gd name="T81" fmla="*/ 39 h 78"/>
              <a:gd name="T82" fmla="*/ 64 w 96"/>
              <a:gd name="T83" fmla="*/ 39 h 78"/>
              <a:gd name="T84" fmla="*/ 64 w 96"/>
              <a:gd name="T85" fmla="*/ 40 h 78"/>
              <a:gd name="T86" fmla="*/ 64 w 96"/>
              <a:gd name="T87" fmla="*/ 40 h 78"/>
              <a:gd name="T88" fmla="*/ 64 w 96"/>
              <a:gd name="T89" fmla="*/ 40 h 78"/>
              <a:gd name="T90" fmla="*/ 80 w 96"/>
              <a:gd name="T91" fmla="*/ 56 h 78"/>
              <a:gd name="T92" fmla="*/ 96 w 96"/>
              <a:gd name="T93" fmla="*/ 40 h 78"/>
              <a:gd name="T94" fmla="*/ 96 w 96"/>
              <a:gd name="T95" fmla="*/ 40 h 78"/>
              <a:gd name="T96" fmla="*/ 27 w 96"/>
              <a:gd name="T97" fmla="*/ 38 h 78"/>
              <a:gd name="T98" fmla="*/ 5 w 96"/>
              <a:gd name="T99" fmla="*/ 38 h 78"/>
              <a:gd name="T100" fmla="*/ 16 w 96"/>
              <a:gd name="T101" fmla="*/ 13 h 78"/>
              <a:gd name="T102" fmla="*/ 27 w 96"/>
              <a:gd name="T103" fmla="*/ 38 h 78"/>
              <a:gd name="T104" fmla="*/ 69 w 96"/>
              <a:gd name="T105" fmla="*/ 38 h 78"/>
              <a:gd name="T106" fmla="*/ 80 w 96"/>
              <a:gd name="T107" fmla="*/ 13 h 78"/>
              <a:gd name="T108" fmla="*/ 91 w 96"/>
              <a:gd name="T109" fmla="*/ 38 h 78"/>
              <a:gd name="T110" fmla="*/ 69 w 96"/>
              <a:gd name="T111" fmla="*/ 3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" h="78">
                <a:moveTo>
                  <a:pt x="96" y="40"/>
                </a:moveTo>
                <a:cubicBezTo>
                  <a:pt x="96" y="40"/>
                  <a:pt x="96" y="40"/>
                  <a:pt x="96" y="40"/>
                </a:cubicBezTo>
                <a:cubicBezTo>
                  <a:pt x="96" y="39"/>
                  <a:pt x="96" y="39"/>
                  <a:pt x="96" y="39"/>
                </a:cubicBezTo>
                <a:cubicBezTo>
                  <a:pt x="96" y="39"/>
                  <a:pt x="96" y="39"/>
                  <a:pt x="96" y="39"/>
                </a:cubicBezTo>
                <a:cubicBezTo>
                  <a:pt x="83" y="10"/>
                  <a:pt x="83" y="10"/>
                  <a:pt x="83" y="10"/>
                </a:cubicBezTo>
                <a:cubicBezTo>
                  <a:pt x="86" y="10"/>
                  <a:pt x="86" y="10"/>
                  <a:pt x="86" y="10"/>
                </a:cubicBezTo>
                <a:cubicBezTo>
                  <a:pt x="87" y="10"/>
                  <a:pt x="88" y="9"/>
                  <a:pt x="88" y="8"/>
                </a:cubicBezTo>
                <a:cubicBezTo>
                  <a:pt x="88" y="7"/>
                  <a:pt x="87" y="6"/>
                  <a:pt x="86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3"/>
                  <a:pt x="50" y="0"/>
                  <a:pt x="46" y="0"/>
                </a:cubicBezTo>
                <a:cubicBezTo>
                  <a:pt x="42" y="0"/>
                  <a:pt x="39" y="3"/>
                  <a:pt x="38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7"/>
                  <a:pt x="8" y="8"/>
                </a:cubicBezTo>
                <a:cubicBezTo>
                  <a:pt x="8" y="9"/>
                  <a:pt x="9" y="10"/>
                  <a:pt x="10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9"/>
                  <a:pt x="7" y="56"/>
                  <a:pt x="16" y="56"/>
                </a:cubicBezTo>
                <a:cubicBezTo>
                  <a:pt x="25" y="56"/>
                  <a:pt x="32" y="49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19" y="10"/>
                  <a:pt x="19" y="10"/>
                  <a:pt x="19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9" y="13"/>
                  <a:pt x="41" y="15"/>
                  <a:pt x="44" y="16"/>
                </a:cubicBezTo>
                <a:cubicBezTo>
                  <a:pt x="44" y="74"/>
                  <a:pt x="44" y="74"/>
                  <a:pt x="44" y="74"/>
                </a:cubicBezTo>
                <a:cubicBezTo>
                  <a:pt x="32" y="74"/>
                  <a:pt x="32" y="74"/>
                  <a:pt x="32" y="74"/>
                </a:cubicBezTo>
                <a:cubicBezTo>
                  <a:pt x="31" y="74"/>
                  <a:pt x="30" y="75"/>
                  <a:pt x="30" y="76"/>
                </a:cubicBezTo>
                <a:cubicBezTo>
                  <a:pt x="30" y="77"/>
                  <a:pt x="31" y="78"/>
                  <a:pt x="32" y="78"/>
                </a:cubicBezTo>
                <a:cubicBezTo>
                  <a:pt x="62" y="78"/>
                  <a:pt x="62" y="78"/>
                  <a:pt x="62" y="78"/>
                </a:cubicBezTo>
                <a:cubicBezTo>
                  <a:pt x="63" y="78"/>
                  <a:pt x="64" y="77"/>
                  <a:pt x="64" y="76"/>
                </a:cubicBezTo>
                <a:cubicBezTo>
                  <a:pt x="64" y="75"/>
                  <a:pt x="63" y="74"/>
                  <a:pt x="6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16"/>
                  <a:pt x="48" y="16"/>
                  <a:pt x="48" y="16"/>
                </a:cubicBezTo>
                <a:cubicBezTo>
                  <a:pt x="51" y="15"/>
                  <a:pt x="53" y="13"/>
                  <a:pt x="54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9"/>
                  <a:pt x="64" y="39"/>
                  <a:pt x="6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49"/>
                  <a:pt x="71" y="56"/>
                  <a:pt x="80" y="56"/>
                </a:cubicBezTo>
                <a:cubicBezTo>
                  <a:pt x="89" y="56"/>
                  <a:pt x="96" y="49"/>
                  <a:pt x="96" y="40"/>
                </a:cubicBezTo>
                <a:cubicBezTo>
                  <a:pt x="96" y="40"/>
                  <a:pt x="96" y="40"/>
                  <a:pt x="96" y="40"/>
                </a:cubicBezTo>
                <a:close/>
                <a:moveTo>
                  <a:pt x="27" y="38"/>
                </a:moveTo>
                <a:cubicBezTo>
                  <a:pt x="5" y="38"/>
                  <a:pt x="5" y="38"/>
                  <a:pt x="5" y="38"/>
                </a:cubicBezTo>
                <a:cubicBezTo>
                  <a:pt x="16" y="13"/>
                  <a:pt x="16" y="13"/>
                  <a:pt x="16" y="13"/>
                </a:cubicBezTo>
                <a:lnTo>
                  <a:pt x="27" y="38"/>
                </a:lnTo>
                <a:close/>
                <a:moveTo>
                  <a:pt x="69" y="38"/>
                </a:moveTo>
                <a:cubicBezTo>
                  <a:pt x="80" y="13"/>
                  <a:pt x="80" y="13"/>
                  <a:pt x="80" y="13"/>
                </a:cubicBezTo>
                <a:cubicBezTo>
                  <a:pt x="91" y="38"/>
                  <a:pt x="91" y="38"/>
                  <a:pt x="91" y="38"/>
                </a:cubicBezTo>
                <a:lnTo>
                  <a:pt x="69" y="3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Group 96">
            <a:extLst>
              <a:ext uri="{FF2B5EF4-FFF2-40B4-BE49-F238E27FC236}">
                <a16:creationId xmlns:a16="http://schemas.microsoft.com/office/drawing/2014/main" id="{728CCA6C-CB0D-4190-8C50-D384EFE5108E}"/>
              </a:ext>
            </a:extLst>
          </p:cNvPr>
          <p:cNvGrpSpPr/>
          <p:nvPr/>
        </p:nvGrpSpPr>
        <p:grpSpPr>
          <a:xfrm>
            <a:off x="4320186" y="1976317"/>
            <a:ext cx="320599" cy="313536"/>
            <a:chOff x="2676526" y="4681538"/>
            <a:chExt cx="360363" cy="352425"/>
          </a:xfrm>
          <a:solidFill>
            <a:sysClr val="window" lastClr="FFFFFF"/>
          </a:solidFill>
        </p:grpSpPr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BE9DE206-4C28-4ED6-B53E-EC8E81BE6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526" y="4794250"/>
              <a:ext cx="360363" cy="239713"/>
            </a:xfrm>
            <a:custGeom>
              <a:avLst/>
              <a:gdLst>
                <a:gd name="T0" fmla="*/ 94 w 96"/>
                <a:gd name="T1" fmla="*/ 60 h 64"/>
                <a:gd name="T2" fmla="*/ 92 w 96"/>
                <a:gd name="T3" fmla="*/ 60 h 64"/>
                <a:gd name="T4" fmla="*/ 92 w 96"/>
                <a:gd name="T5" fmla="*/ 2 h 64"/>
                <a:gd name="T6" fmla="*/ 90 w 96"/>
                <a:gd name="T7" fmla="*/ 0 h 64"/>
                <a:gd name="T8" fmla="*/ 78 w 96"/>
                <a:gd name="T9" fmla="*/ 0 h 64"/>
                <a:gd name="T10" fmla="*/ 76 w 96"/>
                <a:gd name="T11" fmla="*/ 2 h 64"/>
                <a:gd name="T12" fmla="*/ 76 w 96"/>
                <a:gd name="T13" fmla="*/ 60 h 64"/>
                <a:gd name="T14" fmla="*/ 68 w 96"/>
                <a:gd name="T15" fmla="*/ 60 h 64"/>
                <a:gd name="T16" fmla="*/ 68 w 96"/>
                <a:gd name="T17" fmla="*/ 18 h 64"/>
                <a:gd name="T18" fmla="*/ 66 w 96"/>
                <a:gd name="T19" fmla="*/ 16 h 64"/>
                <a:gd name="T20" fmla="*/ 54 w 96"/>
                <a:gd name="T21" fmla="*/ 16 h 64"/>
                <a:gd name="T22" fmla="*/ 52 w 96"/>
                <a:gd name="T23" fmla="*/ 18 h 64"/>
                <a:gd name="T24" fmla="*/ 52 w 96"/>
                <a:gd name="T25" fmla="*/ 60 h 64"/>
                <a:gd name="T26" fmla="*/ 44 w 96"/>
                <a:gd name="T27" fmla="*/ 60 h 64"/>
                <a:gd name="T28" fmla="*/ 44 w 96"/>
                <a:gd name="T29" fmla="*/ 34 h 64"/>
                <a:gd name="T30" fmla="*/ 42 w 96"/>
                <a:gd name="T31" fmla="*/ 32 h 64"/>
                <a:gd name="T32" fmla="*/ 30 w 96"/>
                <a:gd name="T33" fmla="*/ 32 h 64"/>
                <a:gd name="T34" fmla="*/ 28 w 96"/>
                <a:gd name="T35" fmla="*/ 34 h 64"/>
                <a:gd name="T36" fmla="*/ 28 w 96"/>
                <a:gd name="T37" fmla="*/ 60 h 64"/>
                <a:gd name="T38" fmla="*/ 20 w 96"/>
                <a:gd name="T39" fmla="*/ 60 h 64"/>
                <a:gd name="T40" fmla="*/ 20 w 96"/>
                <a:gd name="T41" fmla="*/ 50 h 64"/>
                <a:gd name="T42" fmla="*/ 18 w 96"/>
                <a:gd name="T43" fmla="*/ 48 h 64"/>
                <a:gd name="T44" fmla="*/ 6 w 96"/>
                <a:gd name="T45" fmla="*/ 48 h 64"/>
                <a:gd name="T46" fmla="*/ 4 w 96"/>
                <a:gd name="T47" fmla="*/ 50 h 64"/>
                <a:gd name="T48" fmla="*/ 4 w 96"/>
                <a:gd name="T49" fmla="*/ 60 h 64"/>
                <a:gd name="T50" fmla="*/ 2 w 96"/>
                <a:gd name="T51" fmla="*/ 60 h 64"/>
                <a:gd name="T52" fmla="*/ 0 w 96"/>
                <a:gd name="T53" fmla="*/ 62 h 64"/>
                <a:gd name="T54" fmla="*/ 2 w 96"/>
                <a:gd name="T55" fmla="*/ 64 h 64"/>
                <a:gd name="T56" fmla="*/ 94 w 96"/>
                <a:gd name="T57" fmla="*/ 64 h 64"/>
                <a:gd name="T58" fmla="*/ 96 w 96"/>
                <a:gd name="T59" fmla="*/ 62 h 64"/>
                <a:gd name="T60" fmla="*/ 94 w 96"/>
                <a:gd name="T6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64">
                  <a:moveTo>
                    <a:pt x="9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1"/>
                    <a:pt x="91" y="0"/>
                    <a:pt x="9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6" y="1"/>
                    <a:pt x="76" y="2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7"/>
                    <a:pt x="67" y="16"/>
                    <a:pt x="66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2" y="17"/>
                    <a:pt x="52" y="18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3"/>
                    <a:pt x="43" y="32"/>
                    <a:pt x="42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8" y="33"/>
                    <a:pt x="28" y="34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49"/>
                    <a:pt x="19" y="48"/>
                    <a:pt x="18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61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4"/>
                    <a:pt x="96" y="63"/>
                    <a:pt x="96" y="62"/>
                  </a:cubicBezTo>
                  <a:cubicBezTo>
                    <a:pt x="96" y="61"/>
                    <a:pt x="95" y="60"/>
                    <a:pt x="9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63EB31BD-D483-456C-B58C-A67D7A16C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26" y="4681538"/>
              <a:ext cx="285750" cy="203200"/>
            </a:xfrm>
            <a:custGeom>
              <a:avLst/>
              <a:gdLst>
                <a:gd name="T0" fmla="*/ 2 w 76"/>
                <a:gd name="T1" fmla="*/ 54 h 54"/>
                <a:gd name="T2" fmla="*/ 3 w 76"/>
                <a:gd name="T3" fmla="*/ 54 h 54"/>
                <a:gd name="T4" fmla="*/ 71 w 76"/>
                <a:gd name="T5" fmla="*/ 8 h 54"/>
                <a:gd name="T6" fmla="*/ 70 w 76"/>
                <a:gd name="T7" fmla="*/ 20 h 54"/>
                <a:gd name="T8" fmla="*/ 72 w 76"/>
                <a:gd name="T9" fmla="*/ 22 h 54"/>
                <a:gd name="T10" fmla="*/ 72 w 76"/>
                <a:gd name="T11" fmla="*/ 22 h 54"/>
                <a:gd name="T12" fmla="*/ 74 w 76"/>
                <a:gd name="T13" fmla="*/ 20 h 54"/>
                <a:gd name="T14" fmla="*/ 76 w 76"/>
                <a:gd name="T15" fmla="*/ 4 h 54"/>
                <a:gd name="T16" fmla="*/ 74 w 76"/>
                <a:gd name="T17" fmla="*/ 2 h 54"/>
                <a:gd name="T18" fmla="*/ 58 w 76"/>
                <a:gd name="T19" fmla="*/ 0 h 54"/>
                <a:gd name="T20" fmla="*/ 56 w 76"/>
                <a:gd name="T21" fmla="*/ 2 h 54"/>
                <a:gd name="T22" fmla="*/ 58 w 76"/>
                <a:gd name="T23" fmla="*/ 4 h 54"/>
                <a:gd name="T24" fmla="*/ 68 w 76"/>
                <a:gd name="T25" fmla="*/ 5 h 54"/>
                <a:gd name="T26" fmla="*/ 1 w 76"/>
                <a:gd name="T27" fmla="*/ 50 h 54"/>
                <a:gd name="T28" fmla="*/ 0 w 76"/>
                <a:gd name="T29" fmla="*/ 53 h 54"/>
                <a:gd name="T30" fmla="*/ 2 w 76"/>
                <a:gd name="T3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54">
                  <a:moveTo>
                    <a:pt x="2" y="54"/>
                  </a:moveTo>
                  <a:cubicBezTo>
                    <a:pt x="2" y="54"/>
                    <a:pt x="3" y="54"/>
                    <a:pt x="3" y="54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1"/>
                    <a:pt x="71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3" y="22"/>
                    <a:pt x="74" y="21"/>
                    <a:pt x="74" y="2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3"/>
                    <a:pt x="75" y="2"/>
                    <a:pt x="74" y="2"/>
                  </a:cubicBezTo>
                  <a:cubicBezTo>
                    <a:pt x="74" y="2"/>
                    <a:pt x="58" y="0"/>
                    <a:pt x="58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6" y="3"/>
                    <a:pt x="57" y="4"/>
                    <a:pt x="58" y="4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1" y="54"/>
                    <a:pt x="1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99">
            <a:extLst>
              <a:ext uri="{FF2B5EF4-FFF2-40B4-BE49-F238E27FC236}">
                <a16:creationId xmlns:a16="http://schemas.microsoft.com/office/drawing/2014/main" id="{4C54B8CA-BEDE-4BB7-AA97-BCBDADF95B11}"/>
              </a:ext>
            </a:extLst>
          </p:cNvPr>
          <p:cNvGrpSpPr/>
          <p:nvPr/>
        </p:nvGrpSpPr>
        <p:grpSpPr>
          <a:xfrm>
            <a:off x="7826238" y="5341216"/>
            <a:ext cx="281054" cy="320599"/>
            <a:chOff x="3406775" y="673100"/>
            <a:chExt cx="315913" cy="360363"/>
          </a:xfrm>
          <a:solidFill>
            <a:sysClr val="window" lastClr="FFFFFF"/>
          </a:solidFill>
        </p:grpSpPr>
        <p:sp>
          <p:nvSpPr>
            <p:cNvPr id="31" name="Freeform 240">
              <a:extLst>
                <a:ext uri="{FF2B5EF4-FFF2-40B4-BE49-F238E27FC236}">
                  <a16:creationId xmlns:a16="http://schemas.microsoft.com/office/drawing/2014/main" id="{300A1A27-3AAB-488E-B827-821605F23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838200"/>
              <a:ext cx="74613" cy="90488"/>
            </a:xfrm>
            <a:custGeom>
              <a:avLst/>
              <a:gdLst>
                <a:gd name="T0" fmla="*/ 47 w 47"/>
                <a:gd name="T1" fmla="*/ 0 h 57"/>
                <a:gd name="T2" fmla="*/ 5 w 47"/>
                <a:gd name="T3" fmla="*/ 0 h 57"/>
                <a:gd name="T4" fmla="*/ 0 w 47"/>
                <a:gd name="T5" fmla="*/ 57 h 57"/>
                <a:gd name="T6" fmla="*/ 45 w 47"/>
                <a:gd name="T7" fmla="*/ 57 h 57"/>
                <a:gd name="T8" fmla="*/ 47 w 4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7">
                  <a:moveTo>
                    <a:pt x="47" y="0"/>
                  </a:moveTo>
                  <a:lnTo>
                    <a:pt x="5" y="0"/>
                  </a:lnTo>
                  <a:lnTo>
                    <a:pt x="0" y="57"/>
                  </a:lnTo>
                  <a:lnTo>
                    <a:pt x="45" y="57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241">
              <a:extLst>
                <a:ext uri="{FF2B5EF4-FFF2-40B4-BE49-F238E27FC236}">
                  <a16:creationId xmlns:a16="http://schemas.microsoft.com/office/drawing/2014/main" id="{896FB4ED-BA3C-4749-948C-9215E3D8C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5" y="838200"/>
              <a:ext cx="76200" cy="90488"/>
            </a:xfrm>
            <a:custGeom>
              <a:avLst/>
              <a:gdLst>
                <a:gd name="T0" fmla="*/ 43 w 48"/>
                <a:gd name="T1" fmla="*/ 0 h 57"/>
                <a:gd name="T2" fmla="*/ 0 w 48"/>
                <a:gd name="T3" fmla="*/ 0 h 57"/>
                <a:gd name="T4" fmla="*/ 5 w 48"/>
                <a:gd name="T5" fmla="*/ 57 h 57"/>
                <a:gd name="T6" fmla="*/ 48 w 48"/>
                <a:gd name="T7" fmla="*/ 57 h 57"/>
                <a:gd name="T8" fmla="*/ 43 w 4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7">
                  <a:moveTo>
                    <a:pt x="43" y="0"/>
                  </a:moveTo>
                  <a:lnTo>
                    <a:pt x="0" y="0"/>
                  </a:lnTo>
                  <a:lnTo>
                    <a:pt x="5" y="57"/>
                  </a:lnTo>
                  <a:lnTo>
                    <a:pt x="48" y="5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242">
              <a:extLst>
                <a:ext uri="{FF2B5EF4-FFF2-40B4-BE49-F238E27FC236}">
                  <a16:creationId xmlns:a16="http://schemas.microsoft.com/office/drawing/2014/main" id="{DB97A903-EEA6-4ABA-A6B8-44186F4EC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263" y="942975"/>
              <a:ext cx="138113" cy="90488"/>
            </a:xfrm>
            <a:custGeom>
              <a:avLst/>
              <a:gdLst>
                <a:gd name="T0" fmla="*/ 87 w 87"/>
                <a:gd name="T1" fmla="*/ 57 h 57"/>
                <a:gd name="T2" fmla="*/ 82 w 87"/>
                <a:gd name="T3" fmla="*/ 0 h 57"/>
                <a:gd name="T4" fmla="*/ 2 w 87"/>
                <a:gd name="T5" fmla="*/ 0 h 57"/>
                <a:gd name="T6" fmla="*/ 0 w 87"/>
                <a:gd name="T7" fmla="*/ 57 h 57"/>
                <a:gd name="T8" fmla="*/ 87 w 8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7">
                  <a:moveTo>
                    <a:pt x="87" y="57"/>
                  </a:moveTo>
                  <a:lnTo>
                    <a:pt x="82" y="0"/>
                  </a:lnTo>
                  <a:lnTo>
                    <a:pt x="2" y="0"/>
                  </a:lnTo>
                  <a:lnTo>
                    <a:pt x="0" y="57"/>
                  </a:lnTo>
                  <a:lnTo>
                    <a:pt x="8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243">
              <a:extLst>
                <a:ext uri="{FF2B5EF4-FFF2-40B4-BE49-F238E27FC236}">
                  <a16:creationId xmlns:a16="http://schemas.microsoft.com/office/drawing/2014/main" id="{AD27BF6F-856D-49DA-A90F-567C9468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613" y="854075"/>
              <a:ext cx="123825" cy="74613"/>
            </a:xfrm>
            <a:custGeom>
              <a:avLst/>
              <a:gdLst>
                <a:gd name="T0" fmla="*/ 21 w 33"/>
                <a:gd name="T1" fmla="*/ 14 h 20"/>
                <a:gd name="T2" fmla="*/ 16 w 33"/>
                <a:gd name="T3" fmla="*/ 16 h 20"/>
                <a:gd name="T4" fmla="*/ 12 w 33"/>
                <a:gd name="T5" fmla="*/ 14 h 20"/>
                <a:gd name="T6" fmla="*/ 1 w 33"/>
                <a:gd name="T7" fmla="*/ 0 h 20"/>
                <a:gd name="T8" fmla="*/ 0 w 33"/>
                <a:gd name="T9" fmla="*/ 20 h 20"/>
                <a:gd name="T10" fmla="*/ 33 w 33"/>
                <a:gd name="T11" fmla="*/ 20 h 20"/>
                <a:gd name="T12" fmla="*/ 32 w 33"/>
                <a:gd name="T13" fmla="*/ 0 h 20"/>
                <a:gd name="T14" fmla="*/ 21 w 33"/>
                <a:gd name="T1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1" y="14"/>
                  </a:moveTo>
                  <a:cubicBezTo>
                    <a:pt x="20" y="15"/>
                    <a:pt x="18" y="16"/>
                    <a:pt x="16" y="16"/>
                  </a:cubicBezTo>
                  <a:cubicBezTo>
                    <a:pt x="15" y="16"/>
                    <a:pt x="13" y="15"/>
                    <a:pt x="12" y="14"/>
                  </a:cubicBezTo>
                  <a:cubicBezTo>
                    <a:pt x="10" y="12"/>
                    <a:pt x="6" y="6"/>
                    <a:pt x="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6"/>
                    <a:pt x="23" y="12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244">
              <a:extLst>
                <a:ext uri="{FF2B5EF4-FFF2-40B4-BE49-F238E27FC236}">
                  <a16:creationId xmlns:a16="http://schemas.microsoft.com/office/drawing/2014/main" id="{959F2976-255E-4066-9C2C-FE0AA414A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775" y="942975"/>
              <a:ext cx="79375" cy="90488"/>
            </a:xfrm>
            <a:custGeom>
              <a:avLst/>
              <a:gdLst>
                <a:gd name="T0" fmla="*/ 21 w 21"/>
                <a:gd name="T1" fmla="*/ 0 h 24"/>
                <a:gd name="T2" fmla="*/ 2 w 21"/>
                <a:gd name="T3" fmla="*/ 0 h 24"/>
                <a:gd name="T4" fmla="*/ 0 w 21"/>
                <a:gd name="T5" fmla="*/ 22 h 24"/>
                <a:gd name="T6" fmla="*/ 1 w 21"/>
                <a:gd name="T7" fmla="*/ 23 h 24"/>
                <a:gd name="T8" fmla="*/ 2 w 21"/>
                <a:gd name="T9" fmla="*/ 24 h 24"/>
                <a:gd name="T10" fmla="*/ 20 w 21"/>
                <a:gd name="T11" fmla="*/ 24 h 24"/>
                <a:gd name="T12" fmla="*/ 21 w 2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4">
                  <a:moveTo>
                    <a:pt x="2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20" y="24"/>
                    <a:pt x="20" y="24"/>
                    <a:pt x="20" y="24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245">
              <a:extLst>
                <a:ext uri="{FF2B5EF4-FFF2-40B4-BE49-F238E27FC236}">
                  <a16:creationId xmlns:a16="http://schemas.microsoft.com/office/drawing/2014/main" id="{5A447AC9-AEDD-4099-89C4-259671E0D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138" y="733425"/>
              <a:ext cx="58738" cy="90488"/>
            </a:xfrm>
            <a:custGeom>
              <a:avLst/>
              <a:gdLst>
                <a:gd name="T0" fmla="*/ 7 w 16"/>
                <a:gd name="T1" fmla="*/ 6 h 24"/>
                <a:gd name="T2" fmla="*/ 0 w 16"/>
                <a:gd name="T3" fmla="*/ 24 h 24"/>
                <a:gd name="T4" fmla="*/ 16 w 16"/>
                <a:gd name="T5" fmla="*/ 24 h 24"/>
                <a:gd name="T6" fmla="*/ 14 w 16"/>
                <a:gd name="T7" fmla="*/ 2 h 24"/>
                <a:gd name="T8" fmla="*/ 12 w 16"/>
                <a:gd name="T9" fmla="*/ 0 h 24"/>
                <a:gd name="T10" fmla="*/ 6 w 16"/>
                <a:gd name="T11" fmla="*/ 0 h 24"/>
                <a:gd name="T12" fmla="*/ 7 w 16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7" y="6"/>
                  </a:moveTo>
                  <a:cubicBezTo>
                    <a:pt x="7" y="11"/>
                    <a:pt x="4" y="18"/>
                    <a:pt x="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7" y="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246">
              <a:extLst>
                <a:ext uri="{FF2B5EF4-FFF2-40B4-BE49-F238E27FC236}">
                  <a16:creationId xmlns:a16="http://schemas.microsoft.com/office/drawing/2014/main" id="{34D4E44B-65B1-4352-BFDF-9DCCEDC9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313" y="942975"/>
              <a:ext cx="79375" cy="90488"/>
            </a:xfrm>
            <a:custGeom>
              <a:avLst/>
              <a:gdLst>
                <a:gd name="T0" fmla="*/ 0 w 21"/>
                <a:gd name="T1" fmla="*/ 0 h 24"/>
                <a:gd name="T2" fmla="*/ 2 w 21"/>
                <a:gd name="T3" fmla="*/ 24 h 24"/>
                <a:gd name="T4" fmla="*/ 19 w 21"/>
                <a:gd name="T5" fmla="*/ 24 h 24"/>
                <a:gd name="T6" fmla="*/ 20 w 21"/>
                <a:gd name="T7" fmla="*/ 23 h 24"/>
                <a:gd name="T8" fmla="*/ 21 w 21"/>
                <a:gd name="T9" fmla="*/ 22 h 24"/>
                <a:gd name="T10" fmla="*/ 19 w 21"/>
                <a:gd name="T11" fmla="*/ 0 h 24"/>
                <a:gd name="T12" fmla="*/ 0 w 2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247">
              <a:extLst>
                <a:ext uri="{FF2B5EF4-FFF2-40B4-BE49-F238E27FC236}">
                  <a16:creationId xmlns:a16="http://schemas.microsoft.com/office/drawing/2014/main" id="{7DB2A014-838D-45D8-9AE4-93BA9A8A4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733425"/>
              <a:ext cx="60325" cy="90488"/>
            </a:xfrm>
            <a:custGeom>
              <a:avLst/>
              <a:gdLst>
                <a:gd name="T0" fmla="*/ 16 w 16"/>
                <a:gd name="T1" fmla="*/ 24 h 24"/>
                <a:gd name="T2" fmla="*/ 10 w 16"/>
                <a:gd name="T3" fmla="*/ 6 h 24"/>
                <a:gd name="T4" fmla="*/ 11 w 16"/>
                <a:gd name="T5" fmla="*/ 0 h 24"/>
                <a:gd name="T6" fmla="*/ 4 w 16"/>
                <a:gd name="T7" fmla="*/ 0 h 24"/>
                <a:gd name="T8" fmla="*/ 2 w 16"/>
                <a:gd name="T9" fmla="*/ 2 h 24"/>
                <a:gd name="T10" fmla="*/ 0 w 16"/>
                <a:gd name="T11" fmla="*/ 24 h 24"/>
                <a:gd name="T12" fmla="*/ 16 w 1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16" y="24"/>
                  </a:moveTo>
                  <a:cubicBezTo>
                    <a:pt x="13" y="18"/>
                    <a:pt x="10" y="11"/>
                    <a:pt x="10" y="6"/>
                  </a:cubicBezTo>
                  <a:cubicBezTo>
                    <a:pt x="10" y="4"/>
                    <a:pt x="10" y="2"/>
                    <a:pt x="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248">
              <a:extLst>
                <a:ext uri="{FF2B5EF4-FFF2-40B4-BE49-F238E27FC236}">
                  <a16:creationId xmlns:a16="http://schemas.microsoft.com/office/drawing/2014/main" id="{C885FB26-8879-4BF2-9430-519298268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388" y="673100"/>
              <a:ext cx="169863" cy="225425"/>
            </a:xfrm>
            <a:custGeom>
              <a:avLst/>
              <a:gdLst>
                <a:gd name="T0" fmla="*/ 22 w 45"/>
                <a:gd name="T1" fmla="*/ 0 h 60"/>
                <a:gd name="T2" fmla="*/ 0 w 45"/>
                <a:gd name="T3" fmla="*/ 22 h 60"/>
                <a:gd name="T4" fmla="*/ 21 w 45"/>
                <a:gd name="T5" fmla="*/ 59 h 60"/>
                <a:gd name="T6" fmla="*/ 22 w 45"/>
                <a:gd name="T7" fmla="*/ 60 h 60"/>
                <a:gd name="T8" fmla="*/ 24 w 45"/>
                <a:gd name="T9" fmla="*/ 59 h 60"/>
                <a:gd name="T10" fmla="*/ 45 w 45"/>
                <a:gd name="T11" fmla="*/ 22 h 60"/>
                <a:gd name="T12" fmla="*/ 22 w 45"/>
                <a:gd name="T13" fmla="*/ 0 h 60"/>
                <a:gd name="T14" fmla="*/ 22 w 45"/>
                <a:gd name="T15" fmla="*/ 32 h 60"/>
                <a:gd name="T16" fmla="*/ 13 w 45"/>
                <a:gd name="T17" fmla="*/ 22 h 60"/>
                <a:gd name="T18" fmla="*/ 22 w 45"/>
                <a:gd name="T19" fmla="*/ 13 h 60"/>
                <a:gd name="T20" fmla="*/ 32 w 45"/>
                <a:gd name="T21" fmla="*/ 22 h 60"/>
                <a:gd name="T22" fmla="*/ 22 w 45"/>
                <a:gd name="T2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60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20" y="58"/>
                    <a:pt x="21" y="59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3" y="60"/>
                    <a:pt x="24" y="60"/>
                    <a:pt x="24" y="59"/>
                  </a:cubicBezTo>
                  <a:cubicBezTo>
                    <a:pt x="25" y="58"/>
                    <a:pt x="45" y="34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32"/>
                  </a:moveTo>
                  <a:cubicBezTo>
                    <a:pt x="17" y="32"/>
                    <a:pt x="13" y="28"/>
                    <a:pt x="13" y="22"/>
                  </a:cubicBezTo>
                  <a:cubicBezTo>
                    <a:pt x="13" y="17"/>
                    <a:pt x="17" y="13"/>
                    <a:pt x="22" y="13"/>
                  </a:cubicBezTo>
                  <a:cubicBezTo>
                    <a:pt x="28" y="13"/>
                    <a:pt x="32" y="17"/>
                    <a:pt x="32" y="22"/>
                  </a:cubicBezTo>
                  <a:cubicBezTo>
                    <a:pt x="32" y="28"/>
                    <a:pt x="28" y="32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Group 109">
            <a:extLst>
              <a:ext uri="{FF2B5EF4-FFF2-40B4-BE49-F238E27FC236}">
                <a16:creationId xmlns:a16="http://schemas.microsoft.com/office/drawing/2014/main" id="{C772D59D-3C61-46A6-92C6-F3C6AB39AF49}"/>
              </a:ext>
            </a:extLst>
          </p:cNvPr>
          <p:cNvGrpSpPr/>
          <p:nvPr/>
        </p:nvGrpSpPr>
        <p:grpSpPr>
          <a:xfrm>
            <a:off x="5991329" y="3586415"/>
            <a:ext cx="426304" cy="435905"/>
            <a:chOff x="5562600" y="4332288"/>
            <a:chExt cx="352426" cy="360363"/>
          </a:xfrm>
          <a:solidFill>
            <a:sysClr val="windowText" lastClr="000000"/>
          </a:solidFill>
        </p:grpSpPr>
        <p:sp>
          <p:nvSpPr>
            <p:cNvPr id="27" name="Oval 127">
              <a:extLst>
                <a:ext uri="{FF2B5EF4-FFF2-40B4-BE49-F238E27FC236}">
                  <a16:creationId xmlns:a16="http://schemas.microsoft.com/office/drawing/2014/main" id="{6E5DCC5B-C30E-4A18-8FC5-8FC1471A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2763" y="4332288"/>
              <a:ext cx="120650" cy="120650"/>
            </a:xfrm>
            <a:prstGeom prst="ellipse">
              <a:avLst/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28">
              <a:extLst>
                <a:ext uri="{FF2B5EF4-FFF2-40B4-BE49-F238E27FC236}">
                  <a16:creationId xmlns:a16="http://schemas.microsoft.com/office/drawing/2014/main" id="{145A8AC9-AEB2-4B7F-B2A1-3E40DD8D6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4467226"/>
              <a:ext cx="180975" cy="225425"/>
            </a:xfrm>
            <a:custGeom>
              <a:avLst/>
              <a:gdLst>
                <a:gd name="T0" fmla="*/ 28 w 48"/>
                <a:gd name="T1" fmla="*/ 0 h 60"/>
                <a:gd name="T2" fmla="*/ 30 w 48"/>
                <a:gd name="T3" fmla="*/ 27 h 60"/>
                <a:gd name="T4" fmla="*/ 24 w 48"/>
                <a:gd name="T5" fmla="*/ 33 h 60"/>
                <a:gd name="T6" fmla="*/ 18 w 48"/>
                <a:gd name="T7" fmla="*/ 27 h 60"/>
                <a:gd name="T8" fmla="*/ 20 w 48"/>
                <a:gd name="T9" fmla="*/ 0 h 60"/>
                <a:gd name="T10" fmla="*/ 0 w 48"/>
                <a:gd name="T11" fmla="*/ 0 h 60"/>
                <a:gd name="T12" fmla="*/ 0 w 48"/>
                <a:gd name="T13" fmla="*/ 2 h 60"/>
                <a:gd name="T14" fmla="*/ 14 w 48"/>
                <a:gd name="T15" fmla="*/ 33 h 60"/>
                <a:gd name="T16" fmla="*/ 14 w 48"/>
                <a:gd name="T17" fmla="*/ 60 h 60"/>
                <a:gd name="T18" fmla="*/ 34 w 48"/>
                <a:gd name="T19" fmla="*/ 60 h 60"/>
                <a:gd name="T20" fmla="*/ 34 w 48"/>
                <a:gd name="T21" fmla="*/ 33 h 60"/>
                <a:gd name="T22" fmla="*/ 48 w 48"/>
                <a:gd name="T23" fmla="*/ 2 h 60"/>
                <a:gd name="T24" fmla="*/ 48 w 48"/>
                <a:gd name="T25" fmla="*/ 0 h 60"/>
                <a:gd name="T26" fmla="*/ 28 w 48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28" y="0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6"/>
                    <a:pt x="5" y="27"/>
                    <a:pt x="14" y="3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43" y="27"/>
                    <a:pt x="48" y="16"/>
                    <a:pt x="48" y="2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28" y="0"/>
                  </a:ln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29">
              <a:extLst>
                <a:ext uri="{FF2B5EF4-FFF2-40B4-BE49-F238E27FC236}">
                  <a16:creationId xmlns:a16="http://schemas.microsoft.com/office/drawing/2014/main" id="{5797D38D-29DE-40C3-9C7E-E8D17DC304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7538" y="4346576"/>
              <a:ext cx="217488" cy="225425"/>
            </a:xfrm>
            <a:custGeom>
              <a:avLst/>
              <a:gdLst>
                <a:gd name="T0" fmla="*/ 4 w 58"/>
                <a:gd name="T1" fmla="*/ 0 h 60"/>
                <a:gd name="T2" fmla="*/ 8 w 58"/>
                <a:gd name="T3" fmla="*/ 12 h 60"/>
                <a:gd name="T4" fmla="*/ 0 w 58"/>
                <a:gd name="T5" fmla="*/ 28 h 60"/>
                <a:gd name="T6" fmla="*/ 16 w 58"/>
                <a:gd name="T7" fmla="*/ 28 h 60"/>
                <a:gd name="T8" fmla="*/ 16 w 58"/>
                <a:gd name="T9" fmla="*/ 34 h 60"/>
                <a:gd name="T10" fmla="*/ 9 w 58"/>
                <a:gd name="T11" fmla="*/ 60 h 60"/>
                <a:gd name="T12" fmla="*/ 58 w 58"/>
                <a:gd name="T13" fmla="*/ 60 h 60"/>
                <a:gd name="T14" fmla="*/ 58 w 58"/>
                <a:gd name="T15" fmla="*/ 0 h 60"/>
                <a:gd name="T16" fmla="*/ 4 w 58"/>
                <a:gd name="T17" fmla="*/ 0 h 60"/>
                <a:gd name="T18" fmla="*/ 45 w 58"/>
                <a:gd name="T19" fmla="*/ 44 h 60"/>
                <a:gd name="T20" fmla="*/ 44 w 58"/>
                <a:gd name="T21" fmla="*/ 44 h 60"/>
                <a:gd name="T22" fmla="*/ 43 w 58"/>
                <a:gd name="T23" fmla="*/ 43 h 60"/>
                <a:gd name="T24" fmla="*/ 40 w 58"/>
                <a:gd name="T25" fmla="*/ 36 h 60"/>
                <a:gd name="T26" fmla="*/ 28 w 58"/>
                <a:gd name="T27" fmla="*/ 36 h 60"/>
                <a:gd name="T28" fmla="*/ 25 w 58"/>
                <a:gd name="T29" fmla="*/ 43 h 60"/>
                <a:gd name="T30" fmla="*/ 23 w 58"/>
                <a:gd name="T31" fmla="*/ 44 h 60"/>
                <a:gd name="T32" fmla="*/ 22 w 58"/>
                <a:gd name="T33" fmla="*/ 41 h 60"/>
                <a:gd name="T34" fmla="*/ 32 w 58"/>
                <a:gd name="T35" fmla="*/ 14 h 60"/>
                <a:gd name="T36" fmla="*/ 34 w 58"/>
                <a:gd name="T37" fmla="*/ 12 h 60"/>
                <a:gd name="T38" fmla="*/ 36 w 58"/>
                <a:gd name="T39" fmla="*/ 14 h 60"/>
                <a:gd name="T40" fmla="*/ 46 w 58"/>
                <a:gd name="T41" fmla="*/ 41 h 60"/>
                <a:gd name="T42" fmla="*/ 45 w 58"/>
                <a:gd name="T43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60">
                  <a:moveTo>
                    <a:pt x="4" y="0"/>
                  </a:moveTo>
                  <a:cubicBezTo>
                    <a:pt x="6" y="3"/>
                    <a:pt x="8" y="7"/>
                    <a:pt x="8" y="12"/>
                  </a:cubicBezTo>
                  <a:cubicBezTo>
                    <a:pt x="8" y="19"/>
                    <a:pt x="5" y="24"/>
                    <a:pt x="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44"/>
                    <a:pt x="13" y="53"/>
                    <a:pt x="9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4" y="0"/>
                  </a:lnTo>
                  <a:close/>
                  <a:moveTo>
                    <a:pt x="45" y="44"/>
                  </a:moveTo>
                  <a:cubicBezTo>
                    <a:pt x="45" y="44"/>
                    <a:pt x="45" y="44"/>
                    <a:pt x="44" y="44"/>
                  </a:cubicBezTo>
                  <a:cubicBezTo>
                    <a:pt x="44" y="44"/>
                    <a:pt x="43" y="44"/>
                    <a:pt x="43" y="43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4" y="44"/>
                    <a:pt x="23" y="44"/>
                  </a:cubicBezTo>
                  <a:cubicBezTo>
                    <a:pt x="22" y="43"/>
                    <a:pt x="21" y="42"/>
                    <a:pt x="22" y="41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3" y="12"/>
                    <a:pt x="34" y="12"/>
                  </a:cubicBezTo>
                  <a:cubicBezTo>
                    <a:pt x="35" y="12"/>
                    <a:pt x="36" y="13"/>
                    <a:pt x="36" y="14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6" y="44"/>
                    <a:pt x="45" y="44"/>
                  </a:cubicBez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30">
              <a:extLst>
                <a:ext uri="{FF2B5EF4-FFF2-40B4-BE49-F238E27FC236}">
                  <a16:creationId xmlns:a16="http://schemas.microsoft.com/office/drawing/2014/main" id="{60471CE8-5596-4BE3-B534-BB12EABD7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50" y="4422776"/>
              <a:ext cx="34925" cy="44450"/>
            </a:xfrm>
            <a:custGeom>
              <a:avLst/>
              <a:gdLst>
                <a:gd name="T0" fmla="*/ 0 w 22"/>
                <a:gd name="T1" fmla="*/ 28 h 28"/>
                <a:gd name="T2" fmla="*/ 22 w 22"/>
                <a:gd name="T3" fmla="*/ 28 h 28"/>
                <a:gd name="T4" fmla="*/ 10 w 22"/>
                <a:gd name="T5" fmla="*/ 0 h 28"/>
                <a:gd name="T6" fmla="*/ 0 w 22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8">
                  <a:moveTo>
                    <a:pt x="0" y="28"/>
                  </a:moveTo>
                  <a:lnTo>
                    <a:pt x="22" y="28"/>
                  </a:lnTo>
                  <a:lnTo>
                    <a:pt x="10" y="0"/>
                  </a:lnTo>
                  <a:lnTo>
                    <a:pt x="0" y="28"/>
                  </a:ln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TextBox 114">
            <a:extLst>
              <a:ext uri="{FF2B5EF4-FFF2-40B4-BE49-F238E27FC236}">
                <a16:creationId xmlns:a16="http://schemas.microsoft.com/office/drawing/2014/main" id="{FD2A64B6-E498-4E5C-A848-736914C1EB0C}"/>
              </a:ext>
            </a:extLst>
          </p:cNvPr>
          <p:cNvSpPr txBox="1"/>
          <p:nvPr/>
        </p:nvSpPr>
        <p:spPr>
          <a:xfrm>
            <a:off x="5404750" y="3857651"/>
            <a:ext cx="163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CDE8592-BC3D-4B2A-AC24-E559BE74AA47}"/>
              </a:ext>
            </a:extLst>
          </p:cNvPr>
          <p:cNvGrpSpPr/>
          <p:nvPr/>
        </p:nvGrpSpPr>
        <p:grpSpPr>
          <a:xfrm>
            <a:off x="385689" y="390405"/>
            <a:ext cx="3121440" cy="781051"/>
            <a:chOff x="385689" y="390405"/>
            <a:chExt cx="3121440" cy="781051"/>
          </a:xfrm>
        </p:grpSpPr>
        <p:sp>
          <p:nvSpPr>
            <p:cNvPr id="2" name="Rounded Rectangle 8">
              <a:extLst>
                <a:ext uri="{FF2B5EF4-FFF2-40B4-BE49-F238E27FC236}">
                  <a16:creationId xmlns:a16="http://schemas.microsoft.com/office/drawing/2014/main" id="{3F327259-8859-48E1-987B-A5EBFB0CD479}"/>
                </a:ext>
              </a:extLst>
            </p:cNvPr>
            <p:cNvSpPr/>
            <p:nvPr/>
          </p:nvSpPr>
          <p:spPr>
            <a:xfrm>
              <a:off x="385689" y="390405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" name="Oval 7">
              <a:extLst>
                <a:ext uri="{FF2B5EF4-FFF2-40B4-BE49-F238E27FC236}">
                  <a16:creationId xmlns:a16="http://schemas.microsoft.com/office/drawing/2014/main" id="{3589F2C3-553A-4221-9B01-C52CA1CD6671}"/>
                </a:ext>
              </a:extLst>
            </p:cNvPr>
            <p:cNvSpPr/>
            <p:nvPr/>
          </p:nvSpPr>
          <p:spPr>
            <a:xfrm>
              <a:off x="385689" y="390406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C7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2209B86B-DF2D-45DD-9884-3491C243C7B9}"/>
                </a:ext>
              </a:extLst>
            </p:cNvPr>
            <p:cNvSpPr txBox="1"/>
            <p:nvPr/>
          </p:nvSpPr>
          <p:spPr>
            <a:xfrm>
              <a:off x="1284157" y="580875"/>
              <a:ext cx="2222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5" name="í$líḍê">
              <a:extLst>
                <a:ext uri="{FF2B5EF4-FFF2-40B4-BE49-F238E27FC236}">
                  <a16:creationId xmlns:a16="http://schemas.microsoft.com/office/drawing/2014/main" id="{81CF063A-265B-4862-800E-19CFE2C536AF}"/>
                </a:ext>
              </a:extLst>
            </p:cNvPr>
            <p:cNvSpPr/>
            <p:nvPr/>
          </p:nvSpPr>
          <p:spPr>
            <a:xfrm>
              <a:off x="608298" y="604025"/>
              <a:ext cx="306104" cy="335537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D85792E-9B38-44F6-9E4D-A22A6AB650CA}"/>
              </a:ext>
            </a:extLst>
          </p:cNvPr>
          <p:cNvSpPr txBox="1"/>
          <p:nvPr/>
        </p:nvSpPr>
        <p:spPr>
          <a:xfrm>
            <a:off x="1186984" y="1795583"/>
            <a:ext cx="2554262" cy="126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Synergistically, Synergistically utilize technically sound portals with, Synergistically</a:t>
            </a:r>
          </a:p>
        </p:txBody>
      </p:sp>
      <p:sp>
        <p:nvSpPr>
          <p:cNvPr id="5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6ABA208-3428-4D70-9049-2F695A03896E}"/>
              </a:ext>
            </a:extLst>
          </p:cNvPr>
          <p:cNvSpPr txBox="1"/>
          <p:nvPr/>
        </p:nvSpPr>
        <p:spPr>
          <a:xfrm>
            <a:off x="1220241" y="4940865"/>
            <a:ext cx="2554262" cy="126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Synergistically, Synergistically utilize technically sound portals with, Synergistically</a:t>
            </a: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20F18DE-FBE5-4774-85E4-0E09BF804626}"/>
              </a:ext>
            </a:extLst>
          </p:cNvPr>
          <p:cNvSpPr txBox="1"/>
          <p:nvPr/>
        </p:nvSpPr>
        <p:spPr>
          <a:xfrm>
            <a:off x="8692418" y="1755332"/>
            <a:ext cx="2554262" cy="126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Synergistically, Synergistically utilize technically sound portals with, Synergistically</a:t>
            </a:r>
          </a:p>
        </p:txBody>
      </p:sp>
      <p:sp>
        <p:nvSpPr>
          <p:cNvPr id="5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EC0491A-6151-47D3-A7BF-DC30E7FAACFB}"/>
              </a:ext>
            </a:extLst>
          </p:cNvPr>
          <p:cNvSpPr txBox="1"/>
          <p:nvPr/>
        </p:nvSpPr>
        <p:spPr>
          <a:xfrm>
            <a:off x="8725675" y="4900614"/>
            <a:ext cx="2554262" cy="126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Synergistically, Synergistically utilize technically sound portals with,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16891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2">
            <a:extLst>
              <a:ext uri="{FF2B5EF4-FFF2-40B4-BE49-F238E27FC236}">
                <a16:creationId xmlns:a16="http://schemas.microsoft.com/office/drawing/2014/main" id="{A213645C-EABF-4BB7-9683-CA3F24D62013}"/>
              </a:ext>
            </a:extLst>
          </p:cNvPr>
          <p:cNvSpPr/>
          <p:nvPr/>
        </p:nvSpPr>
        <p:spPr>
          <a:xfrm rot="2748584" flipH="1">
            <a:off x="-1394541" y="596080"/>
            <a:ext cx="5092599" cy="3670897"/>
          </a:xfrm>
          <a:custGeom>
            <a:avLst/>
            <a:gdLst>
              <a:gd name="connsiteX0" fmla="*/ 5092599 w 5092599"/>
              <a:gd name="connsiteY0" fmla="*/ 966412 h 3670897"/>
              <a:gd name="connsiteX1" fmla="*/ 4170790 w 5092599"/>
              <a:gd name="connsiteY1" fmla="*/ 18172 h 3670897"/>
              <a:gd name="connsiteX2" fmla="*/ 4076294 w 5092599"/>
              <a:gd name="connsiteY2" fmla="*/ 20206 h 3670897"/>
              <a:gd name="connsiteX3" fmla="*/ 3804046 w 5092599"/>
              <a:gd name="connsiteY3" fmla="*/ 56901 h 3670897"/>
              <a:gd name="connsiteX4" fmla="*/ 2860169 w 5092599"/>
              <a:gd name="connsiteY4" fmla="*/ 422116 h 3670897"/>
              <a:gd name="connsiteX5" fmla="*/ 2711867 w 5092599"/>
              <a:gd name="connsiteY5" fmla="*/ 459100 h 3670897"/>
              <a:gd name="connsiteX6" fmla="*/ 1763356 w 5092599"/>
              <a:gd name="connsiteY6" fmla="*/ 143197 h 3670897"/>
              <a:gd name="connsiteX7" fmla="*/ 834927 w 5092599"/>
              <a:gd name="connsiteY7" fmla="*/ 78475 h 3670897"/>
              <a:gd name="connsiteX8" fmla="*/ 62524 w 5092599"/>
              <a:gd name="connsiteY8" fmla="*/ 966086 h 3670897"/>
              <a:gd name="connsiteX9" fmla="*/ 176840 w 5092599"/>
              <a:gd name="connsiteY9" fmla="*/ 2329864 h 3670897"/>
              <a:gd name="connsiteX10" fmla="*/ 1057379 w 5092599"/>
              <a:gd name="connsiteY10" fmla="*/ 3269869 h 3670897"/>
              <a:gd name="connsiteX11" fmla="*/ 2308673 w 5092599"/>
              <a:gd name="connsiteY11" fmla="*/ 3670527 h 3670897"/>
              <a:gd name="connsiteX12" fmla="*/ 2310571 w 5092599"/>
              <a:gd name="connsiteY12" fmla="*/ 3670897 h 367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92599" h="3670897">
                <a:moveTo>
                  <a:pt x="5092599" y="966412"/>
                </a:moveTo>
                <a:lnTo>
                  <a:pt x="4170790" y="18172"/>
                </a:lnTo>
                <a:lnTo>
                  <a:pt x="4076294" y="20206"/>
                </a:lnTo>
                <a:cubicBezTo>
                  <a:pt x="3984595" y="25792"/>
                  <a:pt x="3893258" y="38409"/>
                  <a:pt x="3804046" y="56901"/>
                </a:cubicBezTo>
                <a:cubicBezTo>
                  <a:pt x="3473457" y="126246"/>
                  <a:pt x="3162951" y="272640"/>
                  <a:pt x="2860169" y="422116"/>
                </a:cubicBezTo>
                <a:cubicBezTo>
                  <a:pt x="2813825" y="445231"/>
                  <a:pt x="2762846" y="457559"/>
                  <a:pt x="2711867" y="459100"/>
                </a:cubicBezTo>
                <a:cubicBezTo>
                  <a:pt x="2375099" y="486838"/>
                  <a:pt x="2063048" y="300378"/>
                  <a:pt x="1763356" y="143197"/>
                </a:cubicBezTo>
                <a:cubicBezTo>
                  <a:pt x="1463664" y="-13985"/>
                  <a:pt x="1146979" y="-50969"/>
                  <a:pt x="834927" y="78475"/>
                </a:cubicBezTo>
                <a:cubicBezTo>
                  <a:pt x="493526" y="220246"/>
                  <a:pt x="153668" y="610117"/>
                  <a:pt x="62524" y="966086"/>
                </a:cubicBezTo>
                <a:cubicBezTo>
                  <a:pt x="-59515" y="1443793"/>
                  <a:pt x="6911" y="1866025"/>
                  <a:pt x="176840" y="2329864"/>
                </a:cubicBezTo>
                <a:cubicBezTo>
                  <a:pt x="326686" y="2741309"/>
                  <a:pt x="669633" y="3063377"/>
                  <a:pt x="1057379" y="3269869"/>
                </a:cubicBezTo>
                <a:cubicBezTo>
                  <a:pt x="1445126" y="3476362"/>
                  <a:pt x="1877672" y="3582690"/>
                  <a:pt x="2308673" y="3670527"/>
                </a:cubicBezTo>
                <a:lnTo>
                  <a:pt x="2310571" y="3670897"/>
                </a:lnTo>
                <a:close/>
              </a:path>
            </a:pathLst>
          </a:custGeom>
          <a:pattFill prst="pct10">
            <a:fgClr>
              <a:srgbClr val="3C70F4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: Shape 308">
            <a:extLst>
              <a:ext uri="{FF2B5EF4-FFF2-40B4-BE49-F238E27FC236}">
                <a16:creationId xmlns:a16="http://schemas.microsoft.com/office/drawing/2014/main" id="{95A5A387-6E36-4A19-A531-4E23653297CB}"/>
              </a:ext>
            </a:extLst>
          </p:cNvPr>
          <p:cNvSpPr>
            <a:spLocks/>
          </p:cNvSpPr>
          <p:nvPr/>
        </p:nvSpPr>
        <p:spPr bwMode="auto">
          <a:xfrm>
            <a:off x="-2" y="4155576"/>
            <a:ext cx="12185327" cy="2702424"/>
          </a:xfrm>
          <a:custGeom>
            <a:avLst/>
            <a:gdLst>
              <a:gd name="connsiteX0" fmla="*/ 3290644 w 12185327"/>
              <a:gd name="connsiteY0" fmla="*/ 588 h 2702424"/>
              <a:gd name="connsiteX1" fmla="*/ 3445931 w 12185327"/>
              <a:gd name="connsiteY1" fmla="*/ 18862 h 2702424"/>
              <a:gd name="connsiteX2" fmla="*/ 5605667 w 12185327"/>
              <a:gd name="connsiteY2" fmla="*/ 1391730 h 2702424"/>
              <a:gd name="connsiteX3" fmla="*/ 9121516 w 12185327"/>
              <a:gd name="connsiteY3" fmla="*/ 1435412 h 2702424"/>
              <a:gd name="connsiteX4" fmla="*/ 12185327 w 12185327"/>
              <a:gd name="connsiteY4" fmla="*/ 1204521 h 2702424"/>
              <a:gd name="connsiteX5" fmla="*/ 12185327 w 12185327"/>
              <a:gd name="connsiteY5" fmla="*/ 2638427 h 2702424"/>
              <a:gd name="connsiteX6" fmla="*/ 12185327 w 12185327"/>
              <a:gd name="connsiteY6" fmla="*/ 2702424 h 2702424"/>
              <a:gd name="connsiteX7" fmla="*/ 0 w 12185327"/>
              <a:gd name="connsiteY7" fmla="*/ 2702424 h 2702424"/>
              <a:gd name="connsiteX8" fmla="*/ 0 w 12185327"/>
              <a:gd name="connsiteY8" fmla="*/ 1425272 h 2702424"/>
              <a:gd name="connsiteX9" fmla="*/ 5994 w 12185327"/>
              <a:gd name="connsiteY9" fmla="*/ 1426835 h 2702424"/>
              <a:gd name="connsiteX10" fmla="*/ 1374091 w 12185327"/>
              <a:gd name="connsiteY10" fmla="*/ 1266924 h 2702424"/>
              <a:gd name="connsiteX11" fmla="*/ 3290644 w 12185327"/>
              <a:gd name="connsiteY11" fmla="*/ 588 h 270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702424">
                <a:moveTo>
                  <a:pt x="3290644" y="588"/>
                </a:moveTo>
                <a:cubicBezTo>
                  <a:pt x="3341603" y="2384"/>
                  <a:pt x="3393350" y="8332"/>
                  <a:pt x="3445931" y="18862"/>
                </a:cubicBezTo>
                <a:cubicBezTo>
                  <a:pt x="4287224" y="193591"/>
                  <a:pt x="4720427" y="1366769"/>
                  <a:pt x="5605667" y="1391730"/>
                </a:cubicBezTo>
                <a:cubicBezTo>
                  <a:pt x="6497186" y="1410451"/>
                  <a:pt x="7143851" y="730258"/>
                  <a:pt x="9121516" y="1435412"/>
                </a:cubicBezTo>
                <a:cubicBezTo>
                  <a:pt x="11092902" y="2140567"/>
                  <a:pt x="12185327" y="1204521"/>
                  <a:pt x="12185327" y="1204521"/>
                </a:cubicBezTo>
                <a:cubicBezTo>
                  <a:pt x="12185327" y="1915916"/>
                  <a:pt x="12185327" y="2360538"/>
                  <a:pt x="12185327" y="2638427"/>
                </a:cubicBezTo>
                <a:lnTo>
                  <a:pt x="12185327" y="2702424"/>
                </a:lnTo>
                <a:lnTo>
                  <a:pt x="0" y="2702424"/>
                </a:lnTo>
                <a:lnTo>
                  <a:pt x="0" y="1425272"/>
                </a:lnTo>
                <a:lnTo>
                  <a:pt x="5994" y="1426835"/>
                </a:lnTo>
                <a:cubicBezTo>
                  <a:pt x="233034" y="1483043"/>
                  <a:pt x="884383" y="1601560"/>
                  <a:pt x="1374091" y="1266924"/>
                </a:cubicBezTo>
                <a:cubicBezTo>
                  <a:pt x="1939138" y="880805"/>
                  <a:pt x="2526258" y="-26355"/>
                  <a:pt x="3290644" y="588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5" name="Freeform: Shape 307">
            <a:extLst>
              <a:ext uri="{FF2B5EF4-FFF2-40B4-BE49-F238E27FC236}">
                <a16:creationId xmlns:a16="http://schemas.microsoft.com/office/drawing/2014/main" id="{2435E824-D8ED-43DE-A6C4-B1F3E3DC50C4}"/>
              </a:ext>
            </a:extLst>
          </p:cNvPr>
          <p:cNvSpPr>
            <a:spLocks/>
          </p:cNvSpPr>
          <p:nvPr/>
        </p:nvSpPr>
        <p:spPr bwMode="auto">
          <a:xfrm>
            <a:off x="-2" y="4337438"/>
            <a:ext cx="12185327" cy="2520562"/>
          </a:xfrm>
          <a:custGeom>
            <a:avLst/>
            <a:gdLst>
              <a:gd name="connsiteX0" fmla="*/ 10854500 w 12185327"/>
              <a:gd name="connsiteY0" fmla="*/ 11 h 2520562"/>
              <a:gd name="connsiteX1" fmla="*/ 12185327 w 12185327"/>
              <a:gd name="connsiteY1" fmla="*/ 825698 h 2520562"/>
              <a:gd name="connsiteX2" fmla="*/ 12185327 w 12185327"/>
              <a:gd name="connsiteY2" fmla="*/ 2486504 h 2520562"/>
              <a:gd name="connsiteX3" fmla="*/ 12185327 w 12185327"/>
              <a:gd name="connsiteY3" fmla="*/ 2520562 h 2520562"/>
              <a:gd name="connsiteX4" fmla="*/ 0 w 12185327"/>
              <a:gd name="connsiteY4" fmla="*/ 2520562 h 2520562"/>
              <a:gd name="connsiteX5" fmla="*/ 0 w 12185327"/>
              <a:gd name="connsiteY5" fmla="*/ 712256 h 2520562"/>
              <a:gd name="connsiteX6" fmla="*/ 67841 w 12185327"/>
              <a:gd name="connsiteY6" fmla="*/ 788117 h 2520562"/>
              <a:gd name="connsiteX7" fmla="*/ 2497907 w 12185327"/>
              <a:gd name="connsiteY7" fmla="*/ 2330413 h 2520562"/>
              <a:gd name="connsiteX8" fmla="*/ 5084568 w 12185327"/>
              <a:gd name="connsiteY8" fmla="*/ 1524985 h 2520562"/>
              <a:gd name="connsiteX9" fmla="*/ 7551940 w 12185327"/>
              <a:gd name="connsiteY9" fmla="*/ 1855897 h 2520562"/>
              <a:gd name="connsiteX10" fmla="*/ 9542162 w 12185327"/>
              <a:gd name="connsiteY10" fmla="*/ 650876 h 2520562"/>
              <a:gd name="connsiteX11" fmla="*/ 10854500 w 12185327"/>
              <a:gd name="connsiteY11" fmla="*/ 11 h 252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5327" h="2520562">
                <a:moveTo>
                  <a:pt x="10854500" y="11"/>
                </a:moveTo>
                <a:cubicBezTo>
                  <a:pt x="11376824" y="2124"/>
                  <a:pt x="11835704" y="326988"/>
                  <a:pt x="12185327" y="825698"/>
                </a:cubicBezTo>
                <a:cubicBezTo>
                  <a:pt x="12185327" y="1774730"/>
                  <a:pt x="12185327" y="2249246"/>
                  <a:pt x="12185327" y="2486504"/>
                </a:cubicBezTo>
                <a:lnTo>
                  <a:pt x="12185327" y="2520562"/>
                </a:lnTo>
                <a:lnTo>
                  <a:pt x="0" y="2520562"/>
                </a:lnTo>
                <a:lnTo>
                  <a:pt x="0" y="712256"/>
                </a:lnTo>
                <a:lnTo>
                  <a:pt x="67841" y="788117"/>
                </a:lnTo>
                <a:cubicBezTo>
                  <a:pt x="433866" y="1190585"/>
                  <a:pt x="1503189" y="2269538"/>
                  <a:pt x="2497907" y="2330413"/>
                </a:cubicBezTo>
                <a:cubicBezTo>
                  <a:pt x="3722176" y="2411581"/>
                  <a:pt x="4236997" y="1549959"/>
                  <a:pt x="5084568" y="1524985"/>
                </a:cubicBezTo>
                <a:cubicBezTo>
                  <a:pt x="5938417" y="1493767"/>
                  <a:pt x="6892719" y="1980770"/>
                  <a:pt x="7551940" y="1855897"/>
                </a:cubicBezTo>
                <a:cubicBezTo>
                  <a:pt x="8204884" y="1731025"/>
                  <a:pt x="8487407" y="1699806"/>
                  <a:pt x="9542162" y="650876"/>
                </a:cubicBezTo>
                <a:cubicBezTo>
                  <a:pt x="10003617" y="191969"/>
                  <a:pt x="10448249" y="-1632"/>
                  <a:pt x="10854500" y="11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Rectangle: Rounded Corners 427">
            <a:extLst>
              <a:ext uri="{FF2B5EF4-FFF2-40B4-BE49-F238E27FC236}">
                <a16:creationId xmlns:a16="http://schemas.microsoft.com/office/drawing/2014/main" id="{973E2DFF-0795-450B-B7F0-A4033606857B}"/>
              </a:ext>
            </a:extLst>
          </p:cNvPr>
          <p:cNvSpPr/>
          <p:nvPr/>
        </p:nvSpPr>
        <p:spPr>
          <a:xfrm>
            <a:off x="7245788" y="2066921"/>
            <a:ext cx="3415393" cy="816258"/>
          </a:xfrm>
          <a:prstGeom prst="roundRect">
            <a:avLst>
              <a:gd name="adj" fmla="val 50000"/>
            </a:avLst>
          </a:prstGeom>
          <a:solidFill>
            <a:srgbClr val="F3C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27552E3-4661-405A-9395-4E0EE7E8DD6C}"/>
              </a:ext>
            </a:extLst>
          </p:cNvPr>
          <p:cNvGrpSpPr/>
          <p:nvPr/>
        </p:nvGrpSpPr>
        <p:grpSpPr>
          <a:xfrm>
            <a:off x="385689" y="390405"/>
            <a:ext cx="3121440" cy="781051"/>
            <a:chOff x="385689" y="390405"/>
            <a:chExt cx="3121440" cy="781051"/>
          </a:xfrm>
        </p:grpSpPr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98F25589-F973-4301-8929-AD1A75365CD8}"/>
                </a:ext>
              </a:extLst>
            </p:cNvPr>
            <p:cNvSpPr/>
            <p:nvPr/>
          </p:nvSpPr>
          <p:spPr>
            <a:xfrm>
              <a:off x="385689" y="390405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22AC3823-4B30-4490-8871-6AF77B1A1709}"/>
                </a:ext>
              </a:extLst>
            </p:cNvPr>
            <p:cNvSpPr/>
            <p:nvPr/>
          </p:nvSpPr>
          <p:spPr>
            <a:xfrm>
              <a:off x="385689" y="390406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C7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2E33961-7533-4AF6-A2D3-6BBE97A6022A}"/>
                </a:ext>
              </a:extLst>
            </p:cNvPr>
            <p:cNvSpPr txBox="1"/>
            <p:nvPr/>
          </p:nvSpPr>
          <p:spPr>
            <a:xfrm>
              <a:off x="1284157" y="580875"/>
              <a:ext cx="2207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1" name="í$líḍê">
              <a:extLst>
                <a:ext uri="{FF2B5EF4-FFF2-40B4-BE49-F238E27FC236}">
                  <a16:creationId xmlns:a16="http://schemas.microsoft.com/office/drawing/2014/main" id="{050C6D4C-393B-43FC-9A60-E2E8472C9F72}"/>
                </a:ext>
              </a:extLst>
            </p:cNvPr>
            <p:cNvSpPr/>
            <p:nvPr/>
          </p:nvSpPr>
          <p:spPr>
            <a:xfrm>
              <a:off x="608298" y="604025"/>
              <a:ext cx="306104" cy="335537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983E9273-18A8-485B-A3BD-C5A19E223E01}"/>
              </a:ext>
            </a:extLst>
          </p:cNvPr>
          <p:cNvSpPr/>
          <p:nvPr/>
        </p:nvSpPr>
        <p:spPr>
          <a:xfrm>
            <a:off x="1530819" y="2023399"/>
            <a:ext cx="2437078" cy="3255286"/>
          </a:xfrm>
          <a:prstGeom prst="roundRect">
            <a:avLst>
              <a:gd name="adj" fmla="val 6896"/>
            </a:avLst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628A4635-6561-4FDD-9C1F-E8102DCCA358}"/>
              </a:ext>
            </a:extLst>
          </p:cNvPr>
          <p:cNvSpPr/>
          <p:nvPr/>
        </p:nvSpPr>
        <p:spPr>
          <a:xfrm>
            <a:off x="4242710" y="2023399"/>
            <a:ext cx="2437078" cy="3255286"/>
          </a:xfrm>
          <a:prstGeom prst="roundRect">
            <a:avLst>
              <a:gd name="adj" fmla="val 6896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87F535AD-98AD-4414-8F56-BE88D491C180}"/>
              </a:ext>
            </a:extLst>
          </p:cNvPr>
          <p:cNvSpPr txBox="1"/>
          <p:nvPr/>
        </p:nvSpPr>
        <p:spPr>
          <a:xfrm>
            <a:off x="1798226" y="2200467"/>
            <a:ext cx="1902265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AAF1F19C-D513-4121-8A61-0AF0AD8991FA}"/>
              </a:ext>
            </a:extLst>
          </p:cNvPr>
          <p:cNvSpPr txBox="1"/>
          <p:nvPr/>
        </p:nvSpPr>
        <p:spPr>
          <a:xfrm>
            <a:off x="4510117" y="2200467"/>
            <a:ext cx="1902265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EE286F9-F28A-4BF1-975D-E462AC65E7D2}"/>
              </a:ext>
            </a:extLst>
          </p:cNvPr>
          <p:cNvSpPr txBox="1"/>
          <p:nvPr/>
        </p:nvSpPr>
        <p:spPr>
          <a:xfrm>
            <a:off x="1814561" y="3146976"/>
            <a:ext cx="1869593" cy="1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Synergisticallye utilize technical sound, Synergistically utilize technically sound portals with</a:t>
            </a: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7D38CC3-A62A-4A61-9E5C-E5CF6E0D081C}"/>
              </a:ext>
            </a:extLst>
          </p:cNvPr>
          <p:cNvSpPr txBox="1"/>
          <p:nvPr/>
        </p:nvSpPr>
        <p:spPr>
          <a:xfrm>
            <a:off x="4510117" y="3146976"/>
            <a:ext cx="1869593" cy="1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 portals with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89CC3E-B95B-4710-A13C-CAD8022BFAE1}"/>
              </a:ext>
            </a:extLst>
          </p:cNvPr>
          <p:cNvSpPr txBox="1"/>
          <p:nvPr/>
        </p:nvSpPr>
        <p:spPr>
          <a:xfrm>
            <a:off x="7955491" y="2290384"/>
            <a:ext cx="199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5B8FF01-8BF6-4A26-8065-6F641439088E}"/>
              </a:ext>
            </a:extLst>
          </p:cNvPr>
          <p:cNvSpPr txBox="1"/>
          <p:nvPr/>
        </p:nvSpPr>
        <p:spPr>
          <a:xfrm>
            <a:off x="7562963" y="3226636"/>
            <a:ext cx="2814476" cy="126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 portals with</a:t>
            </a:r>
          </a:p>
        </p:txBody>
      </p:sp>
    </p:spTree>
    <p:extLst>
      <p:ext uri="{BB962C8B-B14F-4D97-AF65-F5344CB8AC3E}">
        <p14:creationId xmlns:p14="http://schemas.microsoft.com/office/powerpoint/2010/main" val="34609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>
            <a:extLst>
              <a:ext uri="{FF2B5EF4-FFF2-40B4-BE49-F238E27FC236}">
                <a16:creationId xmlns:a16="http://schemas.microsoft.com/office/drawing/2014/main" id="{BD993764-C87B-4960-B8D3-397CB7266D5B}"/>
              </a:ext>
            </a:extLst>
          </p:cNvPr>
          <p:cNvSpPr/>
          <p:nvPr/>
        </p:nvSpPr>
        <p:spPr>
          <a:xfrm rot="19439292" flipH="1">
            <a:off x="2869991" y="1333446"/>
            <a:ext cx="10023655" cy="6676682"/>
          </a:xfrm>
          <a:custGeom>
            <a:avLst/>
            <a:gdLst>
              <a:gd name="connsiteX0" fmla="*/ 1334208 w 10023655"/>
              <a:gd name="connsiteY0" fmla="*/ 235934 h 6676682"/>
              <a:gd name="connsiteX1" fmla="*/ 891339 w 10023655"/>
              <a:gd name="connsiteY1" fmla="*/ 557836 h 6676682"/>
              <a:gd name="connsiteX2" fmla="*/ 846986 w 10023655"/>
              <a:gd name="connsiteY2" fmla="*/ 597609 h 6676682"/>
              <a:gd name="connsiteX3" fmla="*/ 114000 w 10023655"/>
              <a:gd name="connsiteY3" fmla="*/ 1761458 h 6676682"/>
              <a:gd name="connsiteX4" fmla="*/ 215393 w 10023655"/>
              <a:gd name="connsiteY4" fmla="*/ 3934092 h 6676682"/>
              <a:gd name="connsiteX5" fmla="*/ 315484 w 10023655"/>
              <a:gd name="connsiteY5" fmla="*/ 4227650 h 6676682"/>
              <a:gd name="connsiteX6" fmla="*/ 1238935 w 10023655"/>
              <a:gd name="connsiteY6" fmla="*/ 5498121 h 6676682"/>
              <a:gd name="connsiteX7" fmla="*/ 1417222 w 10023655"/>
              <a:gd name="connsiteY7" fmla="*/ 5640790 h 6676682"/>
              <a:gd name="connsiteX8" fmla="*/ 1927912 w 10023655"/>
              <a:gd name="connsiteY8" fmla="*/ 5961928 h 6676682"/>
              <a:gd name="connsiteX9" fmla="*/ 3620797 w 10023655"/>
              <a:gd name="connsiteY9" fmla="*/ 6563682 h 6676682"/>
              <a:gd name="connsiteX10" fmla="*/ 4137337 w 10023655"/>
              <a:gd name="connsiteY10" fmla="*/ 6676682 h 6676682"/>
              <a:gd name="connsiteX11" fmla="*/ 10023655 w 10023655"/>
              <a:gd name="connsiteY11" fmla="*/ 2398169 h 6676682"/>
              <a:gd name="connsiteX12" fmla="*/ 10018341 w 10023655"/>
              <a:gd name="connsiteY12" fmla="*/ 2330418 h 6676682"/>
              <a:gd name="connsiteX13" fmla="*/ 9834204 w 10023655"/>
              <a:gd name="connsiteY13" fmla="*/ 1564780 h 6676682"/>
              <a:gd name="connsiteX14" fmla="*/ 8868099 w 10023655"/>
              <a:gd name="connsiteY14" fmla="*/ 348190 h 6676682"/>
              <a:gd name="connsiteX15" fmla="*/ 6935888 w 10023655"/>
              <a:gd name="connsiteY15" fmla="*/ 103748 h 6676682"/>
              <a:gd name="connsiteX16" fmla="*/ 5214924 w 10023655"/>
              <a:gd name="connsiteY16" fmla="*/ 769641 h 6676682"/>
              <a:gd name="connsiteX17" fmla="*/ 4944527 w 10023655"/>
              <a:gd name="connsiteY17" fmla="*/ 837074 h 6676682"/>
              <a:gd name="connsiteX18" fmla="*/ 3215114 w 10023655"/>
              <a:gd name="connsiteY18" fmla="*/ 261090 h 6676682"/>
              <a:gd name="connsiteX19" fmla="*/ 1522317 w 10023655"/>
              <a:gd name="connsiteY19" fmla="*/ 143083 h 6676682"/>
              <a:gd name="connsiteX20" fmla="*/ 1405746 w 10023655"/>
              <a:gd name="connsiteY20" fmla="*/ 196726 h 667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23655" h="6676682">
                <a:moveTo>
                  <a:pt x="1334208" y="235934"/>
                </a:moveTo>
                <a:lnTo>
                  <a:pt x="891339" y="557836"/>
                </a:lnTo>
                <a:lnTo>
                  <a:pt x="846986" y="597609"/>
                </a:lnTo>
                <a:cubicBezTo>
                  <a:pt x="498867" y="926017"/>
                  <a:pt x="217864" y="1355810"/>
                  <a:pt x="114000" y="1761458"/>
                </a:cubicBezTo>
                <a:cubicBezTo>
                  <a:pt x="-80699" y="2523583"/>
                  <a:pt x="-12307" y="3208266"/>
                  <a:pt x="215393" y="3934092"/>
                </a:cubicBezTo>
                <a:lnTo>
                  <a:pt x="315484" y="4227650"/>
                </a:lnTo>
                <a:lnTo>
                  <a:pt x="1238935" y="5498121"/>
                </a:lnTo>
                <a:lnTo>
                  <a:pt x="1417222" y="5640790"/>
                </a:lnTo>
                <a:cubicBezTo>
                  <a:pt x="1579530" y="5760509"/>
                  <a:pt x="1751168" y="5867804"/>
                  <a:pt x="1927912" y="5961928"/>
                </a:cubicBezTo>
                <a:cubicBezTo>
                  <a:pt x="2458143" y="6244301"/>
                  <a:pt x="3034321" y="6423944"/>
                  <a:pt x="3620797" y="6563682"/>
                </a:cubicBezTo>
                <a:lnTo>
                  <a:pt x="4137337" y="6676682"/>
                </a:lnTo>
                <a:lnTo>
                  <a:pt x="10023655" y="2398169"/>
                </a:lnTo>
                <a:lnTo>
                  <a:pt x="10018341" y="2330418"/>
                </a:lnTo>
                <a:cubicBezTo>
                  <a:pt x="9985597" y="2069118"/>
                  <a:pt x="9927152" y="1812032"/>
                  <a:pt x="9834204" y="1564780"/>
                </a:cubicBezTo>
                <a:cubicBezTo>
                  <a:pt x="9648305" y="1070278"/>
                  <a:pt x="9318759" y="623538"/>
                  <a:pt x="8868099" y="348190"/>
                </a:cubicBezTo>
                <a:cubicBezTo>
                  <a:pt x="8299138" y="5409"/>
                  <a:pt x="7586530" y="-31117"/>
                  <a:pt x="6935888" y="103748"/>
                </a:cubicBezTo>
                <a:cubicBezTo>
                  <a:pt x="6333128" y="230184"/>
                  <a:pt x="5766985" y="497102"/>
                  <a:pt x="5214924" y="769641"/>
                </a:cubicBezTo>
                <a:cubicBezTo>
                  <a:pt x="5130425" y="811786"/>
                  <a:pt x="5037477" y="834264"/>
                  <a:pt x="4944527" y="837074"/>
                </a:cubicBezTo>
                <a:cubicBezTo>
                  <a:pt x="4330501" y="887649"/>
                  <a:pt x="3761540" y="547677"/>
                  <a:pt x="3215114" y="261090"/>
                </a:cubicBezTo>
                <a:cubicBezTo>
                  <a:pt x="2668687" y="-25498"/>
                  <a:pt x="2091278" y="-92930"/>
                  <a:pt x="1522317" y="143083"/>
                </a:cubicBezTo>
                <a:cubicBezTo>
                  <a:pt x="1483412" y="159239"/>
                  <a:pt x="1444519" y="177162"/>
                  <a:pt x="1405746" y="196726"/>
                </a:cubicBezTo>
                <a:close/>
              </a:path>
            </a:pathLst>
          </a:custGeom>
          <a:pattFill prst="pct10">
            <a:fgClr>
              <a:srgbClr val="0B9AF2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C552FDE1-116E-4E78-9EF9-E1417805CB51}"/>
              </a:ext>
            </a:extLst>
          </p:cNvPr>
          <p:cNvSpPr/>
          <p:nvPr/>
        </p:nvSpPr>
        <p:spPr>
          <a:xfrm rot="2748584" flipH="1">
            <a:off x="-1394541" y="596080"/>
            <a:ext cx="5092599" cy="3670897"/>
          </a:xfrm>
          <a:custGeom>
            <a:avLst/>
            <a:gdLst>
              <a:gd name="connsiteX0" fmla="*/ 5092599 w 5092599"/>
              <a:gd name="connsiteY0" fmla="*/ 966412 h 3670897"/>
              <a:gd name="connsiteX1" fmla="*/ 4170790 w 5092599"/>
              <a:gd name="connsiteY1" fmla="*/ 18172 h 3670897"/>
              <a:gd name="connsiteX2" fmla="*/ 4076294 w 5092599"/>
              <a:gd name="connsiteY2" fmla="*/ 20206 h 3670897"/>
              <a:gd name="connsiteX3" fmla="*/ 3804046 w 5092599"/>
              <a:gd name="connsiteY3" fmla="*/ 56901 h 3670897"/>
              <a:gd name="connsiteX4" fmla="*/ 2860169 w 5092599"/>
              <a:gd name="connsiteY4" fmla="*/ 422116 h 3670897"/>
              <a:gd name="connsiteX5" fmla="*/ 2711867 w 5092599"/>
              <a:gd name="connsiteY5" fmla="*/ 459100 h 3670897"/>
              <a:gd name="connsiteX6" fmla="*/ 1763356 w 5092599"/>
              <a:gd name="connsiteY6" fmla="*/ 143197 h 3670897"/>
              <a:gd name="connsiteX7" fmla="*/ 834927 w 5092599"/>
              <a:gd name="connsiteY7" fmla="*/ 78475 h 3670897"/>
              <a:gd name="connsiteX8" fmla="*/ 62524 w 5092599"/>
              <a:gd name="connsiteY8" fmla="*/ 966086 h 3670897"/>
              <a:gd name="connsiteX9" fmla="*/ 176840 w 5092599"/>
              <a:gd name="connsiteY9" fmla="*/ 2329864 h 3670897"/>
              <a:gd name="connsiteX10" fmla="*/ 1057379 w 5092599"/>
              <a:gd name="connsiteY10" fmla="*/ 3269869 h 3670897"/>
              <a:gd name="connsiteX11" fmla="*/ 2308673 w 5092599"/>
              <a:gd name="connsiteY11" fmla="*/ 3670527 h 3670897"/>
              <a:gd name="connsiteX12" fmla="*/ 2310571 w 5092599"/>
              <a:gd name="connsiteY12" fmla="*/ 3670897 h 367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92599" h="3670897">
                <a:moveTo>
                  <a:pt x="5092599" y="966412"/>
                </a:moveTo>
                <a:lnTo>
                  <a:pt x="4170790" y="18172"/>
                </a:lnTo>
                <a:lnTo>
                  <a:pt x="4076294" y="20206"/>
                </a:lnTo>
                <a:cubicBezTo>
                  <a:pt x="3984595" y="25792"/>
                  <a:pt x="3893258" y="38409"/>
                  <a:pt x="3804046" y="56901"/>
                </a:cubicBezTo>
                <a:cubicBezTo>
                  <a:pt x="3473457" y="126246"/>
                  <a:pt x="3162951" y="272640"/>
                  <a:pt x="2860169" y="422116"/>
                </a:cubicBezTo>
                <a:cubicBezTo>
                  <a:pt x="2813825" y="445231"/>
                  <a:pt x="2762846" y="457559"/>
                  <a:pt x="2711867" y="459100"/>
                </a:cubicBezTo>
                <a:cubicBezTo>
                  <a:pt x="2375099" y="486838"/>
                  <a:pt x="2063048" y="300378"/>
                  <a:pt x="1763356" y="143197"/>
                </a:cubicBezTo>
                <a:cubicBezTo>
                  <a:pt x="1463664" y="-13985"/>
                  <a:pt x="1146979" y="-50969"/>
                  <a:pt x="834927" y="78475"/>
                </a:cubicBezTo>
                <a:cubicBezTo>
                  <a:pt x="493526" y="220246"/>
                  <a:pt x="153668" y="610117"/>
                  <a:pt x="62524" y="966086"/>
                </a:cubicBezTo>
                <a:cubicBezTo>
                  <a:pt x="-59515" y="1443793"/>
                  <a:pt x="6911" y="1866025"/>
                  <a:pt x="176840" y="2329864"/>
                </a:cubicBezTo>
                <a:cubicBezTo>
                  <a:pt x="326686" y="2741309"/>
                  <a:pt x="669633" y="3063377"/>
                  <a:pt x="1057379" y="3269869"/>
                </a:cubicBezTo>
                <a:cubicBezTo>
                  <a:pt x="1445126" y="3476362"/>
                  <a:pt x="1877672" y="3582690"/>
                  <a:pt x="2308673" y="3670527"/>
                </a:cubicBezTo>
                <a:lnTo>
                  <a:pt x="2310571" y="3670897"/>
                </a:lnTo>
                <a:close/>
              </a:path>
            </a:pathLst>
          </a:custGeom>
          <a:pattFill prst="pct10">
            <a:fgClr>
              <a:srgbClr val="3C70F4"/>
            </a:fgClr>
            <a:bgClr>
              <a:srgbClr val="FFFFFF"/>
            </a:bgClr>
          </a:pattFill>
          <a:ln w="203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34">
            <a:extLst>
              <a:ext uri="{FF2B5EF4-FFF2-40B4-BE49-F238E27FC236}">
                <a16:creationId xmlns:a16="http://schemas.microsoft.com/office/drawing/2014/main" id="{287E8F4C-915A-43D1-8AB0-1DABBF272D22}"/>
              </a:ext>
            </a:extLst>
          </p:cNvPr>
          <p:cNvSpPr/>
          <p:nvPr/>
        </p:nvSpPr>
        <p:spPr>
          <a:xfrm>
            <a:off x="1232381" y="2051050"/>
            <a:ext cx="4056062" cy="4806950"/>
          </a:xfrm>
          <a:custGeom>
            <a:avLst/>
            <a:gdLst>
              <a:gd name="connsiteX0" fmla="*/ 2028031 w 4056062"/>
              <a:gd name="connsiteY0" fmla="*/ 0 h 4806950"/>
              <a:gd name="connsiteX1" fmla="*/ 4056062 w 4056062"/>
              <a:gd name="connsiteY1" fmla="*/ 2028031 h 4806950"/>
              <a:gd name="connsiteX2" fmla="*/ 4056062 w 4056062"/>
              <a:gd name="connsiteY2" fmla="*/ 4806950 h 4806950"/>
              <a:gd name="connsiteX3" fmla="*/ 0 w 4056062"/>
              <a:gd name="connsiteY3" fmla="*/ 4806950 h 4806950"/>
              <a:gd name="connsiteX4" fmla="*/ 0 w 4056062"/>
              <a:gd name="connsiteY4" fmla="*/ 2028031 h 4806950"/>
              <a:gd name="connsiteX5" fmla="*/ 2028031 w 4056062"/>
              <a:gd name="connsiteY5" fmla="*/ 0 h 480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6062" h="4806950">
                <a:moveTo>
                  <a:pt x="2028031" y="0"/>
                </a:moveTo>
                <a:cubicBezTo>
                  <a:pt x="3148082" y="0"/>
                  <a:pt x="4056062" y="907980"/>
                  <a:pt x="4056062" y="2028031"/>
                </a:cubicBezTo>
                <a:lnTo>
                  <a:pt x="4056062" y="4806950"/>
                </a:lnTo>
                <a:lnTo>
                  <a:pt x="0" y="4806950"/>
                </a:lnTo>
                <a:lnTo>
                  <a:pt x="0" y="2028031"/>
                </a:lnTo>
                <a:cubicBezTo>
                  <a:pt x="0" y="907980"/>
                  <a:pt x="907980" y="0"/>
                  <a:pt x="2028031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1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5018E78-6D6A-46A2-96EF-E02683DEFB2C}"/>
              </a:ext>
            </a:extLst>
          </p:cNvPr>
          <p:cNvSpPr/>
          <p:nvPr/>
        </p:nvSpPr>
        <p:spPr>
          <a:xfrm>
            <a:off x="1501820" y="2328981"/>
            <a:ext cx="3517184" cy="3517184"/>
          </a:xfrm>
          <a:prstGeom prst="ellipse">
            <a:avLst/>
          </a:pr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Freeform 37">
            <a:extLst>
              <a:ext uri="{FF2B5EF4-FFF2-40B4-BE49-F238E27FC236}">
                <a16:creationId xmlns:a16="http://schemas.microsoft.com/office/drawing/2014/main" id="{BC04BBDB-4656-4D87-BA7E-1E0EF22DB521}"/>
              </a:ext>
            </a:extLst>
          </p:cNvPr>
          <p:cNvSpPr/>
          <p:nvPr/>
        </p:nvSpPr>
        <p:spPr>
          <a:xfrm rot="19845976">
            <a:off x="6214277" y="116492"/>
            <a:ext cx="7289927" cy="6275024"/>
          </a:xfrm>
          <a:custGeom>
            <a:avLst/>
            <a:gdLst>
              <a:gd name="connsiteX0" fmla="*/ 5429501 w 7289927"/>
              <a:gd name="connsiteY0" fmla="*/ 407293 h 6275024"/>
              <a:gd name="connsiteX1" fmla="*/ 7289927 w 7289927"/>
              <a:gd name="connsiteY1" fmla="*/ 1448488 h 6275024"/>
              <a:gd name="connsiteX2" fmla="*/ 4588736 w 7289927"/>
              <a:gd name="connsiteY2" fmla="*/ 6275024 h 6275024"/>
              <a:gd name="connsiteX3" fmla="*/ 4333695 w 7289927"/>
              <a:gd name="connsiteY3" fmla="*/ 6234235 h 6275024"/>
              <a:gd name="connsiteX4" fmla="*/ 3863476 w 7289927"/>
              <a:gd name="connsiteY4" fmla="*/ 6142487 h 6275024"/>
              <a:gd name="connsiteX5" fmla="*/ 1769485 w 7289927"/>
              <a:gd name="connsiteY5" fmla="*/ 5472001 h 6275024"/>
              <a:gd name="connsiteX6" fmla="*/ 295935 w 7289927"/>
              <a:gd name="connsiteY6" fmla="*/ 3898939 h 6275024"/>
              <a:gd name="connsiteX7" fmla="*/ 104632 w 7289927"/>
              <a:gd name="connsiteY7" fmla="*/ 1616709 h 6275024"/>
              <a:gd name="connsiteX8" fmla="*/ 1397219 w 7289927"/>
              <a:gd name="connsiteY8" fmla="*/ 131326 h 6275024"/>
              <a:gd name="connsiteX9" fmla="*/ 2950909 w 7289927"/>
              <a:gd name="connsiteY9" fmla="*/ 239634 h 6275024"/>
              <a:gd name="connsiteX10" fmla="*/ 4538206 w 7289927"/>
              <a:gd name="connsiteY10" fmla="*/ 768286 h 6275024"/>
              <a:gd name="connsiteX11" fmla="*/ 4786384 w 7289927"/>
              <a:gd name="connsiteY11" fmla="*/ 706395 h 6275024"/>
              <a:gd name="connsiteX12" fmla="*/ 5169151 w 7289927"/>
              <a:gd name="connsiteY12" fmla="*/ 521689 h 627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89927" h="6275024">
                <a:moveTo>
                  <a:pt x="5429501" y="407293"/>
                </a:moveTo>
                <a:lnTo>
                  <a:pt x="7289927" y="1448488"/>
                </a:lnTo>
                <a:lnTo>
                  <a:pt x="4588736" y="6275024"/>
                </a:lnTo>
                <a:lnTo>
                  <a:pt x="4333695" y="6234235"/>
                </a:lnTo>
                <a:cubicBezTo>
                  <a:pt x="4176606" y="6205828"/>
                  <a:pt x="4019879" y="6174721"/>
                  <a:pt x="3863476" y="6142487"/>
                </a:cubicBezTo>
                <a:cubicBezTo>
                  <a:pt x="3142212" y="5995495"/>
                  <a:pt x="2418364" y="5817560"/>
                  <a:pt x="1769485" y="5472001"/>
                </a:cubicBezTo>
                <a:cubicBezTo>
                  <a:pt x="1120606" y="5126444"/>
                  <a:pt x="546697" y="4587476"/>
                  <a:pt x="295935" y="3898939"/>
                </a:cubicBezTo>
                <a:cubicBezTo>
                  <a:pt x="11567" y="3122722"/>
                  <a:pt x="-99596" y="2416134"/>
                  <a:pt x="104632" y="1616709"/>
                </a:cubicBezTo>
                <a:cubicBezTo>
                  <a:pt x="257158" y="1021007"/>
                  <a:pt x="825897" y="368574"/>
                  <a:pt x="1397219" y="131326"/>
                </a:cubicBezTo>
                <a:cubicBezTo>
                  <a:pt x="1919425" y="-85294"/>
                  <a:pt x="2449386" y="-23403"/>
                  <a:pt x="2950909" y="239634"/>
                </a:cubicBezTo>
                <a:cubicBezTo>
                  <a:pt x="3452433" y="502672"/>
                  <a:pt x="3974639" y="814705"/>
                  <a:pt x="4538206" y="768286"/>
                </a:cubicBezTo>
                <a:cubicBezTo>
                  <a:pt x="4623517" y="765708"/>
                  <a:pt x="4708828" y="745077"/>
                  <a:pt x="4786384" y="706395"/>
                </a:cubicBezTo>
                <a:cubicBezTo>
                  <a:pt x="4913057" y="643859"/>
                  <a:pt x="5040538" y="581646"/>
                  <a:pt x="5169151" y="521689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CABFE22C-43BD-402F-83DC-0DEB2B29CE7D}"/>
              </a:ext>
            </a:extLst>
          </p:cNvPr>
          <p:cNvSpPr/>
          <p:nvPr/>
        </p:nvSpPr>
        <p:spPr>
          <a:xfrm>
            <a:off x="4449098" y="1541489"/>
            <a:ext cx="673366" cy="673366"/>
          </a:xfrm>
          <a:prstGeom prst="ellipse">
            <a:avLst/>
          </a:prstGeom>
          <a:noFill/>
          <a:ln w="165100" cap="flat" cmpd="sng" algn="ctr">
            <a:solidFill>
              <a:srgbClr val="F3C54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A1DDB6-2368-4882-A7ED-34FEF168054D}"/>
              </a:ext>
            </a:extLst>
          </p:cNvPr>
          <p:cNvSpPr txBox="1"/>
          <p:nvPr/>
        </p:nvSpPr>
        <p:spPr>
          <a:xfrm>
            <a:off x="2671733" y="2921168"/>
            <a:ext cx="1177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AC4FE4F-CC39-415F-B543-153811904B70}"/>
              </a:ext>
            </a:extLst>
          </p:cNvPr>
          <p:cNvSpPr txBox="1"/>
          <p:nvPr/>
        </p:nvSpPr>
        <p:spPr>
          <a:xfrm>
            <a:off x="2083278" y="4087573"/>
            <a:ext cx="2436353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Synergisticallye utilize technical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9A3557B-4B6C-4B5E-9AD0-C56095079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49" y="0"/>
            <a:ext cx="6964680" cy="696468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BAF939B4-C969-4260-BCD1-4E5FACFA1FBE}"/>
              </a:ext>
            </a:extLst>
          </p:cNvPr>
          <p:cNvGrpSpPr/>
          <p:nvPr/>
        </p:nvGrpSpPr>
        <p:grpSpPr>
          <a:xfrm>
            <a:off x="10690180" y="1128509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BA8224D-DF7B-4B59-A152-BDEC73C24B61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6000"/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EC063FC-4624-402B-90CD-893AEAD7E752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A86B2FE0-AB4B-4FCB-949D-FAFD0CAEE6F0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6000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6D82296-70C4-4209-AC62-0634373582C5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A9F36F0-241B-440D-B23B-6EBEF551D9C8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F60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1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DCE34D37-5B15-4C6E-9AD6-EEA9F3306269}"/>
              </a:ext>
            </a:extLst>
          </p:cNvPr>
          <p:cNvSpPr>
            <a:spLocks/>
          </p:cNvSpPr>
          <p:nvPr/>
        </p:nvSpPr>
        <p:spPr bwMode="auto">
          <a:xfrm>
            <a:off x="2336378" y="1664021"/>
            <a:ext cx="2149475" cy="4451351"/>
          </a:xfrm>
          <a:custGeom>
            <a:avLst/>
            <a:gdLst>
              <a:gd name="T0" fmla="*/ 123 w 287"/>
              <a:gd name="T1" fmla="*/ 598 h 598"/>
              <a:gd name="T2" fmla="*/ 0 w 287"/>
              <a:gd name="T3" fmla="*/ 476 h 598"/>
              <a:gd name="T4" fmla="*/ 0 w 287"/>
              <a:gd name="T5" fmla="*/ 350 h 598"/>
              <a:gd name="T6" fmla="*/ 42 w 287"/>
              <a:gd name="T7" fmla="*/ 299 h 598"/>
              <a:gd name="T8" fmla="*/ 0 w 287"/>
              <a:gd name="T9" fmla="*/ 248 h 598"/>
              <a:gd name="T10" fmla="*/ 0 w 287"/>
              <a:gd name="T11" fmla="*/ 123 h 598"/>
              <a:gd name="T12" fmla="*/ 123 w 287"/>
              <a:gd name="T13" fmla="*/ 0 h 598"/>
              <a:gd name="T14" fmla="*/ 245 w 287"/>
              <a:gd name="T15" fmla="*/ 123 h 598"/>
              <a:gd name="T16" fmla="*/ 245 w 287"/>
              <a:gd name="T17" fmla="*/ 268 h 598"/>
              <a:gd name="T18" fmla="*/ 256 w 287"/>
              <a:gd name="T19" fmla="*/ 268 h 598"/>
              <a:gd name="T20" fmla="*/ 287 w 287"/>
              <a:gd name="T21" fmla="*/ 299 h 598"/>
              <a:gd name="T22" fmla="*/ 256 w 287"/>
              <a:gd name="T23" fmla="*/ 330 h 598"/>
              <a:gd name="T24" fmla="*/ 245 w 287"/>
              <a:gd name="T25" fmla="*/ 330 h 598"/>
              <a:gd name="T26" fmla="*/ 245 w 287"/>
              <a:gd name="T27" fmla="*/ 476 h 598"/>
              <a:gd name="T28" fmla="*/ 123 w 287"/>
              <a:gd name="T29" fmla="*/ 59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7" h="598">
                <a:moveTo>
                  <a:pt x="123" y="598"/>
                </a:moveTo>
                <a:cubicBezTo>
                  <a:pt x="55" y="598"/>
                  <a:pt x="0" y="543"/>
                  <a:pt x="0" y="476"/>
                </a:cubicBezTo>
                <a:cubicBezTo>
                  <a:pt x="0" y="350"/>
                  <a:pt x="0" y="350"/>
                  <a:pt x="0" y="350"/>
                </a:cubicBezTo>
                <a:cubicBezTo>
                  <a:pt x="24" y="345"/>
                  <a:pt x="42" y="324"/>
                  <a:pt x="42" y="299"/>
                </a:cubicBezTo>
                <a:cubicBezTo>
                  <a:pt x="42" y="274"/>
                  <a:pt x="24" y="253"/>
                  <a:pt x="0" y="248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0" y="0"/>
                  <a:pt x="245" y="55"/>
                  <a:pt x="245" y="123"/>
                </a:cubicBezTo>
                <a:cubicBezTo>
                  <a:pt x="245" y="268"/>
                  <a:pt x="245" y="268"/>
                  <a:pt x="245" y="268"/>
                </a:cubicBezTo>
                <a:cubicBezTo>
                  <a:pt x="256" y="268"/>
                  <a:pt x="256" y="268"/>
                  <a:pt x="256" y="268"/>
                </a:cubicBezTo>
                <a:cubicBezTo>
                  <a:pt x="273" y="268"/>
                  <a:pt x="287" y="282"/>
                  <a:pt x="287" y="299"/>
                </a:cubicBezTo>
                <a:cubicBezTo>
                  <a:pt x="287" y="316"/>
                  <a:pt x="273" y="330"/>
                  <a:pt x="256" y="330"/>
                </a:cubicBezTo>
                <a:cubicBezTo>
                  <a:pt x="245" y="330"/>
                  <a:pt x="245" y="330"/>
                  <a:pt x="245" y="330"/>
                </a:cubicBezTo>
                <a:cubicBezTo>
                  <a:pt x="245" y="476"/>
                  <a:pt x="245" y="476"/>
                  <a:pt x="245" y="476"/>
                </a:cubicBezTo>
                <a:cubicBezTo>
                  <a:pt x="245" y="543"/>
                  <a:pt x="190" y="598"/>
                  <a:pt x="123" y="598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958553A7-EDA3-41BB-B991-1B7704BB4A84}"/>
              </a:ext>
            </a:extLst>
          </p:cNvPr>
          <p:cNvSpPr>
            <a:spLocks/>
          </p:cNvSpPr>
          <p:nvPr/>
        </p:nvSpPr>
        <p:spPr bwMode="auto">
          <a:xfrm>
            <a:off x="4308054" y="1664021"/>
            <a:ext cx="2149475" cy="4451351"/>
          </a:xfrm>
          <a:custGeom>
            <a:avLst/>
            <a:gdLst>
              <a:gd name="T0" fmla="*/ 123 w 287"/>
              <a:gd name="T1" fmla="*/ 598 h 598"/>
              <a:gd name="T2" fmla="*/ 0 w 287"/>
              <a:gd name="T3" fmla="*/ 476 h 598"/>
              <a:gd name="T4" fmla="*/ 0 w 287"/>
              <a:gd name="T5" fmla="*/ 350 h 598"/>
              <a:gd name="T6" fmla="*/ 42 w 287"/>
              <a:gd name="T7" fmla="*/ 299 h 598"/>
              <a:gd name="T8" fmla="*/ 0 w 287"/>
              <a:gd name="T9" fmla="*/ 248 h 598"/>
              <a:gd name="T10" fmla="*/ 0 w 287"/>
              <a:gd name="T11" fmla="*/ 123 h 598"/>
              <a:gd name="T12" fmla="*/ 123 w 287"/>
              <a:gd name="T13" fmla="*/ 0 h 598"/>
              <a:gd name="T14" fmla="*/ 245 w 287"/>
              <a:gd name="T15" fmla="*/ 123 h 598"/>
              <a:gd name="T16" fmla="*/ 245 w 287"/>
              <a:gd name="T17" fmla="*/ 268 h 598"/>
              <a:gd name="T18" fmla="*/ 256 w 287"/>
              <a:gd name="T19" fmla="*/ 268 h 598"/>
              <a:gd name="T20" fmla="*/ 287 w 287"/>
              <a:gd name="T21" fmla="*/ 299 h 598"/>
              <a:gd name="T22" fmla="*/ 256 w 287"/>
              <a:gd name="T23" fmla="*/ 330 h 598"/>
              <a:gd name="T24" fmla="*/ 245 w 287"/>
              <a:gd name="T25" fmla="*/ 330 h 598"/>
              <a:gd name="T26" fmla="*/ 245 w 287"/>
              <a:gd name="T27" fmla="*/ 476 h 598"/>
              <a:gd name="T28" fmla="*/ 123 w 287"/>
              <a:gd name="T29" fmla="*/ 59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7" h="598">
                <a:moveTo>
                  <a:pt x="123" y="598"/>
                </a:moveTo>
                <a:cubicBezTo>
                  <a:pt x="55" y="598"/>
                  <a:pt x="0" y="543"/>
                  <a:pt x="0" y="476"/>
                </a:cubicBezTo>
                <a:cubicBezTo>
                  <a:pt x="0" y="350"/>
                  <a:pt x="0" y="350"/>
                  <a:pt x="0" y="350"/>
                </a:cubicBezTo>
                <a:cubicBezTo>
                  <a:pt x="24" y="345"/>
                  <a:pt x="42" y="324"/>
                  <a:pt x="42" y="299"/>
                </a:cubicBezTo>
                <a:cubicBezTo>
                  <a:pt x="42" y="274"/>
                  <a:pt x="24" y="253"/>
                  <a:pt x="0" y="248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0" y="0"/>
                  <a:pt x="245" y="55"/>
                  <a:pt x="245" y="123"/>
                </a:cubicBezTo>
                <a:cubicBezTo>
                  <a:pt x="245" y="268"/>
                  <a:pt x="245" y="268"/>
                  <a:pt x="245" y="268"/>
                </a:cubicBezTo>
                <a:cubicBezTo>
                  <a:pt x="256" y="268"/>
                  <a:pt x="256" y="268"/>
                  <a:pt x="256" y="268"/>
                </a:cubicBezTo>
                <a:cubicBezTo>
                  <a:pt x="273" y="268"/>
                  <a:pt x="287" y="282"/>
                  <a:pt x="287" y="299"/>
                </a:cubicBezTo>
                <a:cubicBezTo>
                  <a:pt x="287" y="316"/>
                  <a:pt x="273" y="330"/>
                  <a:pt x="256" y="330"/>
                </a:cubicBezTo>
                <a:cubicBezTo>
                  <a:pt x="245" y="330"/>
                  <a:pt x="245" y="330"/>
                  <a:pt x="245" y="330"/>
                </a:cubicBezTo>
                <a:cubicBezTo>
                  <a:pt x="245" y="476"/>
                  <a:pt x="245" y="476"/>
                  <a:pt x="245" y="476"/>
                </a:cubicBezTo>
                <a:cubicBezTo>
                  <a:pt x="245" y="543"/>
                  <a:pt x="190" y="598"/>
                  <a:pt x="123" y="598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CFE750F5-6BAA-41DF-ADEF-BE561A4FC7FE}"/>
              </a:ext>
            </a:extLst>
          </p:cNvPr>
          <p:cNvSpPr>
            <a:spLocks/>
          </p:cNvSpPr>
          <p:nvPr/>
        </p:nvSpPr>
        <p:spPr bwMode="auto">
          <a:xfrm>
            <a:off x="6279729" y="1664021"/>
            <a:ext cx="2147888" cy="4451351"/>
          </a:xfrm>
          <a:custGeom>
            <a:avLst/>
            <a:gdLst>
              <a:gd name="T0" fmla="*/ 123 w 287"/>
              <a:gd name="T1" fmla="*/ 598 h 598"/>
              <a:gd name="T2" fmla="*/ 0 w 287"/>
              <a:gd name="T3" fmla="*/ 476 h 598"/>
              <a:gd name="T4" fmla="*/ 0 w 287"/>
              <a:gd name="T5" fmla="*/ 350 h 598"/>
              <a:gd name="T6" fmla="*/ 42 w 287"/>
              <a:gd name="T7" fmla="*/ 299 h 598"/>
              <a:gd name="T8" fmla="*/ 0 w 287"/>
              <a:gd name="T9" fmla="*/ 248 h 598"/>
              <a:gd name="T10" fmla="*/ 0 w 287"/>
              <a:gd name="T11" fmla="*/ 123 h 598"/>
              <a:gd name="T12" fmla="*/ 123 w 287"/>
              <a:gd name="T13" fmla="*/ 0 h 598"/>
              <a:gd name="T14" fmla="*/ 245 w 287"/>
              <a:gd name="T15" fmla="*/ 123 h 598"/>
              <a:gd name="T16" fmla="*/ 245 w 287"/>
              <a:gd name="T17" fmla="*/ 268 h 598"/>
              <a:gd name="T18" fmla="*/ 256 w 287"/>
              <a:gd name="T19" fmla="*/ 268 h 598"/>
              <a:gd name="T20" fmla="*/ 287 w 287"/>
              <a:gd name="T21" fmla="*/ 299 h 598"/>
              <a:gd name="T22" fmla="*/ 256 w 287"/>
              <a:gd name="T23" fmla="*/ 330 h 598"/>
              <a:gd name="T24" fmla="*/ 245 w 287"/>
              <a:gd name="T25" fmla="*/ 330 h 598"/>
              <a:gd name="T26" fmla="*/ 245 w 287"/>
              <a:gd name="T27" fmla="*/ 476 h 598"/>
              <a:gd name="T28" fmla="*/ 123 w 287"/>
              <a:gd name="T29" fmla="*/ 59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7" h="598">
                <a:moveTo>
                  <a:pt x="123" y="598"/>
                </a:moveTo>
                <a:cubicBezTo>
                  <a:pt x="55" y="598"/>
                  <a:pt x="0" y="543"/>
                  <a:pt x="0" y="476"/>
                </a:cubicBezTo>
                <a:cubicBezTo>
                  <a:pt x="0" y="350"/>
                  <a:pt x="0" y="350"/>
                  <a:pt x="0" y="350"/>
                </a:cubicBezTo>
                <a:cubicBezTo>
                  <a:pt x="24" y="345"/>
                  <a:pt x="42" y="324"/>
                  <a:pt x="42" y="299"/>
                </a:cubicBezTo>
                <a:cubicBezTo>
                  <a:pt x="42" y="274"/>
                  <a:pt x="24" y="253"/>
                  <a:pt x="0" y="248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0" y="0"/>
                  <a:pt x="245" y="55"/>
                  <a:pt x="245" y="123"/>
                </a:cubicBezTo>
                <a:cubicBezTo>
                  <a:pt x="245" y="268"/>
                  <a:pt x="245" y="268"/>
                  <a:pt x="245" y="268"/>
                </a:cubicBezTo>
                <a:cubicBezTo>
                  <a:pt x="256" y="268"/>
                  <a:pt x="256" y="268"/>
                  <a:pt x="256" y="268"/>
                </a:cubicBezTo>
                <a:cubicBezTo>
                  <a:pt x="273" y="268"/>
                  <a:pt x="287" y="282"/>
                  <a:pt x="287" y="299"/>
                </a:cubicBezTo>
                <a:cubicBezTo>
                  <a:pt x="287" y="316"/>
                  <a:pt x="273" y="330"/>
                  <a:pt x="256" y="330"/>
                </a:cubicBezTo>
                <a:cubicBezTo>
                  <a:pt x="245" y="330"/>
                  <a:pt x="245" y="330"/>
                  <a:pt x="245" y="330"/>
                </a:cubicBezTo>
                <a:cubicBezTo>
                  <a:pt x="245" y="476"/>
                  <a:pt x="245" y="476"/>
                  <a:pt x="245" y="476"/>
                </a:cubicBezTo>
                <a:cubicBezTo>
                  <a:pt x="245" y="543"/>
                  <a:pt x="190" y="598"/>
                  <a:pt x="123" y="598"/>
                </a:cubicBezTo>
                <a:close/>
              </a:path>
            </a:pathLst>
          </a:custGeom>
          <a:gradFill>
            <a:gsLst>
              <a:gs pos="0">
                <a:srgbClr val="3C70F4"/>
              </a:gs>
              <a:gs pos="100000">
                <a:schemeClr val="tx2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48BBDCAF-9B72-4794-B42D-83AC5CA5ED35}"/>
              </a:ext>
            </a:extLst>
          </p:cNvPr>
          <p:cNvSpPr>
            <a:spLocks/>
          </p:cNvSpPr>
          <p:nvPr/>
        </p:nvSpPr>
        <p:spPr bwMode="auto">
          <a:xfrm>
            <a:off x="8249813" y="1664021"/>
            <a:ext cx="2149475" cy="4451351"/>
          </a:xfrm>
          <a:custGeom>
            <a:avLst/>
            <a:gdLst>
              <a:gd name="T0" fmla="*/ 123 w 287"/>
              <a:gd name="T1" fmla="*/ 598 h 598"/>
              <a:gd name="T2" fmla="*/ 0 w 287"/>
              <a:gd name="T3" fmla="*/ 476 h 598"/>
              <a:gd name="T4" fmla="*/ 0 w 287"/>
              <a:gd name="T5" fmla="*/ 350 h 598"/>
              <a:gd name="T6" fmla="*/ 42 w 287"/>
              <a:gd name="T7" fmla="*/ 299 h 598"/>
              <a:gd name="T8" fmla="*/ 0 w 287"/>
              <a:gd name="T9" fmla="*/ 248 h 598"/>
              <a:gd name="T10" fmla="*/ 0 w 287"/>
              <a:gd name="T11" fmla="*/ 123 h 598"/>
              <a:gd name="T12" fmla="*/ 123 w 287"/>
              <a:gd name="T13" fmla="*/ 0 h 598"/>
              <a:gd name="T14" fmla="*/ 245 w 287"/>
              <a:gd name="T15" fmla="*/ 123 h 598"/>
              <a:gd name="T16" fmla="*/ 245 w 287"/>
              <a:gd name="T17" fmla="*/ 268 h 598"/>
              <a:gd name="T18" fmla="*/ 256 w 287"/>
              <a:gd name="T19" fmla="*/ 268 h 598"/>
              <a:gd name="T20" fmla="*/ 287 w 287"/>
              <a:gd name="T21" fmla="*/ 299 h 598"/>
              <a:gd name="T22" fmla="*/ 256 w 287"/>
              <a:gd name="T23" fmla="*/ 330 h 598"/>
              <a:gd name="T24" fmla="*/ 245 w 287"/>
              <a:gd name="T25" fmla="*/ 330 h 598"/>
              <a:gd name="T26" fmla="*/ 245 w 287"/>
              <a:gd name="T27" fmla="*/ 476 h 598"/>
              <a:gd name="T28" fmla="*/ 123 w 287"/>
              <a:gd name="T29" fmla="*/ 59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7" h="598">
                <a:moveTo>
                  <a:pt x="123" y="598"/>
                </a:moveTo>
                <a:cubicBezTo>
                  <a:pt x="55" y="598"/>
                  <a:pt x="0" y="543"/>
                  <a:pt x="0" y="476"/>
                </a:cubicBezTo>
                <a:cubicBezTo>
                  <a:pt x="0" y="350"/>
                  <a:pt x="0" y="350"/>
                  <a:pt x="0" y="350"/>
                </a:cubicBezTo>
                <a:cubicBezTo>
                  <a:pt x="24" y="345"/>
                  <a:pt x="42" y="324"/>
                  <a:pt x="42" y="299"/>
                </a:cubicBezTo>
                <a:cubicBezTo>
                  <a:pt x="42" y="274"/>
                  <a:pt x="24" y="253"/>
                  <a:pt x="0" y="248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0" y="0"/>
                  <a:pt x="245" y="55"/>
                  <a:pt x="245" y="123"/>
                </a:cubicBezTo>
                <a:cubicBezTo>
                  <a:pt x="245" y="268"/>
                  <a:pt x="245" y="268"/>
                  <a:pt x="245" y="268"/>
                </a:cubicBezTo>
                <a:cubicBezTo>
                  <a:pt x="256" y="268"/>
                  <a:pt x="256" y="268"/>
                  <a:pt x="256" y="268"/>
                </a:cubicBezTo>
                <a:cubicBezTo>
                  <a:pt x="273" y="268"/>
                  <a:pt x="287" y="282"/>
                  <a:pt x="287" y="299"/>
                </a:cubicBezTo>
                <a:cubicBezTo>
                  <a:pt x="287" y="316"/>
                  <a:pt x="273" y="330"/>
                  <a:pt x="256" y="330"/>
                </a:cubicBezTo>
                <a:cubicBezTo>
                  <a:pt x="245" y="330"/>
                  <a:pt x="245" y="330"/>
                  <a:pt x="245" y="330"/>
                </a:cubicBezTo>
                <a:cubicBezTo>
                  <a:pt x="245" y="476"/>
                  <a:pt x="245" y="476"/>
                  <a:pt x="245" y="476"/>
                </a:cubicBezTo>
                <a:cubicBezTo>
                  <a:pt x="245" y="543"/>
                  <a:pt x="190" y="598"/>
                  <a:pt x="123" y="598"/>
                </a:cubicBezTo>
                <a:close/>
              </a:path>
            </a:pathLst>
          </a:custGeom>
          <a:solidFill>
            <a:srgbClr val="3C70F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Oval 43">
            <a:extLst>
              <a:ext uri="{FF2B5EF4-FFF2-40B4-BE49-F238E27FC236}">
                <a16:creationId xmlns:a16="http://schemas.microsoft.com/office/drawing/2014/main" id="{166248B6-73B6-4688-ABA0-B543B7309E74}"/>
              </a:ext>
            </a:extLst>
          </p:cNvPr>
          <p:cNvSpPr/>
          <p:nvPr/>
        </p:nvSpPr>
        <p:spPr>
          <a:xfrm>
            <a:off x="2512538" y="1845451"/>
            <a:ext cx="1494970" cy="149497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76200">
              <a:sysClr val="window" lastClr="FFFFFF">
                <a:lumMod val="65000"/>
              </a:sys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105">
            <a:extLst>
              <a:ext uri="{FF2B5EF4-FFF2-40B4-BE49-F238E27FC236}">
                <a16:creationId xmlns:a16="http://schemas.microsoft.com/office/drawing/2014/main" id="{164E861B-F284-46EA-ACDC-9B41A36B06AB}"/>
              </a:ext>
            </a:extLst>
          </p:cNvPr>
          <p:cNvSpPr/>
          <p:nvPr/>
        </p:nvSpPr>
        <p:spPr>
          <a:xfrm>
            <a:off x="4484226" y="1845451"/>
            <a:ext cx="1494970" cy="149497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76200">
              <a:sysClr val="window" lastClr="FFFFFF">
                <a:lumMod val="65000"/>
              </a:sys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Oval 106">
            <a:extLst>
              <a:ext uri="{FF2B5EF4-FFF2-40B4-BE49-F238E27FC236}">
                <a16:creationId xmlns:a16="http://schemas.microsoft.com/office/drawing/2014/main" id="{41224F54-2BD6-4268-BFD1-DCD8BCD9B173}"/>
              </a:ext>
            </a:extLst>
          </p:cNvPr>
          <p:cNvSpPr/>
          <p:nvPr/>
        </p:nvSpPr>
        <p:spPr>
          <a:xfrm>
            <a:off x="6455913" y="1845451"/>
            <a:ext cx="1494970" cy="149497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76200">
              <a:sysClr val="window" lastClr="FFFFFF">
                <a:lumMod val="65000"/>
              </a:sys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Oval 107">
            <a:extLst>
              <a:ext uri="{FF2B5EF4-FFF2-40B4-BE49-F238E27FC236}">
                <a16:creationId xmlns:a16="http://schemas.microsoft.com/office/drawing/2014/main" id="{55083951-7206-4DB1-B862-FF01FC1EAD52}"/>
              </a:ext>
            </a:extLst>
          </p:cNvPr>
          <p:cNvSpPr/>
          <p:nvPr/>
        </p:nvSpPr>
        <p:spPr>
          <a:xfrm>
            <a:off x="8427601" y="1845451"/>
            <a:ext cx="1494970" cy="149497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76200">
              <a:sysClr val="window" lastClr="FFFFFF">
                <a:lumMod val="65000"/>
              </a:sys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0" name="Group 141">
            <a:extLst>
              <a:ext uri="{FF2B5EF4-FFF2-40B4-BE49-F238E27FC236}">
                <a16:creationId xmlns:a16="http://schemas.microsoft.com/office/drawing/2014/main" id="{04B2796A-EED8-4243-AEFA-B83AE390F28C}"/>
              </a:ext>
            </a:extLst>
          </p:cNvPr>
          <p:cNvGrpSpPr/>
          <p:nvPr/>
        </p:nvGrpSpPr>
        <p:grpSpPr>
          <a:xfrm>
            <a:off x="4995077" y="2307730"/>
            <a:ext cx="473268" cy="570412"/>
            <a:chOff x="4170363" y="2882900"/>
            <a:chExt cx="301625" cy="363538"/>
          </a:xfrm>
          <a:solidFill>
            <a:sysClr val="windowText" lastClr="000000"/>
          </a:solidFill>
        </p:grpSpPr>
        <p:sp>
          <p:nvSpPr>
            <p:cNvPr id="31" name="Freeform 103">
              <a:extLst>
                <a:ext uri="{FF2B5EF4-FFF2-40B4-BE49-F238E27FC236}">
                  <a16:creationId xmlns:a16="http://schemas.microsoft.com/office/drawing/2014/main" id="{8151B94F-A375-4C1F-93F6-EB8F917105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0363" y="3125788"/>
              <a:ext cx="301625" cy="120650"/>
            </a:xfrm>
            <a:custGeom>
              <a:avLst/>
              <a:gdLst>
                <a:gd name="T0" fmla="*/ 68 w 80"/>
                <a:gd name="T1" fmla="*/ 8 h 32"/>
                <a:gd name="T2" fmla="*/ 12 w 80"/>
                <a:gd name="T3" fmla="*/ 8 h 32"/>
                <a:gd name="T4" fmla="*/ 12 w 80"/>
                <a:gd name="T5" fmla="*/ 0 h 32"/>
                <a:gd name="T6" fmla="*/ 0 w 80"/>
                <a:gd name="T7" fmla="*/ 0 h 32"/>
                <a:gd name="T8" fmla="*/ 0 w 80"/>
                <a:gd name="T9" fmla="*/ 22 h 32"/>
                <a:gd name="T10" fmla="*/ 10 w 80"/>
                <a:gd name="T11" fmla="*/ 32 h 32"/>
                <a:gd name="T12" fmla="*/ 70 w 80"/>
                <a:gd name="T13" fmla="*/ 32 h 32"/>
                <a:gd name="T14" fmla="*/ 80 w 80"/>
                <a:gd name="T15" fmla="*/ 22 h 32"/>
                <a:gd name="T16" fmla="*/ 80 w 80"/>
                <a:gd name="T17" fmla="*/ 0 h 32"/>
                <a:gd name="T18" fmla="*/ 68 w 80"/>
                <a:gd name="T19" fmla="*/ 0 h 32"/>
                <a:gd name="T20" fmla="*/ 68 w 80"/>
                <a:gd name="T21" fmla="*/ 8 h 32"/>
                <a:gd name="T22" fmla="*/ 18 w 80"/>
                <a:gd name="T23" fmla="*/ 20 h 32"/>
                <a:gd name="T24" fmla="*/ 16 w 80"/>
                <a:gd name="T25" fmla="*/ 18 h 32"/>
                <a:gd name="T26" fmla="*/ 18 w 80"/>
                <a:gd name="T27" fmla="*/ 16 h 32"/>
                <a:gd name="T28" fmla="*/ 20 w 80"/>
                <a:gd name="T29" fmla="*/ 18 h 32"/>
                <a:gd name="T30" fmla="*/ 18 w 80"/>
                <a:gd name="T31" fmla="*/ 20 h 32"/>
                <a:gd name="T32" fmla="*/ 26 w 80"/>
                <a:gd name="T33" fmla="*/ 20 h 32"/>
                <a:gd name="T34" fmla="*/ 24 w 80"/>
                <a:gd name="T35" fmla="*/ 18 h 32"/>
                <a:gd name="T36" fmla="*/ 26 w 80"/>
                <a:gd name="T37" fmla="*/ 16 h 32"/>
                <a:gd name="T38" fmla="*/ 28 w 80"/>
                <a:gd name="T39" fmla="*/ 18 h 32"/>
                <a:gd name="T40" fmla="*/ 26 w 80"/>
                <a:gd name="T41" fmla="*/ 20 h 32"/>
                <a:gd name="T42" fmla="*/ 48 w 80"/>
                <a:gd name="T43" fmla="*/ 20 h 32"/>
                <a:gd name="T44" fmla="*/ 44 w 80"/>
                <a:gd name="T45" fmla="*/ 24 h 32"/>
                <a:gd name="T46" fmla="*/ 36 w 80"/>
                <a:gd name="T47" fmla="*/ 24 h 32"/>
                <a:gd name="T48" fmla="*/ 32 w 80"/>
                <a:gd name="T49" fmla="*/ 20 h 32"/>
                <a:gd name="T50" fmla="*/ 32 w 80"/>
                <a:gd name="T51" fmla="*/ 16 h 32"/>
                <a:gd name="T52" fmla="*/ 36 w 80"/>
                <a:gd name="T53" fmla="*/ 12 h 32"/>
                <a:gd name="T54" fmla="*/ 44 w 80"/>
                <a:gd name="T55" fmla="*/ 12 h 32"/>
                <a:gd name="T56" fmla="*/ 48 w 80"/>
                <a:gd name="T57" fmla="*/ 16 h 32"/>
                <a:gd name="T58" fmla="*/ 48 w 80"/>
                <a:gd name="T59" fmla="*/ 20 h 32"/>
                <a:gd name="T60" fmla="*/ 54 w 80"/>
                <a:gd name="T61" fmla="*/ 20 h 32"/>
                <a:gd name="T62" fmla="*/ 52 w 80"/>
                <a:gd name="T63" fmla="*/ 18 h 32"/>
                <a:gd name="T64" fmla="*/ 54 w 80"/>
                <a:gd name="T65" fmla="*/ 16 h 32"/>
                <a:gd name="T66" fmla="*/ 56 w 80"/>
                <a:gd name="T67" fmla="*/ 18 h 32"/>
                <a:gd name="T68" fmla="*/ 54 w 80"/>
                <a:gd name="T69" fmla="*/ 20 h 32"/>
                <a:gd name="T70" fmla="*/ 62 w 80"/>
                <a:gd name="T71" fmla="*/ 20 h 32"/>
                <a:gd name="T72" fmla="*/ 60 w 80"/>
                <a:gd name="T73" fmla="*/ 18 h 32"/>
                <a:gd name="T74" fmla="*/ 62 w 80"/>
                <a:gd name="T75" fmla="*/ 16 h 32"/>
                <a:gd name="T76" fmla="*/ 64 w 80"/>
                <a:gd name="T77" fmla="*/ 18 h 32"/>
                <a:gd name="T78" fmla="*/ 62 w 80"/>
                <a:gd name="T7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32">
                  <a:moveTo>
                    <a:pt x="68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4" y="32"/>
                    <a:pt x="1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6" y="32"/>
                    <a:pt x="80" y="28"/>
                    <a:pt x="80" y="2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68" y="8"/>
                  </a:lnTo>
                  <a:close/>
                  <a:moveTo>
                    <a:pt x="18" y="20"/>
                  </a:moveTo>
                  <a:cubicBezTo>
                    <a:pt x="17" y="20"/>
                    <a:pt x="16" y="19"/>
                    <a:pt x="16" y="18"/>
                  </a:cubicBezTo>
                  <a:cubicBezTo>
                    <a:pt x="16" y="17"/>
                    <a:pt x="17" y="16"/>
                    <a:pt x="18" y="16"/>
                  </a:cubicBezTo>
                  <a:cubicBezTo>
                    <a:pt x="19" y="16"/>
                    <a:pt x="20" y="17"/>
                    <a:pt x="20" y="18"/>
                  </a:cubicBezTo>
                  <a:cubicBezTo>
                    <a:pt x="20" y="19"/>
                    <a:pt x="19" y="20"/>
                    <a:pt x="18" y="20"/>
                  </a:cubicBezTo>
                  <a:close/>
                  <a:moveTo>
                    <a:pt x="26" y="20"/>
                  </a:moveTo>
                  <a:cubicBezTo>
                    <a:pt x="25" y="20"/>
                    <a:pt x="24" y="19"/>
                    <a:pt x="24" y="18"/>
                  </a:cubicBezTo>
                  <a:cubicBezTo>
                    <a:pt x="24" y="17"/>
                    <a:pt x="25" y="16"/>
                    <a:pt x="26" y="16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19"/>
                    <a:pt x="27" y="20"/>
                    <a:pt x="26" y="20"/>
                  </a:cubicBezTo>
                  <a:close/>
                  <a:moveTo>
                    <a:pt x="48" y="20"/>
                  </a:moveTo>
                  <a:cubicBezTo>
                    <a:pt x="48" y="22"/>
                    <a:pt x="46" y="24"/>
                    <a:pt x="4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4" y="24"/>
                    <a:pt x="32" y="22"/>
                    <a:pt x="32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4"/>
                    <a:pt x="34" y="12"/>
                    <a:pt x="36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6" y="12"/>
                    <a:pt x="48" y="14"/>
                    <a:pt x="48" y="16"/>
                  </a:cubicBezTo>
                  <a:lnTo>
                    <a:pt x="48" y="20"/>
                  </a:lnTo>
                  <a:close/>
                  <a:moveTo>
                    <a:pt x="54" y="20"/>
                  </a:moveTo>
                  <a:cubicBezTo>
                    <a:pt x="53" y="20"/>
                    <a:pt x="52" y="19"/>
                    <a:pt x="52" y="18"/>
                  </a:cubicBezTo>
                  <a:cubicBezTo>
                    <a:pt x="52" y="17"/>
                    <a:pt x="53" y="16"/>
                    <a:pt x="54" y="16"/>
                  </a:cubicBezTo>
                  <a:cubicBezTo>
                    <a:pt x="55" y="16"/>
                    <a:pt x="56" y="17"/>
                    <a:pt x="56" y="18"/>
                  </a:cubicBezTo>
                  <a:cubicBezTo>
                    <a:pt x="56" y="19"/>
                    <a:pt x="55" y="20"/>
                    <a:pt x="54" y="20"/>
                  </a:cubicBezTo>
                  <a:close/>
                  <a:moveTo>
                    <a:pt x="62" y="20"/>
                  </a:moveTo>
                  <a:cubicBezTo>
                    <a:pt x="61" y="20"/>
                    <a:pt x="60" y="19"/>
                    <a:pt x="60" y="18"/>
                  </a:cubicBezTo>
                  <a:cubicBezTo>
                    <a:pt x="60" y="17"/>
                    <a:pt x="61" y="16"/>
                    <a:pt x="62" y="16"/>
                  </a:cubicBezTo>
                  <a:cubicBezTo>
                    <a:pt x="63" y="16"/>
                    <a:pt x="64" y="17"/>
                    <a:pt x="64" y="18"/>
                  </a:cubicBezTo>
                  <a:cubicBezTo>
                    <a:pt x="64" y="19"/>
                    <a:pt x="63" y="20"/>
                    <a:pt x="6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Rectangle 104">
              <a:extLst>
                <a:ext uri="{FF2B5EF4-FFF2-40B4-BE49-F238E27FC236}">
                  <a16:creationId xmlns:a16="http://schemas.microsoft.com/office/drawing/2014/main" id="{F5829DA4-344E-4F49-BE0B-0CD64C6FB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363" y="3079750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105">
              <a:extLst>
                <a:ext uri="{FF2B5EF4-FFF2-40B4-BE49-F238E27FC236}">
                  <a16:creationId xmlns:a16="http://schemas.microsoft.com/office/drawing/2014/main" id="{28C42BFA-A441-4C2F-B00B-06638DEB4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2882900"/>
              <a:ext cx="301625" cy="136525"/>
            </a:xfrm>
            <a:custGeom>
              <a:avLst/>
              <a:gdLst>
                <a:gd name="T0" fmla="*/ 70 w 80"/>
                <a:gd name="T1" fmla="*/ 0 h 36"/>
                <a:gd name="T2" fmla="*/ 10 w 80"/>
                <a:gd name="T3" fmla="*/ 0 h 36"/>
                <a:gd name="T4" fmla="*/ 0 w 80"/>
                <a:gd name="T5" fmla="*/ 10 h 36"/>
                <a:gd name="T6" fmla="*/ 0 w 80"/>
                <a:gd name="T7" fmla="*/ 36 h 36"/>
                <a:gd name="T8" fmla="*/ 12 w 80"/>
                <a:gd name="T9" fmla="*/ 36 h 36"/>
                <a:gd name="T10" fmla="*/ 12 w 80"/>
                <a:gd name="T11" fmla="*/ 8 h 36"/>
                <a:gd name="T12" fmla="*/ 68 w 80"/>
                <a:gd name="T13" fmla="*/ 8 h 36"/>
                <a:gd name="T14" fmla="*/ 68 w 80"/>
                <a:gd name="T15" fmla="*/ 36 h 36"/>
                <a:gd name="T16" fmla="*/ 80 w 80"/>
                <a:gd name="T17" fmla="*/ 36 h 36"/>
                <a:gd name="T18" fmla="*/ 80 w 80"/>
                <a:gd name="T19" fmla="*/ 10 h 36"/>
                <a:gd name="T20" fmla="*/ 70 w 80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36">
                  <a:moveTo>
                    <a:pt x="7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4"/>
                    <a:pt x="76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Rectangle 106">
              <a:extLst>
                <a:ext uri="{FF2B5EF4-FFF2-40B4-BE49-F238E27FC236}">
                  <a16:creationId xmlns:a16="http://schemas.microsoft.com/office/drawing/2014/main" id="{FD02F303-A061-4B20-AD3B-9C88F9AC2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3035300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Rectangle 107">
              <a:extLst>
                <a:ext uri="{FF2B5EF4-FFF2-40B4-BE49-F238E27FC236}">
                  <a16:creationId xmlns:a16="http://schemas.microsoft.com/office/drawing/2014/main" id="{5C001B96-DFA5-463F-B3D4-03C2D76EF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0" y="3079750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Rectangle 108">
              <a:extLst>
                <a:ext uri="{FF2B5EF4-FFF2-40B4-BE49-F238E27FC236}">
                  <a16:creationId xmlns:a16="http://schemas.microsoft.com/office/drawing/2014/main" id="{21C63F5A-03EA-4C6C-BD08-6CE52767F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363" y="3035300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09">
              <a:extLst>
                <a:ext uri="{FF2B5EF4-FFF2-40B4-BE49-F238E27FC236}">
                  <a16:creationId xmlns:a16="http://schemas.microsoft.com/office/drawing/2014/main" id="{3A89E986-2D3A-43A7-9D6C-60B82FC06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3079750"/>
              <a:ext cx="134938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10">
              <a:extLst>
                <a:ext uri="{FF2B5EF4-FFF2-40B4-BE49-F238E27FC236}">
                  <a16:creationId xmlns:a16="http://schemas.microsoft.com/office/drawing/2014/main" id="{A9AA502F-B8BA-4E6D-ADEC-4E657B004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3049588"/>
              <a:ext cx="134938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id="{3C065C5F-5E93-4738-BA04-334665B99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3019425"/>
              <a:ext cx="134938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12">
              <a:extLst>
                <a:ext uri="{FF2B5EF4-FFF2-40B4-BE49-F238E27FC236}">
                  <a16:creationId xmlns:a16="http://schemas.microsoft.com/office/drawing/2014/main" id="{35C4F8D0-9A76-4EC1-86B4-6A465D0B9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989263"/>
              <a:ext cx="134938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id="{F4644952-1DAB-4A68-B25A-683C2B955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959100"/>
              <a:ext cx="88900" cy="14288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Group 153">
            <a:extLst>
              <a:ext uri="{FF2B5EF4-FFF2-40B4-BE49-F238E27FC236}">
                <a16:creationId xmlns:a16="http://schemas.microsoft.com/office/drawing/2014/main" id="{33B068D6-98CF-4E89-A3BD-528200B97CB3}"/>
              </a:ext>
            </a:extLst>
          </p:cNvPr>
          <p:cNvGrpSpPr/>
          <p:nvPr/>
        </p:nvGrpSpPr>
        <p:grpSpPr>
          <a:xfrm>
            <a:off x="6892307" y="2279106"/>
            <a:ext cx="622182" cy="627661"/>
            <a:chOff x="3419475" y="2882900"/>
            <a:chExt cx="360363" cy="363538"/>
          </a:xfrm>
          <a:solidFill>
            <a:sysClr val="windowText" lastClr="000000"/>
          </a:solidFill>
        </p:grpSpPr>
        <p:sp>
          <p:nvSpPr>
            <p:cNvPr id="43" name="Freeform 157">
              <a:extLst>
                <a:ext uri="{FF2B5EF4-FFF2-40B4-BE49-F238E27FC236}">
                  <a16:creationId xmlns:a16="http://schemas.microsoft.com/office/drawing/2014/main" id="{585F7758-5183-46DF-9848-1DEBD55238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475" y="2882900"/>
              <a:ext cx="360363" cy="273050"/>
            </a:xfrm>
            <a:custGeom>
              <a:avLst/>
              <a:gdLst>
                <a:gd name="T0" fmla="*/ 35 w 96"/>
                <a:gd name="T1" fmla="*/ 68 h 72"/>
                <a:gd name="T2" fmla="*/ 34 w 96"/>
                <a:gd name="T3" fmla="*/ 64 h 72"/>
                <a:gd name="T4" fmla="*/ 18 w 96"/>
                <a:gd name="T5" fmla="*/ 64 h 72"/>
                <a:gd name="T6" fmla="*/ 16 w 96"/>
                <a:gd name="T7" fmla="*/ 62 h 72"/>
                <a:gd name="T8" fmla="*/ 16 w 96"/>
                <a:gd name="T9" fmla="*/ 10 h 72"/>
                <a:gd name="T10" fmla="*/ 18 w 96"/>
                <a:gd name="T11" fmla="*/ 8 h 72"/>
                <a:gd name="T12" fmla="*/ 82 w 96"/>
                <a:gd name="T13" fmla="*/ 8 h 72"/>
                <a:gd name="T14" fmla="*/ 84 w 96"/>
                <a:gd name="T15" fmla="*/ 10 h 72"/>
                <a:gd name="T16" fmla="*/ 84 w 96"/>
                <a:gd name="T17" fmla="*/ 52 h 72"/>
                <a:gd name="T18" fmla="*/ 94 w 96"/>
                <a:gd name="T19" fmla="*/ 55 h 72"/>
                <a:gd name="T20" fmla="*/ 96 w 96"/>
                <a:gd name="T21" fmla="*/ 57 h 72"/>
                <a:gd name="T22" fmla="*/ 96 w 96"/>
                <a:gd name="T23" fmla="*/ 10 h 72"/>
                <a:gd name="T24" fmla="*/ 86 w 96"/>
                <a:gd name="T25" fmla="*/ 0 h 72"/>
                <a:gd name="T26" fmla="*/ 10 w 96"/>
                <a:gd name="T27" fmla="*/ 0 h 72"/>
                <a:gd name="T28" fmla="*/ 0 w 96"/>
                <a:gd name="T29" fmla="*/ 10 h 72"/>
                <a:gd name="T30" fmla="*/ 0 w 96"/>
                <a:gd name="T31" fmla="*/ 62 h 72"/>
                <a:gd name="T32" fmla="*/ 10 w 96"/>
                <a:gd name="T33" fmla="*/ 72 h 72"/>
                <a:gd name="T34" fmla="*/ 38 w 96"/>
                <a:gd name="T35" fmla="*/ 72 h 72"/>
                <a:gd name="T36" fmla="*/ 35 w 96"/>
                <a:gd name="T37" fmla="*/ 68 h 72"/>
                <a:gd name="T38" fmla="*/ 88 w 96"/>
                <a:gd name="T39" fmla="*/ 34 h 72"/>
                <a:gd name="T40" fmla="*/ 90 w 96"/>
                <a:gd name="T41" fmla="*/ 36 h 72"/>
                <a:gd name="T42" fmla="*/ 88 w 96"/>
                <a:gd name="T43" fmla="*/ 38 h 72"/>
                <a:gd name="T44" fmla="*/ 86 w 96"/>
                <a:gd name="T45" fmla="*/ 36 h 72"/>
                <a:gd name="T46" fmla="*/ 88 w 96"/>
                <a:gd name="T47" fmla="*/ 34 h 72"/>
                <a:gd name="T48" fmla="*/ 10 w 96"/>
                <a:gd name="T49" fmla="*/ 40 h 72"/>
                <a:gd name="T50" fmla="*/ 6 w 96"/>
                <a:gd name="T51" fmla="*/ 36 h 72"/>
                <a:gd name="T52" fmla="*/ 10 w 96"/>
                <a:gd name="T53" fmla="*/ 32 h 72"/>
                <a:gd name="T54" fmla="*/ 14 w 96"/>
                <a:gd name="T55" fmla="*/ 36 h 72"/>
                <a:gd name="T56" fmla="*/ 10 w 96"/>
                <a:gd name="T57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72">
                  <a:moveTo>
                    <a:pt x="35" y="68"/>
                  </a:moveTo>
                  <a:cubicBezTo>
                    <a:pt x="35" y="67"/>
                    <a:pt x="34" y="65"/>
                    <a:pt x="34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6" y="63"/>
                    <a:pt x="16" y="6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7" y="8"/>
                    <a:pt x="18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8"/>
                    <a:pt x="84" y="9"/>
                    <a:pt x="84" y="1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6"/>
                    <a:pt x="95" y="56"/>
                    <a:pt x="96" y="57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4"/>
                    <a:pt x="92" y="0"/>
                    <a:pt x="8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8"/>
                    <a:pt x="4" y="72"/>
                    <a:pt x="10" y="72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5" y="68"/>
                  </a:lnTo>
                  <a:close/>
                  <a:moveTo>
                    <a:pt x="88" y="34"/>
                  </a:moveTo>
                  <a:cubicBezTo>
                    <a:pt x="89" y="34"/>
                    <a:pt x="90" y="35"/>
                    <a:pt x="90" y="36"/>
                  </a:cubicBezTo>
                  <a:cubicBezTo>
                    <a:pt x="90" y="37"/>
                    <a:pt x="89" y="38"/>
                    <a:pt x="88" y="38"/>
                  </a:cubicBezTo>
                  <a:cubicBezTo>
                    <a:pt x="87" y="38"/>
                    <a:pt x="86" y="37"/>
                    <a:pt x="86" y="36"/>
                  </a:cubicBezTo>
                  <a:cubicBezTo>
                    <a:pt x="86" y="35"/>
                    <a:pt x="87" y="34"/>
                    <a:pt x="88" y="34"/>
                  </a:cubicBezTo>
                  <a:close/>
                  <a:moveTo>
                    <a:pt x="10" y="40"/>
                  </a:moveTo>
                  <a:cubicBezTo>
                    <a:pt x="8" y="40"/>
                    <a:pt x="6" y="38"/>
                    <a:pt x="6" y="36"/>
                  </a:cubicBezTo>
                  <a:cubicBezTo>
                    <a:pt x="6" y="34"/>
                    <a:pt x="8" y="32"/>
                    <a:pt x="10" y="32"/>
                  </a:cubicBezTo>
                  <a:cubicBezTo>
                    <a:pt x="12" y="32"/>
                    <a:pt x="14" y="34"/>
                    <a:pt x="14" y="36"/>
                  </a:cubicBezTo>
                  <a:cubicBezTo>
                    <a:pt x="14" y="38"/>
                    <a:pt x="12" y="40"/>
                    <a:pt x="10" y="40"/>
                  </a:cubicBez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622F3811-D664-4E85-A582-15BC78984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350" y="2981325"/>
              <a:ext cx="217488" cy="265113"/>
            </a:xfrm>
            <a:custGeom>
              <a:avLst/>
              <a:gdLst>
                <a:gd name="T0" fmla="*/ 54 w 58"/>
                <a:gd name="T1" fmla="*/ 33 h 70"/>
                <a:gd name="T2" fmla="*/ 34 w 58"/>
                <a:gd name="T3" fmla="*/ 26 h 70"/>
                <a:gd name="T4" fmla="*/ 34 w 58"/>
                <a:gd name="T5" fmla="*/ 6 h 70"/>
                <a:gd name="T6" fmla="*/ 29 w 58"/>
                <a:gd name="T7" fmla="*/ 0 h 70"/>
                <a:gd name="T8" fmla="*/ 23 w 58"/>
                <a:gd name="T9" fmla="*/ 0 h 70"/>
                <a:gd name="T10" fmla="*/ 18 w 58"/>
                <a:gd name="T11" fmla="*/ 6 h 70"/>
                <a:gd name="T12" fmla="*/ 18 w 58"/>
                <a:gd name="T13" fmla="*/ 37 h 70"/>
                <a:gd name="T14" fmla="*/ 15 w 58"/>
                <a:gd name="T15" fmla="*/ 33 h 70"/>
                <a:gd name="T16" fmla="*/ 10 w 58"/>
                <a:gd name="T17" fmla="*/ 31 h 70"/>
                <a:gd name="T18" fmla="*/ 6 w 58"/>
                <a:gd name="T19" fmla="*/ 31 h 70"/>
                <a:gd name="T20" fmla="*/ 1 w 58"/>
                <a:gd name="T21" fmla="*/ 34 h 70"/>
                <a:gd name="T22" fmla="*/ 1 w 58"/>
                <a:gd name="T23" fmla="*/ 40 h 70"/>
                <a:gd name="T24" fmla="*/ 16 w 58"/>
                <a:gd name="T25" fmla="*/ 67 h 70"/>
                <a:gd name="T26" fmla="*/ 21 w 58"/>
                <a:gd name="T27" fmla="*/ 70 h 70"/>
                <a:gd name="T28" fmla="*/ 46 w 58"/>
                <a:gd name="T29" fmla="*/ 70 h 70"/>
                <a:gd name="T30" fmla="*/ 52 w 58"/>
                <a:gd name="T31" fmla="*/ 66 h 70"/>
                <a:gd name="T32" fmla="*/ 58 w 58"/>
                <a:gd name="T33" fmla="*/ 39 h 70"/>
                <a:gd name="T34" fmla="*/ 58 w 58"/>
                <a:gd name="T35" fmla="*/ 39 h 70"/>
                <a:gd name="T36" fmla="*/ 54 w 58"/>
                <a:gd name="T37" fmla="*/ 3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70">
                  <a:moveTo>
                    <a:pt x="54" y="33"/>
                  </a:moveTo>
                  <a:cubicBezTo>
                    <a:pt x="34" y="26"/>
                    <a:pt x="34" y="26"/>
                    <a:pt x="34" y="2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8" y="2"/>
                    <a:pt x="18" y="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2"/>
                    <a:pt x="12" y="31"/>
                    <a:pt x="10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1"/>
                    <a:pt x="2" y="32"/>
                    <a:pt x="1" y="34"/>
                  </a:cubicBezTo>
                  <a:cubicBezTo>
                    <a:pt x="0" y="36"/>
                    <a:pt x="0" y="38"/>
                    <a:pt x="1" y="40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9"/>
                    <a:pt x="19" y="70"/>
                    <a:pt x="21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9" y="70"/>
                    <a:pt x="51" y="69"/>
                    <a:pt x="52" y="66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6"/>
                    <a:pt x="57" y="34"/>
                    <a:pt x="54" y="33"/>
                  </a:cubicBez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156">
            <a:extLst>
              <a:ext uri="{FF2B5EF4-FFF2-40B4-BE49-F238E27FC236}">
                <a16:creationId xmlns:a16="http://schemas.microsoft.com/office/drawing/2014/main" id="{8CBB1039-F4D3-498B-AA61-C76F1C0B1D9C}"/>
              </a:ext>
            </a:extLst>
          </p:cNvPr>
          <p:cNvGrpSpPr/>
          <p:nvPr/>
        </p:nvGrpSpPr>
        <p:grpSpPr>
          <a:xfrm>
            <a:off x="8873589" y="2347627"/>
            <a:ext cx="602994" cy="490618"/>
            <a:chOff x="2706688" y="2909888"/>
            <a:chExt cx="349250" cy="284162"/>
          </a:xfrm>
          <a:solidFill>
            <a:sysClr val="windowText" lastClr="000000"/>
          </a:solidFill>
        </p:grpSpPr>
        <p:sp>
          <p:nvSpPr>
            <p:cNvPr id="46" name="Freeform 159">
              <a:extLst>
                <a:ext uri="{FF2B5EF4-FFF2-40B4-BE49-F238E27FC236}">
                  <a16:creationId xmlns:a16="http://schemas.microsoft.com/office/drawing/2014/main" id="{CC5244D2-FBF6-40BA-8121-179158664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095625"/>
              <a:ext cx="46038" cy="30163"/>
            </a:xfrm>
            <a:custGeom>
              <a:avLst/>
              <a:gdLst>
                <a:gd name="T0" fmla="*/ 29 w 29"/>
                <a:gd name="T1" fmla="*/ 0 h 19"/>
                <a:gd name="T2" fmla="*/ 19 w 29"/>
                <a:gd name="T3" fmla="*/ 0 h 19"/>
                <a:gd name="T4" fmla="*/ 10 w 29"/>
                <a:gd name="T5" fmla="*/ 0 h 19"/>
                <a:gd name="T6" fmla="*/ 0 w 29"/>
                <a:gd name="T7" fmla="*/ 0 h 19"/>
                <a:gd name="T8" fmla="*/ 0 w 29"/>
                <a:gd name="T9" fmla="*/ 19 h 19"/>
                <a:gd name="T10" fmla="*/ 10 w 29"/>
                <a:gd name="T11" fmla="*/ 19 h 19"/>
                <a:gd name="T12" fmla="*/ 19 w 29"/>
                <a:gd name="T13" fmla="*/ 19 h 19"/>
                <a:gd name="T14" fmla="*/ 29 w 29"/>
                <a:gd name="T15" fmla="*/ 19 h 19"/>
                <a:gd name="T16" fmla="*/ 29 w 2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9">
                  <a:moveTo>
                    <a:pt x="2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Rectangle 160">
              <a:extLst>
                <a:ext uri="{FF2B5EF4-FFF2-40B4-BE49-F238E27FC236}">
                  <a16:creationId xmlns:a16="http://schemas.microsoft.com/office/drawing/2014/main" id="{0A615528-EEC7-4279-9397-E64C96A4A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141663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161">
              <a:extLst>
                <a:ext uri="{FF2B5EF4-FFF2-40B4-BE49-F238E27FC236}">
                  <a16:creationId xmlns:a16="http://schemas.microsoft.com/office/drawing/2014/main" id="{AACD39FF-41BF-4A5D-8AB3-29326340F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0" y="3041650"/>
              <a:ext cx="236538" cy="152400"/>
            </a:xfrm>
            <a:custGeom>
              <a:avLst/>
              <a:gdLst>
                <a:gd name="T0" fmla="*/ 59 w 63"/>
                <a:gd name="T1" fmla="*/ 16 h 40"/>
                <a:gd name="T2" fmla="*/ 55 w 63"/>
                <a:gd name="T3" fmla="*/ 16 h 40"/>
                <a:gd name="T4" fmla="*/ 55 w 63"/>
                <a:gd name="T5" fmla="*/ 8 h 40"/>
                <a:gd name="T6" fmla="*/ 47 w 63"/>
                <a:gd name="T7" fmla="*/ 8 h 40"/>
                <a:gd name="T8" fmla="*/ 47 w 63"/>
                <a:gd name="T9" fmla="*/ 0 h 40"/>
                <a:gd name="T10" fmla="*/ 36 w 63"/>
                <a:gd name="T11" fmla="*/ 0 h 40"/>
                <a:gd name="T12" fmla="*/ 28 w 63"/>
                <a:gd name="T13" fmla="*/ 0 h 40"/>
                <a:gd name="T14" fmla="*/ 23 w 63"/>
                <a:gd name="T15" fmla="*/ 0 h 40"/>
                <a:gd name="T16" fmla="*/ 6 w 63"/>
                <a:gd name="T17" fmla="*/ 4 h 40"/>
                <a:gd name="T18" fmla="*/ 0 w 63"/>
                <a:gd name="T19" fmla="*/ 4 h 40"/>
                <a:gd name="T20" fmla="*/ 0 w 63"/>
                <a:gd name="T21" fmla="*/ 10 h 40"/>
                <a:gd name="T22" fmla="*/ 2 w 63"/>
                <a:gd name="T23" fmla="*/ 10 h 40"/>
                <a:gd name="T24" fmla="*/ 4 w 63"/>
                <a:gd name="T25" fmla="*/ 12 h 40"/>
                <a:gd name="T26" fmla="*/ 4 w 63"/>
                <a:gd name="T27" fmla="*/ 24 h 40"/>
                <a:gd name="T28" fmla="*/ 2 w 63"/>
                <a:gd name="T29" fmla="*/ 26 h 40"/>
                <a:gd name="T30" fmla="*/ 0 w 63"/>
                <a:gd name="T31" fmla="*/ 26 h 40"/>
                <a:gd name="T32" fmla="*/ 0 w 63"/>
                <a:gd name="T33" fmla="*/ 32 h 40"/>
                <a:gd name="T34" fmla="*/ 6 w 63"/>
                <a:gd name="T35" fmla="*/ 32 h 40"/>
                <a:gd name="T36" fmla="*/ 23 w 63"/>
                <a:gd name="T37" fmla="*/ 40 h 40"/>
                <a:gd name="T38" fmla="*/ 35 w 63"/>
                <a:gd name="T39" fmla="*/ 40 h 40"/>
                <a:gd name="T40" fmla="*/ 42 w 63"/>
                <a:gd name="T41" fmla="*/ 34 h 40"/>
                <a:gd name="T42" fmla="*/ 42 w 63"/>
                <a:gd name="T43" fmla="*/ 32 h 40"/>
                <a:gd name="T44" fmla="*/ 55 w 63"/>
                <a:gd name="T45" fmla="*/ 32 h 40"/>
                <a:gd name="T46" fmla="*/ 55 w 63"/>
                <a:gd name="T47" fmla="*/ 24 h 40"/>
                <a:gd name="T48" fmla="*/ 59 w 63"/>
                <a:gd name="T49" fmla="*/ 24 h 40"/>
                <a:gd name="T50" fmla="*/ 59 w 63"/>
                <a:gd name="T5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40">
                  <a:moveTo>
                    <a:pt x="59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9" y="16"/>
                    <a:pt x="59" y="8"/>
                    <a:pt x="55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4" y="8"/>
                    <a:pt x="54" y="0"/>
                    <a:pt x="4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0"/>
                    <a:pt x="6" y="4"/>
                    <a:pt x="6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1"/>
                    <a:pt x="4" y="1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3" y="26"/>
                    <a:pt x="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15" y="40"/>
                    <a:pt x="23" y="40"/>
                  </a:cubicBezTo>
                  <a:cubicBezTo>
                    <a:pt x="25" y="40"/>
                    <a:pt x="29" y="40"/>
                    <a:pt x="35" y="40"/>
                  </a:cubicBezTo>
                  <a:cubicBezTo>
                    <a:pt x="38" y="40"/>
                    <a:pt x="42" y="37"/>
                    <a:pt x="42" y="3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62" y="32"/>
                    <a:pt x="62" y="24"/>
                    <a:pt x="55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3" y="24"/>
                    <a:pt x="63" y="16"/>
                    <a:pt x="5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62">
              <a:extLst>
                <a:ext uri="{FF2B5EF4-FFF2-40B4-BE49-F238E27FC236}">
                  <a16:creationId xmlns:a16="http://schemas.microsoft.com/office/drawing/2014/main" id="{F1909E82-F1F8-488A-A9C3-33638C9F2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3057525"/>
              <a:ext cx="66675" cy="106363"/>
            </a:xfrm>
            <a:custGeom>
              <a:avLst/>
              <a:gdLst>
                <a:gd name="T0" fmla="*/ 18 w 18"/>
                <a:gd name="T1" fmla="*/ 22 h 28"/>
                <a:gd name="T2" fmla="*/ 16 w 18"/>
                <a:gd name="T3" fmla="*/ 22 h 28"/>
                <a:gd name="T4" fmla="*/ 14 w 18"/>
                <a:gd name="T5" fmla="*/ 20 h 28"/>
                <a:gd name="T6" fmla="*/ 14 w 18"/>
                <a:gd name="T7" fmla="*/ 8 h 28"/>
                <a:gd name="T8" fmla="*/ 16 w 18"/>
                <a:gd name="T9" fmla="*/ 6 h 28"/>
                <a:gd name="T10" fmla="*/ 18 w 18"/>
                <a:gd name="T11" fmla="*/ 6 h 28"/>
                <a:gd name="T12" fmla="*/ 18 w 18"/>
                <a:gd name="T13" fmla="*/ 0 h 28"/>
                <a:gd name="T14" fmla="*/ 0 w 18"/>
                <a:gd name="T15" fmla="*/ 0 h 28"/>
                <a:gd name="T16" fmla="*/ 0 w 18"/>
                <a:gd name="T17" fmla="*/ 28 h 28"/>
                <a:gd name="T18" fmla="*/ 18 w 18"/>
                <a:gd name="T19" fmla="*/ 28 h 28"/>
                <a:gd name="T20" fmla="*/ 18 w 18"/>
                <a:gd name="T2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8">
                  <a:moveTo>
                    <a:pt x="18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4" y="21"/>
                    <a:pt x="14" y="2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5" y="6"/>
                    <a:pt x="16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Rectangle 163">
              <a:extLst>
                <a:ext uri="{FF2B5EF4-FFF2-40B4-BE49-F238E27FC236}">
                  <a16:creationId xmlns:a16="http://schemas.microsoft.com/office/drawing/2014/main" id="{8759105D-7ED7-4F2E-A130-9234E7CCB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238" y="3057525"/>
              <a:ext cx="142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64">
              <a:extLst>
                <a:ext uri="{FF2B5EF4-FFF2-40B4-BE49-F238E27FC236}">
                  <a16:creationId xmlns:a16="http://schemas.microsoft.com/office/drawing/2014/main" id="{648635E4-B6C8-44EA-97C9-204E517CB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2909888"/>
              <a:ext cx="157163" cy="41275"/>
            </a:xfrm>
            <a:custGeom>
              <a:avLst/>
              <a:gdLst>
                <a:gd name="T0" fmla="*/ 40 w 42"/>
                <a:gd name="T1" fmla="*/ 11 h 11"/>
                <a:gd name="T2" fmla="*/ 39 w 42"/>
                <a:gd name="T3" fmla="*/ 11 h 11"/>
                <a:gd name="T4" fmla="*/ 3 w 42"/>
                <a:gd name="T5" fmla="*/ 11 h 11"/>
                <a:gd name="T6" fmla="*/ 0 w 42"/>
                <a:gd name="T7" fmla="*/ 10 h 11"/>
                <a:gd name="T8" fmla="*/ 1 w 42"/>
                <a:gd name="T9" fmla="*/ 8 h 11"/>
                <a:gd name="T10" fmla="*/ 41 w 42"/>
                <a:gd name="T11" fmla="*/ 8 h 11"/>
                <a:gd name="T12" fmla="*/ 42 w 42"/>
                <a:gd name="T13" fmla="*/ 10 h 11"/>
                <a:gd name="T14" fmla="*/ 40 w 4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40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28" y="4"/>
                    <a:pt x="14" y="4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3" y="0"/>
                    <a:pt x="29" y="0"/>
                    <a:pt x="41" y="8"/>
                  </a:cubicBezTo>
                  <a:cubicBezTo>
                    <a:pt x="42" y="8"/>
                    <a:pt x="42" y="9"/>
                    <a:pt x="42" y="10"/>
                  </a:cubicBezTo>
                  <a:cubicBezTo>
                    <a:pt x="41" y="11"/>
                    <a:pt x="41" y="11"/>
                    <a:pt x="4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165">
              <a:extLst>
                <a:ext uri="{FF2B5EF4-FFF2-40B4-BE49-F238E27FC236}">
                  <a16:creationId xmlns:a16="http://schemas.microsoft.com/office/drawing/2014/main" id="{85A31171-159F-4AB8-9926-C7083209F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2940050"/>
              <a:ext cx="128588" cy="38100"/>
            </a:xfrm>
            <a:custGeom>
              <a:avLst/>
              <a:gdLst>
                <a:gd name="T0" fmla="*/ 31 w 34"/>
                <a:gd name="T1" fmla="*/ 10 h 10"/>
                <a:gd name="T2" fmla="*/ 30 w 34"/>
                <a:gd name="T3" fmla="*/ 10 h 10"/>
                <a:gd name="T4" fmla="*/ 4 w 34"/>
                <a:gd name="T5" fmla="*/ 10 h 10"/>
                <a:gd name="T6" fmla="*/ 1 w 34"/>
                <a:gd name="T7" fmla="*/ 9 h 10"/>
                <a:gd name="T8" fmla="*/ 1 w 34"/>
                <a:gd name="T9" fmla="*/ 6 h 10"/>
                <a:gd name="T10" fmla="*/ 33 w 34"/>
                <a:gd name="T11" fmla="*/ 6 h 10"/>
                <a:gd name="T12" fmla="*/ 33 w 34"/>
                <a:gd name="T13" fmla="*/ 9 h 10"/>
                <a:gd name="T14" fmla="*/ 31 w 34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">
                  <a:moveTo>
                    <a:pt x="31" y="10"/>
                  </a:moveTo>
                  <a:cubicBezTo>
                    <a:pt x="31" y="10"/>
                    <a:pt x="31" y="10"/>
                    <a:pt x="30" y="10"/>
                  </a:cubicBezTo>
                  <a:cubicBezTo>
                    <a:pt x="22" y="4"/>
                    <a:pt x="12" y="4"/>
                    <a:pt x="4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11" y="0"/>
                    <a:pt x="23" y="0"/>
                    <a:pt x="33" y="6"/>
                  </a:cubicBezTo>
                  <a:cubicBezTo>
                    <a:pt x="33" y="7"/>
                    <a:pt x="34" y="8"/>
                    <a:pt x="33" y="9"/>
                  </a:cubicBezTo>
                  <a:cubicBezTo>
                    <a:pt x="33" y="10"/>
                    <a:pt x="32" y="10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166">
              <a:extLst>
                <a:ext uri="{FF2B5EF4-FFF2-40B4-BE49-F238E27FC236}">
                  <a16:creationId xmlns:a16="http://schemas.microsoft.com/office/drawing/2014/main" id="{C21A8CB3-F9F2-4BB6-941E-4A7F54FEA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2970213"/>
              <a:ext cx="90488" cy="34925"/>
            </a:xfrm>
            <a:custGeom>
              <a:avLst/>
              <a:gdLst>
                <a:gd name="T0" fmla="*/ 22 w 24"/>
                <a:gd name="T1" fmla="*/ 9 h 9"/>
                <a:gd name="T2" fmla="*/ 21 w 24"/>
                <a:gd name="T3" fmla="*/ 8 h 9"/>
                <a:gd name="T4" fmla="*/ 3 w 24"/>
                <a:gd name="T5" fmla="*/ 8 h 9"/>
                <a:gd name="T6" fmla="*/ 0 w 24"/>
                <a:gd name="T7" fmla="*/ 8 h 9"/>
                <a:gd name="T8" fmla="*/ 1 w 24"/>
                <a:gd name="T9" fmla="*/ 5 h 9"/>
                <a:gd name="T10" fmla="*/ 23 w 24"/>
                <a:gd name="T11" fmla="*/ 5 h 9"/>
                <a:gd name="T12" fmla="*/ 24 w 24"/>
                <a:gd name="T13" fmla="*/ 8 h 9"/>
                <a:gd name="T14" fmla="*/ 22 w 2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2" y="9"/>
                  </a:moveTo>
                  <a:cubicBezTo>
                    <a:pt x="22" y="9"/>
                    <a:pt x="21" y="8"/>
                    <a:pt x="21" y="8"/>
                  </a:cubicBezTo>
                  <a:cubicBezTo>
                    <a:pt x="16" y="5"/>
                    <a:pt x="8" y="5"/>
                    <a:pt x="3" y="8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7" y="0"/>
                    <a:pt x="16" y="0"/>
                    <a:pt x="23" y="5"/>
                  </a:cubicBezTo>
                  <a:cubicBezTo>
                    <a:pt x="24" y="5"/>
                    <a:pt x="24" y="7"/>
                    <a:pt x="24" y="8"/>
                  </a:cubicBezTo>
                  <a:cubicBezTo>
                    <a:pt x="23" y="8"/>
                    <a:pt x="23" y="9"/>
                    <a:pt x="2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Group 165">
            <a:extLst>
              <a:ext uri="{FF2B5EF4-FFF2-40B4-BE49-F238E27FC236}">
                <a16:creationId xmlns:a16="http://schemas.microsoft.com/office/drawing/2014/main" id="{3F3CDD52-AEE2-4671-832C-400361CC98D6}"/>
              </a:ext>
            </a:extLst>
          </p:cNvPr>
          <p:cNvGrpSpPr/>
          <p:nvPr/>
        </p:nvGrpSpPr>
        <p:grpSpPr>
          <a:xfrm>
            <a:off x="3083953" y="2291102"/>
            <a:ext cx="352140" cy="603668"/>
            <a:chOff x="2755901" y="2163763"/>
            <a:chExt cx="211138" cy="361950"/>
          </a:xfrm>
        </p:grpSpPr>
        <p:sp>
          <p:nvSpPr>
            <p:cNvPr id="55" name="Rectangle 87">
              <a:extLst>
                <a:ext uri="{FF2B5EF4-FFF2-40B4-BE49-F238E27FC236}">
                  <a16:creationId xmlns:a16="http://schemas.microsoft.com/office/drawing/2014/main" id="{31644049-E281-4A5A-93A9-107F54A12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901" y="2239963"/>
              <a:ext cx="211138" cy="209550"/>
            </a:xfrm>
            <a:prstGeom prst="rect">
              <a:avLst/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88">
              <a:extLst>
                <a:ext uri="{FF2B5EF4-FFF2-40B4-BE49-F238E27FC236}">
                  <a16:creationId xmlns:a16="http://schemas.microsoft.com/office/drawing/2014/main" id="{314E94A7-B526-4B09-9FF6-D89B5D974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5901" y="2163763"/>
              <a:ext cx="211138" cy="60325"/>
            </a:xfrm>
            <a:custGeom>
              <a:avLst/>
              <a:gdLst>
                <a:gd name="T0" fmla="*/ 56 w 56"/>
                <a:gd name="T1" fmla="*/ 16 h 16"/>
                <a:gd name="T2" fmla="*/ 56 w 56"/>
                <a:gd name="T3" fmla="*/ 10 h 16"/>
                <a:gd name="T4" fmla="*/ 46 w 56"/>
                <a:gd name="T5" fmla="*/ 0 h 16"/>
                <a:gd name="T6" fmla="*/ 10 w 56"/>
                <a:gd name="T7" fmla="*/ 0 h 16"/>
                <a:gd name="T8" fmla="*/ 0 w 56"/>
                <a:gd name="T9" fmla="*/ 10 h 16"/>
                <a:gd name="T10" fmla="*/ 0 w 56"/>
                <a:gd name="T11" fmla="*/ 16 h 16"/>
                <a:gd name="T12" fmla="*/ 56 w 56"/>
                <a:gd name="T13" fmla="*/ 16 h 16"/>
                <a:gd name="T14" fmla="*/ 28 w 56"/>
                <a:gd name="T15" fmla="*/ 6 h 16"/>
                <a:gd name="T16" fmla="*/ 32 w 56"/>
                <a:gd name="T17" fmla="*/ 10 h 16"/>
                <a:gd name="T18" fmla="*/ 28 w 56"/>
                <a:gd name="T19" fmla="*/ 14 h 16"/>
                <a:gd name="T20" fmla="*/ 24 w 56"/>
                <a:gd name="T21" fmla="*/ 10 h 16"/>
                <a:gd name="T22" fmla="*/ 28 w 56"/>
                <a:gd name="T2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6">
                  <a:moveTo>
                    <a:pt x="56" y="16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6" y="4"/>
                    <a:pt x="52" y="0"/>
                    <a:pt x="4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56" y="16"/>
                  </a:lnTo>
                  <a:close/>
                  <a:moveTo>
                    <a:pt x="28" y="6"/>
                  </a:moveTo>
                  <a:cubicBezTo>
                    <a:pt x="30" y="6"/>
                    <a:pt x="32" y="8"/>
                    <a:pt x="32" y="10"/>
                  </a:cubicBezTo>
                  <a:cubicBezTo>
                    <a:pt x="32" y="12"/>
                    <a:pt x="30" y="14"/>
                    <a:pt x="28" y="14"/>
                  </a:cubicBezTo>
                  <a:cubicBezTo>
                    <a:pt x="26" y="14"/>
                    <a:pt x="24" y="12"/>
                    <a:pt x="24" y="10"/>
                  </a:cubicBezTo>
                  <a:cubicBezTo>
                    <a:pt x="24" y="8"/>
                    <a:pt x="26" y="6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89">
              <a:extLst>
                <a:ext uri="{FF2B5EF4-FFF2-40B4-BE49-F238E27FC236}">
                  <a16:creationId xmlns:a16="http://schemas.microsoft.com/office/drawing/2014/main" id="{E83F5F8B-50CE-48BF-A547-19E15B83E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5901" y="2465388"/>
              <a:ext cx="211138" cy="60325"/>
            </a:xfrm>
            <a:custGeom>
              <a:avLst/>
              <a:gdLst>
                <a:gd name="T0" fmla="*/ 0 w 56"/>
                <a:gd name="T1" fmla="*/ 0 h 16"/>
                <a:gd name="T2" fmla="*/ 0 w 56"/>
                <a:gd name="T3" fmla="*/ 6 h 16"/>
                <a:gd name="T4" fmla="*/ 10 w 56"/>
                <a:gd name="T5" fmla="*/ 16 h 16"/>
                <a:gd name="T6" fmla="*/ 46 w 56"/>
                <a:gd name="T7" fmla="*/ 16 h 16"/>
                <a:gd name="T8" fmla="*/ 56 w 56"/>
                <a:gd name="T9" fmla="*/ 6 h 16"/>
                <a:gd name="T10" fmla="*/ 56 w 56"/>
                <a:gd name="T11" fmla="*/ 0 h 16"/>
                <a:gd name="T12" fmla="*/ 0 w 56"/>
                <a:gd name="T13" fmla="*/ 0 h 16"/>
                <a:gd name="T14" fmla="*/ 38 w 56"/>
                <a:gd name="T15" fmla="*/ 8 h 16"/>
                <a:gd name="T16" fmla="*/ 18 w 56"/>
                <a:gd name="T17" fmla="*/ 8 h 16"/>
                <a:gd name="T18" fmla="*/ 16 w 56"/>
                <a:gd name="T19" fmla="*/ 6 h 16"/>
                <a:gd name="T20" fmla="*/ 18 w 56"/>
                <a:gd name="T21" fmla="*/ 4 h 16"/>
                <a:gd name="T22" fmla="*/ 38 w 56"/>
                <a:gd name="T23" fmla="*/ 4 h 16"/>
                <a:gd name="T24" fmla="*/ 40 w 56"/>
                <a:gd name="T25" fmla="*/ 6 h 16"/>
                <a:gd name="T26" fmla="*/ 38 w 56"/>
                <a:gd name="T2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6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2"/>
                    <a:pt x="4" y="16"/>
                    <a:pt x="1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2" y="16"/>
                    <a:pt x="56" y="12"/>
                    <a:pt x="56" y="6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0" y="0"/>
                  </a:lnTo>
                  <a:close/>
                  <a:moveTo>
                    <a:pt x="3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6" y="7"/>
                    <a:pt x="16" y="6"/>
                  </a:cubicBezTo>
                  <a:cubicBezTo>
                    <a:pt x="16" y="5"/>
                    <a:pt x="17" y="4"/>
                    <a:pt x="1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40" y="5"/>
                    <a:pt x="40" y="6"/>
                  </a:cubicBezTo>
                  <a:cubicBezTo>
                    <a:pt x="40" y="7"/>
                    <a:pt x="39" y="8"/>
                    <a:pt x="38" y="8"/>
                  </a:cubicBezTo>
                  <a:close/>
                </a:path>
              </a:pathLst>
            </a:cu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6898D15-4AFE-41D3-9B8E-763136EEE0B7}"/>
              </a:ext>
            </a:extLst>
          </p:cNvPr>
          <p:cNvGrpSpPr/>
          <p:nvPr/>
        </p:nvGrpSpPr>
        <p:grpSpPr>
          <a:xfrm>
            <a:off x="385689" y="390405"/>
            <a:ext cx="3344049" cy="781051"/>
            <a:chOff x="385689" y="390405"/>
            <a:chExt cx="3344049" cy="781051"/>
          </a:xfrm>
        </p:grpSpPr>
        <p:sp>
          <p:nvSpPr>
            <p:cNvPr id="59" name="Rounded Rectangle 8">
              <a:extLst>
                <a:ext uri="{FF2B5EF4-FFF2-40B4-BE49-F238E27FC236}">
                  <a16:creationId xmlns:a16="http://schemas.microsoft.com/office/drawing/2014/main" id="{781AC249-BC23-4BFE-9383-D613DD02BFD8}"/>
                </a:ext>
              </a:extLst>
            </p:cNvPr>
            <p:cNvSpPr/>
            <p:nvPr/>
          </p:nvSpPr>
          <p:spPr>
            <a:xfrm>
              <a:off x="385689" y="390405"/>
              <a:ext cx="3121440" cy="7810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0F4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0" name="Oval 7">
              <a:extLst>
                <a:ext uri="{FF2B5EF4-FFF2-40B4-BE49-F238E27FC236}">
                  <a16:creationId xmlns:a16="http://schemas.microsoft.com/office/drawing/2014/main" id="{D310D083-2EC4-43EF-BA11-BEC7D1F00328}"/>
                </a:ext>
              </a:extLst>
            </p:cNvPr>
            <p:cNvSpPr/>
            <p:nvPr/>
          </p:nvSpPr>
          <p:spPr>
            <a:xfrm>
              <a:off x="385689" y="390406"/>
              <a:ext cx="781050" cy="78105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493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C7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26B6DBEE-DC27-4C13-BA15-8ECC3D53CF68}"/>
                </a:ext>
              </a:extLst>
            </p:cNvPr>
            <p:cNvSpPr txBox="1"/>
            <p:nvPr/>
          </p:nvSpPr>
          <p:spPr>
            <a:xfrm>
              <a:off x="1284158" y="580875"/>
              <a:ext cx="2445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62" name="í$líḍê">
              <a:extLst>
                <a:ext uri="{FF2B5EF4-FFF2-40B4-BE49-F238E27FC236}">
                  <a16:creationId xmlns:a16="http://schemas.microsoft.com/office/drawing/2014/main" id="{81672F10-42A8-4A4B-A406-5146C34754C5}"/>
                </a:ext>
              </a:extLst>
            </p:cNvPr>
            <p:cNvSpPr/>
            <p:nvPr/>
          </p:nvSpPr>
          <p:spPr>
            <a:xfrm>
              <a:off x="608298" y="604025"/>
              <a:ext cx="306104" cy="335537"/>
            </a:xfrm>
            <a:custGeom>
              <a:avLst/>
              <a:gdLst>
                <a:gd name="connsiteX0" fmla="*/ 248770 w 495300"/>
                <a:gd name="connsiteY0" fmla="*/ 621 h 542925"/>
                <a:gd name="connsiteX1" fmla="*/ 496420 w 495300"/>
                <a:gd name="connsiteY1" fmla="*/ 248271 h 542925"/>
                <a:gd name="connsiteX2" fmla="*/ 324017 w 495300"/>
                <a:gd name="connsiteY2" fmla="*/ 484491 h 542925"/>
                <a:gd name="connsiteX3" fmla="*/ 346877 w 495300"/>
                <a:gd name="connsiteY3" fmla="*/ 524496 h 542925"/>
                <a:gd name="connsiteX4" fmla="*/ 420220 w 495300"/>
                <a:gd name="connsiteY4" fmla="*/ 524496 h 542925"/>
                <a:gd name="connsiteX5" fmla="*/ 420220 w 495300"/>
                <a:gd name="connsiteY5" fmla="*/ 543546 h 542925"/>
                <a:gd name="connsiteX6" fmla="*/ 77320 w 495300"/>
                <a:gd name="connsiteY6" fmla="*/ 543546 h 542925"/>
                <a:gd name="connsiteX7" fmla="*/ 77320 w 495300"/>
                <a:gd name="connsiteY7" fmla="*/ 524496 h 542925"/>
                <a:gd name="connsiteX8" fmla="*/ 150663 w 495300"/>
                <a:gd name="connsiteY8" fmla="*/ 524496 h 542925"/>
                <a:gd name="connsiteX9" fmla="*/ 173523 w 495300"/>
                <a:gd name="connsiteY9" fmla="*/ 484491 h 542925"/>
                <a:gd name="connsiteX10" fmla="*/ 1120 w 495300"/>
                <a:gd name="connsiteY10" fmla="*/ 248271 h 542925"/>
                <a:gd name="connsiteX11" fmla="*/ 248770 w 495300"/>
                <a:gd name="connsiteY11" fmla="*/ 621 h 542925"/>
                <a:gd name="connsiteX12" fmla="*/ 192573 w 495300"/>
                <a:gd name="connsiteY12" fmla="*/ 489254 h 542925"/>
                <a:gd name="connsiteX13" fmla="*/ 172570 w 495300"/>
                <a:gd name="connsiteY13" fmla="*/ 524496 h 542925"/>
                <a:gd name="connsiteX14" fmla="*/ 324970 w 495300"/>
                <a:gd name="connsiteY14" fmla="*/ 524496 h 542925"/>
                <a:gd name="connsiteX15" fmla="*/ 304967 w 495300"/>
                <a:gd name="connsiteY15" fmla="*/ 489254 h 542925"/>
                <a:gd name="connsiteX16" fmla="*/ 248770 w 495300"/>
                <a:gd name="connsiteY16" fmla="*/ 495921 h 542925"/>
                <a:gd name="connsiteX17" fmla="*/ 192573 w 495300"/>
                <a:gd name="connsiteY17" fmla="*/ 489254 h 542925"/>
                <a:gd name="connsiteX18" fmla="*/ 248770 w 495300"/>
                <a:gd name="connsiteY18" fmla="*/ 143496 h 542925"/>
                <a:gd name="connsiteX19" fmla="*/ 143995 w 495300"/>
                <a:gd name="connsiteY19" fmla="*/ 248271 h 542925"/>
                <a:gd name="connsiteX20" fmla="*/ 248770 w 495300"/>
                <a:gd name="connsiteY20" fmla="*/ 353046 h 542925"/>
                <a:gd name="connsiteX21" fmla="*/ 353545 w 495300"/>
                <a:gd name="connsiteY21" fmla="*/ 248271 h 542925"/>
                <a:gd name="connsiteX22" fmla="*/ 248770 w 495300"/>
                <a:gd name="connsiteY22" fmla="*/ 143496 h 542925"/>
                <a:gd name="connsiteX23" fmla="*/ 367833 w 495300"/>
                <a:gd name="connsiteY23" fmla="*/ 114921 h 542925"/>
                <a:gd name="connsiteX24" fmla="*/ 353545 w 495300"/>
                <a:gd name="connsiteY24" fmla="*/ 129209 h 542925"/>
                <a:gd name="connsiteX25" fmla="*/ 367833 w 495300"/>
                <a:gd name="connsiteY25" fmla="*/ 143496 h 542925"/>
                <a:gd name="connsiteX26" fmla="*/ 382120 w 495300"/>
                <a:gd name="connsiteY26" fmla="*/ 129209 h 542925"/>
                <a:gd name="connsiteX27" fmla="*/ 367833 w 495300"/>
                <a:gd name="connsiteY27" fmla="*/ 11492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5300" h="542925">
                  <a:moveTo>
                    <a:pt x="248770" y="621"/>
                  </a:moveTo>
                  <a:cubicBezTo>
                    <a:pt x="385930" y="621"/>
                    <a:pt x="496420" y="111111"/>
                    <a:pt x="496420" y="248271"/>
                  </a:cubicBezTo>
                  <a:cubicBezTo>
                    <a:pt x="496420" y="358761"/>
                    <a:pt x="424030" y="452106"/>
                    <a:pt x="324017" y="484491"/>
                  </a:cubicBezTo>
                  <a:lnTo>
                    <a:pt x="346877" y="524496"/>
                  </a:lnTo>
                  <a:lnTo>
                    <a:pt x="420220" y="524496"/>
                  </a:lnTo>
                  <a:lnTo>
                    <a:pt x="420220" y="543546"/>
                  </a:lnTo>
                  <a:lnTo>
                    <a:pt x="77320" y="543546"/>
                  </a:lnTo>
                  <a:lnTo>
                    <a:pt x="77320" y="524496"/>
                  </a:lnTo>
                  <a:lnTo>
                    <a:pt x="150663" y="524496"/>
                  </a:lnTo>
                  <a:lnTo>
                    <a:pt x="173523" y="484491"/>
                  </a:lnTo>
                  <a:cubicBezTo>
                    <a:pt x="73510" y="453059"/>
                    <a:pt x="1120" y="358761"/>
                    <a:pt x="1120" y="248271"/>
                  </a:cubicBezTo>
                  <a:cubicBezTo>
                    <a:pt x="1120" y="111111"/>
                    <a:pt x="111610" y="621"/>
                    <a:pt x="248770" y="621"/>
                  </a:cubicBezTo>
                  <a:close/>
                  <a:moveTo>
                    <a:pt x="192573" y="489254"/>
                  </a:moveTo>
                  <a:lnTo>
                    <a:pt x="172570" y="524496"/>
                  </a:lnTo>
                  <a:lnTo>
                    <a:pt x="324970" y="524496"/>
                  </a:lnTo>
                  <a:lnTo>
                    <a:pt x="304967" y="489254"/>
                  </a:lnTo>
                  <a:cubicBezTo>
                    <a:pt x="286870" y="493064"/>
                    <a:pt x="267820" y="495921"/>
                    <a:pt x="248770" y="495921"/>
                  </a:cubicBezTo>
                  <a:cubicBezTo>
                    <a:pt x="229720" y="495921"/>
                    <a:pt x="210670" y="493064"/>
                    <a:pt x="192573" y="489254"/>
                  </a:cubicBezTo>
                  <a:close/>
                  <a:moveTo>
                    <a:pt x="248770" y="143496"/>
                  </a:moveTo>
                  <a:cubicBezTo>
                    <a:pt x="190667" y="143496"/>
                    <a:pt x="143995" y="190169"/>
                    <a:pt x="143995" y="248271"/>
                  </a:cubicBezTo>
                  <a:cubicBezTo>
                    <a:pt x="143995" y="306374"/>
                    <a:pt x="190667" y="353046"/>
                    <a:pt x="248770" y="353046"/>
                  </a:cubicBezTo>
                  <a:cubicBezTo>
                    <a:pt x="306873" y="353046"/>
                    <a:pt x="353545" y="306374"/>
                    <a:pt x="353545" y="248271"/>
                  </a:cubicBezTo>
                  <a:cubicBezTo>
                    <a:pt x="353545" y="190169"/>
                    <a:pt x="306873" y="143496"/>
                    <a:pt x="248770" y="143496"/>
                  </a:cubicBezTo>
                  <a:close/>
                  <a:moveTo>
                    <a:pt x="367833" y="114921"/>
                  </a:moveTo>
                  <a:cubicBezTo>
                    <a:pt x="360213" y="114921"/>
                    <a:pt x="353545" y="121589"/>
                    <a:pt x="353545" y="129209"/>
                  </a:cubicBezTo>
                  <a:cubicBezTo>
                    <a:pt x="353545" y="136829"/>
                    <a:pt x="360213" y="143496"/>
                    <a:pt x="367833" y="143496"/>
                  </a:cubicBezTo>
                  <a:cubicBezTo>
                    <a:pt x="375452" y="143496"/>
                    <a:pt x="382120" y="136829"/>
                    <a:pt x="382120" y="129209"/>
                  </a:cubicBezTo>
                  <a:cubicBezTo>
                    <a:pt x="382120" y="121589"/>
                    <a:pt x="375452" y="114921"/>
                    <a:pt x="367833" y="1149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32FB93A-3069-4489-9118-5CE48A2B89FB}"/>
              </a:ext>
            </a:extLst>
          </p:cNvPr>
          <p:cNvSpPr txBox="1"/>
          <p:nvPr/>
        </p:nvSpPr>
        <p:spPr>
          <a:xfrm>
            <a:off x="2384713" y="4093640"/>
            <a:ext cx="1750619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sp>
        <p:nvSpPr>
          <p:cNvPr id="6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51B1F20-7C34-4294-93D1-96694A67C110}"/>
              </a:ext>
            </a:extLst>
          </p:cNvPr>
          <p:cNvSpPr txBox="1"/>
          <p:nvPr/>
        </p:nvSpPr>
        <p:spPr>
          <a:xfrm>
            <a:off x="6328897" y="4165197"/>
            <a:ext cx="1750619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sp>
        <p:nvSpPr>
          <p:cNvPr id="6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9441A23-652F-418F-9A06-BF820EFF80BD}"/>
              </a:ext>
            </a:extLst>
          </p:cNvPr>
          <p:cNvSpPr txBox="1"/>
          <p:nvPr/>
        </p:nvSpPr>
        <p:spPr>
          <a:xfrm>
            <a:off x="4321528" y="4165197"/>
            <a:ext cx="1750619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  <p:sp>
        <p:nvSpPr>
          <p:cNvPr id="6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70BFBBE-8988-4FA1-8C65-277752064900}"/>
              </a:ext>
            </a:extLst>
          </p:cNvPr>
          <p:cNvSpPr txBox="1"/>
          <p:nvPr/>
        </p:nvSpPr>
        <p:spPr>
          <a:xfrm>
            <a:off x="8244958" y="4126339"/>
            <a:ext cx="1750619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cs typeface="+mn-ea"/>
                <a:sym typeface="+mn-lt"/>
              </a:rPr>
              <a:t>Synergisticallye utilize technical sound portals with</a:t>
            </a:r>
            <a:r>
              <a:rPr lang="en-US" sz="1100" kern="0" dirty="0">
                <a:cs typeface="+mn-ea"/>
                <a:sym typeface="+mn-lt"/>
              </a:rPr>
              <a:t>,</a:t>
            </a:r>
            <a:r>
              <a:rPr lang="en-US" altLang="zh-CN" sz="1100" kern="0" dirty="0">
                <a:cs typeface="+mn-ea"/>
                <a:sym typeface="+mn-lt"/>
              </a:rPr>
              <a:t> Synergisticallye utilize technical sound,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18393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6" grpId="0" animBg="1"/>
      <p:bldP spid="6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evmfro3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1336</Words>
  <Application>Microsoft Office PowerPoint</Application>
  <PresentationFormat>宽屏</PresentationFormat>
  <Paragraphs>200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Roboto Bold</vt:lpstr>
      <vt:lpstr>等线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2.5D PowerPoint templates</dc:title>
  <dc:creator>www.freeppt7.com</dc:creator>
  <cp:keywords>https:/www.freeppt7.com</cp:keywords>
  <dc:description>www.freeppt7.com</dc:description>
  <cp:lastModifiedBy>宇 之灵</cp:lastModifiedBy>
  <cp:revision>384</cp:revision>
  <dcterms:created xsi:type="dcterms:W3CDTF">2019-03-29T12:25:33Z</dcterms:created>
  <dcterms:modified xsi:type="dcterms:W3CDTF">2020-11-23T12:12:12Z</dcterms:modified>
</cp:coreProperties>
</file>