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74" r:id="rId14"/>
    <p:sldId id="273" r:id="rId15"/>
    <p:sldId id="267" r:id="rId16"/>
    <p:sldId id="272" r:id="rId17"/>
    <p:sldId id="268" r:id="rId18"/>
    <p:sldId id="269" r:id="rId19"/>
    <p:sldId id="270" r:id="rId20"/>
    <p:sldId id="271" r:id="rId21"/>
    <p:sldId id="276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462AD-DB96-4AD2-9F05-DA9064239B2E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A60D-2AC5-407F-825E-27A0E6C9E7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28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6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694B-38DD-4DCC-AA5F-2DDBE37037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20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38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069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92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319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403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40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326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907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75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71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596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43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05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01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23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89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48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30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A60D-2AC5-407F-825E-27A0E6C9E7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03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F90B4-1DD7-4D2F-A8C1-293C0BFCCDF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A15C9-EB37-480F-A40E-845D5FADF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49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443223" y="444500"/>
            <a:ext cx="5904227" cy="2181432"/>
          </a:xfrm>
          <a:custGeom>
            <a:avLst/>
            <a:gdLst>
              <a:gd name="connsiteX0" fmla="*/ 0 w 5904227"/>
              <a:gd name="connsiteY0" fmla="*/ 0 h 2181432"/>
              <a:gd name="connsiteX1" fmla="*/ 5904227 w 5904227"/>
              <a:gd name="connsiteY1" fmla="*/ 0 h 2181432"/>
              <a:gd name="connsiteX2" fmla="*/ 5904227 w 5904227"/>
              <a:gd name="connsiteY2" fmla="*/ 2181432 h 2181432"/>
              <a:gd name="connsiteX3" fmla="*/ 0 w 5904227"/>
              <a:gd name="connsiteY3" fmla="*/ 2181432 h 21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4227" h="2181432">
                <a:moveTo>
                  <a:pt x="0" y="0"/>
                </a:moveTo>
                <a:lnTo>
                  <a:pt x="5904227" y="0"/>
                </a:lnTo>
                <a:lnTo>
                  <a:pt x="5904227" y="2181432"/>
                </a:lnTo>
                <a:lnTo>
                  <a:pt x="0" y="218143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72328" y="2720128"/>
            <a:ext cx="3975123" cy="2548834"/>
          </a:xfrm>
          <a:custGeom>
            <a:avLst/>
            <a:gdLst>
              <a:gd name="connsiteX0" fmla="*/ 0 w 3975123"/>
              <a:gd name="connsiteY0" fmla="*/ 0 h 2548834"/>
              <a:gd name="connsiteX1" fmla="*/ 3975123 w 3975123"/>
              <a:gd name="connsiteY1" fmla="*/ 0 h 2548834"/>
              <a:gd name="connsiteX2" fmla="*/ 3975123 w 3975123"/>
              <a:gd name="connsiteY2" fmla="*/ 2548834 h 2548834"/>
              <a:gd name="connsiteX3" fmla="*/ 0 w 3975123"/>
              <a:gd name="connsiteY3" fmla="*/ 2548834 h 25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23" h="2548834">
                <a:moveTo>
                  <a:pt x="0" y="0"/>
                </a:moveTo>
                <a:lnTo>
                  <a:pt x="3975123" y="0"/>
                </a:lnTo>
                <a:lnTo>
                  <a:pt x="3975123" y="2548834"/>
                </a:lnTo>
                <a:lnTo>
                  <a:pt x="0" y="25488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44550" y="2720129"/>
            <a:ext cx="6391376" cy="3506501"/>
          </a:xfrm>
          <a:custGeom>
            <a:avLst/>
            <a:gdLst>
              <a:gd name="connsiteX0" fmla="*/ 0 w 6391376"/>
              <a:gd name="connsiteY0" fmla="*/ 0 h 3506501"/>
              <a:gd name="connsiteX1" fmla="*/ 6391376 w 6391376"/>
              <a:gd name="connsiteY1" fmla="*/ 0 h 3506501"/>
              <a:gd name="connsiteX2" fmla="*/ 6391376 w 6391376"/>
              <a:gd name="connsiteY2" fmla="*/ 3506501 h 3506501"/>
              <a:gd name="connsiteX3" fmla="*/ 0 w 6391376"/>
              <a:gd name="connsiteY3" fmla="*/ 3506501 h 350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1376" h="3506501">
                <a:moveTo>
                  <a:pt x="0" y="0"/>
                </a:moveTo>
                <a:lnTo>
                  <a:pt x="6391376" y="0"/>
                </a:lnTo>
                <a:lnTo>
                  <a:pt x="6391376" y="3506501"/>
                </a:lnTo>
                <a:lnTo>
                  <a:pt x="0" y="35065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44550" y="510330"/>
            <a:ext cx="4260850" cy="2753570"/>
          </a:xfrm>
          <a:custGeom>
            <a:avLst/>
            <a:gdLst>
              <a:gd name="connsiteX0" fmla="*/ 0 w 6391376"/>
              <a:gd name="connsiteY0" fmla="*/ 0 h 3506501"/>
              <a:gd name="connsiteX1" fmla="*/ 6391376 w 6391376"/>
              <a:gd name="connsiteY1" fmla="*/ 0 h 3506501"/>
              <a:gd name="connsiteX2" fmla="*/ 6391376 w 6391376"/>
              <a:gd name="connsiteY2" fmla="*/ 3506501 h 3506501"/>
              <a:gd name="connsiteX3" fmla="*/ 0 w 6391376"/>
              <a:gd name="connsiteY3" fmla="*/ 3506501 h 350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1376" h="3506501">
                <a:moveTo>
                  <a:pt x="0" y="0"/>
                </a:moveTo>
                <a:lnTo>
                  <a:pt x="6391376" y="0"/>
                </a:lnTo>
                <a:lnTo>
                  <a:pt x="6391376" y="3506501"/>
                </a:lnTo>
                <a:lnTo>
                  <a:pt x="0" y="35065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44550" y="3545630"/>
            <a:ext cx="4260850" cy="2753570"/>
          </a:xfrm>
          <a:custGeom>
            <a:avLst/>
            <a:gdLst>
              <a:gd name="connsiteX0" fmla="*/ 0 w 6391376"/>
              <a:gd name="connsiteY0" fmla="*/ 0 h 3506501"/>
              <a:gd name="connsiteX1" fmla="*/ 6391376 w 6391376"/>
              <a:gd name="connsiteY1" fmla="*/ 0 h 3506501"/>
              <a:gd name="connsiteX2" fmla="*/ 6391376 w 6391376"/>
              <a:gd name="connsiteY2" fmla="*/ 3506501 h 3506501"/>
              <a:gd name="connsiteX3" fmla="*/ 0 w 6391376"/>
              <a:gd name="connsiteY3" fmla="*/ 3506501 h 350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1376" h="3506501">
                <a:moveTo>
                  <a:pt x="0" y="0"/>
                </a:moveTo>
                <a:lnTo>
                  <a:pt x="6391376" y="0"/>
                </a:lnTo>
                <a:lnTo>
                  <a:pt x="6391376" y="3506501"/>
                </a:lnTo>
                <a:lnTo>
                  <a:pt x="0" y="35065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4"/>
          </p:nvPr>
        </p:nvSpPr>
        <p:spPr>
          <a:xfrm>
            <a:off x="5327650" y="510330"/>
            <a:ext cx="5949950" cy="5788870"/>
          </a:xfrm>
          <a:custGeom>
            <a:avLst/>
            <a:gdLst>
              <a:gd name="connsiteX0" fmla="*/ 0 w 6391376"/>
              <a:gd name="connsiteY0" fmla="*/ 0 h 3506501"/>
              <a:gd name="connsiteX1" fmla="*/ 6391376 w 6391376"/>
              <a:gd name="connsiteY1" fmla="*/ 0 h 3506501"/>
              <a:gd name="connsiteX2" fmla="*/ 6391376 w 6391376"/>
              <a:gd name="connsiteY2" fmla="*/ 3506501 h 3506501"/>
              <a:gd name="connsiteX3" fmla="*/ 0 w 6391376"/>
              <a:gd name="connsiteY3" fmla="*/ 3506501 h 350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1376" h="3506501">
                <a:moveTo>
                  <a:pt x="0" y="0"/>
                </a:moveTo>
                <a:lnTo>
                  <a:pt x="6391376" y="0"/>
                </a:lnTo>
                <a:lnTo>
                  <a:pt x="6391376" y="3506501"/>
                </a:lnTo>
                <a:lnTo>
                  <a:pt x="0" y="35065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78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502559" y="660401"/>
            <a:ext cx="11041742" cy="4390571"/>
          </a:xfrm>
          <a:custGeom>
            <a:avLst/>
            <a:gdLst>
              <a:gd name="connsiteX0" fmla="*/ 0 w 11041742"/>
              <a:gd name="connsiteY0" fmla="*/ 0 h 4390571"/>
              <a:gd name="connsiteX1" fmla="*/ 11041742 w 11041742"/>
              <a:gd name="connsiteY1" fmla="*/ 0 h 4390571"/>
              <a:gd name="connsiteX2" fmla="*/ 11041742 w 11041742"/>
              <a:gd name="connsiteY2" fmla="*/ 4390571 h 4390571"/>
              <a:gd name="connsiteX3" fmla="*/ 0 w 11041742"/>
              <a:gd name="connsiteY3" fmla="*/ 4390571 h 43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1742" h="4390571">
                <a:moveTo>
                  <a:pt x="0" y="0"/>
                </a:moveTo>
                <a:lnTo>
                  <a:pt x="11041742" y="0"/>
                </a:lnTo>
                <a:lnTo>
                  <a:pt x="11041742" y="4390571"/>
                </a:lnTo>
                <a:lnTo>
                  <a:pt x="0" y="439057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969330" y="4266719"/>
            <a:ext cx="1866900" cy="1568505"/>
          </a:xfrm>
          <a:custGeom>
            <a:avLst/>
            <a:gdLst>
              <a:gd name="connsiteX0" fmla="*/ 0 w 1866900"/>
              <a:gd name="connsiteY0" fmla="*/ 0 h 1568505"/>
              <a:gd name="connsiteX1" fmla="*/ 1866900 w 1866900"/>
              <a:gd name="connsiteY1" fmla="*/ 0 h 1568505"/>
              <a:gd name="connsiteX2" fmla="*/ 1866900 w 1866900"/>
              <a:gd name="connsiteY2" fmla="*/ 1568505 h 1568505"/>
              <a:gd name="connsiteX3" fmla="*/ 0 w 1866900"/>
              <a:gd name="connsiteY3" fmla="*/ 1568505 h 156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1568505">
                <a:moveTo>
                  <a:pt x="0" y="0"/>
                </a:moveTo>
                <a:lnTo>
                  <a:pt x="1866900" y="0"/>
                </a:lnTo>
                <a:lnTo>
                  <a:pt x="1866900" y="1568505"/>
                </a:lnTo>
                <a:lnTo>
                  <a:pt x="0" y="156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7110187" y="4266719"/>
            <a:ext cx="1866900" cy="1568505"/>
          </a:xfrm>
          <a:custGeom>
            <a:avLst/>
            <a:gdLst>
              <a:gd name="connsiteX0" fmla="*/ 0 w 1866900"/>
              <a:gd name="connsiteY0" fmla="*/ 0 h 1568505"/>
              <a:gd name="connsiteX1" fmla="*/ 1866900 w 1866900"/>
              <a:gd name="connsiteY1" fmla="*/ 0 h 1568505"/>
              <a:gd name="connsiteX2" fmla="*/ 1866900 w 1866900"/>
              <a:gd name="connsiteY2" fmla="*/ 1568505 h 1568505"/>
              <a:gd name="connsiteX3" fmla="*/ 0 w 1866900"/>
              <a:gd name="connsiteY3" fmla="*/ 1568505 h 156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1568505">
                <a:moveTo>
                  <a:pt x="0" y="0"/>
                </a:moveTo>
                <a:lnTo>
                  <a:pt x="1866900" y="0"/>
                </a:lnTo>
                <a:lnTo>
                  <a:pt x="1866900" y="1568505"/>
                </a:lnTo>
                <a:lnTo>
                  <a:pt x="0" y="156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9251045" y="4266719"/>
            <a:ext cx="1866900" cy="1568505"/>
          </a:xfrm>
          <a:custGeom>
            <a:avLst/>
            <a:gdLst>
              <a:gd name="connsiteX0" fmla="*/ 0 w 1866900"/>
              <a:gd name="connsiteY0" fmla="*/ 0 h 1568505"/>
              <a:gd name="connsiteX1" fmla="*/ 1866900 w 1866900"/>
              <a:gd name="connsiteY1" fmla="*/ 0 h 1568505"/>
              <a:gd name="connsiteX2" fmla="*/ 1866900 w 1866900"/>
              <a:gd name="connsiteY2" fmla="*/ 1568505 h 1568505"/>
              <a:gd name="connsiteX3" fmla="*/ 0 w 1866900"/>
              <a:gd name="connsiteY3" fmla="*/ 1568505 h 156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1568505">
                <a:moveTo>
                  <a:pt x="0" y="0"/>
                </a:moveTo>
                <a:lnTo>
                  <a:pt x="1866900" y="0"/>
                </a:lnTo>
                <a:lnTo>
                  <a:pt x="1866900" y="1568505"/>
                </a:lnTo>
                <a:lnTo>
                  <a:pt x="0" y="156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9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3350925" y="723900"/>
            <a:ext cx="8070391" cy="5448300"/>
          </a:xfrm>
          <a:custGeom>
            <a:avLst/>
            <a:gdLst>
              <a:gd name="connsiteX0" fmla="*/ 0 w 8070391"/>
              <a:gd name="connsiteY0" fmla="*/ 0 h 5448300"/>
              <a:gd name="connsiteX1" fmla="*/ 2766265 w 8070391"/>
              <a:gd name="connsiteY1" fmla="*/ 0 h 5448300"/>
              <a:gd name="connsiteX2" fmla="*/ 5304126 w 8070391"/>
              <a:gd name="connsiteY2" fmla="*/ 0 h 5448300"/>
              <a:gd name="connsiteX3" fmla="*/ 8070391 w 8070391"/>
              <a:gd name="connsiteY3" fmla="*/ 0 h 5448300"/>
              <a:gd name="connsiteX4" fmla="*/ 8070391 w 8070391"/>
              <a:gd name="connsiteY4" fmla="*/ 5448300 h 5448300"/>
              <a:gd name="connsiteX5" fmla="*/ 5304126 w 8070391"/>
              <a:gd name="connsiteY5" fmla="*/ 5448300 h 5448300"/>
              <a:gd name="connsiteX6" fmla="*/ 2766265 w 8070391"/>
              <a:gd name="connsiteY6" fmla="*/ 5448300 h 5448300"/>
              <a:gd name="connsiteX7" fmla="*/ 0 w 8070391"/>
              <a:gd name="connsiteY7" fmla="*/ 5448300 h 5448300"/>
              <a:gd name="connsiteX8" fmla="*/ 0 w 8070391"/>
              <a:gd name="connsiteY8" fmla="*/ 892662 h 5448300"/>
              <a:gd name="connsiteX9" fmla="*/ 310089 w 8070391"/>
              <a:gd name="connsiteY9" fmla="*/ 618255 h 5448300"/>
              <a:gd name="connsiteX10" fmla="*/ 0 w 8070391"/>
              <a:gd name="connsiteY10" fmla="*/ 343847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0391" h="5448300">
                <a:moveTo>
                  <a:pt x="0" y="0"/>
                </a:moveTo>
                <a:lnTo>
                  <a:pt x="2766265" y="0"/>
                </a:lnTo>
                <a:lnTo>
                  <a:pt x="5304126" y="0"/>
                </a:lnTo>
                <a:lnTo>
                  <a:pt x="8070391" y="0"/>
                </a:lnTo>
                <a:lnTo>
                  <a:pt x="8070391" y="5448300"/>
                </a:lnTo>
                <a:lnTo>
                  <a:pt x="5304126" y="5448300"/>
                </a:lnTo>
                <a:lnTo>
                  <a:pt x="2766265" y="5448300"/>
                </a:lnTo>
                <a:lnTo>
                  <a:pt x="0" y="5448300"/>
                </a:lnTo>
                <a:lnTo>
                  <a:pt x="0" y="892662"/>
                </a:lnTo>
                <a:lnTo>
                  <a:pt x="310089" y="618255"/>
                </a:lnTo>
                <a:lnTo>
                  <a:pt x="0" y="343847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69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19918" y="203201"/>
            <a:ext cx="6982410" cy="6451602"/>
          </a:xfrm>
          <a:custGeom>
            <a:avLst/>
            <a:gdLst>
              <a:gd name="connsiteX0" fmla="*/ 0 w 7422243"/>
              <a:gd name="connsiteY0" fmla="*/ 0 h 6858001"/>
              <a:gd name="connsiteX1" fmla="*/ 1145428 w 7422243"/>
              <a:gd name="connsiteY1" fmla="*/ 0 h 6858001"/>
              <a:gd name="connsiteX2" fmla="*/ 6276815 w 7422243"/>
              <a:gd name="connsiteY2" fmla="*/ 0 h 6858001"/>
              <a:gd name="connsiteX3" fmla="*/ 7422243 w 7422243"/>
              <a:gd name="connsiteY3" fmla="*/ 0 h 6858001"/>
              <a:gd name="connsiteX4" fmla="*/ 7422243 w 7422243"/>
              <a:gd name="connsiteY4" fmla="*/ 620283 h 6858001"/>
              <a:gd name="connsiteX5" fmla="*/ 6920092 w 7422243"/>
              <a:gd name="connsiteY5" fmla="*/ 871359 h 6858001"/>
              <a:gd name="connsiteX6" fmla="*/ 7422243 w 7422243"/>
              <a:gd name="connsiteY6" fmla="*/ 1122435 h 6858001"/>
              <a:gd name="connsiteX7" fmla="*/ 7422243 w 7422243"/>
              <a:gd name="connsiteY7" fmla="*/ 6858001 h 6858001"/>
              <a:gd name="connsiteX8" fmla="*/ 6276815 w 7422243"/>
              <a:gd name="connsiteY8" fmla="*/ 6858001 h 6858001"/>
              <a:gd name="connsiteX9" fmla="*/ 1145428 w 7422243"/>
              <a:gd name="connsiteY9" fmla="*/ 6858001 h 6858001"/>
              <a:gd name="connsiteX10" fmla="*/ 0 w 7422243"/>
              <a:gd name="connsiteY1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2243" h="6858001">
                <a:moveTo>
                  <a:pt x="0" y="0"/>
                </a:moveTo>
                <a:lnTo>
                  <a:pt x="1145428" y="0"/>
                </a:lnTo>
                <a:lnTo>
                  <a:pt x="6276815" y="0"/>
                </a:lnTo>
                <a:lnTo>
                  <a:pt x="7422243" y="0"/>
                </a:lnTo>
                <a:lnTo>
                  <a:pt x="7422243" y="620283"/>
                </a:lnTo>
                <a:lnTo>
                  <a:pt x="6920092" y="871359"/>
                </a:lnTo>
                <a:lnTo>
                  <a:pt x="7422243" y="1122435"/>
                </a:lnTo>
                <a:lnTo>
                  <a:pt x="7422243" y="6858001"/>
                </a:lnTo>
                <a:lnTo>
                  <a:pt x="6276815" y="6858001"/>
                </a:lnTo>
                <a:lnTo>
                  <a:pt x="114542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03591" y="4310744"/>
            <a:ext cx="2551250" cy="2344060"/>
          </a:xfrm>
          <a:custGeom>
            <a:avLst/>
            <a:gdLst>
              <a:gd name="connsiteX0" fmla="*/ 0 w 2993570"/>
              <a:gd name="connsiteY0" fmla="*/ 0 h 2750457"/>
              <a:gd name="connsiteX1" fmla="*/ 1361860 w 2993570"/>
              <a:gd name="connsiteY1" fmla="*/ 0 h 2750457"/>
              <a:gd name="connsiteX2" fmla="*/ 1496786 w 2993570"/>
              <a:gd name="connsiteY2" fmla="*/ 208870 h 2750457"/>
              <a:gd name="connsiteX3" fmla="*/ 1631712 w 2993570"/>
              <a:gd name="connsiteY3" fmla="*/ 0 h 2750457"/>
              <a:gd name="connsiteX4" fmla="*/ 2993570 w 2993570"/>
              <a:gd name="connsiteY4" fmla="*/ 0 h 2750457"/>
              <a:gd name="connsiteX5" fmla="*/ 2993570 w 2993570"/>
              <a:gd name="connsiteY5" fmla="*/ 2750457 h 2750457"/>
              <a:gd name="connsiteX6" fmla="*/ 0 w 2993570"/>
              <a:gd name="connsiteY6" fmla="*/ 2750457 h 275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3570" h="2750457">
                <a:moveTo>
                  <a:pt x="0" y="0"/>
                </a:moveTo>
                <a:lnTo>
                  <a:pt x="1361860" y="0"/>
                </a:lnTo>
                <a:lnTo>
                  <a:pt x="1496786" y="208870"/>
                </a:lnTo>
                <a:lnTo>
                  <a:pt x="1631712" y="0"/>
                </a:lnTo>
                <a:lnTo>
                  <a:pt x="2993570" y="0"/>
                </a:lnTo>
                <a:lnTo>
                  <a:pt x="2993570" y="2750457"/>
                </a:lnTo>
                <a:lnTo>
                  <a:pt x="0" y="2750457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77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943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87401" y="431800"/>
            <a:ext cx="3692303" cy="5880100"/>
          </a:xfrm>
          <a:custGeom>
            <a:avLst/>
            <a:gdLst>
              <a:gd name="connsiteX0" fmla="*/ 0 w 3692303"/>
              <a:gd name="connsiteY0" fmla="*/ 0 h 5880100"/>
              <a:gd name="connsiteX1" fmla="*/ 3692303 w 3692303"/>
              <a:gd name="connsiteY1" fmla="*/ 0 h 5880100"/>
              <a:gd name="connsiteX2" fmla="*/ 3692303 w 3692303"/>
              <a:gd name="connsiteY2" fmla="*/ 5880100 h 5880100"/>
              <a:gd name="connsiteX3" fmla="*/ 0 w 3692303"/>
              <a:gd name="connsiteY3" fmla="*/ 588010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303" h="5880100">
                <a:moveTo>
                  <a:pt x="0" y="0"/>
                </a:moveTo>
                <a:lnTo>
                  <a:pt x="3692303" y="0"/>
                </a:lnTo>
                <a:lnTo>
                  <a:pt x="3692303" y="5880100"/>
                </a:lnTo>
                <a:lnTo>
                  <a:pt x="0" y="5880100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640238" y="431800"/>
            <a:ext cx="5570562" cy="5880100"/>
          </a:xfrm>
          <a:custGeom>
            <a:avLst/>
            <a:gdLst>
              <a:gd name="connsiteX0" fmla="*/ 0 w 5570562"/>
              <a:gd name="connsiteY0" fmla="*/ 0 h 5880100"/>
              <a:gd name="connsiteX1" fmla="*/ 5570562 w 5570562"/>
              <a:gd name="connsiteY1" fmla="*/ 0 h 5880100"/>
              <a:gd name="connsiteX2" fmla="*/ 5570562 w 5570562"/>
              <a:gd name="connsiteY2" fmla="*/ 5880100 h 5880100"/>
              <a:gd name="connsiteX3" fmla="*/ 0 w 5570562"/>
              <a:gd name="connsiteY3" fmla="*/ 588010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562" h="5880100">
                <a:moveTo>
                  <a:pt x="0" y="0"/>
                </a:moveTo>
                <a:lnTo>
                  <a:pt x="5570562" y="0"/>
                </a:lnTo>
                <a:lnTo>
                  <a:pt x="5570562" y="5880100"/>
                </a:lnTo>
                <a:lnTo>
                  <a:pt x="0" y="5880100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19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2064659" y="468087"/>
            <a:ext cx="9174841" cy="4184181"/>
          </a:xfrm>
          <a:custGeom>
            <a:avLst/>
            <a:gdLst>
              <a:gd name="connsiteX0" fmla="*/ 0 w 9174841"/>
              <a:gd name="connsiteY0" fmla="*/ 0 h 4184181"/>
              <a:gd name="connsiteX1" fmla="*/ 9174841 w 9174841"/>
              <a:gd name="connsiteY1" fmla="*/ 0 h 4184181"/>
              <a:gd name="connsiteX2" fmla="*/ 9174841 w 9174841"/>
              <a:gd name="connsiteY2" fmla="*/ 4184181 h 4184181"/>
              <a:gd name="connsiteX3" fmla="*/ 0 w 9174841"/>
              <a:gd name="connsiteY3" fmla="*/ 4184181 h 418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4841" h="4184181">
                <a:moveTo>
                  <a:pt x="0" y="0"/>
                </a:moveTo>
                <a:lnTo>
                  <a:pt x="9174841" y="0"/>
                </a:lnTo>
                <a:lnTo>
                  <a:pt x="9174841" y="4184181"/>
                </a:lnTo>
                <a:lnTo>
                  <a:pt x="0" y="418418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2064658" y="4765874"/>
            <a:ext cx="3008230" cy="1495226"/>
          </a:xfrm>
          <a:custGeom>
            <a:avLst/>
            <a:gdLst>
              <a:gd name="connsiteX0" fmla="*/ 0 w 3008230"/>
              <a:gd name="connsiteY0" fmla="*/ 0 h 1495226"/>
              <a:gd name="connsiteX1" fmla="*/ 3008230 w 3008230"/>
              <a:gd name="connsiteY1" fmla="*/ 0 h 1495226"/>
              <a:gd name="connsiteX2" fmla="*/ 3008230 w 3008230"/>
              <a:gd name="connsiteY2" fmla="*/ 1495226 h 1495226"/>
              <a:gd name="connsiteX3" fmla="*/ 0 w 3008230"/>
              <a:gd name="connsiteY3" fmla="*/ 1495226 h 149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230" h="1495226">
                <a:moveTo>
                  <a:pt x="0" y="0"/>
                </a:moveTo>
                <a:lnTo>
                  <a:pt x="3008230" y="0"/>
                </a:lnTo>
                <a:lnTo>
                  <a:pt x="3008230" y="1495226"/>
                </a:lnTo>
                <a:lnTo>
                  <a:pt x="0" y="1495226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147963" y="4765874"/>
            <a:ext cx="3008230" cy="1495226"/>
          </a:xfrm>
          <a:custGeom>
            <a:avLst/>
            <a:gdLst>
              <a:gd name="connsiteX0" fmla="*/ 0 w 3008230"/>
              <a:gd name="connsiteY0" fmla="*/ 0 h 1495226"/>
              <a:gd name="connsiteX1" fmla="*/ 3008230 w 3008230"/>
              <a:gd name="connsiteY1" fmla="*/ 0 h 1495226"/>
              <a:gd name="connsiteX2" fmla="*/ 3008230 w 3008230"/>
              <a:gd name="connsiteY2" fmla="*/ 1495226 h 1495226"/>
              <a:gd name="connsiteX3" fmla="*/ 0 w 3008230"/>
              <a:gd name="connsiteY3" fmla="*/ 1495226 h 149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230" h="1495226">
                <a:moveTo>
                  <a:pt x="0" y="0"/>
                </a:moveTo>
                <a:lnTo>
                  <a:pt x="3008230" y="0"/>
                </a:lnTo>
                <a:lnTo>
                  <a:pt x="3008230" y="1495226"/>
                </a:lnTo>
                <a:lnTo>
                  <a:pt x="0" y="1495226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231269" y="4765874"/>
            <a:ext cx="3008230" cy="1495226"/>
          </a:xfrm>
          <a:custGeom>
            <a:avLst/>
            <a:gdLst>
              <a:gd name="connsiteX0" fmla="*/ 0 w 3008230"/>
              <a:gd name="connsiteY0" fmla="*/ 0 h 1495226"/>
              <a:gd name="connsiteX1" fmla="*/ 3008230 w 3008230"/>
              <a:gd name="connsiteY1" fmla="*/ 0 h 1495226"/>
              <a:gd name="connsiteX2" fmla="*/ 3008230 w 3008230"/>
              <a:gd name="connsiteY2" fmla="*/ 1495226 h 1495226"/>
              <a:gd name="connsiteX3" fmla="*/ 0 w 3008230"/>
              <a:gd name="connsiteY3" fmla="*/ 1495226 h 149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230" h="1495226">
                <a:moveTo>
                  <a:pt x="0" y="0"/>
                </a:moveTo>
                <a:lnTo>
                  <a:pt x="3008230" y="0"/>
                </a:lnTo>
                <a:lnTo>
                  <a:pt x="3008230" y="1495226"/>
                </a:lnTo>
                <a:lnTo>
                  <a:pt x="0" y="1495226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28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62001" y="702176"/>
            <a:ext cx="6580069" cy="4957385"/>
          </a:xfrm>
          <a:custGeom>
            <a:avLst/>
            <a:gdLst>
              <a:gd name="connsiteX0" fmla="*/ 0 w 6580069"/>
              <a:gd name="connsiteY0" fmla="*/ 0 h 4957385"/>
              <a:gd name="connsiteX1" fmla="*/ 6580069 w 6580069"/>
              <a:gd name="connsiteY1" fmla="*/ 0 h 4957385"/>
              <a:gd name="connsiteX2" fmla="*/ 6580069 w 6580069"/>
              <a:gd name="connsiteY2" fmla="*/ 4957385 h 4957385"/>
              <a:gd name="connsiteX3" fmla="*/ 0 w 6580069"/>
              <a:gd name="connsiteY3" fmla="*/ 4957385 h 495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0069" h="4957385">
                <a:moveTo>
                  <a:pt x="0" y="0"/>
                </a:moveTo>
                <a:lnTo>
                  <a:pt x="6580069" y="0"/>
                </a:lnTo>
                <a:lnTo>
                  <a:pt x="6580069" y="4957385"/>
                </a:lnTo>
                <a:lnTo>
                  <a:pt x="0" y="495738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7423742" y="702176"/>
            <a:ext cx="3777659" cy="2088859"/>
          </a:xfrm>
          <a:custGeom>
            <a:avLst/>
            <a:gdLst>
              <a:gd name="connsiteX0" fmla="*/ 0 w 3777659"/>
              <a:gd name="connsiteY0" fmla="*/ 0 h 2088859"/>
              <a:gd name="connsiteX1" fmla="*/ 3777659 w 3777659"/>
              <a:gd name="connsiteY1" fmla="*/ 0 h 2088859"/>
              <a:gd name="connsiteX2" fmla="*/ 3777659 w 3777659"/>
              <a:gd name="connsiteY2" fmla="*/ 2088859 h 2088859"/>
              <a:gd name="connsiteX3" fmla="*/ 0 w 3777659"/>
              <a:gd name="connsiteY3" fmla="*/ 1283175 h 208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7659" h="2088859">
                <a:moveTo>
                  <a:pt x="0" y="0"/>
                </a:moveTo>
                <a:lnTo>
                  <a:pt x="3777659" y="0"/>
                </a:lnTo>
                <a:lnTo>
                  <a:pt x="3777659" y="2088859"/>
                </a:lnTo>
                <a:lnTo>
                  <a:pt x="0" y="128317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7423742" y="2081807"/>
            <a:ext cx="3777659" cy="2264623"/>
          </a:xfrm>
          <a:custGeom>
            <a:avLst/>
            <a:gdLst>
              <a:gd name="connsiteX0" fmla="*/ 0 w 3777659"/>
              <a:gd name="connsiteY0" fmla="*/ 0 h 2264623"/>
              <a:gd name="connsiteX1" fmla="*/ 3777659 w 3777659"/>
              <a:gd name="connsiteY1" fmla="*/ 805684 h 2264623"/>
              <a:gd name="connsiteX2" fmla="*/ 3777659 w 3777659"/>
              <a:gd name="connsiteY2" fmla="*/ 1405595 h 2264623"/>
              <a:gd name="connsiteX3" fmla="*/ 0 w 3777659"/>
              <a:gd name="connsiteY3" fmla="*/ 2264623 h 22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7659" h="2264623">
                <a:moveTo>
                  <a:pt x="0" y="0"/>
                </a:moveTo>
                <a:lnTo>
                  <a:pt x="3777659" y="805684"/>
                </a:lnTo>
                <a:lnTo>
                  <a:pt x="3777659" y="1405595"/>
                </a:lnTo>
                <a:lnTo>
                  <a:pt x="0" y="226462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7423742" y="3584353"/>
            <a:ext cx="3777659" cy="2075206"/>
          </a:xfrm>
          <a:custGeom>
            <a:avLst/>
            <a:gdLst>
              <a:gd name="connsiteX0" fmla="*/ 3777659 w 3777659"/>
              <a:gd name="connsiteY0" fmla="*/ 0 h 2075206"/>
              <a:gd name="connsiteX1" fmla="*/ 3777659 w 3777659"/>
              <a:gd name="connsiteY1" fmla="*/ 2075206 h 2075206"/>
              <a:gd name="connsiteX2" fmla="*/ 0 w 3777659"/>
              <a:gd name="connsiteY2" fmla="*/ 2075206 h 2075206"/>
              <a:gd name="connsiteX3" fmla="*/ 0 w 3777659"/>
              <a:gd name="connsiteY3" fmla="*/ 859029 h 20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7659" h="2075206">
                <a:moveTo>
                  <a:pt x="3777659" y="0"/>
                </a:moveTo>
                <a:lnTo>
                  <a:pt x="3777659" y="2075206"/>
                </a:lnTo>
                <a:lnTo>
                  <a:pt x="0" y="2075206"/>
                </a:lnTo>
                <a:lnTo>
                  <a:pt x="0" y="859029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240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11300" y="1385528"/>
            <a:ext cx="3340100" cy="1992673"/>
          </a:xfrm>
          <a:custGeom>
            <a:avLst/>
            <a:gdLst>
              <a:gd name="connsiteX0" fmla="*/ 0 w 3340100"/>
              <a:gd name="connsiteY0" fmla="*/ 0 h 1992673"/>
              <a:gd name="connsiteX1" fmla="*/ 3340100 w 3340100"/>
              <a:gd name="connsiteY1" fmla="*/ 0 h 1992673"/>
              <a:gd name="connsiteX2" fmla="*/ 3340100 w 3340100"/>
              <a:gd name="connsiteY2" fmla="*/ 1992673 h 1992673"/>
              <a:gd name="connsiteX3" fmla="*/ 0 w 3340100"/>
              <a:gd name="connsiteY3" fmla="*/ 1992673 h 199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100" h="1992673">
                <a:moveTo>
                  <a:pt x="0" y="0"/>
                </a:moveTo>
                <a:lnTo>
                  <a:pt x="3340100" y="0"/>
                </a:lnTo>
                <a:lnTo>
                  <a:pt x="3340100" y="1992673"/>
                </a:lnTo>
                <a:lnTo>
                  <a:pt x="0" y="1992673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041900" y="381000"/>
            <a:ext cx="5489921" cy="2997200"/>
          </a:xfrm>
          <a:custGeom>
            <a:avLst/>
            <a:gdLst>
              <a:gd name="connsiteX0" fmla="*/ 0 w 5489921"/>
              <a:gd name="connsiteY0" fmla="*/ 0 h 2997200"/>
              <a:gd name="connsiteX1" fmla="*/ 5489921 w 5489921"/>
              <a:gd name="connsiteY1" fmla="*/ 0 h 2997200"/>
              <a:gd name="connsiteX2" fmla="*/ 5489921 w 5489921"/>
              <a:gd name="connsiteY2" fmla="*/ 2997200 h 2997200"/>
              <a:gd name="connsiteX3" fmla="*/ 0 w 5489921"/>
              <a:gd name="connsiteY3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9921" h="2997200">
                <a:moveTo>
                  <a:pt x="0" y="0"/>
                </a:moveTo>
                <a:lnTo>
                  <a:pt x="5489921" y="0"/>
                </a:lnTo>
                <a:lnTo>
                  <a:pt x="5489921" y="2997200"/>
                </a:lnTo>
                <a:lnTo>
                  <a:pt x="0" y="2997200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041900" y="3568576"/>
            <a:ext cx="2857500" cy="2679827"/>
          </a:xfrm>
          <a:custGeom>
            <a:avLst/>
            <a:gdLst>
              <a:gd name="connsiteX0" fmla="*/ 0 w 2857500"/>
              <a:gd name="connsiteY0" fmla="*/ 0 h 2679827"/>
              <a:gd name="connsiteX1" fmla="*/ 2857500 w 2857500"/>
              <a:gd name="connsiteY1" fmla="*/ 0 h 2679827"/>
              <a:gd name="connsiteX2" fmla="*/ 2857500 w 2857500"/>
              <a:gd name="connsiteY2" fmla="*/ 2679827 h 2679827"/>
              <a:gd name="connsiteX3" fmla="*/ 0 w 2857500"/>
              <a:gd name="connsiteY3" fmla="*/ 2679827 h 267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79827">
                <a:moveTo>
                  <a:pt x="0" y="0"/>
                </a:moveTo>
                <a:lnTo>
                  <a:pt x="2857500" y="0"/>
                </a:lnTo>
                <a:lnTo>
                  <a:pt x="2857500" y="2679827"/>
                </a:lnTo>
                <a:lnTo>
                  <a:pt x="0" y="2679827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089900" y="3568575"/>
            <a:ext cx="2133600" cy="1548995"/>
          </a:xfrm>
          <a:custGeom>
            <a:avLst/>
            <a:gdLst>
              <a:gd name="connsiteX0" fmla="*/ 0 w 2133600"/>
              <a:gd name="connsiteY0" fmla="*/ 0 h 1548995"/>
              <a:gd name="connsiteX1" fmla="*/ 2133600 w 2133600"/>
              <a:gd name="connsiteY1" fmla="*/ 0 h 1548995"/>
              <a:gd name="connsiteX2" fmla="*/ 2133600 w 2133600"/>
              <a:gd name="connsiteY2" fmla="*/ 1548995 h 1548995"/>
              <a:gd name="connsiteX3" fmla="*/ 0 w 2133600"/>
              <a:gd name="connsiteY3" fmla="*/ 1548995 h 154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1548995">
                <a:moveTo>
                  <a:pt x="0" y="0"/>
                </a:moveTo>
                <a:lnTo>
                  <a:pt x="2133600" y="0"/>
                </a:lnTo>
                <a:lnTo>
                  <a:pt x="2133600" y="1548995"/>
                </a:lnTo>
                <a:lnTo>
                  <a:pt x="0" y="1548995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81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63823" y="466391"/>
            <a:ext cx="5579505" cy="2952707"/>
          </a:xfrm>
          <a:custGeom>
            <a:avLst/>
            <a:gdLst>
              <a:gd name="connsiteX0" fmla="*/ 0 w 5579505"/>
              <a:gd name="connsiteY0" fmla="*/ 0 h 2952707"/>
              <a:gd name="connsiteX1" fmla="*/ 5579505 w 5579505"/>
              <a:gd name="connsiteY1" fmla="*/ 0 h 2952707"/>
              <a:gd name="connsiteX2" fmla="*/ 5579505 w 5579505"/>
              <a:gd name="connsiteY2" fmla="*/ 2952707 h 2952707"/>
              <a:gd name="connsiteX3" fmla="*/ 0 w 5579505"/>
              <a:gd name="connsiteY3" fmla="*/ 2952707 h 295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9505" h="2952707">
                <a:moveTo>
                  <a:pt x="0" y="0"/>
                </a:moveTo>
                <a:lnTo>
                  <a:pt x="5579505" y="0"/>
                </a:lnTo>
                <a:lnTo>
                  <a:pt x="5579505" y="2952707"/>
                </a:lnTo>
                <a:lnTo>
                  <a:pt x="0" y="2952707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6888122" y="466391"/>
            <a:ext cx="4287878" cy="5718510"/>
          </a:xfrm>
          <a:custGeom>
            <a:avLst/>
            <a:gdLst>
              <a:gd name="connsiteX0" fmla="*/ 0 w 4287878"/>
              <a:gd name="connsiteY0" fmla="*/ 0 h 5718510"/>
              <a:gd name="connsiteX1" fmla="*/ 4287878 w 4287878"/>
              <a:gd name="connsiteY1" fmla="*/ 0 h 5718510"/>
              <a:gd name="connsiteX2" fmla="*/ 4287878 w 4287878"/>
              <a:gd name="connsiteY2" fmla="*/ 5718510 h 5718510"/>
              <a:gd name="connsiteX3" fmla="*/ 0 w 4287878"/>
              <a:gd name="connsiteY3" fmla="*/ 5718510 h 571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7878" h="5718510">
                <a:moveTo>
                  <a:pt x="0" y="0"/>
                </a:moveTo>
                <a:lnTo>
                  <a:pt x="4287878" y="0"/>
                </a:lnTo>
                <a:lnTo>
                  <a:pt x="4287878" y="5718510"/>
                </a:lnTo>
                <a:lnTo>
                  <a:pt x="0" y="5718510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1930401" y="3771901"/>
            <a:ext cx="4712927" cy="2413001"/>
          </a:xfrm>
          <a:custGeom>
            <a:avLst/>
            <a:gdLst>
              <a:gd name="connsiteX0" fmla="*/ 0 w 4712927"/>
              <a:gd name="connsiteY0" fmla="*/ 0 h 2413001"/>
              <a:gd name="connsiteX1" fmla="*/ 4712927 w 4712927"/>
              <a:gd name="connsiteY1" fmla="*/ 0 h 2413001"/>
              <a:gd name="connsiteX2" fmla="*/ 4712927 w 4712927"/>
              <a:gd name="connsiteY2" fmla="*/ 2413001 h 2413001"/>
              <a:gd name="connsiteX3" fmla="*/ 0 w 4712927"/>
              <a:gd name="connsiteY3" fmla="*/ 2413001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2927" h="2413001">
                <a:moveTo>
                  <a:pt x="0" y="0"/>
                </a:moveTo>
                <a:lnTo>
                  <a:pt x="4712927" y="0"/>
                </a:lnTo>
                <a:lnTo>
                  <a:pt x="4712927" y="2413001"/>
                </a:lnTo>
                <a:lnTo>
                  <a:pt x="0" y="2413001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52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780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80788" y="690693"/>
            <a:ext cx="11215912" cy="5067902"/>
          </a:xfrm>
          <a:custGeom>
            <a:avLst/>
            <a:gdLst>
              <a:gd name="connsiteX0" fmla="*/ 0 w 11215912"/>
              <a:gd name="connsiteY0" fmla="*/ 0 h 5067902"/>
              <a:gd name="connsiteX1" fmla="*/ 11215912 w 11215912"/>
              <a:gd name="connsiteY1" fmla="*/ 0 h 5067902"/>
              <a:gd name="connsiteX2" fmla="*/ 11215912 w 11215912"/>
              <a:gd name="connsiteY2" fmla="*/ 5067902 h 5067902"/>
              <a:gd name="connsiteX3" fmla="*/ 0 w 11215912"/>
              <a:gd name="connsiteY3" fmla="*/ 5067902 h 506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5912" h="5067902">
                <a:moveTo>
                  <a:pt x="0" y="0"/>
                </a:moveTo>
                <a:lnTo>
                  <a:pt x="11215912" y="0"/>
                </a:lnTo>
                <a:lnTo>
                  <a:pt x="11215912" y="5067902"/>
                </a:lnTo>
                <a:lnTo>
                  <a:pt x="0" y="5067902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69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543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5" y="65306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83384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18910" y="365145"/>
            <a:ext cx="3435350" cy="1854667"/>
          </a:xfrm>
          <a:custGeom>
            <a:avLst/>
            <a:gdLst>
              <a:gd name="connsiteX0" fmla="*/ 0 w 3435350"/>
              <a:gd name="connsiteY0" fmla="*/ 0 h 1854667"/>
              <a:gd name="connsiteX1" fmla="*/ 3435350 w 3435350"/>
              <a:gd name="connsiteY1" fmla="*/ 0 h 1854667"/>
              <a:gd name="connsiteX2" fmla="*/ 3435350 w 3435350"/>
              <a:gd name="connsiteY2" fmla="*/ 1854667 h 1854667"/>
              <a:gd name="connsiteX3" fmla="*/ 0 w 3435350"/>
              <a:gd name="connsiteY3" fmla="*/ 1854667 h 18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350" h="1854667">
                <a:moveTo>
                  <a:pt x="0" y="0"/>
                </a:moveTo>
                <a:lnTo>
                  <a:pt x="3435350" y="0"/>
                </a:lnTo>
                <a:lnTo>
                  <a:pt x="3435350" y="1854667"/>
                </a:lnTo>
                <a:lnTo>
                  <a:pt x="0" y="1854667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08500" y="365145"/>
            <a:ext cx="3435350" cy="1854667"/>
          </a:xfrm>
          <a:custGeom>
            <a:avLst/>
            <a:gdLst>
              <a:gd name="connsiteX0" fmla="*/ 0 w 3435350"/>
              <a:gd name="connsiteY0" fmla="*/ 0 h 1854667"/>
              <a:gd name="connsiteX1" fmla="*/ 3435350 w 3435350"/>
              <a:gd name="connsiteY1" fmla="*/ 0 h 1854667"/>
              <a:gd name="connsiteX2" fmla="*/ 3435350 w 3435350"/>
              <a:gd name="connsiteY2" fmla="*/ 1854667 h 1854667"/>
              <a:gd name="connsiteX3" fmla="*/ 0 w 3435350"/>
              <a:gd name="connsiteY3" fmla="*/ 1854667 h 18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350" h="1854667">
                <a:moveTo>
                  <a:pt x="0" y="0"/>
                </a:moveTo>
                <a:lnTo>
                  <a:pt x="3435350" y="0"/>
                </a:lnTo>
                <a:lnTo>
                  <a:pt x="3435350" y="1854667"/>
                </a:lnTo>
                <a:lnTo>
                  <a:pt x="0" y="1854667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3162300" y="2597440"/>
            <a:ext cx="7137400" cy="3891346"/>
          </a:xfrm>
          <a:custGeom>
            <a:avLst/>
            <a:gdLst>
              <a:gd name="connsiteX0" fmla="*/ 0 w 7505700"/>
              <a:gd name="connsiteY0" fmla="*/ 0 h 4092145"/>
              <a:gd name="connsiteX1" fmla="*/ 7505700 w 7505700"/>
              <a:gd name="connsiteY1" fmla="*/ 0 h 4092145"/>
              <a:gd name="connsiteX2" fmla="*/ 7505700 w 7505700"/>
              <a:gd name="connsiteY2" fmla="*/ 4092145 h 4092145"/>
              <a:gd name="connsiteX3" fmla="*/ 0 w 7505700"/>
              <a:gd name="connsiteY3" fmla="*/ 4092145 h 409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5700" h="4092145">
                <a:moveTo>
                  <a:pt x="0" y="0"/>
                </a:moveTo>
                <a:lnTo>
                  <a:pt x="7505700" y="0"/>
                </a:lnTo>
                <a:lnTo>
                  <a:pt x="7505700" y="4092145"/>
                </a:lnTo>
                <a:lnTo>
                  <a:pt x="0" y="4092145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93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06400" y="622300"/>
            <a:ext cx="11353800" cy="5537200"/>
          </a:xfrm>
          <a:custGeom>
            <a:avLst/>
            <a:gdLst>
              <a:gd name="connsiteX0" fmla="*/ 1 w 11353800"/>
              <a:gd name="connsiteY0" fmla="*/ 4540250 h 5537200"/>
              <a:gd name="connsiteX1" fmla="*/ 7531100 w 11353800"/>
              <a:gd name="connsiteY1" fmla="*/ 4540250 h 5537200"/>
              <a:gd name="connsiteX2" fmla="*/ 7531100 w 11353800"/>
              <a:gd name="connsiteY2" fmla="*/ 5537200 h 5537200"/>
              <a:gd name="connsiteX3" fmla="*/ 1 w 11353800"/>
              <a:gd name="connsiteY3" fmla="*/ 5537200 h 5537200"/>
              <a:gd name="connsiteX4" fmla="*/ 0 w 11353800"/>
              <a:gd name="connsiteY4" fmla="*/ 3429000 h 5537200"/>
              <a:gd name="connsiteX5" fmla="*/ 3708400 w 11353800"/>
              <a:gd name="connsiteY5" fmla="*/ 3429000 h 5537200"/>
              <a:gd name="connsiteX6" fmla="*/ 3708400 w 11353800"/>
              <a:gd name="connsiteY6" fmla="*/ 4425950 h 5537200"/>
              <a:gd name="connsiteX7" fmla="*/ 0 w 11353800"/>
              <a:gd name="connsiteY7" fmla="*/ 4425950 h 5537200"/>
              <a:gd name="connsiteX8" fmla="*/ 7645400 w 11353800"/>
              <a:gd name="connsiteY8" fmla="*/ 2222500 h 5537200"/>
              <a:gd name="connsiteX9" fmla="*/ 11353800 w 11353800"/>
              <a:gd name="connsiteY9" fmla="*/ 2222500 h 5537200"/>
              <a:gd name="connsiteX10" fmla="*/ 11353800 w 11353800"/>
              <a:gd name="connsiteY10" fmla="*/ 5537200 h 5537200"/>
              <a:gd name="connsiteX11" fmla="*/ 7645400 w 11353800"/>
              <a:gd name="connsiteY11" fmla="*/ 5537200 h 5537200"/>
              <a:gd name="connsiteX12" fmla="*/ 3822700 w 11353800"/>
              <a:gd name="connsiteY12" fmla="*/ 1111251 h 5537200"/>
              <a:gd name="connsiteX13" fmla="*/ 7531100 w 11353800"/>
              <a:gd name="connsiteY13" fmla="*/ 1111251 h 5537200"/>
              <a:gd name="connsiteX14" fmla="*/ 7531100 w 11353800"/>
              <a:gd name="connsiteY14" fmla="*/ 4425950 h 5537200"/>
              <a:gd name="connsiteX15" fmla="*/ 3822700 w 11353800"/>
              <a:gd name="connsiteY15" fmla="*/ 4425950 h 5537200"/>
              <a:gd name="connsiteX16" fmla="*/ 7645400 w 11353800"/>
              <a:gd name="connsiteY16" fmla="*/ 1111250 h 5537200"/>
              <a:gd name="connsiteX17" fmla="*/ 11353800 w 11353800"/>
              <a:gd name="connsiteY17" fmla="*/ 1111250 h 5537200"/>
              <a:gd name="connsiteX18" fmla="*/ 11353800 w 11353800"/>
              <a:gd name="connsiteY18" fmla="*/ 2108200 h 5537200"/>
              <a:gd name="connsiteX19" fmla="*/ 7645400 w 11353800"/>
              <a:gd name="connsiteY19" fmla="*/ 2108200 h 5537200"/>
              <a:gd name="connsiteX20" fmla="*/ 3822700 w 11353800"/>
              <a:gd name="connsiteY20" fmla="*/ 0 h 5537200"/>
              <a:gd name="connsiteX21" fmla="*/ 11353800 w 11353800"/>
              <a:gd name="connsiteY21" fmla="*/ 0 h 5537200"/>
              <a:gd name="connsiteX22" fmla="*/ 11353800 w 11353800"/>
              <a:gd name="connsiteY22" fmla="*/ 996950 h 5537200"/>
              <a:gd name="connsiteX23" fmla="*/ 3822700 w 11353800"/>
              <a:gd name="connsiteY23" fmla="*/ 996950 h 5537200"/>
              <a:gd name="connsiteX24" fmla="*/ 1 w 11353800"/>
              <a:gd name="connsiteY24" fmla="*/ 0 h 5537200"/>
              <a:gd name="connsiteX25" fmla="*/ 3708401 w 11353800"/>
              <a:gd name="connsiteY25" fmla="*/ 0 h 5537200"/>
              <a:gd name="connsiteX26" fmla="*/ 3708401 w 11353800"/>
              <a:gd name="connsiteY26" fmla="*/ 3314700 h 5537200"/>
              <a:gd name="connsiteX27" fmla="*/ 1 w 11353800"/>
              <a:gd name="connsiteY27" fmla="*/ 33147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53800" h="5537200">
                <a:moveTo>
                  <a:pt x="1" y="4540250"/>
                </a:moveTo>
                <a:lnTo>
                  <a:pt x="7531100" y="4540250"/>
                </a:lnTo>
                <a:lnTo>
                  <a:pt x="7531100" y="5537200"/>
                </a:lnTo>
                <a:lnTo>
                  <a:pt x="1" y="5537200"/>
                </a:lnTo>
                <a:close/>
                <a:moveTo>
                  <a:pt x="0" y="3429000"/>
                </a:moveTo>
                <a:lnTo>
                  <a:pt x="3708400" y="3429000"/>
                </a:lnTo>
                <a:lnTo>
                  <a:pt x="3708400" y="4425950"/>
                </a:lnTo>
                <a:lnTo>
                  <a:pt x="0" y="4425950"/>
                </a:lnTo>
                <a:close/>
                <a:moveTo>
                  <a:pt x="7645400" y="2222500"/>
                </a:moveTo>
                <a:lnTo>
                  <a:pt x="11353800" y="2222500"/>
                </a:lnTo>
                <a:lnTo>
                  <a:pt x="11353800" y="5537200"/>
                </a:lnTo>
                <a:lnTo>
                  <a:pt x="7645400" y="5537200"/>
                </a:lnTo>
                <a:close/>
                <a:moveTo>
                  <a:pt x="3822700" y="1111251"/>
                </a:moveTo>
                <a:lnTo>
                  <a:pt x="7531100" y="1111251"/>
                </a:lnTo>
                <a:lnTo>
                  <a:pt x="7531100" y="4425950"/>
                </a:lnTo>
                <a:lnTo>
                  <a:pt x="3822700" y="4425950"/>
                </a:lnTo>
                <a:close/>
                <a:moveTo>
                  <a:pt x="7645400" y="1111250"/>
                </a:moveTo>
                <a:lnTo>
                  <a:pt x="11353800" y="1111250"/>
                </a:lnTo>
                <a:lnTo>
                  <a:pt x="11353800" y="2108200"/>
                </a:lnTo>
                <a:lnTo>
                  <a:pt x="7645400" y="2108200"/>
                </a:lnTo>
                <a:close/>
                <a:moveTo>
                  <a:pt x="3822700" y="0"/>
                </a:moveTo>
                <a:lnTo>
                  <a:pt x="11353800" y="0"/>
                </a:lnTo>
                <a:lnTo>
                  <a:pt x="11353800" y="996950"/>
                </a:lnTo>
                <a:lnTo>
                  <a:pt x="3822700" y="996950"/>
                </a:lnTo>
                <a:close/>
                <a:moveTo>
                  <a:pt x="1" y="0"/>
                </a:moveTo>
                <a:lnTo>
                  <a:pt x="3708401" y="0"/>
                </a:lnTo>
                <a:lnTo>
                  <a:pt x="3708401" y="3314700"/>
                </a:lnTo>
                <a:lnTo>
                  <a:pt x="1" y="3314700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68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0"/>
          </p:nvPr>
        </p:nvSpPr>
        <p:spPr>
          <a:xfrm>
            <a:off x="933450" y="266700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1"/>
          </p:nvPr>
        </p:nvSpPr>
        <p:spPr>
          <a:xfrm>
            <a:off x="4673502" y="266700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413555" y="266700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3"/>
          </p:nvPr>
        </p:nvSpPr>
        <p:spPr>
          <a:xfrm>
            <a:off x="8413555" y="2392758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4"/>
          </p:nvPr>
        </p:nvSpPr>
        <p:spPr>
          <a:xfrm>
            <a:off x="8413555" y="4518816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5"/>
          </p:nvPr>
        </p:nvSpPr>
        <p:spPr>
          <a:xfrm>
            <a:off x="4673502" y="2392758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9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5801" y="524802"/>
            <a:ext cx="3500368" cy="5787097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546601" y="524803"/>
            <a:ext cx="3276599" cy="3202070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8083520" y="524803"/>
            <a:ext cx="3276599" cy="3202070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546601" y="4000500"/>
            <a:ext cx="6813518" cy="2311398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01" y="1871002"/>
            <a:ext cx="3635829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102" y="667658"/>
            <a:ext cx="6032499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000" y="3657604"/>
            <a:ext cx="4927600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57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11200" y="1021010"/>
            <a:ext cx="6809006" cy="4708505"/>
          </a:xfrm>
          <a:custGeom>
            <a:avLst/>
            <a:gdLst>
              <a:gd name="connsiteX0" fmla="*/ 0 w 6809006"/>
              <a:gd name="connsiteY0" fmla="*/ 0 h 4708505"/>
              <a:gd name="connsiteX1" fmla="*/ 6809006 w 6809006"/>
              <a:gd name="connsiteY1" fmla="*/ 0 h 4708505"/>
              <a:gd name="connsiteX2" fmla="*/ 6809006 w 6809006"/>
              <a:gd name="connsiteY2" fmla="*/ 4708505 h 4708505"/>
              <a:gd name="connsiteX3" fmla="*/ 0 w 6809006"/>
              <a:gd name="connsiteY3" fmla="*/ 4708505 h 47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006" h="4708505">
                <a:moveTo>
                  <a:pt x="0" y="0"/>
                </a:moveTo>
                <a:lnTo>
                  <a:pt x="6809006" y="0"/>
                </a:lnTo>
                <a:lnTo>
                  <a:pt x="6809006" y="4708505"/>
                </a:lnTo>
                <a:lnTo>
                  <a:pt x="0" y="470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619608" y="1021010"/>
            <a:ext cx="3810393" cy="4708505"/>
          </a:xfrm>
          <a:custGeom>
            <a:avLst/>
            <a:gdLst>
              <a:gd name="connsiteX0" fmla="*/ 0 w 3810393"/>
              <a:gd name="connsiteY0" fmla="*/ 0 h 4708505"/>
              <a:gd name="connsiteX1" fmla="*/ 3810393 w 3810393"/>
              <a:gd name="connsiteY1" fmla="*/ 0 h 4708505"/>
              <a:gd name="connsiteX2" fmla="*/ 3810393 w 3810393"/>
              <a:gd name="connsiteY2" fmla="*/ 4708505 h 4708505"/>
              <a:gd name="connsiteX3" fmla="*/ 0 w 3810393"/>
              <a:gd name="connsiteY3" fmla="*/ 4708505 h 47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393" h="4708505">
                <a:moveTo>
                  <a:pt x="0" y="0"/>
                </a:moveTo>
                <a:lnTo>
                  <a:pt x="3810393" y="0"/>
                </a:lnTo>
                <a:lnTo>
                  <a:pt x="3810393" y="4708505"/>
                </a:lnTo>
                <a:lnTo>
                  <a:pt x="0" y="470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60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62000" y="685802"/>
            <a:ext cx="6172200" cy="2649881"/>
          </a:xfrm>
          <a:custGeom>
            <a:avLst/>
            <a:gdLst>
              <a:gd name="connsiteX0" fmla="*/ 0 w 6172200"/>
              <a:gd name="connsiteY0" fmla="*/ 0 h 2649881"/>
              <a:gd name="connsiteX1" fmla="*/ 6172200 w 6172200"/>
              <a:gd name="connsiteY1" fmla="*/ 0 h 2649881"/>
              <a:gd name="connsiteX2" fmla="*/ 6172200 w 6172200"/>
              <a:gd name="connsiteY2" fmla="*/ 2649881 h 2649881"/>
              <a:gd name="connsiteX3" fmla="*/ 0 w 6172200"/>
              <a:gd name="connsiteY3" fmla="*/ 2649881 h 26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2200" h="2649881">
                <a:moveTo>
                  <a:pt x="0" y="0"/>
                </a:moveTo>
                <a:lnTo>
                  <a:pt x="6172200" y="0"/>
                </a:lnTo>
                <a:lnTo>
                  <a:pt x="6172200" y="2649881"/>
                </a:lnTo>
                <a:lnTo>
                  <a:pt x="0" y="264988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62000" y="3560421"/>
            <a:ext cx="6172200" cy="2649881"/>
          </a:xfrm>
          <a:custGeom>
            <a:avLst/>
            <a:gdLst>
              <a:gd name="connsiteX0" fmla="*/ 0 w 6172200"/>
              <a:gd name="connsiteY0" fmla="*/ 0 h 2649881"/>
              <a:gd name="connsiteX1" fmla="*/ 6172200 w 6172200"/>
              <a:gd name="connsiteY1" fmla="*/ 0 h 2649881"/>
              <a:gd name="connsiteX2" fmla="*/ 6172200 w 6172200"/>
              <a:gd name="connsiteY2" fmla="*/ 2649881 h 2649881"/>
              <a:gd name="connsiteX3" fmla="*/ 0 w 6172200"/>
              <a:gd name="connsiteY3" fmla="*/ 2649881 h 26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2200" h="2649881">
                <a:moveTo>
                  <a:pt x="0" y="0"/>
                </a:moveTo>
                <a:lnTo>
                  <a:pt x="6172200" y="0"/>
                </a:lnTo>
                <a:lnTo>
                  <a:pt x="6172200" y="2649881"/>
                </a:lnTo>
                <a:lnTo>
                  <a:pt x="0" y="264988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6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8752607" y="4890274"/>
            <a:ext cx="2768949" cy="1281926"/>
          </a:xfrm>
          <a:custGeom>
            <a:avLst/>
            <a:gdLst>
              <a:gd name="connsiteX0" fmla="*/ 0 w 2768949"/>
              <a:gd name="connsiteY0" fmla="*/ 0 h 1281926"/>
              <a:gd name="connsiteX1" fmla="*/ 2768949 w 2768949"/>
              <a:gd name="connsiteY1" fmla="*/ 0 h 1281926"/>
              <a:gd name="connsiteX2" fmla="*/ 2768949 w 2768949"/>
              <a:gd name="connsiteY2" fmla="*/ 1281926 h 1281926"/>
              <a:gd name="connsiteX3" fmla="*/ 0 w 2768949"/>
              <a:gd name="connsiteY3" fmla="*/ 1281926 h 12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949" h="1281926">
                <a:moveTo>
                  <a:pt x="0" y="0"/>
                </a:moveTo>
                <a:lnTo>
                  <a:pt x="2768949" y="0"/>
                </a:lnTo>
                <a:lnTo>
                  <a:pt x="2768949" y="1281926"/>
                </a:lnTo>
                <a:lnTo>
                  <a:pt x="0" y="1281926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34921" y="711202"/>
            <a:ext cx="7718360" cy="2377141"/>
          </a:xfrm>
          <a:custGeom>
            <a:avLst/>
            <a:gdLst>
              <a:gd name="connsiteX0" fmla="*/ 0 w 7718360"/>
              <a:gd name="connsiteY0" fmla="*/ 0 h 2377141"/>
              <a:gd name="connsiteX1" fmla="*/ 7718360 w 7718360"/>
              <a:gd name="connsiteY1" fmla="*/ 0 h 2377141"/>
              <a:gd name="connsiteX2" fmla="*/ 7718360 w 7718360"/>
              <a:gd name="connsiteY2" fmla="*/ 2377141 h 2377141"/>
              <a:gd name="connsiteX3" fmla="*/ 0 w 7718360"/>
              <a:gd name="connsiteY3" fmla="*/ 2377141 h 237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8360" h="2377141">
                <a:moveTo>
                  <a:pt x="0" y="0"/>
                </a:moveTo>
                <a:lnTo>
                  <a:pt x="7718360" y="0"/>
                </a:lnTo>
                <a:lnTo>
                  <a:pt x="7718360" y="2377141"/>
                </a:lnTo>
                <a:lnTo>
                  <a:pt x="0" y="2377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734921" y="3260673"/>
            <a:ext cx="3292597" cy="2011621"/>
          </a:xfrm>
          <a:custGeom>
            <a:avLst/>
            <a:gdLst>
              <a:gd name="connsiteX0" fmla="*/ 0 w 3292597"/>
              <a:gd name="connsiteY0" fmla="*/ 0 h 2011621"/>
              <a:gd name="connsiteX1" fmla="*/ 3292597 w 3292597"/>
              <a:gd name="connsiteY1" fmla="*/ 0 h 2011621"/>
              <a:gd name="connsiteX2" fmla="*/ 3292597 w 3292597"/>
              <a:gd name="connsiteY2" fmla="*/ 2011621 h 2011621"/>
              <a:gd name="connsiteX3" fmla="*/ 0 w 3292597"/>
              <a:gd name="connsiteY3" fmla="*/ 2011621 h 201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597" h="2011621">
                <a:moveTo>
                  <a:pt x="0" y="0"/>
                </a:moveTo>
                <a:lnTo>
                  <a:pt x="3292597" y="0"/>
                </a:lnTo>
                <a:lnTo>
                  <a:pt x="3292597" y="2011621"/>
                </a:lnTo>
                <a:lnTo>
                  <a:pt x="0" y="201162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433747" y="3260673"/>
            <a:ext cx="4019534" cy="2011621"/>
          </a:xfrm>
          <a:custGeom>
            <a:avLst/>
            <a:gdLst>
              <a:gd name="connsiteX0" fmla="*/ 0 w 4019534"/>
              <a:gd name="connsiteY0" fmla="*/ 0 h 2011621"/>
              <a:gd name="connsiteX1" fmla="*/ 4019534 w 4019534"/>
              <a:gd name="connsiteY1" fmla="*/ 0 h 2011621"/>
              <a:gd name="connsiteX2" fmla="*/ 4019534 w 4019534"/>
              <a:gd name="connsiteY2" fmla="*/ 2011621 h 2011621"/>
              <a:gd name="connsiteX3" fmla="*/ 0 w 4019534"/>
              <a:gd name="connsiteY3" fmla="*/ 2011621 h 201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34" h="2011621">
                <a:moveTo>
                  <a:pt x="0" y="0"/>
                </a:moveTo>
                <a:lnTo>
                  <a:pt x="4019534" y="0"/>
                </a:lnTo>
                <a:lnTo>
                  <a:pt x="4019534" y="2011621"/>
                </a:lnTo>
                <a:lnTo>
                  <a:pt x="0" y="201162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752607" y="3260673"/>
            <a:ext cx="2768949" cy="1465969"/>
          </a:xfrm>
          <a:custGeom>
            <a:avLst/>
            <a:gdLst>
              <a:gd name="connsiteX0" fmla="*/ 0 w 2768949"/>
              <a:gd name="connsiteY0" fmla="*/ 0 h 1465969"/>
              <a:gd name="connsiteX1" fmla="*/ 2768949 w 2768949"/>
              <a:gd name="connsiteY1" fmla="*/ 0 h 1465969"/>
              <a:gd name="connsiteX2" fmla="*/ 2768949 w 2768949"/>
              <a:gd name="connsiteY2" fmla="*/ 1465969 h 1465969"/>
              <a:gd name="connsiteX3" fmla="*/ 0 w 2768949"/>
              <a:gd name="connsiteY3" fmla="*/ 1465969 h 146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949" h="1465969">
                <a:moveTo>
                  <a:pt x="0" y="0"/>
                </a:moveTo>
                <a:lnTo>
                  <a:pt x="2768949" y="0"/>
                </a:lnTo>
                <a:lnTo>
                  <a:pt x="2768949" y="1465969"/>
                </a:lnTo>
                <a:lnTo>
                  <a:pt x="0" y="1465969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59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4" r:id="rId3"/>
    <p:sldLayoutId id="2147483673" r:id="rId4"/>
    <p:sldLayoutId id="2147483672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71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9" r:id="rId18"/>
    <p:sldLayoutId id="2147483658" r:id="rId19"/>
    <p:sldLayoutId id="2147483656" r:id="rId20"/>
    <p:sldLayoutId id="2147483675" r:id="rId21"/>
    <p:sldLayoutId id="2147483676" r:id="rId22"/>
    <p:sldLayoutId id="214748365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0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28.xml"/><Relationship Id="rId7" Type="http://schemas.openxmlformats.org/officeDocument/2006/relationships/image" Target="../media/image5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12.jpe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33.xml"/><Relationship Id="rId7" Type="http://schemas.openxmlformats.org/officeDocument/2006/relationships/image" Target="../media/image30.jp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9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4.xml"/><Relationship Id="rId6" Type="http://schemas.openxmlformats.org/officeDocument/2006/relationships/image" Target="../media/image12.jpe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tags" Target="../tags/tag37.xml"/><Relationship Id="rId7" Type="http://schemas.openxmlformats.org/officeDocument/2006/relationships/image" Target="../media/image3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5.jp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40.xml"/><Relationship Id="rId7" Type="http://schemas.openxmlformats.org/officeDocument/2006/relationships/image" Target="../media/image25.jp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7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47.xml"/><Relationship Id="rId7" Type="http://schemas.openxmlformats.org/officeDocument/2006/relationships/image" Target="../media/image3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8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6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jpe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8.jp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Img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23" b="-173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0125" y="2991474"/>
            <a:ext cx="6759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Beautiful youth</a:t>
            </a:r>
            <a:endParaRPr lang="en-US" altLang="zh-CN" sz="4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Travel album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PPT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75160" y="4524375"/>
            <a:ext cx="4171950" cy="342900"/>
            <a:chOff x="1175160" y="4524375"/>
            <a:chExt cx="4171950" cy="342900"/>
          </a:xfrm>
        </p:grpSpPr>
        <p:sp>
          <p:nvSpPr>
            <p:cNvPr id="4" name="矩形 3"/>
            <p:cNvSpPr/>
            <p:nvPr/>
          </p:nvSpPr>
          <p:spPr>
            <a:xfrm>
              <a:off x="1175160" y="4524375"/>
              <a:ext cx="4171950" cy="342900"/>
            </a:xfrm>
            <a:prstGeom prst="rect">
              <a:avLst/>
            </a:prstGeom>
            <a:solidFill>
              <a:srgbClr val="CD4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45420" y="4526518"/>
              <a:ext cx="39171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/>
                  </a:solidFill>
                </a:rPr>
                <a:t>https://www.freeppt7.com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064526" y="2425700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panose="030303020407070D0804" pitchFamily="66" charset="0"/>
                <a:cs typeface="Arial" panose="020B0604020202020204" pitchFamily="34" charset="0"/>
              </a:rPr>
              <a:t>Some things do not do now, will not do a lifetime.</a:t>
            </a:r>
          </a:p>
        </p:txBody>
      </p:sp>
    </p:spTree>
    <p:extLst>
      <p:ext uri="{BB962C8B-B14F-4D97-AF65-F5344CB8AC3E}">
        <p14:creationId xmlns:p14="http://schemas.microsoft.com/office/powerpoint/2010/main" val="9884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489046" y="951595"/>
            <a:ext cx="2409370" cy="648671"/>
          </a:xfrm>
          <a:prstGeom prst="rect">
            <a:avLst/>
          </a:prstGeom>
        </p:spPr>
        <p:txBody>
          <a:bodyPr wrap="square" lIns="108000" tIns="0" rIns="108000" bIns="0" anchor="ctr" anchorCtr="0">
            <a:normAutofit/>
          </a:bodyPr>
          <a:lstStyle/>
          <a:p>
            <a:pPr algn="dist"/>
            <a:r>
              <a:rPr lang="en-US" altLang="zh-CN" sz="4000" b="1" spc="300" dirty="0"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4000" b="1" spc="300" dirty="0"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 rot="5400000">
            <a:off x="8745323" y="2565856"/>
            <a:ext cx="1867784" cy="416379"/>
          </a:xfrm>
          <a:prstGeom prst="rect">
            <a:avLst/>
          </a:prstGeom>
          <a:ln w="3175">
            <a:noFill/>
            <a:prstDash val="sysDash"/>
          </a:ln>
        </p:spPr>
        <p:txBody>
          <a:bodyPr wrap="square" lIns="144000" tIns="0" rIns="144000" bIns="0" anchor="ctr" anchorCtr="0">
            <a:noAutofit/>
          </a:bodyPr>
          <a:lstStyle/>
          <a:p>
            <a:pPr algn="dist"/>
            <a:r>
              <a:rPr lang="da-DK" altLang="zh-CN" sz="105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July 10, 2030</a:t>
            </a:r>
            <a:endParaRPr lang="en-US" altLang="zh-CN" sz="1050" dirty="0">
              <a:latin typeface="幼圆" panose="02010509060101010101" pitchFamily="49" charset="-122"/>
              <a:ea typeface="幼圆" panose="02010509060101010101" pitchFamily="49" charset="-122"/>
              <a:cs typeface="Mongolian Baiti" panose="03000500000000000000" pitchFamily="66" charset="0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2" b="19182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r="995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15602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49300" y="1093540"/>
            <a:ext cx="2487422" cy="578373"/>
          </a:xfrm>
          <a:prstGeom prst="rect">
            <a:avLst/>
          </a:prstGeom>
        </p:spPr>
        <p:txBody>
          <a:bodyPr wrap="square" lIns="108000" tIns="0" rIns="108000" bIns="0" anchor="ctr" anchorCtr="0">
            <a:noAutofit/>
          </a:bodyPr>
          <a:lstStyle/>
          <a:p>
            <a:pPr algn="dist"/>
            <a:r>
              <a:rPr lang="en-US" altLang="zh-CN" sz="4000" b="1" spc="300" dirty="0"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4000" b="1" spc="300" dirty="0"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 rot="5400000">
            <a:off x="29170" y="3267670"/>
            <a:ext cx="3876882" cy="1551178"/>
          </a:xfrm>
          <a:prstGeom prst="rect">
            <a:avLst/>
          </a:prstGeom>
          <a:ln w="3175">
            <a:noFill/>
            <a:prstDash val="sysDash"/>
          </a:ln>
        </p:spPr>
        <p:txBody>
          <a:bodyPr wrap="square" lIns="144000" tIns="0" rIns="144000" bIns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Life is a wonderful journey, it's on the back of the train. With the new and old people together to experience it! Perhaps this is a person can not resist the fate, have you, have me, also have him.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r="67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64813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2" b="20192"/>
          <a:stretch>
            <a:fillRect/>
          </a:stretch>
        </p:blipFill>
        <p:spPr/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830616" y="5257793"/>
            <a:ext cx="2494643" cy="69992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dist"/>
            <a:r>
              <a:rPr lang="en-US" altLang="zh-CN" sz="4000" b="1" spc="300" dirty="0">
                <a:latin typeface="Aparajita" panose="020B0604020202020204" pitchFamily="34" charset="0"/>
                <a:ea typeface="华文仿宋" panose="020106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4000" b="1" spc="300" dirty="0">
              <a:latin typeface="Aparajita" panose="020B0604020202020204" pitchFamily="34" charset="0"/>
              <a:ea typeface="华文仿宋" panose="02010600040101010101" pitchFamily="2" charset="-122"/>
              <a:cs typeface="Aparajita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830616" y="5779916"/>
            <a:ext cx="2494643" cy="416379"/>
          </a:xfrm>
          <a:prstGeom prst="rect">
            <a:avLst/>
          </a:prstGeom>
          <a:ln w="3175">
            <a:solidFill>
              <a:srgbClr val="CDCDCD"/>
            </a:solidFill>
            <a:prstDash val="dash"/>
          </a:ln>
        </p:spPr>
        <p:txBody>
          <a:bodyPr wrap="square" lIns="144000" tIns="0" rIns="144000" bIns="0" anchor="ctr" anchorCtr="0">
            <a:normAutofit/>
          </a:bodyPr>
          <a:lstStyle/>
          <a:p>
            <a:pPr algn="ctr"/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July 10, 2030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11452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0286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7993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111581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b="8604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1" b="8671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7459"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8609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8609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/>
      </p:pic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933450" y="4693744"/>
            <a:ext cx="6705600" cy="1551178"/>
          </a:xfrm>
          <a:prstGeom prst="rect">
            <a:avLst/>
          </a:prstGeom>
          <a:ln w="3175">
            <a:noFill/>
            <a:prstDash val="sysDash"/>
          </a:ln>
        </p:spPr>
        <p:txBody>
          <a:bodyPr wrap="square" lIns="144000" tIns="0" rIns="144000" bIns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Life is a wonderful journey, it's on the back of the train. With the new and old people together to experience it! Perhaps this is a person can not resist the fate, have you, have me, also have him.</a:t>
            </a:r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1386116" y="3381375"/>
            <a:ext cx="2494643" cy="69992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dist"/>
            <a:r>
              <a:rPr lang="en-US" altLang="zh-CN" sz="4000" b="1" spc="300" dirty="0">
                <a:latin typeface="Aparajita" panose="020B0604020202020204" pitchFamily="34" charset="0"/>
                <a:ea typeface="华文仿宋" panose="020106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4000" b="1" spc="300" dirty="0">
              <a:latin typeface="Aparajita" panose="020B0604020202020204" pitchFamily="34" charset="0"/>
              <a:ea typeface="华文仿宋" panose="02010600040101010101" pitchFamily="2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5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r="4652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r="15924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r="6942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5" b="26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758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159001" y="1211171"/>
            <a:ext cx="2508251" cy="563476"/>
          </a:xfrm>
          <a:prstGeom prst="rect">
            <a:avLst/>
          </a:prstGeom>
        </p:spPr>
        <p:txBody>
          <a:bodyPr wrap="square" lIns="180000" tIns="0" rIns="180000" bIns="0" anchor="ctr" anchorCtr="0">
            <a:noAutofit/>
          </a:bodyPr>
          <a:lstStyle/>
          <a:p>
            <a:pPr algn="dist"/>
            <a:r>
              <a:rPr lang="en-US" altLang="zh-CN" sz="4000" b="1" spc="300" dirty="0">
                <a:latin typeface="Aparajita" panose="020B0604020202020204" pitchFamily="34" charset="0"/>
                <a:ea typeface="华文仿宋" panose="020106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4000" b="1" spc="300" dirty="0">
              <a:latin typeface="Aparajita" panose="020B0604020202020204" pitchFamily="34" charset="0"/>
              <a:ea typeface="华文仿宋" panose="02010600040101010101" pitchFamily="2" charset="-122"/>
              <a:cs typeface="Aparajita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2349133" y="1774647"/>
            <a:ext cx="2318118" cy="335208"/>
          </a:xfrm>
          <a:prstGeom prst="rect">
            <a:avLst/>
          </a:prstGeom>
          <a:ln w="3175">
            <a:noFill/>
            <a:prstDash val="sysDash"/>
          </a:ln>
        </p:spPr>
        <p:txBody>
          <a:bodyPr wrap="square" lIns="0" tIns="0" rIns="0" bIns="0" anchor="ctr" anchorCtr="0">
            <a:normAutofit/>
          </a:bodyPr>
          <a:lstStyle/>
          <a:p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July 10, 2030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3" b="24553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b="8781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9" b="8869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59021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6945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b="13315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r="6757"/>
          <a:stretch>
            <a:fillRect/>
          </a:stretch>
        </p:blipFill>
        <p:spPr/>
      </p:pic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5604782" y="820058"/>
            <a:ext cx="2697843" cy="563476"/>
          </a:xfrm>
          <a:prstGeom prst="rect">
            <a:avLst/>
          </a:prstGeom>
        </p:spPr>
        <p:txBody>
          <a:bodyPr wrap="square" lIns="180000" tIns="0" rIns="180000" bIns="0" anchor="b" anchorCtr="0">
            <a:noAutofit/>
          </a:bodyPr>
          <a:lstStyle/>
          <a:p>
            <a:pPr algn="dist"/>
            <a:r>
              <a:rPr lang="en-US" altLang="zh-CN" sz="36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3600" b="1" spc="300" dirty="0">
              <a:solidFill>
                <a:srgbClr val="000000"/>
              </a:solidFill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4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0445" y="711201"/>
            <a:ext cx="10851110" cy="5440542"/>
            <a:chOff x="2457452" y="711201"/>
            <a:chExt cx="6412067" cy="5440542"/>
          </a:xfrm>
        </p:grpSpPr>
        <p:sp>
          <p:nvSpPr>
            <p:cNvPr id="14" name="矩形 13"/>
            <p:cNvSpPr/>
            <p:nvPr>
              <p:custDataLst>
                <p:tags r:id="rId2"/>
              </p:custDataLst>
            </p:nvPr>
          </p:nvSpPr>
          <p:spPr>
            <a:xfrm>
              <a:off x="7233311" y="711201"/>
              <a:ext cx="1636208" cy="2377141"/>
            </a:xfrm>
            <a:prstGeom prst="rect">
              <a:avLst/>
            </a:prstGeom>
            <a:ln w="3175">
              <a:solidFill>
                <a:schemeClr val="tx1"/>
              </a:solidFill>
              <a:prstDash val="dash"/>
            </a:ln>
          </p:spPr>
          <p:txBody>
            <a:bodyPr vert="eaVert" wrap="square" lIns="144000" tIns="0" rIns="144000" bIns="0" anchor="ctr" anchorCtr="0">
              <a:normAutofit/>
            </a:bodyPr>
            <a:lstStyle/>
            <a:p>
              <a:pPr algn="ctr"/>
              <a:r>
                <a:rPr lang="en-US" altLang="zh-CN" sz="1400" dirty="0">
                  <a:latin typeface="幼圆" panose="02010509060101010101" pitchFamily="49" charset="-122"/>
                  <a:ea typeface="幼圆" panose="02010509060101010101" pitchFamily="49" charset="-122"/>
                  <a:cs typeface="Mongolian Baiti" panose="03000500000000000000" pitchFamily="66" charset="0"/>
                </a:rPr>
                <a:t>July 10, 2030</a:t>
              </a:r>
            </a:p>
          </p:txBody>
        </p:sp>
        <p:sp>
          <p:nvSpPr>
            <p:cNvPr id="15" name="矩形 14"/>
            <p:cNvSpPr/>
            <p:nvPr>
              <p:custDataLst>
                <p:tags r:id="rId3"/>
              </p:custDataLst>
            </p:nvPr>
          </p:nvSpPr>
          <p:spPr>
            <a:xfrm>
              <a:off x="2457452" y="5531237"/>
              <a:ext cx="4560883" cy="620506"/>
            </a:xfrm>
            <a:prstGeom prst="rect">
              <a:avLst/>
            </a:prstGeom>
          </p:spPr>
          <p:txBody>
            <a:bodyPr wrap="square" lIns="144000" tIns="0" rIns="144000" bIns="0" anchor="ctr" anchorCtr="0">
              <a:normAutofit/>
            </a:bodyPr>
            <a:lstStyle/>
            <a:p>
              <a:pPr algn="dist"/>
              <a:r>
                <a:rPr lang="en-US" altLang="zh-CN" sz="2000" b="1" spc="300" dirty="0">
                  <a:solidFill>
                    <a:srgbClr val="000000"/>
                  </a:solidFill>
                  <a:latin typeface="Aparajita" panose="020B0604020202020204" pitchFamily="34" charset="0"/>
                  <a:ea typeface="华文行楷" panose="02010800040101010101" pitchFamily="2" charset="-122"/>
                  <a:cs typeface="Aparajita" panose="020B0604020202020204" pitchFamily="34" charset="0"/>
                </a:rPr>
                <a:t>TRAVEL NOTES</a:t>
              </a:r>
              <a:endParaRPr lang="zh-CN" altLang="en-US" sz="20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endParaRPr>
            </a:p>
          </p:txBody>
        </p:sp>
      </p:grp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2" b="26242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" b="9311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1" b="21601"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0" b="15290"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b="10285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88409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460636" y="4114802"/>
            <a:ext cx="3816964" cy="619395"/>
            <a:chOff x="7460636" y="4114802"/>
            <a:chExt cx="3816964" cy="619395"/>
          </a:xfrm>
        </p:grpSpPr>
        <p:sp>
          <p:nvSpPr>
            <p:cNvPr id="10" name="任意多边形 9"/>
            <p:cNvSpPr/>
            <p:nvPr>
              <p:custDataLst>
                <p:tags r:id="rId3"/>
              </p:custDataLst>
            </p:nvPr>
          </p:nvSpPr>
          <p:spPr>
            <a:xfrm>
              <a:off x="7511436" y="4665915"/>
              <a:ext cx="3766164" cy="68282"/>
            </a:xfrm>
            <a:custGeom>
              <a:avLst/>
              <a:gdLst>
                <a:gd name="connsiteX0" fmla="*/ 0 w 3766164"/>
                <a:gd name="connsiteY0" fmla="*/ 34140 h 68282"/>
                <a:gd name="connsiteX1" fmla="*/ 1 w 3766164"/>
                <a:gd name="connsiteY1" fmla="*/ 34141 h 68282"/>
                <a:gd name="connsiteX2" fmla="*/ 0 w 3766164"/>
                <a:gd name="connsiteY2" fmla="*/ 34141 h 68282"/>
                <a:gd name="connsiteX3" fmla="*/ 34141 w 3766164"/>
                <a:gd name="connsiteY3" fmla="*/ 0 h 68282"/>
                <a:gd name="connsiteX4" fmla="*/ 127000 w 3766164"/>
                <a:gd name="connsiteY4" fmla="*/ 0 h 68282"/>
                <a:gd name="connsiteX5" fmla="*/ 3605024 w 3766164"/>
                <a:gd name="connsiteY5" fmla="*/ 0 h 68282"/>
                <a:gd name="connsiteX6" fmla="*/ 3766164 w 3766164"/>
                <a:gd name="connsiteY6" fmla="*/ 0 h 68282"/>
                <a:gd name="connsiteX7" fmla="*/ 3766164 w 3766164"/>
                <a:gd name="connsiteY7" fmla="*/ 68281 h 68282"/>
                <a:gd name="connsiteX8" fmla="*/ 3605025 w 3766164"/>
                <a:gd name="connsiteY8" fmla="*/ 68281 h 68282"/>
                <a:gd name="connsiteX9" fmla="*/ 3605023 w 3766164"/>
                <a:gd name="connsiteY9" fmla="*/ 68282 h 68282"/>
                <a:gd name="connsiteX10" fmla="*/ 34141 w 3766164"/>
                <a:gd name="connsiteY10" fmla="*/ 68281 h 68282"/>
                <a:gd name="connsiteX11" fmla="*/ 10000 w 3766164"/>
                <a:gd name="connsiteY11" fmla="*/ 58282 h 68282"/>
                <a:gd name="connsiteX12" fmla="*/ 1 w 3766164"/>
                <a:gd name="connsiteY12" fmla="*/ 34141 h 68282"/>
                <a:gd name="connsiteX13" fmla="*/ 10000 w 3766164"/>
                <a:gd name="connsiteY13" fmla="*/ 10000 h 68282"/>
                <a:gd name="connsiteX14" fmla="*/ 34141 w 3766164"/>
                <a:gd name="connsiteY14" fmla="*/ 0 h 6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66164" h="68282">
                  <a:moveTo>
                    <a:pt x="0" y="34140"/>
                  </a:moveTo>
                  <a:lnTo>
                    <a:pt x="1" y="34141"/>
                  </a:lnTo>
                  <a:lnTo>
                    <a:pt x="0" y="34141"/>
                  </a:lnTo>
                  <a:close/>
                  <a:moveTo>
                    <a:pt x="34141" y="0"/>
                  </a:moveTo>
                  <a:lnTo>
                    <a:pt x="127000" y="0"/>
                  </a:lnTo>
                  <a:lnTo>
                    <a:pt x="3605024" y="0"/>
                  </a:lnTo>
                  <a:lnTo>
                    <a:pt x="3766164" y="0"/>
                  </a:lnTo>
                  <a:lnTo>
                    <a:pt x="3766164" y="68281"/>
                  </a:lnTo>
                  <a:lnTo>
                    <a:pt x="3605025" y="68281"/>
                  </a:lnTo>
                  <a:lnTo>
                    <a:pt x="3605023" y="68282"/>
                  </a:lnTo>
                  <a:lnTo>
                    <a:pt x="34141" y="68281"/>
                  </a:lnTo>
                  <a:cubicBezTo>
                    <a:pt x="24713" y="68281"/>
                    <a:pt x="16178" y="64460"/>
                    <a:pt x="10000" y="58282"/>
                  </a:cubicBezTo>
                  <a:lnTo>
                    <a:pt x="1" y="34141"/>
                  </a:lnTo>
                  <a:lnTo>
                    <a:pt x="10000" y="10000"/>
                  </a:lnTo>
                  <a:cubicBezTo>
                    <a:pt x="16178" y="3822"/>
                    <a:pt x="24713" y="0"/>
                    <a:pt x="34141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7460636" y="4114802"/>
              <a:ext cx="3753464" cy="601914"/>
            </a:xfrm>
            <a:prstGeom prst="rect">
              <a:avLst/>
            </a:prstGeom>
          </p:spPr>
          <p:txBody>
            <a:bodyPr wrap="square" lIns="72000" tIns="0" rIns="360000" bIns="0" anchor="b" anchorCtr="0">
              <a:noAutofit/>
            </a:bodyPr>
            <a:lstStyle/>
            <a:p>
              <a:pPr algn="dist"/>
              <a:r>
                <a:rPr lang="en-US" altLang="zh-CN" sz="2800" b="1" spc="300" dirty="0">
                  <a:solidFill>
                    <a:srgbClr val="000000"/>
                  </a:solidFill>
                  <a:latin typeface="Aparajita" panose="020B0604020202020204" pitchFamily="34" charset="0"/>
                  <a:ea typeface="华文行楷" panose="02010800040101010101" pitchFamily="2" charset="-122"/>
                  <a:cs typeface="Aparajita" panose="020B0604020202020204" pitchFamily="34" charset="0"/>
                </a:rPr>
                <a:t>TRAVEL NOTES</a:t>
              </a:r>
              <a:endParaRPr lang="zh-CN" altLang="en-US" sz="28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 rot="5400000">
            <a:off x="8125707" y="2183214"/>
            <a:ext cx="2027878" cy="633259"/>
          </a:xfrm>
          <a:prstGeom prst="rect">
            <a:avLst/>
          </a:prstGeom>
        </p:spPr>
        <p:txBody>
          <a:bodyPr wrap="square" lIns="108000" tIns="0" rIns="108000" bIns="0" anchor="ctr" anchorCtr="0">
            <a:normAutofit/>
          </a:bodyPr>
          <a:lstStyle/>
          <a:p>
            <a:pPr lvl="0" algn="dist"/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July 10, 2030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 b="16877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6" b="15326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63179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11200" y="326571"/>
            <a:ext cx="5110843" cy="630938"/>
          </a:xfrm>
          <a:prstGeom prst="rect">
            <a:avLst/>
          </a:prstGeom>
        </p:spPr>
        <p:txBody>
          <a:bodyPr wrap="square" lIns="72000" tIns="0" rIns="360000" bIns="0" anchor="ctr" anchorCtr="0">
            <a:normAutofit/>
          </a:bodyPr>
          <a:lstStyle/>
          <a:p>
            <a:pPr algn="dist"/>
            <a:r>
              <a:rPr lang="en-US" altLang="zh-CN" sz="32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 NOTES</a:t>
            </a:r>
            <a:endParaRPr lang="zh-CN" altLang="en-US" sz="3200" b="1" spc="300" dirty="0">
              <a:solidFill>
                <a:srgbClr val="000000"/>
              </a:solidFill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9786258" y="5896031"/>
            <a:ext cx="1643742" cy="416379"/>
          </a:xfrm>
          <a:prstGeom prst="rect">
            <a:avLst/>
          </a:prstGeom>
          <a:ln w="3175">
            <a:solidFill>
              <a:srgbClr val="CDCDCD"/>
            </a:solidFill>
            <a:prstDash val="dash"/>
          </a:ln>
        </p:spPr>
        <p:txBody>
          <a:bodyPr wrap="square" lIns="144000" tIns="0" rIns="144000" bIns="0" anchor="ctr" anchorCtr="0">
            <a:normAutofit/>
          </a:bodyPr>
          <a:lstStyle/>
          <a:p>
            <a:pPr lvl="0" algn="ctr"/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July 10, 2030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954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92176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409374" y="5862152"/>
            <a:ext cx="2035627" cy="736405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dist"/>
            <a:r>
              <a:rPr lang="en-US" altLang="zh-CN" sz="3600" b="1" spc="300" dirty="0"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3600" b="1" spc="300" dirty="0"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4542972" y="6049672"/>
            <a:ext cx="5225143" cy="361365"/>
          </a:xfrm>
          <a:prstGeom prst="rect">
            <a:avLst/>
          </a:prstGeom>
          <a:ln w="3175">
            <a:solidFill>
              <a:schemeClr val="tx1"/>
            </a:solidFill>
            <a:prstDash val="dash"/>
          </a:ln>
        </p:spPr>
        <p:txBody>
          <a:bodyPr wrap="square" lIns="144000" tIns="0" rIns="144000" bIns="0" anchor="ctr" anchorCtr="0">
            <a:normAutofit/>
          </a:bodyPr>
          <a:lstStyle/>
          <a:p>
            <a:r>
              <a:rPr lang="en-US" altLang="zh-CN" sz="1200" spc="10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Some things do not do now, will not do a lifetime.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16132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22119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1270907" y="896258"/>
            <a:ext cx="2697843" cy="563476"/>
          </a:xfrm>
          <a:prstGeom prst="rect">
            <a:avLst/>
          </a:prstGeom>
        </p:spPr>
        <p:txBody>
          <a:bodyPr wrap="square" lIns="180000" tIns="0" rIns="180000" bIns="0" anchor="b" anchorCtr="0">
            <a:noAutofit/>
          </a:bodyPr>
          <a:lstStyle/>
          <a:p>
            <a:pPr algn="dist"/>
            <a:r>
              <a:rPr lang="en-US" altLang="zh-CN" sz="36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3600" b="1" spc="300" dirty="0">
              <a:solidFill>
                <a:srgbClr val="000000"/>
              </a:solidFill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 rot="5400000">
            <a:off x="4556805" y="4832568"/>
            <a:ext cx="1913618" cy="335208"/>
          </a:xfrm>
          <a:prstGeom prst="rect">
            <a:avLst/>
          </a:prstGeom>
          <a:ln w="3175">
            <a:noFill/>
            <a:prstDash val="sysDash"/>
          </a:ln>
        </p:spPr>
        <p:txBody>
          <a:bodyPr wrap="square" lIns="0" tIns="0" rIns="0" bIns="0" anchor="ctr" anchorCtr="0">
            <a:normAutofit/>
          </a:bodyPr>
          <a:lstStyle/>
          <a:p>
            <a:pPr algn="dist"/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July 10, 2030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r="9339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5" b="2664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12498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79334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4400" y="2095500"/>
            <a:ext cx="5394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INSTRUCTIONS FOR USE: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4400" y="2984500"/>
            <a:ext cx="861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select the photo and press the delete key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4400" y="3695125"/>
            <a:ext cx="765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the icon to replace your picture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4400" y="4596825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(Auto crop picture, animation effect unchanged)</a:t>
            </a:r>
          </a:p>
        </p:txBody>
      </p:sp>
    </p:spTree>
    <p:extLst>
      <p:ext uri="{BB962C8B-B14F-4D97-AF65-F5344CB8AC3E}">
        <p14:creationId xmlns:p14="http://schemas.microsoft.com/office/powerpoint/2010/main" val="16810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550730" y="749212"/>
            <a:ext cx="2409370" cy="64867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dist"/>
            <a:r>
              <a:rPr lang="en-US" altLang="zh-CN" sz="44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4400" b="1" spc="300" dirty="0">
              <a:solidFill>
                <a:srgbClr val="000000"/>
              </a:solidFill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8826502" y="1439109"/>
            <a:ext cx="1857828" cy="416379"/>
          </a:xfrm>
          <a:prstGeom prst="rect">
            <a:avLst/>
          </a:prstGeom>
          <a:ln w="3175">
            <a:solidFill>
              <a:schemeClr val="tx1"/>
            </a:solidFill>
            <a:prstDash val="dash"/>
          </a:ln>
        </p:spPr>
        <p:txBody>
          <a:bodyPr wrap="square" lIns="144000" tIns="0" rIns="144000" bIns="0" anchor="ctr" anchorCtr="0">
            <a:normAutofit/>
          </a:bodyPr>
          <a:lstStyle/>
          <a:p>
            <a:pPr algn="ctr"/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  <a:cs typeface="Mongolian Baiti" panose="03000500000000000000" pitchFamily="66" charset="0"/>
              </a:rPr>
              <a:t>July 10, 2030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 b="1405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2" b="15312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" b="791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293839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 rot="5400000">
            <a:off x="93100" y="4742621"/>
            <a:ext cx="2425051" cy="483609"/>
          </a:xfrm>
          <a:prstGeom prst="rect">
            <a:avLst/>
          </a:prstGeom>
        </p:spPr>
        <p:txBody>
          <a:bodyPr wrap="square" lIns="144000" tIns="0" rIns="144000" bIns="0" anchor="ctr" anchorCtr="0">
            <a:normAutofit/>
          </a:bodyPr>
          <a:lstStyle/>
          <a:p>
            <a:pPr algn="dist"/>
            <a:r>
              <a:rPr lang="en-US" altLang="zh-CN" sz="20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 NOTES</a:t>
            </a:r>
            <a:endParaRPr lang="zh-CN" altLang="en-US" sz="2000" b="1" spc="300" dirty="0">
              <a:solidFill>
                <a:srgbClr val="000000"/>
              </a:solidFill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10269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r="12507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1622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78464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797049" y="4419023"/>
            <a:ext cx="2768601" cy="489466"/>
          </a:xfrm>
          <a:prstGeom prst="rect">
            <a:avLst/>
          </a:prstGeom>
        </p:spPr>
        <p:txBody>
          <a:bodyPr wrap="square" lIns="144000" tIns="0" rIns="144000" bIns="0" anchor="ctr" anchorCtr="0">
            <a:normAutofit/>
          </a:bodyPr>
          <a:lstStyle/>
          <a:p>
            <a:pPr algn="dist"/>
            <a:r>
              <a:rPr lang="en-US" altLang="zh-CN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 NOTES</a:t>
            </a:r>
            <a:endParaRPr lang="zh-CN" altLang="en-US" b="1" spc="300" dirty="0">
              <a:solidFill>
                <a:srgbClr val="000000"/>
              </a:solidFill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b="4187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 b="5898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 b="3111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r="4149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83317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1756229" y="5895616"/>
            <a:ext cx="5077840" cy="517885"/>
          </a:xfrm>
          <a:prstGeom prst="rect">
            <a:avLst/>
          </a:prstGeom>
        </p:spPr>
        <p:txBody>
          <a:bodyPr wrap="square" lIns="72000" tIns="0" rIns="72000" bIns="0" anchor="ctr" anchorCtr="0">
            <a:normAutofit/>
          </a:bodyPr>
          <a:lstStyle/>
          <a:p>
            <a:pPr algn="dist"/>
            <a:r>
              <a:rPr lang="en-US" altLang="zh-CN" sz="20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 NOTES</a:t>
            </a:r>
            <a:endParaRPr lang="zh-CN" altLang="en-US" sz="2000" b="1" spc="300" dirty="0">
              <a:solidFill>
                <a:srgbClr val="000000"/>
              </a:solidFill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b="5235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3" b="18833"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 b="4987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855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16616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 rot="16200000">
            <a:off x="-608370" y="3115842"/>
            <a:ext cx="4245174" cy="626315"/>
          </a:xfrm>
          <a:prstGeom prst="rect">
            <a:avLst/>
          </a:prstGeom>
        </p:spPr>
        <p:txBody>
          <a:bodyPr wrap="square" lIns="144000" tIns="0" rIns="144000" bIns="0" anchor="t" anchorCtr="0">
            <a:normAutofit/>
          </a:bodyPr>
          <a:lstStyle/>
          <a:p>
            <a:pPr algn="dist"/>
            <a:r>
              <a:rPr lang="en-US" altLang="zh-CN" sz="24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 NOTES</a:t>
            </a:r>
            <a:endParaRPr lang="zh-CN" altLang="en-US" sz="2400" b="1" spc="300" dirty="0">
              <a:solidFill>
                <a:srgbClr val="000000"/>
              </a:solidFill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b="13156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5" b="25145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1" b="16891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4" b="11644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32592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 rot="5400000" flipH="1">
            <a:off x="8950070" y="3428807"/>
            <a:ext cx="3848100" cy="626315"/>
          </a:xfrm>
          <a:prstGeom prst="rect">
            <a:avLst/>
          </a:prstGeom>
        </p:spPr>
        <p:txBody>
          <a:bodyPr wrap="square" lIns="144000" tIns="0" rIns="144000" bIns="0" anchor="ctr" anchorCtr="0">
            <a:normAutofit/>
          </a:bodyPr>
          <a:lstStyle/>
          <a:p>
            <a:pPr algn="dist"/>
            <a:r>
              <a:rPr lang="en-US" altLang="zh-CN" sz="2000" b="1" spc="300" dirty="0">
                <a:solidFill>
                  <a:srgbClr val="000000"/>
                </a:solidFill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 NOTES</a:t>
            </a:r>
            <a:endParaRPr lang="zh-CN" altLang="en-US" sz="2000" b="1" spc="300" dirty="0">
              <a:solidFill>
                <a:srgbClr val="000000"/>
              </a:solidFill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r="18602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r="18406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67585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10606"/>
          <a:stretch>
            <a:fillRect/>
          </a:stretch>
        </p:blipFill>
        <p:spPr/>
      </p:pic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48446" y="1713595"/>
            <a:ext cx="2409370" cy="648671"/>
          </a:xfrm>
          <a:prstGeom prst="rect">
            <a:avLst/>
          </a:prstGeom>
        </p:spPr>
        <p:txBody>
          <a:bodyPr wrap="square" lIns="108000" tIns="0" rIns="108000" bIns="0" anchor="ctr" anchorCtr="0">
            <a:normAutofit/>
          </a:bodyPr>
          <a:lstStyle/>
          <a:p>
            <a:pPr algn="dist"/>
            <a:r>
              <a:rPr lang="en-US" altLang="zh-CN" sz="4000" b="1" spc="300" dirty="0"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TRAVEL</a:t>
            </a:r>
            <a:endParaRPr lang="zh-CN" altLang="en-US" sz="4000" b="1" spc="300" dirty="0"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8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35"/>
  <p:tag name="MH_LIBRARY" val="GRAPHIC"/>
  <p:tag name="MH_ORDER" val="Rectangle 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42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42"/>
  <p:tag name="MH_LIBRARY" val="GRAPHIC"/>
  <p:tag name="MH_ORDER" val="Rectangle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48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48"/>
  <p:tag name="MH_LIBRARY" val="GRAPHIC"/>
  <p:tag name="MH_ORDER" val="Rectangle 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56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56"/>
  <p:tag name="MH_LIBRARY" val="GRAPHIC"/>
  <p:tag name="MH_ORDER" val="Rectangle 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04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04"/>
  <p:tag name="MH_LIBRARY" val="GRAPHIC"/>
  <p:tag name="MH_ORDER" val="Rectangle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10"/>
  <p:tag name="MH_LIBRARY" val="GRAPHIC"/>
  <p:tag name="MH_ORDER" val="Rectangle 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20"/>
  <p:tag name="MH_LIBRARY" val="GRAPHIC"/>
  <p:tag name="MH_ORDER" val="Img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10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10"/>
  <p:tag name="MH_LIBRARY" val="GRAPHIC"/>
  <p:tag name="MH_ORDER" val="Rectangle 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10"/>
  <p:tag name="MH_LIBRARY" val="GRAPHIC"/>
  <p:tag name="MH_ORDER" val="Rectangle 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16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16"/>
  <p:tag name="MH_LIBRARY" val="GRAPHIC"/>
  <p:tag name="MH_ORDER" val="Rectangle 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16"/>
  <p:tag name="MH_LIBRARY" val="GRAPHIC"/>
  <p:tag name="MH_ORDER" val="Rectangle 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25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25"/>
  <p:tag name="MH_LIBRARY" val="GRAPHIC"/>
  <p:tag name="MH_ORDER" val="Rectangle 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25"/>
  <p:tag name="MH_LIBRARY" val="GRAPHIC"/>
  <p:tag name="MH_ORDER" val="Rectangle 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16"/>
  <p:tag name="MH_LIBRARY" val="GRAPHIC"/>
  <p:tag name="MH_ORDER" val="Rectangle 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20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25"/>
  <p:tag name="MH_LIBRARY" val="GRAPHIC"/>
  <p:tag name="MH_ORDER" val="Rectangle 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32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32"/>
  <p:tag name="MH_LIBRARY" val="GRAPHIC"/>
  <p:tag name="MH_ORDER" val="Rectangle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32"/>
  <p:tag name="MH_LIBRARY" val="GRAPHIC"/>
  <p:tag name="MH_ORDER" val="Rectangle 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302"/>
  <p:tag name="MH_LIBRARY" val="GRAPHIC"/>
  <p:tag name="MH_ORDER" val="Rectangle 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40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40"/>
  <p:tag name="MH_LIBRARY" val="GRAPHIC"/>
  <p:tag name="MH_ORDER" val="Rectangle 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40"/>
  <p:tag name="MH_LIBRARY" val="GRAPHIC"/>
  <p:tag name="MH_ORDER" val="Rectangle 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48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48"/>
  <p:tag name="MH_LIBRARY" val="GRAPHIC"/>
  <p:tag name="MH_ORDER" val="Rectangle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20"/>
  <p:tag name="MH_LIBRARY" val="GRAPHIC"/>
  <p:tag name="MH_ORDER" val="Rectangle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48"/>
  <p:tag name="MH_LIBRARY" val="GRAPHIC"/>
  <p:tag name="MH_ORDER" val="任意多边形 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48"/>
  <p:tag name="MH_LIBRARY" val="GRAPHIC"/>
  <p:tag name="MH_ORDER" val="Rectangle 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55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55"/>
  <p:tag name="MH_LIBRARY" val="GRAPHIC"/>
  <p:tag name="MH_ORDER" val="Rectangle 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255"/>
  <p:tag name="MH_LIBRARY" val="GRAPHIC"/>
  <p:tag name="MH_ORDER" val="Rectangle 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302"/>
  <p:tag name="MH_LIBRARY" val="GRAPHI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302"/>
  <p:tag name="MH_LIBRARY" val="GRAPHIC"/>
  <p:tag name="MH_ORDER" val="Rectangle 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302"/>
  <p:tag name="MH_LIBRARY" val="GRAPHIC"/>
  <p:tag name="MH_ORDER" val="Rectangle 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20"/>
  <p:tag name="MH_LIBRARY" val="GRAPHIC"/>
  <p:tag name="MH_ORDER" val="Rectangle 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28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28"/>
  <p:tag name="MH_LIBRARY" val="GRAPHIC"/>
  <p:tag name="MH_ORDER" val="Rectangle 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28"/>
  <p:tag name="MH_LIBRARY" val="GRAPHIC"/>
  <p:tag name="MH_ORDER" val="Rectangle 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9093135"/>
  <p:tag name="MH_LIBRARY" val="GRAPHIC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242</Words>
  <Application>Microsoft Office PowerPoint</Application>
  <PresentationFormat>宽屏</PresentationFormat>
  <Paragraphs>58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微软雅黑</vt:lpstr>
      <vt:lpstr>幼圆</vt:lpstr>
      <vt:lpstr>Aparajita</vt:lpstr>
      <vt:lpstr>Arial</vt:lpstr>
      <vt:lpstr>Edwardian Script ITC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旅行相册</dc:title>
  <dc:subject>PPT</dc:subject>
  <dc:creator>第一PPT</dc:creator>
  <cp:keywords>www.1ppt.com</cp:keywords>
  <dc:description>www.1ppt.com</dc:description>
  <cp:lastModifiedBy>宇 之灵</cp:lastModifiedBy>
  <cp:revision>31</cp:revision>
  <dcterms:created xsi:type="dcterms:W3CDTF">2017-04-19T01:30:51Z</dcterms:created>
  <dcterms:modified xsi:type="dcterms:W3CDTF">2020-11-25T07:33:24Z</dcterms:modified>
  <cp:category>PPT</cp:category>
</cp:coreProperties>
</file>