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7" r:id="rId2"/>
    <p:sldId id="258" r:id="rId3"/>
    <p:sldId id="259" r:id="rId4"/>
    <p:sldId id="262" r:id="rId5"/>
    <p:sldId id="260" r:id="rId6"/>
    <p:sldId id="263" r:id="rId7"/>
    <p:sldId id="261" r:id="rId8"/>
    <p:sldId id="264" r:id="rId9"/>
    <p:sldId id="265" r:id="rId10"/>
    <p:sldId id="273" r:id="rId11"/>
    <p:sldId id="269" r:id="rId12"/>
    <p:sldId id="268" r:id="rId13"/>
    <p:sldId id="266" r:id="rId14"/>
    <p:sldId id="270" r:id="rId15"/>
    <p:sldId id="271" r:id="rId16"/>
    <p:sldId id="272" r:id="rId17"/>
    <p:sldId id="267" r:id="rId18"/>
    <p:sldId id="274" r:id="rId19"/>
    <p:sldId id="275" r:id="rId20"/>
    <p:sldId id="278" r:id="rId21"/>
    <p:sldId id="277" r:id="rId22"/>
    <p:sldId id="279" r:id="rId23"/>
    <p:sldId id="280" r:id="rId24"/>
    <p:sldId id="276" r:id="rId25"/>
    <p:sldId id="281" r:id="rId26"/>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137"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7A45"/>
    <a:srgbClr val="FFCEA1"/>
    <a:srgbClr val="97633B"/>
    <a:srgbClr val="EFC650"/>
    <a:srgbClr val="5C9F9C"/>
    <a:srgbClr val="73A76D"/>
    <a:srgbClr val="BDC2CE"/>
    <a:srgbClr val="F07264"/>
    <a:srgbClr val="F19C1D"/>
    <a:srgbClr val="FFBF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82" autoAdjust="0"/>
    <p:restoredTop sz="96318" autoAdjust="0"/>
  </p:normalViewPr>
  <p:slideViewPr>
    <p:cSldViewPr snapToGrid="0" showGuides="1">
      <p:cViewPr varScale="1">
        <p:scale>
          <a:sx n="68" d="100"/>
          <a:sy n="68" d="100"/>
        </p:scale>
        <p:origin x="924" y="54"/>
      </p:cViewPr>
      <p:guideLst>
        <p:guide orient="horz" pos="2137"/>
        <p:guide pos="3840"/>
      </p:guideLst>
    </p:cSldViewPr>
  </p:slideViewPr>
  <p:notesTextViewPr>
    <p:cViewPr>
      <p:scale>
        <a:sx n="1" d="1"/>
        <a:sy n="1" d="1"/>
      </p:scale>
      <p:origin x="0" y="0"/>
    </p:cViewPr>
  </p:notesTextViewPr>
  <p:notesViewPr>
    <p:cSldViewPr snapToGrid="0" showGuides="1">
      <p:cViewPr varScale="1">
        <p:scale>
          <a:sx n="87" d="100"/>
          <a:sy n="87" d="100"/>
        </p:scale>
        <p:origin x="34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7A96E5A3-51B2-4D00-B7E0-79BBC3E44EB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a:extLst>
              <a:ext uri="{FF2B5EF4-FFF2-40B4-BE49-F238E27FC236}">
                <a16:creationId xmlns:a16="http://schemas.microsoft.com/office/drawing/2014/main" id="{55428D3F-786D-4877-84C5-28DD7520D4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ea typeface="+mn-ea"/>
              </a:defRPr>
            </a:lvl1pPr>
          </a:lstStyle>
          <a:p>
            <a:pPr>
              <a:defRPr/>
            </a:pPr>
            <a:fld id="{4C016D85-5EC4-404B-90D1-31028D9A1891}" type="datetimeFigureOut">
              <a:rPr lang="zh-CN" altLang="en-US"/>
              <a:pPr>
                <a:defRPr/>
              </a:pPr>
              <a:t>2020/11/27</a:t>
            </a:fld>
            <a:endParaRPr lang="zh-CN" altLang="en-US"/>
          </a:p>
        </p:txBody>
      </p:sp>
      <p:sp>
        <p:nvSpPr>
          <p:cNvPr id="4" name="页脚占位符 3">
            <a:extLst>
              <a:ext uri="{FF2B5EF4-FFF2-40B4-BE49-F238E27FC236}">
                <a16:creationId xmlns:a16="http://schemas.microsoft.com/office/drawing/2014/main" id="{F62940EE-13FD-4DAD-8DC2-5683D0C1EC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5" name="灯片编号占位符 4">
            <a:extLst>
              <a:ext uri="{FF2B5EF4-FFF2-40B4-BE49-F238E27FC236}">
                <a16:creationId xmlns:a16="http://schemas.microsoft.com/office/drawing/2014/main" id="{C4C2C9B7-3CDB-41DF-8BB6-8C0655AF0A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ea typeface="+mn-ea"/>
              </a:defRPr>
            </a:lvl1pPr>
          </a:lstStyle>
          <a:p>
            <a:pPr>
              <a:defRPr/>
            </a:pPr>
            <a:fld id="{BD7C4291-9E55-4D36-9A91-DFAAA3C624BA}" type="slidenum">
              <a:rPr lang="zh-CN" altLang="en-US"/>
              <a:pPr>
                <a:defRPr/>
              </a:pPr>
              <a:t>‹#›</a:t>
            </a:fld>
            <a:endParaRPr lang="zh-CN" altLang="en-US"/>
          </a:p>
        </p:txBody>
      </p:sp>
    </p:spTree>
    <p:extLst>
      <p:ext uri="{BB962C8B-B14F-4D97-AF65-F5344CB8AC3E}">
        <p14:creationId xmlns:p14="http://schemas.microsoft.com/office/powerpoint/2010/main" val="4183131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31F5EFE2-4166-404E-B2FB-07F2891CA1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a:extLst>
              <a:ext uri="{FF2B5EF4-FFF2-40B4-BE49-F238E27FC236}">
                <a16:creationId xmlns:a16="http://schemas.microsoft.com/office/drawing/2014/main" id="{7D624074-44D0-41F4-A9C1-CB0D1742436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ea typeface="+mn-ea"/>
              </a:defRPr>
            </a:lvl1pPr>
          </a:lstStyle>
          <a:p>
            <a:pPr>
              <a:defRPr/>
            </a:pPr>
            <a:fld id="{E1CE2E70-C924-4C7C-98EA-3B83FDFA4DEE}" type="datetimeFigureOut">
              <a:rPr lang="zh-CN" altLang="en-US"/>
              <a:pPr>
                <a:defRPr/>
              </a:pPr>
              <a:t>2020/11/27</a:t>
            </a:fld>
            <a:endParaRPr lang="zh-CN" altLang="en-US"/>
          </a:p>
        </p:txBody>
      </p:sp>
      <p:sp>
        <p:nvSpPr>
          <p:cNvPr id="4" name="幻灯片图像占位符 3">
            <a:extLst>
              <a:ext uri="{FF2B5EF4-FFF2-40B4-BE49-F238E27FC236}">
                <a16:creationId xmlns:a16="http://schemas.microsoft.com/office/drawing/2014/main" id="{A679A58C-3C86-4374-8D56-C5E10A30DAD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F7BCA06B-1AEE-45AE-816B-106591C5F35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p>
        </p:txBody>
      </p:sp>
      <p:sp>
        <p:nvSpPr>
          <p:cNvPr id="6" name="页脚占位符 5">
            <a:extLst>
              <a:ext uri="{FF2B5EF4-FFF2-40B4-BE49-F238E27FC236}">
                <a16:creationId xmlns:a16="http://schemas.microsoft.com/office/drawing/2014/main" id="{1D6D9745-992A-4B29-A125-4984F235CBA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a:extLst>
              <a:ext uri="{FF2B5EF4-FFF2-40B4-BE49-F238E27FC236}">
                <a16:creationId xmlns:a16="http://schemas.microsoft.com/office/drawing/2014/main" id="{65EB380A-D7F2-4EA8-9E9D-6042888A3FB1}"/>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ea typeface="+mn-ea"/>
              </a:defRPr>
            </a:lvl1pPr>
          </a:lstStyle>
          <a:p>
            <a:pPr>
              <a:defRPr/>
            </a:pPr>
            <a:fld id="{9189628C-5FB7-4DD4-A232-928A4CE82FCD}" type="slidenum">
              <a:rPr lang="zh-CN" altLang="en-US"/>
              <a:pPr>
                <a:defRPr/>
              </a:pPr>
              <a:t>‹#›</a:t>
            </a:fld>
            <a:endParaRPr lang="zh-CN" altLang="en-US"/>
          </a:p>
        </p:txBody>
      </p:sp>
    </p:spTree>
    <p:extLst>
      <p:ext uri="{BB962C8B-B14F-4D97-AF65-F5344CB8AC3E}">
        <p14:creationId xmlns:p14="http://schemas.microsoft.com/office/powerpoint/2010/main" val="291002861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1</a:t>
            </a:fld>
            <a:endParaRPr lang="zh-CN" altLang="en-US"/>
          </a:p>
        </p:txBody>
      </p:sp>
    </p:spTree>
    <p:extLst>
      <p:ext uri="{BB962C8B-B14F-4D97-AF65-F5344CB8AC3E}">
        <p14:creationId xmlns:p14="http://schemas.microsoft.com/office/powerpoint/2010/main" val="3574039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10</a:t>
            </a:fld>
            <a:endParaRPr lang="zh-CN" altLang="en-US"/>
          </a:p>
        </p:txBody>
      </p:sp>
    </p:spTree>
    <p:extLst>
      <p:ext uri="{BB962C8B-B14F-4D97-AF65-F5344CB8AC3E}">
        <p14:creationId xmlns:p14="http://schemas.microsoft.com/office/powerpoint/2010/main" val="212739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11</a:t>
            </a:fld>
            <a:endParaRPr lang="zh-CN" altLang="en-US"/>
          </a:p>
        </p:txBody>
      </p:sp>
    </p:spTree>
    <p:extLst>
      <p:ext uri="{BB962C8B-B14F-4D97-AF65-F5344CB8AC3E}">
        <p14:creationId xmlns:p14="http://schemas.microsoft.com/office/powerpoint/2010/main" val="626397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12</a:t>
            </a:fld>
            <a:endParaRPr lang="zh-CN" altLang="en-US"/>
          </a:p>
        </p:txBody>
      </p:sp>
    </p:spTree>
    <p:extLst>
      <p:ext uri="{BB962C8B-B14F-4D97-AF65-F5344CB8AC3E}">
        <p14:creationId xmlns:p14="http://schemas.microsoft.com/office/powerpoint/2010/main" val="2053730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13</a:t>
            </a:fld>
            <a:endParaRPr lang="zh-CN" altLang="en-US"/>
          </a:p>
        </p:txBody>
      </p:sp>
    </p:spTree>
    <p:extLst>
      <p:ext uri="{BB962C8B-B14F-4D97-AF65-F5344CB8AC3E}">
        <p14:creationId xmlns:p14="http://schemas.microsoft.com/office/powerpoint/2010/main" val="2231550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14</a:t>
            </a:fld>
            <a:endParaRPr lang="zh-CN" altLang="en-US"/>
          </a:p>
        </p:txBody>
      </p:sp>
    </p:spTree>
    <p:extLst>
      <p:ext uri="{BB962C8B-B14F-4D97-AF65-F5344CB8AC3E}">
        <p14:creationId xmlns:p14="http://schemas.microsoft.com/office/powerpoint/2010/main" val="691484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15</a:t>
            </a:fld>
            <a:endParaRPr lang="zh-CN" altLang="en-US"/>
          </a:p>
        </p:txBody>
      </p:sp>
    </p:spTree>
    <p:extLst>
      <p:ext uri="{BB962C8B-B14F-4D97-AF65-F5344CB8AC3E}">
        <p14:creationId xmlns:p14="http://schemas.microsoft.com/office/powerpoint/2010/main" val="867123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16</a:t>
            </a:fld>
            <a:endParaRPr lang="zh-CN" altLang="en-US"/>
          </a:p>
        </p:txBody>
      </p:sp>
    </p:spTree>
    <p:extLst>
      <p:ext uri="{BB962C8B-B14F-4D97-AF65-F5344CB8AC3E}">
        <p14:creationId xmlns:p14="http://schemas.microsoft.com/office/powerpoint/2010/main" val="475387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17</a:t>
            </a:fld>
            <a:endParaRPr lang="zh-CN" altLang="en-US"/>
          </a:p>
        </p:txBody>
      </p:sp>
    </p:spTree>
    <p:extLst>
      <p:ext uri="{BB962C8B-B14F-4D97-AF65-F5344CB8AC3E}">
        <p14:creationId xmlns:p14="http://schemas.microsoft.com/office/powerpoint/2010/main" val="2040231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18</a:t>
            </a:fld>
            <a:endParaRPr lang="zh-CN" altLang="en-US"/>
          </a:p>
        </p:txBody>
      </p:sp>
    </p:spTree>
    <p:extLst>
      <p:ext uri="{BB962C8B-B14F-4D97-AF65-F5344CB8AC3E}">
        <p14:creationId xmlns:p14="http://schemas.microsoft.com/office/powerpoint/2010/main" val="2561301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19</a:t>
            </a:fld>
            <a:endParaRPr lang="zh-CN" altLang="en-US"/>
          </a:p>
        </p:txBody>
      </p:sp>
    </p:spTree>
    <p:extLst>
      <p:ext uri="{BB962C8B-B14F-4D97-AF65-F5344CB8AC3E}">
        <p14:creationId xmlns:p14="http://schemas.microsoft.com/office/powerpoint/2010/main" val="2785887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2</a:t>
            </a:fld>
            <a:endParaRPr lang="zh-CN" altLang="en-US"/>
          </a:p>
        </p:txBody>
      </p:sp>
    </p:spTree>
    <p:extLst>
      <p:ext uri="{BB962C8B-B14F-4D97-AF65-F5344CB8AC3E}">
        <p14:creationId xmlns:p14="http://schemas.microsoft.com/office/powerpoint/2010/main" val="3820541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20</a:t>
            </a:fld>
            <a:endParaRPr lang="zh-CN" altLang="en-US"/>
          </a:p>
        </p:txBody>
      </p:sp>
    </p:spTree>
    <p:extLst>
      <p:ext uri="{BB962C8B-B14F-4D97-AF65-F5344CB8AC3E}">
        <p14:creationId xmlns:p14="http://schemas.microsoft.com/office/powerpoint/2010/main" val="1271518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21</a:t>
            </a:fld>
            <a:endParaRPr lang="zh-CN" altLang="en-US"/>
          </a:p>
        </p:txBody>
      </p:sp>
    </p:spTree>
    <p:extLst>
      <p:ext uri="{BB962C8B-B14F-4D97-AF65-F5344CB8AC3E}">
        <p14:creationId xmlns:p14="http://schemas.microsoft.com/office/powerpoint/2010/main" val="388816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22</a:t>
            </a:fld>
            <a:endParaRPr lang="zh-CN" altLang="en-US"/>
          </a:p>
        </p:txBody>
      </p:sp>
    </p:spTree>
    <p:extLst>
      <p:ext uri="{BB962C8B-B14F-4D97-AF65-F5344CB8AC3E}">
        <p14:creationId xmlns:p14="http://schemas.microsoft.com/office/powerpoint/2010/main" val="3303501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23</a:t>
            </a:fld>
            <a:endParaRPr lang="zh-CN" altLang="en-US"/>
          </a:p>
        </p:txBody>
      </p:sp>
    </p:spTree>
    <p:extLst>
      <p:ext uri="{BB962C8B-B14F-4D97-AF65-F5344CB8AC3E}">
        <p14:creationId xmlns:p14="http://schemas.microsoft.com/office/powerpoint/2010/main" val="4234372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24</a:t>
            </a:fld>
            <a:endParaRPr lang="zh-CN" altLang="en-US"/>
          </a:p>
        </p:txBody>
      </p:sp>
    </p:spTree>
    <p:extLst>
      <p:ext uri="{BB962C8B-B14F-4D97-AF65-F5344CB8AC3E}">
        <p14:creationId xmlns:p14="http://schemas.microsoft.com/office/powerpoint/2010/main" val="4186018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25</a:t>
            </a:fld>
            <a:endParaRPr lang="zh-CN" altLang="en-US"/>
          </a:p>
        </p:txBody>
      </p:sp>
    </p:spTree>
    <p:extLst>
      <p:ext uri="{BB962C8B-B14F-4D97-AF65-F5344CB8AC3E}">
        <p14:creationId xmlns:p14="http://schemas.microsoft.com/office/powerpoint/2010/main" val="1908245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3</a:t>
            </a:fld>
            <a:endParaRPr lang="zh-CN" altLang="en-US"/>
          </a:p>
        </p:txBody>
      </p:sp>
    </p:spTree>
    <p:extLst>
      <p:ext uri="{BB962C8B-B14F-4D97-AF65-F5344CB8AC3E}">
        <p14:creationId xmlns:p14="http://schemas.microsoft.com/office/powerpoint/2010/main" val="2384733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4</a:t>
            </a:fld>
            <a:endParaRPr lang="zh-CN" altLang="en-US"/>
          </a:p>
        </p:txBody>
      </p:sp>
    </p:spTree>
    <p:extLst>
      <p:ext uri="{BB962C8B-B14F-4D97-AF65-F5344CB8AC3E}">
        <p14:creationId xmlns:p14="http://schemas.microsoft.com/office/powerpoint/2010/main" val="1611406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5</a:t>
            </a:fld>
            <a:endParaRPr lang="zh-CN" altLang="en-US"/>
          </a:p>
        </p:txBody>
      </p:sp>
    </p:spTree>
    <p:extLst>
      <p:ext uri="{BB962C8B-B14F-4D97-AF65-F5344CB8AC3E}">
        <p14:creationId xmlns:p14="http://schemas.microsoft.com/office/powerpoint/2010/main" val="567955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6</a:t>
            </a:fld>
            <a:endParaRPr lang="zh-CN" altLang="en-US"/>
          </a:p>
        </p:txBody>
      </p:sp>
    </p:spTree>
    <p:extLst>
      <p:ext uri="{BB962C8B-B14F-4D97-AF65-F5344CB8AC3E}">
        <p14:creationId xmlns:p14="http://schemas.microsoft.com/office/powerpoint/2010/main" val="2533125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7</a:t>
            </a:fld>
            <a:endParaRPr lang="zh-CN" altLang="en-US"/>
          </a:p>
        </p:txBody>
      </p:sp>
    </p:spTree>
    <p:extLst>
      <p:ext uri="{BB962C8B-B14F-4D97-AF65-F5344CB8AC3E}">
        <p14:creationId xmlns:p14="http://schemas.microsoft.com/office/powerpoint/2010/main" val="3280082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8</a:t>
            </a:fld>
            <a:endParaRPr lang="zh-CN" altLang="en-US"/>
          </a:p>
        </p:txBody>
      </p:sp>
    </p:spTree>
    <p:extLst>
      <p:ext uri="{BB962C8B-B14F-4D97-AF65-F5344CB8AC3E}">
        <p14:creationId xmlns:p14="http://schemas.microsoft.com/office/powerpoint/2010/main" val="688772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9</a:t>
            </a:fld>
            <a:endParaRPr lang="zh-CN" altLang="en-US"/>
          </a:p>
        </p:txBody>
      </p:sp>
    </p:spTree>
    <p:extLst>
      <p:ext uri="{BB962C8B-B14F-4D97-AF65-F5344CB8AC3E}">
        <p14:creationId xmlns:p14="http://schemas.microsoft.com/office/powerpoint/2010/main" val="531439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CBF6AAF-EBE8-4BA6-9CE0-0A4490A0F2F1}"/>
              </a:ext>
            </a:extLst>
          </p:cNvPr>
          <p:cNvSpPr>
            <a:spLocks noGrp="1"/>
          </p:cNvSpPr>
          <p:nvPr>
            <p:ph type="dt" sz="half" idx="10"/>
          </p:nvPr>
        </p:nvSpPr>
        <p:spPr/>
        <p:txBody>
          <a:bodyPr/>
          <a:lstStyle>
            <a:lvl1pPr>
              <a:defRPr/>
            </a:lvl1pPr>
          </a:lstStyle>
          <a:p>
            <a:pPr>
              <a:defRPr/>
            </a:pPr>
            <a:fld id="{74A44005-491F-4ADB-8929-A6A576E06C24}" type="datetimeFigureOut">
              <a:rPr lang="zh-CN" altLang="en-US"/>
              <a:pPr>
                <a:defRPr/>
              </a:pPr>
              <a:t>2020/11/27</a:t>
            </a:fld>
            <a:endParaRPr lang="zh-CN" altLang="en-US"/>
          </a:p>
        </p:txBody>
      </p:sp>
      <p:sp>
        <p:nvSpPr>
          <p:cNvPr id="5" name="页脚占位符 4">
            <a:extLst>
              <a:ext uri="{FF2B5EF4-FFF2-40B4-BE49-F238E27FC236}">
                <a16:creationId xmlns:a16="http://schemas.microsoft.com/office/drawing/2014/main" id="{8468E031-0CA0-464E-AE7D-DE5C9DC70C3F}"/>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D18DCEE-07B6-4F73-9ADF-4905301CD9B3}"/>
              </a:ext>
            </a:extLst>
          </p:cNvPr>
          <p:cNvSpPr>
            <a:spLocks noGrp="1"/>
          </p:cNvSpPr>
          <p:nvPr>
            <p:ph type="sldNum" sz="quarter" idx="12"/>
          </p:nvPr>
        </p:nvSpPr>
        <p:spPr/>
        <p:txBody>
          <a:bodyPr/>
          <a:lstStyle>
            <a:lvl1pPr>
              <a:defRPr/>
            </a:lvl1pPr>
          </a:lstStyle>
          <a:p>
            <a:pPr>
              <a:defRPr/>
            </a:pPr>
            <a:fld id="{4BAF95B7-AF74-4F24-B7FF-E0826487F923}" type="slidenum">
              <a:rPr lang="zh-CN" altLang="en-US"/>
              <a:pPr>
                <a:defRPr/>
              </a:pPr>
              <a:t>‹#›</a:t>
            </a:fld>
            <a:endParaRPr lang="zh-CN" altLang="en-US"/>
          </a:p>
        </p:txBody>
      </p:sp>
    </p:spTree>
    <p:extLst>
      <p:ext uri="{BB962C8B-B14F-4D97-AF65-F5344CB8AC3E}">
        <p14:creationId xmlns:p14="http://schemas.microsoft.com/office/powerpoint/2010/main" val="3989639235"/>
      </p:ext>
    </p:extLst>
  </p:cSld>
  <p:clrMapOvr>
    <a:masterClrMapping/>
  </p:clrMapOvr>
  <p:transition spd="slow" advClick="0" advTm="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8994D26-521E-40DA-9471-B6C1627E1DBD}"/>
              </a:ext>
            </a:extLst>
          </p:cNvPr>
          <p:cNvSpPr>
            <a:spLocks noGrp="1"/>
          </p:cNvSpPr>
          <p:nvPr>
            <p:ph type="dt" sz="half" idx="10"/>
          </p:nvPr>
        </p:nvSpPr>
        <p:spPr/>
        <p:txBody>
          <a:bodyPr/>
          <a:lstStyle>
            <a:lvl1pPr>
              <a:defRPr/>
            </a:lvl1pPr>
          </a:lstStyle>
          <a:p>
            <a:pPr>
              <a:defRPr/>
            </a:pPr>
            <a:fld id="{FE5DB8C0-222C-463C-8E56-759B012FC676}" type="datetimeFigureOut">
              <a:rPr lang="zh-CN" altLang="en-US"/>
              <a:pPr>
                <a:defRPr/>
              </a:pPr>
              <a:t>2020/11/27</a:t>
            </a:fld>
            <a:endParaRPr lang="zh-CN" altLang="en-US"/>
          </a:p>
        </p:txBody>
      </p:sp>
      <p:sp>
        <p:nvSpPr>
          <p:cNvPr id="5" name="页脚占位符 4">
            <a:extLst>
              <a:ext uri="{FF2B5EF4-FFF2-40B4-BE49-F238E27FC236}">
                <a16:creationId xmlns:a16="http://schemas.microsoft.com/office/drawing/2014/main" id="{AB6B5E64-DA01-4B5E-9DB6-477D003F7993}"/>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9606B5EF-D83E-4077-9386-576DBEE54CD4}"/>
              </a:ext>
            </a:extLst>
          </p:cNvPr>
          <p:cNvSpPr>
            <a:spLocks noGrp="1"/>
          </p:cNvSpPr>
          <p:nvPr>
            <p:ph type="sldNum" sz="quarter" idx="12"/>
          </p:nvPr>
        </p:nvSpPr>
        <p:spPr/>
        <p:txBody>
          <a:bodyPr/>
          <a:lstStyle>
            <a:lvl1pPr>
              <a:defRPr/>
            </a:lvl1pPr>
          </a:lstStyle>
          <a:p>
            <a:pPr>
              <a:defRPr/>
            </a:pPr>
            <a:fld id="{B2DC5514-7CD0-42C8-B21E-80E374F8230F}" type="slidenum">
              <a:rPr lang="zh-CN" altLang="en-US"/>
              <a:pPr>
                <a:defRPr/>
              </a:pPr>
              <a:t>‹#›</a:t>
            </a:fld>
            <a:endParaRPr lang="zh-CN" altLang="en-US"/>
          </a:p>
        </p:txBody>
      </p:sp>
    </p:spTree>
    <p:extLst>
      <p:ext uri="{BB962C8B-B14F-4D97-AF65-F5344CB8AC3E}">
        <p14:creationId xmlns:p14="http://schemas.microsoft.com/office/powerpoint/2010/main" val="1127824411"/>
      </p:ext>
    </p:extLst>
  </p:cSld>
  <p:clrMapOvr>
    <a:masterClrMapping/>
  </p:clrMapOvr>
  <p:transition spd="slow" advClick="0" advTm="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CF7E16E-6075-4FBD-9CA5-A9282A288F0D}"/>
              </a:ext>
            </a:extLst>
          </p:cNvPr>
          <p:cNvSpPr>
            <a:spLocks noGrp="1"/>
          </p:cNvSpPr>
          <p:nvPr>
            <p:ph type="dt" sz="half" idx="10"/>
          </p:nvPr>
        </p:nvSpPr>
        <p:spPr/>
        <p:txBody>
          <a:bodyPr/>
          <a:lstStyle>
            <a:lvl1pPr>
              <a:defRPr/>
            </a:lvl1pPr>
          </a:lstStyle>
          <a:p>
            <a:pPr>
              <a:defRPr/>
            </a:pPr>
            <a:fld id="{4ACF6F99-27A4-4DD0-BF62-F88B30BA8608}" type="datetimeFigureOut">
              <a:rPr lang="zh-CN" altLang="en-US"/>
              <a:pPr>
                <a:defRPr/>
              </a:pPr>
              <a:t>2020/11/27</a:t>
            </a:fld>
            <a:endParaRPr lang="zh-CN" altLang="en-US"/>
          </a:p>
        </p:txBody>
      </p:sp>
      <p:sp>
        <p:nvSpPr>
          <p:cNvPr id="5" name="页脚占位符 4">
            <a:extLst>
              <a:ext uri="{FF2B5EF4-FFF2-40B4-BE49-F238E27FC236}">
                <a16:creationId xmlns:a16="http://schemas.microsoft.com/office/drawing/2014/main" id="{9B5D28AD-CFCA-4CBC-AF8F-2B5C2A97B3A7}"/>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7E8E1AE-6CAE-4303-9883-411E19F0B7E9}"/>
              </a:ext>
            </a:extLst>
          </p:cNvPr>
          <p:cNvSpPr>
            <a:spLocks noGrp="1"/>
          </p:cNvSpPr>
          <p:nvPr>
            <p:ph type="sldNum" sz="quarter" idx="12"/>
          </p:nvPr>
        </p:nvSpPr>
        <p:spPr/>
        <p:txBody>
          <a:bodyPr/>
          <a:lstStyle>
            <a:lvl1pPr>
              <a:defRPr/>
            </a:lvl1pPr>
          </a:lstStyle>
          <a:p>
            <a:pPr>
              <a:defRPr/>
            </a:pPr>
            <a:fld id="{B40E3AC6-ECA8-49FB-9D1A-87E00A9C4D9A}" type="slidenum">
              <a:rPr lang="zh-CN" altLang="en-US"/>
              <a:pPr>
                <a:defRPr/>
              </a:pPr>
              <a:t>‹#›</a:t>
            </a:fld>
            <a:endParaRPr lang="zh-CN" altLang="en-US"/>
          </a:p>
        </p:txBody>
      </p:sp>
    </p:spTree>
    <p:extLst>
      <p:ext uri="{BB962C8B-B14F-4D97-AF65-F5344CB8AC3E}">
        <p14:creationId xmlns:p14="http://schemas.microsoft.com/office/powerpoint/2010/main" val="3027044752"/>
      </p:ext>
    </p:extLst>
  </p:cSld>
  <p:clrMapOvr>
    <a:masterClrMapping/>
  </p:clrMapOvr>
  <p:transition spd="slow" advClick="0" advTm="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8E78C0C-F076-4EC8-AE3B-1B557D940D1E}"/>
              </a:ext>
            </a:extLst>
          </p:cNvPr>
          <p:cNvSpPr>
            <a:spLocks noGrp="1"/>
          </p:cNvSpPr>
          <p:nvPr>
            <p:ph type="dt" sz="half" idx="10"/>
          </p:nvPr>
        </p:nvSpPr>
        <p:spPr/>
        <p:txBody>
          <a:bodyPr/>
          <a:lstStyle>
            <a:lvl1pPr>
              <a:defRPr/>
            </a:lvl1pPr>
          </a:lstStyle>
          <a:p>
            <a:pPr>
              <a:defRPr/>
            </a:pPr>
            <a:fld id="{E0686DA7-3446-417F-9FB3-E9C34F1F8903}" type="datetimeFigureOut">
              <a:rPr lang="zh-CN" altLang="en-US"/>
              <a:pPr>
                <a:defRPr/>
              </a:pPr>
              <a:t>2020/11/27</a:t>
            </a:fld>
            <a:endParaRPr lang="zh-CN" altLang="en-US"/>
          </a:p>
        </p:txBody>
      </p:sp>
      <p:sp>
        <p:nvSpPr>
          <p:cNvPr id="5" name="页脚占位符 4">
            <a:extLst>
              <a:ext uri="{FF2B5EF4-FFF2-40B4-BE49-F238E27FC236}">
                <a16:creationId xmlns:a16="http://schemas.microsoft.com/office/drawing/2014/main" id="{9D0CED0E-B43E-40BE-A4B5-B041CCE89955}"/>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5F8C3D1-3446-4E32-9E1C-C534504D1BA8}"/>
              </a:ext>
            </a:extLst>
          </p:cNvPr>
          <p:cNvSpPr>
            <a:spLocks noGrp="1"/>
          </p:cNvSpPr>
          <p:nvPr>
            <p:ph type="sldNum" sz="quarter" idx="12"/>
          </p:nvPr>
        </p:nvSpPr>
        <p:spPr/>
        <p:txBody>
          <a:bodyPr/>
          <a:lstStyle>
            <a:lvl1pPr>
              <a:defRPr/>
            </a:lvl1pPr>
          </a:lstStyle>
          <a:p>
            <a:pPr>
              <a:defRPr/>
            </a:pPr>
            <a:fld id="{0E3D3FBD-68E2-4DC6-950B-B0540DB3CAA0}" type="slidenum">
              <a:rPr lang="zh-CN" altLang="en-US"/>
              <a:pPr>
                <a:defRPr/>
              </a:pPr>
              <a:t>‹#›</a:t>
            </a:fld>
            <a:endParaRPr lang="zh-CN" altLang="en-US"/>
          </a:p>
        </p:txBody>
      </p:sp>
    </p:spTree>
    <p:extLst>
      <p:ext uri="{BB962C8B-B14F-4D97-AF65-F5344CB8AC3E}">
        <p14:creationId xmlns:p14="http://schemas.microsoft.com/office/powerpoint/2010/main" val="1589728961"/>
      </p:ext>
    </p:extLst>
  </p:cSld>
  <p:clrMapOvr>
    <a:masterClrMapping/>
  </p:clrMapOvr>
  <p:transition spd="slow" advClick="0" advTm="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291F767-22F1-4785-9310-24E2C35BCBFE}"/>
              </a:ext>
            </a:extLst>
          </p:cNvPr>
          <p:cNvSpPr>
            <a:spLocks noGrp="1"/>
          </p:cNvSpPr>
          <p:nvPr>
            <p:ph type="dt" sz="half" idx="10"/>
          </p:nvPr>
        </p:nvSpPr>
        <p:spPr/>
        <p:txBody>
          <a:bodyPr/>
          <a:lstStyle>
            <a:lvl1pPr>
              <a:defRPr/>
            </a:lvl1pPr>
          </a:lstStyle>
          <a:p>
            <a:pPr>
              <a:defRPr/>
            </a:pPr>
            <a:fld id="{75171F85-F021-48E9-BB6B-2924F9D3CDEE}" type="datetimeFigureOut">
              <a:rPr lang="zh-CN" altLang="en-US"/>
              <a:pPr>
                <a:defRPr/>
              </a:pPr>
              <a:t>2020/11/27</a:t>
            </a:fld>
            <a:endParaRPr lang="zh-CN" altLang="en-US"/>
          </a:p>
        </p:txBody>
      </p:sp>
      <p:sp>
        <p:nvSpPr>
          <p:cNvPr id="5" name="页脚占位符 4">
            <a:extLst>
              <a:ext uri="{FF2B5EF4-FFF2-40B4-BE49-F238E27FC236}">
                <a16:creationId xmlns:a16="http://schemas.microsoft.com/office/drawing/2014/main" id="{79CD57F8-C6F1-4E58-9C17-0DBF2F392FD7}"/>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99C575B4-C588-4EBA-B8A9-B2BC44DBB2AE}"/>
              </a:ext>
            </a:extLst>
          </p:cNvPr>
          <p:cNvSpPr>
            <a:spLocks noGrp="1"/>
          </p:cNvSpPr>
          <p:nvPr>
            <p:ph type="sldNum" sz="quarter" idx="12"/>
          </p:nvPr>
        </p:nvSpPr>
        <p:spPr/>
        <p:txBody>
          <a:bodyPr/>
          <a:lstStyle>
            <a:lvl1pPr>
              <a:defRPr/>
            </a:lvl1pPr>
          </a:lstStyle>
          <a:p>
            <a:pPr>
              <a:defRPr/>
            </a:pPr>
            <a:fld id="{F5CE101A-360A-49B2-BDE2-11BDFECFC0B7}" type="slidenum">
              <a:rPr lang="zh-CN" altLang="en-US"/>
              <a:pPr>
                <a:defRPr/>
              </a:pPr>
              <a:t>‹#›</a:t>
            </a:fld>
            <a:endParaRPr lang="zh-CN" altLang="en-US"/>
          </a:p>
        </p:txBody>
      </p:sp>
    </p:spTree>
    <p:extLst>
      <p:ext uri="{BB962C8B-B14F-4D97-AF65-F5344CB8AC3E}">
        <p14:creationId xmlns:p14="http://schemas.microsoft.com/office/powerpoint/2010/main" val="2520093979"/>
      </p:ext>
    </p:extLst>
  </p:cSld>
  <p:clrMapOvr>
    <a:masterClrMapping/>
  </p:clrMapOvr>
  <p:transition spd="slow" advClick="0" advTm="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E74B609-0641-41FF-84FD-9616F5E61339}"/>
              </a:ext>
            </a:extLst>
          </p:cNvPr>
          <p:cNvSpPr>
            <a:spLocks noGrp="1"/>
          </p:cNvSpPr>
          <p:nvPr>
            <p:ph type="dt" sz="half" idx="10"/>
          </p:nvPr>
        </p:nvSpPr>
        <p:spPr/>
        <p:txBody>
          <a:bodyPr/>
          <a:lstStyle>
            <a:lvl1pPr>
              <a:defRPr/>
            </a:lvl1pPr>
          </a:lstStyle>
          <a:p>
            <a:pPr>
              <a:defRPr/>
            </a:pPr>
            <a:fld id="{A2192AB9-AB77-4044-9089-48A14947FD6F}" type="datetimeFigureOut">
              <a:rPr lang="zh-CN" altLang="en-US"/>
              <a:pPr>
                <a:defRPr/>
              </a:pPr>
              <a:t>2020/11/27</a:t>
            </a:fld>
            <a:endParaRPr lang="zh-CN" altLang="en-US"/>
          </a:p>
        </p:txBody>
      </p:sp>
      <p:sp>
        <p:nvSpPr>
          <p:cNvPr id="6" name="页脚占位符 4">
            <a:extLst>
              <a:ext uri="{FF2B5EF4-FFF2-40B4-BE49-F238E27FC236}">
                <a16:creationId xmlns:a16="http://schemas.microsoft.com/office/drawing/2014/main" id="{B5EE7F08-AA64-4726-BE71-EF35FE55D249}"/>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CBC846B-DF3E-4BA7-9114-C8AC598B730F}"/>
              </a:ext>
            </a:extLst>
          </p:cNvPr>
          <p:cNvSpPr>
            <a:spLocks noGrp="1"/>
          </p:cNvSpPr>
          <p:nvPr>
            <p:ph type="sldNum" sz="quarter" idx="12"/>
          </p:nvPr>
        </p:nvSpPr>
        <p:spPr/>
        <p:txBody>
          <a:bodyPr/>
          <a:lstStyle>
            <a:lvl1pPr>
              <a:defRPr/>
            </a:lvl1pPr>
          </a:lstStyle>
          <a:p>
            <a:pPr>
              <a:defRPr/>
            </a:pPr>
            <a:fld id="{8638ECD6-8DA6-47E8-82EB-1538BF369560}" type="slidenum">
              <a:rPr lang="zh-CN" altLang="en-US"/>
              <a:pPr>
                <a:defRPr/>
              </a:pPr>
              <a:t>‹#›</a:t>
            </a:fld>
            <a:endParaRPr lang="zh-CN" altLang="en-US"/>
          </a:p>
        </p:txBody>
      </p:sp>
    </p:spTree>
    <p:extLst>
      <p:ext uri="{BB962C8B-B14F-4D97-AF65-F5344CB8AC3E}">
        <p14:creationId xmlns:p14="http://schemas.microsoft.com/office/powerpoint/2010/main" val="1986389064"/>
      </p:ext>
    </p:extLst>
  </p:cSld>
  <p:clrMapOvr>
    <a:masterClrMapping/>
  </p:clrMapOvr>
  <p:transition spd="slow" advClick="0" advTm="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08D50B94-4FCF-4A7B-A924-8E36A9F43EB7}"/>
              </a:ext>
            </a:extLst>
          </p:cNvPr>
          <p:cNvSpPr>
            <a:spLocks noGrp="1"/>
          </p:cNvSpPr>
          <p:nvPr>
            <p:ph type="dt" sz="half" idx="10"/>
          </p:nvPr>
        </p:nvSpPr>
        <p:spPr/>
        <p:txBody>
          <a:bodyPr/>
          <a:lstStyle>
            <a:lvl1pPr>
              <a:defRPr/>
            </a:lvl1pPr>
          </a:lstStyle>
          <a:p>
            <a:pPr>
              <a:defRPr/>
            </a:pPr>
            <a:fld id="{198882A2-ED13-4A87-8D25-C0BB56A59C96}" type="datetimeFigureOut">
              <a:rPr lang="zh-CN" altLang="en-US"/>
              <a:pPr>
                <a:defRPr/>
              </a:pPr>
              <a:t>2020/11/27</a:t>
            </a:fld>
            <a:endParaRPr lang="zh-CN" altLang="en-US"/>
          </a:p>
        </p:txBody>
      </p:sp>
      <p:sp>
        <p:nvSpPr>
          <p:cNvPr id="8" name="页脚占位符 4">
            <a:extLst>
              <a:ext uri="{FF2B5EF4-FFF2-40B4-BE49-F238E27FC236}">
                <a16:creationId xmlns:a16="http://schemas.microsoft.com/office/drawing/2014/main" id="{DD7D702A-DA6E-4ECF-88B9-685667AB3225}"/>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394DCC49-3D0D-45BE-9E00-5C48EEF9809A}"/>
              </a:ext>
            </a:extLst>
          </p:cNvPr>
          <p:cNvSpPr>
            <a:spLocks noGrp="1"/>
          </p:cNvSpPr>
          <p:nvPr>
            <p:ph type="sldNum" sz="quarter" idx="12"/>
          </p:nvPr>
        </p:nvSpPr>
        <p:spPr/>
        <p:txBody>
          <a:bodyPr/>
          <a:lstStyle>
            <a:lvl1pPr>
              <a:defRPr/>
            </a:lvl1pPr>
          </a:lstStyle>
          <a:p>
            <a:pPr>
              <a:defRPr/>
            </a:pPr>
            <a:fld id="{B5045F94-1EF7-46DE-ADB9-BDA483E0F1D9}" type="slidenum">
              <a:rPr lang="zh-CN" altLang="en-US"/>
              <a:pPr>
                <a:defRPr/>
              </a:pPr>
              <a:t>‹#›</a:t>
            </a:fld>
            <a:endParaRPr lang="zh-CN" altLang="en-US"/>
          </a:p>
        </p:txBody>
      </p:sp>
    </p:spTree>
    <p:extLst>
      <p:ext uri="{BB962C8B-B14F-4D97-AF65-F5344CB8AC3E}">
        <p14:creationId xmlns:p14="http://schemas.microsoft.com/office/powerpoint/2010/main" val="2884524531"/>
      </p:ext>
    </p:extLst>
  </p:cSld>
  <p:clrMapOvr>
    <a:masterClrMapping/>
  </p:clrMapOvr>
  <p:transition spd="slow" advClick="0" advTm="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12A2EA3-96E5-44FE-B0F5-79F089B4EC7B}"/>
              </a:ext>
            </a:extLst>
          </p:cNvPr>
          <p:cNvSpPr>
            <a:spLocks noGrp="1"/>
          </p:cNvSpPr>
          <p:nvPr>
            <p:ph type="dt" sz="half" idx="10"/>
          </p:nvPr>
        </p:nvSpPr>
        <p:spPr/>
        <p:txBody>
          <a:bodyPr/>
          <a:lstStyle>
            <a:lvl1pPr>
              <a:defRPr/>
            </a:lvl1pPr>
          </a:lstStyle>
          <a:p>
            <a:pPr>
              <a:defRPr/>
            </a:pPr>
            <a:fld id="{FDE77F85-66DD-4863-8375-C15B6176C033}" type="datetimeFigureOut">
              <a:rPr lang="zh-CN" altLang="en-US"/>
              <a:pPr>
                <a:defRPr/>
              </a:pPr>
              <a:t>2020/11/27</a:t>
            </a:fld>
            <a:endParaRPr lang="zh-CN" altLang="en-US"/>
          </a:p>
        </p:txBody>
      </p:sp>
      <p:sp>
        <p:nvSpPr>
          <p:cNvPr id="4" name="页脚占位符 4">
            <a:extLst>
              <a:ext uri="{FF2B5EF4-FFF2-40B4-BE49-F238E27FC236}">
                <a16:creationId xmlns:a16="http://schemas.microsoft.com/office/drawing/2014/main" id="{8517F8F8-15F6-4AA7-B02A-AA7C844671EC}"/>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E1419E46-EC10-495E-9F4D-24F13721BDBB}"/>
              </a:ext>
            </a:extLst>
          </p:cNvPr>
          <p:cNvSpPr>
            <a:spLocks noGrp="1"/>
          </p:cNvSpPr>
          <p:nvPr>
            <p:ph type="sldNum" sz="quarter" idx="12"/>
          </p:nvPr>
        </p:nvSpPr>
        <p:spPr/>
        <p:txBody>
          <a:bodyPr/>
          <a:lstStyle>
            <a:lvl1pPr>
              <a:defRPr/>
            </a:lvl1pPr>
          </a:lstStyle>
          <a:p>
            <a:pPr>
              <a:defRPr/>
            </a:pPr>
            <a:fld id="{4127F447-CC35-4472-BADC-C2DCC72ACD09}" type="slidenum">
              <a:rPr lang="zh-CN" altLang="en-US"/>
              <a:pPr>
                <a:defRPr/>
              </a:pPr>
              <a:t>‹#›</a:t>
            </a:fld>
            <a:endParaRPr lang="zh-CN" altLang="en-US"/>
          </a:p>
        </p:txBody>
      </p:sp>
    </p:spTree>
    <p:extLst>
      <p:ext uri="{BB962C8B-B14F-4D97-AF65-F5344CB8AC3E}">
        <p14:creationId xmlns:p14="http://schemas.microsoft.com/office/powerpoint/2010/main" val="2067256875"/>
      </p:ext>
    </p:extLst>
  </p:cSld>
  <p:clrMapOvr>
    <a:masterClrMapping/>
  </p:clrMapOvr>
  <p:transition spd="slow" advClick="0" advTm="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5CF8266-BDEB-4782-9DE6-2E13843D418A}"/>
              </a:ext>
            </a:extLst>
          </p:cNvPr>
          <p:cNvSpPr/>
          <p:nvPr userDrawn="1"/>
        </p:nvSpPr>
        <p:spPr>
          <a:xfrm>
            <a:off x="0" y="0"/>
            <a:ext cx="12192000" cy="6858000"/>
          </a:xfrm>
          <a:prstGeom prst="rect">
            <a:avLst/>
          </a:prstGeom>
          <a:solidFill>
            <a:srgbClr val="BDC2C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日期占位符 1">
            <a:extLst>
              <a:ext uri="{FF2B5EF4-FFF2-40B4-BE49-F238E27FC236}">
                <a16:creationId xmlns:a16="http://schemas.microsoft.com/office/drawing/2014/main" id="{1F09F9CC-173D-4333-88C2-E0134A61794D}"/>
              </a:ext>
            </a:extLst>
          </p:cNvPr>
          <p:cNvSpPr>
            <a:spLocks noGrp="1"/>
          </p:cNvSpPr>
          <p:nvPr>
            <p:ph type="dt" sz="half" idx="10"/>
          </p:nvPr>
        </p:nvSpPr>
        <p:spPr/>
        <p:txBody>
          <a:bodyPr/>
          <a:lstStyle>
            <a:lvl1pPr>
              <a:defRPr/>
            </a:lvl1pPr>
          </a:lstStyle>
          <a:p>
            <a:pPr>
              <a:defRPr/>
            </a:pPr>
            <a:fld id="{390DD9D0-5B05-481D-BEA5-84714C70DA19}" type="datetimeFigureOut">
              <a:rPr lang="zh-CN" altLang="en-US"/>
              <a:pPr>
                <a:defRPr/>
              </a:pPr>
              <a:t>2020/11/27</a:t>
            </a:fld>
            <a:endParaRPr lang="zh-CN" altLang="en-US"/>
          </a:p>
        </p:txBody>
      </p:sp>
      <p:sp>
        <p:nvSpPr>
          <p:cNvPr id="4" name="页脚占位符 2">
            <a:extLst>
              <a:ext uri="{FF2B5EF4-FFF2-40B4-BE49-F238E27FC236}">
                <a16:creationId xmlns:a16="http://schemas.microsoft.com/office/drawing/2014/main" id="{756F8FB7-8AD0-4A5D-ACE9-9692570168E1}"/>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3">
            <a:extLst>
              <a:ext uri="{FF2B5EF4-FFF2-40B4-BE49-F238E27FC236}">
                <a16:creationId xmlns:a16="http://schemas.microsoft.com/office/drawing/2014/main" id="{D01234FF-EF6A-491C-BCD4-D9F94DA5BD11}"/>
              </a:ext>
            </a:extLst>
          </p:cNvPr>
          <p:cNvSpPr>
            <a:spLocks noGrp="1"/>
          </p:cNvSpPr>
          <p:nvPr>
            <p:ph type="sldNum" sz="quarter" idx="12"/>
          </p:nvPr>
        </p:nvSpPr>
        <p:spPr/>
        <p:txBody>
          <a:bodyPr/>
          <a:lstStyle>
            <a:lvl1pPr>
              <a:defRPr/>
            </a:lvl1pPr>
          </a:lstStyle>
          <a:p>
            <a:pPr>
              <a:defRPr/>
            </a:pPr>
            <a:fld id="{1B0F7FA0-7FF1-4FC3-B763-B73535AB9315}" type="slidenum">
              <a:rPr lang="zh-CN" altLang="en-US"/>
              <a:pPr>
                <a:defRPr/>
              </a:pPr>
              <a:t>‹#›</a:t>
            </a:fld>
            <a:endParaRPr lang="zh-CN" altLang="en-US"/>
          </a:p>
        </p:txBody>
      </p:sp>
    </p:spTree>
    <p:extLst>
      <p:ext uri="{BB962C8B-B14F-4D97-AF65-F5344CB8AC3E}">
        <p14:creationId xmlns:p14="http://schemas.microsoft.com/office/powerpoint/2010/main" val="2164692478"/>
      </p:ext>
    </p:extLst>
  </p:cSld>
  <p:clrMapOvr>
    <a:masterClrMapping/>
  </p:clrMapOvr>
  <p:transition spd="slow" advClick="0" advTm="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6E707A86-C416-4166-9BFD-A2FCB506CB4A}"/>
              </a:ext>
            </a:extLst>
          </p:cNvPr>
          <p:cNvSpPr>
            <a:spLocks noGrp="1"/>
          </p:cNvSpPr>
          <p:nvPr>
            <p:ph type="dt" sz="half" idx="10"/>
          </p:nvPr>
        </p:nvSpPr>
        <p:spPr/>
        <p:txBody>
          <a:bodyPr/>
          <a:lstStyle>
            <a:lvl1pPr>
              <a:defRPr/>
            </a:lvl1pPr>
          </a:lstStyle>
          <a:p>
            <a:pPr>
              <a:defRPr/>
            </a:pPr>
            <a:fld id="{4EA6FCE4-8E40-4168-A56D-D54C8044A839}" type="datetimeFigureOut">
              <a:rPr lang="zh-CN" altLang="en-US"/>
              <a:pPr>
                <a:defRPr/>
              </a:pPr>
              <a:t>2020/11/27</a:t>
            </a:fld>
            <a:endParaRPr lang="zh-CN" altLang="en-US"/>
          </a:p>
        </p:txBody>
      </p:sp>
      <p:sp>
        <p:nvSpPr>
          <p:cNvPr id="6" name="页脚占位符 4">
            <a:extLst>
              <a:ext uri="{FF2B5EF4-FFF2-40B4-BE49-F238E27FC236}">
                <a16:creationId xmlns:a16="http://schemas.microsoft.com/office/drawing/2014/main" id="{DC690F22-CFF1-4432-89A3-C49089752AEC}"/>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78F7FD3-0EF7-4D78-B831-CB7210FD24E6}"/>
              </a:ext>
            </a:extLst>
          </p:cNvPr>
          <p:cNvSpPr>
            <a:spLocks noGrp="1"/>
          </p:cNvSpPr>
          <p:nvPr>
            <p:ph type="sldNum" sz="quarter" idx="12"/>
          </p:nvPr>
        </p:nvSpPr>
        <p:spPr/>
        <p:txBody>
          <a:bodyPr/>
          <a:lstStyle>
            <a:lvl1pPr>
              <a:defRPr/>
            </a:lvl1pPr>
          </a:lstStyle>
          <a:p>
            <a:pPr>
              <a:defRPr/>
            </a:pPr>
            <a:fld id="{725AC4C0-CD2F-4D25-A923-E60FF14E11E9}" type="slidenum">
              <a:rPr lang="zh-CN" altLang="en-US"/>
              <a:pPr>
                <a:defRPr/>
              </a:pPr>
              <a:t>‹#›</a:t>
            </a:fld>
            <a:endParaRPr lang="zh-CN" altLang="en-US"/>
          </a:p>
        </p:txBody>
      </p:sp>
    </p:spTree>
    <p:extLst>
      <p:ext uri="{BB962C8B-B14F-4D97-AF65-F5344CB8AC3E}">
        <p14:creationId xmlns:p14="http://schemas.microsoft.com/office/powerpoint/2010/main" val="1728477214"/>
      </p:ext>
    </p:extLst>
  </p:cSld>
  <p:clrMapOvr>
    <a:masterClrMapping/>
  </p:clrMapOvr>
  <p:transition spd="slow" advClick="0" advTm="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FDF2A4BB-9E82-4E3A-8C5C-E5C4CEE2EEB6}"/>
              </a:ext>
            </a:extLst>
          </p:cNvPr>
          <p:cNvSpPr>
            <a:spLocks noGrp="1"/>
          </p:cNvSpPr>
          <p:nvPr>
            <p:ph type="dt" sz="half" idx="10"/>
          </p:nvPr>
        </p:nvSpPr>
        <p:spPr/>
        <p:txBody>
          <a:bodyPr/>
          <a:lstStyle>
            <a:lvl1pPr>
              <a:defRPr/>
            </a:lvl1pPr>
          </a:lstStyle>
          <a:p>
            <a:pPr>
              <a:defRPr/>
            </a:pPr>
            <a:fld id="{5D9CBEB4-153F-47CE-A3C9-54F2181F20DF}" type="datetimeFigureOut">
              <a:rPr lang="zh-CN" altLang="en-US"/>
              <a:pPr>
                <a:defRPr/>
              </a:pPr>
              <a:t>2020/11/27</a:t>
            </a:fld>
            <a:endParaRPr lang="zh-CN" altLang="en-US"/>
          </a:p>
        </p:txBody>
      </p:sp>
      <p:sp>
        <p:nvSpPr>
          <p:cNvPr id="6" name="页脚占位符 4">
            <a:extLst>
              <a:ext uri="{FF2B5EF4-FFF2-40B4-BE49-F238E27FC236}">
                <a16:creationId xmlns:a16="http://schemas.microsoft.com/office/drawing/2014/main" id="{834E54B6-2D46-4EAE-AF33-FEBC71066B2F}"/>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3CC058-2996-48DB-AAB5-B5175FA53CAB}"/>
              </a:ext>
            </a:extLst>
          </p:cNvPr>
          <p:cNvSpPr>
            <a:spLocks noGrp="1"/>
          </p:cNvSpPr>
          <p:nvPr>
            <p:ph type="sldNum" sz="quarter" idx="12"/>
          </p:nvPr>
        </p:nvSpPr>
        <p:spPr/>
        <p:txBody>
          <a:bodyPr/>
          <a:lstStyle>
            <a:lvl1pPr>
              <a:defRPr/>
            </a:lvl1pPr>
          </a:lstStyle>
          <a:p>
            <a:pPr>
              <a:defRPr/>
            </a:pPr>
            <a:fld id="{4A33A370-FBEC-42AB-AB07-05FBF86D7516}" type="slidenum">
              <a:rPr lang="zh-CN" altLang="en-US"/>
              <a:pPr>
                <a:defRPr/>
              </a:pPr>
              <a:t>‹#›</a:t>
            </a:fld>
            <a:endParaRPr lang="zh-CN" altLang="en-US"/>
          </a:p>
        </p:txBody>
      </p:sp>
    </p:spTree>
    <p:extLst>
      <p:ext uri="{BB962C8B-B14F-4D97-AF65-F5344CB8AC3E}">
        <p14:creationId xmlns:p14="http://schemas.microsoft.com/office/powerpoint/2010/main" val="1709545091"/>
      </p:ext>
    </p:extLst>
  </p:cSld>
  <p:clrMapOvr>
    <a:masterClrMapping/>
  </p:clrMapOvr>
  <p:transition spd="slow" advClick="0" advTm="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AB91824E-5681-45C5-BFA7-7BC8998B649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AF5C96A9-61D2-4FD8-9813-C42DB9E1E49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EA93355-122E-4D1B-B4E7-EDC17930C5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C28F643B-9EE8-42D9-860B-940B840B1C2A}" type="datetimeFigureOut">
              <a:rPr lang="zh-CN" altLang="en-US"/>
              <a:pPr>
                <a:defRPr/>
              </a:pPr>
              <a:t>2020/11/27</a:t>
            </a:fld>
            <a:endParaRPr lang="zh-CN" altLang="en-US"/>
          </a:p>
        </p:txBody>
      </p:sp>
      <p:sp>
        <p:nvSpPr>
          <p:cNvPr id="5" name="页脚占位符 4">
            <a:extLst>
              <a:ext uri="{FF2B5EF4-FFF2-40B4-BE49-F238E27FC236}">
                <a16:creationId xmlns:a16="http://schemas.microsoft.com/office/drawing/2014/main" id="{AA9BD860-DF82-417F-A8E0-9F56E682CD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1DA04289-3880-4389-BDCD-FE4B5CFA4E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a:defRPr/>
            </a:pPr>
            <a:fld id="{552FF246-BA5D-407A-8171-DFA8AC685D0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1" r:id="rId7"/>
    <p:sldLayoutId id="2147483667" r:id="rId8"/>
    <p:sldLayoutId id="2147483668" r:id="rId9"/>
    <p:sldLayoutId id="2147483669" r:id="rId10"/>
    <p:sldLayoutId id="2147483670" r:id="rId11"/>
  </p:sldLayoutIdLst>
  <p:transition spd="slow" advClick="0" advTm="0">
    <p:randomBar dir="vert"/>
  </p:transition>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1.gif"/><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jp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jpe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4.png"/><Relationship Id="rId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8.png"/><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jp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8B529B1-5140-4E14-9C5D-270FB402C65C}"/>
              </a:ext>
            </a:extLst>
          </p:cNvPr>
          <p:cNvSpPr/>
          <p:nvPr/>
        </p:nvSpPr>
        <p:spPr>
          <a:xfrm>
            <a:off x="3214761" y="1136715"/>
            <a:ext cx="8772775" cy="5470525"/>
          </a:xfrm>
          <a:prstGeom prst="rect">
            <a:avLst/>
          </a:prstGeom>
          <a:blipFill dpi="0" rotWithShape="1">
            <a:blip r:embed="rId4">
              <a:alphaModFix amt="8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2" name="图片 12">
            <a:extLst>
              <a:ext uri="{FF2B5EF4-FFF2-40B4-BE49-F238E27FC236}">
                <a16:creationId xmlns:a16="http://schemas.microsoft.com/office/drawing/2014/main" id="{FFA6DAC2-488F-485C-824A-8AE60B8C577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71322" y="1195388"/>
            <a:ext cx="5178681"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图片 10">
            <a:extLst>
              <a:ext uri="{FF2B5EF4-FFF2-40B4-BE49-F238E27FC236}">
                <a16:creationId xmlns:a16="http://schemas.microsoft.com/office/drawing/2014/main" id="{43E0C609-3C12-48BF-9449-77725402BA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9388" y="4556125"/>
            <a:ext cx="63722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图片 4">
            <a:extLst>
              <a:ext uri="{FF2B5EF4-FFF2-40B4-BE49-F238E27FC236}">
                <a16:creationId xmlns:a16="http://schemas.microsoft.com/office/drawing/2014/main" id="{96A466EC-B468-4B7A-AC6A-2BE9667C73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300" y="2819400"/>
            <a:ext cx="58039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a:extLst>
              <a:ext uri="{FF2B5EF4-FFF2-40B4-BE49-F238E27FC236}">
                <a16:creationId xmlns:a16="http://schemas.microsoft.com/office/drawing/2014/main" id="{404865C3-72A0-4E9F-8423-B6209231B2E9}"/>
              </a:ext>
            </a:extLst>
          </p:cNvPr>
          <p:cNvPicPr>
            <a:picLocks noChangeAspect="1" noChangeArrowheads="1"/>
          </p:cNvPicPr>
          <p:nvPr/>
        </p:nvPicPr>
        <p:blipFill>
          <a:blip r:embed="rId8">
            <a:clrChange>
              <a:clrFrom>
                <a:srgbClr val="F9C2C5"/>
              </a:clrFrom>
              <a:clrTo>
                <a:srgbClr val="F9C2C5">
                  <a:alpha val="0"/>
                </a:srgbClr>
              </a:clrTo>
            </a:clrChange>
            <a:extLst>
              <a:ext uri="{28A0092B-C50C-407E-A947-70E740481C1C}">
                <a14:useLocalDpi xmlns:a14="http://schemas.microsoft.com/office/drawing/2010/main" val="0"/>
              </a:ext>
            </a:extLst>
          </a:blip>
          <a:srcRect l="26472" t="6493" r="26691" b="69466"/>
          <a:stretch>
            <a:fillRect/>
          </a:stretch>
        </p:blipFill>
        <p:spPr bwMode="auto">
          <a:xfrm>
            <a:off x="4351338" y="23813"/>
            <a:ext cx="3563937"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7" name="组合 16">
            <a:extLst>
              <a:ext uri="{FF2B5EF4-FFF2-40B4-BE49-F238E27FC236}">
                <a16:creationId xmlns:a16="http://schemas.microsoft.com/office/drawing/2014/main" id="{9A5A4A07-8E07-4037-9694-8A058172EA5B}"/>
              </a:ext>
            </a:extLst>
          </p:cNvPr>
          <p:cNvGrpSpPr>
            <a:grpSpLocks/>
          </p:cNvGrpSpPr>
          <p:nvPr/>
        </p:nvGrpSpPr>
        <p:grpSpPr bwMode="auto">
          <a:xfrm>
            <a:off x="2813050" y="3411538"/>
            <a:ext cx="3479800" cy="2455862"/>
            <a:chOff x="3393422" y="3429000"/>
            <a:chExt cx="3117731" cy="2201738"/>
          </a:xfrm>
        </p:grpSpPr>
        <p:pic>
          <p:nvPicPr>
            <p:cNvPr id="5136" name="图片 6">
              <a:extLst>
                <a:ext uri="{FF2B5EF4-FFF2-40B4-BE49-F238E27FC236}">
                  <a16:creationId xmlns:a16="http://schemas.microsoft.com/office/drawing/2014/main" id="{010DA046-D232-4D5E-80CD-A3BB0DC4550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93422" y="3429000"/>
              <a:ext cx="3117731" cy="2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图片 13">
              <a:extLst>
                <a:ext uri="{FF2B5EF4-FFF2-40B4-BE49-F238E27FC236}">
                  <a16:creationId xmlns:a16="http://schemas.microsoft.com/office/drawing/2014/main" id="{FFDCCABB-D48C-4610-8200-34760B10A3A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01879" y="4702701"/>
              <a:ext cx="331014" cy="376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8" name="图片 14">
            <a:extLst>
              <a:ext uri="{FF2B5EF4-FFF2-40B4-BE49-F238E27FC236}">
                <a16:creationId xmlns:a16="http://schemas.microsoft.com/office/drawing/2014/main" id="{1A0E351E-F9AF-497B-A41B-BF6B028EC2F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3250" y="5346700"/>
            <a:ext cx="1084263"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图片 15">
            <a:extLst>
              <a:ext uri="{FF2B5EF4-FFF2-40B4-BE49-F238E27FC236}">
                <a16:creationId xmlns:a16="http://schemas.microsoft.com/office/drawing/2014/main" id="{6EAABDAE-1785-45B6-A9D7-81A2E024FD2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742696">
            <a:off x="1335088" y="5829300"/>
            <a:ext cx="6667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图片 20">
            <a:extLst>
              <a:ext uri="{FF2B5EF4-FFF2-40B4-BE49-F238E27FC236}">
                <a16:creationId xmlns:a16="http://schemas.microsoft.com/office/drawing/2014/main" id="{970C4595-600F-4F83-BDAE-9FFC90B3F63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6688" y="93663"/>
            <a:ext cx="2593976"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文本框 21">
            <a:extLst>
              <a:ext uri="{FF2B5EF4-FFF2-40B4-BE49-F238E27FC236}">
                <a16:creationId xmlns:a16="http://schemas.microsoft.com/office/drawing/2014/main" id="{EC5179DE-99F7-4829-AC9E-D70EC65E6F64}"/>
              </a:ext>
            </a:extLst>
          </p:cNvPr>
          <p:cNvSpPr txBox="1">
            <a:spLocks noChangeArrowheads="1"/>
          </p:cNvSpPr>
          <p:nvPr/>
        </p:nvSpPr>
        <p:spPr bwMode="auto">
          <a:xfrm>
            <a:off x="5494627" y="3156643"/>
            <a:ext cx="55260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4000" dirty="0">
                <a:latin typeface="字魂7号-温暖童稚体" panose="00000500000000000000" pitchFamily="2" charset="-122"/>
                <a:ea typeface="字魂7号-温暖童稚体" panose="00000500000000000000" pitchFamily="2" charset="-122"/>
              </a:rPr>
              <a:t>FREE PPT TEMPLATE</a:t>
            </a:r>
            <a:endParaRPr lang="zh-CN" altLang="en-US" sz="4000" dirty="0">
              <a:latin typeface="字魂7号-温暖童稚体" panose="00000500000000000000" pitchFamily="2" charset="-122"/>
              <a:ea typeface="字魂7号-温暖童稚体" panose="00000500000000000000" pitchFamily="2" charset="-122"/>
            </a:endParaRPr>
          </a:p>
        </p:txBody>
      </p:sp>
      <p:sp>
        <p:nvSpPr>
          <p:cNvPr id="5134" name="文本框 1">
            <a:extLst>
              <a:ext uri="{FF2B5EF4-FFF2-40B4-BE49-F238E27FC236}">
                <a16:creationId xmlns:a16="http://schemas.microsoft.com/office/drawing/2014/main" id="{71CAF1A9-1D06-45C1-B87C-E4D649DA21D0}"/>
              </a:ext>
            </a:extLst>
          </p:cNvPr>
          <p:cNvSpPr txBox="1">
            <a:spLocks noChangeArrowheads="1"/>
          </p:cNvSpPr>
          <p:nvPr/>
        </p:nvSpPr>
        <p:spPr bwMode="auto">
          <a:xfrm>
            <a:off x="6575425" y="3959219"/>
            <a:ext cx="38911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dist" eaLnBrk="1" hangingPunct="1"/>
            <a:r>
              <a:rPr lang="en-US" altLang="zh-CN" sz="1400" dirty="0">
                <a:latin typeface="字魂58号-创中黑" panose="00000500000000000000" pitchFamily="2" charset="-122"/>
                <a:ea typeface="字魂58号-创中黑" panose="00000500000000000000" pitchFamily="2" charset="-122"/>
              </a:rPr>
              <a:t>Insert the Subtitle of Your Presentation</a:t>
            </a:r>
          </a:p>
        </p:txBody>
      </p:sp>
      <p:pic>
        <p:nvPicPr>
          <p:cNvPr id="5133" name="图片 9">
            <a:extLst>
              <a:ext uri="{FF2B5EF4-FFF2-40B4-BE49-F238E27FC236}">
                <a16:creationId xmlns:a16="http://schemas.microsoft.com/office/drawing/2014/main" id="{6210AC2F-AAD4-4D39-811C-EF251631ED7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2413" y="5313363"/>
            <a:ext cx="1616075"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a:extLst>
              <a:ext uri="{FF2B5EF4-FFF2-40B4-BE49-F238E27FC236}">
                <a16:creationId xmlns:a16="http://schemas.microsoft.com/office/drawing/2014/main" id="{E30E0A23-1D3A-4F07-B97E-CDF8CB5FFC7A}"/>
              </a:ext>
            </a:extLst>
          </p:cNvPr>
          <p:cNvPicPr>
            <a:picLocks noChangeAspect="1"/>
          </p:cNvPicPr>
          <p:nvPr/>
        </p:nvPicPr>
        <p:blipFill rotWithShape="1">
          <a:blip r:embed="rId14">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p:blipFill>
        <p:spPr>
          <a:xfrm>
            <a:off x="4157914" y="2128484"/>
            <a:ext cx="790072" cy="732603"/>
          </a:xfrm>
          <a:prstGeom prst="rect">
            <a:avLst/>
          </a:prstGeom>
        </p:spPr>
      </p:pic>
      <p:pic>
        <p:nvPicPr>
          <p:cNvPr id="19" name="图片 18">
            <a:extLst>
              <a:ext uri="{FF2B5EF4-FFF2-40B4-BE49-F238E27FC236}">
                <a16:creationId xmlns:a16="http://schemas.microsoft.com/office/drawing/2014/main" id="{B46D84EF-BF73-4157-9A10-D3D007A9674C}"/>
              </a:ext>
            </a:extLst>
          </p:cNvPr>
          <p:cNvPicPr>
            <a:picLocks noChangeAspect="1"/>
          </p:cNvPicPr>
          <p:nvPr/>
        </p:nvPicPr>
        <p:blipFill rotWithShape="1">
          <a:blip r:embed="rId14">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p:blipFill>
        <p:spPr>
          <a:xfrm>
            <a:off x="9829415" y="5042197"/>
            <a:ext cx="877117" cy="813316"/>
          </a:xfrm>
          <a:prstGeom prst="rect">
            <a:avLst/>
          </a:prstGeom>
        </p:spPr>
      </p:pic>
      <p:pic>
        <p:nvPicPr>
          <p:cNvPr id="20" name="图片 19">
            <a:extLst>
              <a:ext uri="{FF2B5EF4-FFF2-40B4-BE49-F238E27FC236}">
                <a16:creationId xmlns:a16="http://schemas.microsoft.com/office/drawing/2014/main" id="{4354DC66-BACA-4CB6-ABD7-8F5AC42CC281}"/>
              </a:ext>
            </a:extLst>
          </p:cNvPr>
          <p:cNvPicPr>
            <a:picLocks noChangeAspect="1"/>
          </p:cNvPicPr>
          <p:nvPr/>
        </p:nvPicPr>
        <p:blipFill rotWithShape="1">
          <a:blip r:embed="rId14">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p:blipFill>
        <p:spPr>
          <a:xfrm>
            <a:off x="10071570" y="214723"/>
            <a:ext cx="790072" cy="73260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C528A021-8A48-4CFA-9413-BFFC15831944}"/>
              </a:ext>
            </a:extLst>
          </p:cNvPr>
          <p:cNvSpPr/>
          <p:nvPr/>
        </p:nvSpPr>
        <p:spPr>
          <a:xfrm>
            <a:off x="1980606" y="1236329"/>
            <a:ext cx="9076415" cy="458695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0" name="图片 9">
            <a:extLst>
              <a:ext uri="{FF2B5EF4-FFF2-40B4-BE49-F238E27FC236}">
                <a16:creationId xmlns:a16="http://schemas.microsoft.com/office/drawing/2014/main" id="{DB1FFCFE-B600-48CF-9C12-7475B448247F}"/>
              </a:ext>
            </a:extLst>
          </p:cNvPr>
          <p:cNvPicPr>
            <a:picLocks noChangeAspect="1"/>
          </p:cNvPicPr>
          <p:nvPr/>
        </p:nvPicPr>
        <p:blipFill rotWithShape="1">
          <a:blip r:embed="rId3">
            <a:clrChange>
              <a:clrFrom>
                <a:srgbClr val="F0EEE1"/>
              </a:clrFrom>
              <a:clrTo>
                <a:srgbClr val="F0EEE1">
                  <a:alpha val="0"/>
                </a:srgbClr>
              </a:clrTo>
            </a:clrChange>
            <a:extLst>
              <a:ext uri="{28A0092B-C50C-407E-A947-70E740481C1C}">
                <a14:useLocalDpi xmlns:a14="http://schemas.microsoft.com/office/drawing/2010/main" val="0"/>
              </a:ext>
            </a:extLst>
          </a:blip>
          <a:srcRect l="34533" t="21579" r="48641" b="20300"/>
          <a:stretch/>
        </p:blipFill>
        <p:spPr>
          <a:xfrm>
            <a:off x="867620" y="1920835"/>
            <a:ext cx="1874235" cy="4058304"/>
          </a:xfrm>
          <a:prstGeom prst="rect">
            <a:avLst/>
          </a:prstGeom>
        </p:spPr>
      </p:pic>
      <p:grpSp>
        <p:nvGrpSpPr>
          <p:cNvPr id="13" name="组合 12">
            <a:extLst>
              <a:ext uri="{FF2B5EF4-FFF2-40B4-BE49-F238E27FC236}">
                <a16:creationId xmlns:a16="http://schemas.microsoft.com/office/drawing/2014/main" id="{AE14FCBC-061B-42A2-B9ED-57A2BF6BF0C2}"/>
              </a:ext>
            </a:extLst>
          </p:cNvPr>
          <p:cNvGrpSpPr/>
          <p:nvPr/>
        </p:nvGrpSpPr>
        <p:grpSpPr>
          <a:xfrm>
            <a:off x="3307590" y="1906804"/>
            <a:ext cx="6903804" cy="3714867"/>
            <a:chOff x="2867593" y="2579396"/>
            <a:chExt cx="6903804" cy="2043236"/>
          </a:xfrm>
        </p:grpSpPr>
        <p:sp>
          <p:nvSpPr>
            <p:cNvPr id="15" name="文本框 14">
              <a:extLst>
                <a:ext uri="{FF2B5EF4-FFF2-40B4-BE49-F238E27FC236}">
                  <a16:creationId xmlns:a16="http://schemas.microsoft.com/office/drawing/2014/main" id="{E9B413FF-D8A8-4B12-9E4C-C13EF430E0E4}"/>
                </a:ext>
              </a:extLst>
            </p:cNvPr>
            <p:cNvSpPr txBox="1"/>
            <p:nvPr/>
          </p:nvSpPr>
          <p:spPr>
            <a:xfrm>
              <a:off x="2867593" y="2989333"/>
              <a:ext cx="553998" cy="1633299"/>
            </a:xfrm>
            <a:prstGeom prst="rect">
              <a:avLst/>
            </a:prstGeom>
            <a:noFill/>
          </p:spPr>
          <p:txBody>
            <a:bodyPr vert="eaVert" wrap="square" rtlCol="0">
              <a:spAutoFit/>
            </a:bodyPr>
            <a:lstStyle/>
            <a:p>
              <a:r>
                <a:rPr lang="zh-CN" altLang="en-US" sz="2400" dirty="0">
                  <a:latin typeface="字魂58号-创中黑" panose="00000500000000000000" pitchFamily="2" charset="-122"/>
                  <a:ea typeface="字魂58号-创中黑" panose="00000500000000000000" pitchFamily="2" charset="-122"/>
                </a:rPr>
                <a:t>Enter the title</a:t>
              </a:r>
            </a:p>
          </p:txBody>
        </p:sp>
        <p:sp>
          <p:nvSpPr>
            <p:cNvPr id="16" name="文本框 15">
              <a:extLst>
                <a:ext uri="{FF2B5EF4-FFF2-40B4-BE49-F238E27FC236}">
                  <a16:creationId xmlns:a16="http://schemas.microsoft.com/office/drawing/2014/main" id="{D1B95B63-720E-4579-B1D5-7A9347E12DFD}"/>
                </a:ext>
              </a:extLst>
            </p:cNvPr>
            <p:cNvSpPr txBox="1">
              <a:spLocks noChangeArrowheads="1"/>
            </p:cNvSpPr>
            <p:nvPr/>
          </p:nvSpPr>
          <p:spPr bwMode="auto">
            <a:xfrm>
              <a:off x="5773764" y="2579396"/>
              <a:ext cx="3997633" cy="185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lnSpc>
                  <a:spcPct val="200000"/>
                </a:lnSpc>
              </a:pPr>
              <a:r>
                <a:rPr lang="zh-CN" altLang="en-US" sz="1400" dirty="0">
                  <a:latin typeface="字魂58号-创中黑" panose="00000500000000000000" pitchFamily="2" charset="-122"/>
                  <a:ea typeface="字魂58号-创中黑" panose="00000500000000000000" pitchFamily="2" charset="-122"/>
                </a:rPr>
                <a:t>Enter the content required content input needs content input needs content input needs content input needs content input needs content input needs content input needs content input needs content input needs content input needs content input needs content input needs content input needs content input needs content input needs input needs content input needs content input needs content input needs content input needs content input needs content input needs</a:t>
              </a:r>
            </a:p>
            <a:p>
              <a:pPr eaLnBrk="1" hangingPunct="1">
                <a:lnSpc>
                  <a:spcPct val="200000"/>
                </a:lnSpc>
              </a:pPr>
              <a:endParaRPr lang="zh-CN" altLang="en-US" sz="1400" dirty="0">
                <a:latin typeface="字魂58号-创中黑" panose="00000500000000000000" pitchFamily="2" charset="-122"/>
                <a:ea typeface="字魂58号-创中黑" panose="00000500000000000000" pitchFamily="2" charset="-122"/>
              </a:endParaRPr>
            </a:p>
          </p:txBody>
        </p:sp>
      </p:grpSp>
      <p:pic>
        <p:nvPicPr>
          <p:cNvPr id="17" name="图片 16">
            <a:extLst>
              <a:ext uri="{FF2B5EF4-FFF2-40B4-BE49-F238E27FC236}">
                <a16:creationId xmlns:a16="http://schemas.microsoft.com/office/drawing/2014/main" id="{16238C86-8D81-4ACE-ADF2-DDA86FCD5175}"/>
              </a:ext>
            </a:extLst>
          </p:cNvPr>
          <p:cNvPicPr>
            <a:picLocks noChangeAspect="1"/>
          </p:cNvPicPr>
          <p:nvPr/>
        </p:nvPicPr>
        <p:blipFill rotWithShape="1">
          <a:blip r:embed="rId3">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p:blipFill>
        <p:spPr>
          <a:xfrm>
            <a:off x="2234651" y="1987843"/>
            <a:ext cx="790072" cy="732603"/>
          </a:xfrm>
          <a:prstGeom prst="rect">
            <a:avLst/>
          </a:prstGeom>
        </p:spPr>
      </p:pic>
      <p:pic>
        <p:nvPicPr>
          <p:cNvPr id="18" name="图片 17">
            <a:extLst>
              <a:ext uri="{FF2B5EF4-FFF2-40B4-BE49-F238E27FC236}">
                <a16:creationId xmlns:a16="http://schemas.microsoft.com/office/drawing/2014/main" id="{E57FF7B6-909D-42EE-86DC-ABA8B20E4169}"/>
              </a:ext>
            </a:extLst>
          </p:cNvPr>
          <p:cNvPicPr>
            <a:picLocks noChangeAspect="1"/>
          </p:cNvPicPr>
          <p:nvPr/>
        </p:nvPicPr>
        <p:blipFill>
          <a:blip r:embed="rId4">
            <a:extLst>
              <a:ext uri="{BEBA8EAE-BF5A-486C-A8C5-ECC9F3942E4B}">
                <a14:imgProps xmlns:a14="http://schemas.microsoft.com/office/drawing/2010/main">
                  <a14:imgLayer>
                    <a14:imgEffect>
                      <a14:backgroundRemoval t="9259" b="92593" l="598" r="99103">
                        <a14:backgroundMark x1="18236" y1="51389" x2="18236" y2="51389"/>
                        <a14:backgroundMark x1="15695" y1="56481" x2="15695" y2="56481"/>
                        <a14:backgroundMark x1="18236" y1="40741" x2="18236" y2="40741"/>
                      </a14:backgroundRemoval>
                    </a14:imgEffect>
                  </a14:imgLayer>
                </a14:imgProps>
              </a:ext>
            </a:extLst>
          </a:blip>
          <a:stretch>
            <a:fillRect/>
          </a:stretch>
        </p:blipFill>
        <p:spPr>
          <a:xfrm>
            <a:off x="-56622" y="4937165"/>
            <a:ext cx="12854292" cy="2688530"/>
          </a:xfrm>
          <a:prstGeom prst="rect">
            <a:avLst/>
          </a:prstGeom>
        </p:spPr>
      </p:pic>
      <p:pic>
        <p:nvPicPr>
          <p:cNvPr id="20" name="图片 19">
            <a:extLst>
              <a:ext uri="{FF2B5EF4-FFF2-40B4-BE49-F238E27FC236}">
                <a16:creationId xmlns:a16="http://schemas.microsoft.com/office/drawing/2014/main" id="{60C48AC3-E64F-46DE-B375-CC083D6CEC07}"/>
              </a:ext>
            </a:extLst>
          </p:cNvPr>
          <p:cNvPicPr>
            <a:picLocks noChangeAspect="1"/>
          </p:cNvPicPr>
          <p:nvPr/>
        </p:nvPicPr>
        <p:blipFill>
          <a:blip r:embed="rId5">
            <a:clrChange>
              <a:clrFrom>
                <a:srgbClr val="FEE5EA"/>
              </a:clrFrom>
              <a:clrTo>
                <a:srgbClr val="FEE5EA">
                  <a:alpha val="0"/>
                </a:srgbClr>
              </a:clrTo>
            </a:clrChange>
            <a:extLst>
              <a:ext uri="{28A0092B-C50C-407E-A947-70E740481C1C}">
                <a14:useLocalDpi xmlns:a14="http://schemas.microsoft.com/office/drawing/2010/main" val="0"/>
              </a:ext>
            </a:extLst>
          </a:blip>
          <a:stretch>
            <a:fillRect/>
          </a:stretch>
        </p:blipFill>
        <p:spPr>
          <a:xfrm>
            <a:off x="4788270" y="552587"/>
            <a:ext cx="6764552" cy="1055776"/>
          </a:xfrm>
          <a:prstGeom prst="rect">
            <a:avLst/>
          </a:prstGeom>
        </p:spPr>
      </p:pic>
    </p:spTree>
    <p:extLst>
      <p:ext uri="{BB962C8B-B14F-4D97-AF65-F5344CB8AC3E}">
        <p14:creationId xmlns:p14="http://schemas.microsoft.com/office/powerpoint/2010/main" val="38144217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a14="http://schemas.microsoft.com/office/drawing/2010/main" xmlns:a16="http://schemas.microsoft.com/office/drawing/2014/main"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500"/>
                                        <p:tgtEl>
                                          <p:spTgt spid="12"/>
                                        </p:tgtEl>
                                      </p:cBhvr>
                                    </p:animEffect>
                                  </p:childTnLst>
                                </p:cTn>
                              </p:par>
                            </p:childTnLst>
                          </p:cTn>
                        </p:par>
                        <p:par>
                          <p:cTn id="8" fill="hold">
                            <p:stCondLst>
                              <p:cond delay="15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779A780-7E42-4011-AAC4-97C7A8F83175}"/>
              </a:ext>
            </a:extLst>
          </p:cNvPr>
          <p:cNvPicPr>
            <a:picLocks noChangeAspect="1"/>
          </p:cNvPicPr>
          <p:nvPr/>
        </p:nvPicPr>
        <p:blipFill>
          <a:blip r:embed="rId3">
            <a:extLst>
              <a:ext uri="{BEBA8EAE-BF5A-486C-A8C5-ECC9F3942E4B}">
                <a14:imgProps xmlns:a14="http://schemas.microsoft.com/office/drawing/2010/main">
                  <a14:imgLayer>
                    <a14:imgEffect>
                      <a14:backgroundRemoval t="4701" b="93162" l="2691" r="100000">
                        <a14:foregroundMark x1="17489" y1="18803" x2="18834" y2="21795"/>
                        <a14:foregroundMark x1="79821" y1="83761" x2="79821" y2="90171"/>
                        <a14:foregroundMark x1="84305" y1="60684" x2="86099" y2="60684"/>
                        <a14:foregroundMark x1="13004" y1="73932" x2="14350" y2="76496"/>
                        <a14:foregroundMark x1="17489" y1="51282" x2="17489" y2="51282"/>
                        <a14:foregroundMark x1="25561" y1="47009" x2="25561" y2="47009"/>
                        <a14:foregroundMark x1="86547" y1="28205" x2="86547" y2="28205"/>
                        <a14:foregroundMark x1="60090" y1="9402" x2="60090" y2="9402"/>
                      </a14:backgroundRemoval>
                    </a14:imgEffect>
                    <a14:imgEffect>
                      <a14:saturation sat="66000"/>
                    </a14:imgEffect>
                  </a14:imgLayer>
                </a14:imgProps>
              </a:ext>
            </a:extLst>
          </a:blip>
          <a:stretch>
            <a:fillRect/>
          </a:stretch>
        </p:blipFill>
        <p:spPr>
          <a:xfrm>
            <a:off x="1271337" y="1300502"/>
            <a:ext cx="1842836" cy="1933738"/>
          </a:xfrm>
          <a:prstGeom prst="rect">
            <a:avLst/>
          </a:prstGeom>
        </p:spPr>
      </p:pic>
      <p:pic>
        <p:nvPicPr>
          <p:cNvPr id="4" name="图片 3">
            <a:extLst>
              <a:ext uri="{FF2B5EF4-FFF2-40B4-BE49-F238E27FC236}">
                <a16:creationId xmlns:a16="http://schemas.microsoft.com/office/drawing/2014/main" id="{F69BD888-7C43-4EE9-A550-AA14297545C7}"/>
              </a:ext>
            </a:extLst>
          </p:cNvPr>
          <p:cNvPicPr>
            <a:picLocks noChangeAspect="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a14:imgEffect>
                      <a14:backgroundRemoval t="4701" b="93162" l="2691" r="100000">
                        <a14:foregroundMark x1="17489" y1="18803" x2="18834" y2="21795"/>
                        <a14:foregroundMark x1="79821" y1="83761" x2="79821" y2="90171"/>
                        <a14:foregroundMark x1="84305" y1="60684" x2="86099" y2="60684"/>
                        <a14:foregroundMark x1="13004" y1="73932" x2="14350" y2="76496"/>
                        <a14:foregroundMark x1="17489" y1="51282" x2="17489" y2="51282"/>
                        <a14:foregroundMark x1="25561" y1="47009" x2="25561" y2="47009"/>
                        <a14:foregroundMark x1="86547" y1="28205" x2="86547" y2="28205"/>
                        <a14:foregroundMark x1="60090" y1="9402" x2="60090" y2="9402"/>
                      </a14:backgroundRemoval>
                    </a14:imgEffect>
                    <a14:imgEffect>
                      <a14:brightnessContrast bright="20000" contrast="-20000"/>
                    </a14:imgEffect>
                  </a14:imgLayer>
                </a14:imgProps>
              </a:ext>
            </a:extLst>
          </a:blip>
          <a:stretch>
            <a:fillRect/>
          </a:stretch>
        </p:blipFill>
        <p:spPr>
          <a:xfrm flipH="1">
            <a:off x="3890211" y="1300502"/>
            <a:ext cx="1842836" cy="1933738"/>
          </a:xfrm>
          <a:prstGeom prst="rect">
            <a:avLst/>
          </a:prstGeom>
        </p:spPr>
      </p:pic>
      <p:pic>
        <p:nvPicPr>
          <p:cNvPr id="5" name="图片 4">
            <a:extLst>
              <a:ext uri="{FF2B5EF4-FFF2-40B4-BE49-F238E27FC236}">
                <a16:creationId xmlns:a16="http://schemas.microsoft.com/office/drawing/2014/main" id="{F3EED355-3015-4B4C-84E1-76E41A078A00}"/>
              </a:ext>
            </a:extLst>
          </p:cNvPr>
          <p:cNvPicPr>
            <a:picLocks noChangeAspect="1"/>
          </p:cNvPicPr>
          <p:nvPr/>
        </p:nvPicPr>
        <p:blipFill>
          <a:blip r:embed="rId3">
            <a:extLst>
              <a:ext uri="{BEBA8EAE-BF5A-486C-A8C5-ECC9F3942E4B}">
                <a14:imgProps xmlns:a14="http://schemas.microsoft.com/office/drawing/2010/main">
                  <a14:imgLayer>
                    <a14:imgEffect>
                      <a14:backgroundRemoval t="4701" b="93162" l="2691" r="100000">
                        <a14:foregroundMark x1="17489" y1="18803" x2="18834" y2="21795"/>
                        <a14:foregroundMark x1="79821" y1="83761" x2="79821" y2="90171"/>
                        <a14:foregroundMark x1="84305" y1="60684" x2="86099" y2="60684"/>
                        <a14:foregroundMark x1="13004" y1="73932" x2="14350" y2="76496"/>
                        <a14:foregroundMark x1="17489" y1="51282" x2="17489" y2="51282"/>
                        <a14:foregroundMark x1="25561" y1="47009" x2="25561" y2="47009"/>
                        <a14:foregroundMark x1="86547" y1="28205" x2="86547" y2="28205"/>
                        <a14:foregroundMark x1="60090" y1="9402" x2="60090" y2="9402"/>
                      </a14:backgroundRemoval>
                    </a14:imgEffect>
                    <a14:imgEffect>
                      <a14:saturation sat="66000"/>
                    </a14:imgEffect>
                  </a14:imgLayer>
                </a14:imgProps>
              </a:ext>
            </a:extLst>
          </a:blip>
          <a:stretch>
            <a:fillRect/>
          </a:stretch>
        </p:blipFill>
        <p:spPr>
          <a:xfrm>
            <a:off x="6509085" y="1300502"/>
            <a:ext cx="1842836" cy="1933738"/>
          </a:xfrm>
          <a:prstGeom prst="rect">
            <a:avLst/>
          </a:prstGeom>
        </p:spPr>
      </p:pic>
      <p:pic>
        <p:nvPicPr>
          <p:cNvPr id="6" name="图片 5">
            <a:extLst>
              <a:ext uri="{FF2B5EF4-FFF2-40B4-BE49-F238E27FC236}">
                <a16:creationId xmlns:a16="http://schemas.microsoft.com/office/drawing/2014/main" id="{8C0F622F-4A11-4896-A4C6-C70D2B1DFF31}"/>
              </a:ext>
            </a:extLst>
          </p:cNvPr>
          <p:cNvPicPr>
            <a:picLocks noChangeAspect="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a14:imgEffect>
                      <a14:backgroundRemoval t="4701" b="93162" l="2691" r="100000">
                        <a14:foregroundMark x1="17489" y1="18803" x2="18834" y2="21795"/>
                        <a14:foregroundMark x1="79821" y1="83761" x2="79821" y2="90171"/>
                        <a14:foregroundMark x1="84305" y1="60684" x2="86099" y2="60684"/>
                        <a14:foregroundMark x1="13004" y1="73932" x2="14350" y2="76496"/>
                        <a14:foregroundMark x1="17489" y1="51282" x2="17489" y2="51282"/>
                        <a14:foregroundMark x1="25561" y1="47009" x2="25561" y2="47009"/>
                        <a14:foregroundMark x1="86547" y1="28205" x2="86547" y2="28205"/>
                        <a14:foregroundMark x1="60090" y1="9402" x2="60090" y2="9402"/>
                      </a14:backgroundRemoval>
                    </a14:imgEffect>
                    <a14:imgEffect>
                      <a14:brightnessContrast bright="20000" contrast="-20000"/>
                    </a14:imgEffect>
                  </a14:imgLayer>
                </a14:imgProps>
              </a:ext>
            </a:extLst>
          </a:blip>
          <a:stretch>
            <a:fillRect/>
          </a:stretch>
        </p:blipFill>
        <p:spPr>
          <a:xfrm flipH="1">
            <a:off x="9127959" y="1300502"/>
            <a:ext cx="1842836" cy="1933738"/>
          </a:xfrm>
          <a:prstGeom prst="rect">
            <a:avLst/>
          </a:prstGeom>
        </p:spPr>
      </p:pic>
      <p:pic>
        <p:nvPicPr>
          <p:cNvPr id="7" name="图片 6">
            <a:extLst>
              <a:ext uri="{FF2B5EF4-FFF2-40B4-BE49-F238E27FC236}">
                <a16:creationId xmlns:a16="http://schemas.microsoft.com/office/drawing/2014/main" id="{4E1E7792-D85D-4705-926B-2A4F633643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352549"/>
            <a:ext cx="12192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组合 9">
            <a:extLst>
              <a:ext uri="{FF2B5EF4-FFF2-40B4-BE49-F238E27FC236}">
                <a16:creationId xmlns:a16="http://schemas.microsoft.com/office/drawing/2014/main" id="{78A8368E-0E36-480B-B193-F1420B2B5C65}"/>
              </a:ext>
            </a:extLst>
          </p:cNvPr>
          <p:cNvGrpSpPr/>
          <p:nvPr/>
        </p:nvGrpSpPr>
        <p:grpSpPr>
          <a:xfrm>
            <a:off x="1524526" y="3776161"/>
            <a:ext cx="2175277" cy="1048379"/>
            <a:chOff x="2097015" y="3593939"/>
            <a:chExt cx="2175277" cy="1048379"/>
          </a:xfrm>
        </p:grpSpPr>
        <p:sp>
          <p:nvSpPr>
            <p:cNvPr id="8" name="文本框 7">
              <a:extLst>
                <a:ext uri="{FF2B5EF4-FFF2-40B4-BE49-F238E27FC236}">
                  <a16:creationId xmlns:a16="http://schemas.microsoft.com/office/drawing/2014/main" id="{46E145C0-3170-4A45-8105-11ADD177521A}"/>
                </a:ext>
              </a:extLst>
            </p:cNvPr>
            <p:cNvSpPr txBox="1">
              <a:spLocks noChangeArrowheads="1"/>
            </p:cNvSpPr>
            <p:nvPr/>
          </p:nvSpPr>
          <p:spPr bwMode="auto">
            <a:xfrm>
              <a:off x="2107069" y="4119098"/>
              <a:ext cx="1496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dirty="0">
                  <a:latin typeface="字魂58号-创中黑" panose="00000500000000000000" pitchFamily="2" charset="-122"/>
                  <a:ea typeface="字魂58号-创中黑" panose="00000500000000000000" pitchFamily="2" charset="-122"/>
                </a:rPr>
                <a:t>Enter what you need To enter what you want</a:t>
              </a:r>
            </a:p>
          </p:txBody>
        </p:sp>
        <p:sp>
          <p:nvSpPr>
            <p:cNvPr id="9" name="文本框 6">
              <a:extLst>
                <a:ext uri="{FF2B5EF4-FFF2-40B4-BE49-F238E27FC236}">
                  <a16:creationId xmlns:a16="http://schemas.microsoft.com/office/drawing/2014/main" id="{28F1855E-6021-4B31-A0C5-63765EF78FB2}"/>
                </a:ext>
              </a:extLst>
            </p:cNvPr>
            <p:cNvSpPr txBox="1">
              <a:spLocks noChangeArrowheads="1"/>
            </p:cNvSpPr>
            <p:nvPr/>
          </p:nvSpPr>
          <p:spPr bwMode="auto">
            <a:xfrm>
              <a:off x="2097015" y="3593939"/>
              <a:ext cx="21752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2400" dirty="0">
                  <a:latin typeface="字魂58号-创中黑" panose="00000500000000000000" pitchFamily="2" charset="-122"/>
                  <a:ea typeface="字魂58号-创中黑" panose="00000500000000000000" pitchFamily="2" charset="-122"/>
                </a:rPr>
                <a:t>Enter the title</a:t>
              </a:r>
            </a:p>
          </p:txBody>
        </p:sp>
      </p:grpSp>
      <p:grpSp>
        <p:nvGrpSpPr>
          <p:cNvPr id="11" name="组合 10">
            <a:extLst>
              <a:ext uri="{FF2B5EF4-FFF2-40B4-BE49-F238E27FC236}">
                <a16:creationId xmlns:a16="http://schemas.microsoft.com/office/drawing/2014/main" id="{5D22373F-BAAD-481C-A1DC-E1996B858D61}"/>
              </a:ext>
            </a:extLst>
          </p:cNvPr>
          <p:cNvGrpSpPr/>
          <p:nvPr/>
        </p:nvGrpSpPr>
        <p:grpSpPr>
          <a:xfrm>
            <a:off x="4091250" y="3776161"/>
            <a:ext cx="2244430" cy="1048379"/>
            <a:chOff x="2097015" y="3593939"/>
            <a:chExt cx="2244430" cy="1048379"/>
          </a:xfrm>
        </p:grpSpPr>
        <p:sp>
          <p:nvSpPr>
            <p:cNvPr id="12" name="文本框 11">
              <a:extLst>
                <a:ext uri="{FF2B5EF4-FFF2-40B4-BE49-F238E27FC236}">
                  <a16:creationId xmlns:a16="http://schemas.microsoft.com/office/drawing/2014/main" id="{752026D9-E8F4-46B6-9DE3-080E60CEE90A}"/>
                </a:ext>
              </a:extLst>
            </p:cNvPr>
            <p:cNvSpPr txBox="1">
              <a:spLocks noChangeArrowheads="1"/>
            </p:cNvSpPr>
            <p:nvPr/>
          </p:nvSpPr>
          <p:spPr bwMode="auto">
            <a:xfrm>
              <a:off x="2107069" y="4119098"/>
              <a:ext cx="1496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dirty="0">
                  <a:latin typeface="字魂58号-创中黑" panose="00000500000000000000" pitchFamily="2" charset="-122"/>
                  <a:ea typeface="字魂58号-创中黑" panose="00000500000000000000" pitchFamily="2" charset="-122"/>
                </a:rPr>
                <a:t>Enter what you need To enter what you want</a:t>
              </a:r>
            </a:p>
          </p:txBody>
        </p:sp>
        <p:sp>
          <p:nvSpPr>
            <p:cNvPr id="13" name="文本框 6">
              <a:extLst>
                <a:ext uri="{FF2B5EF4-FFF2-40B4-BE49-F238E27FC236}">
                  <a16:creationId xmlns:a16="http://schemas.microsoft.com/office/drawing/2014/main" id="{8AC3A01E-E352-45EE-9308-3B2FFE82FA69}"/>
                </a:ext>
              </a:extLst>
            </p:cNvPr>
            <p:cNvSpPr txBox="1">
              <a:spLocks noChangeArrowheads="1"/>
            </p:cNvSpPr>
            <p:nvPr/>
          </p:nvSpPr>
          <p:spPr bwMode="auto">
            <a:xfrm>
              <a:off x="2097015" y="3593939"/>
              <a:ext cx="22444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2400" dirty="0">
                  <a:latin typeface="字魂58号-创中黑" panose="00000500000000000000" pitchFamily="2" charset="-122"/>
                  <a:ea typeface="字魂58号-创中黑" panose="00000500000000000000" pitchFamily="2" charset="-122"/>
                </a:rPr>
                <a:t>Enter the title</a:t>
              </a:r>
            </a:p>
          </p:txBody>
        </p:sp>
      </p:grpSp>
      <p:grpSp>
        <p:nvGrpSpPr>
          <p:cNvPr id="14" name="组合 13">
            <a:extLst>
              <a:ext uri="{FF2B5EF4-FFF2-40B4-BE49-F238E27FC236}">
                <a16:creationId xmlns:a16="http://schemas.microsoft.com/office/drawing/2014/main" id="{57509C74-2408-48C4-B60F-69A1122738DA}"/>
              </a:ext>
            </a:extLst>
          </p:cNvPr>
          <p:cNvGrpSpPr/>
          <p:nvPr/>
        </p:nvGrpSpPr>
        <p:grpSpPr>
          <a:xfrm>
            <a:off x="6863062" y="3776161"/>
            <a:ext cx="2244430" cy="1048379"/>
            <a:chOff x="2097015" y="3593939"/>
            <a:chExt cx="2244430" cy="1048379"/>
          </a:xfrm>
        </p:grpSpPr>
        <p:sp>
          <p:nvSpPr>
            <p:cNvPr id="15" name="文本框 14">
              <a:extLst>
                <a:ext uri="{FF2B5EF4-FFF2-40B4-BE49-F238E27FC236}">
                  <a16:creationId xmlns:a16="http://schemas.microsoft.com/office/drawing/2014/main" id="{322C5B96-8E34-41BF-BCC8-0791C29345EB}"/>
                </a:ext>
              </a:extLst>
            </p:cNvPr>
            <p:cNvSpPr txBox="1">
              <a:spLocks noChangeArrowheads="1"/>
            </p:cNvSpPr>
            <p:nvPr/>
          </p:nvSpPr>
          <p:spPr bwMode="auto">
            <a:xfrm>
              <a:off x="2107069" y="4119098"/>
              <a:ext cx="1496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dirty="0">
                  <a:latin typeface="字魂58号-创中黑" panose="00000500000000000000" pitchFamily="2" charset="-122"/>
                  <a:ea typeface="字魂58号-创中黑" panose="00000500000000000000" pitchFamily="2" charset="-122"/>
                </a:rPr>
                <a:t>Enter what you need To enter what you want</a:t>
              </a:r>
            </a:p>
          </p:txBody>
        </p:sp>
        <p:sp>
          <p:nvSpPr>
            <p:cNvPr id="16" name="文本框 6">
              <a:extLst>
                <a:ext uri="{FF2B5EF4-FFF2-40B4-BE49-F238E27FC236}">
                  <a16:creationId xmlns:a16="http://schemas.microsoft.com/office/drawing/2014/main" id="{916F513E-FC69-44C3-8998-F4FCDC760A77}"/>
                </a:ext>
              </a:extLst>
            </p:cNvPr>
            <p:cNvSpPr txBox="1">
              <a:spLocks noChangeArrowheads="1"/>
            </p:cNvSpPr>
            <p:nvPr/>
          </p:nvSpPr>
          <p:spPr bwMode="auto">
            <a:xfrm>
              <a:off x="2097015" y="3593939"/>
              <a:ext cx="22444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2400" dirty="0">
                  <a:latin typeface="字魂58号-创中黑" panose="00000500000000000000" pitchFamily="2" charset="-122"/>
                  <a:ea typeface="字魂58号-创中黑" panose="00000500000000000000" pitchFamily="2" charset="-122"/>
                </a:rPr>
                <a:t>Enter the title</a:t>
              </a:r>
            </a:p>
          </p:txBody>
        </p:sp>
      </p:grpSp>
      <p:grpSp>
        <p:nvGrpSpPr>
          <p:cNvPr id="17" name="组合 16">
            <a:extLst>
              <a:ext uri="{FF2B5EF4-FFF2-40B4-BE49-F238E27FC236}">
                <a16:creationId xmlns:a16="http://schemas.microsoft.com/office/drawing/2014/main" id="{9241249D-7D90-4D19-9089-AA4BB9DD11FA}"/>
              </a:ext>
            </a:extLst>
          </p:cNvPr>
          <p:cNvGrpSpPr/>
          <p:nvPr/>
        </p:nvGrpSpPr>
        <p:grpSpPr>
          <a:xfrm>
            <a:off x="9424759" y="3776161"/>
            <a:ext cx="2244430" cy="1048379"/>
            <a:chOff x="2097015" y="3593939"/>
            <a:chExt cx="2244430" cy="1048379"/>
          </a:xfrm>
        </p:grpSpPr>
        <p:sp>
          <p:nvSpPr>
            <p:cNvPr id="18" name="文本框 17">
              <a:extLst>
                <a:ext uri="{FF2B5EF4-FFF2-40B4-BE49-F238E27FC236}">
                  <a16:creationId xmlns:a16="http://schemas.microsoft.com/office/drawing/2014/main" id="{CF20B8F2-E662-4085-B7A3-C4BC41954FC0}"/>
                </a:ext>
              </a:extLst>
            </p:cNvPr>
            <p:cNvSpPr txBox="1">
              <a:spLocks noChangeArrowheads="1"/>
            </p:cNvSpPr>
            <p:nvPr/>
          </p:nvSpPr>
          <p:spPr bwMode="auto">
            <a:xfrm>
              <a:off x="2107069" y="4119098"/>
              <a:ext cx="1496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dirty="0">
                  <a:latin typeface="字魂58号-创中黑" panose="00000500000000000000" pitchFamily="2" charset="-122"/>
                  <a:ea typeface="字魂58号-创中黑" panose="00000500000000000000" pitchFamily="2" charset="-122"/>
                </a:rPr>
                <a:t>Enter what you need To enter what you want</a:t>
              </a:r>
            </a:p>
          </p:txBody>
        </p:sp>
        <p:sp>
          <p:nvSpPr>
            <p:cNvPr id="19" name="文本框 6">
              <a:extLst>
                <a:ext uri="{FF2B5EF4-FFF2-40B4-BE49-F238E27FC236}">
                  <a16:creationId xmlns:a16="http://schemas.microsoft.com/office/drawing/2014/main" id="{C9B3BEEA-223E-4659-AAF4-834F52873239}"/>
                </a:ext>
              </a:extLst>
            </p:cNvPr>
            <p:cNvSpPr txBox="1">
              <a:spLocks noChangeArrowheads="1"/>
            </p:cNvSpPr>
            <p:nvPr/>
          </p:nvSpPr>
          <p:spPr bwMode="auto">
            <a:xfrm>
              <a:off x="2097015" y="3593939"/>
              <a:ext cx="22444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2400" dirty="0">
                  <a:latin typeface="字魂58号-创中黑" panose="00000500000000000000" pitchFamily="2" charset="-122"/>
                  <a:ea typeface="字魂58号-创中黑" panose="00000500000000000000" pitchFamily="2" charset="-122"/>
                </a:rPr>
                <a:t>Enter the title</a:t>
              </a:r>
            </a:p>
          </p:txBody>
        </p:sp>
      </p:grpSp>
    </p:spTree>
    <p:extLst>
      <p:ext uri="{BB962C8B-B14F-4D97-AF65-F5344CB8AC3E}">
        <p14:creationId xmlns:p14="http://schemas.microsoft.com/office/powerpoint/2010/main" val="381866566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435">
                                          <p:stCondLst>
                                            <p:cond delay="0"/>
                                          </p:stCondLst>
                                        </p:cTn>
                                        <p:tgtEl>
                                          <p:spTgt spid="2"/>
                                        </p:tgtEl>
                                      </p:cBhvr>
                                    </p:animEffect>
                                    <p:anim calcmode="lin" valueType="num">
                                      <p:cBhvr>
                                        <p:cTn id="8" dur="1367"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
                                        </p:tgtEl>
                                        <p:attrNameLst>
                                          <p:attrName>ppt_y</p:attrName>
                                        </p:attrNameLst>
                                      </p:cBhvr>
                                      <p:tavLst>
                                        <p:tav tm="0" fmla="#ppt_y-sin(pi*$)/81">
                                          <p:val>
                                            <p:fltVal val="0"/>
                                          </p:val>
                                        </p:tav>
                                        <p:tav tm="100000">
                                          <p:val>
                                            <p:fltVal val="1"/>
                                          </p:val>
                                        </p:tav>
                                      </p:tavLst>
                                    </p:anim>
                                    <p:animScale>
                                      <p:cBhvr>
                                        <p:cTn id="13" dur="20">
                                          <p:stCondLst>
                                            <p:cond delay="487"/>
                                          </p:stCondLst>
                                        </p:cTn>
                                        <p:tgtEl>
                                          <p:spTgt spid="2"/>
                                        </p:tgtEl>
                                      </p:cBhvr>
                                      <p:to x="100000" y="60000"/>
                                    </p:animScale>
                                    <p:animScale>
                                      <p:cBhvr>
                                        <p:cTn id="14" dur="124" decel="50000">
                                          <p:stCondLst>
                                            <p:cond delay="507"/>
                                          </p:stCondLst>
                                        </p:cTn>
                                        <p:tgtEl>
                                          <p:spTgt spid="2"/>
                                        </p:tgtEl>
                                      </p:cBhvr>
                                      <p:to x="100000" y="100000"/>
                                    </p:animScale>
                                    <p:animScale>
                                      <p:cBhvr>
                                        <p:cTn id="15" dur="20">
                                          <p:stCondLst>
                                            <p:cond delay="984"/>
                                          </p:stCondLst>
                                        </p:cTn>
                                        <p:tgtEl>
                                          <p:spTgt spid="2"/>
                                        </p:tgtEl>
                                      </p:cBhvr>
                                      <p:to x="100000" y="80000"/>
                                    </p:animScale>
                                    <p:animScale>
                                      <p:cBhvr>
                                        <p:cTn id="16" dur="124" decel="50000">
                                          <p:stCondLst>
                                            <p:cond delay="1004"/>
                                          </p:stCondLst>
                                        </p:cTn>
                                        <p:tgtEl>
                                          <p:spTgt spid="2"/>
                                        </p:tgtEl>
                                      </p:cBhvr>
                                      <p:to x="100000" y="100000"/>
                                    </p:animScale>
                                    <p:animScale>
                                      <p:cBhvr>
                                        <p:cTn id="17" dur="20">
                                          <p:stCondLst>
                                            <p:cond delay="1231"/>
                                          </p:stCondLst>
                                        </p:cTn>
                                        <p:tgtEl>
                                          <p:spTgt spid="2"/>
                                        </p:tgtEl>
                                      </p:cBhvr>
                                      <p:to x="100000" y="90000"/>
                                    </p:animScale>
                                    <p:animScale>
                                      <p:cBhvr>
                                        <p:cTn id="18" dur="124" decel="50000">
                                          <p:stCondLst>
                                            <p:cond delay="1251"/>
                                          </p:stCondLst>
                                        </p:cTn>
                                        <p:tgtEl>
                                          <p:spTgt spid="2"/>
                                        </p:tgtEl>
                                      </p:cBhvr>
                                      <p:to x="100000" y="100000"/>
                                    </p:animScale>
                                    <p:animScale>
                                      <p:cBhvr>
                                        <p:cTn id="19" dur="20">
                                          <p:stCondLst>
                                            <p:cond delay="1356"/>
                                          </p:stCondLst>
                                        </p:cTn>
                                        <p:tgtEl>
                                          <p:spTgt spid="2"/>
                                        </p:tgtEl>
                                      </p:cBhvr>
                                      <p:to x="100000" y="95000"/>
                                    </p:animScale>
                                    <p:animScale>
                                      <p:cBhvr>
                                        <p:cTn id="20" dur="124" decel="50000">
                                          <p:stCondLst>
                                            <p:cond delay="1376"/>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435">
                                          <p:stCondLst>
                                            <p:cond delay="0"/>
                                          </p:stCondLst>
                                        </p:cTn>
                                        <p:tgtEl>
                                          <p:spTgt spid="4"/>
                                        </p:tgtEl>
                                      </p:cBhvr>
                                    </p:animEffect>
                                    <p:anim calcmode="lin" valueType="num">
                                      <p:cBhvr>
                                        <p:cTn id="24"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29" dur="20">
                                          <p:stCondLst>
                                            <p:cond delay="487"/>
                                          </p:stCondLst>
                                        </p:cTn>
                                        <p:tgtEl>
                                          <p:spTgt spid="4"/>
                                        </p:tgtEl>
                                      </p:cBhvr>
                                      <p:to x="100000" y="60000"/>
                                    </p:animScale>
                                    <p:animScale>
                                      <p:cBhvr>
                                        <p:cTn id="30" dur="124" decel="50000">
                                          <p:stCondLst>
                                            <p:cond delay="507"/>
                                          </p:stCondLst>
                                        </p:cTn>
                                        <p:tgtEl>
                                          <p:spTgt spid="4"/>
                                        </p:tgtEl>
                                      </p:cBhvr>
                                      <p:to x="100000" y="100000"/>
                                    </p:animScale>
                                    <p:animScale>
                                      <p:cBhvr>
                                        <p:cTn id="31" dur="20">
                                          <p:stCondLst>
                                            <p:cond delay="984"/>
                                          </p:stCondLst>
                                        </p:cTn>
                                        <p:tgtEl>
                                          <p:spTgt spid="4"/>
                                        </p:tgtEl>
                                      </p:cBhvr>
                                      <p:to x="100000" y="80000"/>
                                    </p:animScale>
                                    <p:animScale>
                                      <p:cBhvr>
                                        <p:cTn id="32" dur="124" decel="50000">
                                          <p:stCondLst>
                                            <p:cond delay="1004"/>
                                          </p:stCondLst>
                                        </p:cTn>
                                        <p:tgtEl>
                                          <p:spTgt spid="4"/>
                                        </p:tgtEl>
                                      </p:cBhvr>
                                      <p:to x="100000" y="100000"/>
                                    </p:animScale>
                                    <p:animScale>
                                      <p:cBhvr>
                                        <p:cTn id="33" dur="20">
                                          <p:stCondLst>
                                            <p:cond delay="1231"/>
                                          </p:stCondLst>
                                        </p:cTn>
                                        <p:tgtEl>
                                          <p:spTgt spid="4"/>
                                        </p:tgtEl>
                                      </p:cBhvr>
                                      <p:to x="100000" y="90000"/>
                                    </p:animScale>
                                    <p:animScale>
                                      <p:cBhvr>
                                        <p:cTn id="34" dur="124" decel="50000">
                                          <p:stCondLst>
                                            <p:cond delay="1251"/>
                                          </p:stCondLst>
                                        </p:cTn>
                                        <p:tgtEl>
                                          <p:spTgt spid="4"/>
                                        </p:tgtEl>
                                      </p:cBhvr>
                                      <p:to x="100000" y="100000"/>
                                    </p:animScale>
                                    <p:animScale>
                                      <p:cBhvr>
                                        <p:cTn id="35" dur="20">
                                          <p:stCondLst>
                                            <p:cond delay="1356"/>
                                          </p:stCondLst>
                                        </p:cTn>
                                        <p:tgtEl>
                                          <p:spTgt spid="4"/>
                                        </p:tgtEl>
                                      </p:cBhvr>
                                      <p:to x="100000" y="95000"/>
                                    </p:animScale>
                                    <p:animScale>
                                      <p:cBhvr>
                                        <p:cTn id="36" dur="124" decel="50000">
                                          <p:stCondLst>
                                            <p:cond delay="1376"/>
                                          </p:stCondLst>
                                        </p:cTn>
                                        <p:tgtEl>
                                          <p:spTgt spid="4"/>
                                        </p:tgtEl>
                                      </p:cBhvr>
                                      <p:to x="100000" y="100000"/>
                                    </p:animScale>
                                  </p:childTnLst>
                                </p:cTn>
                              </p:par>
                              <p:par>
                                <p:cTn id="37" presetID="16" presetClass="entr" presetSubtype="21"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1000"/>
                                        <p:tgtEl>
                                          <p:spTgt spid="10"/>
                                        </p:tgtEl>
                                      </p:cBhvr>
                                    </p:animEffect>
                                  </p:childTnLst>
                                </p:cTn>
                              </p:par>
                              <p:par>
                                <p:cTn id="40" presetID="16" presetClass="entr" presetSubtype="21"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1000"/>
                                        <p:tgtEl>
                                          <p:spTgt spid="11"/>
                                        </p:tgtEl>
                                      </p:cBhvr>
                                    </p:animEffect>
                                  </p:childTnLst>
                                </p:cTn>
                              </p:par>
                            </p:childTnLst>
                          </p:cTn>
                        </p:par>
                        <p:par>
                          <p:cTn id="43" fill="hold">
                            <p:stCondLst>
                              <p:cond delay="1500"/>
                            </p:stCondLst>
                            <p:childTnLst>
                              <p:par>
                                <p:cTn id="44" presetID="26" presetClass="entr" presetSubtype="0"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down)">
                                      <p:cBhvr>
                                        <p:cTn id="46" dur="435">
                                          <p:stCondLst>
                                            <p:cond delay="0"/>
                                          </p:stCondLst>
                                        </p:cTn>
                                        <p:tgtEl>
                                          <p:spTgt spid="5"/>
                                        </p:tgtEl>
                                      </p:cBhvr>
                                    </p:animEffect>
                                    <p:anim calcmode="lin" valueType="num">
                                      <p:cBhvr>
                                        <p:cTn id="47" dur="1367"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
                                        </p:tgtEl>
                                        <p:attrNameLst>
                                          <p:attrName>ppt_y</p:attrName>
                                        </p:attrNameLst>
                                      </p:cBhvr>
                                      <p:tavLst>
                                        <p:tav tm="0" fmla="#ppt_y-sin(pi*$)/81">
                                          <p:val>
                                            <p:fltVal val="0"/>
                                          </p:val>
                                        </p:tav>
                                        <p:tav tm="100000">
                                          <p:val>
                                            <p:fltVal val="1"/>
                                          </p:val>
                                        </p:tav>
                                      </p:tavLst>
                                    </p:anim>
                                    <p:animScale>
                                      <p:cBhvr>
                                        <p:cTn id="52" dur="20">
                                          <p:stCondLst>
                                            <p:cond delay="487"/>
                                          </p:stCondLst>
                                        </p:cTn>
                                        <p:tgtEl>
                                          <p:spTgt spid="5"/>
                                        </p:tgtEl>
                                      </p:cBhvr>
                                      <p:to x="100000" y="60000"/>
                                    </p:animScale>
                                    <p:animScale>
                                      <p:cBhvr>
                                        <p:cTn id="53" dur="124" decel="50000">
                                          <p:stCondLst>
                                            <p:cond delay="507"/>
                                          </p:stCondLst>
                                        </p:cTn>
                                        <p:tgtEl>
                                          <p:spTgt spid="5"/>
                                        </p:tgtEl>
                                      </p:cBhvr>
                                      <p:to x="100000" y="100000"/>
                                    </p:animScale>
                                    <p:animScale>
                                      <p:cBhvr>
                                        <p:cTn id="54" dur="20">
                                          <p:stCondLst>
                                            <p:cond delay="984"/>
                                          </p:stCondLst>
                                        </p:cTn>
                                        <p:tgtEl>
                                          <p:spTgt spid="5"/>
                                        </p:tgtEl>
                                      </p:cBhvr>
                                      <p:to x="100000" y="80000"/>
                                    </p:animScale>
                                    <p:animScale>
                                      <p:cBhvr>
                                        <p:cTn id="55" dur="124" decel="50000">
                                          <p:stCondLst>
                                            <p:cond delay="1004"/>
                                          </p:stCondLst>
                                        </p:cTn>
                                        <p:tgtEl>
                                          <p:spTgt spid="5"/>
                                        </p:tgtEl>
                                      </p:cBhvr>
                                      <p:to x="100000" y="100000"/>
                                    </p:animScale>
                                    <p:animScale>
                                      <p:cBhvr>
                                        <p:cTn id="56" dur="20">
                                          <p:stCondLst>
                                            <p:cond delay="1231"/>
                                          </p:stCondLst>
                                        </p:cTn>
                                        <p:tgtEl>
                                          <p:spTgt spid="5"/>
                                        </p:tgtEl>
                                      </p:cBhvr>
                                      <p:to x="100000" y="90000"/>
                                    </p:animScale>
                                    <p:animScale>
                                      <p:cBhvr>
                                        <p:cTn id="57" dur="124" decel="50000">
                                          <p:stCondLst>
                                            <p:cond delay="1251"/>
                                          </p:stCondLst>
                                        </p:cTn>
                                        <p:tgtEl>
                                          <p:spTgt spid="5"/>
                                        </p:tgtEl>
                                      </p:cBhvr>
                                      <p:to x="100000" y="100000"/>
                                    </p:animScale>
                                    <p:animScale>
                                      <p:cBhvr>
                                        <p:cTn id="58" dur="20">
                                          <p:stCondLst>
                                            <p:cond delay="1356"/>
                                          </p:stCondLst>
                                        </p:cTn>
                                        <p:tgtEl>
                                          <p:spTgt spid="5"/>
                                        </p:tgtEl>
                                      </p:cBhvr>
                                      <p:to x="100000" y="95000"/>
                                    </p:animScale>
                                    <p:animScale>
                                      <p:cBhvr>
                                        <p:cTn id="59" dur="124" decel="50000">
                                          <p:stCondLst>
                                            <p:cond delay="1376"/>
                                          </p:stCondLst>
                                        </p:cTn>
                                        <p:tgtEl>
                                          <p:spTgt spid="5"/>
                                        </p:tgtEl>
                                      </p:cBhvr>
                                      <p:to x="100000" y="100000"/>
                                    </p:animScale>
                                  </p:childTnLst>
                                </p:cTn>
                              </p:par>
                              <p:par>
                                <p:cTn id="60" presetID="26" presetClass="entr" presetSubtype="0" fill="hold"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ipe(down)">
                                      <p:cBhvr>
                                        <p:cTn id="62" dur="435">
                                          <p:stCondLst>
                                            <p:cond delay="0"/>
                                          </p:stCondLst>
                                        </p:cTn>
                                        <p:tgtEl>
                                          <p:spTgt spid="6"/>
                                        </p:tgtEl>
                                      </p:cBhvr>
                                    </p:animEffect>
                                    <p:anim calcmode="lin" valueType="num">
                                      <p:cBhvr>
                                        <p:cTn id="63" dur="1367"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4" dur="498"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5" dur="498" tmFilter="0, 0; 0.125,0.2665; 0.25,0.4; 0.375,0.465; 0.5,0.5;  0.625,0.535; 0.75,0.6; 0.875,0.7335; 1,1">
                                          <p:stCondLst>
                                            <p:cond delay="498"/>
                                          </p:stCondLst>
                                        </p:cTn>
                                        <p:tgtEl>
                                          <p:spTgt spid="6"/>
                                        </p:tgtEl>
                                        <p:attrNameLst>
                                          <p:attrName>ppt_y</p:attrName>
                                        </p:attrNameLst>
                                      </p:cBhvr>
                                      <p:tavLst>
                                        <p:tav tm="0" fmla="#ppt_y-sin(pi*$)/9">
                                          <p:val>
                                            <p:fltVal val="0"/>
                                          </p:val>
                                        </p:tav>
                                        <p:tav tm="100000">
                                          <p:val>
                                            <p:fltVal val="1"/>
                                          </p:val>
                                        </p:tav>
                                      </p:tavLst>
                                    </p:anim>
                                    <p:anim calcmode="lin" valueType="num">
                                      <p:cBhvr>
                                        <p:cTn id="66" dur="249" tmFilter="0, 0; 0.125,0.2665; 0.25,0.4; 0.375,0.465; 0.5,0.5;  0.625,0.535; 0.75,0.6; 0.875,0.7335; 1,1">
                                          <p:stCondLst>
                                            <p:cond delay="993"/>
                                          </p:stCondLst>
                                        </p:cTn>
                                        <p:tgtEl>
                                          <p:spTgt spid="6"/>
                                        </p:tgtEl>
                                        <p:attrNameLst>
                                          <p:attrName>ppt_y</p:attrName>
                                        </p:attrNameLst>
                                      </p:cBhvr>
                                      <p:tavLst>
                                        <p:tav tm="0" fmla="#ppt_y-sin(pi*$)/27">
                                          <p:val>
                                            <p:fltVal val="0"/>
                                          </p:val>
                                        </p:tav>
                                        <p:tav tm="100000">
                                          <p:val>
                                            <p:fltVal val="1"/>
                                          </p:val>
                                        </p:tav>
                                      </p:tavLst>
                                    </p:anim>
                                    <p:anim calcmode="lin" valueType="num">
                                      <p:cBhvr>
                                        <p:cTn id="67" dur="123" tmFilter="0, 0; 0.125,0.2665; 0.25,0.4; 0.375,0.465; 0.5,0.5;  0.625,0.535; 0.75,0.6; 0.875,0.7335; 1,1">
                                          <p:stCondLst>
                                            <p:cond delay="1242"/>
                                          </p:stCondLst>
                                        </p:cTn>
                                        <p:tgtEl>
                                          <p:spTgt spid="6"/>
                                        </p:tgtEl>
                                        <p:attrNameLst>
                                          <p:attrName>ppt_y</p:attrName>
                                        </p:attrNameLst>
                                      </p:cBhvr>
                                      <p:tavLst>
                                        <p:tav tm="0" fmla="#ppt_y-sin(pi*$)/81">
                                          <p:val>
                                            <p:fltVal val="0"/>
                                          </p:val>
                                        </p:tav>
                                        <p:tav tm="100000">
                                          <p:val>
                                            <p:fltVal val="1"/>
                                          </p:val>
                                        </p:tav>
                                      </p:tavLst>
                                    </p:anim>
                                    <p:animScale>
                                      <p:cBhvr>
                                        <p:cTn id="68" dur="20">
                                          <p:stCondLst>
                                            <p:cond delay="487"/>
                                          </p:stCondLst>
                                        </p:cTn>
                                        <p:tgtEl>
                                          <p:spTgt spid="6"/>
                                        </p:tgtEl>
                                      </p:cBhvr>
                                      <p:to x="100000" y="60000"/>
                                    </p:animScale>
                                    <p:animScale>
                                      <p:cBhvr>
                                        <p:cTn id="69" dur="124" decel="50000">
                                          <p:stCondLst>
                                            <p:cond delay="507"/>
                                          </p:stCondLst>
                                        </p:cTn>
                                        <p:tgtEl>
                                          <p:spTgt spid="6"/>
                                        </p:tgtEl>
                                      </p:cBhvr>
                                      <p:to x="100000" y="100000"/>
                                    </p:animScale>
                                    <p:animScale>
                                      <p:cBhvr>
                                        <p:cTn id="70" dur="20">
                                          <p:stCondLst>
                                            <p:cond delay="984"/>
                                          </p:stCondLst>
                                        </p:cTn>
                                        <p:tgtEl>
                                          <p:spTgt spid="6"/>
                                        </p:tgtEl>
                                      </p:cBhvr>
                                      <p:to x="100000" y="80000"/>
                                    </p:animScale>
                                    <p:animScale>
                                      <p:cBhvr>
                                        <p:cTn id="71" dur="124" decel="50000">
                                          <p:stCondLst>
                                            <p:cond delay="1004"/>
                                          </p:stCondLst>
                                        </p:cTn>
                                        <p:tgtEl>
                                          <p:spTgt spid="6"/>
                                        </p:tgtEl>
                                      </p:cBhvr>
                                      <p:to x="100000" y="100000"/>
                                    </p:animScale>
                                    <p:animScale>
                                      <p:cBhvr>
                                        <p:cTn id="72" dur="20">
                                          <p:stCondLst>
                                            <p:cond delay="1231"/>
                                          </p:stCondLst>
                                        </p:cTn>
                                        <p:tgtEl>
                                          <p:spTgt spid="6"/>
                                        </p:tgtEl>
                                      </p:cBhvr>
                                      <p:to x="100000" y="90000"/>
                                    </p:animScale>
                                    <p:animScale>
                                      <p:cBhvr>
                                        <p:cTn id="73" dur="124" decel="50000">
                                          <p:stCondLst>
                                            <p:cond delay="1251"/>
                                          </p:stCondLst>
                                        </p:cTn>
                                        <p:tgtEl>
                                          <p:spTgt spid="6"/>
                                        </p:tgtEl>
                                      </p:cBhvr>
                                      <p:to x="100000" y="100000"/>
                                    </p:animScale>
                                    <p:animScale>
                                      <p:cBhvr>
                                        <p:cTn id="74" dur="20">
                                          <p:stCondLst>
                                            <p:cond delay="1356"/>
                                          </p:stCondLst>
                                        </p:cTn>
                                        <p:tgtEl>
                                          <p:spTgt spid="6"/>
                                        </p:tgtEl>
                                      </p:cBhvr>
                                      <p:to x="100000" y="95000"/>
                                    </p:animScale>
                                    <p:animScale>
                                      <p:cBhvr>
                                        <p:cTn id="75" dur="124" decel="50000">
                                          <p:stCondLst>
                                            <p:cond delay="1376"/>
                                          </p:stCondLst>
                                        </p:cTn>
                                        <p:tgtEl>
                                          <p:spTgt spid="6"/>
                                        </p:tgtEl>
                                      </p:cBhvr>
                                      <p:to x="100000" y="100000"/>
                                    </p:animScale>
                                  </p:childTnLst>
                                </p:cTn>
                              </p:par>
                              <p:par>
                                <p:cTn id="76" presetID="16" presetClass="entr" presetSubtype="21" fill="hold"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barn(inVertical)">
                                      <p:cBhvr>
                                        <p:cTn id="78" dur="1000"/>
                                        <p:tgtEl>
                                          <p:spTgt spid="14"/>
                                        </p:tgtEl>
                                      </p:cBhvr>
                                    </p:animEffect>
                                  </p:childTnLst>
                                </p:cTn>
                              </p:par>
                              <p:par>
                                <p:cTn id="79" presetID="16" presetClass="entr" presetSubtype="21" fill="hold" nodeType="with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barn(inVertical)">
                                      <p:cBhvr>
                                        <p:cTn id="8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033DF682-3E3A-4B8E-94E5-3442E3E7C34E}"/>
              </a:ext>
            </a:extLst>
          </p:cNvPr>
          <p:cNvGrpSpPr/>
          <p:nvPr/>
        </p:nvGrpSpPr>
        <p:grpSpPr>
          <a:xfrm>
            <a:off x="4259179" y="2815482"/>
            <a:ext cx="6867183" cy="1244211"/>
            <a:chOff x="4169787" y="3372908"/>
            <a:chExt cx="6867183" cy="1244211"/>
          </a:xfrm>
        </p:grpSpPr>
        <p:sp>
          <p:nvSpPr>
            <p:cNvPr id="17" name="文本框 16">
              <a:extLst>
                <a:ext uri="{FF2B5EF4-FFF2-40B4-BE49-F238E27FC236}">
                  <a16:creationId xmlns:a16="http://schemas.microsoft.com/office/drawing/2014/main" id="{44B7918D-FE45-4DB9-AFE1-71F465E86920}"/>
                </a:ext>
              </a:extLst>
            </p:cNvPr>
            <p:cNvSpPr txBox="1"/>
            <p:nvPr/>
          </p:nvSpPr>
          <p:spPr>
            <a:xfrm>
              <a:off x="4169787" y="4093899"/>
              <a:ext cx="6867183" cy="523220"/>
            </a:xfrm>
            <a:prstGeom prst="rect">
              <a:avLst/>
            </a:prstGeom>
            <a:noFill/>
          </p:spPr>
          <p:txBody>
            <a:bodyPr wrap="square" rtlCol="0">
              <a:spAutoFit/>
            </a:bodyPr>
            <a:lstStyle/>
            <a:p>
              <a:r>
                <a:rPr lang="zh-CN" altLang="en-US" sz="1400" dirty="0">
                  <a:latin typeface="字魂58号-创中黑" panose="00000500000000000000" pitchFamily="2" charset="-122"/>
                  <a:ea typeface="字魂58号-创中黑" panose="00000500000000000000" pitchFamily="2" charset="-122"/>
                </a:rPr>
                <a:t>Enter what you need to enter what you need to enter what you need to enter what you need to enter what you need to enter what you need to enter what you need to enter what you need to enter what you need to enter what you need to enter what you need to enter what you need to enter what you need to enter what you need</a:t>
              </a:r>
            </a:p>
          </p:txBody>
        </p:sp>
        <p:sp>
          <p:nvSpPr>
            <p:cNvPr id="18" name="文本框 17">
              <a:extLst>
                <a:ext uri="{FF2B5EF4-FFF2-40B4-BE49-F238E27FC236}">
                  <a16:creationId xmlns:a16="http://schemas.microsoft.com/office/drawing/2014/main" id="{7B936E34-A6BE-4C50-8F27-217082A6CB1C}"/>
                </a:ext>
              </a:extLst>
            </p:cNvPr>
            <p:cNvSpPr txBox="1"/>
            <p:nvPr/>
          </p:nvSpPr>
          <p:spPr>
            <a:xfrm>
              <a:off x="5705027" y="3372908"/>
              <a:ext cx="2594705" cy="461665"/>
            </a:xfrm>
            <a:prstGeom prst="rect">
              <a:avLst/>
            </a:prstGeom>
            <a:noFill/>
          </p:spPr>
          <p:txBody>
            <a:bodyPr wrap="square" rtlCol="0">
              <a:spAutoFit/>
            </a:bodyPr>
            <a:lstStyle/>
            <a:p>
              <a:pPr algn="dist"/>
              <a:r>
                <a:rPr lang="zh-CN" altLang="en-US" sz="2400" dirty="0">
                  <a:latin typeface="字魂58号-创中黑" panose="00000500000000000000" pitchFamily="2" charset="-122"/>
                  <a:ea typeface="字魂58号-创中黑" panose="00000500000000000000" pitchFamily="2" charset="-122"/>
                </a:rPr>
                <a:t>Enter the title</a:t>
              </a:r>
            </a:p>
          </p:txBody>
        </p:sp>
      </p:grpSp>
      <p:grpSp>
        <p:nvGrpSpPr>
          <p:cNvPr id="45" name="组合 44">
            <a:extLst>
              <a:ext uri="{FF2B5EF4-FFF2-40B4-BE49-F238E27FC236}">
                <a16:creationId xmlns:a16="http://schemas.microsoft.com/office/drawing/2014/main" id="{EDAC82EE-79C7-49A9-AD9C-0BB0B0AB5C6E}"/>
              </a:ext>
            </a:extLst>
          </p:cNvPr>
          <p:cNvGrpSpPr/>
          <p:nvPr/>
        </p:nvGrpSpPr>
        <p:grpSpPr>
          <a:xfrm>
            <a:off x="1443789" y="-304723"/>
            <a:ext cx="10748211" cy="7162723"/>
            <a:chOff x="1443789" y="-304723"/>
            <a:chExt cx="10748211" cy="7162723"/>
          </a:xfrm>
        </p:grpSpPr>
        <p:grpSp>
          <p:nvGrpSpPr>
            <p:cNvPr id="13" name="组合 12">
              <a:extLst>
                <a:ext uri="{FF2B5EF4-FFF2-40B4-BE49-F238E27FC236}">
                  <a16:creationId xmlns:a16="http://schemas.microsoft.com/office/drawing/2014/main" id="{AEF7C18D-182A-4762-9B31-D192B655CFEF}"/>
                </a:ext>
              </a:extLst>
            </p:cNvPr>
            <p:cNvGrpSpPr/>
            <p:nvPr/>
          </p:nvGrpSpPr>
          <p:grpSpPr>
            <a:xfrm>
              <a:off x="1443789" y="-304723"/>
              <a:ext cx="10748211" cy="7162723"/>
              <a:chOff x="1443789" y="-304723"/>
              <a:chExt cx="10748211" cy="7162723"/>
            </a:xfrm>
          </p:grpSpPr>
          <p:pic>
            <p:nvPicPr>
              <p:cNvPr id="3" name="图片 2">
                <a:extLst>
                  <a:ext uri="{FF2B5EF4-FFF2-40B4-BE49-F238E27FC236}">
                    <a16:creationId xmlns:a16="http://schemas.microsoft.com/office/drawing/2014/main" id="{C0CF7E93-4E87-47D2-B8A4-F33D5D3E923A}"/>
                  </a:ext>
                </a:extLst>
              </p:cNvPr>
              <p:cNvPicPr>
                <a:picLocks noChangeAspect="1"/>
              </p:cNvPicPr>
              <p:nvPr/>
            </p:nvPicPr>
            <p:blipFill rotWithShape="1">
              <a:blip r:embed="rId3">
                <a:clrChange>
                  <a:clrFrom>
                    <a:srgbClr val="F0EEE1"/>
                  </a:clrFrom>
                  <a:clrTo>
                    <a:srgbClr val="F0EEE1">
                      <a:alpha val="0"/>
                    </a:srgbClr>
                  </a:clrTo>
                </a:clrChange>
                <a:extLst>
                  <a:ext uri="{28A0092B-C50C-407E-A947-70E740481C1C}">
                    <a14:useLocalDpi xmlns:a14="http://schemas.microsoft.com/office/drawing/2010/main" val="0"/>
                  </a:ext>
                </a:extLst>
              </a:blip>
              <a:srcRect l="57609" r="21430" b="20922"/>
              <a:stretch/>
            </p:blipFill>
            <p:spPr>
              <a:xfrm>
                <a:off x="1443789" y="-304723"/>
                <a:ext cx="2815390" cy="6644043"/>
              </a:xfrm>
              <a:prstGeom prst="rect">
                <a:avLst/>
              </a:prstGeom>
            </p:spPr>
          </p:pic>
          <p:grpSp>
            <p:nvGrpSpPr>
              <p:cNvPr id="12" name="组合 11">
                <a:extLst>
                  <a:ext uri="{FF2B5EF4-FFF2-40B4-BE49-F238E27FC236}">
                    <a16:creationId xmlns:a16="http://schemas.microsoft.com/office/drawing/2014/main" id="{08FDE123-A45E-4A91-8566-CBBB78FF7D21}"/>
                  </a:ext>
                </a:extLst>
              </p:cNvPr>
              <p:cNvGrpSpPr/>
              <p:nvPr/>
            </p:nvGrpSpPr>
            <p:grpSpPr>
              <a:xfrm>
                <a:off x="2057399" y="518681"/>
                <a:ext cx="10134601" cy="6339319"/>
                <a:chOff x="2057399" y="518681"/>
                <a:chExt cx="10134601" cy="6339319"/>
              </a:xfrm>
            </p:grpSpPr>
            <p:grpSp>
              <p:nvGrpSpPr>
                <p:cNvPr id="7" name="组合 6">
                  <a:extLst>
                    <a:ext uri="{FF2B5EF4-FFF2-40B4-BE49-F238E27FC236}">
                      <a16:creationId xmlns:a16="http://schemas.microsoft.com/office/drawing/2014/main" id="{CAF0B78E-0BC8-433E-8D1F-A5F32F2BA0B4}"/>
                    </a:ext>
                  </a:extLst>
                </p:cNvPr>
                <p:cNvGrpSpPr/>
                <p:nvPr/>
              </p:nvGrpSpPr>
              <p:grpSpPr>
                <a:xfrm>
                  <a:off x="11746831" y="518681"/>
                  <a:ext cx="445169" cy="6339319"/>
                  <a:chOff x="3597442" y="577516"/>
                  <a:chExt cx="445169" cy="5847347"/>
                </a:xfrm>
                <a:solidFill>
                  <a:srgbClr val="F19C1D">
                    <a:alpha val="40000"/>
                  </a:srgbClr>
                </a:solidFill>
              </p:grpSpPr>
              <p:sp>
                <p:nvSpPr>
                  <p:cNvPr id="5" name="矩形 4">
                    <a:extLst>
                      <a:ext uri="{FF2B5EF4-FFF2-40B4-BE49-F238E27FC236}">
                        <a16:creationId xmlns:a16="http://schemas.microsoft.com/office/drawing/2014/main" id="{E6C13420-9D12-4424-A77D-EE872ED09CEF}"/>
                      </a:ext>
                    </a:extLst>
                  </p:cNvPr>
                  <p:cNvSpPr/>
                  <p:nvPr/>
                </p:nvSpPr>
                <p:spPr>
                  <a:xfrm>
                    <a:off x="3597442" y="974558"/>
                    <a:ext cx="445169" cy="54503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a:extLst>
                      <a:ext uri="{FF2B5EF4-FFF2-40B4-BE49-F238E27FC236}">
                        <a16:creationId xmlns:a16="http://schemas.microsoft.com/office/drawing/2014/main" id="{96906C8F-EE05-4411-A18D-1B9CD31FF4D9}"/>
                      </a:ext>
                    </a:extLst>
                  </p:cNvPr>
                  <p:cNvSpPr/>
                  <p:nvPr/>
                </p:nvSpPr>
                <p:spPr>
                  <a:xfrm>
                    <a:off x="3597442" y="577516"/>
                    <a:ext cx="445169" cy="3970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9" name="直接连接符 8">
                  <a:extLst>
                    <a:ext uri="{FF2B5EF4-FFF2-40B4-BE49-F238E27FC236}">
                      <a16:creationId xmlns:a16="http://schemas.microsoft.com/office/drawing/2014/main" id="{6C044B26-C1DA-4621-BA91-DE532923C75E}"/>
                    </a:ext>
                  </a:extLst>
                </p:cNvPr>
                <p:cNvCxnSpPr>
                  <a:cxnSpLocks/>
                </p:cNvCxnSpPr>
                <p:nvPr/>
              </p:nvCxnSpPr>
              <p:spPr>
                <a:xfrm>
                  <a:off x="2057399" y="6339319"/>
                  <a:ext cx="9689431" cy="0"/>
                </a:xfrm>
                <a:prstGeom prst="line">
                  <a:avLst/>
                </a:prstGeom>
                <a:ln w="120650">
                  <a:solidFill>
                    <a:srgbClr val="F19C1D">
                      <a:alpha val="40000"/>
                    </a:srgbClr>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6ABA10CC-BE72-484E-84CC-19DA8D66304E}"/>
                    </a:ext>
                  </a:extLst>
                </p:cNvPr>
                <p:cNvCxnSpPr>
                  <a:cxnSpLocks/>
                </p:cNvCxnSpPr>
                <p:nvPr/>
              </p:nvCxnSpPr>
              <p:spPr>
                <a:xfrm>
                  <a:off x="2057399" y="1668379"/>
                  <a:ext cx="9689431" cy="0"/>
                </a:xfrm>
                <a:prstGeom prst="line">
                  <a:avLst/>
                </a:prstGeom>
                <a:ln w="120650">
                  <a:solidFill>
                    <a:srgbClr val="F19C1D">
                      <a:alpha val="40000"/>
                    </a:srgbClr>
                  </a:solidFill>
                </a:ln>
              </p:spPr>
              <p:style>
                <a:lnRef idx="1">
                  <a:schemeClr val="accent1"/>
                </a:lnRef>
                <a:fillRef idx="0">
                  <a:schemeClr val="accent1"/>
                </a:fillRef>
                <a:effectRef idx="0">
                  <a:schemeClr val="accent1"/>
                </a:effectRef>
                <a:fontRef idx="minor">
                  <a:schemeClr val="tx1"/>
                </a:fontRef>
              </p:style>
            </p:cxnSp>
          </p:grpSp>
        </p:grpSp>
        <p:pic>
          <p:nvPicPr>
            <p:cNvPr id="15" name="图片 14">
              <a:extLst>
                <a:ext uri="{FF2B5EF4-FFF2-40B4-BE49-F238E27FC236}">
                  <a16:creationId xmlns:a16="http://schemas.microsoft.com/office/drawing/2014/main" id="{648F5B3F-9024-4BB1-B981-8081031CCC52}"/>
                </a:ext>
              </a:extLst>
            </p:cNvPr>
            <p:cNvPicPr>
              <a:picLocks noChangeAspect="1"/>
            </p:cNvPicPr>
            <p:nvPr/>
          </p:nvPicPr>
          <p:blipFill rotWithShape="1">
            <a:blip r:embed="rId3">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p:blipFill>
          <p:spPr>
            <a:xfrm>
              <a:off x="3733801" y="1806059"/>
              <a:ext cx="790072" cy="732603"/>
            </a:xfrm>
            <a:prstGeom prst="rect">
              <a:avLst/>
            </a:prstGeom>
          </p:spPr>
        </p:pic>
        <p:pic>
          <p:nvPicPr>
            <p:cNvPr id="16" name="图片 15">
              <a:extLst>
                <a:ext uri="{FF2B5EF4-FFF2-40B4-BE49-F238E27FC236}">
                  <a16:creationId xmlns:a16="http://schemas.microsoft.com/office/drawing/2014/main" id="{A9D6D15A-7C7F-42E4-8AB1-80B666A54043}"/>
                </a:ext>
              </a:extLst>
            </p:cNvPr>
            <p:cNvPicPr>
              <a:picLocks noChangeAspect="1"/>
            </p:cNvPicPr>
            <p:nvPr/>
          </p:nvPicPr>
          <p:blipFill rotWithShape="1">
            <a:blip r:embed="rId3">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p:blipFill>
          <p:spPr>
            <a:xfrm flipH="1" flipV="1">
              <a:off x="9745580" y="2380978"/>
              <a:ext cx="790072" cy="732603"/>
            </a:xfrm>
            <a:prstGeom prst="rect">
              <a:avLst/>
            </a:prstGeom>
          </p:spPr>
        </p:pic>
        <p:grpSp>
          <p:nvGrpSpPr>
            <p:cNvPr id="23" name="组合 22">
              <a:extLst>
                <a:ext uri="{FF2B5EF4-FFF2-40B4-BE49-F238E27FC236}">
                  <a16:creationId xmlns:a16="http://schemas.microsoft.com/office/drawing/2014/main" id="{3B043420-F416-4B2A-B99B-456A0269716F}"/>
                </a:ext>
              </a:extLst>
            </p:cNvPr>
            <p:cNvGrpSpPr/>
            <p:nvPr/>
          </p:nvGrpSpPr>
          <p:grpSpPr>
            <a:xfrm>
              <a:off x="9425115" y="5332272"/>
              <a:ext cx="1285725" cy="1285725"/>
              <a:chOff x="4775095" y="366988"/>
              <a:chExt cx="1233859" cy="1233859"/>
            </a:xfrm>
          </p:grpSpPr>
          <p:sp>
            <p:nvSpPr>
              <p:cNvPr id="22" name="椭圆 21">
                <a:extLst>
                  <a:ext uri="{FF2B5EF4-FFF2-40B4-BE49-F238E27FC236}">
                    <a16:creationId xmlns:a16="http://schemas.microsoft.com/office/drawing/2014/main" id="{CF92F0FB-9193-4508-AE82-1CDF40AA4450}"/>
                  </a:ext>
                </a:extLst>
              </p:cNvPr>
              <p:cNvSpPr/>
              <p:nvPr/>
            </p:nvSpPr>
            <p:spPr>
              <a:xfrm>
                <a:off x="4775095" y="366988"/>
                <a:ext cx="1233859" cy="1233859"/>
              </a:xfrm>
              <a:prstGeom prst="ellipse">
                <a:avLst/>
              </a:prstGeom>
              <a:solidFill>
                <a:srgbClr val="F07264">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092C7FCA-830B-4197-A312-E63DBA0201A2}"/>
                  </a:ext>
                </a:extLst>
              </p:cNvPr>
              <p:cNvSpPr/>
              <p:nvPr/>
            </p:nvSpPr>
            <p:spPr>
              <a:xfrm>
                <a:off x="4872789" y="471879"/>
                <a:ext cx="1068186" cy="1068186"/>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id="{E8CB1A03-E19B-4E08-B221-A89241F1DAB3}"/>
                  </a:ext>
                </a:extLst>
              </p:cNvPr>
              <p:cNvSpPr/>
              <p:nvPr/>
            </p:nvSpPr>
            <p:spPr>
              <a:xfrm>
                <a:off x="4945516" y="537409"/>
                <a:ext cx="893019" cy="893019"/>
              </a:xfrm>
              <a:prstGeom prst="ellipse">
                <a:avLst/>
              </a:prstGeom>
              <a:solidFill>
                <a:srgbClr val="F07264">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a:extLst>
                <a:ext uri="{FF2B5EF4-FFF2-40B4-BE49-F238E27FC236}">
                  <a16:creationId xmlns:a16="http://schemas.microsoft.com/office/drawing/2014/main" id="{94225860-D635-4ED7-9375-04DDC0ABA9E1}"/>
                </a:ext>
              </a:extLst>
            </p:cNvPr>
            <p:cNvGrpSpPr/>
            <p:nvPr/>
          </p:nvGrpSpPr>
          <p:grpSpPr>
            <a:xfrm>
              <a:off x="7323763" y="5552635"/>
              <a:ext cx="844997" cy="844997"/>
              <a:chOff x="4775095" y="366988"/>
              <a:chExt cx="1233859" cy="1233859"/>
            </a:xfrm>
          </p:grpSpPr>
          <p:sp>
            <p:nvSpPr>
              <p:cNvPr id="25" name="椭圆 24">
                <a:extLst>
                  <a:ext uri="{FF2B5EF4-FFF2-40B4-BE49-F238E27FC236}">
                    <a16:creationId xmlns:a16="http://schemas.microsoft.com/office/drawing/2014/main" id="{66F8C991-5133-4B15-914A-AB5305F45FFD}"/>
                  </a:ext>
                </a:extLst>
              </p:cNvPr>
              <p:cNvSpPr/>
              <p:nvPr/>
            </p:nvSpPr>
            <p:spPr>
              <a:xfrm>
                <a:off x="4775095" y="366988"/>
                <a:ext cx="1233859" cy="1233859"/>
              </a:xfrm>
              <a:prstGeom prst="ellipse">
                <a:avLst/>
              </a:prstGeom>
              <a:solidFill>
                <a:srgbClr val="BDC2CE">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8E20AF44-870C-4C2B-98BA-2514C4EFCEC5}"/>
                  </a:ext>
                </a:extLst>
              </p:cNvPr>
              <p:cNvSpPr/>
              <p:nvPr/>
            </p:nvSpPr>
            <p:spPr>
              <a:xfrm>
                <a:off x="4872789" y="471879"/>
                <a:ext cx="1068186" cy="1068186"/>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4D5D451C-8E35-4DD2-83E5-76E275607DB4}"/>
                  </a:ext>
                </a:extLst>
              </p:cNvPr>
              <p:cNvSpPr/>
              <p:nvPr/>
            </p:nvSpPr>
            <p:spPr>
              <a:xfrm>
                <a:off x="4945516" y="537409"/>
                <a:ext cx="893019" cy="893019"/>
              </a:xfrm>
              <a:prstGeom prst="ellipse">
                <a:avLst/>
              </a:prstGeom>
              <a:solidFill>
                <a:srgbClr val="BDC2CE">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2" name="图片 31">
              <a:extLst>
                <a:ext uri="{FF2B5EF4-FFF2-40B4-BE49-F238E27FC236}">
                  <a16:creationId xmlns:a16="http://schemas.microsoft.com/office/drawing/2014/main" id="{6E46F2E8-A55F-414F-9BD0-522D1DAD816C}"/>
                </a:ext>
              </a:extLst>
            </p:cNvPr>
            <p:cNvPicPr>
              <a:picLocks noChangeAspect="1"/>
            </p:cNvPicPr>
            <p:nvPr/>
          </p:nvPicPr>
          <p:blipFill rotWithShape="1">
            <a:blip r:embed="rId3">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p:blipFill>
          <p:spPr>
            <a:xfrm>
              <a:off x="4806113" y="5136911"/>
              <a:ext cx="790072" cy="732603"/>
            </a:xfrm>
            <a:prstGeom prst="rect">
              <a:avLst/>
            </a:prstGeom>
          </p:spPr>
        </p:pic>
        <p:grpSp>
          <p:nvGrpSpPr>
            <p:cNvPr id="33" name="组合 32">
              <a:extLst>
                <a:ext uri="{FF2B5EF4-FFF2-40B4-BE49-F238E27FC236}">
                  <a16:creationId xmlns:a16="http://schemas.microsoft.com/office/drawing/2014/main" id="{04104976-D864-413F-B124-28DD92D60B63}"/>
                </a:ext>
              </a:extLst>
            </p:cNvPr>
            <p:cNvGrpSpPr/>
            <p:nvPr/>
          </p:nvGrpSpPr>
          <p:grpSpPr>
            <a:xfrm>
              <a:off x="7382050" y="1437160"/>
              <a:ext cx="753302" cy="753302"/>
              <a:chOff x="4775095" y="366988"/>
              <a:chExt cx="1233859" cy="1233859"/>
            </a:xfrm>
          </p:grpSpPr>
          <p:sp>
            <p:nvSpPr>
              <p:cNvPr id="34" name="椭圆 33">
                <a:extLst>
                  <a:ext uri="{FF2B5EF4-FFF2-40B4-BE49-F238E27FC236}">
                    <a16:creationId xmlns:a16="http://schemas.microsoft.com/office/drawing/2014/main" id="{FA917E9E-5784-4503-9293-21C4935704E6}"/>
                  </a:ext>
                </a:extLst>
              </p:cNvPr>
              <p:cNvSpPr/>
              <p:nvPr/>
            </p:nvSpPr>
            <p:spPr>
              <a:xfrm>
                <a:off x="4775095" y="366988"/>
                <a:ext cx="1233859" cy="1233859"/>
              </a:xfrm>
              <a:prstGeom prst="ellipse">
                <a:avLst/>
              </a:prstGeom>
              <a:solidFill>
                <a:srgbClr val="F07264">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E6690DFB-72D8-42CA-8931-7185B72DF92E}"/>
                  </a:ext>
                </a:extLst>
              </p:cNvPr>
              <p:cNvSpPr/>
              <p:nvPr/>
            </p:nvSpPr>
            <p:spPr>
              <a:xfrm>
                <a:off x="4872789" y="471879"/>
                <a:ext cx="1068186" cy="1068186"/>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9101F845-7437-4A53-A9CA-8B86A668D161}"/>
                  </a:ext>
                </a:extLst>
              </p:cNvPr>
              <p:cNvSpPr/>
              <p:nvPr/>
            </p:nvSpPr>
            <p:spPr>
              <a:xfrm>
                <a:off x="4945516" y="537409"/>
                <a:ext cx="893019" cy="893019"/>
              </a:xfrm>
              <a:prstGeom prst="ellipse">
                <a:avLst/>
              </a:prstGeom>
              <a:solidFill>
                <a:srgbClr val="F07264">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41" name="组合 40">
              <a:extLst>
                <a:ext uri="{FF2B5EF4-FFF2-40B4-BE49-F238E27FC236}">
                  <a16:creationId xmlns:a16="http://schemas.microsoft.com/office/drawing/2014/main" id="{923253A0-9FAD-4BD8-ABFE-3E14D69A3150}"/>
                </a:ext>
              </a:extLst>
            </p:cNvPr>
            <p:cNvGrpSpPr/>
            <p:nvPr/>
          </p:nvGrpSpPr>
          <p:grpSpPr>
            <a:xfrm>
              <a:off x="4952588" y="667925"/>
              <a:ext cx="1143412" cy="1143412"/>
              <a:chOff x="4775095" y="366988"/>
              <a:chExt cx="1233859" cy="1233859"/>
            </a:xfrm>
          </p:grpSpPr>
          <p:sp>
            <p:nvSpPr>
              <p:cNvPr id="42" name="椭圆 41">
                <a:extLst>
                  <a:ext uri="{FF2B5EF4-FFF2-40B4-BE49-F238E27FC236}">
                    <a16:creationId xmlns:a16="http://schemas.microsoft.com/office/drawing/2014/main" id="{FE9D6D03-9CFD-47A7-8353-E01B108AE57B}"/>
                  </a:ext>
                </a:extLst>
              </p:cNvPr>
              <p:cNvSpPr/>
              <p:nvPr/>
            </p:nvSpPr>
            <p:spPr>
              <a:xfrm>
                <a:off x="4775095" y="366988"/>
                <a:ext cx="1233859" cy="1233859"/>
              </a:xfrm>
              <a:prstGeom prst="ellipse">
                <a:avLst/>
              </a:prstGeom>
              <a:solidFill>
                <a:srgbClr val="BDC2CE">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892F1B71-344C-4817-B109-A9726898CE10}"/>
                  </a:ext>
                </a:extLst>
              </p:cNvPr>
              <p:cNvSpPr/>
              <p:nvPr/>
            </p:nvSpPr>
            <p:spPr>
              <a:xfrm>
                <a:off x="4872789" y="471879"/>
                <a:ext cx="1068186" cy="1068186"/>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088EC322-7641-4FAD-ACA6-15AC901B3E64}"/>
                  </a:ext>
                </a:extLst>
              </p:cNvPr>
              <p:cNvSpPr/>
              <p:nvPr/>
            </p:nvSpPr>
            <p:spPr>
              <a:xfrm>
                <a:off x="4945516" y="537409"/>
                <a:ext cx="893019" cy="893019"/>
              </a:xfrm>
              <a:prstGeom prst="ellipse">
                <a:avLst/>
              </a:prstGeom>
              <a:solidFill>
                <a:srgbClr val="BDC2CE">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32377325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heel(1)">
                                      <p:cBhvr>
                                        <p:cTn id="13" dur="1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E0C815FC-B5AD-45C2-8823-454BAF830A96}"/>
              </a:ext>
            </a:extLst>
          </p:cNvPr>
          <p:cNvGrpSpPr/>
          <p:nvPr/>
        </p:nvGrpSpPr>
        <p:grpSpPr>
          <a:xfrm>
            <a:off x="847060" y="1025355"/>
            <a:ext cx="5085908" cy="4575474"/>
            <a:chOff x="868325" y="1216741"/>
            <a:chExt cx="5085908" cy="4575474"/>
          </a:xfrm>
        </p:grpSpPr>
        <p:grpSp>
          <p:nvGrpSpPr>
            <p:cNvPr id="6" name="组合 5">
              <a:extLst>
                <a:ext uri="{FF2B5EF4-FFF2-40B4-BE49-F238E27FC236}">
                  <a16:creationId xmlns:a16="http://schemas.microsoft.com/office/drawing/2014/main" id="{83BA37F8-34B3-4D1A-AC5C-EC55A735EE34}"/>
                </a:ext>
              </a:extLst>
            </p:cNvPr>
            <p:cNvGrpSpPr/>
            <p:nvPr/>
          </p:nvGrpSpPr>
          <p:grpSpPr>
            <a:xfrm>
              <a:off x="1045534" y="1359126"/>
              <a:ext cx="4759842" cy="4282133"/>
              <a:chOff x="1045534" y="1359126"/>
              <a:chExt cx="4759842" cy="4282133"/>
            </a:xfrm>
          </p:grpSpPr>
          <p:pic>
            <p:nvPicPr>
              <p:cNvPr id="3" name="图片 2">
                <a:extLst>
                  <a:ext uri="{FF2B5EF4-FFF2-40B4-BE49-F238E27FC236}">
                    <a16:creationId xmlns:a16="http://schemas.microsoft.com/office/drawing/2014/main" id="{8C8E274B-72D7-4ED6-9AF9-88E9FBB5D7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223" b="5555"/>
              <a:stretch/>
            </p:blipFill>
            <p:spPr>
              <a:xfrm>
                <a:off x="1422873" y="1636007"/>
                <a:ext cx="4020997" cy="3738515"/>
              </a:xfrm>
              <a:prstGeom prst="rect">
                <a:avLst/>
              </a:prstGeom>
            </p:spPr>
          </p:pic>
          <p:sp>
            <p:nvSpPr>
              <p:cNvPr id="4" name="矩形 3">
                <a:extLst>
                  <a:ext uri="{FF2B5EF4-FFF2-40B4-BE49-F238E27FC236}">
                    <a16:creationId xmlns:a16="http://schemas.microsoft.com/office/drawing/2014/main" id="{A1F2A3E1-F16A-43A7-B33B-6350E10F59B7}"/>
                  </a:ext>
                </a:extLst>
              </p:cNvPr>
              <p:cNvSpPr/>
              <p:nvPr/>
            </p:nvSpPr>
            <p:spPr>
              <a:xfrm>
                <a:off x="1183758" y="1483478"/>
                <a:ext cx="4483395" cy="403343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A4C2929A-F308-41C4-A7FA-78A556DB1492}"/>
                  </a:ext>
                </a:extLst>
              </p:cNvPr>
              <p:cNvSpPr/>
              <p:nvPr/>
            </p:nvSpPr>
            <p:spPr>
              <a:xfrm>
                <a:off x="1045534" y="1359126"/>
                <a:ext cx="4759842" cy="4282133"/>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矩形 6">
              <a:extLst>
                <a:ext uri="{FF2B5EF4-FFF2-40B4-BE49-F238E27FC236}">
                  <a16:creationId xmlns:a16="http://schemas.microsoft.com/office/drawing/2014/main" id="{BA2CF54E-B300-4CF7-8481-E066E74ED6E1}"/>
                </a:ext>
              </a:extLst>
            </p:cNvPr>
            <p:cNvSpPr/>
            <p:nvPr/>
          </p:nvSpPr>
          <p:spPr>
            <a:xfrm>
              <a:off x="868325" y="1216741"/>
              <a:ext cx="5085908" cy="457547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a:extLst>
              <a:ext uri="{FF2B5EF4-FFF2-40B4-BE49-F238E27FC236}">
                <a16:creationId xmlns:a16="http://schemas.microsoft.com/office/drawing/2014/main" id="{B0AD1159-F10C-4298-96D2-491AAE14C7F3}"/>
              </a:ext>
            </a:extLst>
          </p:cNvPr>
          <p:cNvGrpSpPr/>
          <p:nvPr/>
        </p:nvGrpSpPr>
        <p:grpSpPr>
          <a:xfrm>
            <a:off x="6562672" y="1292092"/>
            <a:ext cx="4795723" cy="1148194"/>
            <a:chOff x="6583936" y="1396392"/>
            <a:chExt cx="4795723" cy="1148194"/>
          </a:xfrm>
        </p:grpSpPr>
        <p:sp>
          <p:nvSpPr>
            <p:cNvPr id="10" name="文本框 9">
              <a:extLst>
                <a:ext uri="{FF2B5EF4-FFF2-40B4-BE49-F238E27FC236}">
                  <a16:creationId xmlns:a16="http://schemas.microsoft.com/office/drawing/2014/main" id="{F4AE0C1E-F36F-4C29-8C07-25F4A54AA189}"/>
                </a:ext>
              </a:extLst>
            </p:cNvPr>
            <p:cNvSpPr txBox="1"/>
            <p:nvPr/>
          </p:nvSpPr>
          <p:spPr>
            <a:xfrm>
              <a:off x="6583936" y="2021366"/>
              <a:ext cx="4795723" cy="523220"/>
            </a:xfrm>
            <a:prstGeom prst="rect">
              <a:avLst/>
            </a:prstGeom>
            <a:noFill/>
          </p:spPr>
          <p:txBody>
            <a:bodyPr wrap="square" rtlCol="0">
              <a:spAutoFit/>
            </a:bodyPr>
            <a:lstStyle/>
            <a:p>
              <a:r>
                <a:rPr lang="zh-CN" altLang="en-US" sz="1400" dirty="0">
                  <a:latin typeface="字魂58号-创中黑" panose="00000500000000000000" pitchFamily="2" charset="-122"/>
                  <a:ea typeface="字魂58号-创中黑" panose="00000500000000000000" pitchFamily="2" charset="-122"/>
                </a:rPr>
                <a:t>Enter what you need To enter What you need to enter What you need to enter What you need to enter What you need to enter What you need to enter What you need to enter what you need to enter</a:t>
              </a:r>
            </a:p>
          </p:txBody>
        </p:sp>
        <p:sp>
          <p:nvSpPr>
            <p:cNvPr id="11" name="文本框 10">
              <a:extLst>
                <a:ext uri="{FF2B5EF4-FFF2-40B4-BE49-F238E27FC236}">
                  <a16:creationId xmlns:a16="http://schemas.microsoft.com/office/drawing/2014/main" id="{B430E987-A2A2-45B9-A298-C9CD16FC151E}"/>
                </a:ext>
              </a:extLst>
            </p:cNvPr>
            <p:cNvSpPr txBox="1"/>
            <p:nvPr/>
          </p:nvSpPr>
          <p:spPr>
            <a:xfrm>
              <a:off x="7589682" y="1396392"/>
              <a:ext cx="2298126" cy="461665"/>
            </a:xfrm>
            <a:prstGeom prst="rect">
              <a:avLst/>
            </a:prstGeom>
            <a:noFill/>
          </p:spPr>
          <p:txBody>
            <a:bodyPr wrap="square" rtlCol="0">
              <a:spAutoFit/>
            </a:bodyPr>
            <a:lstStyle/>
            <a:p>
              <a:pPr algn="dist"/>
              <a:r>
                <a:rPr lang="zh-CN" altLang="en-US" sz="2400" dirty="0">
                  <a:latin typeface="字魂58号-创中黑" panose="00000500000000000000" pitchFamily="2" charset="-122"/>
                  <a:ea typeface="字魂58号-创中黑" panose="00000500000000000000" pitchFamily="2" charset="-122"/>
                </a:rPr>
                <a:t>Enter the title</a:t>
              </a:r>
            </a:p>
          </p:txBody>
        </p:sp>
      </p:grpSp>
      <p:grpSp>
        <p:nvGrpSpPr>
          <p:cNvPr id="12" name="组合 11">
            <a:extLst>
              <a:ext uri="{FF2B5EF4-FFF2-40B4-BE49-F238E27FC236}">
                <a16:creationId xmlns:a16="http://schemas.microsoft.com/office/drawing/2014/main" id="{BEA4D5CD-E527-4EB2-A1B4-1E705BF761CB}"/>
              </a:ext>
            </a:extLst>
          </p:cNvPr>
          <p:cNvGrpSpPr/>
          <p:nvPr/>
        </p:nvGrpSpPr>
        <p:grpSpPr>
          <a:xfrm>
            <a:off x="6562672" y="3916961"/>
            <a:ext cx="4795723" cy="1050731"/>
            <a:chOff x="6583936" y="1493855"/>
            <a:chExt cx="4795723" cy="1050731"/>
          </a:xfrm>
        </p:grpSpPr>
        <p:sp>
          <p:nvSpPr>
            <p:cNvPr id="13" name="文本框 12">
              <a:extLst>
                <a:ext uri="{FF2B5EF4-FFF2-40B4-BE49-F238E27FC236}">
                  <a16:creationId xmlns:a16="http://schemas.microsoft.com/office/drawing/2014/main" id="{06957C05-392D-409A-AB42-E3DF7DD36858}"/>
                </a:ext>
              </a:extLst>
            </p:cNvPr>
            <p:cNvSpPr txBox="1"/>
            <p:nvPr/>
          </p:nvSpPr>
          <p:spPr>
            <a:xfrm>
              <a:off x="6583936" y="2021366"/>
              <a:ext cx="4795723" cy="523220"/>
            </a:xfrm>
            <a:prstGeom prst="rect">
              <a:avLst/>
            </a:prstGeom>
            <a:noFill/>
          </p:spPr>
          <p:txBody>
            <a:bodyPr wrap="square" rtlCol="0">
              <a:spAutoFit/>
            </a:bodyPr>
            <a:lstStyle/>
            <a:p>
              <a:r>
                <a:rPr lang="zh-CN" altLang="en-US" sz="1400" dirty="0">
                  <a:latin typeface="字魂58号-创中黑" panose="00000500000000000000" pitchFamily="2" charset="-122"/>
                  <a:ea typeface="字魂58号-创中黑" panose="00000500000000000000" pitchFamily="2" charset="-122"/>
                </a:rPr>
                <a:t>Enter what you need To enter What you need to enter What you need to enter What you need to enter What you need to enter What you need to enter What you need to enter what you need to enter</a:t>
              </a:r>
            </a:p>
          </p:txBody>
        </p:sp>
        <p:sp>
          <p:nvSpPr>
            <p:cNvPr id="14" name="文本框 13">
              <a:extLst>
                <a:ext uri="{FF2B5EF4-FFF2-40B4-BE49-F238E27FC236}">
                  <a16:creationId xmlns:a16="http://schemas.microsoft.com/office/drawing/2014/main" id="{4277AA54-DC8A-4E6B-BBB0-28C21278D274}"/>
                </a:ext>
              </a:extLst>
            </p:cNvPr>
            <p:cNvSpPr txBox="1"/>
            <p:nvPr/>
          </p:nvSpPr>
          <p:spPr>
            <a:xfrm>
              <a:off x="7589682" y="1493855"/>
              <a:ext cx="2298126" cy="461665"/>
            </a:xfrm>
            <a:prstGeom prst="rect">
              <a:avLst/>
            </a:prstGeom>
            <a:noFill/>
          </p:spPr>
          <p:txBody>
            <a:bodyPr wrap="square" rtlCol="0">
              <a:spAutoFit/>
            </a:bodyPr>
            <a:lstStyle/>
            <a:p>
              <a:pPr algn="dist"/>
              <a:r>
                <a:rPr lang="zh-CN" altLang="en-US" sz="2400" dirty="0">
                  <a:latin typeface="字魂58号-创中黑" panose="00000500000000000000" pitchFamily="2" charset="-122"/>
                  <a:ea typeface="字魂58号-创中黑" panose="00000500000000000000" pitchFamily="2" charset="-122"/>
                </a:rPr>
                <a:t>Enter the title</a:t>
              </a:r>
            </a:p>
          </p:txBody>
        </p:sp>
      </p:grpSp>
      <p:pic>
        <p:nvPicPr>
          <p:cNvPr id="15" name="图片 14">
            <a:extLst>
              <a:ext uri="{FF2B5EF4-FFF2-40B4-BE49-F238E27FC236}">
                <a16:creationId xmlns:a16="http://schemas.microsoft.com/office/drawing/2014/main" id="{B2193578-2D06-4CFF-AEF8-D40A6C716262}"/>
              </a:ext>
            </a:extLst>
          </p:cNvPr>
          <p:cNvPicPr>
            <a:picLocks noChangeAspect="1"/>
          </p:cNvPicPr>
          <p:nvPr/>
        </p:nvPicPr>
        <p:blipFill>
          <a:blip r:embed="rId4">
            <a:extLst>
              <a:ext uri="{BEBA8EAE-BF5A-486C-A8C5-ECC9F3942E4B}">
                <a14:imgProps xmlns:a14="http://schemas.microsoft.com/office/drawing/2010/main">
                  <a14:imgLayer>
                    <a14:imgEffect>
                      <a14:backgroundRemoval t="9259" b="92593" l="598" r="99103">
                        <a14:backgroundMark x1="18236" y1="51389" x2="18236" y2="51389"/>
                        <a14:backgroundMark x1="15695" y1="56481" x2="15695" y2="56481"/>
                        <a14:backgroundMark x1="18236" y1="40741" x2="18236" y2="40741"/>
                      </a14:backgroundRemoval>
                    </a14:imgEffect>
                  </a14:imgLayer>
                </a14:imgProps>
              </a:ext>
            </a:extLst>
          </a:blip>
          <a:stretch>
            <a:fillRect/>
          </a:stretch>
        </p:blipFill>
        <p:spPr>
          <a:xfrm>
            <a:off x="-56622" y="4937165"/>
            <a:ext cx="12854292" cy="2688530"/>
          </a:xfrm>
          <a:prstGeom prst="rect">
            <a:avLst/>
          </a:prstGeom>
        </p:spPr>
      </p:pic>
    </p:spTree>
    <p:extLst>
      <p:ext uri="{BB962C8B-B14F-4D97-AF65-F5344CB8AC3E}">
        <p14:creationId xmlns:p14="http://schemas.microsoft.com/office/powerpoint/2010/main" val="36053418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a14="http://schemas.microsoft.com/office/drawing/2010/main" xmlns:a16="http://schemas.microsoft.com/office/drawing/2014/main"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500"/>
                                        <p:tgtEl>
                                          <p:spTgt spid="8"/>
                                        </p:tgtEl>
                                      </p:cBhvr>
                                    </p:animEffect>
                                  </p:childTnLst>
                                </p:cTn>
                              </p:par>
                            </p:childTnLst>
                          </p:cTn>
                        </p:par>
                        <p:par>
                          <p:cTn id="8" fill="hold">
                            <p:stCondLst>
                              <p:cond delay="1500"/>
                            </p:stCondLst>
                            <p:childTnLst>
                              <p:par>
                                <p:cTn id="9" presetID="6"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1000"/>
                                        <p:tgtEl>
                                          <p:spTgt spid="9"/>
                                        </p:tgtEl>
                                      </p:cBhvr>
                                    </p:animEffect>
                                  </p:childTnLst>
                                </p:cTn>
                              </p:par>
                            </p:childTnLst>
                          </p:cTn>
                        </p:par>
                        <p:par>
                          <p:cTn id="12" fill="hold">
                            <p:stCondLst>
                              <p:cond delay="2500"/>
                            </p:stCondLst>
                            <p:childTnLst>
                              <p:par>
                                <p:cTn id="13" presetID="6" presetClass="entr" presetSubtype="16"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6">
            <a:extLst>
              <a:ext uri="{FF2B5EF4-FFF2-40B4-BE49-F238E27FC236}">
                <a16:creationId xmlns:a16="http://schemas.microsoft.com/office/drawing/2014/main" id="{7BBC6EA3-06B8-4F99-B416-12F69B88C4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14875"/>
            <a:ext cx="12192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图片 2">
            <a:extLst>
              <a:ext uri="{FF2B5EF4-FFF2-40B4-BE49-F238E27FC236}">
                <a16:creationId xmlns:a16="http://schemas.microsoft.com/office/drawing/2014/main" id="{4299085A-7706-4702-9C62-6F65E3F51F4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156450" y="1636649"/>
            <a:ext cx="9080500" cy="680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a:extLst>
              <a:ext uri="{FF2B5EF4-FFF2-40B4-BE49-F238E27FC236}">
                <a16:creationId xmlns:a16="http://schemas.microsoft.com/office/drawing/2014/main" id="{43D235BB-ABED-41CB-AB07-3FA2D18970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52892" b="58246"/>
          <a:stretch>
            <a:fillRect/>
          </a:stretch>
        </p:blipFill>
        <p:spPr bwMode="auto">
          <a:xfrm>
            <a:off x="1430338" y="874713"/>
            <a:ext cx="6846887"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a:extLst>
              <a:ext uri="{FF2B5EF4-FFF2-40B4-BE49-F238E27FC236}">
                <a16:creationId xmlns:a16="http://schemas.microsoft.com/office/drawing/2014/main" id="{63CCB1B3-6749-4FD7-B987-5FA5A65D255F}"/>
              </a:ext>
            </a:extLst>
          </p:cNvPr>
          <p:cNvSpPr txBox="1">
            <a:spLocks noChangeArrowheads="1"/>
          </p:cNvSpPr>
          <p:nvPr/>
        </p:nvSpPr>
        <p:spPr bwMode="auto">
          <a:xfrm>
            <a:off x="2109788" y="2276475"/>
            <a:ext cx="4140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7200" dirty="0">
                <a:latin typeface="字魂7号-温暖童稚体" panose="00000500000000000000" pitchFamily="2" charset="-122"/>
                <a:ea typeface="字魂7号-温暖童稚体" panose="00000500000000000000" pitchFamily="2" charset="-122"/>
              </a:rPr>
              <a:t>PART 3</a:t>
            </a:r>
            <a:endParaRPr lang="zh-CN" altLang="en-US" sz="7200" dirty="0">
              <a:latin typeface="字魂7号-温暖童稚体" panose="00000500000000000000" pitchFamily="2" charset="-122"/>
              <a:ea typeface="字魂7号-温暖童稚体" panose="00000500000000000000" pitchFamily="2" charset="-122"/>
            </a:endParaRPr>
          </a:p>
        </p:txBody>
      </p:sp>
    </p:spTree>
    <p:extLst>
      <p:ext uri="{BB962C8B-B14F-4D97-AF65-F5344CB8AC3E}">
        <p14:creationId xmlns:p14="http://schemas.microsoft.com/office/powerpoint/2010/main" val="6304536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a:extLst>
              <a:ext uri="{FF2B5EF4-FFF2-40B4-BE49-F238E27FC236}">
                <a16:creationId xmlns:a16="http://schemas.microsoft.com/office/drawing/2014/main" id="{24A52EDB-C668-4592-882B-0E45FCF2103A}"/>
              </a:ext>
            </a:extLst>
          </p:cNvPr>
          <p:cNvSpPr/>
          <p:nvPr/>
        </p:nvSpPr>
        <p:spPr>
          <a:xfrm rot="5400000">
            <a:off x="3655700" y="-2533749"/>
            <a:ext cx="445170" cy="7780631"/>
          </a:xfrm>
          <a:custGeom>
            <a:avLst/>
            <a:gdLst>
              <a:gd name="connsiteX0" fmla="*/ 0 w 445170"/>
              <a:gd name="connsiteY0" fmla="*/ 6339319 h 6339319"/>
              <a:gd name="connsiteX1" fmla="*/ 1 w 445170"/>
              <a:gd name="connsiteY1" fmla="*/ 430448 h 6339319"/>
              <a:gd name="connsiteX2" fmla="*/ 445170 w 445170"/>
              <a:gd name="connsiteY2" fmla="*/ 430448 h 6339319"/>
              <a:gd name="connsiteX3" fmla="*/ 445169 w 445170"/>
              <a:gd name="connsiteY3" fmla="*/ 6339319 h 6339319"/>
              <a:gd name="connsiteX4" fmla="*/ 0 w 445170"/>
              <a:gd name="connsiteY4" fmla="*/ 430447 h 6339319"/>
              <a:gd name="connsiteX5" fmla="*/ 222585 w 445170"/>
              <a:gd name="connsiteY5" fmla="*/ 0 h 6339319"/>
              <a:gd name="connsiteX6" fmla="*/ 445169 w 445170"/>
              <a:gd name="connsiteY6" fmla="*/ 430447 h 633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170" h="6339319">
                <a:moveTo>
                  <a:pt x="0" y="6339319"/>
                </a:moveTo>
                <a:lnTo>
                  <a:pt x="1" y="430448"/>
                </a:lnTo>
                <a:lnTo>
                  <a:pt x="445170" y="430448"/>
                </a:lnTo>
                <a:lnTo>
                  <a:pt x="445169" y="6339319"/>
                </a:lnTo>
                <a:close/>
                <a:moveTo>
                  <a:pt x="0" y="430447"/>
                </a:moveTo>
                <a:lnTo>
                  <a:pt x="222585" y="0"/>
                </a:lnTo>
                <a:lnTo>
                  <a:pt x="445169" y="430447"/>
                </a:lnTo>
                <a:close/>
              </a:path>
            </a:pathLst>
          </a:custGeom>
          <a:solidFill>
            <a:srgbClr val="73A76D">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a:extLst>
              <a:ext uri="{FF2B5EF4-FFF2-40B4-BE49-F238E27FC236}">
                <a16:creationId xmlns:a16="http://schemas.microsoft.com/office/drawing/2014/main" id="{E1E1CFDE-94C7-4862-BCD0-ABC698E0C0D1}"/>
              </a:ext>
            </a:extLst>
          </p:cNvPr>
          <p:cNvGrpSpPr/>
          <p:nvPr/>
        </p:nvGrpSpPr>
        <p:grpSpPr>
          <a:xfrm>
            <a:off x="-780548" y="375155"/>
            <a:ext cx="8613105" cy="758826"/>
            <a:chOff x="-768517" y="575994"/>
            <a:chExt cx="7951373" cy="758826"/>
          </a:xfrm>
        </p:grpSpPr>
        <p:pic>
          <p:nvPicPr>
            <p:cNvPr id="11" name="图片 10">
              <a:extLst>
                <a:ext uri="{FF2B5EF4-FFF2-40B4-BE49-F238E27FC236}">
                  <a16:creationId xmlns:a16="http://schemas.microsoft.com/office/drawing/2014/main" id="{B85442B3-6318-40AB-AEB4-6B6D50EF2BB9}"/>
                </a:ext>
              </a:extLst>
            </p:cNvPr>
            <p:cNvPicPr>
              <a:picLocks noChangeAspect="1"/>
            </p:cNvPicPr>
            <p:nvPr/>
          </p:nvPicPr>
          <p:blipFill>
            <a:blip r:embed="rId3">
              <a:clrChange>
                <a:clrFrom>
                  <a:srgbClr val="FEE5EA"/>
                </a:clrFrom>
                <a:clrTo>
                  <a:srgbClr val="FEE5EA">
                    <a:alpha val="0"/>
                  </a:srgbClr>
                </a:clrTo>
              </a:clrChange>
              <a:extLst>
                <a:ext uri="{28A0092B-C50C-407E-A947-70E740481C1C}">
                  <a14:useLocalDpi xmlns:a14="http://schemas.microsoft.com/office/drawing/2010/main" val="0"/>
                </a:ext>
              </a:extLst>
            </a:blip>
            <a:stretch>
              <a:fillRect/>
            </a:stretch>
          </p:blipFill>
          <p:spPr>
            <a:xfrm>
              <a:off x="-768517" y="575994"/>
              <a:ext cx="4861939" cy="758826"/>
            </a:xfrm>
            <a:prstGeom prst="rect">
              <a:avLst/>
            </a:prstGeom>
          </p:spPr>
        </p:pic>
        <p:pic>
          <p:nvPicPr>
            <p:cNvPr id="12" name="图片 11">
              <a:extLst>
                <a:ext uri="{FF2B5EF4-FFF2-40B4-BE49-F238E27FC236}">
                  <a16:creationId xmlns:a16="http://schemas.microsoft.com/office/drawing/2014/main" id="{C7B24B7F-0740-4BAD-B284-7AC7606C581C}"/>
                </a:ext>
              </a:extLst>
            </p:cNvPr>
            <p:cNvPicPr>
              <a:picLocks noChangeAspect="1"/>
            </p:cNvPicPr>
            <p:nvPr/>
          </p:nvPicPr>
          <p:blipFill>
            <a:blip r:embed="rId3">
              <a:clrChange>
                <a:clrFrom>
                  <a:srgbClr val="FEE5EA"/>
                </a:clrFrom>
                <a:clrTo>
                  <a:srgbClr val="FEE5EA">
                    <a:alpha val="0"/>
                  </a:srgbClr>
                </a:clrTo>
              </a:clrChange>
              <a:extLst>
                <a:ext uri="{28A0092B-C50C-407E-A947-70E740481C1C}">
                  <a14:useLocalDpi xmlns:a14="http://schemas.microsoft.com/office/drawing/2010/main" val="0"/>
                </a:ext>
              </a:extLst>
            </a:blip>
            <a:stretch>
              <a:fillRect/>
            </a:stretch>
          </p:blipFill>
          <p:spPr>
            <a:xfrm>
              <a:off x="2320917" y="575994"/>
              <a:ext cx="4861939" cy="758826"/>
            </a:xfrm>
            <a:prstGeom prst="rect">
              <a:avLst/>
            </a:prstGeom>
          </p:spPr>
        </p:pic>
      </p:grpSp>
      <p:grpSp>
        <p:nvGrpSpPr>
          <p:cNvPr id="20" name="组合 19">
            <a:extLst>
              <a:ext uri="{FF2B5EF4-FFF2-40B4-BE49-F238E27FC236}">
                <a16:creationId xmlns:a16="http://schemas.microsoft.com/office/drawing/2014/main" id="{3A63B883-0D37-4BAD-A901-8367493C071F}"/>
              </a:ext>
            </a:extLst>
          </p:cNvPr>
          <p:cNvGrpSpPr/>
          <p:nvPr/>
        </p:nvGrpSpPr>
        <p:grpSpPr>
          <a:xfrm>
            <a:off x="1726500" y="1792631"/>
            <a:ext cx="8319268" cy="2425923"/>
            <a:chOff x="3619328" y="2586941"/>
            <a:chExt cx="8319268" cy="2425923"/>
          </a:xfrm>
        </p:grpSpPr>
        <p:pic>
          <p:nvPicPr>
            <p:cNvPr id="4" name="图片 3">
              <a:extLst>
                <a:ext uri="{FF2B5EF4-FFF2-40B4-BE49-F238E27FC236}">
                  <a16:creationId xmlns:a16="http://schemas.microsoft.com/office/drawing/2014/main" id="{B8AD5203-DDCA-43E9-8AD5-EAEFAA910D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543" t="2104" r="12909" b="4671"/>
            <a:stretch/>
          </p:blipFill>
          <p:spPr>
            <a:xfrm>
              <a:off x="10997343" y="2586941"/>
              <a:ext cx="941253" cy="1209533"/>
            </a:xfrm>
            <a:prstGeom prst="rect">
              <a:avLst/>
            </a:prstGeom>
          </p:spPr>
        </p:pic>
        <p:sp>
          <p:nvSpPr>
            <p:cNvPr id="16" name="文本框 15">
              <a:extLst>
                <a:ext uri="{FF2B5EF4-FFF2-40B4-BE49-F238E27FC236}">
                  <a16:creationId xmlns:a16="http://schemas.microsoft.com/office/drawing/2014/main" id="{F9CD0A4C-D22C-4C94-854F-9F8DF4791FF4}"/>
                </a:ext>
              </a:extLst>
            </p:cNvPr>
            <p:cNvSpPr txBox="1"/>
            <p:nvPr/>
          </p:nvSpPr>
          <p:spPr>
            <a:xfrm>
              <a:off x="10278226" y="2807037"/>
              <a:ext cx="553998" cy="2205827"/>
            </a:xfrm>
            <a:prstGeom prst="rect">
              <a:avLst/>
            </a:prstGeom>
            <a:noFill/>
          </p:spPr>
          <p:txBody>
            <a:bodyPr vert="eaVert" wrap="square" rtlCol="0">
              <a:spAutoFit/>
            </a:bodyPr>
            <a:lstStyle/>
            <a:p>
              <a:r>
                <a:rPr lang="zh-CN" altLang="en-US" sz="2400" dirty="0">
                  <a:latin typeface="字魂58号-创中黑" panose="00000500000000000000" pitchFamily="2" charset="-122"/>
                  <a:ea typeface="字魂58号-创中黑" panose="00000500000000000000" pitchFamily="2" charset="-122"/>
                </a:rPr>
                <a:t>Enter the title</a:t>
              </a:r>
            </a:p>
          </p:txBody>
        </p:sp>
        <p:sp>
          <p:nvSpPr>
            <p:cNvPr id="19" name="文本框 18">
              <a:extLst>
                <a:ext uri="{FF2B5EF4-FFF2-40B4-BE49-F238E27FC236}">
                  <a16:creationId xmlns:a16="http://schemas.microsoft.com/office/drawing/2014/main" id="{B5F19A3A-6AD8-4543-83C5-2DEDE0E2C145}"/>
                </a:ext>
              </a:extLst>
            </p:cNvPr>
            <p:cNvSpPr txBox="1">
              <a:spLocks noChangeArrowheads="1"/>
            </p:cNvSpPr>
            <p:nvPr/>
          </p:nvSpPr>
          <p:spPr bwMode="auto">
            <a:xfrm>
              <a:off x="3619328" y="2586941"/>
              <a:ext cx="6152069" cy="2230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200000"/>
                </a:lnSpc>
              </a:pPr>
              <a:r>
                <a:rPr lang="zh-CN" altLang="en-US" sz="1400" dirty="0">
                  <a:latin typeface="字魂58号-创中黑" panose="00000500000000000000" pitchFamily="2" charset="-122"/>
                  <a:ea typeface="字魂58号-创中黑" panose="00000500000000000000" pitchFamily="2" charset="-122"/>
                </a:rPr>
                <a:t>Enter what you need To enter What you need to enter What you need to enter What you need to enter What you need to enter What you need to enter What you need to enter what you need to enter what you need to enter what you need to enter what you need to enter what you need to enter what you need to enter what you</a:t>
              </a:r>
            </a:p>
          </p:txBody>
        </p:sp>
      </p:grpSp>
      <p:grpSp>
        <p:nvGrpSpPr>
          <p:cNvPr id="21" name="组合 20">
            <a:extLst>
              <a:ext uri="{FF2B5EF4-FFF2-40B4-BE49-F238E27FC236}">
                <a16:creationId xmlns:a16="http://schemas.microsoft.com/office/drawing/2014/main" id="{8ECC3AC3-A2EF-43DA-AC5A-9E1884794DD6}"/>
              </a:ext>
            </a:extLst>
          </p:cNvPr>
          <p:cNvGrpSpPr/>
          <p:nvPr/>
        </p:nvGrpSpPr>
        <p:grpSpPr>
          <a:xfrm>
            <a:off x="1918242" y="4218554"/>
            <a:ext cx="8127526" cy="2405743"/>
            <a:chOff x="1643871" y="2586941"/>
            <a:chExt cx="8127526" cy="2405743"/>
          </a:xfrm>
        </p:grpSpPr>
        <p:pic>
          <p:nvPicPr>
            <p:cNvPr id="22" name="图片 21">
              <a:extLst>
                <a:ext uri="{FF2B5EF4-FFF2-40B4-BE49-F238E27FC236}">
                  <a16:creationId xmlns:a16="http://schemas.microsoft.com/office/drawing/2014/main" id="{A67B78DF-9ABC-4D89-B018-A50D6B1793A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543" t="2104" r="12909" b="4671"/>
            <a:stretch/>
          </p:blipFill>
          <p:spPr>
            <a:xfrm>
              <a:off x="1643871" y="2829050"/>
              <a:ext cx="941253" cy="1209533"/>
            </a:xfrm>
            <a:prstGeom prst="rect">
              <a:avLst/>
            </a:prstGeom>
          </p:spPr>
        </p:pic>
        <p:sp>
          <p:nvSpPr>
            <p:cNvPr id="23" name="文本框 22">
              <a:extLst>
                <a:ext uri="{FF2B5EF4-FFF2-40B4-BE49-F238E27FC236}">
                  <a16:creationId xmlns:a16="http://schemas.microsoft.com/office/drawing/2014/main" id="{AD0737D0-7580-42A9-AC76-D1984D949B20}"/>
                </a:ext>
              </a:extLst>
            </p:cNvPr>
            <p:cNvSpPr txBox="1"/>
            <p:nvPr/>
          </p:nvSpPr>
          <p:spPr>
            <a:xfrm>
              <a:off x="2825227" y="2761955"/>
              <a:ext cx="553998" cy="2230729"/>
            </a:xfrm>
            <a:prstGeom prst="rect">
              <a:avLst/>
            </a:prstGeom>
            <a:noFill/>
          </p:spPr>
          <p:txBody>
            <a:bodyPr vert="eaVert" wrap="square" rtlCol="0">
              <a:spAutoFit/>
            </a:bodyPr>
            <a:lstStyle/>
            <a:p>
              <a:r>
                <a:rPr lang="zh-CN" altLang="en-US" sz="2400" dirty="0">
                  <a:latin typeface="字魂58号-创中黑" panose="00000500000000000000" pitchFamily="2" charset="-122"/>
                  <a:ea typeface="字魂58号-创中黑" panose="00000500000000000000" pitchFamily="2" charset="-122"/>
                </a:rPr>
                <a:t>Enter the title</a:t>
              </a:r>
            </a:p>
          </p:txBody>
        </p:sp>
        <p:sp>
          <p:nvSpPr>
            <p:cNvPr id="24" name="文本框 23">
              <a:extLst>
                <a:ext uri="{FF2B5EF4-FFF2-40B4-BE49-F238E27FC236}">
                  <a16:creationId xmlns:a16="http://schemas.microsoft.com/office/drawing/2014/main" id="{A6B3B29A-CDDD-4D19-BD74-761B017A50EC}"/>
                </a:ext>
              </a:extLst>
            </p:cNvPr>
            <p:cNvSpPr txBox="1">
              <a:spLocks noChangeArrowheads="1"/>
            </p:cNvSpPr>
            <p:nvPr/>
          </p:nvSpPr>
          <p:spPr bwMode="auto">
            <a:xfrm>
              <a:off x="3619328" y="2586941"/>
              <a:ext cx="6152069" cy="240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200000"/>
                </a:lnSpc>
              </a:pPr>
              <a:r>
                <a:rPr lang="zh-CN" altLang="en-US" sz="1400" dirty="0">
                  <a:latin typeface="字魂58号-创中黑" panose="00000500000000000000" pitchFamily="2" charset="-122"/>
                  <a:ea typeface="字魂58号-创中黑" panose="00000500000000000000" pitchFamily="2" charset="-122"/>
                </a:rPr>
                <a:t>Enter what you need To enter What you need to enter What you need to enter What you need to enter What you need to enter What you need to enter What you need to enter what you need to enter what you need to enter what you need to enter what you need to enter what you need to enter what you need to enter what you</a:t>
              </a:r>
            </a:p>
          </p:txBody>
        </p:sp>
      </p:grpSp>
      <p:pic>
        <p:nvPicPr>
          <p:cNvPr id="27" name="图片 26">
            <a:extLst>
              <a:ext uri="{FF2B5EF4-FFF2-40B4-BE49-F238E27FC236}">
                <a16:creationId xmlns:a16="http://schemas.microsoft.com/office/drawing/2014/main" id="{13C6CB48-4983-4337-A552-8E52FD3EA12B}"/>
              </a:ext>
            </a:extLst>
          </p:cNvPr>
          <p:cNvPicPr>
            <a:picLocks noChangeAspect="1"/>
          </p:cNvPicPr>
          <p:nvPr/>
        </p:nvPicPr>
        <p:blipFill rotWithShape="1">
          <a:blip r:embed="rId5">
            <a:extLst>
              <a:ext uri="{BEBA8EAE-BF5A-486C-A8C5-ECC9F3942E4B}">
                <a14:imgProps xmlns:a14="http://schemas.microsoft.com/office/drawing/2010/main">
                  <a14:imgLayer>
                    <a14:imgEffect>
                      <a14:backgroundRemoval t="10000" b="90000" l="10000" r="90000">
                        <a14:foregroundMark x1="56856" y1="33023" x2="64883" y2="80465"/>
                      </a14:backgroundRemoval>
                    </a14:imgEffect>
                    <a14:imgEffect>
                      <a14:colorTemperature colorTemp="7200"/>
                    </a14:imgEffect>
                  </a14:imgLayer>
                </a14:imgProps>
              </a:ext>
            </a:extLst>
          </a:blip>
          <a:srcRect l="15234" t="14238" r="13827" b="10650"/>
          <a:stretch/>
        </p:blipFill>
        <p:spPr>
          <a:xfrm>
            <a:off x="10168832" y="5173294"/>
            <a:ext cx="1905794" cy="1451003"/>
          </a:xfrm>
          <a:prstGeom prst="rect">
            <a:avLst/>
          </a:prstGeom>
        </p:spPr>
      </p:pic>
    </p:spTree>
    <p:extLst>
      <p:ext uri="{BB962C8B-B14F-4D97-AF65-F5344CB8AC3E}">
        <p14:creationId xmlns:p14="http://schemas.microsoft.com/office/powerpoint/2010/main" val="10483713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a14="http://schemas.microsoft.com/office/drawing/2010/main" xmlns:a16="http://schemas.microsoft.com/office/drawing/2014/main"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503051E-475C-4E2D-8FAC-E975C995095E}"/>
              </a:ext>
            </a:extLst>
          </p:cNvPr>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058891" y="1893632"/>
            <a:ext cx="4138864" cy="3104450"/>
          </a:xfrm>
          <a:prstGeom prst="rect">
            <a:avLst/>
          </a:prstGeom>
        </p:spPr>
      </p:pic>
      <p:grpSp>
        <p:nvGrpSpPr>
          <p:cNvPr id="16" name="组合 15">
            <a:extLst>
              <a:ext uri="{FF2B5EF4-FFF2-40B4-BE49-F238E27FC236}">
                <a16:creationId xmlns:a16="http://schemas.microsoft.com/office/drawing/2014/main" id="{9E2AB8B2-9341-4E9D-873B-4FCD1F7496BC}"/>
              </a:ext>
            </a:extLst>
          </p:cNvPr>
          <p:cNvGrpSpPr/>
          <p:nvPr/>
        </p:nvGrpSpPr>
        <p:grpSpPr>
          <a:xfrm>
            <a:off x="583609" y="1304084"/>
            <a:ext cx="3623434" cy="2897294"/>
            <a:chOff x="583609" y="1304084"/>
            <a:chExt cx="3623434" cy="2897294"/>
          </a:xfrm>
        </p:grpSpPr>
        <p:pic>
          <p:nvPicPr>
            <p:cNvPr id="5" name="图片 4">
              <a:extLst>
                <a:ext uri="{FF2B5EF4-FFF2-40B4-BE49-F238E27FC236}">
                  <a16:creationId xmlns:a16="http://schemas.microsoft.com/office/drawing/2014/main" id="{3BA68F9B-4890-4774-BD9B-5C4BE9EB8EBB}"/>
                </a:ext>
              </a:extLst>
            </p:cNvPr>
            <p:cNvPicPr>
              <a:picLocks noChangeAspect="1"/>
            </p:cNvPicPr>
            <p:nvPr/>
          </p:nvPicPr>
          <p:blipFill rotWithShape="1">
            <a:blip r:embed="rId4">
              <a:clrChange>
                <a:clrFrom>
                  <a:srgbClr val="FBFBFB"/>
                </a:clrFrom>
                <a:clrTo>
                  <a:srgbClr val="FBFBFB">
                    <a:alpha val="0"/>
                  </a:srgbClr>
                </a:clrTo>
              </a:clrChange>
              <a:extLst>
                <a:ext uri="{28A0092B-C50C-407E-A947-70E740481C1C}">
                  <a14:useLocalDpi xmlns:a14="http://schemas.microsoft.com/office/drawing/2010/main" val="0"/>
                </a:ext>
              </a:extLst>
            </a:blip>
            <a:srcRect l="11303" t="82807" r="9238"/>
            <a:stretch/>
          </p:blipFill>
          <p:spPr>
            <a:xfrm>
              <a:off x="583609" y="1304084"/>
              <a:ext cx="3623434" cy="1179095"/>
            </a:xfrm>
            <a:prstGeom prst="rect">
              <a:avLst/>
            </a:prstGeom>
          </p:spPr>
        </p:pic>
        <p:grpSp>
          <p:nvGrpSpPr>
            <p:cNvPr id="6" name="组合 5">
              <a:extLst>
                <a:ext uri="{FF2B5EF4-FFF2-40B4-BE49-F238E27FC236}">
                  <a16:creationId xmlns:a16="http://schemas.microsoft.com/office/drawing/2014/main" id="{3D7D8738-88E3-4E6B-B162-CDE4702C8416}"/>
                </a:ext>
              </a:extLst>
            </p:cNvPr>
            <p:cNvGrpSpPr/>
            <p:nvPr/>
          </p:nvGrpSpPr>
          <p:grpSpPr>
            <a:xfrm>
              <a:off x="966299" y="2896816"/>
              <a:ext cx="2858054" cy="1304562"/>
              <a:chOff x="6583937" y="1455468"/>
              <a:chExt cx="2858054" cy="1304562"/>
            </a:xfrm>
          </p:grpSpPr>
          <p:sp>
            <p:nvSpPr>
              <p:cNvPr id="7" name="文本框 6">
                <a:extLst>
                  <a:ext uri="{FF2B5EF4-FFF2-40B4-BE49-F238E27FC236}">
                    <a16:creationId xmlns:a16="http://schemas.microsoft.com/office/drawing/2014/main" id="{3DAB5885-76CE-4157-B989-110FC39CDF56}"/>
                  </a:ext>
                </a:extLst>
              </p:cNvPr>
              <p:cNvSpPr txBox="1"/>
              <p:nvPr/>
            </p:nvSpPr>
            <p:spPr>
              <a:xfrm>
                <a:off x="6583937" y="2021366"/>
                <a:ext cx="2858054" cy="738664"/>
              </a:xfrm>
              <a:prstGeom prst="rect">
                <a:avLst/>
              </a:prstGeom>
              <a:noFill/>
            </p:spPr>
            <p:txBody>
              <a:bodyPr wrap="square" rtlCol="0">
                <a:spAutoFit/>
              </a:bodyPr>
              <a:lstStyle/>
              <a:p>
                <a:r>
                  <a:rPr lang="zh-CN" altLang="en-US" sz="1400" dirty="0">
                    <a:latin typeface="字魂58号-创中黑" panose="00000500000000000000" pitchFamily="2" charset="-122"/>
                    <a:ea typeface="字魂58号-创中黑" panose="00000500000000000000" pitchFamily="2" charset="-122"/>
                  </a:rPr>
                  <a:t>Enter what you need, what you need to enter what you need, what you need to enter what you need to enter what you need</a:t>
                </a:r>
              </a:p>
            </p:txBody>
          </p:sp>
          <p:sp>
            <p:nvSpPr>
              <p:cNvPr id="8" name="文本框 7">
                <a:extLst>
                  <a:ext uri="{FF2B5EF4-FFF2-40B4-BE49-F238E27FC236}">
                    <a16:creationId xmlns:a16="http://schemas.microsoft.com/office/drawing/2014/main" id="{90159EA7-ED90-4463-91EE-FAD7D7019553}"/>
                  </a:ext>
                </a:extLst>
              </p:cNvPr>
              <p:cNvSpPr txBox="1"/>
              <p:nvPr/>
            </p:nvSpPr>
            <p:spPr>
              <a:xfrm>
                <a:off x="6583937" y="1455468"/>
                <a:ext cx="2461369" cy="461665"/>
              </a:xfrm>
              <a:prstGeom prst="rect">
                <a:avLst/>
              </a:prstGeom>
              <a:noFill/>
            </p:spPr>
            <p:txBody>
              <a:bodyPr wrap="square" rtlCol="0">
                <a:spAutoFit/>
              </a:bodyPr>
              <a:lstStyle/>
              <a:p>
                <a:r>
                  <a:rPr lang="zh-CN" altLang="en-US" sz="2400" dirty="0">
                    <a:latin typeface="字魂58号-创中黑" panose="00000500000000000000" pitchFamily="2" charset="-122"/>
                    <a:ea typeface="字魂58号-创中黑" panose="00000500000000000000" pitchFamily="2" charset="-122"/>
                  </a:rPr>
                  <a:t>Enter the title</a:t>
                </a:r>
              </a:p>
            </p:txBody>
          </p:sp>
        </p:grpSp>
      </p:grpSp>
      <p:grpSp>
        <p:nvGrpSpPr>
          <p:cNvPr id="17" name="组合 16">
            <a:extLst>
              <a:ext uri="{FF2B5EF4-FFF2-40B4-BE49-F238E27FC236}">
                <a16:creationId xmlns:a16="http://schemas.microsoft.com/office/drawing/2014/main" id="{2E7CEA15-639F-415C-A29E-693A9E3CC7DE}"/>
              </a:ext>
            </a:extLst>
          </p:cNvPr>
          <p:cNvGrpSpPr/>
          <p:nvPr/>
        </p:nvGrpSpPr>
        <p:grpSpPr>
          <a:xfrm>
            <a:off x="7984957" y="1287227"/>
            <a:ext cx="3623434" cy="2897294"/>
            <a:chOff x="7984957" y="1287227"/>
            <a:chExt cx="3623434" cy="2897294"/>
          </a:xfrm>
        </p:grpSpPr>
        <p:pic>
          <p:nvPicPr>
            <p:cNvPr id="9" name="图片 8">
              <a:extLst>
                <a:ext uri="{FF2B5EF4-FFF2-40B4-BE49-F238E27FC236}">
                  <a16:creationId xmlns:a16="http://schemas.microsoft.com/office/drawing/2014/main" id="{C83854B3-1847-4C08-85EF-EBB6A5DE4F91}"/>
                </a:ext>
              </a:extLst>
            </p:cNvPr>
            <p:cNvPicPr>
              <a:picLocks noChangeAspect="1"/>
            </p:cNvPicPr>
            <p:nvPr/>
          </p:nvPicPr>
          <p:blipFill rotWithShape="1">
            <a:blip r:embed="rId4">
              <a:clrChange>
                <a:clrFrom>
                  <a:srgbClr val="FBFBFB"/>
                </a:clrFrom>
                <a:clrTo>
                  <a:srgbClr val="FBFBFB">
                    <a:alpha val="0"/>
                  </a:srgbClr>
                </a:clrTo>
              </a:clrChange>
              <a:extLst>
                <a:ext uri="{28A0092B-C50C-407E-A947-70E740481C1C}">
                  <a14:useLocalDpi xmlns:a14="http://schemas.microsoft.com/office/drawing/2010/main" val="0"/>
                </a:ext>
              </a:extLst>
            </a:blip>
            <a:srcRect l="11303" t="82807" r="9238"/>
            <a:stretch/>
          </p:blipFill>
          <p:spPr>
            <a:xfrm>
              <a:off x="7984957" y="1287227"/>
              <a:ext cx="3623434" cy="1179095"/>
            </a:xfrm>
            <a:prstGeom prst="rect">
              <a:avLst/>
            </a:prstGeom>
          </p:spPr>
        </p:pic>
        <p:grpSp>
          <p:nvGrpSpPr>
            <p:cNvPr id="10" name="组合 9">
              <a:extLst>
                <a:ext uri="{FF2B5EF4-FFF2-40B4-BE49-F238E27FC236}">
                  <a16:creationId xmlns:a16="http://schemas.microsoft.com/office/drawing/2014/main" id="{D1C0F22D-6FD0-42F6-BF9E-1007921ED2F4}"/>
                </a:ext>
              </a:extLst>
            </p:cNvPr>
            <p:cNvGrpSpPr/>
            <p:nvPr/>
          </p:nvGrpSpPr>
          <p:grpSpPr>
            <a:xfrm>
              <a:off x="8367647" y="2879959"/>
              <a:ext cx="2858054" cy="1304562"/>
              <a:chOff x="6583937" y="1455468"/>
              <a:chExt cx="2858054" cy="1304562"/>
            </a:xfrm>
          </p:grpSpPr>
          <p:sp>
            <p:nvSpPr>
              <p:cNvPr id="11" name="文本框 10">
                <a:extLst>
                  <a:ext uri="{FF2B5EF4-FFF2-40B4-BE49-F238E27FC236}">
                    <a16:creationId xmlns:a16="http://schemas.microsoft.com/office/drawing/2014/main" id="{1FB7780D-5F89-47A6-BAFD-BBFC47169848}"/>
                  </a:ext>
                </a:extLst>
              </p:cNvPr>
              <p:cNvSpPr txBox="1"/>
              <p:nvPr/>
            </p:nvSpPr>
            <p:spPr>
              <a:xfrm>
                <a:off x="6583937" y="2021366"/>
                <a:ext cx="2858054" cy="738664"/>
              </a:xfrm>
              <a:prstGeom prst="rect">
                <a:avLst/>
              </a:prstGeom>
              <a:noFill/>
            </p:spPr>
            <p:txBody>
              <a:bodyPr wrap="square" rtlCol="0">
                <a:spAutoFit/>
              </a:bodyPr>
              <a:lstStyle/>
              <a:p>
                <a:r>
                  <a:rPr lang="zh-CN" altLang="en-US" sz="1400" dirty="0">
                    <a:latin typeface="字魂58号-创中黑" panose="00000500000000000000" pitchFamily="2" charset="-122"/>
                    <a:ea typeface="字魂58号-创中黑" panose="00000500000000000000" pitchFamily="2" charset="-122"/>
                  </a:rPr>
                  <a:t>Enter what you need, what you need to enter what you need, what you need to enter what you need to enter what you need</a:t>
                </a:r>
              </a:p>
            </p:txBody>
          </p:sp>
          <p:sp>
            <p:nvSpPr>
              <p:cNvPr id="12" name="文本框 11">
                <a:extLst>
                  <a:ext uri="{FF2B5EF4-FFF2-40B4-BE49-F238E27FC236}">
                    <a16:creationId xmlns:a16="http://schemas.microsoft.com/office/drawing/2014/main" id="{122AC079-0E11-4FF1-8C9D-BEEF400232F1}"/>
                  </a:ext>
                </a:extLst>
              </p:cNvPr>
              <p:cNvSpPr txBox="1"/>
              <p:nvPr/>
            </p:nvSpPr>
            <p:spPr>
              <a:xfrm>
                <a:off x="6669348" y="1455468"/>
                <a:ext cx="2375958" cy="461665"/>
              </a:xfrm>
              <a:prstGeom prst="rect">
                <a:avLst/>
              </a:prstGeom>
              <a:noFill/>
            </p:spPr>
            <p:txBody>
              <a:bodyPr wrap="square" rtlCol="0">
                <a:spAutoFit/>
              </a:bodyPr>
              <a:lstStyle/>
              <a:p>
                <a:r>
                  <a:rPr lang="zh-CN" altLang="en-US" sz="2400" dirty="0">
                    <a:latin typeface="字魂58号-创中黑" panose="00000500000000000000" pitchFamily="2" charset="-122"/>
                    <a:ea typeface="字魂58号-创中黑" panose="00000500000000000000" pitchFamily="2" charset="-122"/>
                  </a:rPr>
                  <a:t>Enter the title</a:t>
                </a:r>
              </a:p>
            </p:txBody>
          </p:sp>
        </p:grpSp>
      </p:grpSp>
      <p:pic>
        <p:nvPicPr>
          <p:cNvPr id="14" name="图片 13">
            <a:extLst>
              <a:ext uri="{FF2B5EF4-FFF2-40B4-BE49-F238E27FC236}">
                <a16:creationId xmlns:a16="http://schemas.microsoft.com/office/drawing/2014/main" id="{2AF946E7-7BB5-4D77-B51A-6B6D59F8C43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876" t="28145" b="18237"/>
          <a:stretch/>
        </p:blipFill>
        <p:spPr>
          <a:xfrm>
            <a:off x="1051710" y="5089840"/>
            <a:ext cx="1127872" cy="1016863"/>
          </a:xfrm>
          <a:prstGeom prst="rect">
            <a:avLst/>
          </a:prstGeom>
        </p:spPr>
      </p:pic>
      <p:pic>
        <p:nvPicPr>
          <p:cNvPr id="15" name="图片 14">
            <a:extLst>
              <a:ext uri="{FF2B5EF4-FFF2-40B4-BE49-F238E27FC236}">
                <a16:creationId xmlns:a16="http://schemas.microsoft.com/office/drawing/2014/main" id="{EA9F00CE-F536-47A5-B73D-F5060A1B755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876" t="28145" b="18237"/>
          <a:stretch/>
        </p:blipFill>
        <p:spPr>
          <a:xfrm>
            <a:off x="8453058" y="5089840"/>
            <a:ext cx="1127872" cy="1016863"/>
          </a:xfrm>
          <a:prstGeom prst="rect">
            <a:avLst/>
          </a:prstGeom>
        </p:spPr>
      </p:pic>
    </p:spTree>
    <p:extLst>
      <p:ext uri="{BB962C8B-B14F-4D97-AF65-F5344CB8AC3E}">
        <p14:creationId xmlns:p14="http://schemas.microsoft.com/office/powerpoint/2010/main" val="243500254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ppt_w</p:attrName>
                                        </p:attrNameLst>
                                      </p:cBhvr>
                                      <p:tavLst>
                                        <p:tav tm="0" fmla="#ppt_w*sin(2.5*pi*$)">
                                          <p:val>
                                            <p:fltVal val="0"/>
                                          </p:val>
                                        </p:tav>
                                        <p:tav tm="100000">
                                          <p:val>
                                            <p:fltVal val="1"/>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childTnLst>
                                </p:cTn>
                              </p:par>
                            </p:childTnLst>
                          </p:cTn>
                        </p:par>
                        <p:par>
                          <p:cTn id="14" fill="hold">
                            <p:stCondLst>
                              <p:cond delay="1500"/>
                            </p:stCondLst>
                            <p:childTnLst>
                              <p:par>
                                <p:cTn id="15" presetID="14" presetClass="entr" presetSubtype="1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ppt_w</p:attrName>
                                        </p:attrNameLst>
                                      </p:cBhvr>
                                      <p:tavLst>
                                        <p:tav tm="0" fmla="#ppt_w*sin(2.5*pi*$)">
                                          <p:val>
                                            <p:fltVal val="0"/>
                                          </p:val>
                                        </p:tav>
                                        <p:tav tm="100000">
                                          <p:val>
                                            <p:fltVal val="1"/>
                                          </p:val>
                                        </p:tav>
                                      </p:tavLst>
                                    </p:anim>
                                    <p:anim calcmode="lin" valueType="num">
                                      <p:cBhvr>
                                        <p:cTn id="23" dur="1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E2A91F7C-560F-4B59-A45F-9D7FE9B4FA35}"/>
              </a:ext>
            </a:extLst>
          </p:cNvPr>
          <p:cNvPicPr>
            <a:picLocks noChangeAspect="1"/>
          </p:cNvPicPr>
          <p:nvPr/>
        </p:nvPicPr>
        <p:blipFill rotWithShape="1">
          <a:blip r:embed="rId3">
            <a:clrChange>
              <a:clrFrom>
                <a:srgbClr val="F0EEE1"/>
              </a:clrFrom>
              <a:clrTo>
                <a:srgbClr val="F0EEE1">
                  <a:alpha val="0"/>
                </a:srgbClr>
              </a:clrTo>
            </a:clrChange>
            <a:extLst>
              <a:ext uri="{28A0092B-C50C-407E-A947-70E740481C1C}">
                <a14:useLocalDpi xmlns:a14="http://schemas.microsoft.com/office/drawing/2010/main" val="0"/>
              </a:ext>
            </a:extLst>
          </a:blip>
          <a:srcRect r="72726"/>
          <a:stretch/>
        </p:blipFill>
        <p:spPr>
          <a:xfrm>
            <a:off x="8461000" y="669851"/>
            <a:ext cx="2990265" cy="6858000"/>
          </a:xfrm>
          <a:prstGeom prst="rect">
            <a:avLst/>
          </a:prstGeom>
        </p:spPr>
      </p:pic>
      <p:grpSp>
        <p:nvGrpSpPr>
          <p:cNvPr id="12" name="组合 11">
            <a:extLst>
              <a:ext uri="{FF2B5EF4-FFF2-40B4-BE49-F238E27FC236}">
                <a16:creationId xmlns:a16="http://schemas.microsoft.com/office/drawing/2014/main" id="{F058FAF0-68A3-4944-8291-9B84638E3569}"/>
              </a:ext>
            </a:extLst>
          </p:cNvPr>
          <p:cNvGrpSpPr/>
          <p:nvPr/>
        </p:nvGrpSpPr>
        <p:grpSpPr>
          <a:xfrm>
            <a:off x="1544106" y="1453934"/>
            <a:ext cx="6175132" cy="1180784"/>
            <a:chOff x="6583936" y="1967363"/>
            <a:chExt cx="4795723" cy="1180784"/>
          </a:xfrm>
        </p:grpSpPr>
        <p:sp>
          <p:nvSpPr>
            <p:cNvPr id="13" name="文本框 12">
              <a:extLst>
                <a:ext uri="{FF2B5EF4-FFF2-40B4-BE49-F238E27FC236}">
                  <a16:creationId xmlns:a16="http://schemas.microsoft.com/office/drawing/2014/main" id="{FC8B9D33-0FB8-467F-8584-E5F4CABC3DA6}"/>
                </a:ext>
              </a:extLst>
            </p:cNvPr>
            <p:cNvSpPr txBox="1"/>
            <p:nvPr/>
          </p:nvSpPr>
          <p:spPr>
            <a:xfrm>
              <a:off x="6583936" y="2624927"/>
              <a:ext cx="4795723" cy="523220"/>
            </a:xfrm>
            <a:prstGeom prst="rect">
              <a:avLst/>
            </a:prstGeom>
            <a:noFill/>
          </p:spPr>
          <p:txBody>
            <a:bodyPr wrap="square" rtlCol="0">
              <a:spAutoFit/>
            </a:bodyPr>
            <a:lstStyle/>
            <a:p>
              <a:r>
                <a:rPr lang="zh-CN" altLang="en-US" sz="1400" dirty="0">
                  <a:latin typeface="字魂58号-创中黑" panose="00000500000000000000" pitchFamily="2" charset="-122"/>
                  <a:ea typeface="字魂58号-创中黑" panose="00000500000000000000" pitchFamily="2" charset="-122"/>
                </a:rPr>
                <a:t>Enter what you need, what you need to enter what you need, what you need to enter what you need to enter what you need</a:t>
              </a:r>
            </a:p>
          </p:txBody>
        </p:sp>
        <p:sp>
          <p:nvSpPr>
            <p:cNvPr id="14" name="文本框 13">
              <a:extLst>
                <a:ext uri="{FF2B5EF4-FFF2-40B4-BE49-F238E27FC236}">
                  <a16:creationId xmlns:a16="http://schemas.microsoft.com/office/drawing/2014/main" id="{DBF4BD8F-6800-4DAD-AF23-8B54BEC204EC}"/>
                </a:ext>
              </a:extLst>
            </p:cNvPr>
            <p:cNvSpPr txBox="1"/>
            <p:nvPr/>
          </p:nvSpPr>
          <p:spPr>
            <a:xfrm>
              <a:off x="8075786" y="1967363"/>
              <a:ext cx="1812022" cy="461665"/>
            </a:xfrm>
            <a:prstGeom prst="rect">
              <a:avLst/>
            </a:prstGeom>
            <a:noFill/>
          </p:spPr>
          <p:txBody>
            <a:bodyPr wrap="square" rtlCol="0">
              <a:spAutoFit/>
            </a:bodyPr>
            <a:lstStyle/>
            <a:p>
              <a:pPr algn="dist"/>
              <a:r>
                <a:rPr lang="zh-CN" altLang="en-US" sz="2400" dirty="0">
                  <a:latin typeface="字魂58号-创中黑" panose="00000500000000000000" pitchFamily="2" charset="-122"/>
                  <a:ea typeface="字魂58号-创中黑" panose="00000500000000000000" pitchFamily="2" charset="-122"/>
                </a:rPr>
                <a:t>Enter the title</a:t>
              </a:r>
            </a:p>
          </p:txBody>
        </p:sp>
      </p:grpSp>
      <p:grpSp>
        <p:nvGrpSpPr>
          <p:cNvPr id="2" name="组合 1">
            <a:extLst>
              <a:ext uri="{FF2B5EF4-FFF2-40B4-BE49-F238E27FC236}">
                <a16:creationId xmlns:a16="http://schemas.microsoft.com/office/drawing/2014/main" id="{CA8D51E8-D802-42BF-BBA3-E0F46CCD8253}"/>
              </a:ext>
            </a:extLst>
          </p:cNvPr>
          <p:cNvGrpSpPr/>
          <p:nvPr/>
        </p:nvGrpSpPr>
        <p:grpSpPr>
          <a:xfrm>
            <a:off x="1293629" y="3694813"/>
            <a:ext cx="6661586" cy="808075"/>
            <a:chOff x="1293629" y="3694813"/>
            <a:chExt cx="6661586" cy="808075"/>
          </a:xfrm>
        </p:grpSpPr>
        <p:sp>
          <p:nvSpPr>
            <p:cNvPr id="15" name="椭圆 14">
              <a:extLst>
                <a:ext uri="{FF2B5EF4-FFF2-40B4-BE49-F238E27FC236}">
                  <a16:creationId xmlns:a16="http://schemas.microsoft.com/office/drawing/2014/main" id="{DD1A50F8-75CB-4807-BA4E-514764D11D1E}"/>
                </a:ext>
              </a:extLst>
            </p:cNvPr>
            <p:cNvSpPr/>
            <p:nvPr/>
          </p:nvSpPr>
          <p:spPr>
            <a:xfrm>
              <a:off x="1293629" y="3694813"/>
              <a:ext cx="808075" cy="808075"/>
            </a:xfrm>
            <a:prstGeom prst="ellipse">
              <a:avLst/>
            </a:prstGeom>
            <a:solidFill>
              <a:srgbClr val="E6759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a:t>
              </a:r>
              <a:endParaRPr lang="zh-CN" altLang="en-US" dirty="0"/>
            </a:p>
          </p:txBody>
        </p:sp>
        <p:sp>
          <p:nvSpPr>
            <p:cNvPr id="16" name="椭圆 15">
              <a:extLst>
                <a:ext uri="{FF2B5EF4-FFF2-40B4-BE49-F238E27FC236}">
                  <a16:creationId xmlns:a16="http://schemas.microsoft.com/office/drawing/2014/main" id="{E284802D-8CA9-4C6A-B3D1-29FE57F20DDC}"/>
                </a:ext>
              </a:extLst>
            </p:cNvPr>
            <p:cNvSpPr/>
            <p:nvPr/>
          </p:nvSpPr>
          <p:spPr>
            <a:xfrm>
              <a:off x="3244799" y="3694813"/>
              <a:ext cx="808075" cy="808075"/>
            </a:xfrm>
            <a:prstGeom prst="ellipse">
              <a:avLst/>
            </a:prstGeom>
            <a:solidFill>
              <a:srgbClr val="E5D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B.</a:t>
              </a:r>
              <a:endParaRPr lang="zh-CN" altLang="en-US" dirty="0"/>
            </a:p>
          </p:txBody>
        </p:sp>
        <p:sp>
          <p:nvSpPr>
            <p:cNvPr id="17" name="椭圆 16">
              <a:extLst>
                <a:ext uri="{FF2B5EF4-FFF2-40B4-BE49-F238E27FC236}">
                  <a16:creationId xmlns:a16="http://schemas.microsoft.com/office/drawing/2014/main" id="{A38C04AB-3B18-4FCA-9872-D91DDE4A40BC}"/>
                </a:ext>
              </a:extLst>
            </p:cNvPr>
            <p:cNvSpPr/>
            <p:nvPr/>
          </p:nvSpPr>
          <p:spPr>
            <a:xfrm>
              <a:off x="5195969" y="3694813"/>
              <a:ext cx="808075" cy="808075"/>
            </a:xfrm>
            <a:prstGeom prst="ellipse">
              <a:avLst/>
            </a:prstGeom>
            <a:solidFill>
              <a:srgbClr val="582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a:t>
              </a:r>
              <a:endParaRPr lang="zh-CN" altLang="en-US" dirty="0"/>
            </a:p>
          </p:txBody>
        </p:sp>
        <p:sp>
          <p:nvSpPr>
            <p:cNvPr id="18" name="椭圆 17">
              <a:extLst>
                <a:ext uri="{FF2B5EF4-FFF2-40B4-BE49-F238E27FC236}">
                  <a16:creationId xmlns:a16="http://schemas.microsoft.com/office/drawing/2014/main" id="{CB424FDA-27BC-450A-8EAC-D76282DE9F3A}"/>
                </a:ext>
              </a:extLst>
            </p:cNvPr>
            <p:cNvSpPr/>
            <p:nvPr/>
          </p:nvSpPr>
          <p:spPr>
            <a:xfrm>
              <a:off x="7147140" y="3694813"/>
              <a:ext cx="808075" cy="808075"/>
            </a:xfrm>
            <a:prstGeom prst="ellipse">
              <a:avLst/>
            </a:prstGeom>
            <a:solidFill>
              <a:srgbClr val="1A5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D.</a:t>
              </a:r>
              <a:endParaRPr lang="zh-CN" altLang="en-US" dirty="0"/>
            </a:p>
          </p:txBody>
        </p:sp>
      </p:grpSp>
      <p:sp>
        <p:nvSpPr>
          <p:cNvPr id="10" name="文本框 7">
            <a:extLst>
              <a:ext uri="{FF2B5EF4-FFF2-40B4-BE49-F238E27FC236}">
                <a16:creationId xmlns:a16="http://schemas.microsoft.com/office/drawing/2014/main" id="{78D50903-80A8-4488-8970-020481C81BE2}"/>
              </a:ext>
            </a:extLst>
          </p:cNvPr>
          <p:cNvSpPr txBox="1">
            <a:spLocks noChangeArrowheads="1"/>
          </p:cNvSpPr>
          <p:nvPr/>
        </p:nvSpPr>
        <p:spPr bwMode="auto">
          <a:xfrm>
            <a:off x="956394" y="5034734"/>
            <a:ext cx="14968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dirty="0">
                <a:latin typeface="字魂58号-创中黑" panose="00000500000000000000" pitchFamily="2" charset="-122"/>
                <a:ea typeface="字魂58号-创中黑" panose="00000500000000000000" pitchFamily="2" charset="-122"/>
              </a:rPr>
              <a:t>Enter what you want</a:t>
            </a:r>
          </a:p>
        </p:txBody>
      </p:sp>
      <p:sp>
        <p:nvSpPr>
          <p:cNvPr id="20" name="文本框 7">
            <a:extLst>
              <a:ext uri="{FF2B5EF4-FFF2-40B4-BE49-F238E27FC236}">
                <a16:creationId xmlns:a16="http://schemas.microsoft.com/office/drawing/2014/main" id="{98EDC700-0803-490F-BB68-D930E6E5AFD6}"/>
              </a:ext>
            </a:extLst>
          </p:cNvPr>
          <p:cNvSpPr txBox="1">
            <a:spLocks noChangeArrowheads="1"/>
          </p:cNvSpPr>
          <p:nvPr/>
        </p:nvSpPr>
        <p:spPr bwMode="auto">
          <a:xfrm>
            <a:off x="2900396" y="5034734"/>
            <a:ext cx="14968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dirty="0">
                <a:latin typeface="字魂58号-创中黑" panose="00000500000000000000" pitchFamily="2" charset="-122"/>
                <a:ea typeface="字魂58号-创中黑" panose="00000500000000000000" pitchFamily="2" charset="-122"/>
              </a:rPr>
              <a:t>Enter what you want</a:t>
            </a:r>
          </a:p>
        </p:txBody>
      </p:sp>
      <p:sp>
        <p:nvSpPr>
          <p:cNvPr id="21" name="文本框 7">
            <a:extLst>
              <a:ext uri="{FF2B5EF4-FFF2-40B4-BE49-F238E27FC236}">
                <a16:creationId xmlns:a16="http://schemas.microsoft.com/office/drawing/2014/main" id="{A3703D0B-5769-40DD-A71A-CC8504A91FBF}"/>
              </a:ext>
            </a:extLst>
          </p:cNvPr>
          <p:cNvSpPr txBox="1">
            <a:spLocks noChangeArrowheads="1"/>
          </p:cNvSpPr>
          <p:nvPr/>
        </p:nvSpPr>
        <p:spPr bwMode="auto">
          <a:xfrm>
            <a:off x="6802737" y="4988028"/>
            <a:ext cx="14968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dirty="0">
                <a:latin typeface="字魂58号-创中黑" panose="00000500000000000000" pitchFamily="2" charset="-122"/>
                <a:ea typeface="字魂58号-创中黑" panose="00000500000000000000" pitchFamily="2" charset="-122"/>
              </a:rPr>
              <a:t>Enter what you want</a:t>
            </a:r>
          </a:p>
        </p:txBody>
      </p:sp>
      <p:sp>
        <p:nvSpPr>
          <p:cNvPr id="22" name="文本框 7">
            <a:extLst>
              <a:ext uri="{FF2B5EF4-FFF2-40B4-BE49-F238E27FC236}">
                <a16:creationId xmlns:a16="http://schemas.microsoft.com/office/drawing/2014/main" id="{59E259A6-3551-474C-8442-DC5F5385681B}"/>
              </a:ext>
            </a:extLst>
          </p:cNvPr>
          <p:cNvSpPr txBox="1">
            <a:spLocks noChangeArrowheads="1"/>
          </p:cNvSpPr>
          <p:nvPr/>
        </p:nvSpPr>
        <p:spPr bwMode="auto">
          <a:xfrm>
            <a:off x="4857513" y="5034734"/>
            <a:ext cx="14968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dirty="0">
                <a:latin typeface="字魂58号-创中黑" panose="00000500000000000000" pitchFamily="2" charset="-122"/>
                <a:ea typeface="字魂58号-创中黑" panose="00000500000000000000" pitchFamily="2" charset="-122"/>
              </a:rPr>
              <a:t>Enter what you want</a:t>
            </a:r>
          </a:p>
        </p:txBody>
      </p:sp>
    </p:spTree>
    <p:extLst>
      <p:ext uri="{BB962C8B-B14F-4D97-AF65-F5344CB8AC3E}">
        <p14:creationId xmlns:p14="http://schemas.microsoft.com/office/powerpoint/2010/main" val="38995516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1250"/>
                                        <p:tgtEl>
                                          <p:spTgt spid="2"/>
                                        </p:tgtEl>
                                      </p:cBhvr>
                                    </p:animEffect>
                                  </p:childTnLst>
                                </p:cTn>
                              </p:par>
                            </p:childTnLst>
                          </p:cTn>
                        </p:par>
                        <p:par>
                          <p:cTn id="12" fill="hold">
                            <p:stCondLst>
                              <p:cond delay="225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42"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anim calcmode="lin" valueType="num">
                                      <p:cBhvr>
                                        <p:cTn id="22" dur="500" fill="hold"/>
                                        <p:tgtEl>
                                          <p:spTgt spid="20"/>
                                        </p:tgtEl>
                                        <p:attrNameLst>
                                          <p:attrName>ppt_x</p:attrName>
                                        </p:attrNameLst>
                                      </p:cBhvr>
                                      <p:tavLst>
                                        <p:tav tm="0">
                                          <p:val>
                                            <p:strVal val="#ppt_x"/>
                                          </p:val>
                                        </p:tav>
                                        <p:tav tm="100000">
                                          <p:val>
                                            <p:strVal val="#ppt_x"/>
                                          </p:val>
                                        </p:tav>
                                      </p:tavLst>
                                    </p:anim>
                                    <p:anim calcmode="lin" valueType="num">
                                      <p:cBhvr>
                                        <p:cTn id="23" dur="500" fill="hold"/>
                                        <p:tgtEl>
                                          <p:spTgt spid="2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anim calcmode="lin" valueType="num">
                                      <p:cBhvr>
                                        <p:cTn id="28" dur="500" fill="hold"/>
                                        <p:tgtEl>
                                          <p:spTgt spid="22"/>
                                        </p:tgtEl>
                                        <p:attrNameLst>
                                          <p:attrName>ppt_x</p:attrName>
                                        </p:attrNameLst>
                                      </p:cBhvr>
                                      <p:tavLst>
                                        <p:tav tm="0">
                                          <p:val>
                                            <p:strVal val="#ppt_x"/>
                                          </p:val>
                                        </p:tav>
                                        <p:tav tm="100000">
                                          <p:val>
                                            <p:strVal val="#ppt_x"/>
                                          </p:val>
                                        </p:tav>
                                      </p:tavLst>
                                    </p:anim>
                                    <p:anim calcmode="lin" valueType="num">
                                      <p:cBhvr>
                                        <p:cTn id="29" dur="500" fill="hold"/>
                                        <p:tgtEl>
                                          <p:spTgt spid="22"/>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42"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anim calcmode="lin" valueType="num">
                                      <p:cBhvr>
                                        <p:cTn id="34" dur="500" fill="hold"/>
                                        <p:tgtEl>
                                          <p:spTgt spid="21"/>
                                        </p:tgtEl>
                                        <p:attrNameLst>
                                          <p:attrName>ppt_x</p:attrName>
                                        </p:attrNameLst>
                                      </p:cBhvr>
                                      <p:tavLst>
                                        <p:tav tm="0">
                                          <p:val>
                                            <p:strVal val="#ppt_x"/>
                                          </p:val>
                                        </p:tav>
                                        <p:tav tm="100000">
                                          <p:val>
                                            <p:strVal val="#ppt_x"/>
                                          </p:val>
                                        </p:tav>
                                      </p:tavLst>
                                    </p:anim>
                                    <p:anim calcmode="lin" valueType="num">
                                      <p:cBhvr>
                                        <p:cTn id="35"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2BACF38C-732D-46CE-8AB3-BA6999D1628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3802" b="10047"/>
          <a:stretch/>
        </p:blipFill>
        <p:spPr>
          <a:xfrm>
            <a:off x="1305354" y="1215187"/>
            <a:ext cx="3816065" cy="2322095"/>
          </a:xfrm>
          <a:prstGeom prst="rect">
            <a:avLst/>
          </a:prstGeom>
          <a:effectLst>
            <a:outerShdw blurRad="50800" dist="38100" dir="2700000" sx="102000" sy="102000" algn="tl" rotWithShape="0">
              <a:schemeClr val="bg1">
                <a:lumMod val="50000"/>
                <a:alpha val="40000"/>
              </a:schemeClr>
            </a:outerShdw>
          </a:effectLst>
        </p:spPr>
      </p:pic>
      <p:pic>
        <p:nvPicPr>
          <p:cNvPr id="10" name="图片 9">
            <a:extLst>
              <a:ext uri="{FF2B5EF4-FFF2-40B4-BE49-F238E27FC236}">
                <a16:creationId xmlns:a16="http://schemas.microsoft.com/office/drawing/2014/main" id="{497FB941-D829-4C59-8222-EA40C0D29B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3802" b="10047"/>
          <a:stretch/>
        </p:blipFill>
        <p:spPr>
          <a:xfrm>
            <a:off x="6926205" y="3340303"/>
            <a:ext cx="3816065" cy="2322095"/>
          </a:xfrm>
          <a:prstGeom prst="rect">
            <a:avLst/>
          </a:prstGeom>
          <a:effectLst>
            <a:outerShdw blurRad="50800" dist="38100" dir="8100000" sx="102000" sy="102000" algn="tr" rotWithShape="0">
              <a:schemeClr val="bg1">
                <a:lumMod val="50000"/>
                <a:alpha val="40000"/>
              </a:schemeClr>
            </a:outerShdw>
          </a:effectLst>
        </p:spPr>
      </p:pic>
      <p:grpSp>
        <p:nvGrpSpPr>
          <p:cNvPr id="15" name="组合 14">
            <a:extLst>
              <a:ext uri="{FF2B5EF4-FFF2-40B4-BE49-F238E27FC236}">
                <a16:creationId xmlns:a16="http://schemas.microsoft.com/office/drawing/2014/main" id="{9BD9AD64-9305-485A-91BB-7144FA448DC2}"/>
              </a:ext>
            </a:extLst>
          </p:cNvPr>
          <p:cNvGrpSpPr/>
          <p:nvPr/>
        </p:nvGrpSpPr>
        <p:grpSpPr>
          <a:xfrm>
            <a:off x="1116758" y="1070808"/>
            <a:ext cx="648000" cy="505326"/>
            <a:chOff x="828000" y="890335"/>
            <a:chExt cx="648000" cy="505326"/>
          </a:xfrm>
        </p:grpSpPr>
        <p:cxnSp>
          <p:nvCxnSpPr>
            <p:cNvPr id="12" name="直接连接符 11">
              <a:extLst>
                <a:ext uri="{FF2B5EF4-FFF2-40B4-BE49-F238E27FC236}">
                  <a16:creationId xmlns:a16="http://schemas.microsoft.com/office/drawing/2014/main" id="{4C766433-BAA0-4595-ABCC-48EA66C4B35A}"/>
                </a:ext>
              </a:extLst>
            </p:cNvPr>
            <p:cNvCxnSpPr/>
            <p:nvPr/>
          </p:nvCxnSpPr>
          <p:spPr>
            <a:xfrm>
              <a:off x="866273" y="890335"/>
              <a:ext cx="0" cy="505326"/>
            </a:xfrm>
            <a:prstGeom prst="line">
              <a:avLst/>
            </a:prstGeom>
            <a:ln w="76200">
              <a:solidFill>
                <a:srgbClr val="5C9F9C"/>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FADC8BC7-812A-4C33-A62D-8C34AE235C01}"/>
                </a:ext>
              </a:extLst>
            </p:cNvPr>
            <p:cNvCxnSpPr>
              <a:cxnSpLocks/>
            </p:cNvCxnSpPr>
            <p:nvPr/>
          </p:nvCxnSpPr>
          <p:spPr>
            <a:xfrm flipH="1">
              <a:off x="828000" y="900000"/>
              <a:ext cx="648000" cy="0"/>
            </a:xfrm>
            <a:prstGeom prst="line">
              <a:avLst/>
            </a:prstGeom>
            <a:ln w="76200">
              <a:solidFill>
                <a:srgbClr val="5C9F9C"/>
              </a:solidFill>
            </a:ln>
          </p:spPr>
          <p:style>
            <a:lnRef idx="1">
              <a:schemeClr val="accent1"/>
            </a:lnRef>
            <a:fillRef idx="0">
              <a:schemeClr val="accent1"/>
            </a:fillRef>
            <a:effectRef idx="0">
              <a:schemeClr val="accent1"/>
            </a:effectRef>
            <a:fontRef idx="minor">
              <a:schemeClr val="tx1"/>
            </a:fontRef>
          </p:style>
        </p:cxnSp>
      </p:grpSp>
      <p:grpSp>
        <p:nvGrpSpPr>
          <p:cNvPr id="16" name="组合 15">
            <a:extLst>
              <a:ext uri="{FF2B5EF4-FFF2-40B4-BE49-F238E27FC236}">
                <a16:creationId xmlns:a16="http://schemas.microsoft.com/office/drawing/2014/main" id="{AC260536-DD3A-47BC-9ADE-542D83F392BF}"/>
              </a:ext>
            </a:extLst>
          </p:cNvPr>
          <p:cNvGrpSpPr/>
          <p:nvPr/>
        </p:nvGrpSpPr>
        <p:grpSpPr>
          <a:xfrm rot="10800000">
            <a:off x="10521442" y="5409735"/>
            <a:ext cx="648000" cy="505326"/>
            <a:chOff x="828000" y="890335"/>
            <a:chExt cx="648000" cy="505326"/>
          </a:xfrm>
        </p:grpSpPr>
        <p:cxnSp>
          <p:nvCxnSpPr>
            <p:cNvPr id="17" name="直接连接符 16">
              <a:extLst>
                <a:ext uri="{FF2B5EF4-FFF2-40B4-BE49-F238E27FC236}">
                  <a16:creationId xmlns:a16="http://schemas.microsoft.com/office/drawing/2014/main" id="{37F0FF8B-27FB-4944-A4F0-380BC60E531A}"/>
                </a:ext>
              </a:extLst>
            </p:cNvPr>
            <p:cNvCxnSpPr/>
            <p:nvPr/>
          </p:nvCxnSpPr>
          <p:spPr>
            <a:xfrm>
              <a:off x="866273" y="890335"/>
              <a:ext cx="0" cy="505326"/>
            </a:xfrm>
            <a:prstGeom prst="line">
              <a:avLst/>
            </a:prstGeom>
            <a:ln w="76200">
              <a:solidFill>
                <a:srgbClr val="5C9F9C"/>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8120CCFF-8B68-4039-8B23-E068EB8220D5}"/>
                </a:ext>
              </a:extLst>
            </p:cNvPr>
            <p:cNvCxnSpPr>
              <a:cxnSpLocks/>
            </p:cNvCxnSpPr>
            <p:nvPr/>
          </p:nvCxnSpPr>
          <p:spPr>
            <a:xfrm flipH="1">
              <a:off x="828000" y="900000"/>
              <a:ext cx="648000" cy="0"/>
            </a:xfrm>
            <a:prstGeom prst="line">
              <a:avLst/>
            </a:prstGeom>
            <a:ln w="76200">
              <a:solidFill>
                <a:srgbClr val="5C9F9C"/>
              </a:solidFill>
            </a:ln>
          </p:spPr>
          <p:style>
            <a:lnRef idx="1">
              <a:schemeClr val="accent1"/>
            </a:lnRef>
            <a:fillRef idx="0">
              <a:schemeClr val="accent1"/>
            </a:fillRef>
            <a:effectRef idx="0">
              <a:schemeClr val="accent1"/>
            </a:effectRef>
            <a:fontRef idx="minor">
              <a:schemeClr val="tx1"/>
            </a:fontRef>
          </p:style>
        </p:cxnSp>
      </p:grpSp>
      <p:grpSp>
        <p:nvGrpSpPr>
          <p:cNvPr id="19" name="组合 18">
            <a:extLst>
              <a:ext uri="{FF2B5EF4-FFF2-40B4-BE49-F238E27FC236}">
                <a16:creationId xmlns:a16="http://schemas.microsoft.com/office/drawing/2014/main" id="{6B751775-E7FE-45AA-8030-659F9C5F9412}"/>
              </a:ext>
            </a:extLst>
          </p:cNvPr>
          <p:cNvGrpSpPr/>
          <p:nvPr/>
        </p:nvGrpSpPr>
        <p:grpSpPr>
          <a:xfrm>
            <a:off x="1559960" y="4046052"/>
            <a:ext cx="3816066" cy="1033002"/>
            <a:chOff x="6583937" y="2115145"/>
            <a:chExt cx="3816066" cy="1033002"/>
          </a:xfrm>
        </p:grpSpPr>
        <p:sp>
          <p:nvSpPr>
            <p:cNvPr id="20" name="文本框 19">
              <a:extLst>
                <a:ext uri="{FF2B5EF4-FFF2-40B4-BE49-F238E27FC236}">
                  <a16:creationId xmlns:a16="http://schemas.microsoft.com/office/drawing/2014/main" id="{B1718155-7214-49B9-A053-CF550F3A63BD}"/>
                </a:ext>
              </a:extLst>
            </p:cNvPr>
            <p:cNvSpPr txBox="1"/>
            <p:nvPr/>
          </p:nvSpPr>
          <p:spPr>
            <a:xfrm>
              <a:off x="6583937" y="2624927"/>
              <a:ext cx="3816066" cy="523220"/>
            </a:xfrm>
            <a:prstGeom prst="rect">
              <a:avLst/>
            </a:prstGeom>
            <a:noFill/>
          </p:spPr>
          <p:txBody>
            <a:bodyPr wrap="square" rtlCol="0">
              <a:spAutoFit/>
            </a:bodyPr>
            <a:lstStyle/>
            <a:p>
              <a:r>
                <a:rPr lang="zh-CN" altLang="en-US" sz="1400" dirty="0">
                  <a:latin typeface="字魂58号-创中黑" panose="00000500000000000000" pitchFamily="2" charset="-122"/>
                  <a:ea typeface="字魂58号-创中黑" panose="00000500000000000000" pitchFamily="2" charset="-122"/>
                </a:rPr>
                <a:t>Enter what you need, enter what you need, enter what you need</a:t>
              </a:r>
            </a:p>
          </p:txBody>
        </p:sp>
        <p:sp>
          <p:nvSpPr>
            <p:cNvPr id="21" name="文本框 20">
              <a:extLst>
                <a:ext uri="{FF2B5EF4-FFF2-40B4-BE49-F238E27FC236}">
                  <a16:creationId xmlns:a16="http://schemas.microsoft.com/office/drawing/2014/main" id="{0D147BB4-505C-49AD-B307-167E141492F0}"/>
                </a:ext>
              </a:extLst>
            </p:cNvPr>
            <p:cNvSpPr txBox="1"/>
            <p:nvPr/>
          </p:nvSpPr>
          <p:spPr>
            <a:xfrm>
              <a:off x="6788735" y="2115145"/>
              <a:ext cx="2402765" cy="461665"/>
            </a:xfrm>
            <a:prstGeom prst="rect">
              <a:avLst/>
            </a:prstGeom>
            <a:noFill/>
          </p:spPr>
          <p:txBody>
            <a:bodyPr wrap="square" rtlCol="0">
              <a:spAutoFit/>
            </a:bodyPr>
            <a:lstStyle/>
            <a:p>
              <a:pPr algn="dist"/>
              <a:r>
                <a:rPr lang="zh-CN" altLang="en-US" sz="2400" dirty="0">
                  <a:latin typeface="字魂58号-创中黑" panose="00000500000000000000" pitchFamily="2" charset="-122"/>
                  <a:ea typeface="字魂58号-创中黑" panose="00000500000000000000" pitchFamily="2" charset="-122"/>
                </a:rPr>
                <a:t>Enter the title</a:t>
              </a:r>
            </a:p>
          </p:txBody>
        </p:sp>
      </p:grpSp>
      <p:grpSp>
        <p:nvGrpSpPr>
          <p:cNvPr id="22" name="组合 21">
            <a:extLst>
              <a:ext uri="{FF2B5EF4-FFF2-40B4-BE49-F238E27FC236}">
                <a16:creationId xmlns:a16="http://schemas.microsoft.com/office/drawing/2014/main" id="{C03B5307-470D-4DD3-86F1-E9049D22042C}"/>
              </a:ext>
            </a:extLst>
          </p:cNvPr>
          <p:cNvGrpSpPr/>
          <p:nvPr/>
        </p:nvGrpSpPr>
        <p:grpSpPr>
          <a:xfrm>
            <a:off x="7196841" y="1194566"/>
            <a:ext cx="3816066" cy="1033002"/>
            <a:chOff x="6583937" y="2115145"/>
            <a:chExt cx="3816066" cy="1033002"/>
          </a:xfrm>
        </p:grpSpPr>
        <p:sp>
          <p:nvSpPr>
            <p:cNvPr id="23" name="文本框 22">
              <a:extLst>
                <a:ext uri="{FF2B5EF4-FFF2-40B4-BE49-F238E27FC236}">
                  <a16:creationId xmlns:a16="http://schemas.microsoft.com/office/drawing/2014/main" id="{AB757131-613B-4E28-A819-10E553B91500}"/>
                </a:ext>
              </a:extLst>
            </p:cNvPr>
            <p:cNvSpPr txBox="1"/>
            <p:nvPr/>
          </p:nvSpPr>
          <p:spPr>
            <a:xfrm>
              <a:off x="6583937" y="2624927"/>
              <a:ext cx="3816066" cy="523220"/>
            </a:xfrm>
            <a:prstGeom prst="rect">
              <a:avLst/>
            </a:prstGeom>
            <a:noFill/>
          </p:spPr>
          <p:txBody>
            <a:bodyPr wrap="square" rtlCol="0">
              <a:spAutoFit/>
            </a:bodyPr>
            <a:lstStyle/>
            <a:p>
              <a:r>
                <a:rPr lang="zh-CN" altLang="en-US" sz="1400" dirty="0">
                  <a:latin typeface="字魂58号-创中黑" panose="00000500000000000000" pitchFamily="2" charset="-122"/>
                  <a:ea typeface="字魂58号-创中黑" panose="00000500000000000000" pitchFamily="2" charset="-122"/>
                </a:rPr>
                <a:t>Enter what you need, enter what you need, enter what you need</a:t>
              </a:r>
            </a:p>
          </p:txBody>
        </p:sp>
        <p:sp>
          <p:nvSpPr>
            <p:cNvPr id="24" name="文本框 23">
              <a:extLst>
                <a:ext uri="{FF2B5EF4-FFF2-40B4-BE49-F238E27FC236}">
                  <a16:creationId xmlns:a16="http://schemas.microsoft.com/office/drawing/2014/main" id="{0802BEC9-839E-44CE-9C03-97D35286A578}"/>
                </a:ext>
              </a:extLst>
            </p:cNvPr>
            <p:cNvSpPr txBox="1"/>
            <p:nvPr/>
          </p:nvSpPr>
          <p:spPr>
            <a:xfrm>
              <a:off x="6758568" y="2115145"/>
              <a:ext cx="2432932" cy="461665"/>
            </a:xfrm>
            <a:prstGeom prst="rect">
              <a:avLst/>
            </a:prstGeom>
            <a:noFill/>
          </p:spPr>
          <p:txBody>
            <a:bodyPr wrap="square" rtlCol="0">
              <a:spAutoFit/>
            </a:bodyPr>
            <a:lstStyle/>
            <a:p>
              <a:pPr algn="dist"/>
              <a:r>
                <a:rPr lang="zh-CN" altLang="en-US" sz="2400" dirty="0">
                  <a:latin typeface="字魂58号-创中黑" panose="00000500000000000000" pitchFamily="2" charset="-122"/>
                  <a:ea typeface="字魂58号-创中黑" panose="00000500000000000000" pitchFamily="2" charset="-122"/>
                </a:rPr>
                <a:t>Enter the title</a:t>
              </a:r>
            </a:p>
          </p:txBody>
        </p:sp>
      </p:grpSp>
    </p:spTree>
    <p:extLst>
      <p:ext uri="{BB962C8B-B14F-4D97-AF65-F5344CB8AC3E}">
        <p14:creationId xmlns:p14="http://schemas.microsoft.com/office/powerpoint/2010/main" val="176363108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1000"/>
                                        <p:tgtEl>
                                          <p:spTgt spid="19"/>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circle(in)">
                                      <p:cBhvr>
                                        <p:cTn id="1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6">
            <a:extLst>
              <a:ext uri="{FF2B5EF4-FFF2-40B4-BE49-F238E27FC236}">
                <a16:creationId xmlns:a16="http://schemas.microsoft.com/office/drawing/2014/main" id="{7BBC6EA3-06B8-4F99-B416-12F69B88C4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14875"/>
            <a:ext cx="12192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图片 2">
            <a:extLst>
              <a:ext uri="{FF2B5EF4-FFF2-40B4-BE49-F238E27FC236}">
                <a16:creationId xmlns:a16="http://schemas.microsoft.com/office/drawing/2014/main" id="{4299085A-7706-4702-9C62-6F65E3F51F4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156450" y="1636649"/>
            <a:ext cx="9080500" cy="680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a:extLst>
              <a:ext uri="{FF2B5EF4-FFF2-40B4-BE49-F238E27FC236}">
                <a16:creationId xmlns:a16="http://schemas.microsoft.com/office/drawing/2014/main" id="{43D235BB-ABED-41CB-AB07-3FA2D18970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52892" b="58246"/>
          <a:stretch>
            <a:fillRect/>
          </a:stretch>
        </p:blipFill>
        <p:spPr bwMode="auto">
          <a:xfrm>
            <a:off x="1430338" y="874713"/>
            <a:ext cx="6846887"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a:extLst>
              <a:ext uri="{FF2B5EF4-FFF2-40B4-BE49-F238E27FC236}">
                <a16:creationId xmlns:a16="http://schemas.microsoft.com/office/drawing/2014/main" id="{63CCB1B3-6749-4FD7-B987-5FA5A65D255F}"/>
              </a:ext>
            </a:extLst>
          </p:cNvPr>
          <p:cNvSpPr txBox="1">
            <a:spLocks noChangeArrowheads="1"/>
          </p:cNvSpPr>
          <p:nvPr/>
        </p:nvSpPr>
        <p:spPr bwMode="auto">
          <a:xfrm>
            <a:off x="2109788" y="2276475"/>
            <a:ext cx="4140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7200" dirty="0">
                <a:latin typeface="字魂7号-温暖童稚体" panose="00000500000000000000" pitchFamily="2" charset="-122"/>
                <a:ea typeface="字魂7号-温暖童稚体" panose="00000500000000000000" pitchFamily="2" charset="-122"/>
              </a:rPr>
              <a:t>PART 4</a:t>
            </a:r>
            <a:endParaRPr lang="zh-CN" altLang="en-US" sz="7200" dirty="0">
              <a:latin typeface="字魂7号-温暖童稚体" panose="00000500000000000000" pitchFamily="2" charset="-122"/>
              <a:ea typeface="字魂7号-温暖童稚体" panose="00000500000000000000" pitchFamily="2" charset="-122"/>
            </a:endParaRPr>
          </a:p>
        </p:txBody>
      </p:sp>
    </p:spTree>
    <p:extLst>
      <p:ext uri="{BB962C8B-B14F-4D97-AF65-F5344CB8AC3E}">
        <p14:creationId xmlns:p14="http://schemas.microsoft.com/office/powerpoint/2010/main" val="39532828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id="{0432E8E1-A1FC-487D-920C-4E84ECE542FE}"/>
              </a:ext>
            </a:extLst>
          </p:cNvPr>
          <p:cNvGrpSpPr>
            <a:grpSpLocks/>
          </p:cNvGrpSpPr>
          <p:nvPr/>
        </p:nvGrpSpPr>
        <p:grpSpPr bwMode="auto">
          <a:xfrm>
            <a:off x="946150" y="2566988"/>
            <a:ext cx="2430463" cy="2353156"/>
            <a:chOff x="1739765" y="2595476"/>
            <a:chExt cx="2429811" cy="2352887"/>
          </a:xfrm>
        </p:grpSpPr>
        <p:grpSp>
          <p:nvGrpSpPr>
            <p:cNvPr id="6169" name="组合 4">
              <a:extLst>
                <a:ext uri="{FF2B5EF4-FFF2-40B4-BE49-F238E27FC236}">
                  <a16:creationId xmlns:a16="http://schemas.microsoft.com/office/drawing/2014/main" id="{716F42F5-18A8-485F-AB6A-86A8844AC3A2}"/>
                </a:ext>
              </a:extLst>
            </p:cNvPr>
            <p:cNvGrpSpPr>
              <a:grpSpLocks/>
            </p:cNvGrpSpPr>
            <p:nvPr/>
          </p:nvGrpSpPr>
          <p:grpSpPr bwMode="auto">
            <a:xfrm>
              <a:off x="2299667" y="2595476"/>
              <a:ext cx="1189657" cy="1185706"/>
              <a:chOff x="2076450" y="1988019"/>
              <a:chExt cx="1615088" cy="1440981"/>
            </a:xfrm>
          </p:grpSpPr>
          <p:pic>
            <p:nvPicPr>
              <p:cNvPr id="6172" name="图片 3">
                <a:extLst>
                  <a:ext uri="{FF2B5EF4-FFF2-40B4-BE49-F238E27FC236}">
                    <a16:creationId xmlns:a16="http://schemas.microsoft.com/office/drawing/2014/main" id="{A53BF77C-F481-45B0-B7AE-51C30B2F09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135621" y="2850441"/>
                <a:ext cx="1555917" cy="57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3" name="图片 2">
                <a:extLst>
                  <a:ext uri="{FF2B5EF4-FFF2-40B4-BE49-F238E27FC236}">
                    <a16:creationId xmlns:a16="http://schemas.microsoft.com/office/drawing/2014/main" id="{934DC9B1-1D71-4DBE-9628-0F29FC7235E8}"/>
                  </a:ext>
                </a:extLst>
              </p:cNvPr>
              <p:cNvPicPr>
                <a:picLocks noChangeAspect="1" noChangeArrowheads="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l="21187" t="11388" r="23227" b="7085"/>
              <a:stretch>
                <a:fillRect/>
              </a:stretch>
            </p:blipFill>
            <p:spPr bwMode="auto">
              <a:xfrm>
                <a:off x="2076450" y="1988019"/>
                <a:ext cx="1392314" cy="144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70" name="文本框 16">
              <a:extLst>
                <a:ext uri="{FF2B5EF4-FFF2-40B4-BE49-F238E27FC236}">
                  <a16:creationId xmlns:a16="http://schemas.microsoft.com/office/drawing/2014/main" id="{A34264F0-8486-46A4-970E-2A15E868ED93}"/>
                </a:ext>
              </a:extLst>
            </p:cNvPr>
            <p:cNvSpPr txBox="1">
              <a:spLocks noChangeArrowheads="1"/>
            </p:cNvSpPr>
            <p:nvPr/>
          </p:nvSpPr>
          <p:spPr bwMode="auto">
            <a:xfrm>
              <a:off x="2112104" y="3912600"/>
              <a:ext cx="18778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3200" dirty="0">
                  <a:latin typeface="字魂7号-温暖童稚体" panose="00000500000000000000" pitchFamily="2" charset="-122"/>
                  <a:ea typeface="字魂7号-温暖童稚体" panose="00000500000000000000" pitchFamily="2" charset="-122"/>
                </a:rPr>
                <a:t>Part 1</a:t>
              </a:r>
              <a:endParaRPr lang="zh-CN" altLang="en-US" sz="3200" dirty="0">
                <a:latin typeface="字魂7号-温暖童稚体" panose="00000500000000000000" pitchFamily="2" charset="-122"/>
                <a:ea typeface="字魂7号-温暖童稚体" panose="00000500000000000000" pitchFamily="2" charset="-122"/>
              </a:endParaRPr>
            </a:p>
          </p:txBody>
        </p:sp>
        <p:sp>
          <p:nvSpPr>
            <p:cNvPr id="6171" name="文本框 20">
              <a:extLst>
                <a:ext uri="{FF2B5EF4-FFF2-40B4-BE49-F238E27FC236}">
                  <a16:creationId xmlns:a16="http://schemas.microsoft.com/office/drawing/2014/main" id="{89DE33F6-FDB3-4B42-BB1A-37EF21DC60EF}"/>
                </a:ext>
              </a:extLst>
            </p:cNvPr>
            <p:cNvSpPr txBox="1">
              <a:spLocks noChangeArrowheads="1"/>
            </p:cNvSpPr>
            <p:nvPr/>
          </p:nvSpPr>
          <p:spPr bwMode="auto">
            <a:xfrm>
              <a:off x="1739765" y="4671396"/>
              <a:ext cx="2429811" cy="27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sz="1200" dirty="0">
                  <a:latin typeface="字魂58号-创中黑" panose="00000500000000000000" pitchFamily="2" charset="-122"/>
                  <a:ea typeface="字魂58号-创中黑" panose="00000500000000000000" pitchFamily="2" charset="-122"/>
                </a:rPr>
                <a:t>Enter what you want</a:t>
              </a:r>
            </a:p>
          </p:txBody>
        </p:sp>
      </p:grpSp>
      <p:grpSp>
        <p:nvGrpSpPr>
          <p:cNvPr id="24" name="组合 23">
            <a:extLst>
              <a:ext uri="{FF2B5EF4-FFF2-40B4-BE49-F238E27FC236}">
                <a16:creationId xmlns:a16="http://schemas.microsoft.com/office/drawing/2014/main" id="{1E9D993E-FBCF-4864-86F4-81BDE21F6BF7}"/>
              </a:ext>
            </a:extLst>
          </p:cNvPr>
          <p:cNvGrpSpPr>
            <a:grpSpLocks/>
          </p:cNvGrpSpPr>
          <p:nvPr/>
        </p:nvGrpSpPr>
        <p:grpSpPr bwMode="auto">
          <a:xfrm>
            <a:off x="3625850" y="2743200"/>
            <a:ext cx="2430463" cy="2221477"/>
            <a:chOff x="3775051" y="2726894"/>
            <a:chExt cx="2429811" cy="2221505"/>
          </a:xfrm>
        </p:grpSpPr>
        <p:pic>
          <p:nvPicPr>
            <p:cNvPr id="6166" name="图片 8">
              <a:extLst>
                <a:ext uri="{FF2B5EF4-FFF2-40B4-BE49-F238E27FC236}">
                  <a16:creationId xmlns:a16="http://schemas.microsoft.com/office/drawing/2014/main" id="{25B78D3F-5C65-4F30-8036-5203936A44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0631" y="2726894"/>
              <a:ext cx="806815" cy="118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7" name="文本框 17">
              <a:extLst>
                <a:ext uri="{FF2B5EF4-FFF2-40B4-BE49-F238E27FC236}">
                  <a16:creationId xmlns:a16="http://schemas.microsoft.com/office/drawing/2014/main" id="{62BE3401-5100-481B-BF92-0236F67219A4}"/>
                </a:ext>
              </a:extLst>
            </p:cNvPr>
            <p:cNvSpPr txBox="1">
              <a:spLocks noChangeArrowheads="1"/>
            </p:cNvSpPr>
            <p:nvPr/>
          </p:nvSpPr>
          <p:spPr bwMode="auto">
            <a:xfrm>
              <a:off x="4125201" y="3912599"/>
              <a:ext cx="18778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3200" dirty="0">
                  <a:latin typeface="字魂7号-温暖童稚体" panose="00000500000000000000" pitchFamily="2" charset="-122"/>
                  <a:ea typeface="字魂7号-温暖童稚体" panose="00000500000000000000" pitchFamily="2" charset="-122"/>
                </a:rPr>
                <a:t>Part 2</a:t>
              </a:r>
              <a:endParaRPr lang="zh-CN" altLang="en-US" sz="3200" dirty="0">
                <a:latin typeface="字魂7号-温暖童稚体" panose="00000500000000000000" pitchFamily="2" charset="-122"/>
                <a:ea typeface="字魂7号-温暖童稚体" panose="00000500000000000000" pitchFamily="2" charset="-122"/>
              </a:endParaRPr>
            </a:p>
          </p:txBody>
        </p:sp>
        <p:sp>
          <p:nvSpPr>
            <p:cNvPr id="6168" name="文本框 21">
              <a:extLst>
                <a:ext uri="{FF2B5EF4-FFF2-40B4-BE49-F238E27FC236}">
                  <a16:creationId xmlns:a16="http://schemas.microsoft.com/office/drawing/2014/main" id="{54773C43-C1BC-4035-B602-DCC0F3DDCC0B}"/>
                </a:ext>
              </a:extLst>
            </p:cNvPr>
            <p:cNvSpPr txBox="1">
              <a:spLocks noChangeArrowheads="1"/>
            </p:cNvSpPr>
            <p:nvPr/>
          </p:nvSpPr>
          <p:spPr bwMode="auto">
            <a:xfrm>
              <a:off x="3775051" y="4671396"/>
              <a:ext cx="2429811" cy="27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sz="1200" dirty="0">
                  <a:latin typeface="字魂58号-创中黑" panose="00000500000000000000" pitchFamily="2" charset="-122"/>
                  <a:ea typeface="字魂58号-创中黑" panose="00000500000000000000" pitchFamily="2" charset="-122"/>
                </a:rPr>
                <a:t>Enter what you want</a:t>
              </a:r>
            </a:p>
          </p:txBody>
        </p:sp>
      </p:grpSp>
      <p:grpSp>
        <p:nvGrpSpPr>
          <p:cNvPr id="26" name="组合 25">
            <a:extLst>
              <a:ext uri="{FF2B5EF4-FFF2-40B4-BE49-F238E27FC236}">
                <a16:creationId xmlns:a16="http://schemas.microsoft.com/office/drawing/2014/main" id="{47BC0EF7-420D-4A89-B6CB-14DBE2970BB7}"/>
              </a:ext>
            </a:extLst>
          </p:cNvPr>
          <p:cNvGrpSpPr>
            <a:grpSpLocks/>
          </p:cNvGrpSpPr>
          <p:nvPr/>
        </p:nvGrpSpPr>
        <p:grpSpPr bwMode="auto">
          <a:xfrm>
            <a:off x="6305550" y="2703513"/>
            <a:ext cx="2430463" cy="2227944"/>
            <a:chOff x="5928893" y="2720073"/>
            <a:chExt cx="2429811" cy="2228376"/>
          </a:xfrm>
        </p:grpSpPr>
        <p:pic>
          <p:nvPicPr>
            <p:cNvPr id="6163" name="图片 9">
              <a:extLst>
                <a:ext uri="{FF2B5EF4-FFF2-40B4-BE49-F238E27FC236}">
                  <a16:creationId xmlns:a16="http://schemas.microsoft.com/office/drawing/2014/main" id="{B27079EA-68C1-4F26-8852-5F67A4F170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8753" y="2720073"/>
              <a:ext cx="1502362" cy="106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4" name="文本框 18">
              <a:extLst>
                <a:ext uri="{FF2B5EF4-FFF2-40B4-BE49-F238E27FC236}">
                  <a16:creationId xmlns:a16="http://schemas.microsoft.com/office/drawing/2014/main" id="{BE69FE04-5DBA-4D8E-9EEC-A3649DA10DF6}"/>
                </a:ext>
              </a:extLst>
            </p:cNvPr>
            <p:cNvSpPr txBox="1">
              <a:spLocks noChangeArrowheads="1"/>
            </p:cNvSpPr>
            <p:nvPr/>
          </p:nvSpPr>
          <p:spPr bwMode="auto">
            <a:xfrm>
              <a:off x="6204862" y="3912599"/>
              <a:ext cx="18778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3200" dirty="0">
                  <a:latin typeface="字魂7号-温暖童稚体" panose="00000500000000000000" pitchFamily="2" charset="-122"/>
                  <a:ea typeface="字魂7号-温暖童稚体" panose="00000500000000000000" pitchFamily="2" charset="-122"/>
                </a:rPr>
                <a:t>Part 3</a:t>
              </a:r>
              <a:endParaRPr lang="zh-CN" altLang="en-US" sz="3200" dirty="0">
                <a:latin typeface="字魂7号-温暖童稚体" panose="00000500000000000000" pitchFamily="2" charset="-122"/>
                <a:ea typeface="字魂7号-温暖童稚体" panose="00000500000000000000" pitchFamily="2" charset="-122"/>
              </a:endParaRPr>
            </a:p>
          </p:txBody>
        </p:sp>
        <p:sp>
          <p:nvSpPr>
            <p:cNvPr id="6165" name="文本框 24">
              <a:extLst>
                <a:ext uri="{FF2B5EF4-FFF2-40B4-BE49-F238E27FC236}">
                  <a16:creationId xmlns:a16="http://schemas.microsoft.com/office/drawing/2014/main" id="{9C31BAC4-FB5D-41C1-8930-A00647CDD821}"/>
                </a:ext>
              </a:extLst>
            </p:cNvPr>
            <p:cNvSpPr txBox="1">
              <a:spLocks noChangeArrowheads="1"/>
            </p:cNvSpPr>
            <p:nvPr/>
          </p:nvSpPr>
          <p:spPr bwMode="auto">
            <a:xfrm>
              <a:off x="5928893" y="4671396"/>
              <a:ext cx="2429811" cy="27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sz="1200" dirty="0">
                  <a:latin typeface="字魂58号-创中黑" panose="00000500000000000000" pitchFamily="2" charset="-122"/>
                  <a:ea typeface="字魂58号-创中黑" panose="00000500000000000000" pitchFamily="2" charset="-122"/>
                </a:rPr>
                <a:t>Enter what you want</a:t>
              </a:r>
            </a:p>
          </p:txBody>
        </p:sp>
      </p:grpSp>
      <p:grpSp>
        <p:nvGrpSpPr>
          <p:cNvPr id="28" name="组合 27">
            <a:extLst>
              <a:ext uri="{FF2B5EF4-FFF2-40B4-BE49-F238E27FC236}">
                <a16:creationId xmlns:a16="http://schemas.microsoft.com/office/drawing/2014/main" id="{9CEE6E58-41C5-44EC-89CD-E31301DCAAE4}"/>
              </a:ext>
            </a:extLst>
          </p:cNvPr>
          <p:cNvGrpSpPr>
            <a:grpSpLocks/>
          </p:cNvGrpSpPr>
          <p:nvPr/>
        </p:nvGrpSpPr>
        <p:grpSpPr bwMode="auto">
          <a:xfrm>
            <a:off x="8955088" y="2747963"/>
            <a:ext cx="2428875" cy="2216654"/>
            <a:chOff x="8252022" y="2731895"/>
            <a:chExt cx="2429811" cy="2216478"/>
          </a:xfrm>
        </p:grpSpPr>
        <p:pic>
          <p:nvPicPr>
            <p:cNvPr id="6160" name="图片 6">
              <a:extLst>
                <a:ext uri="{FF2B5EF4-FFF2-40B4-BE49-F238E27FC236}">
                  <a16:creationId xmlns:a16="http://schemas.microsoft.com/office/drawing/2014/main" id="{5675648C-B170-4ACA-BBA6-9571FBD01D9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16061" t="19722" r="16849" b="14722"/>
            <a:stretch>
              <a:fillRect/>
            </a:stretch>
          </p:blipFill>
          <p:spPr bwMode="auto">
            <a:xfrm>
              <a:off x="8802422" y="2731895"/>
              <a:ext cx="1331913" cy="106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1" name="文本框 19">
              <a:extLst>
                <a:ext uri="{FF2B5EF4-FFF2-40B4-BE49-F238E27FC236}">
                  <a16:creationId xmlns:a16="http://schemas.microsoft.com/office/drawing/2014/main" id="{2B1DAD41-AF49-4C4D-A889-E27656A9D1DB}"/>
                </a:ext>
              </a:extLst>
            </p:cNvPr>
            <p:cNvSpPr txBox="1">
              <a:spLocks noChangeArrowheads="1"/>
            </p:cNvSpPr>
            <p:nvPr/>
          </p:nvSpPr>
          <p:spPr bwMode="auto">
            <a:xfrm>
              <a:off x="8446826" y="3912599"/>
              <a:ext cx="18778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3200" dirty="0">
                  <a:latin typeface="字魂7号-温暖童稚体" panose="00000500000000000000" pitchFamily="2" charset="-122"/>
                  <a:ea typeface="字魂7号-温暖童稚体" panose="00000500000000000000" pitchFamily="2" charset="-122"/>
                </a:rPr>
                <a:t>Part 4</a:t>
              </a:r>
              <a:endParaRPr lang="zh-CN" altLang="en-US" sz="3200" dirty="0">
                <a:latin typeface="字魂7号-温暖童稚体" panose="00000500000000000000" pitchFamily="2" charset="-122"/>
                <a:ea typeface="字魂7号-温暖童稚体" panose="00000500000000000000" pitchFamily="2" charset="-122"/>
              </a:endParaRPr>
            </a:p>
          </p:txBody>
        </p:sp>
        <p:sp>
          <p:nvSpPr>
            <p:cNvPr id="6162" name="文本框 26">
              <a:extLst>
                <a:ext uri="{FF2B5EF4-FFF2-40B4-BE49-F238E27FC236}">
                  <a16:creationId xmlns:a16="http://schemas.microsoft.com/office/drawing/2014/main" id="{A846258E-9CD3-4F8E-9C4D-A1D7225ABE8D}"/>
                </a:ext>
              </a:extLst>
            </p:cNvPr>
            <p:cNvSpPr txBox="1">
              <a:spLocks noChangeArrowheads="1"/>
            </p:cNvSpPr>
            <p:nvPr/>
          </p:nvSpPr>
          <p:spPr bwMode="auto">
            <a:xfrm>
              <a:off x="8252022" y="4671396"/>
              <a:ext cx="2429811" cy="27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sz="1200" dirty="0">
                  <a:latin typeface="字魂58号-创中黑" panose="00000500000000000000" pitchFamily="2" charset="-122"/>
                  <a:ea typeface="字魂58号-创中黑" panose="00000500000000000000" pitchFamily="2" charset="-122"/>
                </a:rPr>
                <a:t>Enter what you want</a:t>
              </a:r>
            </a:p>
          </p:txBody>
        </p:sp>
      </p:grpSp>
      <p:grpSp>
        <p:nvGrpSpPr>
          <p:cNvPr id="31" name="组合 30">
            <a:extLst>
              <a:ext uri="{FF2B5EF4-FFF2-40B4-BE49-F238E27FC236}">
                <a16:creationId xmlns:a16="http://schemas.microsoft.com/office/drawing/2014/main" id="{B6E02075-5CCF-4AC3-AC6E-EBE59748D060}"/>
              </a:ext>
            </a:extLst>
          </p:cNvPr>
          <p:cNvGrpSpPr>
            <a:grpSpLocks/>
          </p:cNvGrpSpPr>
          <p:nvPr/>
        </p:nvGrpSpPr>
        <p:grpSpPr bwMode="auto">
          <a:xfrm>
            <a:off x="2811463" y="-34925"/>
            <a:ext cx="7923212" cy="2771775"/>
            <a:chOff x="2812029" y="-35069"/>
            <a:chExt cx="7922646" cy="2771775"/>
          </a:xfrm>
        </p:grpSpPr>
        <p:sp>
          <p:nvSpPr>
            <p:cNvPr id="15" name="矩形: 圆角 14">
              <a:extLst>
                <a:ext uri="{FF2B5EF4-FFF2-40B4-BE49-F238E27FC236}">
                  <a16:creationId xmlns:a16="http://schemas.microsoft.com/office/drawing/2014/main" id="{DD05D831-968F-4672-A5F7-9CEEFF8BB4AA}"/>
                </a:ext>
              </a:extLst>
            </p:cNvPr>
            <p:cNvSpPr/>
            <p:nvPr/>
          </p:nvSpPr>
          <p:spPr>
            <a:xfrm>
              <a:off x="3720014" y="812656"/>
              <a:ext cx="5300283" cy="1050925"/>
            </a:xfrm>
            <a:prstGeom prst="roundRect">
              <a:avLst/>
            </a:prstGeom>
            <a:solidFill>
              <a:srgbClr val="FFBF8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6155" name="组合 10">
              <a:extLst>
                <a:ext uri="{FF2B5EF4-FFF2-40B4-BE49-F238E27FC236}">
                  <a16:creationId xmlns:a16="http://schemas.microsoft.com/office/drawing/2014/main" id="{55BFDE17-8454-41EF-B176-85A4F03E5F48}"/>
                </a:ext>
              </a:extLst>
            </p:cNvPr>
            <p:cNvGrpSpPr>
              <a:grpSpLocks/>
            </p:cNvGrpSpPr>
            <p:nvPr/>
          </p:nvGrpSpPr>
          <p:grpSpPr bwMode="auto">
            <a:xfrm>
              <a:off x="7065050" y="-35069"/>
              <a:ext cx="3669625" cy="2771775"/>
              <a:chOff x="3393422" y="3429000"/>
              <a:chExt cx="3117731" cy="2201738"/>
            </a:xfrm>
          </p:grpSpPr>
          <p:pic>
            <p:nvPicPr>
              <p:cNvPr id="6158" name="图片 11">
                <a:extLst>
                  <a:ext uri="{FF2B5EF4-FFF2-40B4-BE49-F238E27FC236}">
                    <a16:creationId xmlns:a16="http://schemas.microsoft.com/office/drawing/2014/main" id="{9573762D-1087-49E4-93F6-9AC74C56A4E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93422" y="3429000"/>
                <a:ext cx="3117731" cy="2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图片 12">
                <a:extLst>
                  <a:ext uri="{FF2B5EF4-FFF2-40B4-BE49-F238E27FC236}">
                    <a16:creationId xmlns:a16="http://schemas.microsoft.com/office/drawing/2014/main" id="{FDC4EFAD-FEBB-45AF-9950-1D18D274B7B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01879" y="4702701"/>
                <a:ext cx="331014" cy="376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56" name="文本框 15">
              <a:extLst>
                <a:ext uri="{FF2B5EF4-FFF2-40B4-BE49-F238E27FC236}">
                  <a16:creationId xmlns:a16="http://schemas.microsoft.com/office/drawing/2014/main" id="{9921A916-85D0-41A7-85F2-88A1FC899D40}"/>
                </a:ext>
              </a:extLst>
            </p:cNvPr>
            <p:cNvSpPr txBox="1">
              <a:spLocks noChangeArrowheads="1"/>
            </p:cNvSpPr>
            <p:nvPr/>
          </p:nvSpPr>
          <p:spPr bwMode="auto">
            <a:xfrm>
              <a:off x="4436814" y="958340"/>
              <a:ext cx="36271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4800" dirty="0">
                  <a:latin typeface="字魂7号-温暖童稚体" panose="00000500000000000000" pitchFamily="2" charset="-122"/>
                  <a:ea typeface="字魂7号-温暖童稚体" panose="00000500000000000000" pitchFamily="2" charset="-122"/>
                </a:rPr>
                <a:t>CONTENTS</a:t>
              </a:r>
              <a:endParaRPr lang="zh-CN" altLang="en-US" sz="4800" dirty="0">
                <a:latin typeface="字魂7号-温暖童稚体" panose="00000500000000000000" pitchFamily="2" charset="-122"/>
                <a:ea typeface="字魂7号-温暖童稚体" panose="00000500000000000000" pitchFamily="2" charset="-122"/>
              </a:endParaRPr>
            </a:p>
          </p:txBody>
        </p:sp>
        <p:pic>
          <p:nvPicPr>
            <p:cNvPr id="6157" name="图片 28">
              <a:extLst>
                <a:ext uri="{FF2B5EF4-FFF2-40B4-BE49-F238E27FC236}">
                  <a16:creationId xmlns:a16="http://schemas.microsoft.com/office/drawing/2014/main" id="{7EB7B2DB-71F5-4F16-B770-C55DAD16CF7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2029" y="859812"/>
              <a:ext cx="1084162" cy="123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 name="图片 29">
            <a:extLst>
              <a:ext uri="{FF2B5EF4-FFF2-40B4-BE49-F238E27FC236}">
                <a16:creationId xmlns:a16="http://schemas.microsoft.com/office/drawing/2014/main" id="{4927C82B-7511-42D3-8800-82F8CB9C310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742696">
            <a:off x="3543300" y="1341438"/>
            <a:ext cx="6667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矩形 32">
            <a:extLst>
              <a:ext uri="{FF2B5EF4-FFF2-40B4-BE49-F238E27FC236}">
                <a16:creationId xmlns:a16="http://schemas.microsoft.com/office/drawing/2014/main" id="{0262509D-CE4F-4811-9E53-3D2DFDAE1C3A}"/>
              </a:ext>
            </a:extLst>
          </p:cNvPr>
          <p:cNvSpPr/>
          <p:nvPr/>
        </p:nvSpPr>
        <p:spPr>
          <a:xfrm>
            <a:off x="836613" y="2278063"/>
            <a:ext cx="10547350" cy="349567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6153" name="图片 31">
            <a:extLst>
              <a:ext uri="{FF2B5EF4-FFF2-40B4-BE49-F238E27FC236}">
                <a16:creationId xmlns:a16="http://schemas.microsoft.com/office/drawing/2014/main" id="{3E669F7F-AC18-4375-96C8-42C542C82ED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150" y="4937125"/>
            <a:ext cx="1285557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6" presetClass="entr" presetSubtype="21"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childTnLst>
                          </p:cTn>
                        </p:par>
                        <p:par>
                          <p:cTn id="22" fill="hold" nodeType="afterGroup">
                            <p:stCondLst>
                              <p:cond delay="2000"/>
                            </p:stCondLst>
                            <p:childTnLst>
                              <p:par>
                                <p:cTn id="23" presetID="16" presetClass="entr" presetSubtype="21"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childTnLst>
                          </p:cTn>
                        </p:par>
                        <p:par>
                          <p:cTn id="26" fill="hold" nodeType="afterGroup">
                            <p:stCondLst>
                              <p:cond delay="2500"/>
                            </p:stCondLst>
                            <p:childTnLst>
                              <p:par>
                                <p:cTn id="27" presetID="16" presetClass="entr" presetSubtype="2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arn(inVertical)">
                                      <p:cBhvr>
                                        <p:cTn id="29" dur="500"/>
                                        <p:tgtEl>
                                          <p:spTgt spid="26"/>
                                        </p:tgtEl>
                                      </p:cBhvr>
                                    </p:animEffect>
                                  </p:childTnLst>
                                </p:cTn>
                              </p:par>
                            </p:childTnLst>
                          </p:cTn>
                        </p:par>
                        <p:par>
                          <p:cTn id="30" fill="hold" nodeType="afterGroup">
                            <p:stCondLst>
                              <p:cond delay="3000"/>
                            </p:stCondLst>
                            <p:childTnLst>
                              <p:par>
                                <p:cTn id="31" presetID="16" presetClass="entr" presetSubtype="21" fill="hold"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barn(inVertical)">
                                      <p:cBhvr>
                                        <p:cTn id="3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A5DDBF-B022-46AA-8D19-6D031287F2FD}"/>
              </a:ext>
            </a:extLst>
          </p:cNvPr>
          <p:cNvSpPr/>
          <p:nvPr/>
        </p:nvSpPr>
        <p:spPr>
          <a:xfrm>
            <a:off x="1828800" y="1828800"/>
            <a:ext cx="7933415" cy="3880184"/>
          </a:xfrm>
          <a:prstGeom prst="rect">
            <a:avLst/>
          </a:prstGeom>
          <a:noFill/>
          <a:ln w="76200">
            <a:solidFill>
              <a:srgbClr val="C07A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0" name="图片 31">
            <a:extLst>
              <a:ext uri="{FF2B5EF4-FFF2-40B4-BE49-F238E27FC236}">
                <a16:creationId xmlns:a16="http://schemas.microsoft.com/office/drawing/2014/main" id="{F551D5D5-1435-45F0-8EB5-FC3C7DA49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4937125"/>
            <a:ext cx="1285557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a:extLst>
              <a:ext uri="{FF2B5EF4-FFF2-40B4-BE49-F238E27FC236}">
                <a16:creationId xmlns:a16="http://schemas.microsoft.com/office/drawing/2014/main" id="{79E214A8-BE45-47F5-9F6A-7B4FC03156F9}"/>
              </a:ext>
            </a:extLst>
          </p:cNvPr>
          <p:cNvPicPr>
            <a:picLocks noChangeAspect="1"/>
          </p:cNvPicPr>
          <p:nvPr/>
        </p:nvPicPr>
        <p:blipFill rotWithShape="1">
          <a:blip r:embed="rId4" cstate="print">
            <a:clrChange>
              <a:clrFrom>
                <a:srgbClr val="F2ECDE"/>
              </a:clrFrom>
              <a:clrTo>
                <a:srgbClr val="F2ECDE">
                  <a:alpha val="0"/>
                </a:srgbClr>
              </a:clrTo>
            </a:clrChange>
            <a:extLst>
              <a:ext uri="{28A0092B-C50C-407E-A947-70E740481C1C}">
                <a14:useLocalDpi xmlns:a14="http://schemas.microsoft.com/office/drawing/2010/main" val="0"/>
              </a:ext>
            </a:extLst>
          </a:blip>
          <a:srcRect l="39621" t="17193" r="37354" b="11579"/>
          <a:stretch/>
        </p:blipFill>
        <p:spPr>
          <a:xfrm>
            <a:off x="8518360" y="850633"/>
            <a:ext cx="2923672" cy="5652436"/>
          </a:xfrm>
          <a:prstGeom prst="rect">
            <a:avLst/>
          </a:prstGeom>
        </p:spPr>
      </p:pic>
      <p:grpSp>
        <p:nvGrpSpPr>
          <p:cNvPr id="13" name="组合 12">
            <a:extLst>
              <a:ext uri="{FF2B5EF4-FFF2-40B4-BE49-F238E27FC236}">
                <a16:creationId xmlns:a16="http://schemas.microsoft.com/office/drawing/2014/main" id="{F59AE383-C943-4B76-9FCD-6A104964862F}"/>
              </a:ext>
            </a:extLst>
          </p:cNvPr>
          <p:cNvGrpSpPr/>
          <p:nvPr/>
        </p:nvGrpSpPr>
        <p:grpSpPr>
          <a:xfrm>
            <a:off x="2623103" y="2630658"/>
            <a:ext cx="5672256" cy="2306467"/>
            <a:chOff x="6124586" y="4396326"/>
            <a:chExt cx="4902483" cy="2306467"/>
          </a:xfrm>
        </p:grpSpPr>
        <p:sp>
          <p:nvSpPr>
            <p:cNvPr id="14" name="文本框 13">
              <a:extLst>
                <a:ext uri="{FF2B5EF4-FFF2-40B4-BE49-F238E27FC236}">
                  <a16:creationId xmlns:a16="http://schemas.microsoft.com/office/drawing/2014/main" id="{96054436-2566-440B-88A1-B35FCEB6B986}"/>
                </a:ext>
              </a:extLst>
            </p:cNvPr>
            <p:cNvSpPr txBox="1"/>
            <p:nvPr/>
          </p:nvSpPr>
          <p:spPr>
            <a:xfrm>
              <a:off x="6124586" y="4396326"/>
              <a:ext cx="4316323" cy="2229050"/>
            </a:xfrm>
            <a:prstGeom prst="rect">
              <a:avLst/>
            </a:prstGeom>
            <a:noFill/>
          </p:spPr>
          <p:txBody>
            <a:bodyPr vert="eaVert" wrap="square" rtlCol="0">
              <a:spAutoFit/>
            </a:bodyPr>
            <a:lstStyle/>
            <a:p>
              <a:pPr>
                <a:lnSpc>
                  <a:spcPct val="150000"/>
                </a:lnSpc>
              </a:pPr>
              <a:r>
                <a:rPr lang="zh-CN" altLang="en-US" sz="1400" dirty="0">
                  <a:latin typeface="字魂58号-创中黑" panose="00000500000000000000" pitchFamily="2" charset="-122"/>
                  <a:ea typeface="字魂58号-创中黑" panose="00000500000000000000" pitchFamily="2" charset="-122"/>
                </a:rPr>
                <a:t>Enter what you need To enter What you need to enter What you need to enter What you need to enter What you need to enter What you need to enter What you need to enter what you need to enter what you need to enter what you need to enter what you need to enter what you need to enter what you need to enter what you need to enter</a:t>
              </a:r>
            </a:p>
          </p:txBody>
        </p:sp>
        <p:sp>
          <p:nvSpPr>
            <p:cNvPr id="15" name="文本框 14">
              <a:extLst>
                <a:ext uri="{FF2B5EF4-FFF2-40B4-BE49-F238E27FC236}">
                  <a16:creationId xmlns:a16="http://schemas.microsoft.com/office/drawing/2014/main" id="{E1357187-0C8C-4808-9596-C53723B37BB6}"/>
                </a:ext>
              </a:extLst>
            </p:cNvPr>
            <p:cNvSpPr txBox="1"/>
            <p:nvPr/>
          </p:nvSpPr>
          <p:spPr>
            <a:xfrm>
              <a:off x="10548253" y="4396326"/>
              <a:ext cx="478816" cy="2306467"/>
            </a:xfrm>
            <a:prstGeom prst="rect">
              <a:avLst/>
            </a:prstGeom>
            <a:noFill/>
          </p:spPr>
          <p:txBody>
            <a:bodyPr vert="eaVert" wrap="square" rtlCol="0">
              <a:spAutoFit/>
            </a:bodyPr>
            <a:lstStyle/>
            <a:p>
              <a:pPr algn="dist"/>
              <a:r>
                <a:rPr lang="zh-CN" altLang="en-US" sz="2400" dirty="0">
                  <a:latin typeface="字魂58号-创中黑" panose="00000500000000000000" pitchFamily="2" charset="-122"/>
                  <a:ea typeface="字魂58号-创中黑" panose="00000500000000000000" pitchFamily="2" charset="-122"/>
                </a:rPr>
                <a:t>Enter the title</a:t>
              </a:r>
            </a:p>
          </p:txBody>
        </p:sp>
      </p:grpSp>
      <p:pic>
        <p:nvPicPr>
          <p:cNvPr id="20" name="图片 6">
            <a:extLst>
              <a:ext uri="{FF2B5EF4-FFF2-40B4-BE49-F238E27FC236}">
                <a16:creationId xmlns:a16="http://schemas.microsoft.com/office/drawing/2014/main" id="{A9CEFE64-8930-4972-BC2E-1BD0C56F37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a:off x="2779" y="-803409"/>
            <a:ext cx="12192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a:extLst>
              <a:ext uri="{FF2B5EF4-FFF2-40B4-BE49-F238E27FC236}">
                <a16:creationId xmlns:a16="http://schemas.microsoft.com/office/drawing/2014/main" id="{E1964DA2-048F-4096-BDED-0CA5C5B28A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688" y="93663"/>
            <a:ext cx="2593976"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62316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46A2A97-BE39-45EE-8CA4-011D2D35899A}"/>
              </a:ext>
            </a:extLst>
          </p:cNvPr>
          <p:cNvPicPr>
            <a:picLocks noChangeAspect="1"/>
          </p:cNvPicPr>
          <p:nvPr/>
        </p:nvPicPr>
        <p:blipFill>
          <a:blip r:embed="rId3">
            <a:extLst>
              <a:ext uri="{BEBA8EAE-BF5A-486C-A8C5-ECC9F3942E4B}">
                <a14:imgProps xmlns:a14="http://schemas.microsoft.com/office/drawing/2010/main">
                  <a14:imgLayer>
                    <a14:imgEffect>
                      <a14:backgroundRemoval t="4701" b="93162" l="2691" r="100000">
                        <a14:foregroundMark x1="17489" y1="18803" x2="18834" y2="21795"/>
                        <a14:foregroundMark x1="79821" y1="83761" x2="79821" y2="90171"/>
                        <a14:foregroundMark x1="84305" y1="60684" x2="86099" y2="60684"/>
                        <a14:foregroundMark x1="13004" y1="73932" x2="14350" y2="76496"/>
                        <a14:foregroundMark x1="17489" y1="51282" x2="17489" y2="51282"/>
                        <a14:foregroundMark x1="25561" y1="47009" x2="25561" y2="47009"/>
                        <a14:foregroundMark x1="86547" y1="28205" x2="86547" y2="28205"/>
                        <a14:foregroundMark x1="60090" y1="9402" x2="60090" y2="9402"/>
                      </a14:backgroundRemoval>
                    </a14:imgEffect>
                    <a14:imgEffect>
                      <a14:saturation sat="66000"/>
                    </a14:imgEffect>
                  </a14:imgLayer>
                </a14:imgProps>
              </a:ext>
            </a:extLst>
          </a:blip>
          <a:stretch>
            <a:fillRect/>
          </a:stretch>
        </p:blipFill>
        <p:spPr>
          <a:xfrm>
            <a:off x="-966535" y="2167570"/>
            <a:ext cx="4335379" cy="4549231"/>
          </a:xfrm>
          <a:prstGeom prst="rect">
            <a:avLst/>
          </a:prstGeom>
        </p:spPr>
      </p:pic>
      <p:pic>
        <p:nvPicPr>
          <p:cNvPr id="3" name="图片 2">
            <a:extLst>
              <a:ext uri="{FF2B5EF4-FFF2-40B4-BE49-F238E27FC236}">
                <a16:creationId xmlns:a16="http://schemas.microsoft.com/office/drawing/2014/main" id="{14EBC255-6556-429F-A0DC-B4A84AFB0794}"/>
              </a:ext>
            </a:extLst>
          </p:cNvPr>
          <p:cNvPicPr>
            <a:picLocks noChangeAspect="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a14:imgEffect>
                      <a14:backgroundRemoval t="4701" b="93162" l="2691" r="100000">
                        <a14:foregroundMark x1="17489" y1="18803" x2="18834" y2="21795"/>
                        <a14:foregroundMark x1="79821" y1="83761" x2="79821" y2="90171"/>
                        <a14:foregroundMark x1="84305" y1="60684" x2="86099" y2="60684"/>
                        <a14:foregroundMark x1="13004" y1="73932" x2="14350" y2="76496"/>
                        <a14:foregroundMark x1="17489" y1="51282" x2="17489" y2="51282"/>
                        <a14:foregroundMark x1="25561" y1="47009" x2="25561" y2="47009"/>
                        <a14:foregroundMark x1="86547" y1="28205" x2="86547" y2="28205"/>
                        <a14:foregroundMark x1="60090" y1="9402" x2="60090" y2="9402"/>
                      </a14:backgroundRemoval>
                    </a14:imgEffect>
                    <a14:imgEffect>
                      <a14:brightnessContrast bright="20000" contrast="-20000"/>
                    </a14:imgEffect>
                  </a14:imgLayer>
                </a14:imgProps>
              </a:ext>
            </a:extLst>
          </a:blip>
          <a:stretch>
            <a:fillRect/>
          </a:stretch>
        </p:blipFill>
        <p:spPr>
          <a:xfrm flipH="1">
            <a:off x="8823157" y="2167570"/>
            <a:ext cx="4335379" cy="4549231"/>
          </a:xfrm>
          <a:prstGeom prst="rect">
            <a:avLst/>
          </a:prstGeom>
        </p:spPr>
      </p:pic>
      <p:grpSp>
        <p:nvGrpSpPr>
          <p:cNvPr id="6" name="组合 5">
            <a:extLst>
              <a:ext uri="{FF2B5EF4-FFF2-40B4-BE49-F238E27FC236}">
                <a16:creationId xmlns:a16="http://schemas.microsoft.com/office/drawing/2014/main" id="{24377628-DF1B-4E0E-921D-1472A9A491F7}"/>
              </a:ext>
            </a:extLst>
          </p:cNvPr>
          <p:cNvGrpSpPr/>
          <p:nvPr/>
        </p:nvGrpSpPr>
        <p:grpSpPr>
          <a:xfrm>
            <a:off x="2794334" y="781649"/>
            <a:ext cx="6603331" cy="1913424"/>
            <a:chOff x="2794334" y="781649"/>
            <a:chExt cx="6603331" cy="1913424"/>
          </a:xfrm>
        </p:grpSpPr>
        <p:pic>
          <p:nvPicPr>
            <p:cNvPr id="4" name="图片 3">
              <a:extLst>
                <a:ext uri="{FF2B5EF4-FFF2-40B4-BE49-F238E27FC236}">
                  <a16:creationId xmlns:a16="http://schemas.microsoft.com/office/drawing/2014/main" id="{386DCA44-D27D-4D52-8E32-607A6A7A07D3}"/>
                </a:ext>
              </a:extLst>
            </p:cNvPr>
            <p:cNvPicPr>
              <a:picLocks noChangeAspect="1"/>
            </p:cNvPicPr>
            <p:nvPr/>
          </p:nvPicPr>
          <p:blipFill rotWithShape="1">
            <a:blip r:embed="rId5">
              <a:clrChange>
                <a:clrFrom>
                  <a:srgbClr val="FBFBFB"/>
                </a:clrFrom>
                <a:clrTo>
                  <a:srgbClr val="FBFBFB">
                    <a:alpha val="0"/>
                  </a:srgbClr>
                </a:clrTo>
              </a:clrChange>
              <a:extLst>
                <a:ext uri="{28A0092B-C50C-407E-A947-70E740481C1C}">
                  <a14:useLocalDpi xmlns:a14="http://schemas.microsoft.com/office/drawing/2010/main" val="0"/>
                </a:ext>
              </a:extLst>
            </a:blip>
            <a:srcRect l="32360" t="92398" r="28166"/>
            <a:stretch/>
          </p:blipFill>
          <p:spPr>
            <a:xfrm flipV="1">
              <a:off x="2794334" y="1261266"/>
              <a:ext cx="6603331" cy="1433807"/>
            </a:xfrm>
            <a:prstGeom prst="rect">
              <a:avLst/>
            </a:prstGeom>
          </p:spPr>
        </p:pic>
        <p:pic>
          <p:nvPicPr>
            <p:cNvPr id="5" name="图片 4">
              <a:extLst>
                <a:ext uri="{FF2B5EF4-FFF2-40B4-BE49-F238E27FC236}">
                  <a16:creationId xmlns:a16="http://schemas.microsoft.com/office/drawing/2014/main" id="{010C7C32-33D8-494D-B605-220206E2ABE0}"/>
                </a:ext>
              </a:extLst>
            </p:cNvPr>
            <p:cNvPicPr>
              <a:picLocks noChangeAspect="1"/>
            </p:cNvPicPr>
            <p:nvPr/>
          </p:nvPicPr>
          <p:blipFill rotWithShape="1">
            <a:blip r:embed="rId5">
              <a:clrChange>
                <a:clrFrom>
                  <a:srgbClr val="FBFBFB"/>
                </a:clrFrom>
                <a:clrTo>
                  <a:srgbClr val="FBFBFB">
                    <a:alpha val="0"/>
                  </a:srgbClr>
                </a:clrTo>
              </a:clrChange>
              <a:extLst>
                <a:ext uri="{28A0092B-C50C-407E-A947-70E740481C1C}">
                  <a14:useLocalDpi xmlns:a14="http://schemas.microsoft.com/office/drawing/2010/main" val="0"/>
                </a:ext>
              </a:extLst>
            </a:blip>
            <a:srcRect l="68423" t="82807" r="9238" b="5858"/>
            <a:stretch/>
          </p:blipFill>
          <p:spPr>
            <a:xfrm rot="19895565">
              <a:off x="5276494" y="781649"/>
              <a:ext cx="1652714" cy="1261232"/>
            </a:xfrm>
            <a:prstGeom prst="rect">
              <a:avLst/>
            </a:prstGeom>
          </p:spPr>
        </p:pic>
      </p:grpSp>
      <p:grpSp>
        <p:nvGrpSpPr>
          <p:cNvPr id="7" name="组合 6">
            <a:extLst>
              <a:ext uri="{FF2B5EF4-FFF2-40B4-BE49-F238E27FC236}">
                <a16:creationId xmlns:a16="http://schemas.microsoft.com/office/drawing/2014/main" id="{BC13D6A8-3570-445A-8FC9-2A4A86CBCD5C}"/>
              </a:ext>
            </a:extLst>
          </p:cNvPr>
          <p:cNvGrpSpPr/>
          <p:nvPr/>
        </p:nvGrpSpPr>
        <p:grpSpPr>
          <a:xfrm>
            <a:off x="3570473" y="2979656"/>
            <a:ext cx="5064756" cy="1801620"/>
            <a:chOff x="7721160" y="3572025"/>
            <a:chExt cx="3933384" cy="1801620"/>
          </a:xfrm>
        </p:grpSpPr>
        <p:sp>
          <p:nvSpPr>
            <p:cNvPr id="8" name="文本框 7">
              <a:extLst>
                <a:ext uri="{FF2B5EF4-FFF2-40B4-BE49-F238E27FC236}">
                  <a16:creationId xmlns:a16="http://schemas.microsoft.com/office/drawing/2014/main" id="{9E998230-E9B5-4C76-8FAA-E1324DC8B156}"/>
                </a:ext>
              </a:extLst>
            </p:cNvPr>
            <p:cNvSpPr txBox="1"/>
            <p:nvPr/>
          </p:nvSpPr>
          <p:spPr>
            <a:xfrm>
              <a:off x="7721160" y="4634981"/>
              <a:ext cx="3933384" cy="738664"/>
            </a:xfrm>
            <a:prstGeom prst="rect">
              <a:avLst/>
            </a:prstGeom>
            <a:noFill/>
          </p:spPr>
          <p:txBody>
            <a:bodyPr wrap="square" rtlCol="0">
              <a:spAutoFit/>
            </a:bodyPr>
            <a:lstStyle/>
            <a:p>
              <a:r>
                <a:rPr lang="zh-CN" altLang="en-US" sz="1400" dirty="0">
                  <a:latin typeface="字魂58号-创中黑" panose="00000500000000000000" pitchFamily="2" charset="-122"/>
                  <a:ea typeface="字魂58号-创中黑" panose="00000500000000000000" pitchFamily="2" charset="-122"/>
                </a:rPr>
                <a:t>Enter what you need to enter what you need to enter what you need to enter what you need to enter what you need to enter what you need to enter what you need to enter what you need to enter what you need to enter what you need to enter what you need to enter what you need to enter what you need to enter what you need to enter what you need to enter content</a:t>
              </a:r>
            </a:p>
          </p:txBody>
        </p:sp>
        <p:sp>
          <p:nvSpPr>
            <p:cNvPr id="9" name="文本框 8">
              <a:extLst>
                <a:ext uri="{FF2B5EF4-FFF2-40B4-BE49-F238E27FC236}">
                  <a16:creationId xmlns:a16="http://schemas.microsoft.com/office/drawing/2014/main" id="{B5CAC039-BA63-478C-BE7D-BB4FA5B397CD}"/>
                </a:ext>
              </a:extLst>
            </p:cNvPr>
            <p:cNvSpPr txBox="1"/>
            <p:nvPr/>
          </p:nvSpPr>
          <p:spPr>
            <a:xfrm>
              <a:off x="8781841" y="3572025"/>
              <a:ext cx="1812022" cy="461665"/>
            </a:xfrm>
            <a:prstGeom prst="rect">
              <a:avLst/>
            </a:prstGeom>
            <a:noFill/>
          </p:spPr>
          <p:txBody>
            <a:bodyPr wrap="square" rtlCol="0">
              <a:spAutoFit/>
            </a:bodyPr>
            <a:lstStyle/>
            <a:p>
              <a:pPr algn="dist"/>
              <a:r>
                <a:rPr lang="zh-CN" altLang="en-US" sz="2400" dirty="0">
                  <a:latin typeface="字魂58号-创中黑" panose="00000500000000000000" pitchFamily="2" charset="-122"/>
                  <a:ea typeface="字魂58号-创中黑" panose="00000500000000000000" pitchFamily="2" charset="-122"/>
                </a:rPr>
                <a:t>Enter the title</a:t>
              </a:r>
            </a:p>
          </p:txBody>
        </p:sp>
      </p:grpSp>
    </p:spTree>
    <p:extLst>
      <p:ext uri="{BB962C8B-B14F-4D97-AF65-F5344CB8AC3E}">
        <p14:creationId xmlns:p14="http://schemas.microsoft.com/office/powerpoint/2010/main" val="18016066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435">
                                          <p:stCondLst>
                                            <p:cond delay="0"/>
                                          </p:stCondLst>
                                        </p:cTn>
                                        <p:tgtEl>
                                          <p:spTgt spid="2"/>
                                        </p:tgtEl>
                                      </p:cBhvr>
                                    </p:animEffect>
                                    <p:anim calcmode="lin" valueType="num">
                                      <p:cBhvr>
                                        <p:cTn id="8" dur="1367"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
                                        </p:tgtEl>
                                        <p:attrNameLst>
                                          <p:attrName>ppt_y</p:attrName>
                                        </p:attrNameLst>
                                      </p:cBhvr>
                                      <p:tavLst>
                                        <p:tav tm="0" fmla="#ppt_y-sin(pi*$)/81">
                                          <p:val>
                                            <p:fltVal val="0"/>
                                          </p:val>
                                        </p:tav>
                                        <p:tav tm="100000">
                                          <p:val>
                                            <p:fltVal val="1"/>
                                          </p:val>
                                        </p:tav>
                                      </p:tavLst>
                                    </p:anim>
                                    <p:animScale>
                                      <p:cBhvr>
                                        <p:cTn id="13" dur="20">
                                          <p:stCondLst>
                                            <p:cond delay="487"/>
                                          </p:stCondLst>
                                        </p:cTn>
                                        <p:tgtEl>
                                          <p:spTgt spid="2"/>
                                        </p:tgtEl>
                                      </p:cBhvr>
                                      <p:to x="100000" y="60000"/>
                                    </p:animScale>
                                    <p:animScale>
                                      <p:cBhvr>
                                        <p:cTn id="14" dur="124" decel="50000">
                                          <p:stCondLst>
                                            <p:cond delay="507"/>
                                          </p:stCondLst>
                                        </p:cTn>
                                        <p:tgtEl>
                                          <p:spTgt spid="2"/>
                                        </p:tgtEl>
                                      </p:cBhvr>
                                      <p:to x="100000" y="100000"/>
                                    </p:animScale>
                                    <p:animScale>
                                      <p:cBhvr>
                                        <p:cTn id="15" dur="20">
                                          <p:stCondLst>
                                            <p:cond delay="984"/>
                                          </p:stCondLst>
                                        </p:cTn>
                                        <p:tgtEl>
                                          <p:spTgt spid="2"/>
                                        </p:tgtEl>
                                      </p:cBhvr>
                                      <p:to x="100000" y="80000"/>
                                    </p:animScale>
                                    <p:animScale>
                                      <p:cBhvr>
                                        <p:cTn id="16" dur="124" decel="50000">
                                          <p:stCondLst>
                                            <p:cond delay="1004"/>
                                          </p:stCondLst>
                                        </p:cTn>
                                        <p:tgtEl>
                                          <p:spTgt spid="2"/>
                                        </p:tgtEl>
                                      </p:cBhvr>
                                      <p:to x="100000" y="100000"/>
                                    </p:animScale>
                                    <p:animScale>
                                      <p:cBhvr>
                                        <p:cTn id="17" dur="20">
                                          <p:stCondLst>
                                            <p:cond delay="1231"/>
                                          </p:stCondLst>
                                        </p:cTn>
                                        <p:tgtEl>
                                          <p:spTgt spid="2"/>
                                        </p:tgtEl>
                                      </p:cBhvr>
                                      <p:to x="100000" y="90000"/>
                                    </p:animScale>
                                    <p:animScale>
                                      <p:cBhvr>
                                        <p:cTn id="18" dur="124" decel="50000">
                                          <p:stCondLst>
                                            <p:cond delay="1251"/>
                                          </p:stCondLst>
                                        </p:cTn>
                                        <p:tgtEl>
                                          <p:spTgt spid="2"/>
                                        </p:tgtEl>
                                      </p:cBhvr>
                                      <p:to x="100000" y="100000"/>
                                    </p:animScale>
                                    <p:animScale>
                                      <p:cBhvr>
                                        <p:cTn id="19" dur="20">
                                          <p:stCondLst>
                                            <p:cond delay="1356"/>
                                          </p:stCondLst>
                                        </p:cTn>
                                        <p:tgtEl>
                                          <p:spTgt spid="2"/>
                                        </p:tgtEl>
                                      </p:cBhvr>
                                      <p:to x="100000" y="95000"/>
                                    </p:animScale>
                                    <p:animScale>
                                      <p:cBhvr>
                                        <p:cTn id="20" dur="124" decel="50000">
                                          <p:stCondLst>
                                            <p:cond delay="1376"/>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435">
                                          <p:stCondLst>
                                            <p:cond delay="0"/>
                                          </p:stCondLst>
                                        </p:cTn>
                                        <p:tgtEl>
                                          <p:spTgt spid="3"/>
                                        </p:tgtEl>
                                      </p:cBhvr>
                                    </p:animEffect>
                                    <p:anim calcmode="lin" valueType="num">
                                      <p:cBhvr>
                                        <p:cTn id="24" dur="136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29" dur="20">
                                          <p:stCondLst>
                                            <p:cond delay="487"/>
                                          </p:stCondLst>
                                        </p:cTn>
                                        <p:tgtEl>
                                          <p:spTgt spid="3"/>
                                        </p:tgtEl>
                                      </p:cBhvr>
                                      <p:to x="100000" y="60000"/>
                                    </p:animScale>
                                    <p:animScale>
                                      <p:cBhvr>
                                        <p:cTn id="30" dur="124" decel="50000">
                                          <p:stCondLst>
                                            <p:cond delay="507"/>
                                          </p:stCondLst>
                                        </p:cTn>
                                        <p:tgtEl>
                                          <p:spTgt spid="3"/>
                                        </p:tgtEl>
                                      </p:cBhvr>
                                      <p:to x="100000" y="100000"/>
                                    </p:animScale>
                                    <p:animScale>
                                      <p:cBhvr>
                                        <p:cTn id="31" dur="20">
                                          <p:stCondLst>
                                            <p:cond delay="984"/>
                                          </p:stCondLst>
                                        </p:cTn>
                                        <p:tgtEl>
                                          <p:spTgt spid="3"/>
                                        </p:tgtEl>
                                      </p:cBhvr>
                                      <p:to x="100000" y="80000"/>
                                    </p:animScale>
                                    <p:animScale>
                                      <p:cBhvr>
                                        <p:cTn id="32" dur="124" decel="50000">
                                          <p:stCondLst>
                                            <p:cond delay="1004"/>
                                          </p:stCondLst>
                                        </p:cTn>
                                        <p:tgtEl>
                                          <p:spTgt spid="3"/>
                                        </p:tgtEl>
                                      </p:cBhvr>
                                      <p:to x="100000" y="100000"/>
                                    </p:animScale>
                                    <p:animScale>
                                      <p:cBhvr>
                                        <p:cTn id="33" dur="20">
                                          <p:stCondLst>
                                            <p:cond delay="1231"/>
                                          </p:stCondLst>
                                        </p:cTn>
                                        <p:tgtEl>
                                          <p:spTgt spid="3"/>
                                        </p:tgtEl>
                                      </p:cBhvr>
                                      <p:to x="100000" y="90000"/>
                                    </p:animScale>
                                    <p:animScale>
                                      <p:cBhvr>
                                        <p:cTn id="34" dur="124" decel="50000">
                                          <p:stCondLst>
                                            <p:cond delay="1251"/>
                                          </p:stCondLst>
                                        </p:cTn>
                                        <p:tgtEl>
                                          <p:spTgt spid="3"/>
                                        </p:tgtEl>
                                      </p:cBhvr>
                                      <p:to x="100000" y="100000"/>
                                    </p:animScale>
                                    <p:animScale>
                                      <p:cBhvr>
                                        <p:cTn id="35" dur="20">
                                          <p:stCondLst>
                                            <p:cond delay="1356"/>
                                          </p:stCondLst>
                                        </p:cTn>
                                        <p:tgtEl>
                                          <p:spTgt spid="3"/>
                                        </p:tgtEl>
                                      </p:cBhvr>
                                      <p:to x="100000" y="95000"/>
                                    </p:animScale>
                                    <p:animScale>
                                      <p:cBhvr>
                                        <p:cTn id="36" dur="124" decel="50000">
                                          <p:stCondLst>
                                            <p:cond delay="1376"/>
                                          </p:stCondLst>
                                        </p:cTn>
                                        <p:tgtEl>
                                          <p:spTgt spid="3"/>
                                        </p:tgtEl>
                                      </p:cBhvr>
                                      <p:to x="100000" y="100000"/>
                                    </p:animScale>
                                  </p:childTnLst>
                                </p:cTn>
                              </p:par>
                            </p:childTnLst>
                          </p:cTn>
                        </p:par>
                        <p:par>
                          <p:cTn id="37" fill="hold">
                            <p:stCondLst>
                              <p:cond delay="1500"/>
                            </p:stCondLst>
                            <p:childTnLst>
                              <p:par>
                                <p:cTn id="38" presetID="2" presetClass="entr" presetSubtype="4"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1000" fill="hold"/>
                                        <p:tgtEl>
                                          <p:spTgt spid="6"/>
                                        </p:tgtEl>
                                        <p:attrNameLst>
                                          <p:attrName>ppt_x</p:attrName>
                                        </p:attrNameLst>
                                      </p:cBhvr>
                                      <p:tavLst>
                                        <p:tav tm="0">
                                          <p:val>
                                            <p:strVal val="#ppt_x"/>
                                          </p:val>
                                        </p:tav>
                                        <p:tav tm="100000">
                                          <p:val>
                                            <p:strVal val="#ppt_x"/>
                                          </p:val>
                                        </p:tav>
                                      </p:tavLst>
                                    </p:anim>
                                    <p:anim calcmode="lin" valueType="num">
                                      <p:cBhvr additive="base">
                                        <p:cTn id="41" dur="1000" fill="hold"/>
                                        <p:tgtEl>
                                          <p:spTgt spid="6"/>
                                        </p:tgtEl>
                                        <p:attrNameLst>
                                          <p:attrName>ppt_y</p:attrName>
                                        </p:attrNameLst>
                                      </p:cBhvr>
                                      <p:tavLst>
                                        <p:tav tm="0">
                                          <p:val>
                                            <p:strVal val="1+#ppt_h/2"/>
                                          </p:val>
                                        </p:tav>
                                        <p:tav tm="100000">
                                          <p:val>
                                            <p:strVal val="#ppt_y"/>
                                          </p:val>
                                        </p:tav>
                                      </p:tavLst>
                                    </p:anim>
                                  </p:childTnLst>
                                </p:cTn>
                              </p:par>
                            </p:childTnLst>
                          </p:cTn>
                        </p:par>
                        <p:par>
                          <p:cTn id="42" fill="hold">
                            <p:stCondLst>
                              <p:cond delay="2500"/>
                            </p:stCondLst>
                            <p:childTnLst>
                              <p:par>
                                <p:cTn id="43" presetID="6"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circle(in)">
                                      <p:cBhvr>
                                        <p:cTn id="4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801BDD9B-FA16-4956-B158-F66B9035111F}"/>
              </a:ext>
            </a:extLst>
          </p:cNvPr>
          <p:cNvGrpSpPr/>
          <p:nvPr/>
        </p:nvGrpSpPr>
        <p:grpSpPr>
          <a:xfrm>
            <a:off x="3674473" y="642192"/>
            <a:ext cx="5251643" cy="5269067"/>
            <a:chOff x="3764145" y="642192"/>
            <a:chExt cx="5251643" cy="5269067"/>
          </a:xfrm>
        </p:grpSpPr>
        <p:pic>
          <p:nvPicPr>
            <p:cNvPr id="2" name="图片 1">
              <a:extLst>
                <a:ext uri="{FF2B5EF4-FFF2-40B4-BE49-F238E27FC236}">
                  <a16:creationId xmlns:a16="http://schemas.microsoft.com/office/drawing/2014/main" id="{CF95A15E-656A-400A-B913-FC0EEC558DAA}"/>
                </a:ext>
              </a:extLst>
            </p:cNvPr>
            <p:cNvPicPr>
              <a:picLocks noChangeAspect="1"/>
            </p:cNvPicPr>
            <p:nvPr/>
          </p:nvPicPr>
          <p:blipFill>
            <a:blip r:embed="rId3">
              <a:extLst>
                <a:ext uri="{BEBA8EAE-BF5A-486C-A8C5-ECC9F3942E4B}">
                  <a14:imgProps xmlns:a14="http://schemas.microsoft.com/office/drawing/2010/main">
                    <a14:imgLayer>
                      <a14:imgEffect>
                        <a14:backgroundRemoval t="4783" b="96522" l="9924" r="89695">
                          <a14:foregroundMark x1="41985" y1="91739" x2="51145" y2="82609"/>
                        </a14:backgroundRemoval>
                      </a14:imgEffect>
                    </a14:imgLayer>
                  </a14:imgProps>
                </a:ext>
              </a:extLst>
            </a:blip>
            <a:stretch>
              <a:fillRect/>
            </a:stretch>
          </p:blipFill>
          <p:spPr>
            <a:xfrm>
              <a:off x="4018421" y="1524257"/>
              <a:ext cx="4997367" cy="4387002"/>
            </a:xfrm>
            <a:prstGeom prst="rect">
              <a:avLst/>
            </a:prstGeom>
          </p:spPr>
        </p:pic>
        <p:pic>
          <p:nvPicPr>
            <p:cNvPr id="3" name="图片 2">
              <a:extLst>
                <a:ext uri="{FF2B5EF4-FFF2-40B4-BE49-F238E27FC236}">
                  <a16:creationId xmlns:a16="http://schemas.microsoft.com/office/drawing/2014/main" id="{A636DC9C-A2F2-44E5-B8CA-94B01CCDA378}"/>
                </a:ext>
              </a:extLst>
            </p:cNvPr>
            <p:cNvPicPr>
              <a:picLocks noChangeAspect="1"/>
            </p:cNvPicPr>
            <p:nvPr/>
          </p:nvPicPr>
          <p:blipFill>
            <a:blip r:embed="rId4">
              <a:extLst>
                <a:ext uri="{BEBA8EAE-BF5A-486C-A8C5-ECC9F3942E4B}">
                  <a14:imgProps xmlns:a14="http://schemas.microsoft.com/office/drawing/2010/main">
                    <a14:imgLayer>
                      <a14:imgEffect>
                        <a14:backgroundRemoval t="9697" b="89697" l="9934" r="100000"/>
                      </a14:imgEffect>
                    </a14:imgLayer>
                  </a14:imgProps>
                </a:ext>
              </a:extLst>
            </a:blip>
            <a:stretch>
              <a:fillRect/>
            </a:stretch>
          </p:blipFill>
          <p:spPr>
            <a:xfrm flipH="1">
              <a:off x="3764145" y="642192"/>
              <a:ext cx="1950370" cy="2131199"/>
            </a:xfrm>
            <a:prstGeom prst="rect">
              <a:avLst/>
            </a:prstGeom>
          </p:spPr>
        </p:pic>
      </p:grpSp>
      <p:grpSp>
        <p:nvGrpSpPr>
          <p:cNvPr id="7" name="组合 6">
            <a:extLst>
              <a:ext uri="{FF2B5EF4-FFF2-40B4-BE49-F238E27FC236}">
                <a16:creationId xmlns:a16="http://schemas.microsoft.com/office/drawing/2014/main" id="{09BF121F-D433-4CC1-9C3F-0DCE62E7B4E3}"/>
              </a:ext>
            </a:extLst>
          </p:cNvPr>
          <p:cNvGrpSpPr/>
          <p:nvPr/>
        </p:nvGrpSpPr>
        <p:grpSpPr>
          <a:xfrm>
            <a:off x="8391711" y="2625149"/>
            <a:ext cx="2858054" cy="1631562"/>
            <a:chOff x="6583937" y="1128468"/>
            <a:chExt cx="2858054" cy="1631562"/>
          </a:xfrm>
        </p:grpSpPr>
        <p:sp>
          <p:nvSpPr>
            <p:cNvPr id="8" name="文本框 7">
              <a:extLst>
                <a:ext uri="{FF2B5EF4-FFF2-40B4-BE49-F238E27FC236}">
                  <a16:creationId xmlns:a16="http://schemas.microsoft.com/office/drawing/2014/main" id="{01964115-F2F8-4B35-90B4-5E5590487624}"/>
                </a:ext>
              </a:extLst>
            </p:cNvPr>
            <p:cNvSpPr txBox="1"/>
            <p:nvPr/>
          </p:nvSpPr>
          <p:spPr>
            <a:xfrm>
              <a:off x="6583937" y="2021366"/>
              <a:ext cx="2858054" cy="738664"/>
            </a:xfrm>
            <a:prstGeom prst="rect">
              <a:avLst/>
            </a:prstGeom>
            <a:noFill/>
          </p:spPr>
          <p:txBody>
            <a:bodyPr wrap="square" rtlCol="0">
              <a:spAutoFit/>
            </a:bodyPr>
            <a:lstStyle/>
            <a:p>
              <a:r>
                <a:rPr lang="zh-CN" altLang="en-US" sz="1400" dirty="0">
                  <a:latin typeface="字魂58号-创中黑" panose="00000500000000000000" pitchFamily="2" charset="-122"/>
                  <a:ea typeface="字魂58号-创中黑" panose="00000500000000000000" pitchFamily="2" charset="-122"/>
                </a:rPr>
                <a:t>Enter what you need, what you need to enter what you need, what you need to enter what you need to enter what you need</a:t>
              </a:r>
            </a:p>
          </p:txBody>
        </p:sp>
        <p:sp>
          <p:nvSpPr>
            <p:cNvPr id="9" name="文本框 8">
              <a:extLst>
                <a:ext uri="{FF2B5EF4-FFF2-40B4-BE49-F238E27FC236}">
                  <a16:creationId xmlns:a16="http://schemas.microsoft.com/office/drawing/2014/main" id="{732B7890-82E7-4078-ABED-9A1ACC9919DE}"/>
                </a:ext>
              </a:extLst>
            </p:cNvPr>
            <p:cNvSpPr txBox="1"/>
            <p:nvPr/>
          </p:nvSpPr>
          <p:spPr>
            <a:xfrm>
              <a:off x="6583937" y="1128468"/>
              <a:ext cx="2372325" cy="461665"/>
            </a:xfrm>
            <a:prstGeom prst="rect">
              <a:avLst/>
            </a:prstGeom>
            <a:noFill/>
          </p:spPr>
          <p:txBody>
            <a:bodyPr wrap="square" rtlCol="0">
              <a:spAutoFit/>
            </a:bodyPr>
            <a:lstStyle/>
            <a:p>
              <a:r>
                <a:rPr lang="zh-CN" altLang="en-US" sz="2400" dirty="0">
                  <a:latin typeface="字魂58号-创中黑" panose="00000500000000000000" pitchFamily="2" charset="-122"/>
                  <a:ea typeface="字魂58号-创中黑" panose="00000500000000000000" pitchFamily="2" charset="-122"/>
                </a:rPr>
                <a:t>Enter the title</a:t>
              </a:r>
            </a:p>
          </p:txBody>
        </p:sp>
      </p:grpSp>
      <p:grpSp>
        <p:nvGrpSpPr>
          <p:cNvPr id="10" name="组合 9">
            <a:extLst>
              <a:ext uri="{FF2B5EF4-FFF2-40B4-BE49-F238E27FC236}">
                <a16:creationId xmlns:a16="http://schemas.microsoft.com/office/drawing/2014/main" id="{B85D7F6C-1913-4655-A190-1B30D00D8B38}"/>
              </a:ext>
            </a:extLst>
          </p:cNvPr>
          <p:cNvGrpSpPr/>
          <p:nvPr/>
        </p:nvGrpSpPr>
        <p:grpSpPr>
          <a:xfrm>
            <a:off x="816419" y="2634223"/>
            <a:ext cx="2858054" cy="1631562"/>
            <a:chOff x="6583937" y="1128468"/>
            <a:chExt cx="2858054" cy="1631562"/>
          </a:xfrm>
        </p:grpSpPr>
        <p:sp>
          <p:nvSpPr>
            <p:cNvPr id="11" name="文本框 10">
              <a:extLst>
                <a:ext uri="{FF2B5EF4-FFF2-40B4-BE49-F238E27FC236}">
                  <a16:creationId xmlns:a16="http://schemas.microsoft.com/office/drawing/2014/main" id="{613BF681-0E46-43D1-B36A-A7C2858D3C5F}"/>
                </a:ext>
              </a:extLst>
            </p:cNvPr>
            <p:cNvSpPr txBox="1"/>
            <p:nvPr/>
          </p:nvSpPr>
          <p:spPr>
            <a:xfrm>
              <a:off x="6583937" y="2021366"/>
              <a:ext cx="2858054" cy="738664"/>
            </a:xfrm>
            <a:prstGeom prst="rect">
              <a:avLst/>
            </a:prstGeom>
            <a:noFill/>
          </p:spPr>
          <p:txBody>
            <a:bodyPr wrap="square" rtlCol="0">
              <a:spAutoFit/>
            </a:bodyPr>
            <a:lstStyle/>
            <a:p>
              <a:r>
                <a:rPr lang="zh-CN" altLang="en-US" sz="1400" dirty="0">
                  <a:latin typeface="字魂58号-创中黑" panose="00000500000000000000" pitchFamily="2" charset="-122"/>
                  <a:ea typeface="字魂58号-创中黑" panose="00000500000000000000" pitchFamily="2" charset="-122"/>
                </a:rPr>
                <a:t>Enter what you need, what you need to enter what you need, what you need to enter what you need to enter what you need</a:t>
              </a:r>
            </a:p>
          </p:txBody>
        </p:sp>
        <p:sp>
          <p:nvSpPr>
            <p:cNvPr id="12" name="文本框 11">
              <a:extLst>
                <a:ext uri="{FF2B5EF4-FFF2-40B4-BE49-F238E27FC236}">
                  <a16:creationId xmlns:a16="http://schemas.microsoft.com/office/drawing/2014/main" id="{E88DBEA2-2984-4CCF-90EA-37BFBA4D095E}"/>
                </a:ext>
              </a:extLst>
            </p:cNvPr>
            <p:cNvSpPr txBox="1"/>
            <p:nvPr/>
          </p:nvSpPr>
          <p:spPr>
            <a:xfrm>
              <a:off x="6583937" y="1128468"/>
              <a:ext cx="2372325" cy="461665"/>
            </a:xfrm>
            <a:prstGeom prst="rect">
              <a:avLst/>
            </a:prstGeom>
            <a:noFill/>
          </p:spPr>
          <p:txBody>
            <a:bodyPr wrap="square" rtlCol="0">
              <a:spAutoFit/>
            </a:bodyPr>
            <a:lstStyle/>
            <a:p>
              <a:r>
                <a:rPr lang="zh-CN" altLang="en-US" sz="2400" dirty="0">
                  <a:latin typeface="字魂58号-创中黑" panose="00000500000000000000" pitchFamily="2" charset="-122"/>
                  <a:ea typeface="字魂58号-创中黑" panose="00000500000000000000" pitchFamily="2" charset="-122"/>
                </a:rPr>
                <a:t>Enter the title</a:t>
              </a:r>
            </a:p>
          </p:txBody>
        </p:sp>
      </p:grpSp>
      <p:cxnSp>
        <p:nvCxnSpPr>
          <p:cNvPr id="25" name="直接连接符 24">
            <a:extLst>
              <a:ext uri="{FF2B5EF4-FFF2-40B4-BE49-F238E27FC236}">
                <a16:creationId xmlns:a16="http://schemas.microsoft.com/office/drawing/2014/main" id="{14E4D592-6E10-4B59-BEC8-C5040EAE077F}"/>
              </a:ext>
            </a:extLst>
          </p:cNvPr>
          <p:cNvCxnSpPr>
            <a:cxnSpLocks/>
          </p:cNvCxnSpPr>
          <p:nvPr/>
        </p:nvCxnSpPr>
        <p:spPr>
          <a:xfrm>
            <a:off x="0" y="750476"/>
            <a:ext cx="12192000" cy="0"/>
          </a:xfrm>
          <a:prstGeom prst="line">
            <a:avLst/>
          </a:prstGeom>
          <a:ln w="120650">
            <a:solidFill>
              <a:srgbClr val="F19C1D">
                <a:alpha val="40000"/>
              </a:srgb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1DC2D9EB-A02A-4D2E-907B-B559EED09F84}"/>
              </a:ext>
            </a:extLst>
          </p:cNvPr>
          <p:cNvCxnSpPr>
            <a:cxnSpLocks/>
          </p:cNvCxnSpPr>
          <p:nvPr/>
        </p:nvCxnSpPr>
        <p:spPr>
          <a:xfrm>
            <a:off x="0" y="6215808"/>
            <a:ext cx="12192000" cy="0"/>
          </a:xfrm>
          <a:prstGeom prst="line">
            <a:avLst/>
          </a:prstGeom>
          <a:ln w="120650">
            <a:solidFill>
              <a:srgbClr val="F19C1D">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426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4B86DABE-60E5-4106-8625-F960B88A22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138" t="18947" r="11551" b="10877"/>
          <a:stretch/>
        </p:blipFill>
        <p:spPr>
          <a:xfrm flipH="1">
            <a:off x="7098810" y="1985362"/>
            <a:ext cx="6325242" cy="4054642"/>
          </a:xfrm>
          <a:prstGeom prst="rect">
            <a:avLst/>
          </a:prstGeom>
        </p:spPr>
      </p:pic>
      <p:grpSp>
        <p:nvGrpSpPr>
          <p:cNvPr id="18" name="组合 17">
            <a:extLst>
              <a:ext uri="{FF2B5EF4-FFF2-40B4-BE49-F238E27FC236}">
                <a16:creationId xmlns:a16="http://schemas.microsoft.com/office/drawing/2014/main" id="{C0D12541-5C82-49E4-ABF9-10A02113E6E8}"/>
              </a:ext>
            </a:extLst>
          </p:cNvPr>
          <p:cNvGrpSpPr/>
          <p:nvPr/>
        </p:nvGrpSpPr>
        <p:grpSpPr>
          <a:xfrm>
            <a:off x="643547" y="591021"/>
            <a:ext cx="5969236" cy="1255918"/>
            <a:chOff x="643547" y="591021"/>
            <a:chExt cx="5969236" cy="1255918"/>
          </a:xfrm>
        </p:grpSpPr>
        <p:grpSp>
          <p:nvGrpSpPr>
            <p:cNvPr id="4" name="组合 3">
              <a:extLst>
                <a:ext uri="{FF2B5EF4-FFF2-40B4-BE49-F238E27FC236}">
                  <a16:creationId xmlns:a16="http://schemas.microsoft.com/office/drawing/2014/main" id="{A220DC1B-C057-4229-9BBF-D7037C92FCC4}"/>
                </a:ext>
              </a:extLst>
            </p:cNvPr>
            <p:cNvGrpSpPr>
              <a:grpSpLocks/>
            </p:cNvGrpSpPr>
            <p:nvPr/>
          </p:nvGrpSpPr>
          <p:grpSpPr bwMode="auto">
            <a:xfrm>
              <a:off x="1816946" y="1007827"/>
              <a:ext cx="4795837" cy="839112"/>
              <a:chOff x="6583936" y="1490032"/>
              <a:chExt cx="4795723" cy="839111"/>
            </a:xfrm>
          </p:grpSpPr>
          <p:sp>
            <p:nvSpPr>
              <p:cNvPr id="5" name="文本框 5">
                <a:extLst>
                  <a:ext uri="{FF2B5EF4-FFF2-40B4-BE49-F238E27FC236}">
                    <a16:creationId xmlns:a16="http://schemas.microsoft.com/office/drawing/2014/main" id="{F915FA05-7C3C-4649-BA31-45E7E9FD8EE5}"/>
                  </a:ext>
                </a:extLst>
              </p:cNvPr>
              <p:cNvSpPr txBox="1">
                <a:spLocks noChangeArrowheads="1"/>
              </p:cNvSpPr>
              <p:nvPr/>
            </p:nvSpPr>
            <p:spPr bwMode="auto">
              <a:xfrm>
                <a:off x="6583936" y="2021366"/>
                <a:ext cx="47957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dirty="0">
                    <a:latin typeface="字魂58号-创中黑" panose="00000500000000000000" pitchFamily="2" charset="-122"/>
                    <a:ea typeface="字魂58号-创中黑" panose="00000500000000000000" pitchFamily="2" charset="-122"/>
                  </a:rPr>
                  <a:t>Enter what you need, enter what you need, enter what you need</a:t>
                </a:r>
              </a:p>
            </p:txBody>
          </p:sp>
          <p:sp>
            <p:nvSpPr>
              <p:cNvPr id="6" name="文本框 6">
                <a:extLst>
                  <a:ext uri="{FF2B5EF4-FFF2-40B4-BE49-F238E27FC236}">
                    <a16:creationId xmlns:a16="http://schemas.microsoft.com/office/drawing/2014/main" id="{349B58B2-D86F-4A05-8541-B11650F554D9}"/>
                  </a:ext>
                </a:extLst>
              </p:cNvPr>
              <p:cNvSpPr txBox="1">
                <a:spLocks noChangeArrowheads="1"/>
              </p:cNvSpPr>
              <p:nvPr/>
            </p:nvSpPr>
            <p:spPr bwMode="auto">
              <a:xfrm>
                <a:off x="6583936" y="1490032"/>
                <a:ext cx="35005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2400" dirty="0">
                    <a:latin typeface="字魂58号-创中黑" panose="00000500000000000000" pitchFamily="2" charset="-122"/>
                    <a:ea typeface="字魂58号-创中黑" panose="00000500000000000000" pitchFamily="2" charset="-122"/>
                  </a:rPr>
                  <a:t>Enter the title</a:t>
                </a:r>
              </a:p>
            </p:txBody>
          </p:sp>
        </p:grpSp>
        <p:pic>
          <p:nvPicPr>
            <p:cNvPr id="13" name="图片 12">
              <a:extLst>
                <a:ext uri="{FF2B5EF4-FFF2-40B4-BE49-F238E27FC236}">
                  <a16:creationId xmlns:a16="http://schemas.microsoft.com/office/drawing/2014/main" id="{3E102E5C-9122-4C2C-A63E-A0E604FC41CD}"/>
                </a:ext>
              </a:extLst>
            </p:cNvPr>
            <p:cNvPicPr>
              <a:picLocks noChangeAspect="1"/>
            </p:cNvPicPr>
            <p:nvPr/>
          </p:nvPicPr>
          <p:blipFill rotWithShape="1">
            <a:blip r:embed="rId4">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p:blipFill>
          <p:spPr>
            <a:xfrm>
              <a:off x="643547" y="591021"/>
              <a:ext cx="1280360" cy="1187228"/>
            </a:xfrm>
            <a:prstGeom prst="rect">
              <a:avLst/>
            </a:prstGeom>
          </p:spPr>
        </p:pic>
      </p:grpSp>
      <p:grpSp>
        <p:nvGrpSpPr>
          <p:cNvPr id="17" name="组合 16">
            <a:extLst>
              <a:ext uri="{FF2B5EF4-FFF2-40B4-BE49-F238E27FC236}">
                <a16:creationId xmlns:a16="http://schemas.microsoft.com/office/drawing/2014/main" id="{42311F5C-790D-4664-9825-FEB12AC830F0}"/>
              </a:ext>
            </a:extLst>
          </p:cNvPr>
          <p:cNvGrpSpPr/>
          <p:nvPr/>
        </p:nvGrpSpPr>
        <p:grpSpPr>
          <a:xfrm>
            <a:off x="1007001" y="2485398"/>
            <a:ext cx="5959462" cy="1247993"/>
            <a:chOff x="970906" y="2525239"/>
            <a:chExt cx="5959462" cy="1247993"/>
          </a:xfrm>
        </p:grpSpPr>
        <p:grpSp>
          <p:nvGrpSpPr>
            <p:cNvPr id="7" name="组合 6">
              <a:extLst>
                <a:ext uri="{FF2B5EF4-FFF2-40B4-BE49-F238E27FC236}">
                  <a16:creationId xmlns:a16="http://schemas.microsoft.com/office/drawing/2014/main" id="{A63FB00F-2BEC-41E6-A333-6BD50D8608E0}"/>
                </a:ext>
              </a:extLst>
            </p:cNvPr>
            <p:cNvGrpSpPr>
              <a:grpSpLocks/>
            </p:cNvGrpSpPr>
            <p:nvPr/>
          </p:nvGrpSpPr>
          <p:grpSpPr bwMode="auto">
            <a:xfrm>
              <a:off x="2134531" y="2934120"/>
              <a:ext cx="4795837" cy="839112"/>
              <a:chOff x="6583936" y="1490032"/>
              <a:chExt cx="4795723" cy="839111"/>
            </a:xfrm>
          </p:grpSpPr>
          <p:sp>
            <p:nvSpPr>
              <p:cNvPr id="8" name="文本框 9">
                <a:extLst>
                  <a:ext uri="{FF2B5EF4-FFF2-40B4-BE49-F238E27FC236}">
                    <a16:creationId xmlns:a16="http://schemas.microsoft.com/office/drawing/2014/main" id="{7DD767F2-F51E-453A-82B6-9E91E80EAA3E}"/>
                  </a:ext>
                </a:extLst>
              </p:cNvPr>
              <p:cNvSpPr txBox="1">
                <a:spLocks noChangeArrowheads="1"/>
              </p:cNvSpPr>
              <p:nvPr/>
            </p:nvSpPr>
            <p:spPr bwMode="auto">
              <a:xfrm>
                <a:off x="6583936" y="2021366"/>
                <a:ext cx="47957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dirty="0">
                    <a:latin typeface="字魂58号-创中黑" panose="00000500000000000000" pitchFamily="2" charset="-122"/>
                    <a:ea typeface="字魂58号-创中黑" panose="00000500000000000000" pitchFamily="2" charset="-122"/>
                  </a:rPr>
                  <a:t>Enter what you need, enter what you need, enter what you need</a:t>
                </a:r>
              </a:p>
            </p:txBody>
          </p:sp>
          <p:sp>
            <p:nvSpPr>
              <p:cNvPr id="9" name="文本框 10">
                <a:extLst>
                  <a:ext uri="{FF2B5EF4-FFF2-40B4-BE49-F238E27FC236}">
                    <a16:creationId xmlns:a16="http://schemas.microsoft.com/office/drawing/2014/main" id="{F1D48E03-8349-4758-8A05-39F99F643728}"/>
                  </a:ext>
                </a:extLst>
              </p:cNvPr>
              <p:cNvSpPr txBox="1">
                <a:spLocks noChangeArrowheads="1"/>
              </p:cNvSpPr>
              <p:nvPr/>
            </p:nvSpPr>
            <p:spPr bwMode="auto">
              <a:xfrm>
                <a:off x="6583936" y="1490032"/>
                <a:ext cx="3146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2400" dirty="0">
                    <a:latin typeface="字魂58号-创中黑" panose="00000500000000000000" pitchFamily="2" charset="-122"/>
                    <a:ea typeface="字魂58号-创中黑" panose="00000500000000000000" pitchFamily="2" charset="-122"/>
                  </a:rPr>
                  <a:t>Enter the title</a:t>
                </a:r>
              </a:p>
            </p:txBody>
          </p:sp>
        </p:grpSp>
        <p:pic>
          <p:nvPicPr>
            <p:cNvPr id="14" name="图片 13">
              <a:extLst>
                <a:ext uri="{FF2B5EF4-FFF2-40B4-BE49-F238E27FC236}">
                  <a16:creationId xmlns:a16="http://schemas.microsoft.com/office/drawing/2014/main" id="{E7235390-F955-42BD-BB23-C0AEDCED9466}"/>
                </a:ext>
              </a:extLst>
            </p:cNvPr>
            <p:cNvPicPr>
              <a:picLocks noChangeAspect="1"/>
            </p:cNvPicPr>
            <p:nvPr/>
          </p:nvPicPr>
          <p:blipFill rotWithShape="1">
            <a:blip r:embed="rId4">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p:blipFill>
          <p:spPr>
            <a:xfrm>
              <a:off x="970906" y="2525239"/>
              <a:ext cx="1280360" cy="1187228"/>
            </a:xfrm>
            <a:prstGeom prst="rect">
              <a:avLst/>
            </a:prstGeom>
          </p:spPr>
        </p:pic>
      </p:grpSp>
      <p:grpSp>
        <p:nvGrpSpPr>
          <p:cNvPr id="16" name="组合 15">
            <a:extLst>
              <a:ext uri="{FF2B5EF4-FFF2-40B4-BE49-F238E27FC236}">
                <a16:creationId xmlns:a16="http://schemas.microsoft.com/office/drawing/2014/main" id="{37223F6F-E7F9-40C3-B7B0-91EEF4C8EC47}"/>
              </a:ext>
            </a:extLst>
          </p:cNvPr>
          <p:cNvGrpSpPr/>
          <p:nvPr/>
        </p:nvGrpSpPr>
        <p:grpSpPr>
          <a:xfrm>
            <a:off x="1283727" y="4402926"/>
            <a:ext cx="5979010" cy="1275858"/>
            <a:chOff x="1119800" y="4466326"/>
            <a:chExt cx="5979010" cy="1275858"/>
          </a:xfrm>
        </p:grpSpPr>
        <p:grpSp>
          <p:nvGrpSpPr>
            <p:cNvPr id="10" name="组合 9">
              <a:extLst>
                <a:ext uri="{FF2B5EF4-FFF2-40B4-BE49-F238E27FC236}">
                  <a16:creationId xmlns:a16="http://schemas.microsoft.com/office/drawing/2014/main" id="{C5165BCF-4108-4055-B988-A076E2E67006}"/>
                </a:ext>
              </a:extLst>
            </p:cNvPr>
            <p:cNvGrpSpPr>
              <a:grpSpLocks/>
            </p:cNvGrpSpPr>
            <p:nvPr/>
          </p:nvGrpSpPr>
          <p:grpSpPr bwMode="auto">
            <a:xfrm>
              <a:off x="2302973" y="4903072"/>
              <a:ext cx="4795837" cy="839112"/>
              <a:chOff x="6583936" y="1490032"/>
              <a:chExt cx="4795723" cy="839111"/>
            </a:xfrm>
          </p:grpSpPr>
          <p:sp>
            <p:nvSpPr>
              <p:cNvPr id="11" name="文本框 9">
                <a:extLst>
                  <a:ext uri="{FF2B5EF4-FFF2-40B4-BE49-F238E27FC236}">
                    <a16:creationId xmlns:a16="http://schemas.microsoft.com/office/drawing/2014/main" id="{59FB866B-5BA5-45ED-BD85-15E0B077538B}"/>
                  </a:ext>
                </a:extLst>
              </p:cNvPr>
              <p:cNvSpPr txBox="1">
                <a:spLocks noChangeArrowheads="1"/>
              </p:cNvSpPr>
              <p:nvPr/>
            </p:nvSpPr>
            <p:spPr bwMode="auto">
              <a:xfrm>
                <a:off x="6583936" y="2021366"/>
                <a:ext cx="47957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dirty="0">
                    <a:latin typeface="字魂58号-创中黑" panose="00000500000000000000" pitchFamily="2" charset="-122"/>
                    <a:ea typeface="字魂58号-创中黑" panose="00000500000000000000" pitchFamily="2" charset="-122"/>
                  </a:rPr>
                  <a:t>Enter what you need, enter what you need, enter what you need</a:t>
                </a:r>
              </a:p>
            </p:txBody>
          </p:sp>
          <p:sp>
            <p:nvSpPr>
              <p:cNvPr id="12" name="文本框 10">
                <a:extLst>
                  <a:ext uri="{FF2B5EF4-FFF2-40B4-BE49-F238E27FC236}">
                    <a16:creationId xmlns:a16="http://schemas.microsoft.com/office/drawing/2014/main" id="{7A549CDB-C249-4830-B9A8-CE025E61E849}"/>
                  </a:ext>
                </a:extLst>
              </p:cNvPr>
              <p:cNvSpPr txBox="1">
                <a:spLocks noChangeArrowheads="1"/>
              </p:cNvSpPr>
              <p:nvPr/>
            </p:nvSpPr>
            <p:spPr bwMode="auto">
              <a:xfrm>
                <a:off x="6583936" y="1490032"/>
                <a:ext cx="36290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2400" dirty="0">
                    <a:latin typeface="字魂58号-创中黑" panose="00000500000000000000" pitchFamily="2" charset="-122"/>
                    <a:ea typeface="字魂58号-创中黑" panose="00000500000000000000" pitchFamily="2" charset="-122"/>
                  </a:rPr>
                  <a:t>Enter the title</a:t>
                </a:r>
              </a:p>
            </p:txBody>
          </p:sp>
        </p:grpSp>
        <p:pic>
          <p:nvPicPr>
            <p:cNvPr id="15" name="图片 14">
              <a:extLst>
                <a:ext uri="{FF2B5EF4-FFF2-40B4-BE49-F238E27FC236}">
                  <a16:creationId xmlns:a16="http://schemas.microsoft.com/office/drawing/2014/main" id="{95021DFE-7A34-45EE-98BC-B1B22AE51703}"/>
                </a:ext>
              </a:extLst>
            </p:cNvPr>
            <p:cNvPicPr>
              <a:picLocks noChangeAspect="1"/>
            </p:cNvPicPr>
            <p:nvPr/>
          </p:nvPicPr>
          <p:blipFill rotWithShape="1">
            <a:blip r:embed="rId4">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p:blipFill>
          <p:spPr>
            <a:xfrm>
              <a:off x="1119800" y="4466326"/>
              <a:ext cx="1280360" cy="1187228"/>
            </a:xfrm>
            <a:prstGeom prst="rect">
              <a:avLst/>
            </a:prstGeom>
          </p:spPr>
        </p:pic>
      </p:grpSp>
    </p:spTree>
    <p:extLst>
      <p:ext uri="{BB962C8B-B14F-4D97-AF65-F5344CB8AC3E}">
        <p14:creationId xmlns:p14="http://schemas.microsoft.com/office/powerpoint/2010/main" val="894773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750"/>
                                        <p:tgtEl>
                                          <p:spTgt spid="18"/>
                                        </p:tgtEl>
                                      </p:cBhvr>
                                    </p:animEffect>
                                  </p:childTnLst>
                                </p:cTn>
                              </p:par>
                            </p:childTnLst>
                          </p:cTn>
                        </p:par>
                        <p:par>
                          <p:cTn id="8" fill="hold">
                            <p:stCondLst>
                              <p:cond delay="750"/>
                            </p:stCondLst>
                            <p:childTnLst>
                              <p:par>
                                <p:cTn id="9" presetID="14" presetClass="entr" presetSubtype="1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randombar(horizontal)">
                                      <p:cBhvr>
                                        <p:cTn id="11" dur="750"/>
                                        <p:tgtEl>
                                          <p:spTgt spid="17"/>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36F2B113-DE20-48F4-B02C-68D14C7E96F9}"/>
              </a:ext>
            </a:extLst>
          </p:cNvPr>
          <p:cNvGrpSpPr/>
          <p:nvPr/>
        </p:nvGrpSpPr>
        <p:grpSpPr>
          <a:xfrm>
            <a:off x="0" y="457200"/>
            <a:ext cx="4700163" cy="6858000"/>
            <a:chOff x="0" y="457200"/>
            <a:chExt cx="4700163" cy="6858000"/>
          </a:xfrm>
        </p:grpSpPr>
        <p:pic>
          <p:nvPicPr>
            <p:cNvPr id="3" name="图片 2">
              <a:extLst>
                <a:ext uri="{FF2B5EF4-FFF2-40B4-BE49-F238E27FC236}">
                  <a16:creationId xmlns:a16="http://schemas.microsoft.com/office/drawing/2014/main" id="{F2D3E5CE-73E5-4EE1-AD9F-FACA4DBDEED1}"/>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0578"/>
            <a:stretch/>
          </p:blipFill>
          <p:spPr>
            <a:xfrm>
              <a:off x="0" y="457200"/>
              <a:ext cx="3228300" cy="6858000"/>
            </a:xfrm>
            <a:prstGeom prst="rect">
              <a:avLst/>
            </a:prstGeom>
          </p:spPr>
        </p:pic>
        <p:pic>
          <p:nvPicPr>
            <p:cNvPr id="5" name="图片 4">
              <a:extLst>
                <a:ext uri="{FF2B5EF4-FFF2-40B4-BE49-F238E27FC236}">
                  <a16:creationId xmlns:a16="http://schemas.microsoft.com/office/drawing/2014/main" id="{FEC0997F-D285-4E29-9152-52934C0545E3}"/>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27778" r="86586"/>
            <a:stretch/>
          </p:blipFill>
          <p:spPr>
            <a:xfrm>
              <a:off x="3228300" y="2362200"/>
              <a:ext cx="1471863" cy="4953000"/>
            </a:xfrm>
            <a:prstGeom prst="rect">
              <a:avLst/>
            </a:prstGeom>
          </p:spPr>
        </p:pic>
      </p:grpSp>
      <p:grpSp>
        <p:nvGrpSpPr>
          <p:cNvPr id="7" name="组合 6">
            <a:extLst>
              <a:ext uri="{FF2B5EF4-FFF2-40B4-BE49-F238E27FC236}">
                <a16:creationId xmlns:a16="http://schemas.microsoft.com/office/drawing/2014/main" id="{149DE984-EC6E-4227-9113-9BABD2ADB50B}"/>
              </a:ext>
            </a:extLst>
          </p:cNvPr>
          <p:cNvGrpSpPr>
            <a:grpSpLocks/>
          </p:cNvGrpSpPr>
          <p:nvPr/>
        </p:nvGrpSpPr>
        <p:grpSpPr bwMode="auto">
          <a:xfrm>
            <a:off x="6096000" y="2757487"/>
            <a:ext cx="4795837" cy="839112"/>
            <a:chOff x="6583936" y="1490032"/>
            <a:chExt cx="4795723" cy="839111"/>
          </a:xfrm>
        </p:grpSpPr>
        <p:sp>
          <p:nvSpPr>
            <p:cNvPr id="8" name="文本框 5">
              <a:extLst>
                <a:ext uri="{FF2B5EF4-FFF2-40B4-BE49-F238E27FC236}">
                  <a16:creationId xmlns:a16="http://schemas.microsoft.com/office/drawing/2014/main" id="{48030975-1416-4924-BC39-F1F294DDB1E1}"/>
                </a:ext>
              </a:extLst>
            </p:cNvPr>
            <p:cNvSpPr txBox="1">
              <a:spLocks noChangeArrowheads="1"/>
            </p:cNvSpPr>
            <p:nvPr/>
          </p:nvSpPr>
          <p:spPr bwMode="auto">
            <a:xfrm>
              <a:off x="6583936" y="2021366"/>
              <a:ext cx="47957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sz="1400" dirty="0">
                  <a:latin typeface="字魂58号-创中黑" panose="00000500000000000000" pitchFamily="2" charset="-122"/>
                  <a:ea typeface="字魂58号-创中黑" panose="00000500000000000000" pitchFamily="2" charset="-122"/>
                </a:rPr>
                <a:t>Enter what you need, enter what you need, enter what you need</a:t>
              </a:r>
            </a:p>
          </p:txBody>
        </p:sp>
        <p:sp>
          <p:nvSpPr>
            <p:cNvPr id="9" name="文本框 6">
              <a:extLst>
                <a:ext uri="{FF2B5EF4-FFF2-40B4-BE49-F238E27FC236}">
                  <a16:creationId xmlns:a16="http://schemas.microsoft.com/office/drawing/2014/main" id="{EC07CFFD-DD88-4031-8D28-9748983F8E50}"/>
                </a:ext>
              </a:extLst>
            </p:cNvPr>
            <p:cNvSpPr txBox="1">
              <a:spLocks noChangeArrowheads="1"/>
            </p:cNvSpPr>
            <p:nvPr/>
          </p:nvSpPr>
          <p:spPr bwMode="auto">
            <a:xfrm>
              <a:off x="6583936" y="1490032"/>
              <a:ext cx="31463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2400" dirty="0">
                  <a:latin typeface="字魂58号-创中黑" panose="00000500000000000000" pitchFamily="2" charset="-122"/>
                  <a:ea typeface="字魂58号-创中黑" panose="00000500000000000000" pitchFamily="2" charset="-122"/>
                </a:rPr>
                <a:t>Enter the title</a:t>
              </a:r>
            </a:p>
          </p:txBody>
        </p:sp>
      </p:grpSp>
      <p:grpSp>
        <p:nvGrpSpPr>
          <p:cNvPr id="10" name="组合 9">
            <a:extLst>
              <a:ext uri="{FF2B5EF4-FFF2-40B4-BE49-F238E27FC236}">
                <a16:creationId xmlns:a16="http://schemas.microsoft.com/office/drawing/2014/main" id="{2D05B836-A3B7-455D-8BA5-518435F03462}"/>
              </a:ext>
            </a:extLst>
          </p:cNvPr>
          <p:cNvGrpSpPr>
            <a:grpSpLocks/>
          </p:cNvGrpSpPr>
          <p:nvPr/>
        </p:nvGrpSpPr>
        <p:grpSpPr bwMode="auto">
          <a:xfrm>
            <a:off x="6096000" y="4676774"/>
            <a:ext cx="4795837" cy="839112"/>
            <a:chOff x="6583936" y="1490032"/>
            <a:chExt cx="4795723" cy="839111"/>
          </a:xfrm>
        </p:grpSpPr>
        <p:sp>
          <p:nvSpPr>
            <p:cNvPr id="11" name="文本框 9">
              <a:extLst>
                <a:ext uri="{FF2B5EF4-FFF2-40B4-BE49-F238E27FC236}">
                  <a16:creationId xmlns:a16="http://schemas.microsoft.com/office/drawing/2014/main" id="{F46A64DD-6812-4435-91EF-981BEEB27866}"/>
                </a:ext>
              </a:extLst>
            </p:cNvPr>
            <p:cNvSpPr txBox="1">
              <a:spLocks noChangeArrowheads="1"/>
            </p:cNvSpPr>
            <p:nvPr/>
          </p:nvSpPr>
          <p:spPr bwMode="auto">
            <a:xfrm>
              <a:off x="6583936" y="2021366"/>
              <a:ext cx="47957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sz="1400" dirty="0">
                  <a:latin typeface="字魂58号-创中黑" panose="00000500000000000000" pitchFamily="2" charset="-122"/>
                  <a:ea typeface="字魂58号-创中黑" panose="00000500000000000000" pitchFamily="2" charset="-122"/>
                </a:rPr>
                <a:t>Enter what you need, enter what you need, enter what you need</a:t>
              </a:r>
            </a:p>
          </p:txBody>
        </p:sp>
        <p:sp>
          <p:nvSpPr>
            <p:cNvPr id="12" name="文本框 10">
              <a:extLst>
                <a:ext uri="{FF2B5EF4-FFF2-40B4-BE49-F238E27FC236}">
                  <a16:creationId xmlns:a16="http://schemas.microsoft.com/office/drawing/2014/main" id="{86D4B786-3331-407D-8412-B7F35C30DE3E}"/>
                </a:ext>
              </a:extLst>
            </p:cNvPr>
            <p:cNvSpPr txBox="1">
              <a:spLocks noChangeArrowheads="1"/>
            </p:cNvSpPr>
            <p:nvPr/>
          </p:nvSpPr>
          <p:spPr bwMode="auto">
            <a:xfrm>
              <a:off x="6583936" y="1490032"/>
              <a:ext cx="29072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2400" dirty="0">
                  <a:latin typeface="字魂58号-创中黑" panose="00000500000000000000" pitchFamily="2" charset="-122"/>
                  <a:ea typeface="字魂58号-创中黑" panose="00000500000000000000" pitchFamily="2" charset="-122"/>
                </a:rPr>
                <a:t>Enter the title</a:t>
              </a:r>
            </a:p>
          </p:txBody>
        </p:sp>
      </p:grpSp>
      <p:sp>
        <p:nvSpPr>
          <p:cNvPr id="13" name="文本框 12">
            <a:extLst>
              <a:ext uri="{FF2B5EF4-FFF2-40B4-BE49-F238E27FC236}">
                <a16:creationId xmlns:a16="http://schemas.microsoft.com/office/drawing/2014/main" id="{5E9A818F-7127-4DCF-807A-3B60136209F4}"/>
              </a:ext>
            </a:extLst>
          </p:cNvPr>
          <p:cNvSpPr txBox="1">
            <a:spLocks noChangeArrowheads="1"/>
          </p:cNvSpPr>
          <p:nvPr/>
        </p:nvSpPr>
        <p:spPr bwMode="auto">
          <a:xfrm>
            <a:off x="3228300" y="1520846"/>
            <a:ext cx="68605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200" dirty="0">
                <a:latin typeface="字魂58号-创中黑" panose="00000500000000000000" pitchFamily="2" charset="-122"/>
                <a:ea typeface="字魂58号-创中黑" panose="00000500000000000000" pitchFamily="2" charset="-122"/>
              </a:rPr>
              <a:t>Enter what you need, what you need to enter what you need, what you need to enter what you need to enter what you need</a:t>
            </a:r>
          </a:p>
        </p:txBody>
      </p:sp>
      <p:sp>
        <p:nvSpPr>
          <p:cNvPr id="14" name="任意多边形: 形状 13">
            <a:extLst>
              <a:ext uri="{FF2B5EF4-FFF2-40B4-BE49-F238E27FC236}">
                <a16:creationId xmlns:a16="http://schemas.microsoft.com/office/drawing/2014/main" id="{026D9776-8BF6-4200-A0D3-7A3210ED7352}"/>
              </a:ext>
            </a:extLst>
          </p:cNvPr>
          <p:cNvSpPr/>
          <p:nvPr/>
        </p:nvSpPr>
        <p:spPr>
          <a:xfrm>
            <a:off x="11746830" y="948384"/>
            <a:ext cx="445170" cy="7780631"/>
          </a:xfrm>
          <a:custGeom>
            <a:avLst/>
            <a:gdLst>
              <a:gd name="connsiteX0" fmla="*/ 0 w 445170"/>
              <a:gd name="connsiteY0" fmla="*/ 6339319 h 6339319"/>
              <a:gd name="connsiteX1" fmla="*/ 1 w 445170"/>
              <a:gd name="connsiteY1" fmla="*/ 430448 h 6339319"/>
              <a:gd name="connsiteX2" fmla="*/ 445170 w 445170"/>
              <a:gd name="connsiteY2" fmla="*/ 430448 h 6339319"/>
              <a:gd name="connsiteX3" fmla="*/ 445169 w 445170"/>
              <a:gd name="connsiteY3" fmla="*/ 6339319 h 6339319"/>
              <a:gd name="connsiteX4" fmla="*/ 0 w 445170"/>
              <a:gd name="connsiteY4" fmla="*/ 430447 h 6339319"/>
              <a:gd name="connsiteX5" fmla="*/ 222585 w 445170"/>
              <a:gd name="connsiteY5" fmla="*/ 0 h 6339319"/>
              <a:gd name="connsiteX6" fmla="*/ 445169 w 445170"/>
              <a:gd name="connsiteY6" fmla="*/ 430447 h 633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170" h="6339319">
                <a:moveTo>
                  <a:pt x="0" y="6339319"/>
                </a:moveTo>
                <a:lnTo>
                  <a:pt x="1" y="430448"/>
                </a:lnTo>
                <a:lnTo>
                  <a:pt x="445170" y="430448"/>
                </a:lnTo>
                <a:lnTo>
                  <a:pt x="445169" y="6339319"/>
                </a:lnTo>
                <a:close/>
                <a:moveTo>
                  <a:pt x="0" y="430447"/>
                </a:moveTo>
                <a:lnTo>
                  <a:pt x="222585" y="0"/>
                </a:lnTo>
                <a:lnTo>
                  <a:pt x="445169" y="430447"/>
                </a:lnTo>
                <a:close/>
              </a:path>
            </a:pathLst>
          </a:custGeom>
          <a:solidFill>
            <a:srgbClr val="EFC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a:extLst>
              <a:ext uri="{FF2B5EF4-FFF2-40B4-BE49-F238E27FC236}">
                <a16:creationId xmlns:a16="http://schemas.microsoft.com/office/drawing/2014/main" id="{F187E7A1-3E32-427A-BA33-916189592734}"/>
              </a:ext>
            </a:extLst>
          </p:cNvPr>
          <p:cNvPicPr>
            <a:picLocks noChangeAspect="1"/>
          </p:cNvPicPr>
          <p:nvPr/>
        </p:nvPicPr>
        <p:blipFill rotWithShape="1">
          <a:blip r:embed="rId4">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p:blipFill>
        <p:spPr>
          <a:xfrm>
            <a:off x="11351794" y="5177013"/>
            <a:ext cx="790072" cy="732603"/>
          </a:xfrm>
          <a:prstGeom prst="rect">
            <a:avLst/>
          </a:prstGeom>
        </p:spPr>
      </p:pic>
      <p:pic>
        <p:nvPicPr>
          <p:cNvPr id="16" name="图片 15">
            <a:extLst>
              <a:ext uri="{FF2B5EF4-FFF2-40B4-BE49-F238E27FC236}">
                <a16:creationId xmlns:a16="http://schemas.microsoft.com/office/drawing/2014/main" id="{151B035A-5E3A-43DC-979F-6EE0CD428284}"/>
              </a:ext>
            </a:extLst>
          </p:cNvPr>
          <p:cNvPicPr>
            <a:picLocks noChangeAspect="1"/>
          </p:cNvPicPr>
          <p:nvPr/>
        </p:nvPicPr>
        <p:blipFill rotWithShape="1">
          <a:blip r:embed="rId4">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p:blipFill>
        <p:spPr>
          <a:xfrm>
            <a:off x="2779123" y="5512099"/>
            <a:ext cx="790072" cy="732603"/>
          </a:xfrm>
          <a:prstGeom prst="rect">
            <a:avLst/>
          </a:prstGeom>
        </p:spPr>
      </p:pic>
      <p:pic>
        <p:nvPicPr>
          <p:cNvPr id="17" name="图片 16">
            <a:extLst>
              <a:ext uri="{FF2B5EF4-FFF2-40B4-BE49-F238E27FC236}">
                <a16:creationId xmlns:a16="http://schemas.microsoft.com/office/drawing/2014/main" id="{B29C94AD-D975-46B4-A47E-33594E5CABC1}"/>
              </a:ext>
            </a:extLst>
          </p:cNvPr>
          <p:cNvPicPr>
            <a:picLocks noChangeAspect="1"/>
          </p:cNvPicPr>
          <p:nvPr/>
        </p:nvPicPr>
        <p:blipFill rotWithShape="1">
          <a:blip r:embed="rId4">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p:blipFill>
        <p:spPr>
          <a:xfrm>
            <a:off x="429042" y="6125397"/>
            <a:ext cx="790072" cy="732603"/>
          </a:xfrm>
          <a:prstGeom prst="rect">
            <a:avLst/>
          </a:prstGeom>
        </p:spPr>
      </p:pic>
      <p:pic>
        <p:nvPicPr>
          <p:cNvPr id="18" name="图片 17">
            <a:extLst>
              <a:ext uri="{FF2B5EF4-FFF2-40B4-BE49-F238E27FC236}">
                <a16:creationId xmlns:a16="http://schemas.microsoft.com/office/drawing/2014/main" id="{0FA3E919-EBD1-4D9E-BDEF-76268545BA40}"/>
              </a:ext>
            </a:extLst>
          </p:cNvPr>
          <p:cNvPicPr>
            <a:picLocks noChangeAspect="1"/>
          </p:cNvPicPr>
          <p:nvPr/>
        </p:nvPicPr>
        <p:blipFill rotWithShape="1">
          <a:blip r:embed="rId4">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p:blipFill>
        <p:spPr>
          <a:xfrm>
            <a:off x="4157914" y="2128484"/>
            <a:ext cx="790072" cy="732603"/>
          </a:xfrm>
          <a:prstGeom prst="rect">
            <a:avLst/>
          </a:prstGeom>
        </p:spPr>
      </p:pic>
    </p:spTree>
    <p:extLst>
      <p:ext uri="{BB962C8B-B14F-4D97-AF65-F5344CB8AC3E}">
        <p14:creationId xmlns:p14="http://schemas.microsoft.com/office/powerpoint/2010/main" val="31542119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1000"/>
                                        <p:tgtEl>
                                          <p:spTgt spid="7"/>
                                        </p:tgtEl>
                                      </p:cBhvr>
                                    </p:animEffect>
                                  </p:childTnLst>
                                </p:cTn>
                              </p:par>
                            </p:childTnLst>
                          </p:cTn>
                        </p:par>
                        <p:par>
                          <p:cTn id="12" fill="hold">
                            <p:stCondLst>
                              <p:cond delay="1500"/>
                            </p:stCondLst>
                            <p:childTnLst>
                              <p:par>
                                <p:cTn id="13" presetID="6"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图片 10">
            <a:extLst>
              <a:ext uri="{FF2B5EF4-FFF2-40B4-BE49-F238E27FC236}">
                <a16:creationId xmlns:a16="http://schemas.microsoft.com/office/drawing/2014/main" id="{43E0C609-3C12-48BF-9449-77725402B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837" y="4585877"/>
            <a:ext cx="63722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图片 20">
            <a:extLst>
              <a:ext uri="{FF2B5EF4-FFF2-40B4-BE49-F238E27FC236}">
                <a16:creationId xmlns:a16="http://schemas.microsoft.com/office/drawing/2014/main" id="{970C4595-600F-4F83-BDAE-9FFC90B3F6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688" y="93663"/>
            <a:ext cx="2593976"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文本框 21">
            <a:extLst>
              <a:ext uri="{FF2B5EF4-FFF2-40B4-BE49-F238E27FC236}">
                <a16:creationId xmlns:a16="http://schemas.microsoft.com/office/drawing/2014/main" id="{EC5179DE-99F7-4829-AC9E-D70EC65E6F64}"/>
              </a:ext>
            </a:extLst>
          </p:cNvPr>
          <p:cNvSpPr txBox="1">
            <a:spLocks noChangeArrowheads="1"/>
          </p:cNvSpPr>
          <p:nvPr/>
        </p:nvSpPr>
        <p:spPr bwMode="auto">
          <a:xfrm>
            <a:off x="1789905" y="2599050"/>
            <a:ext cx="55260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8000" dirty="0">
                <a:latin typeface="字魂7号-温暖童稚体" panose="00000500000000000000" pitchFamily="2" charset="-122"/>
                <a:ea typeface="字魂7号-温暖童稚体" panose="00000500000000000000" pitchFamily="2" charset="-122"/>
              </a:rPr>
              <a:t>Thank you</a:t>
            </a:r>
          </a:p>
        </p:txBody>
      </p:sp>
      <p:pic>
        <p:nvPicPr>
          <p:cNvPr id="5122" name="图片 12">
            <a:extLst>
              <a:ext uri="{FF2B5EF4-FFF2-40B4-BE49-F238E27FC236}">
                <a16:creationId xmlns:a16="http://schemas.microsoft.com/office/drawing/2014/main" id="{FFA6DAC2-488F-485C-824A-8AE60B8C577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378845" y="1209014"/>
            <a:ext cx="5178681"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图片 4">
            <a:extLst>
              <a:ext uri="{FF2B5EF4-FFF2-40B4-BE49-F238E27FC236}">
                <a16:creationId xmlns:a16="http://schemas.microsoft.com/office/drawing/2014/main" id="{96A466EC-B468-4B7A-AC6A-2BE9667C73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5823" y="2833026"/>
            <a:ext cx="58039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7" name="组合 16">
            <a:extLst>
              <a:ext uri="{FF2B5EF4-FFF2-40B4-BE49-F238E27FC236}">
                <a16:creationId xmlns:a16="http://schemas.microsoft.com/office/drawing/2014/main" id="{9A5A4A07-8E07-4037-9694-8A058172EA5B}"/>
              </a:ext>
            </a:extLst>
          </p:cNvPr>
          <p:cNvGrpSpPr>
            <a:grpSpLocks/>
          </p:cNvGrpSpPr>
          <p:nvPr/>
        </p:nvGrpSpPr>
        <p:grpSpPr bwMode="auto">
          <a:xfrm>
            <a:off x="9020573" y="3425164"/>
            <a:ext cx="3479800" cy="2455862"/>
            <a:chOff x="3393422" y="3429000"/>
            <a:chExt cx="3117731" cy="2201738"/>
          </a:xfrm>
        </p:grpSpPr>
        <p:pic>
          <p:nvPicPr>
            <p:cNvPr id="5136" name="图片 6">
              <a:extLst>
                <a:ext uri="{FF2B5EF4-FFF2-40B4-BE49-F238E27FC236}">
                  <a16:creationId xmlns:a16="http://schemas.microsoft.com/office/drawing/2014/main" id="{010DA046-D232-4D5E-80CD-A3BB0DC455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3422" y="3429000"/>
              <a:ext cx="3117731" cy="2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图片 13">
              <a:extLst>
                <a:ext uri="{FF2B5EF4-FFF2-40B4-BE49-F238E27FC236}">
                  <a16:creationId xmlns:a16="http://schemas.microsoft.com/office/drawing/2014/main" id="{FFDCCABB-D48C-4610-8200-34760B10A3A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01879" y="4702701"/>
              <a:ext cx="331014" cy="376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8" name="图片 14">
            <a:extLst>
              <a:ext uri="{FF2B5EF4-FFF2-40B4-BE49-F238E27FC236}">
                <a16:creationId xmlns:a16="http://schemas.microsoft.com/office/drawing/2014/main" id="{1A0E351E-F9AF-497B-A41B-BF6B028EC2F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10773" y="5360326"/>
            <a:ext cx="1084263"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图片 15">
            <a:extLst>
              <a:ext uri="{FF2B5EF4-FFF2-40B4-BE49-F238E27FC236}">
                <a16:creationId xmlns:a16="http://schemas.microsoft.com/office/drawing/2014/main" id="{6EAABDAE-1785-45B6-A9D7-81A2E024FD2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742696">
            <a:off x="7542611" y="5842926"/>
            <a:ext cx="6667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图片 9">
            <a:extLst>
              <a:ext uri="{FF2B5EF4-FFF2-40B4-BE49-F238E27FC236}">
                <a16:creationId xmlns:a16="http://schemas.microsoft.com/office/drawing/2014/main" id="{6210AC2F-AAD4-4D39-811C-EF251631ED7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29936" y="5326989"/>
            <a:ext cx="1616075"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a:extLst>
              <a:ext uri="{FF2B5EF4-FFF2-40B4-BE49-F238E27FC236}">
                <a16:creationId xmlns:a16="http://schemas.microsoft.com/office/drawing/2014/main" id="{E30E0A23-1D3A-4F07-B97E-CDF8CB5FFC7A}"/>
              </a:ext>
            </a:extLst>
          </p:cNvPr>
          <p:cNvPicPr>
            <a:picLocks noChangeAspect="1"/>
          </p:cNvPicPr>
          <p:nvPr/>
        </p:nvPicPr>
        <p:blipFill rotWithShape="1">
          <a:blip r:embed="rId11">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p:blipFill>
        <p:spPr>
          <a:xfrm>
            <a:off x="4157914" y="2128484"/>
            <a:ext cx="790072" cy="732603"/>
          </a:xfrm>
          <a:prstGeom prst="rect">
            <a:avLst/>
          </a:prstGeom>
        </p:spPr>
      </p:pic>
      <p:pic>
        <p:nvPicPr>
          <p:cNvPr id="19" name="图片 18">
            <a:extLst>
              <a:ext uri="{FF2B5EF4-FFF2-40B4-BE49-F238E27FC236}">
                <a16:creationId xmlns:a16="http://schemas.microsoft.com/office/drawing/2014/main" id="{B46D84EF-BF73-4157-9A10-D3D007A9674C}"/>
              </a:ext>
            </a:extLst>
          </p:cNvPr>
          <p:cNvPicPr>
            <a:picLocks noChangeAspect="1"/>
          </p:cNvPicPr>
          <p:nvPr/>
        </p:nvPicPr>
        <p:blipFill rotWithShape="1">
          <a:blip r:embed="rId11">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p:blipFill>
        <p:spPr>
          <a:xfrm>
            <a:off x="5803935" y="671511"/>
            <a:ext cx="1186412" cy="1100113"/>
          </a:xfrm>
          <a:prstGeom prst="rect">
            <a:avLst/>
          </a:prstGeom>
        </p:spPr>
      </p:pic>
      <p:pic>
        <p:nvPicPr>
          <p:cNvPr id="20" name="图片 19">
            <a:extLst>
              <a:ext uri="{FF2B5EF4-FFF2-40B4-BE49-F238E27FC236}">
                <a16:creationId xmlns:a16="http://schemas.microsoft.com/office/drawing/2014/main" id="{4354DC66-BACA-4CB6-ABD7-8F5AC42CC281}"/>
              </a:ext>
            </a:extLst>
          </p:cNvPr>
          <p:cNvPicPr>
            <a:picLocks noChangeAspect="1"/>
          </p:cNvPicPr>
          <p:nvPr/>
        </p:nvPicPr>
        <p:blipFill rotWithShape="1">
          <a:blip r:embed="rId11">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p:blipFill>
        <p:spPr>
          <a:xfrm>
            <a:off x="10071570" y="214723"/>
            <a:ext cx="790072" cy="732603"/>
          </a:xfrm>
          <a:prstGeom prst="rect">
            <a:avLst/>
          </a:prstGeom>
        </p:spPr>
      </p:pic>
      <p:pic>
        <p:nvPicPr>
          <p:cNvPr id="23" name="图片 22">
            <a:extLst>
              <a:ext uri="{FF2B5EF4-FFF2-40B4-BE49-F238E27FC236}">
                <a16:creationId xmlns:a16="http://schemas.microsoft.com/office/drawing/2014/main" id="{35DE621F-23C1-406A-B04E-5237073F975A}"/>
              </a:ext>
            </a:extLst>
          </p:cNvPr>
          <p:cNvPicPr>
            <a:picLocks noChangeAspect="1"/>
          </p:cNvPicPr>
          <p:nvPr/>
        </p:nvPicPr>
        <p:blipFill rotWithShape="1">
          <a:blip r:embed="rId11">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p:blipFill>
        <p:spPr>
          <a:xfrm>
            <a:off x="454171" y="4017503"/>
            <a:ext cx="877117" cy="813316"/>
          </a:xfrm>
          <a:prstGeom prst="rect">
            <a:avLst/>
          </a:prstGeom>
        </p:spPr>
      </p:pic>
    </p:spTree>
    <p:extLst>
      <p:ext uri="{BB962C8B-B14F-4D97-AF65-F5344CB8AC3E}">
        <p14:creationId xmlns:p14="http://schemas.microsoft.com/office/powerpoint/2010/main" val="4052489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6">
            <a:extLst>
              <a:ext uri="{FF2B5EF4-FFF2-40B4-BE49-F238E27FC236}">
                <a16:creationId xmlns:a16="http://schemas.microsoft.com/office/drawing/2014/main" id="{7BBC6EA3-06B8-4F99-B416-12F69B88C4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14875"/>
            <a:ext cx="12192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图片 2">
            <a:extLst>
              <a:ext uri="{FF2B5EF4-FFF2-40B4-BE49-F238E27FC236}">
                <a16:creationId xmlns:a16="http://schemas.microsoft.com/office/drawing/2014/main" id="{4299085A-7706-4702-9C62-6F65E3F51F4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156450" y="1636649"/>
            <a:ext cx="9080500" cy="680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a:extLst>
              <a:ext uri="{FF2B5EF4-FFF2-40B4-BE49-F238E27FC236}">
                <a16:creationId xmlns:a16="http://schemas.microsoft.com/office/drawing/2014/main" id="{43D235BB-ABED-41CB-AB07-3FA2D18970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52892" b="58246"/>
          <a:stretch>
            <a:fillRect/>
          </a:stretch>
        </p:blipFill>
        <p:spPr bwMode="auto">
          <a:xfrm>
            <a:off x="1430338" y="874713"/>
            <a:ext cx="6846887"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a:extLst>
              <a:ext uri="{FF2B5EF4-FFF2-40B4-BE49-F238E27FC236}">
                <a16:creationId xmlns:a16="http://schemas.microsoft.com/office/drawing/2014/main" id="{63CCB1B3-6749-4FD7-B987-5FA5A65D255F}"/>
              </a:ext>
            </a:extLst>
          </p:cNvPr>
          <p:cNvSpPr txBox="1">
            <a:spLocks noChangeArrowheads="1"/>
          </p:cNvSpPr>
          <p:nvPr/>
        </p:nvSpPr>
        <p:spPr bwMode="auto">
          <a:xfrm>
            <a:off x="2109788" y="2276475"/>
            <a:ext cx="4140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7200" dirty="0">
                <a:latin typeface="字魂7号-温暖童稚体" panose="00000500000000000000" pitchFamily="2" charset="-122"/>
                <a:ea typeface="字魂7号-温暖童稚体" panose="00000500000000000000" pitchFamily="2" charset="-122"/>
              </a:rPr>
              <a:t>PART 1</a:t>
            </a:r>
            <a:endParaRPr lang="zh-CN" altLang="en-US" sz="7200" dirty="0">
              <a:latin typeface="字魂7号-温暖童稚体" panose="00000500000000000000" pitchFamily="2" charset="-122"/>
              <a:ea typeface="字魂7号-温暖童稚体" panose="00000500000000000000"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图片 2">
            <a:extLst>
              <a:ext uri="{FF2B5EF4-FFF2-40B4-BE49-F238E27FC236}">
                <a16:creationId xmlns:a16="http://schemas.microsoft.com/office/drawing/2014/main" id="{214AD91C-54DE-4B20-86A1-1EB2F12F2EB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31084" b="-2"/>
          <a:stretch>
            <a:fillRect/>
          </a:stretch>
        </p:blipFill>
        <p:spPr bwMode="auto">
          <a:xfrm>
            <a:off x="1385888" y="3508375"/>
            <a:ext cx="9420225"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90BA97A4-92CD-4402-B193-FA7BB4BE6B8F}"/>
              </a:ext>
            </a:extLst>
          </p:cNvPr>
          <p:cNvSpPr/>
          <p:nvPr/>
        </p:nvSpPr>
        <p:spPr>
          <a:xfrm>
            <a:off x="928688" y="1249363"/>
            <a:ext cx="10334625" cy="404018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文本框 6">
            <a:extLst>
              <a:ext uri="{FF2B5EF4-FFF2-40B4-BE49-F238E27FC236}">
                <a16:creationId xmlns:a16="http://schemas.microsoft.com/office/drawing/2014/main" id="{82C4481A-88E4-49C5-8BEA-1C2E8685DF53}"/>
              </a:ext>
            </a:extLst>
          </p:cNvPr>
          <p:cNvSpPr txBox="1">
            <a:spLocks noChangeArrowheads="1"/>
          </p:cNvSpPr>
          <p:nvPr/>
        </p:nvSpPr>
        <p:spPr bwMode="auto">
          <a:xfrm>
            <a:off x="1839952" y="1568450"/>
            <a:ext cx="553998" cy="232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2400" dirty="0">
                <a:latin typeface="字魂58号-创中黑" panose="00000500000000000000" pitchFamily="2" charset="-122"/>
                <a:ea typeface="字魂58号-创中黑" panose="00000500000000000000" pitchFamily="2" charset="-122"/>
              </a:rPr>
              <a:t>Enter the title</a:t>
            </a:r>
          </a:p>
        </p:txBody>
      </p:sp>
      <p:sp>
        <p:nvSpPr>
          <p:cNvPr id="8" name="文本框 7">
            <a:extLst>
              <a:ext uri="{FF2B5EF4-FFF2-40B4-BE49-F238E27FC236}">
                <a16:creationId xmlns:a16="http://schemas.microsoft.com/office/drawing/2014/main" id="{C1007CA2-AE06-4612-90D9-A409F8C06335}"/>
              </a:ext>
            </a:extLst>
          </p:cNvPr>
          <p:cNvSpPr txBox="1">
            <a:spLocks noChangeArrowheads="1"/>
          </p:cNvSpPr>
          <p:nvPr/>
        </p:nvSpPr>
        <p:spPr bwMode="auto">
          <a:xfrm>
            <a:off x="3707593" y="1568450"/>
            <a:ext cx="5721182" cy="220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lnSpc>
                <a:spcPct val="200000"/>
              </a:lnSpc>
            </a:pPr>
            <a:r>
              <a:rPr lang="zh-CN" altLang="en-US" sz="1400" dirty="0">
                <a:latin typeface="字魂58号-创中黑" panose="00000500000000000000" pitchFamily="2" charset="-122"/>
                <a:ea typeface="字魂58号-创中黑" panose="00000500000000000000" pitchFamily="2" charset="-122"/>
              </a:rPr>
              <a:t>Enter what you need To enter What you need to enter What you need to enter What you need to enter What you need to enter What you need to enter What you need to enter What you need to enter what you need to enter what you need to enter what you need to enter what you need to enter</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par>
                          <p:cTn id="8" fill="hold" nodeType="afterGroup">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2000"/>
                            </p:stCondLst>
                            <p:childTnLst>
                              <p:par>
                                <p:cTn id="15" presetID="6"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699CC762-6F4F-4932-9D0F-6569253A0A57}"/>
              </a:ext>
            </a:extLst>
          </p:cNvPr>
          <p:cNvGrpSpPr>
            <a:grpSpLocks/>
          </p:cNvGrpSpPr>
          <p:nvPr/>
        </p:nvGrpSpPr>
        <p:grpSpPr bwMode="auto">
          <a:xfrm>
            <a:off x="6583363" y="1576387"/>
            <a:ext cx="4795837" cy="839112"/>
            <a:chOff x="6583936" y="1490032"/>
            <a:chExt cx="4795723" cy="839111"/>
          </a:xfrm>
        </p:grpSpPr>
        <p:sp>
          <p:nvSpPr>
            <p:cNvPr id="8203" name="文本框 5">
              <a:extLst>
                <a:ext uri="{FF2B5EF4-FFF2-40B4-BE49-F238E27FC236}">
                  <a16:creationId xmlns:a16="http://schemas.microsoft.com/office/drawing/2014/main" id="{3791CE34-55A3-45C7-8D1B-5F4FD2113B59}"/>
                </a:ext>
              </a:extLst>
            </p:cNvPr>
            <p:cNvSpPr txBox="1">
              <a:spLocks noChangeArrowheads="1"/>
            </p:cNvSpPr>
            <p:nvPr/>
          </p:nvSpPr>
          <p:spPr bwMode="auto">
            <a:xfrm>
              <a:off x="6583936" y="2021366"/>
              <a:ext cx="47957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sz="1400" dirty="0">
                  <a:latin typeface="字魂58号-创中黑" panose="00000500000000000000" pitchFamily="2" charset="-122"/>
                  <a:ea typeface="字魂58号-创中黑" panose="00000500000000000000" pitchFamily="2" charset="-122"/>
                </a:rPr>
                <a:t>Enter what you need, enter what you need, enter what you need</a:t>
              </a:r>
            </a:p>
          </p:txBody>
        </p:sp>
        <p:sp>
          <p:nvSpPr>
            <p:cNvPr id="8204" name="文本框 6">
              <a:extLst>
                <a:ext uri="{FF2B5EF4-FFF2-40B4-BE49-F238E27FC236}">
                  <a16:creationId xmlns:a16="http://schemas.microsoft.com/office/drawing/2014/main" id="{B4800E2D-0DE7-4D53-BA7B-8B5E19E76E0D}"/>
                </a:ext>
              </a:extLst>
            </p:cNvPr>
            <p:cNvSpPr txBox="1">
              <a:spLocks noChangeArrowheads="1"/>
            </p:cNvSpPr>
            <p:nvPr/>
          </p:nvSpPr>
          <p:spPr bwMode="auto">
            <a:xfrm>
              <a:off x="6583936" y="1490032"/>
              <a:ext cx="30388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2400" dirty="0">
                  <a:latin typeface="字魂58号-创中黑" panose="00000500000000000000" pitchFamily="2" charset="-122"/>
                  <a:ea typeface="字魂58号-创中黑" panose="00000500000000000000" pitchFamily="2" charset="-122"/>
                </a:rPr>
                <a:t>Enter the title</a:t>
              </a:r>
            </a:p>
          </p:txBody>
        </p:sp>
      </p:grpSp>
      <p:grpSp>
        <p:nvGrpSpPr>
          <p:cNvPr id="9" name="组合 8">
            <a:extLst>
              <a:ext uri="{FF2B5EF4-FFF2-40B4-BE49-F238E27FC236}">
                <a16:creationId xmlns:a16="http://schemas.microsoft.com/office/drawing/2014/main" id="{EFA75FBE-65D4-4976-AF13-BFF9D6D02AAE}"/>
              </a:ext>
            </a:extLst>
          </p:cNvPr>
          <p:cNvGrpSpPr>
            <a:grpSpLocks/>
          </p:cNvGrpSpPr>
          <p:nvPr/>
        </p:nvGrpSpPr>
        <p:grpSpPr bwMode="auto">
          <a:xfrm>
            <a:off x="6583363" y="3495674"/>
            <a:ext cx="4795837" cy="839112"/>
            <a:chOff x="6583936" y="1490032"/>
            <a:chExt cx="4795723" cy="839111"/>
          </a:xfrm>
        </p:grpSpPr>
        <p:sp>
          <p:nvSpPr>
            <p:cNvPr id="8201" name="文本框 9">
              <a:extLst>
                <a:ext uri="{FF2B5EF4-FFF2-40B4-BE49-F238E27FC236}">
                  <a16:creationId xmlns:a16="http://schemas.microsoft.com/office/drawing/2014/main" id="{6B5CE323-6605-4D9E-8999-860112826CFD}"/>
                </a:ext>
              </a:extLst>
            </p:cNvPr>
            <p:cNvSpPr txBox="1">
              <a:spLocks noChangeArrowheads="1"/>
            </p:cNvSpPr>
            <p:nvPr/>
          </p:nvSpPr>
          <p:spPr bwMode="auto">
            <a:xfrm>
              <a:off x="6583936" y="2021366"/>
              <a:ext cx="47957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sz="1400" dirty="0">
                  <a:latin typeface="字魂58号-创中黑" panose="00000500000000000000" pitchFamily="2" charset="-122"/>
                  <a:ea typeface="字魂58号-创中黑" panose="00000500000000000000" pitchFamily="2" charset="-122"/>
                </a:rPr>
                <a:t>Enter what you need, enter what you need, enter what you need</a:t>
              </a:r>
            </a:p>
          </p:txBody>
        </p:sp>
        <p:sp>
          <p:nvSpPr>
            <p:cNvPr id="8202" name="文本框 10">
              <a:extLst>
                <a:ext uri="{FF2B5EF4-FFF2-40B4-BE49-F238E27FC236}">
                  <a16:creationId xmlns:a16="http://schemas.microsoft.com/office/drawing/2014/main" id="{D0794915-F3A4-4C52-BD9D-80031A9F96FB}"/>
                </a:ext>
              </a:extLst>
            </p:cNvPr>
            <p:cNvSpPr txBox="1">
              <a:spLocks noChangeArrowheads="1"/>
            </p:cNvSpPr>
            <p:nvPr/>
          </p:nvSpPr>
          <p:spPr bwMode="auto">
            <a:xfrm>
              <a:off x="6583936" y="1490032"/>
              <a:ext cx="30388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2400" dirty="0">
                  <a:latin typeface="字魂58号-创中黑" panose="00000500000000000000" pitchFamily="2" charset="-122"/>
                  <a:ea typeface="字魂58号-创中黑" panose="00000500000000000000" pitchFamily="2" charset="-122"/>
                </a:rPr>
                <a:t>Enter the title</a:t>
              </a:r>
            </a:p>
          </p:txBody>
        </p:sp>
      </p:grpSp>
      <p:sp>
        <p:nvSpPr>
          <p:cNvPr id="12" name="文本框 11">
            <a:extLst>
              <a:ext uri="{FF2B5EF4-FFF2-40B4-BE49-F238E27FC236}">
                <a16:creationId xmlns:a16="http://schemas.microsoft.com/office/drawing/2014/main" id="{A607A3E7-3EA5-415F-A849-AC4AE0711C15}"/>
              </a:ext>
            </a:extLst>
          </p:cNvPr>
          <p:cNvSpPr txBox="1">
            <a:spLocks noChangeArrowheads="1"/>
          </p:cNvSpPr>
          <p:nvPr/>
        </p:nvSpPr>
        <p:spPr bwMode="auto">
          <a:xfrm>
            <a:off x="1922463" y="5281613"/>
            <a:ext cx="93233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200">
                <a:latin typeface="字魂58号-创中黑" panose="00000500000000000000" pitchFamily="2" charset="-122"/>
                <a:ea typeface="字魂58号-创中黑" panose="00000500000000000000" pitchFamily="2" charset="-122"/>
              </a:rPr>
              <a:t>Enter what you need to enter what you need to enter what you need to enter what you need to enter what you need to enter what you need to enter what you need to enter what you need to enter what you need to enter what you need to enter what you need to enter what you need to enter what you need to enter what you need to enter what you need to enter content</a:t>
            </a:r>
          </a:p>
        </p:txBody>
      </p:sp>
      <p:pic>
        <p:nvPicPr>
          <p:cNvPr id="8197" name="图片 12">
            <a:extLst>
              <a:ext uri="{FF2B5EF4-FFF2-40B4-BE49-F238E27FC236}">
                <a16:creationId xmlns:a16="http://schemas.microsoft.com/office/drawing/2014/main" id="{3C0BCCAC-48C4-4E4A-AA13-FE15F920BD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3" y="552450"/>
            <a:ext cx="2593975"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组合 13">
            <a:extLst>
              <a:ext uri="{FF2B5EF4-FFF2-40B4-BE49-F238E27FC236}">
                <a16:creationId xmlns:a16="http://schemas.microsoft.com/office/drawing/2014/main" id="{C1E01B4C-4AC8-4739-A206-25AB145A16B1}"/>
              </a:ext>
            </a:extLst>
          </p:cNvPr>
          <p:cNvGrpSpPr>
            <a:grpSpLocks/>
          </p:cNvGrpSpPr>
          <p:nvPr/>
        </p:nvGrpSpPr>
        <p:grpSpPr bwMode="auto">
          <a:xfrm>
            <a:off x="1524000" y="1228725"/>
            <a:ext cx="4502150" cy="3646488"/>
            <a:chOff x="1123073" y="1073788"/>
            <a:chExt cx="4484991" cy="3631916"/>
          </a:xfrm>
        </p:grpSpPr>
        <p:pic>
          <p:nvPicPr>
            <p:cNvPr id="8199" name="图片 14">
              <a:extLst>
                <a:ext uri="{FF2B5EF4-FFF2-40B4-BE49-F238E27FC236}">
                  <a16:creationId xmlns:a16="http://schemas.microsoft.com/office/drawing/2014/main" id="{211DCDAA-072F-4C02-83B9-B94DC5FEB0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1743"/>
            <a:stretch>
              <a:fillRect/>
            </a:stretch>
          </p:blipFill>
          <p:spPr bwMode="auto">
            <a:xfrm>
              <a:off x="1123073" y="1073788"/>
              <a:ext cx="4484991" cy="325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图片 15">
              <a:extLst>
                <a:ext uri="{FF2B5EF4-FFF2-40B4-BE49-F238E27FC236}">
                  <a16:creationId xmlns:a16="http://schemas.microsoft.com/office/drawing/2014/main" id="{BD27F442-4D5B-444C-B1A2-8033482728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064711" flipH="1">
              <a:off x="4544402" y="3294778"/>
              <a:ext cx="960066" cy="141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childTnLst>
                          </p:cTn>
                        </p:par>
                        <p:par>
                          <p:cTn id="8" fill="hold" nodeType="afterGroup">
                            <p:stCondLst>
                              <p:cond delay="1000"/>
                            </p:stCondLst>
                            <p:childTnLst>
                              <p:par>
                                <p:cTn id="9" presetID="6"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1000"/>
                                        <p:tgtEl>
                                          <p:spTgt spid="9"/>
                                        </p:tgtEl>
                                      </p:cBhvr>
                                    </p:animEffect>
                                  </p:childTnLst>
                                </p:cTn>
                              </p:par>
                            </p:childTnLst>
                          </p:cTn>
                        </p:par>
                        <p:par>
                          <p:cTn id="12" fill="hold" nodeType="afterGroup">
                            <p:stCondLst>
                              <p:cond delay="2000"/>
                            </p:stCondLst>
                            <p:childTnLst>
                              <p:par>
                                <p:cTn id="13" presetID="14" presetClass="entr" presetSubtype="1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par>
                          <p:cTn id="16" fill="hold" nodeType="afterGroup">
                            <p:stCondLst>
                              <p:cond delay="2500"/>
                            </p:stCondLst>
                            <p:childTnLst>
                              <p:par>
                                <p:cTn id="17" presetID="42"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图片 2">
            <a:extLst>
              <a:ext uri="{FF2B5EF4-FFF2-40B4-BE49-F238E27FC236}">
                <a16:creationId xmlns:a16="http://schemas.microsoft.com/office/drawing/2014/main" id="{E9A3EFA5-9CA3-4F78-89C6-595E4E5911F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9187" t="27287" r="9245" b="-2"/>
          <a:stretch>
            <a:fillRect/>
          </a:stretch>
        </p:blipFill>
        <p:spPr bwMode="auto">
          <a:xfrm>
            <a:off x="0" y="3660775"/>
            <a:ext cx="5381625"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a:extLst>
              <a:ext uri="{FF2B5EF4-FFF2-40B4-BE49-F238E27FC236}">
                <a16:creationId xmlns:a16="http://schemas.microsoft.com/office/drawing/2014/main" id="{BE8BDE4B-C59C-48FB-A2A8-87E6186640B2}"/>
              </a:ext>
            </a:extLst>
          </p:cNvPr>
          <p:cNvGrpSpPr>
            <a:grpSpLocks/>
          </p:cNvGrpSpPr>
          <p:nvPr/>
        </p:nvGrpSpPr>
        <p:grpSpPr bwMode="auto">
          <a:xfrm>
            <a:off x="1384300" y="928687"/>
            <a:ext cx="5292725" cy="839112"/>
            <a:chOff x="6583936" y="1490032"/>
            <a:chExt cx="5292630" cy="839111"/>
          </a:xfrm>
        </p:grpSpPr>
        <p:sp>
          <p:nvSpPr>
            <p:cNvPr id="9227" name="文本框 4">
              <a:extLst>
                <a:ext uri="{FF2B5EF4-FFF2-40B4-BE49-F238E27FC236}">
                  <a16:creationId xmlns:a16="http://schemas.microsoft.com/office/drawing/2014/main" id="{C169432A-B674-45A3-8716-AF41ACAF81C2}"/>
                </a:ext>
              </a:extLst>
            </p:cNvPr>
            <p:cNvSpPr txBox="1">
              <a:spLocks noChangeArrowheads="1"/>
            </p:cNvSpPr>
            <p:nvPr/>
          </p:nvSpPr>
          <p:spPr bwMode="auto">
            <a:xfrm>
              <a:off x="6583936" y="2021366"/>
              <a:ext cx="52926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dirty="0">
                  <a:latin typeface="字魂58号-创中黑" panose="00000500000000000000" pitchFamily="2" charset="-122"/>
                  <a:ea typeface="字魂58号-创中黑" panose="00000500000000000000" pitchFamily="2" charset="-122"/>
                </a:rPr>
                <a:t>Enter what you need, enter what you need, enter what you need</a:t>
              </a:r>
            </a:p>
          </p:txBody>
        </p:sp>
        <p:sp>
          <p:nvSpPr>
            <p:cNvPr id="9228" name="文本框 5">
              <a:extLst>
                <a:ext uri="{FF2B5EF4-FFF2-40B4-BE49-F238E27FC236}">
                  <a16:creationId xmlns:a16="http://schemas.microsoft.com/office/drawing/2014/main" id="{7A35FBFD-79E2-43B7-9766-2932E0519FA7}"/>
                </a:ext>
              </a:extLst>
            </p:cNvPr>
            <p:cNvSpPr txBox="1">
              <a:spLocks noChangeArrowheads="1"/>
            </p:cNvSpPr>
            <p:nvPr/>
          </p:nvSpPr>
          <p:spPr bwMode="auto">
            <a:xfrm>
              <a:off x="6583936" y="1490032"/>
              <a:ext cx="28781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2400" dirty="0">
                  <a:latin typeface="字魂58号-创中黑" panose="00000500000000000000" pitchFamily="2" charset="-122"/>
                  <a:ea typeface="字魂58号-创中黑" panose="00000500000000000000" pitchFamily="2" charset="-122"/>
                </a:rPr>
                <a:t>Enter the title</a:t>
              </a:r>
            </a:p>
          </p:txBody>
        </p:sp>
      </p:grpSp>
      <p:grpSp>
        <p:nvGrpSpPr>
          <p:cNvPr id="7" name="组合 6">
            <a:extLst>
              <a:ext uri="{FF2B5EF4-FFF2-40B4-BE49-F238E27FC236}">
                <a16:creationId xmlns:a16="http://schemas.microsoft.com/office/drawing/2014/main" id="{AC377244-E074-48B4-B1D8-B1E636068BC1}"/>
              </a:ext>
            </a:extLst>
          </p:cNvPr>
          <p:cNvGrpSpPr>
            <a:grpSpLocks/>
          </p:cNvGrpSpPr>
          <p:nvPr/>
        </p:nvGrpSpPr>
        <p:grpSpPr bwMode="auto">
          <a:xfrm>
            <a:off x="4164013" y="2678112"/>
            <a:ext cx="5292725" cy="839112"/>
            <a:chOff x="6583936" y="1490032"/>
            <a:chExt cx="5292630" cy="839111"/>
          </a:xfrm>
        </p:grpSpPr>
        <p:sp>
          <p:nvSpPr>
            <p:cNvPr id="9225" name="文本框 7">
              <a:extLst>
                <a:ext uri="{FF2B5EF4-FFF2-40B4-BE49-F238E27FC236}">
                  <a16:creationId xmlns:a16="http://schemas.microsoft.com/office/drawing/2014/main" id="{F5ABEF73-50FC-4812-82C3-A89A33EA2E48}"/>
                </a:ext>
              </a:extLst>
            </p:cNvPr>
            <p:cNvSpPr txBox="1">
              <a:spLocks noChangeArrowheads="1"/>
            </p:cNvSpPr>
            <p:nvPr/>
          </p:nvSpPr>
          <p:spPr bwMode="auto">
            <a:xfrm>
              <a:off x="6583936" y="2021366"/>
              <a:ext cx="52926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dirty="0">
                  <a:latin typeface="字魂58号-创中黑" panose="00000500000000000000" pitchFamily="2" charset="-122"/>
                  <a:ea typeface="字魂58号-创中黑" panose="00000500000000000000" pitchFamily="2" charset="-122"/>
                </a:rPr>
                <a:t>Enter what you need, enter what you need, enter what you need</a:t>
              </a:r>
            </a:p>
          </p:txBody>
        </p:sp>
        <p:sp>
          <p:nvSpPr>
            <p:cNvPr id="9226" name="文本框 8">
              <a:extLst>
                <a:ext uri="{FF2B5EF4-FFF2-40B4-BE49-F238E27FC236}">
                  <a16:creationId xmlns:a16="http://schemas.microsoft.com/office/drawing/2014/main" id="{69DDEA52-43C4-4567-82D3-4D81936D6367}"/>
                </a:ext>
              </a:extLst>
            </p:cNvPr>
            <p:cNvSpPr txBox="1">
              <a:spLocks noChangeArrowheads="1"/>
            </p:cNvSpPr>
            <p:nvPr/>
          </p:nvSpPr>
          <p:spPr bwMode="auto">
            <a:xfrm>
              <a:off x="6583936" y="1490032"/>
              <a:ext cx="29823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2400" dirty="0">
                  <a:latin typeface="字魂58号-创中黑" panose="00000500000000000000" pitchFamily="2" charset="-122"/>
                  <a:ea typeface="字魂58号-创中黑" panose="00000500000000000000" pitchFamily="2" charset="-122"/>
                </a:rPr>
                <a:t>Enter the title</a:t>
              </a:r>
            </a:p>
          </p:txBody>
        </p:sp>
      </p:grpSp>
      <p:grpSp>
        <p:nvGrpSpPr>
          <p:cNvPr id="10" name="组合 9">
            <a:extLst>
              <a:ext uri="{FF2B5EF4-FFF2-40B4-BE49-F238E27FC236}">
                <a16:creationId xmlns:a16="http://schemas.microsoft.com/office/drawing/2014/main" id="{F82FD053-BDCD-43F8-AA9F-FA0E0B54B3F1}"/>
              </a:ext>
            </a:extLst>
          </p:cNvPr>
          <p:cNvGrpSpPr>
            <a:grpSpLocks/>
          </p:cNvGrpSpPr>
          <p:nvPr/>
        </p:nvGrpSpPr>
        <p:grpSpPr bwMode="auto">
          <a:xfrm>
            <a:off x="6681788" y="4721224"/>
            <a:ext cx="5292725" cy="839112"/>
            <a:chOff x="6583936" y="1490032"/>
            <a:chExt cx="5292630" cy="839111"/>
          </a:xfrm>
        </p:grpSpPr>
        <p:sp>
          <p:nvSpPr>
            <p:cNvPr id="9223" name="文本框 10">
              <a:extLst>
                <a:ext uri="{FF2B5EF4-FFF2-40B4-BE49-F238E27FC236}">
                  <a16:creationId xmlns:a16="http://schemas.microsoft.com/office/drawing/2014/main" id="{FF4D3FC8-4927-4091-A763-1A38397E7082}"/>
                </a:ext>
              </a:extLst>
            </p:cNvPr>
            <p:cNvSpPr txBox="1">
              <a:spLocks noChangeArrowheads="1"/>
            </p:cNvSpPr>
            <p:nvPr/>
          </p:nvSpPr>
          <p:spPr bwMode="auto">
            <a:xfrm>
              <a:off x="6583936" y="2021366"/>
              <a:ext cx="52926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dirty="0">
                  <a:latin typeface="字魂58号-创中黑" panose="00000500000000000000" pitchFamily="2" charset="-122"/>
                  <a:ea typeface="字魂58号-创中黑" panose="00000500000000000000" pitchFamily="2" charset="-122"/>
                </a:rPr>
                <a:t>Enter what you need, enter what you need, enter what you need</a:t>
              </a:r>
            </a:p>
          </p:txBody>
        </p:sp>
        <p:sp>
          <p:nvSpPr>
            <p:cNvPr id="9224" name="文本框 11">
              <a:extLst>
                <a:ext uri="{FF2B5EF4-FFF2-40B4-BE49-F238E27FC236}">
                  <a16:creationId xmlns:a16="http://schemas.microsoft.com/office/drawing/2014/main" id="{E95E43E8-D56D-49AF-9F66-84705F3D5F7C}"/>
                </a:ext>
              </a:extLst>
            </p:cNvPr>
            <p:cNvSpPr txBox="1">
              <a:spLocks noChangeArrowheads="1"/>
            </p:cNvSpPr>
            <p:nvPr/>
          </p:nvSpPr>
          <p:spPr bwMode="auto">
            <a:xfrm>
              <a:off x="6583936" y="1490032"/>
              <a:ext cx="31514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2400" dirty="0">
                  <a:latin typeface="字魂58号-创中黑" panose="00000500000000000000" pitchFamily="2" charset="-122"/>
                  <a:ea typeface="字魂58号-创中黑" panose="00000500000000000000" pitchFamily="2" charset="-122"/>
                </a:rPr>
                <a:t>Enter the title</a:t>
              </a:r>
            </a:p>
          </p:txBody>
        </p:sp>
      </p:grpSp>
      <p:pic>
        <p:nvPicPr>
          <p:cNvPr id="9222" name="图片 13">
            <a:extLst>
              <a:ext uri="{FF2B5EF4-FFF2-40B4-BE49-F238E27FC236}">
                <a16:creationId xmlns:a16="http://schemas.microsoft.com/office/drawing/2014/main" id="{031DC65E-D799-47F8-B047-1D4447416D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2059" b="21288"/>
          <a:stretch>
            <a:fillRect/>
          </a:stretch>
        </p:blipFill>
        <p:spPr bwMode="auto">
          <a:xfrm>
            <a:off x="7283450" y="574675"/>
            <a:ext cx="3524250"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文本框 6">
            <a:extLst>
              <a:ext uri="{FF2B5EF4-FFF2-40B4-BE49-F238E27FC236}">
                <a16:creationId xmlns:a16="http://schemas.microsoft.com/office/drawing/2014/main" id="{70679449-7920-4DCC-AAFD-C32257757392}"/>
              </a:ext>
            </a:extLst>
          </p:cNvPr>
          <p:cNvSpPr txBox="1">
            <a:spLocks noChangeArrowheads="1"/>
          </p:cNvSpPr>
          <p:nvPr/>
        </p:nvSpPr>
        <p:spPr bwMode="auto">
          <a:xfrm>
            <a:off x="4810125" y="425450"/>
            <a:ext cx="3081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3200" dirty="0">
                <a:latin typeface="字魂58号-创中黑" panose="00000500000000000000" pitchFamily="2" charset="-122"/>
                <a:ea typeface="字魂58号-创中黑" panose="00000500000000000000" pitchFamily="2" charset="-122"/>
              </a:rPr>
              <a:t>Enter the title</a:t>
            </a:r>
          </a:p>
        </p:txBody>
      </p:sp>
      <p:grpSp>
        <p:nvGrpSpPr>
          <p:cNvPr id="15" name="组合 14">
            <a:extLst>
              <a:ext uri="{FF2B5EF4-FFF2-40B4-BE49-F238E27FC236}">
                <a16:creationId xmlns:a16="http://schemas.microsoft.com/office/drawing/2014/main" id="{3A466A95-BCFB-4325-BF23-A168397348B1}"/>
              </a:ext>
            </a:extLst>
          </p:cNvPr>
          <p:cNvGrpSpPr>
            <a:grpSpLocks/>
          </p:cNvGrpSpPr>
          <p:nvPr/>
        </p:nvGrpSpPr>
        <p:grpSpPr bwMode="auto">
          <a:xfrm>
            <a:off x="1498600" y="1423988"/>
            <a:ext cx="2493963" cy="4041775"/>
            <a:chOff x="1499190" y="1424763"/>
            <a:chExt cx="2493843" cy="4040372"/>
          </a:xfrm>
        </p:grpSpPr>
        <p:sp>
          <p:nvSpPr>
            <p:cNvPr id="12" name="矩形 11">
              <a:extLst>
                <a:ext uri="{FF2B5EF4-FFF2-40B4-BE49-F238E27FC236}">
                  <a16:creationId xmlns:a16="http://schemas.microsoft.com/office/drawing/2014/main" id="{9F22EC67-8FBE-40B4-883A-CD07B7363C4F}"/>
                </a:ext>
              </a:extLst>
            </p:cNvPr>
            <p:cNvSpPr/>
            <p:nvPr/>
          </p:nvSpPr>
          <p:spPr>
            <a:xfrm>
              <a:off x="1573799" y="1424763"/>
              <a:ext cx="2419234" cy="404037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1277" name="图片 4">
              <a:extLst>
                <a:ext uri="{FF2B5EF4-FFF2-40B4-BE49-F238E27FC236}">
                  <a16:creationId xmlns:a16="http://schemas.microsoft.com/office/drawing/2014/main" id="{3C0A8FEF-3B8B-406A-849E-56AC6BA129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4347" t="14108" r="37787" b="59691"/>
            <a:stretch>
              <a:fillRect/>
            </a:stretch>
          </p:blipFill>
          <p:spPr bwMode="auto">
            <a:xfrm>
              <a:off x="1499190" y="1541720"/>
              <a:ext cx="249384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 name="文本框 7">
              <a:extLst>
                <a:ext uri="{FF2B5EF4-FFF2-40B4-BE49-F238E27FC236}">
                  <a16:creationId xmlns:a16="http://schemas.microsoft.com/office/drawing/2014/main" id="{ECD46F7B-C3D9-4F9D-A534-9F460DA28272}"/>
                </a:ext>
              </a:extLst>
            </p:cNvPr>
            <p:cNvSpPr txBox="1">
              <a:spLocks noChangeArrowheads="1"/>
            </p:cNvSpPr>
            <p:nvPr/>
          </p:nvSpPr>
          <p:spPr bwMode="auto">
            <a:xfrm>
              <a:off x="2107630" y="4118937"/>
              <a:ext cx="1496807" cy="52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dirty="0">
                  <a:latin typeface="字魂58号-创中黑" panose="00000500000000000000" pitchFamily="2" charset="-122"/>
                  <a:ea typeface="字魂58号-创中黑" panose="00000500000000000000" pitchFamily="2" charset="-122"/>
                </a:rPr>
                <a:t>Enter what you need To enter what you want</a:t>
              </a:r>
            </a:p>
          </p:txBody>
        </p:sp>
      </p:grpSp>
      <p:pic>
        <p:nvPicPr>
          <p:cNvPr id="11268" name="图片 10">
            <a:extLst>
              <a:ext uri="{FF2B5EF4-FFF2-40B4-BE49-F238E27FC236}">
                <a16:creationId xmlns:a16="http://schemas.microsoft.com/office/drawing/2014/main" id="{ED91FEB2-93FC-4160-A158-81256DEFDC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 y="4937125"/>
            <a:ext cx="1285557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组合 15">
            <a:extLst>
              <a:ext uri="{FF2B5EF4-FFF2-40B4-BE49-F238E27FC236}">
                <a16:creationId xmlns:a16="http://schemas.microsoft.com/office/drawing/2014/main" id="{9651100C-2FD4-4283-B945-2FBEE80C0D9C}"/>
              </a:ext>
            </a:extLst>
          </p:cNvPr>
          <p:cNvGrpSpPr>
            <a:grpSpLocks/>
          </p:cNvGrpSpPr>
          <p:nvPr/>
        </p:nvGrpSpPr>
        <p:grpSpPr bwMode="auto">
          <a:xfrm>
            <a:off x="4962525" y="1087438"/>
            <a:ext cx="2419350" cy="4362450"/>
            <a:chOff x="4961968" y="1086878"/>
            <a:chExt cx="2419380" cy="4362308"/>
          </a:xfrm>
        </p:grpSpPr>
        <p:pic>
          <p:nvPicPr>
            <p:cNvPr id="11273" name="图片 2">
              <a:extLst>
                <a:ext uri="{FF2B5EF4-FFF2-40B4-BE49-F238E27FC236}">
                  <a16:creationId xmlns:a16="http://schemas.microsoft.com/office/drawing/2014/main" id="{A9B69DC4-6B67-4696-89D3-3308410B34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3823" t="8527" r="70963" b="60001"/>
            <a:stretch>
              <a:fillRect/>
            </a:stretch>
          </p:blipFill>
          <p:spPr bwMode="auto">
            <a:xfrm>
              <a:off x="5232449" y="1086878"/>
              <a:ext cx="2119763" cy="2740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文本框 8">
              <a:extLst>
                <a:ext uri="{FF2B5EF4-FFF2-40B4-BE49-F238E27FC236}">
                  <a16:creationId xmlns:a16="http://schemas.microsoft.com/office/drawing/2014/main" id="{1E7F7E8E-D538-477E-AE49-F560DC913363}"/>
                </a:ext>
              </a:extLst>
            </p:cNvPr>
            <p:cNvSpPr txBox="1">
              <a:spLocks noChangeArrowheads="1"/>
            </p:cNvSpPr>
            <p:nvPr/>
          </p:nvSpPr>
          <p:spPr bwMode="auto">
            <a:xfrm>
              <a:off x="5423254" y="4118936"/>
              <a:ext cx="1496807" cy="52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dirty="0">
                  <a:latin typeface="字魂58号-创中黑" panose="00000500000000000000" pitchFamily="2" charset="-122"/>
                  <a:ea typeface="字魂58号-创中黑" panose="00000500000000000000" pitchFamily="2" charset="-122"/>
                </a:rPr>
                <a:t>Enter what you need To enter what you want</a:t>
              </a:r>
            </a:p>
          </p:txBody>
        </p:sp>
        <p:sp>
          <p:nvSpPr>
            <p:cNvPr id="13" name="矩形 12">
              <a:extLst>
                <a:ext uri="{FF2B5EF4-FFF2-40B4-BE49-F238E27FC236}">
                  <a16:creationId xmlns:a16="http://schemas.microsoft.com/office/drawing/2014/main" id="{3D0CDB49-3E2B-419E-9109-8276C131EB09}"/>
                </a:ext>
              </a:extLst>
            </p:cNvPr>
            <p:cNvSpPr/>
            <p:nvPr/>
          </p:nvSpPr>
          <p:spPr>
            <a:xfrm>
              <a:off x="4961968" y="1409130"/>
              <a:ext cx="2419380" cy="404005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2" name="组合 1">
            <a:extLst>
              <a:ext uri="{FF2B5EF4-FFF2-40B4-BE49-F238E27FC236}">
                <a16:creationId xmlns:a16="http://schemas.microsoft.com/office/drawing/2014/main" id="{0396BD7E-BD49-4BC6-8397-954F899F19A7}"/>
              </a:ext>
            </a:extLst>
          </p:cNvPr>
          <p:cNvGrpSpPr/>
          <p:nvPr/>
        </p:nvGrpSpPr>
        <p:grpSpPr>
          <a:xfrm>
            <a:off x="8410574" y="1423988"/>
            <a:ext cx="2449118" cy="4041775"/>
            <a:chOff x="8410574" y="1423988"/>
            <a:chExt cx="2449118" cy="4041775"/>
          </a:xfrm>
        </p:grpSpPr>
        <p:grpSp>
          <p:nvGrpSpPr>
            <p:cNvPr id="17" name="组合 16">
              <a:extLst>
                <a:ext uri="{FF2B5EF4-FFF2-40B4-BE49-F238E27FC236}">
                  <a16:creationId xmlns:a16="http://schemas.microsoft.com/office/drawing/2014/main" id="{BA68BDC1-5789-44A9-9075-59C6B1B770C5}"/>
                </a:ext>
              </a:extLst>
            </p:cNvPr>
            <p:cNvGrpSpPr>
              <a:grpSpLocks/>
            </p:cNvGrpSpPr>
            <p:nvPr/>
          </p:nvGrpSpPr>
          <p:grpSpPr bwMode="auto">
            <a:xfrm>
              <a:off x="8410574" y="1423988"/>
              <a:ext cx="2420938" cy="4041775"/>
              <a:chOff x="8411176" y="1424763"/>
              <a:chExt cx="2419953" cy="4040372"/>
            </a:xfrm>
          </p:grpSpPr>
          <p:sp>
            <p:nvSpPr>
              <p:cNvPr id="11271" name="文本框 9">
                <a:extLst>
                  <a:ext uri="{FF2B5EF4-FFF2-40B4-BE49-F238E27FC236}">
                    <a16:creationId xmlns:a16="http://schemas.microsoft.com/office/drawing/2014/main" id="{9D91B47E-421B-4927-834D-BF6D23C93B9B}"/>
                  </a:ext>
                </a:extLst>
              </p:cNvPr>
              <p:cNvSpPr txBox="1">
                <a:spLocks noChangeArrowheads="1"/>
              </p:cNvSpPr>
              <p:nvPr/>
            </p:nvSpPr>
            <p:spPr bwMode="auto">
              <a:xfrm>
                <a:off x="8901598" y="4118936"/>
                <a:ext cx="1496807" cy="52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dirty="0">
                    <a:latin typeface="字魂58号-创中黑" panose="00000500000000000000" pitchFamily="2" charset="-122"/>
                    <a:ea typeface="字魂58号-创中黑" panose="00000500000000000000" pitchFamily="2" charset="-122"/>
                  </a:rPr>
                  <a:t>Enter what you need To enter what you want</a:t>
                </a:r>
              </a:p>
            </p:txBody>
          </p:sp>
          <p:sp>
            <p:nvSpPr>
              <p:cNvPr id="14" name="矩形 13">
                <a:extLst>
                  <a:ext uri="{FF2B5EF4-FFF2-40B4-BE49-F238E27FC236}">
                    <a16:creationId xmlns:a16="http://schemas.microsoft.com/office/drawing/2014/main" id="{E1B70F43-1537-4ED1-BBD4-3CDAAA43B880}"/>
                  </a:ext>
                </a:extLst>
              </p:cNvPr>
              <p:cNvSpPr/>
              <p:nvPr/>
            </p:nvSpPr>
            <p:spPr>
              <a:xfrm>
                <a:off x="8411176" y="1424763"/>
                <a:ext cx="2419953" cy="404037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pic>
          <p:nvPicPr>
            <p:cNvPr id="18" name="图片 17">
              <a:extLst>
                <a:ext uri="{FF2B5EF4-FFF2-40B4-BE49-F238E27FC236}">
                  <a16:creationId xmlns:a16="http://schemas.microsoft.com/office/drawing/2014/main" id="{246C036F-3FB3-4BE0-8F09-E9B7D4A25F6F}"/>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4707" b="80283" l="13817" r="30008"/>
                      </a14:imgEffect>
                    </a14:imgLayer>
                  </a14:imgProps>
                </a:ext>
                <a:ext uri="{28A0092B-C50C-407E-A947-70E740481C1C}">
                  <a14:useLocalDpi xmlns:a14="http://schemas.microsoft.com/office/drawing/2010/main" val="0"/>
                </a:ext>
              </a:extLst>
            </a:blip>
            <a:srcRect l="13823" t="54264" r="69166" b="16744"/>
            <a:stretch/>
          </p:blipFill>
          <p:spPr>
            <a:xfrm>
              <a:off x="8440312" y="1541720"/>
              <a:ext cx="2419380" cy="2577217"/>
            </a:xfrm>
            <a:prstGeom prst="rect">
              <a:avLst/>
            </a:prstGeom>
          </p:spPr>
        </p:pic>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6">
            <a:extLst>
              <a:ext uri="{FF2B5EF4-FFF2-40B4-BE49-F238E27FC236}">
                <a16:creationId xmlns:a16="http://schemas.microsoft.com/office/drawing/2014/main" id="{7BBC6EA3-06B8-4F99-B416-12F69B88C4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14875"/>
            <a:ext cx="12192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图片 2">
            <a:extLst>
              <a:ext uri="{FF2B5EF4-FFF2-40B4-BE49-F238E27FC236}">
                <a16:creationId xmlns:a16="http://schemas.microsoft.com/office/drawing/2014/main" id="{4299085A-7706-4702-9C62-6F65E3F51F4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156450" y="1636649"/>
            <a:ext cx="9080500" cy="680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a:extLst>
              <a:ext uri="{FF2B5EF4-FFF2-40B4-BE49-F238E27FC236}">
                <a16:creationId xmlns:a16="http://schemas.microsoft.com/office/drawing/2014/main" id="{43D235BB-ABED-41CB-AB07-3FA2D18970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52892" b="58246"/>
          <a:stretch>
            <a:fillRect/>
          </a:stretch>
        </p:blipFill>
        <p:spPr bwMode="auto">
          <a:xfrm>
            <a:off x="1430338" y="874713"/>
            <a:ext cx="6846887"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a:extLst>
              <a:ext uri="{FF2B5EF4-FFF2-40B4-BE49-F238E27FC236}">
                <a16:creationId xmlns:a16="http://schemas.microsoft.com/office/drawing/2014/main" id="{63CCB1B3-6749-4FD7-B987-5FA5A65D255F}"/>
              </a:ext>
            </a:extLst>
          </p:cNvPr>
          <p:cNvSpPr txBox="1">
            <a:spLocks noChangeArrowheads="1"/>
          </p:cNvSpPr>
          <p:nvPr/>
        </p:nvSpPr>
        <p:spPr bwMode="auto">
          <a:xfrm>
            <a:off x="2109788" y="2276475"/>
            <a:ext cx="4140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7200" dirty="0">
                <a:latin typeface="字魂7号-温暖童稚体" panose="00000500000000000000" pitchFamily="2" charset="-122"/>
                <a:ea typeface="字魂7号-温暖童稚体" panose="00000500000000000000" pitchFamily="2" charset="-122"/>
              </a:rPr>
              <a:t>PART 2</a:t>
            </a:r>
            <a:endParaRPr lang="zh-CN" altLang="en-US" sz="7200" dirty="0">
              <a:latin typeface="字魂7号-温暖童稚体" panose="00000500000000000000" pitchFamily="2" charset="-122"/>
              <a:ea typeface="字魂7号-温暖童稚体" panose="00000500000000000000" pitchFamily="2" charset="-122"/>
            </a:endParaRPr>
          </a:p>
        </p:txBody>
      </p:sp>
    </p:spTree>
    <p:extLst>
      <p:ext uri="{BB962C8B-B14F-4D97-AF65-F5344CB8AC3E}">
        <p14:creationId xmlns:p14="http://schemas.microsoft.com/office/powerpoint/2010/main" val="42550935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DDC3F285-672F-499C-AB3B-F92267B91ED0}"/>
              </a:ext>
            </a:extLst>
          </p:cNvPr>
          <p:cNvGrpSpPr/>
          <p:nvPr/>
        </p:nvGrpSpPr>
        <p:grpSpPr>
          <a:xfrm>
            <a:off x="6023293" y="2105247"/>
            <a:ext cx="6168707" cy="4178595"/>
            <a:chOff x="5974725" y="2222205"/>
            <a:chExt cx="5877033" cy="3981019"/>
          </a:xfrm>
        </p:grpSpPr>
        <p:pic>
          <p:nvPicPr>
            <p:cNvPr id="3" name="图片 2">
              <a:extLst>
                <a:ext uri="{FF2B5EF4-FFF2-40B4-BE49-F238E27FC236}">
                  <a16:creationId xmlns:a16="http://schemas.microsoft.com/office/drawing/2014/main" id="{CB4E05B7-22F4-4460-A708-1C4D467C8B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2058" b="21287"/>
            <a:stretch/>
          </p:blipFill>
          <p:spPr>
            <a:xfrm>
              <a:off x="6858578" y="2908005"/>
              <a:ext cx="4993180" cy="3295219"/>
            </a:xfrm>
            <a:prstGeom prst="rect">
              <a:avLst/>
            </a:prstGeom>
          </p:spPr>
        </p:pic>
        <p:pic>
          <p:nvPicPr>
            <p:cNvPr id="2" name="图片 1">
              <a:extLst>
                <a:ext uri="{FF2B5EF4-FFF2-40B4-BE49-F238E27FC236}">
                  <a16:creationId xmlns:a16="http://schemas.microsoft.com/office/drawing/2014/main" id="{4E67BB98-1575-4CBA-AC11-7C1F8322E1E6}"/>
                </a:ext>
              </a:extLst>
            </p:cNvPr>
            <p:cNvPicPr>
              <a:picLocks noChangeAspect="1"/>
            </p:cNvPicPr>
            <p:nvPr/>
          </p:nvPicPr>
          <p:blipFill rotWithShape="1">
            <a:blip r:embed="rId4">
              <a:extLst>
                <a:ext uri="{BEBA8EAE-BF5A-486C-A8C5-ECC9F3942E4B}">
                  <a14:imgProps xmlns:a14="http://schemas.microsoft.com/office/drawing/2010/main">
                    <a14:imgLayer>
                      <a14:imgEffect>
                        <a14:backgroundRemoval t="10000" b="90000" l="10000" r="90000">
                          <a14:foregroundMark x1="56856" y1="33023" x2="64883" y2="80465"/>
                        </a14:backgroundRemoval>
                      </a14:imgEffect>
                      <a14:imgEffect>
                        <a14:colorTemperature colorTemp="7200"/>
                      </a14:imgEffect>
                    </a14:imgLayer>
                  </a14:imgProps>
                </a:ext>
              </a:extLst>
            </a:blip>
            <a:srcRect l="15234" t="14238" r="13827" b="10650"/>
            <a:stretch/>
          </p:blipFill>
          <p:spPr>
            <a:xfrm>
              <a:off x="5974725" y="2222205"/>
              <a:ext cx="4452270" cy="3389798"/>
            </a:xfrm>
            <a:prstGeom prst="rect">
              <a:avLst/>
            </a:prstGeom>
          </p:spPr>
        </p:pic>
      </p:grpSp>
      <p:grpSp>
        <p:nvGrpSpPr>
          <p:cNvPr id="10" name="组合 9">
            <a:extLst>
              <a:ext uri="{FF2B5EF4-FFF2-40B4-BE49-F238E27FC236}">
                <a16:creationId xmlns:a16="http://schemas.microsoft.com/office/drawing/2014/main" id="{B62A8096-EDDB-4AE4-AE55-F6DEF99F4A52}"/>
              </a:ext>
            </a:extLst>
          </p:cNvPr>
          <p:cNvGrpSpPr/>
          <p:nvPr/>
        </p:nvGrpSpPr>
        <p:grpSpPr>
          <a:xfrm>
            <a:off x="1065640" y="2506557"/>
            <a:ext cx="4795723" cy="2079504"/>
            <a:chOff x="6583936" y="1499530"/>
            <a:chExt cx="4795723" cy="2079504"/>
          </a:xfrm>
        </p:grpSpPr>
        <p:sp>
          <p:nvSpPr>
            <p:cNvPr id="11" name="文本框 10">
              <a:extLst>
                <a:ext uri="{FF2B5EF4-FFF2-40B4-BE49-F238E27FC236}">
                  <a16:creationId xmlns:a16="http://schemas.microsoft.com/office/drawing/2014/main" id="{49B1F3E1-6B1D-4F02-A660-B9BA9CC06F92}"/>
                </a:ext>
              </a:extLst>
            </p:cNvPr>
            <p:cNvSpPr txBox="1"/>
            <p:nvPr/>
          </p:nvSpPr>
          <p:spPr>
            <a:xfrm>
              <a:off x="6583936" y="2624927"/>
              <a:ext cx="4795723" cy="954107"/>
            </a:xfrm>
            <a:prstGeom prst="rect">
              <a:avLst/>
            </a:prstGeom>
            <a:noFill/>
          </p:spPr>
          <p:txBody>
            <a:bodyPr wrap="square" rtlCol="0">
              <a:spAutoFit/>
            </a:bodyPr>
            <a:lstStyle/>
            <a:p>
              <a:r>
                <a:rPr lang="zh-CN" altLang="en-US" sz="1400" dirty="0">
                  <a:latin typeface="字魂58号-创中黑" panose="00000500000000000000" pitchFamily="2" charset="-122"/>
                  <a:ea typeface="字魂58号-创中黑" panose="00000500000000000000" pitchFamily="2" charset="-122"/>
                </a:rPr>
                <a:t>Input required content input content input needs content input needs content input needs content input input needs content input needs content input needs content input needs content input needs input content input needs content input needs content input needs input content input needs content input needs content input needs content input needs</a:t>
              </a:r>
            </a:p>
          </p:txBody>
        </p:sp>
        <p:sp>
          <p:nvSpPr>
            <p:cNvPr id="12" name="文本框 11">
              <a:extLst>
                <a:ext uri="{FF2B5EF4-FFF2-40B4-BE49-F238E27FC236}">
                  <a16:creationId xmlns:a16="http://schemas.microsoft.com/office/drawing/2014/main" id="{BB7130B2-ED41-415A-BFDB-31817679053A}"/>
                </a:ext>
              </a:extLst>
            </p:cNvPr>
            <p:cNvSpPr txBox="1"/>
            <p:nvPr/>
          </p:nvSpPr>
          <p:spPr>
            <a:xfrm>
              <a:off x="7333028" y="1499530"/>
              <a:ext cx="2554780" cy="461665"/>
            </a:xfrm>
            <a:prstGeom prst="rect">
              <a:avLst/>
            </a:prstGeom>
            <a:noFill/>
          </p:spPr>
          <p:txBody>
            <a:bodyPr wrap="square" rtlCol="0">
              <a:spAutoFit/>
            </a:bodyPr>
            <a:lstStyle/>
            <a:p>
              <a:pPr algn="dist"/>
              <a:r>
                <a:rPr lang="zh-CN" altLang="en-US" sz="2400" dirty="0">
                  <a:latin typeface="字魂58号-创中黑" panose="00000500000000000000" pitchFamily="2" charset="-122"/>
                  <a:ea typeface="字魂58号-创中黑" panose="00000500000000000000" pitchFamily="2" charset="-122"/>
                </a:rPr>
                <a:t>Enter the title</a:t>
              </a:r>
            </a:p>
          </p:txBody>
        </p:sp>
      </p:grpSp>
      <p:grpSp>
        <p:nvGrpSpPr>
          <p:cNvPr id="15" name="组合 14">
            <a:extLst>
              <a:ext uri="{FF2B5EF4-FFF2-40B4-BE49-F238E27FC236}">
                <a16:creationId xmlns:a16="http://schemas.microsoft.com/office/drawing/2014/main" id="{AFCC46BA-739C-471A-828F-083BE0E7A4C8}"/>
              </a:ext>
            </a:extLst>
          </p:cNvPr>
          <p:cNvGrpSpPr/>
          <p:nvPr/>
        </p:nvGrpSpPr>
        <p:grpSpPr>
          <a:xfrm>
            <a:off x="414670" y="564004"/>
            <a:ext cx="10707424" cy="1541243"/>
            <a:chOff x="-223283" y="519324"/>
            <a:chExt cx="10707424" cy="1541243"/>
          </a:xfrm>
        </p:grpSpPr>
        <p:pic>
          <p:nvPicPr>
            <p:cNvPr id="6" name="图片 5">
              <a:extLst>
                <a:ext uri="{FF2B5EF4-FFF2-40B4-BE49-F238E27FC236}">
                  <a16:creationId xmlns:a16="http://schemas.microsoft.com/office/drawing/2014/main" id="{E3EC0978-287F-43B6-97D9-D9B9E922A5CA}"/>
                </a:ext>
              </a:extLst>
            </p:cNvPr>
            <p:cNvPicPr>
              <a:picLocks noChangeAspect="1"/>
            </p:cNvPicPr>
            <p:nvPr/>
          </p:nvPicPr>
          <p:blipFill rotWithShape="1">
            <a:blip r:embed="rId5">
              <a:extLst>
                <a:ext uri="{BEBA8EAE-BF5A-486C-A8C5-ECC9F3942E4B}">
                  <a14:imgProps xmlns:a14="http://schemas.microsoft.com/office/drawing/2010/main">
                    <a14:imgLayer>
                      <a14:imgEffect>
                        <a14:backgroundRemoval t="53783" b="66062" l="10000" r="90000"/>
                      </a14:imgEffect>
                    </a14:imgLayer>
                  </a14:imgProps>
                </a:ext>
                <a:ext uri="{28A0092B-C50C-407E-A947-70E740481C1C}">
                  <a14:useLocalDpi xmlns:a14="http://schemas.microsoft.com/office/drawing/2010/main" val="0"/>
                </a:ext>
              </a:extLst>
            </a:blip>
            <a:srcRect l="15610" t="52248" r="36735" b="36434"/>
            <a:stretch/>
          </p:blipFill>
          <p:spPr>
            <a:xfrm>
              <a:off x="-223283" y="574158"/>
              <a:ext cx="5603357" cy="1486409"/>
            </a:xfrm>
            <a:prstGeom prst="rect">
              <a:avLst/>
            </a:prstGeom>
          </p:spPr>
        </p:pic>
        <p:pic>
          <p:nvPicPr>
            <p:cNvPr id="13" name="图片 12">
              <a:extLst>
                <a:ext uri="{FF2B5EF4-FFF2-40B4-BE49-F238E27FC236}">
                  <a16:creationId xmlns:a16="http://schemas.microsoft.com/office/drawing/2014/main" id="{76A18DB4-E1B4-4F02-B9E4-3C75907668ED}"/>
                </a:ext>
              </a:extLst>
            </p:cNvPr>
            <p:cNvPicPr>
              <a:picLocks noChangeAspect="1"/>
            </p:cNvPicPr>
            <p:nvPr/>
          </p:nvPicPr>
          <p:blipFill rotWithShape="1">
            <a:blip r:embed="rId5">
              <a:extLst>
                <a:ext uri="{BEBA8EAE-BF5A-486C-A8C5-ECC9F3942E4B}">
                  <a14:imgProps xmlns:a14="http://schemas.microsoft.com/office/drawing/2010/main">
                    <a14:imgLayer>
                      <a14:imgEffect>
                        <a14:backgroundRemoval t="53783" b="66062" l="10000" r="90000"/>
                      </a14:imgEffect>
                    </a14:imgLayer>
                  </a14:imgProps>
                </a:ext>
                <a:ext uri="{28A0092B-C50C-407E-A947-70E740481C1C}">
                  <a14:useLocalDpi xmlns:a14="http://schemas.microsoft.com/office/drawing/2010/main" val="0"/>
                </a:ext>
              </a:extLst>
            </a:blip>
            <a:srcRect l="42245" t="52248" r="38754" b="36434"/>
            <a:stretch/>
          </p:blipFill>
          <p:spPr>
            <a:xfrm>
              <a:off x="5380074" y="519324"/>
              <a:ext cx="2234223" cy="1486409"/>
            </a:xfrm>
            <a:prstGeom prst="rect">
              <a:avLst/>
            </a:prstGeom>
          </p:spPr>
        </p:pic>
        <p:pic>
          <p:nvPicPr>
            <p:cNvPr id="14" name="图片 13">
              <a:extLst>
                <a:ext uri="{FF2B5EF4-FFF2-40B4-BE49-F238E27FC236}">
                  <a16:creationId xmlns:a16="http://schemas.microsoft.com/office/drawing/2014/main" id="{91F277DC-0D62-4996-AF01-75EBEF407C8F}"/>
                </a:ext>
              </a:extLst>
            </p:cNvPr>
            <p:cNvPicPr>
              <a:picLocks noChangeAspect="1"/>
            </p:cNvPicPr>
            <p:nvPr/>
          </p:nvPicPr>
          <p:blipFill rotWithShape="1">
            <a:blip r:embed="rId5">
              <a:extLst>
                <a:ext uri="{BEBA8EAE-BF5A-486C-A8C5-ECC9F3942E4B}">
                  <a14:imgProps xmlns:a14="http://schemas.microsoft.com/office/drawing/2010/main">
                    <a14:imgLayer>
                      <a14:imgEffect>
                        <a14:backgroundRemoval t="53783" b="66062" l="10000" r="90000"/>
                      </a14:imgEffect>
                    </a14:imgLayer>
                  </a14:imgProps>
                </a:ext>
                <a:ext uri="{28A0092B-C50C-407E-A947-70E740481C1C}">
                  <a14:useLocalDpi xmlns:a14="http://schemas.microsoft.com/office/drawing/2010/main" val="0"/>
                </a:ext>
              </a:extLst>
            </a:blip>
            <a:srcRect l="58624" t="52248" r="16969" b="36434"/>
            <a:stretch/>
          </p:blipFill>
          <p:spPr>
            <a:xfrm>
              <a:off x="7614297" y="546741"/>
              <a:ext cx="2869844" cy="1486409"/>
            </a:xfrm>
            <a:prstGeom prst="rect">
              <a:avLst/>
            </a:prstGeom>
          </p:spPr>
        </p:pic>
      </p:grpSp>
    </p:spTree>
    <p:extLst>
      <p:ext uri="{BB962C8B-B14F-4D97-AF65-F5344CB8AC3E}">
        <p14:creationId xmlns:p14="http://schemas.microsoft.com/office/powerpoint/2010/main" val="28896118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1276</Words>
  <Application>Microsoft Office PowerPoint</Application>
  <PresentationFormat>宽屏</PresentationFormat>
  <Paragraphs>117</Paragraphs>
  <Slides>25</Slides>
  <Notes>25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等线</vt:lpstr>
      <vt:lpstr>字魂58号-创中黑</vt:lpstr>
      <vt:lpstr>字魂7号-温暖童稚体</vt:lpstr>
      <vt:lpstr>Arial</vt:lpstr>
      <vt:lpstr>Calibri</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dc:description>www.freeppt7.com</dc:description>
  <cp:lastModifiedBy>宇 之灵</cp:lastModifiedBy>
  <cp:revision>57</cp:revision>
  <dcterms:created xsi:type="dcterms:W3CDTF">2019-10-17T09:10:34Z</dcterms:created>
  <dcterms:modified xsi:type="dcterms:W3CDTF">2020-11-27T02:40:04Z</dcterms:modified>
</cp:coreProperties>
</file>