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06" r:id="rId2"/>
  </p:sldMasterIdLst>
  <p:notesMasterIdLst>
    <p:notesMasterId r:id="rId30"/>
  </p:notesMasterIdLst>
  <p:sldIdLst>
    <p:sldId id="470" r:id="rId3"/>
    <p:sldId id="353" r:id="rId4"/>
    <p:sldId id="471" r:id="rId5"/>
    <p:sldId id="352" r:id="rId6"/>
    <p:sldId id="495" r:id="rId7"/>
    <p:sldId id="496" r:id="rId8"/>
    <p:sldId id="497" r:id="rId9"/>
    <p:sldId id="494" r:id="rId10"/>
    <p:sldId id="491" r:id="rId11"/>
    <p:sldId id="498" r:id="rId12"/>
    <p:sldId id="499" r:id="rId13"/>
    <p:sldId id="500" r:id="rId14"/>
    <p:sldId id="501" r:id="rId15"/>
    <p:sldId id="492" r:id="rId16"/>
    <p:sldId id="502" r:id="rId17"/>
    <p:sldId id="503" r:id="rId18"/>
    <p:sldId id="504" r:id="rId19"/>
    <p:sldId id="505" r:id="rId20"/>
    <p:sldId id="493" r:id="rId21"/>
    <p:sldId id="506" r:id="rId22"/>
    <p:sldId id="507" r:id="rId23"/>
    <p:sldId id="508" r:id="rId24"/>
    <p:sldId id="509" r:id="rId25"/>
    <p:sldId id="297" r:id="rId26"/>
    <p:sldId id="304" r:id="rId27"/>
    <p:sldId id="305" r:id="rId28"/>
    <p:sldId id="306" r:id="rId29"/>
  </p:sldIdLst>
  <p:sldSz cx="12190413" cy="6859588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58F"/>
    <a:srgbClr val="7B9E98"/>
    <a:srgbClr val="3296A8"/>
    <a:srgbClr val="6D8AAB"/>
    <a:srgbClr val="31709C"/>
    <a:srgbClr val="7697B3"/>
    <a:srgbClr val="6FA094"/>
    <a:srgbClr val="94BCB4"/>
    <a:srgbClr val="59503C"/>
    <a:srgbClr val="1F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7" autoAdjust="0"/>
    <p:restoredTop sz="97778" autoAdjust="0"/>
  </p:normalViewPr>
  <p:slideViewPr>
    <p:cSldViewPr snapToGrid="0" showGuides="1">
      <p:cViewPr varScale="1">
        <p:scale>
          <a:sx n="68" d="100"/>
          <a:sy n="68" d="100"/>
        </p:scale>
        <p:origin x="534" y="6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42846463921499E-2"/>
          <c:y val="6.1728053737122097E-2"/>
          <c:w val="0.93443680207996704"/>
          <c:h val="0.8307778306724250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4-4033-894A-7925013033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6F958F"/>
            </a:solidFill>
            <a:ln w="12700"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04-4033-894A-7925013033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6F958F"/>
            </a:solidFill>
            <a:ln w="12700"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04-4033-894A-7925013033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6F958F"/>
            </a:solidFill>
            <a:ln w="12700"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2.7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04-4033-894A-792501303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77664"/>
        <c:axId val="135861376"/>
      </c:areaChart>
      <c:catAx>
        <c:axId val="13577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zh-CN"/>
          </a:p>
        </c:txPr>
        <c:crossAx val="135861376"/>
        <c:crosses val="autoZero"/>
        <c:auto val="1"/>
        <c:lblAlgn val="ctr"/>
        <c:lblOffset val="100"/>
        <c:noMultiLvlLbl val="0"/>
      </c:catAx>
      <c:valAx>
        <c:axId val="13586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zh-CN"/>
          </a:p>
        </c:txPr>
        <c:crossAx val="135777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65000"/>
              <a:lumOff val="3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418253628839E-2"/>
          <c:y val="3.3208001604326652E-2"/>
          <c:w val="0.93191683214846865"/>
          <c:h val="0.75679706349847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销量</c:v>
                </c:pt>
              </c:strCache>
            </c:strRef>
          </c:tx>
          <c:spPr>
            <a:solidFill>
              <a:srgbClr val="6F958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052-4590-88C8-DC4B31A9BB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052-4590-88C8-DC4B31A9BB3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052-4590-88C8-DC4B31A9BB3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052-4590-88C8-DC4B31A9BB3F}"/>
              </c:ext>
            </c:extLst>
          </c:dPt>
          <c:cat>
            <c:strRef>
              <c:f>Sheet1!$A$2:$A$5</c:f>
              <c:strCache>
                <c:ptCount val="4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6.5</c:v>
                </c:pt>
                <c:pt idx="1">
                  <c:v>7.8</c:v>
                </c:pt>
                <c:pt idx="2">
                  <c:v>9.2000000000000011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52-4590-88C8-DC4B31A9B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-3"/>
        <c:axId val="166505856"/>
        <c:axId val="196113536"/>
      </c:barChart>
      <c:catAx>
        <c:axId val="16650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zh-CN"/>
          </a:p>
        </c:txPr>
        <c:crossAx val="196113536"/>
        <c:crosses val="autoZero"/>
        <c:auto val="1"/>
        <c:lblAlgn val="ctr"/>
        <c:lblOffset val="100"/>
        <c:noMultiLvlLbl val="0"/>
      </c:catAx>
      <c:valAx>
        <c:axId val="196113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zh-CN"/>
          </a:p>
        </c:txPr>
        <c:crossAx val="166505856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F958F"/>
            </a:solidFill>
            <a:ln>
              <a:noFill/>
            </a:ln>
          </c:spPr>
          <c:explosion val="8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706B-4CA4-8EBA-B7B5171E285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706B-4CA4-8EBA-B7B5171E285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706B-4CA4-8EBA-B7B5171E285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706B-4CA4-8EBA-B7B5171E285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3.5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6B-4CA4-8EBA-B7B5171E2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650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423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251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807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704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168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706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37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757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7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598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244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104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787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84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25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804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061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36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487" y="123507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3964" y="1131854"/>
            <a:ext cx="3560304" cy="5403812"/>
          </a:xfrm>
          <a:prstGeom prst="roundRect">
            <a:avLst>
              <a:gd name="adj" fmla="val 3968"/>
            </a:avLst>
          </a:pr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864" y="1347812"/>
            <a:ext cx="153848" cy="501636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6655" y="1277072"/>
            <a:ext cx="686008" cy="685059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612" y="1637593"/>
            <a:ext cx="2231957" cy="5233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612" y="2127956"/>
            <a:ext cx="2231957" cy="7388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135" y="5809784"/>
            <a:ext cx="2231709" cy="307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135" y="4666849"/>
            <a:ext cx="2716942" cy="954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509581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lIns="108850" tIns="54425" rIns="108850" bIns="5442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2E3AAC11-D570-4EA9-AFC0-30FB72BA45EB}" type="datetimeFigureOut">
              <a:rPr lang="zh-CN" altLang="en-US" sz="2100" smtClean="0">
                <a:solidFill>
                  <a:prstClr val="black"/>
                </a:solidFill>
              </a:rPr>
              <a:pPr defTabSz="1088502"/>
              <a:t>2020/11/28</a:t>
            </a:fld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55ECCFAA-F4FB-487C-9F1E-C8836D0C3DC9}" type="slidenum">
              <a:rPr lang="zh-CN" altLang="en-US" sz="2100" smtClean="0">
                <a:solidFill>
                  <a:prstClr val="black"/>
                </a:solidFill>
              </a:rPr>
              <a:pPr defTabSz="1088502"/>
              <a:t>‹#›</a:t>
            </a:fld>
            <a:endParaRPr lang="zh-CN" alt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7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2E3AAC11-D570-4EA9-AFC0-30FB72BA45EB}" type="datetimeFigureOut">
              <a:rPr lang="zh-CN" altLang="en-US" sz="2100" smtClean="0">
                <a:solidFill>
                  <a:prstClr val="black"/>
                </a:solidFill>
              </a:rPr>
              <a:pPr defTabSz="1088502"/>
              <a:t>2020/11/28</a:t>
            </a:fld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55ECCFAA-F4FB-487C-9F1E-C8836D0C3DC9}" type="slidenum">
              <a:rPr lang="zh-CN" altLang="en-US" sz="2100" smtClean="0">
                <a:solidFill>
                  <a:prstClr val="black"/>
                </a:solidFill>
              </a:rPr>
              <a:pPr defTabSz="1088502"/>
              <a:t>‹#›</a:t>
            </a:fld>
            <a:endParaRPr lang="zh-CN" alt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82199" y="6531151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10" r:id="rId14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6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jpppt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jpppt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E70BE04-7ECA-4A79-BA3C-EA1C43494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9D59EDAA-0CAF-40C8-B757-9EF652BE6CBD}"/>
              </a:ext>
            </a:extLst>
          </p:cNvPr>
          <p:cNvSpPr txBox="1"/>
          <p:nvPr/>
        </p:nvSpPr>
        <p:spPr>
          <a:xfrm>
            <a:off x="3496992" y="2681327"/>
            <a:ext cx="5190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6F958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Presentation title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85E0B038-8F60-4ADA-939C-2590BCA7F9AD}"/>
              </a:ext>
            </a:extLst>
          </p:cNvPr>
          <p:cNvSpPr txBox="1"/>
          <p:nvPr/>
        </p:nvSpPr>
        <p:spPr>
          <a:xfrm>
            <a:off x="3855711" y="3967499"/>
            <a:ext cx="4717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spc="300" dirty="0">
                <a:solidFill>
                  <a:srgbClr val="6F958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Insert the Subtitle of Your Presentation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39BA605A-3251-4E4D-B0A6-05E915311572}"/>
              </a:ext>
            </a:extLst>
          </p:cNvPr>
          <p:cNvGrpSpPr/>
          <p:nvPr/>
        </p:nvGrpSpPr>
        <p:grpSpPr>
          <a:xfrm>
            <a:off x="3070509" y="2546363"/>
            <a:ext cx="5080000" cy="3341089"/>
            <a:chOff x="3302737" y="2246911"/>
            <a:chExt cx="5080000" cy="3341089"/>
          </a:xfrm>
        </p:grpSpPr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D9DAB899-B44B-44CC-8BDB-E07C8E8B9158}"/>
                </a:ext>
              </a:extLst>
            </p:cNvPr>
            <p:cNvCxnSpPr>
              <a:cxnSpLocks/>
            </p:cNvCxnSpPr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0A795FBF-A897-4ED9-9C1C-30405E8FE9BA}"/>
                </a:ext>
              </a:extLst>
            </p:cNvPr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7DB21F99-1A4A-4B45-9713-D5FF076BFA54}"/>
              </a:ext>
            </a:extLst>
          </p:cNvPr>
          <p:cNvGrpSpPr/>
          <p:nvPr/>
        </p:nvGrpSpPr>
        <p:grpSpPr>
          <a:xfrm flipH="1" flipV="1">
            <a:off x="4109109" y="911590"/>
            <a:ext cx="5080000" cy="3341089"/>
            <a:chOff x="3302737" y="2246911"/>
            <a:chExt cx="5080000" cy="3341089"/>
          </a:xfrm>
        </p:grpSpPr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6A03DB93-81F9-4F86-9F45-5CFF06C43B66}"/>
                </a:ext>
              </a:extLst>
            </p:cNvPr>
            <p:cNvCxnSpPr>
              <a:cxnSpLocks/>
            </p:cNvCxnSpPr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3322824C-CE5B-48BC-B193-F645D4C2E7E6}"/>
                </a:ext>
              </a:extLst>
            </p:cNvPr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3">
            <a:hlinkClick r:id="rId4"/>
            <a:extLst>
              <a:ext uri="{FF2B5EF4-FFF2-40B4-BE49-F238E27FC236}">
                <a16:creationId xmlns:a16="http://schemas.microsoft.com/office/drawing/2014/main" id="{D9CF0DB3-8ABC-4C84-926F-49E20C255930}"/>
              </a:ext>
            </a:extLst>
          </p:cNvPr>
          <p:cNvSpPr txBox="1"/>
          <p:nvPr/>
        </p:nvSpPr>
        <p:spPr>
          <a:xfrm>
            <a:off x="5354041" y="604319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rgbClr val="6F958F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rgbClr val="6F958F"/>
              </a:solidFill>
              <a:cs typeface="Arial" pitchFamily="34" charset="0"/>
            </a:endParaRPr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C2D815D1-1FA8-4B6C-B572-AD9636E38E42}"/>
              </a:ext>
            </a:extLst>
          </p:cNvPr>
          <p:cNvSpPr/>
          <p:nvPr/>
        </p:nvSpPr>
        <p:spPr>
          <a:xfrm>
            <a:off x="2159004" y="108839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6F9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7B9E98"/>
                </a:solidFill>
              </a:rPr>
              <a:t>LOGO</a:t>
            </a:r>
            <a:endParaRPr lang="ko-KR" altLang="en-US" sz="2700" dirty="0">
              <a:solidFill>
                <a:srgbClr val="7B9E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:a16="http://schemas.microsoft.com/office/drawing/2014/main" xmlns:a14="http://schemas.microsoft.com/office/drawing/2010/main" xmlns:ahyp="http://schemas.microsoft.com/office/drawing/2018/hyperlinkcolor"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dirty="0">
                  <a:solidFill>
                    <a:srgbClr val="6F958F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0932C72B-AD9C-42DE-9A25-44FF25EE719A}"/>
              </a:ext>
            </a:extLst>
          </p:cNvPr>
          <p:cNvGrpSpPr/>
          <p:nvPr/>
        </p:nvGrpSpPr>
        <p:grpSpPr>
          <a:xfrm>
            <a:off x="7001625" y="1747735"/>
            <a:ext cx="3991798" cy="1051858"/>
            <a:chOff x="2926686" y="2081379"/>
            <a:chExt cx="3991798" cy="1051858"/>
          </a:xfrm>
        </p:grpSpPr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CA7BFF1-73ED-4153-90C2-1B226D508A34}"/>
                </a:ext>
              </a:extLst>
            </p:cNvPr>
            <p:cNvSpPr txBox="1"/>
            <p:nvPr/>
          </p:nvSpPr>
          <p:spPr>
            <a:xfrm>
              <a:off x="2926686" y="208137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the title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84F352DF-2B15-4460-A20D-9DA1CFF9D993}"/>
                </a:ext>
              </a:extLst>
            </p:cNvPr>
            <p:cNvSpPr/>
            <p:nvPr/>
          </p:nvSpPr>
          <p:spPr>
            <a:xfrm>
              <a:off x="2926686" y="2717739"/>
              <a:ext cx="394972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text Click here to replace text Click here to replace text Click here to replace text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497277C9-14D8-44D3-99DE-26B6D7115747}"/>
                </a:ext>
              </a:extLst>
            </p:cNvPr>
            <p:cNvSpPr/>
            <p:nvPr/>
          </p:nvSpPr>
          <p:spPr>
            <a:xfrm>
              <a:off x="2926686" y="2440740"/>
              <a:ext cx="399179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</a:t>
              </a:r>
              <a:r>
                <a:rPr lang="en-GB" sz="1050" b="1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Dolor</a:t>
              </a:r>
              <a:r>
                <a:rPr lang="en-GB" sz="105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sit </a:t>
              </a:r>
              <a:r>
                <a:rPr lang="en-GB" sz="1050" b="1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amet</a:t>
              </a:r>
              <a:r>
                <a:rPr lang="en-GB" sz="105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 </a:t>
              </a:r>
              <a:r>
                <a:rPr lang="en-GB" sz="1050" b="1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consectetur</a:t>
              </a:r>
              <a:r>
                <a:rPr lang="en-GB" sz="105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GB" sz="1050" b="1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adipiscing</a:t>
              </a:r>
              <a:r>
                <a:rPr lang="en-GB" sz="105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GB" sz="1050" b="1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elit</a:t>
              </a:r>
              <a:r>
                <a:rPr lang="en-GB" sz="105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 </a:t>
              </a: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9E493A4D-8EE6-4D7B-B2C2-208C20427CA7}"/>
              </a:ext>
            </a:extLst>
          </p:cNvPr>
          <p:cNvGrpSpPr/>
          <p:nvPr/>
        </p:nvGrpSpPr>
        <p:grpSpPr>
          <a:xfrm>
            <a:off x="7001625" y="5003835"/>
            <a:ext cx="3991798" cy="1051858"/>
            <a:chOff x="2926686" y="2081379"/>
            <a:chExt cx="3991798" cy="1051858"/>
          </a:xfrm>
        </p:grpSpPr>
        <p:sp>
          <p:nvSpPr>
            <p:cNvPr id="16" name="TextBox 21">
              <a:extLst>
                <a:ext uri="{FF2B5EF4-FFF2-40B4-BE49-F238E27FC236}">
                  <a16:creationId xmlns:a16="http://schemas.microsoft.com/office/drawing/2014/main" id="{724A8E52-A363-4269-A9B5-ABAF6B196B89}"/>
                </a:ext>
              </a:extLst>
            </p:cNvPr>
            <p:cNvSpPr txBox="1"/>
            <p:nvPr/>
          </p:nvSpPr>
          <p:spPr>
            <a:xfrm>
              <a:off x="2926686" y="208137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the title</a:t>
              </a:r>
              <a:endParaRPr lang="en-GB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419AB77-4F8F-42DF-B9F3-AC475484C620}"/>
                </a:ext>
              </a:extLst>
            </p:cNvPr>
            <p:cNvSpPr/>
            <p:nvPr/>
          </p:nvSpPr>
          <p:spPr>
            <a:xfrm>
              <a:off x="2926686" y="2717739"/>
              <a:ext cx="394972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text Click here to replace text Click here to replace text Click here to replace text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C1C64F9F-DA08-4EB3-88C2-77B1C3E8BBF7}"/>
                </a:ext>
              </a:extLst>
            </p:cNvPr>
            <p:cNvSpPr/>
            <p:nvPr/>
          </p:nvSpPr>
          <p:spPr>
            <a:xfrm>
              <a:off x="2926686" y="2440740"/>
              <a:ext cx="399179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consectetur adipiscing elit. </a:t>
              </a: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E2FAC756-B53B-4DC0-9EDB-FA5B9306EE10}"/>
              </a:ext>
            </a:extLst>
          </p:cNvPr>
          <p:cNvGrpSpPr/>
          <p:nvPr/>
        </p:nvGrpSpPr>
        <p:grpSpPr>
          <a:xfrm>
            <a:off x="7001625" y="3376028"/>
            <a:ext cx="3991798" cy="1051858"/>
            <a:chOff x="2926686" y="2081379"/>
            <a:chExt cx="3991798" cy="1051858"/>
          </a:xfrm>
        </p:grpSpPr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615C7402-2CE9-4E23-86ED-C7D4B7D470BC}"/>
                </a:ext>
              </a:extLst>
            </p:cNvPr>
            <p:cNvSpPr txBox="1"/>
            <p:nvPr/>
          </p:nvSpPr>
          <p:spPr>
            <a:xfrm>
              <a:off x="2926686" y="208137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the title</a:t>
              </a:r>
              <a:endParaRPr lang="en-GB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03D1CC14-7463-43A9-AE63-4D0B1F0264BB}"/>
                </a:ext>
              </a:extLst>
            </p:cNvPr>
            <p:cNvSpPr/>
            <p:nvPr/>
          </p:nvSpPr>
          <p:spPr>
            <a:xfrm>
              <a:off x="2926686" y="2717739"/>
              <a:ext cx="394972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text Click here to replace text Click here to replace text Click here to replace text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5F88BCD5-D83B-4E2E-A7D4-81B9E5B1BC6C}"/>
                </a:ext>
              </a:extLst>
            </p:cNvPr>
            <p:cNvSpPr/>
            <p:nvPr/>
          </p:nvSpPr>
          <p:spPr>
            <a:xfrm>
              <a:off x="2926686" y="2440740"/>
              <a:ext cx="399179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consectetur adipiscing elit. 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84A645D-1838-429A-9321-49D007B581DE}"/>
              </a:ext>
            </a:extLst>
          </p:cNvPr>
          <p:cNvGrpSpPr/>
          <p:nvPr/>
        </p:nvGrpSpPr>
        <p:grpSpPr>
          <a:xfrm>
            <a:off x="1459593" y="1755067"/>
            <a:ext cx="5019561" cy="4514642"/>
            <a:chOff x="6186051" y="1854238"/>
            <a:chExt cx="4494081" cy="4042020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7DD62FA-FD7B-4195-9413-DADFD77B2B0F}"/>
                </a:ext>
              </a:extLst>
            </p:cNvPr>
            <p:cNvGrpSpPr/>
            <p:nvPr/>
          </p:nvGrpSpPr>
          <p:grpSpPr>
            <a:xfrm>
              <a:off x="6186052" y="4682268"/>
              <a:ext cx="4494080" cy="1213990"/>
              <a:chOff x="733621" y="4632910"/>
              <a:chExt cx="5212200" cy="1325181"/>
            </a:xfrm>
          </p:grpSpPr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A0643CD3-CBF4-47DF-8B46-28B582CBC6DD}"/>
                  </a:ext>
                </a:extLst>
              </p:cNvPr>
              <p:cNvSpPr/>
              <p:nvPr/>
            </p:nvSpPr>
            <p:spPr>
              <a:xfrm>
                <a:off x="733621" y="4632910"/>
                <a:ext cx="5212200" cy="1325181"/>
              </a:xfrm>
              <a:prstGeom prst="rect">
                <a:avLst/>
              </a:prstGeom>
              <a:solidFill>
                <a:srgbClr val="6F958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0" tIns="45709" rIns="91420" bIns="45709"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2E0E93E6-B570-4304-8C76-1B8418FBDCD5}"/>
                  </a:ext>
                </a:extLst>
              </p:cNvPr>
              <p:cNvSpPr txBox="1"/>
              <p:nvPr/>
            </p:nvSpPr>
            <p:spPr>
              <a:xfrm>
                <a:off x="1243070" y="4828940"/>
                <a:ext cx="4185200" cy="948192"/>
              </a:xfrm>
              <a:prstGeom prst="rect">
                <a:avLst/>
              </a:prstGeom>
            </p:spPr>
            <p:txBody>
              <a:bodyPr vert="horz" lIns="91420" tIns="45709" rIns="91420" bIns="45709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Write in detail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......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Click to enter the specific text of this column, concise description of the sub-item content</a:t>
                </a:r>
                <a:endPara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0418E4F-A019-45BE-A12F-92710B9118CE}"/>
                </a:ext>
              </a:extLst>
            </p:cNvPr>
            <p:cNvSpPr/>
            <p:nvPr/>
          </p:nvSpPr>
          <p:spPr>
            <a:xfrm flipH="1">
              <a:off x="6186051" y="1854238"/>
              <a:ext cx="4494078" cy="266225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8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dirty="0">
                  <a:solidFill>
                    <a:srgbClr val="6F958F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Straight Connector 54">
            <a:extLst>
              <a:ext uri="{FF2B5EF4-FFF2-40B4-BE49-F238E27FC236}">
                <a16:creationId xmlns:a16="http://schemas.microsoft.com/office/drawing/2014/main" id="{24479B6A-314E-4BA5-B02E-768FC17278A5}"/>
              </a:ext>
            </a:extLst>
          </p:cNvPr>
          <p:cNvCxnSpPr>
            <a:cxnSpLocks/>
          </p:cNvCxnSpPr>
          <p:nvPr/>
        </p:nvCxnSpPr>
        <p:spPr>
          <a:xfrm>
            <a:off x="6197703" y="2248154"/>
            <a:ext cx="0" cy="34268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141C948-2617-47A0-8CEA-366DD5FC678B}"/>
              </a:ext>
            </a:extLst>
          </p:cNvPr>
          <p:cNvGrpSpPr/>
          <p:nvPr/>
        </p:nvGrpSpPr>
        <p:grpSpPr>
          <a:xfrm>
            <a:off x="6843809" y="2424200"/>
            <a:ext cx="4072672" cy="1817030"/>
            <a:chOff x="1045558" y="2590759"/>
            <a:chExt cx="3690819" cy="1646665"/>
          </a:xfrm>
        </p:grpSpPr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B067ED65-A1FF-4926-B598-3B1D8643753F}"/>
                </a:ext>
              </a:extLst>
            </p:cNvPr>
            <p:cNvSpPr txBox="1"/>
            <p:nvPr/>
          </p:nvSpPr>
          <p:spPr>
            <a:xfrm>
              <a:off x="1045558" y="3601836"/>
              <a:ext cx="3690819" cy="63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After you've typed your content here, or by copying your text, select Paste in this box and choose to keep only the text.</a:t>
              </a: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206D7BAA-8064-4FE8-8667-13FDE6CC40C0}"/>
                </a:ext>
              </a:extLst>
            </p:cNvPr>
            <p:cNvSpPr txBox="1"/>
            <p:nvPr/>
          </p:nvSpPr>
          <p:spPr>
            <a:xfrm>
              <a:off x="1045558" y="2590759"/>
              <a:ext cx="2898556" cy="418379"/>
            </a:xfrm>
            <a:prstGeom prst="rect">
              <a:avLst/>
            </a:prstGeom>
            <a:solidFill>
              <a:srgbClr val="6F958F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</a:rPr>
                <a:t>Add a title description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E74EEB0-B8FE-48ED-B9B5-3A007724C345}"/>
              </a:ext>
            </a:extLst>
          </p:cNvPr>
          <p:cNvGrpSpPr/>
          <p:nvPr/>
        </p:nvGrpSpPr>
        <p:grpSpPr>
          <a:xfrm>
            <a:off x="1031759" y="2321195"/>
            <a:ext cx="4686868" cy="3467798"/>
            <a:chOff x="1108178" y="2379935"/>
            <a:chExt cx="3750263" cy="2774808"/>
          </a:xfrm>
          <a:solidFill>
            <a:srgbClr val="857537"/>
          </a:solidFill>
        </p:grpSpPr>
        <p:sp>
          <p:nvSpPr>
            <p:cNvPr id="16" name="Rectangle 89">
              <a:extLst>
                <a:ext uri="{FF2B5EF4-FFF2-40B4-BE49-F238E27FC236}">
                  <a16:creationId xmlns:a16="http://schemas.microsoft.com/office/drawing/2014/main" id="{AA49121C-3D56-49E4-967F-2092E9AFC0AE}"/>
                </a:ext>
              </a:extLst>
            </p:cNvPr>
            <p:cNvSpPr/>
            <p:nvPr/>
          </p:nvSpPr>
          <p:spPr>
            <a:xfrm>
              <a:off x="1108178" y="4737241"/>
              <a:ext cx="3750263" cy="107150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" name="Group 137">
              <a:extLst>
                <a:ext uri="{FF2B5EF4-FFF2-40B4-BE49-F238E27FC236}">
                  <a16:creationId xmlns:a16="http://schemas.microsoft.com/office/drawing/2014/main" id="{01F44A4F-8721-473E-8FF8-547AB5F83672}"/>
                </a:ext>
              </a:extLst>
            </p:cNvPr>
            <p:cNvGrpSpPr/>
            <p:nvPr/>
          </p:nvGrpSpPr>
          <p:grpSpPr>
            <a:xfrm>
              <a:off x="1445078" y="2379935"/>
              <a:ext cx="301358" cy="2317121"/>
              <a:chOff x="1074408" y="1485901"/>
              <a:chExt cx="214311" cy="1647821"/>
            </a:xfrm>
            <a:grpFill/>
          </p:grpSpPr>
          <p:cxnSp>
            <p:nvCxnSpPr>
              <p:cNvPr id="39" name="Straight Connector 90">
                <a:extLst>
                  <a:ext uri="{FF2B5EF4-FFF2-40B4-BE49-F238E27FC236}">
                    <a16:creationId xmlns:a16="http://schemas.microsoft.com/office/drawing/2014/main" id="{0960FEDE-82E8-471A-B017-C6FB5279AD38}"/>
                  </a:ext>
                </a:extLst>
              </p:cNvPr>
              <p:cNvCxnSpPr/>
              <p:nvPr/>
            </p:nvCxnSpPr>
            <p:spPr>
              <a:xfrm rot="16200000" flipV="1">
                <a:off x="359569" y="2302205"/>
                <a:ext cx="1638299" cy="569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ounded Rectangle 94">
                <a:extLst>
                  <a:ext uri="{FF2B5EF4-FFF2-40B4-BE49-F238E27FC236}">
                    <a16:creationId xmlns:a16="http://schemas.microsoft.com/office/drawing/2014/main" id="{FD23EC0C-7B00-4E29-A506-E347699A9443}"/>
                  </a:ext>
                </a:extLst>
              </p:cNvPr>
              <p:cNvSpPr/>
              <p:nvPr/>
            </p:nvSpPr>
            <p:spPr>
              <a:xfrm>
                <a:off x="1074408" y="2190750"/>
                <a:ext cx="214311" cy="942972"/>
              </a:xfrm>
              <a:prstGeom prst="roundRect">
                <a:avLst/>
              </a:prstGeom>
              <a:solidFill>
                <a:srgbClr val="6F9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138">
              <a:extLst>
                <a:ext uri="{FF2B5EF4-FFF2-40B4-BE49-F238E27FC236}">
                  <a16:creationId xmlns:a16="http://schemas.microsoft.com/office/drawing/2014/main" id="{10998651-8C70-448C-87D2-202B6A42BE91}"/>
                </a:ext>
              </a:extLst>
            </p:cNvPr>
            <p:cNvGrpSpPr/>
            <p:nvPr/>
          </p:nvGrpSpPr>
          <p:grpSpPr>
            <a:xfrm>
              <a:off x="1978689" y="2379935"/>
              <a:ext cx="301358" cy="2317121"/>
              <a:chOff x="1447800" y="1485901"/>
              <a:chExt cx="214311" cy="1647821"/>
            </a:xfrm>
            <a:grpFill/>
          </p:grpSpPr>
          <p:cxnSp>
            <p:nvCxnSpPr>
              <p:cNvPr id="37" name="Straight Connector 97">
                <a:extLst>
                  <a:ext uri="{FF2B5EF4-FFF2-40B4-BE49-F238E27FC236}">
                    <a16:creationId xmlns:a16="http://schemas.microsoft.com/office/drawing/2014/main" id="{23A3D777-FDAA-4648-8F36-CDDED9B84917}"/>
                  </a:ext>
                </a:extLst>
              </p:cNvPr>
              <p:cNvCxnSpPr/>
              <p:nvPr/>
            </p:nvCxnSpPr>
            <p:spPr>
              <a:xfrm rot="16200000" flipV="1">
                <a:off x="732961" y="2302205"/>
                <a:ext cx="1638299" cy="569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ounded Rectangle 100">
                <a:extLst>
                  <a:ext uri="{FF2B5EF4-FFF2-40B4-BE49-F238E27FC236}">
                    <a16:creationId xmlns:a16="http://schemas.microsoft.com/office/drawing/2014/main" id="{859C88FB-A68E-4635-A5B0-33D4A05577AE}"/>
                  </a:ext>
                </a:extLst>
              </p:cNvPr>
              <p:cNvSpPr/>
              <p:nvPr/>
            </p:nvSpPr>
            <p:spPr>
              <a:xfrm>
                <a:off x="1447800" y="1962150"/>
                <a:ext cx="214311" cy="1171572"/>
              </a:xfrm>
              <a:prstGeom prst="roundRect">
                <a:avLst/>
              </a:prstGeom>
              <a:solidFill>
                <a:srgbClr val="6F9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139">
              <a:extLst>
                <a:ext uri="{FF2B5EF4-FFF2-40B4-BE49-F238E27FC236}">
                  <a16:creationId xmlns:a16="http://schemas.microsoft.com/office/drawing/2014/main" id="{90F6E9E3-EED6-4D16-B51D-15EF8AD698E6}"/>
                </a:ext>
              </a:extLst>
            </p:cNvPr>
            <p:cNvGrpSpPr/>
            <p:nvPr/>
          </p:nvGrpSpPr>
          <p:grpSpPr>
            <a:xfrm>
              <a:off x="2512301" y="2379935"/>
              <a:ext cx="301358" cy="2317121"/>
              <a:chOff x="1828800" y="1485901"/>
              <a:chExt cx="214311" cy="1647821"/>
            </a:xfrm>
            <a:grpFill/>
          </p:grpSpPr>
          <p:cxnSp>
            <p:nvCxnSpPr>
              <p:cNvPr id="35" name="Straight Connector 103">
                <a:extLst>
                  <a:ext uri="{FF2B5EF4-FFF2-40B4-BE49-F238E27FC236}">
                    <a16:creationId xmlns:a16="http://schemas.microsoft.com/office/drawing/2014/main" id="{710FFCEA-0C2E-460E-952C-8CCD13D9C86B}"/>
                  </a:ext>
                </a:extLst>
              </p:cNvPr>
              <p:cNvCxnSpPr/>
              <p:nvPr/>
            </p:nvCxnSpPr>
            <p:spPr>
              <a:xfrm rot="16200000" flipV="1">
                <a:off x="1113961" y="2302205"/>
                <a:ext cx="1638299" cy="569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ounded Rectangle 106">
                <a:extLst>
                  <a:ext uri="{FF2B5EF4-FFF2-40B4-BE49-F238E27FC236}">
                    <a16:creationId xmlns:a16="http://schemas.microsoft.com/office/drawing/2014/main" id="{44767A71-159C-44AC-8AB7-06AA5FFAB90D}"/>
                  </a:ext>
                </a:extLst>
              </p:cNvPr>
              <p:cNvSpPr/>
              <p:nvPr/>
            </p:nvSpPr>
            <p:spPr>
              <a:xfrm>
                <a:off x="1828800" y="1809750"/>
                <a:ext cx="214311" cy="1323972"/>
              </a:xfrm>
              <a:prstGeom prst="roundRect">
                <a:avLst/>
              </a:prstGeom>
              <a:solidFill>
                <a:srgbClr val="6F9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Group 140">
              <a:extLst>
                <a:ext uri="{FF2B5EF4-FFF2-40B4-BE49-F238E27FC236}">
                  <a16:creationId xmlns:a16="http://schemas.microsoft.com/office/drawing/2014/main" id="{C2BBE65C-344C-44DB-8C4B-6D9D45CEC173}"/>
                </a:ext>
              </a:extLst>
            </p:cNvPr>
            <p:cNvGrpSpPr/>
            <p:nvPr/>
          </p:nvGrpSpPr>
          <p:grpSpPr>
            <a:xfrm>
              <a:off x="3045913" y="2379935"/>
              <a:ext cx="301358" cy="2317121"/>
              <a:chOff x="2209800" y="1485901"/>
              <a:chExt cx="214311" cy="1647821"/>
            </a:xfrm>
            <a:grpFill/>
          </p:grpSpPr>
          <p:cxnSp>
            <p:nvCxnSpPr>
              <p:cNvPr id="33" name="Straight Connector 107">
                <a:extLst>
                  <a:ext uri="{FF2B5EF4-FFF2-40B4-BE49-F238E27FC236}">
                    <a16:creationId xmlns:a16="http://schemas.microsoft.com/office/drawing/2014/main" id="{CCF8FC03-7158-44A6-8C82-DC4176E041A4}"/>
                  </a:ext>
                </a:extLst>
              </p:cNvPr>
              <p:cNvCxnSpPr/>
              <p:nvPr/>
            </p:nvCxnSpPr>
            <p:spPr>
              <a:xfrm rot="16200000" flipV="1">
                <a:off x="1494961" y="2302205"/>
                <a:ext cx="1638299" cy="569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ounded Rectangle 120">
                <a:extLst>
                  <a:ext uri="{FF2B5EF4-FFF2-40B4-BE49-F238E27FC236}">
                    <a16:creationId xmlns:a16="http://schemas.microsoft.com/office/drawing/2014/main" id="{11D23202-FE43-44D0-9CFF-1A5144C0456D}"/>
                  </a:ext>
                </a:extLst>
              </p:cNvPr>
              <p:cNvSpPr/>
              <p:nvPr/>
            </p:nvSpPr>
            <p:spPr>
              <a:xfrm>
                <a:off x="2209800" y="2419350"/>
                <a:ext cx="214311" cy="714372"/>
              </a:xfrm>
              <a:prstGeom prst="roundRect">
                <a:avLst/>
              </a:prstGeom>
              <a:solidFill>
                <a:srgbClr val="6F9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Group 141">
              <a:extLst>
                <a:ext uri="{FF2B5EF4-FFF2-40B4-BE49-F238E27FC236}">
                  <a16:creationId xmlns:a16="http://schemas.microsoft.com/office/drawing/2014/main" id="{2613ED2D-FFD9-4634-BF67-F3591FAB36EE}"/>
                </a:ext>
              </a:extLst>
            </p:cNvPr>
            <p:cNvGrpSpPr/>
            <p:nvPr/>
          </p:nvGrpSpPr>
          <p:grpSpPr>
            <a:xfrm>
              <a:off x="3579524" y="2379935"/>
              <a:ext cx="301358" cy="2317121"/>
              <a:chOff x="2667000" y="1485901"/>
              <a:chExt cx="214311" cy="1647821"/>
            </a:xfrm>
            <a:grpFill/>
          </p:grpSpPr>
          <p:cxnSp>
            <p:nvCxnSpPr>
              <p:cNvPr id="31" name="Straight Connector 127">
                <a:extLst>
                  <a:ext uri="{FF2B5EF4-FFF2-40B4-BE49-F238E27FC236}">
                    <a16:creationId xmlns:a16="http://schemas.microsoft.com/office/drawing/2014/main" id="{F4CB145A-705A-421E-8E95-92F99779DD1C}"/>
                  </a:ext>
                </a:extLst>
              </p:cNvPr>
              <p:cNvCxnSpPr/>
              <p:nvPr/>
            </p:nvCxnSpPr>
            <p:spPr>
              <a:xfrm rot="16200000" flipV="1">
                <a:off x="1952161" y="2302205"/>
                <a:ext cx="1638299" cy="569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ounded Rectangle 128">
                <a:extLst>
                  <a:ext uri="{FF2B5EF4-FFF2-40B4-BE49-F238E27FC236}">
                    <a16:creationId xmlns:a16="http://schemas.microsoft.com/office/drawing/2014/main" id="{45DEA7FF-B029-42A5-A54F-A31E615E6152}"/>
                  </a:ext>
                </a:extLst>
              </p:cNvPr>
              <p:cNvSpPr/>
              <p:nvPr/>
            </p:nvSpPr>
            <p:spPr>
              <a:xfrm>
                <a:off x="2667000" y="1962150"/>
                <a:ext cx="214311" cy="1171572"/>
              </a:xfrm>
              <a:prstGeom prst="roundRect">
                <a:avLst/>
              </a:prstGeom>
              <a:solidFill>
                <a:srgbClr val="6F9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142">
              <a:extLst>
                <a:ext uri="{FF2B5EF4-FFF2-40B4-BE49-F238E27FC236}">
                  <a16:creationId xmlns:a16="http://schemas.microsoft.com/office/drawing/2014/main" id="{74B7F021-2591-4447-8882-FB1EBE91834F}"/>
                </a:ext>
              </a:extLst>
            </p:cNvPr>
            <p:cNvGrpSpPr/>
            <p:nvPr/>
          </p:nvGrpSpPr>
          <p:grpSpPr>
            <a:xfrm>
              <a:off x="4113139" y="2379935"/>
              <a:ext cx="301358" cy="2317121"/>
              <a:chOff x="2971800" y="1485901"/>
              <a:chExt cx="214311" cy="1647821"/>
            </a:xfrm>
            <a:grpFill/>
          </p:grpSpPr>
          <p:cxnSp>
            <p:nvCxnSpPr>
              <p:cNvPr id="29" name="Straight Connector 135">
                <a:extLst>
                  <a:ext uri="{FF2B5EF4-FFF2-40B4-BE49-F238E27FC236}">
                    <a16:creationId xmlns:a16="http://schemas.microsoft.com/office/drawing/2014/main" id="{EA1C2E2F-79E9-4191-921B-0EA79D970B60}"/>
                  </a:ext>
                </a:extLst>
              </p:cNvPr>
              <p:cNvCxnSpPr/>
              <p:nvPr/>
            </p:nvCxnSpPr>
            <p:spPr>
              <a:xfrm rot="16200000" flipV="1">
                <a:off x="2256961" y="2302205"/>
                <a:ext cx="1638299" cy="569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ounded Rectangle 136">
                <a:extLst>
                  <a:ext uri="{FF2B5EF4-FFF2-40B4-BE49-F238E27FC236}">
                    <a16:creationId xmlns:a16="http://schemas.microsoft.com/office/drawing/2014/main" id="{F0F4C8A5-CB8E-4817-9BC7-AE489F9B0BEE}"/>
                  </a:ext>
                </a:extLst>
              </p:cNvPr>
              <p:cNvSpPr/>
              <p:nvPr/>
            </p:nvSpPr>
            <p:spPr>
              <a:xfrm>
                <a:off x="2971800" y="1809750"/>
                <a:ext cx="214311" cy="1323972"/>
              </a:xfrm>
              <a:prstGeom prst="roundRect">
                <a:avLst/>
              </a:prstGeom>
              <a:solidFill>
                <a:srgbClr val="6F9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Rectangle 143">
              <a:extLst>
                <a:ext uri="{FF2B5EF4-FFF2-40B4-BE49-F238E27FC236}">
                  <a16:creationId xmlns:a16="http://schemas.microsoft.com/office/drawing/2014/main" id="{DBD098F3-9D1B-44CF-9C9C-23D86DEB0AA9}"/>
                </a:ext>
              </a:extLst>
            </p:cNvPr>
            <p:cNvSpPr/>
            <p:nvPr/>
          </p:nvSpPr>
          <p:spPr>
            <a:xfrm>
              <a:off x="1475681" y="4886464"/>
              <a:ext cx="227626" cy="26827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55。</a:t>
              </a:r>
            </a:p>
          </p:txBody>
        </p:sp>
        <p:sp>
          <p:nvSpPr>
            <p:cNvPr id="24" name="Rectangle 144">
              <a:extLst>
                <a:ext uri="{FF2B5EF4-FFF2-40B4-BE49-F238E27FC236}">
                  <a16:creationId xmlns:a16="http://schemas.microsoft.com/office/drawing/2014/main" id="{26EB9714-A4A5-4914-BCA1-BA686B576C28}"/>
                </a:ext>
              </a:extLst>
            </p:cNvPr>
            <p:cNvSpPr/>
            <p:nvPr/>
          </p:nvSpPr>
          <p:spPr>
            <a:xfrm>
              <a:off x="2013952" y="4886464"/>
              <a:ext cx="227626" cy="26827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70。</a:t>
              </a:r>
            </a:p>
          </p:txBody>
        </p:sp>
        <p:sp>
          <p:nvSpPr>
            <p:cNvPr id="25" name="Rectangle 145">
              <a:extLst>
                <a:ext uri="{FF2B5EF4-FFF2-40B4-BE49-F238E27FC236}">
                  <a16:creationId xmlns:a16="http://schemas.microsoft.com/office/drawing/2014/main" id="{ECFB65A8-61AE-424C-845D-F4EB247F6FBD}"/>
                </a:ext>
              </a:extLst>
            </p:cNvPr>
            <p:cNvSpPr/>
            <p:nvPr/>
          </p:nvSpPr>
          <p:spPr>
            <a:xfrm>
              <a:off x="2552223" y="4886464"/>
              <a:ext cx="227626" cy="26827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85。</a:t>
              </a:r>
            </a:p>
          </p:txBody>
        </p:sp>
        <p:sp>
          <p:nvSpPr>
            <p:cNvPr id="26" name="Rectangle 146">
              <a:extLst>
                <a:ext uri="{FF2B5EF4-FFF2-40B4-BE49-F238E27FC236}">
                  <a16:creationId xmlns:a16="http://schemas.microsoft.com/office/drawing/2014/main" id="{9EFE949C-0D10-4212-BA92-1227C6799CA8}"/>
                </a:ext>
              </a:extLst>
            </p:cNvPr>
            <p:cNvSpPr/>
            <p:nvPr/>
          </p:nvSpPr>
          <p:spPr>
            <a:xfrm>
              <a:off x="3090494" y="4886464"/>
              <a:ext cx="227626" cy="26827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40。</a:t>
              </a:r>
            </a:p>
          </p:txBody>
        </p:sp>
        <p:sp>
          <p:nvSpPr>
            <p:cNvPr id="27" name="Rectangle 147">
              <a:extLst>
                <a:ext uri="{FF2B5EF4-FFF2-40B4-BE49-F238E27FC236}">
                  <a16:creationId xmlns:a16="http://schemas.microsoft.com/office/drawing/2014/main" id="{545100BC-E1E1-482A-86D9-714793958958}"/>
                </a:ext>
              </a:extLst>
            </p:cNvPr>
            <p:cNvSpPr/>
            <p:nvPr/>
          </p:nvSpPr>
          <p:spPr>
            <a:xfrm>
              <a:off x="3628765" y="4886464"/>
              <a:ext cx="227626" cy="26827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60。</a:t>
              </a:r>
            </a:p>
          </p:txBody>
        </p:sp>
        <p:sp>
          <p:nvSpPr>
            <p:cNvPr id="28" name="Rectangle 148">
              <a:extLst>
                <a:ext uri="{FF2B5EF4-FFF2-40B4-BE49-F238E27FC236}">
                  <a16:creationId xmlns:a16="http://schemas.microsoft.com/office/drawing/2014/main" id="{31525425-ABB7-4BD7-85F8-AB6716C9F4A2}"/>
                </a:ext>
              </a:extLst>
            </p:cNvPr>
            <p:cNvSpPr/>
            <p:nvPr/>
          </p:nvSpPr>
          <p:spPr>
            <a:xfrm>
              <a:off x="4167036" y="4886464"/>
              <a:ext cx="227626" cy="26827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11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dirty="0">
                  <a:solidFill>
                    <a:srgbClr val="6F958F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8" name="图表 37">
            <a:extLst>
              <a:ext uri="{FF2B5EF4-FFF2-40B4-BE49-F238E27FC236}">
                <a16:creationId xmlns:a16="http://schemas.microsoft.com/office/drawing/2014/main" id="{87B979DC-527F-4ABC-A0A2-3476F95C8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219312"/>
              </p:ext>
            </p:extLst>
          </p:nvPr>
        </p:nvGraphicFramePr>
        <p:xfrm>
          <a:off x="1585757" y="2654319"/>
          <a:ext cx="5294016" cy="314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2">
            <a:extLst>
              <a:ext uri="{FF2B5EF4-FFF2-40B4-BE49-F238E27FC236}">
                <a16:creationId xmlns:a16="http://schemas.microsoft.com/office/drawing/2014/main" id="{C72C34DA-E92E-43FA-9422-5684BAC1559E}"/>
              </a:ext>
            </a:extLst>
          </p:cNvPr>
          <p:cNvGrpSpPr>
            <a:grpSpLocks/>
          </p:cNvGrpSpPr>
          <p:nvPr/>
        </p:nvGrpSpPr>
        <p:grpSpPr bwMode="auto">
          <a:xfrm>
            <a:off x="8083323" y="2377035"/>
            <a:ext cx="3222851" cy="3049507"/>
            <a:chOff x="1023776" y="1853205"/>
            <a:chExt cx="3050907" cy="3331024"/>
          </a:xfrm>
        </p:grpSpPr>
        <p:sp>
          <p:nvSpPr>
            <p:cNvPr id="12" name="Text Placeholder 32">
              <a:extLst>
                <a:ext uri="{FF2B5EF4-FFF2-40B4-BE49-F238E27FC236}">
                  <a16:creationId xmlns:a16="http://schemas.microsoft.com/office/drawing/2014/main" id="{8A8488D0-EC29-435D-93BA-52CEE9032A1F}"/>
                </a:ext>
              </a:extLst>
            </p:cNvPr>
            <p:cNvSpPr txBox="1"/>
            <p:nvPr/>
          </p:nvSpPr>
          <p:spPr>
            <a:xfrm>
              <a:off x="1023776" y="3879815"/>
              <a:ext cx="3050907" cy="130441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lvl="0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lvl="0"/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lvl="0"/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3" name="Text Placeholder 33">
              <a:extLst>
                <a:ext uri="{FF2B5EF4-FFF2-40B4-BE49-F238E27FC236}">
                  <a16:creationId xmlns:a16="http://schemas.microsoft.com/office/drawing/2014/main" id="{6CC19BCB-E886-45C7-88DA-40A8FADBF3BF}"/>
                </a:ext>
              </a:extLst>
            </p:cNvPr>
            <p:cNvSpPr txBox="1"/>
            <p:nvPr/>
          </p:nvSpPr>
          <p:spPr>
            <a:xfrm>
              <a:off x="1023776" y="2329573"/>
              <a:ext cx="2781691" cy="106235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lvl="0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lvl="0"/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lvl="0"/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EEF53E9-E5CD-4355-BF1F-BB5FB0A2E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776" y="1853205"/>
              <a:ext cx="2420840" cy="331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the text</a:t>
              </a:r>
              <a:endParaRPr lang="en-US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6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:c="http://schemas.openxmlformats.org/drawingml/2006/chart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dirty="0">
                  <a:solidFill>
                    <a:srgbClr val="6F958F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直接连接符 24">
            <a:extLst>
              <a:ext uri="{FF2B5EF4-FFF2-40B4-BE49-F238E27FC236}">
                <a16:creationId xmlns:a16="http://schemas.microsoft.com/office/drawing/2014/main" id="{F0933D50-FC92-4CA2-9363-2F51D7CB1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2363" y="3518353"/>
            <a:ext cx="10117137" cy="1588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椭圆 2">
            <a:extLst>
              <a:ext uri="{FF2B5EF4-FFF2-40B4-BE49-F238E27FC236}">
                <a16:creationId xmlns:a16="http://schemas.microsoft.com/office/drawing/2014/main" id="{807004BE-FDE0-47C0-BE24-4C1916094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63" y="2448378"/>
            <a:ext cx="2052637" cy="2052638"/>
          </a:xfrm>
          <a:prstGeom prst="ellipse">
            <a:avLst/>
          </a:prstGeom>
          <a:solidFill>
            <a:srgbClr val="6F958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2" name="椭圆 3">
            <a:extLst>
              <a:ext uri="{FF2B5EF4-FFF2-40B4-BE49-F238E27FC236}">
                <a16:creationId xmlns:a16="http://schemas.microsoft.com/office/drawing/2014/main" id="{23EAEC05-6095-4E95-810C-7C9C79B42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25" y="2810328"/>
            <a:ext cx="1308100" cy="1308100"/>
          </a:xfrm>
          <a:prstGeom prst="ellipse">
            <a:avLst/>
          </a:prstGeom>
          <a:solidFill>
            <a:srgbClr val="6F958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3C8657E-FA0D-4A9A-A8CE-91C0096DB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2821441"/>
            <a:ext cx="1308100" cy="1308100"/>
          </a:xfrm>
          <a:prstGeom prst="ellipse">
            <a:avLst/>
          </a:prstGeom>
          <a:solidFill>
            <a:srgbClr val="6F958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5" name="椭圆 5">
            <a:extLst>
              <a:ext uri="{FF2B5EF4-FFF2-40B4-BE49-F238E27FC236}">
                <a16:creationId xmlns:a16="http://schemas.microsoft.com/office/drawing/2014/main" id="{10D7812D-BBB1-4416-A700-B072EDAB5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4963" y="2819853"/>
            <a:ext cx="1308100" cy="1308100"/>
          </a:xfrm>
          <a:prstGeom prst="ellipse">
            <a:avLst/>
          </a:prstGeom>
          <a:solidFill>
            <a:srgbClr val="6F958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" name="椭圆 6">
            <a:extLst>
              <a:ext uri="{FF2B5EF4-FFF2-40B4-BE49-F238E27FC236}">
                <a16:creationId xmlns:a16="http://schemas.microsoft.com/office/drawing/2014/main" id="{F3E63119-1F9F-49B0-878D-F9F12EF64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4438" y="2821441"/>
            <a:ext cx="1308100" cy="1308100"/>
          </a:xfrm>
          <a:prstGeom prst="ellipse">
            <a:avLst/>
          </a:prstGeom>
          <a:solidFill>
            <a:srgbClr val="6F958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7" name="文本框 13">
            <a:extLst>
              <a:ext uri="{FF2B5EF4-FFF2-40B4-BE49-F238E27FC236}">
                <a16:creationId xmlns:a16="http://schemas.microsoft.com/office/drawing/2014/main" id="{D48F8BDF-6924-477F-91F0-864EB3520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98" y="4692651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C9988AAE-9F37-418B-81C6-30614398F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3" y="4675189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9" name="文本框 15">
            <a:extLst>
              <a:ext uri="{FF2B5EF4-FFF2-40B4-BE49-F238E27FC236}">
                <a16:creationId xmlns:a16="http://schemas.microsoft.com/office/drawing/2014/main" id="{CA343274-A277-4193-8C1C-721DC4888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621" y="4672013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0" name="文本框 16">
            <a:extLst>
              <a:ext uri="{FF2B5EF4-FFF2-40B4-BE49-F238E27FC236}">
                <a16:creationId xmlns:a16="http://schemas.microsoft.com/office/drawing/2014/main" id="{037EB340-A691-48DF-BBB1-A9B61B32A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2789" y="4675189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1" name="文本框 17">
            <a:extLst>
              <a:ext uri="{FF2B5EF4-FFF2-40B4-BE49-F238E27FC236}">
                <a16:creationId xmlns:a16="http://schemas.microsoft.com/office/drawing/2014/main" id="{2ECC044D-5330-47AE-8FC4-833E81DD2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886" y="4672014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pic>
        <p:nvPicPr>
          <p:cNvPr id="22" name="图片 25">
            <a:extLst>
              <a:ext uri="{FF2B5EF4-FFF2-40B4-BE49-F238E27FC236}">
                <a16:creationId xmlns:a16="http://schemas.microsoft.com/office/drawing/2014/main" id="{D5A8D8F9-1E26-4AD1-A830-3B6928FC6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3204028"/>
            <a:ext cx="568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6">
            <a:extLst>
              <a:ext uri="{FF2B5EF4-FFF2-40B4-BE49-F238E27FC236}">
                <a16:creationId xmlns:a16="http://schemas.microsoft.com/office/drawing/2014/main" id="{42EA4C82-466D-4923-9427-76DBB675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150053"/>
            <a:ext cx="661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7">
            <a:extLst>
              <a:ext uri="{FF2B5EF4-FFF2-40B4-BE49-F238E27FC236}">
                <a16:creationId xmlns:a16="http://schemas.microsoft.com/office/drawing/2014/main" id="{D8F79120-CBCF-4AD4-93E1-530D625C3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863" y="3177041"/>
            <a:ext cx="6000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8">
            <a:extLst>
              <a:ext uri="{FF2B5EF4-FFF2-40B4-BE49-F238E27FC236}">
                <a16:creationId xmlns:a16="http://schemas.microsoft.com/office/drawing/2014/main" id="{EC4C304F-6F3C-4B44-AB27-EE983776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3040516"/>
            <a:ext cx="105251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9">
            <a:extLst>
              <a:ext uri="{FF2B5EF4-FFF2-40B4-BE49-F238E27FC236}">
                <a16:creationId xmlns:a16="http://schemas.microsoft.com/office/drawing/2014/main" id="{B25599B3-4D89-426E-AA3C-1AABC277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177041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52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5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2376700-4EFA-43DA-8709-FE882F86E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FA15695-F28F-404C-9819-FC9522DFB8B8}"/>
              </a:ext>
            </a:extLst>
          </p:cNvPr>
          <p:cNvSpPr/>
          <p:nvPr/>
        </p:nvSpPr>
        <p:spPr>
          <a:xfrm>
            <a:off x="4607634" y="2259860"/>
            <a:ext cx="303141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zh-CN" altLang="en-US" sz="4800" spc="600" noProof="1">
                <a:solidFill>
                  <a:srgbClr val="6F958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Arial" panose="020B0604020202020204" pitchFamily="34" charset="0"/>
              </a:rPr>
              <a:t>Part III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9B72B93-98D4-44A4-8FEC-DE07970805F9}"/>
              </a:ext>
            </a:extLst>
          </p:cNvPr>
          <p:cNvGrpSpPr/>
          <p:nvPr/>
        </p:nvGrpSpPr>
        <p:grpSpPr>
          <a:xfrm>
            <a:off x="4112334" y="2069611"/>
            <a:ext cx="4022016" cy="1144562"/>
            <a:chOff x="2802618" y="3136900"/>
            <a:chExt cx="6578600" cy="101807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F074F78-B5B7-4893-AD05-E11568D44826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C1AAA904-9E28-4F32-A0BD-F7CDCDB894A2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8C7A5FC4-A6A7-42FC-B12F-C1213F218BAC}"/>
              </a:ext>
            </a:extLst>
          </p:cNvPr>
          <p:cNvSpPr/>
          <p:nvPr/>
        </p:nvSpPr>
        <p:spPr>
          <a:xfrm>
            <a:off x="2827605" y="3404423"/>
            <a:ext cx="682283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zh-CN" altLang="en-US" sz="4000" noProof="1">
                <a:solidFill>
                  <a:srgbClr val="6F958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Arial" panose="020B0604020202020204" pitchFamily="34" charset="0"/>
              </a:rPr>
              <a:t>The content of the title text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E6DAE7A3-3008-47E7-8C03-45BA9E18528C}"/>
              </a:ext>
            </a:extLst>
          </p:cNvPr>
          <p:cNvSpPr txBox="1"/>
          <p:nvPr/>
        </p:nvSpPr>
        <p:spPr>
          <a:xfrm>
            <a:off x="3895718" y="4137983"/>
            <a:ext cx="374333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Arial" panose="020B0604020202020204" pitchFamily="34" charset="0"/>
              </a:rPr>
              <a:t>Add related title text Add related title text Related title text</a:t>
            </a:r>
            <a:endParaRPr lang="en-US" altLang="zh-CN" sz="1200" noProof="1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4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dirty="0">
                  <a:solidFill>
                    <a:srgbClr val="6F958F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93A5DC0-F139-44A3-940B-47CAEE419D1E}"/>
              </a:ext>
            </a:extLst>
          </p:cNvPr>
          <p:cNvGrpSpPr/>
          <p:nvPr/>
        </p:nvGrpSpPr>
        <p:grpSpPr>
          <a:xfrm>
            <a:off x="811142" y="1934796"/>
            <a:ext cx="7350876" cy="4169130"/>
            <a:chOff x="4451635" y="2076182"/>
            <a:chExt cx="6801698" cy="4044937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BEF225E-1745-4557-8138-F57BCF39BC01}"/>
                </a:ext>
              </a:extLst>
            </p:cNvPr>
            <p:cNvSpPr/>
            <p:nvPr/>
          </p:nvSpPr>
          <p:spPr>
            <a:xfrm>
              <a:off x="4451635" y="2076182"/>
              <a:ext cx="3370291" cy="197836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kumimoji="1" lang="zh-CN" altLang="en-US" sz="1400" dirty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9F7463E4-DECB-4AE1-99CE-F5E1DD545F5C}"/>
                </a:ext>
              </a:extLst>
            </p:cNvPr>
            <p:cNvGrpSpPr/>
            <p:nvPr/>
          </p:nvGrpSpPr>
          <p:grpSpPr>
            <a:xfrm>
              <a:off x="4451636" y="2076182"/>
              <a:ext cx="6801697" cy="4044937"/>
              <a:chOff x="4451636" y="2076182"/>
              <a:chExt cx="6801697" cy="4044937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1C23F2E-C4E8-46AC-A653-1138BF8AA386}"/>
                  </a:ext>
                </a:extLst>
              </p:cNvPr>
              <p:cNvSpPr/>
              <p:nvPr/>
            </p:nvSpPr>
            <p:spPr>
              <a:xfrm>
                <a:off x="7894253" y="4142758"/>
                <a:ext cx="3359080" cy="1978361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endParaRPr kumimoji="1" lang="zh-CN" altLang="en-US" sz="14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7FBA3BF4-F9F9-4F92-85FC-87CF9E393C9E}"/>
                  </a:ext>
                </a:extLst>
              </p:cNvPr>
              <p:cNvGrpSpPr/>
              <p:nvPr/>
            </p:nvGrpSpPr>
            <p:grpSpPr>
              <a:xfrm flipV="1">
                <a:off x="4451636" y="2076182"/>
                <a:ext cx="6801696" cy="4032241"/>
                <a:chOff x="4451636" y="2098484"/>
                <a:chExt cx="6801696" cy="4032241"/>
              </a:xfrm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1DE44B21-F63D-4E14-B005-B8E214FB232F}"/>
                    </a:ext>
                  </a:extLst>
                </p:cNvPr>
                <p:cNvSpPr/>
                <p:nvPr/>
              </p:nvSpPr>
              <p:spPr>
                <a:xfrm flipV="1">
                  <a:off x="4451636" y="2098484"/>
                  <a:ext cx="3370291" cy="1978362"/>
                </a:xfrm>
                <a:prstGeom prst="rect">
                  <a:avLst/>
                </a:prstGeom>
                <a:solidFill>
                  <a:srgbClr val="6F958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05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Lato Regular"/>
                    </a:rPr>
                    <a:t>Click here to replace the text Click here to replace the text</a:t>
                  </a:r>
                  <a:endParaRPr lang="en-US" altLang="zh-CN" sz="10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endParaRPr>
                </a:p>
                <a:p>
                  <a:r>
                    <a:rPr lang="zh-CN" altLang="en-US" sz="105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Lato Regular"/>
                    </a:rPr>
                    <a:t>Click here to replace the text Click here to replace the text</a:t>
                  </a:r>
                  <a:endParaRPr lang="en-US" altLang="zh-CN" sz="10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endParaRPr>
                </a:p>
                <a:p>
                  <a:r>
                    <a:rPr lang="zh-CN" altLang="en-US" sz="105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Lato Regular"/>
                    </a:rPr>
                    <a:t>Click here to replace the text Click here to replace the text</a:t>
                  </a:r>
                  <a:endParaRPr lang="en-US" altLang="zh-CN" sz="10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endParaRPr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691B5CBE-5FCA-4FCD-925B-CA4C15D27A79}"/>
                    </a:ext>
                  </a:extLst>
                </p:cNvPr>
                <p:cNvSpPr/>
                <p:nvPr/>
              </p:nvSpPr>
              <p:spPr>
                <a:xfrm flipV="1">
                  <a:off x="7875947" y="4152363"/>
                  <a:ext cx="3377385" cy="1978362"/>
                </a:xfrm>
                <a:prstGeom prst="rect">
                  <a:avLst/>
                </a:prstGeom>
                <a:solidFill>
                  <a:srgbClr val="6F958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/>
                  <a:r>
                    <a:rPr lang="zh-CN" altLang="en-US" sz="105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Lato Regular"/>
                    </a:rPr>
                    <a:t>Click here to replace the text Click here to replace the text</a:t>
                  </a:r>
                  <a:endParaRPr lang="en-US" altLang="zh-CN" sz="10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endParaRPr>
                </a:p>
                <a:p>
                  <a:pPr lvl="0"/>
                  <a:r>
                    <a:rPr lang="zh-CN" altLang="en-US" sz="105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Lato Regular"/>
                    </a:rPr>
                    <a:t>Click here to replace the text Click here to replace the text</a:t>
                  </a:r>
                  <a:endParaRPr lang="en-US" altLang="zh-CN" sz="10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endParaRPr>
                </a:p>
                <a:p>
                  <a:pPr lvl="0"/>
                  <a:r>
                    <a:rPr lang="zh-CN" altLang="en-US" sz="105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Lato Regular"/>
                    </a:rPr>
                    <a:t>Click here to replace the text Click here to replace the text</a:t>
                  </a:r>
                  <a:endParaRPr lang="en-US" altLang="zh-CN" sz="10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endParaRPr>
                </a:p>
              </p:txBody>
            </p:sp>
          </p:grpSp>
        </p:grpSp>
      </p:grpSp>
      <p:sp>
        <p:nvSpPr>
          <p:cNvPr id="18" name="文本框 20">
            <a:extLst>
              <a:ext uri="{FF2B5EF4-FFF2-40B4-BE49-F238E27FC236}">
                <a16:creationId xmlns:a16="http://schemas.microsoft.com/office/drawing/2014/main" id="{10C77282-B958-4E6E-A980-01BE99D13FD7}"/>
              </a:ext>
            </a:extLst>
          </p:cNvPr>
          <p:cNvSpPr txBox="1"/>
          <p:nvPr/>
        </p:nvSpPr>
        <p:spPr>
          <a:xfrm>
            <a:off x="8471117" y="2954347"/>
            <a:ext cx="321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 Click here to replace the text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9" name="文本框 21">
            <a:extLst>
              <a:ext uri="{FF2B5EF4-FFF2-40B4-BE49-F238E27FC236}">
                <a16:creationId xmlns:a16="http://schemas.microsoft.com/office/drawing/2014/main" id="{8CCFCD7A-E2B0-45F7-B339-49AD8C490F24}"/>
              </a:ext>
            </a:extLst>
          </p:cNvPr>
          <p:cNvSpPr txBox="1"/>
          <p:nvPr/>
        </p:nvSpPr>
        <p:spPr>
          <a:xfrm>
            <a:off x="8471118" y="3973899"/>
            <a:ext cx="321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 Click here to replace the text</a:t>
            </a:r>
            <a:endParaRPr lang="en-US" altLang="zh-CN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24F283E6-A8B5-4A0E-B63D-F3790CF6C5E9}"/>
              </a:ext>
            </a:extLst>
          </p:cNvPr>
          <p:cNvSpPr txBox="1"/>
          <p:nvPr/>
        </p:nvSpPr>
        <p:spPr>
          <a:xfrm>
            <a:off x="8471118" y="5071288"/>
            <a:ext cx="321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 Click here to replace the text</a:t>
            </a:r>
            <a:endParaRPr lang="en-US" altLang="zh-CN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2" name="文本框 20">
            <a:extLst>
              <a:ext uri="{FF2B5EF4-FFF2-40B4-BE49-F238E27FC236}">
                <a16:creationId xmlns:a16="http://schemas.microsoft.com/office/drawing/2014/main" id="{FC5E5330-789E-46D9-BBE6-E1DD5E0DD968}"/>
              </a:ext>
            </a:extLst>
          </p:cNvPr>
          <p:cNvSpPr txBox="1"/>
          <p:nvPr/>
        </p:nvSpPr>
        <p:spPr>
          <a:xfrm>
            <a:off x="8471119" y="1934796"/>
            <a:ext cx="321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 Click here to replace the text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808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b="1" dirty="0">
                  <a:solidFill>
                    <a:srgbClr val="6F958F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F1B4C52-49B7-4B88-A03C-8A9B3EADC581}"/>
              </a:ext>
            </a:extLst>
          </p:cNvPr>
          <p:cNvGrpSpPr/>
          <p:nvPr/>
        </p:nvGrpSpPr>
        <p:grpSpPr>
          <a:xfrm>
            <a:off x="1787986" y="2134497"/>
            <a:ext cx="3634851" cy="3795369"/>
            <a:chOff x="4063354" y="1787807"/>
            <a:chExt cx="3796678" cy="3964344"/>
          </a:xfrm>
          <a:solidFill>
            <a:schemeClr val="tx2">
              <a:lumMod val="50000"/>
            </a:schemeClr>
          </a:solidFill>
        </p:grpSpPr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79018AB4-A098-4E7E-9FAF-D6B783032C40}"/>
                </a:ext>
              </a:extLst>
            </p:cNvPr>
            <p:cNvSpPr txBox="1"/>
            <p:nvPr/>
          </p:nvSpPr>
          <p:spPr>
            <a:xfrm>
              <a:off x="6580487" y="3429617"/>
              <a:ext cx="1134684" cy="675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en-US" altLang="zh-CN" sz="2100" kern="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Content</a:t>
              </a:r>
            </a:p>
          </p:txBody>
        </p:sp>
        <p:sp>
          <p:nvSpPr>
            <p:cNvPr id="12" name="矩形 2">
              <a:extLst>
                <a:ext uri="{FF2B5EF4-FFF2-40B4-BE49-F238E27FC236}">
                  <a16:creationId xmlns:a16="http://schemas.microsoft.com/office/drawing/2014/main" id="{1DAA295B-4666-4025-ADB0-379B8F68639D}"/>
                </a:ext>
              </a:extLst>
            </p:cNvPr>
            <p:cNvSpPr/>
            <p:nvPr/>
          </p:nvSpPr>
          <p:spPr>
            <a:xfrm rot="2700000">
              <a:off x="5748200" y="2677058"/>
              <a:ext cx="2112072" cy="2111593"/>
            </a:xfrm>
            <a:custGeom>
              <a:avLst/>
              <a:gdLst/>
              <a:ahLst/>
              <a:cxnLst/>
              <a:rect l="l" t="t" r="r" b="b"/>
              <a:pathLst>
                <a:path w="1584176" h="1584176">
                  <a:moveTo>
                    <a:pt x="231381" y="231381"/>
                  </a:moveTo>
                  <a:lnTo>
                    <a:pt x="231381" y="1352795"/>
                  </a:lnTo>
                  <a:lnTo>
                    <a:pt x="1352795" y="1352795"/>
                  </a:lnTo>
                  <a:lnTo>
                    <a:pt x="1352795" y="231381"/>
                  </a:lnTo>
                  <a:close/>
                  <a:moveTo>
                    <a:pt x="0" y="0"/>
                  </a:moveTo>
                  <a:lnTo>
                    <a:pt x="1584176" y="0"/>
                  </a:lnTo>
                  <a:lnTo>
                    <a:pt x="1584176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6F958F"/>
            </a:solidFill>
            <a:ln w="25400" cap="flat" cmpd="sng" algn="ctr">
              <a:noFill/>
              <a:prstDash val="solid"/>
            </a:ln>
            <a:effectLst/>
          </p:spPr>
          <p:txBody>
            <a:bodyPr lIns="121890" tIns="60945" rIns="121890" bIns="60945"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矩形 2">
              <a:extLst>
                <a:ext uri="{FF2B5EF4-FFF2-40B4-BE49-F238E27FC236}">
                  <a16:creationId xmlns:a16="http://schemas.microsoft.com/office/drawing/2014/main" id="{FDB0704C-5446-4F45-AE2D-5EE7A3FC6657}"/>
                </a:ext>
              </a:extLst>
            </p:cNvPr>
            <p:cNvSpPr/>
            <p:nvPr/>
          </p:nvSpPr>
          <p:spPr>
            <a:xfrm rot="2700000">
              <a:off x="4063115" y="2677058"/>
              <a:ext cx="2112072" cy="2111593"/>
            </a:xfrm>
            <a:custGeom>
              <a:avLst/>
              <a:gdLst/>
              <a:ahLst/>
              <a:cxnLst/>
              <a:rect l="l" t="t" r="r" b="b"/>
              <a:pathLst>
                <a:path w="1584176" h="1584176">
                  <a:moveTo>
                    <a:pt x="231381" y="231381"/>
                  </a:moveTo>
                  <a:lnTo>
                    <a:pt x="231381" y="1352795"/>
                  </a:lnTo>
                  <a:lnTo>
                    <a:pt x="1352795" y="1352795"/>
                  </a:lnTo>
                  <a:lnTo>
                    <a:pt x="1352795" y="231381"/>
                  </a:lnTo>
                  <a:close/>
                  <a:moveTo>
                    <a:pt x="0" y="0"/>
                  </a:moveTo>
                  <a:lnTo>
                    <a:pt x="1584176" y="0"/>
                  </a:lnTo>
                  <a:lnTo>
                    <a:pt x="1584176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6F958F"/>
            </a:solidFill>
            <a:ln w="25400" cap="flat" cmpd="sng" algn="ctr">
              <a:noFill/>
              <a:prstDash val="solid"/>
            </a:ln>
            <a:effectLst/>
          </p:spPr>
          <p:txBody>
            <a:bodyPr lIns="121890" tIns="60945" rIns="121890" bIns="60945"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 dirty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5" name="TextBox 37">
              <a:extLst>
                <a:ext uri="{FF2B5EF4-FFF2-40B4-BE49-F238E27FC236}">
                  <a16:creationId xmlns:a16="http://schemas.microsoft.com/office/drawing/2014/main" id="{AB91701E-8395-47F2-AA28-FB9954119A81}"/>
                </a:ext>
              </a:extLst>
            </p:cNvPr>
            <p:cNvSpPr txBox="1"/>
            <p:nvPr/>
          </p:nvSpPr>
          <p:spPr>
            <a:xfrm>
              <a:off x="4431940" y="3433557"/>
              <a:ext cx="1134245" cy="675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en-US" altLang="zh-CN" sz="2100" kern="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Content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9A3108A-2A5F-4C52-B26A-32AE74B4B940}"/>
                </a:ext>
              </a:extLst>
            </p:cNvPr>
            <p:cNvSpPr/>
            <p:nvPr/>
          </p:nvSpPr>
          <p:spPr>
            <a:xfrm rot="2700000">
              <a:off x="5681996" y="1787870"/>
              <a:ext cx="559394" cy="559267"/>
            </a:xfrm>
            <a:prstGeom prst="rect">
              <a:avLst/>
            </a:prstGeom>
            <a:solidFill>
              <a:srgbClr val="6F958F"/>
            </a:solidFill>
            <a:ln w="25400" cap="flat" cmpd="sng" algn="ctr">
              <a:noFill/>
              <a:prstDash val="solid"/>
            </a:ln>
            <a:effectLst/>
          </p:spPr>
          <p:txBody>
            <a:bodyPr lIns="121890" tIns="60945" rIns="121890" bIns="60945"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BF745C0-2169-45B2-B4DE-AF2B2F2EA154}"/>
                </a:ext>
              </a:extLst>
            </p:cNvPr>
            <p:cNvSpPr/>
            <p:nvPr/>
          </p:nvSpPr>
          <p:spPr>
            <a:xfrm rot="2700000">
              <a:off x="5681996" y="5192820"/>
              <a:ext cx="559394" cy="559267"/>
            </a:xfrm>
            <a:prstGeom prst="rect">
              <a:avLst/>
            </a:prstGeom>
            <a:solidFill>
              <a:srgbClr val="6F958F"/>
            </a:solidFill>
            <a:ln w="25400" cap="flat" cmpd="sng" algn="ctr">
              <a:noFill/>
              <a:prstDash val="solid"/>
            </a:ln>
            <a:effectLst/>
          </p:spPr>
          <p:txBody>
            <a:bodyPr lIns="121890" tIns="60945" rIns="121890" bIns="60945"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9BCADFD-7CEE-4141-87E0-26960B8AAD1D}"/>
              </a:ext>
            </a:extLst>
          </p:cNvPr>
          <p:cNvGrpSpPr/>
          <p:nvPr/>
        </p:nvGrpSpPr>
        <p:grpSpPr>
          <a:xfrm>
            <a:off x="6727400" y="2317017"/>
            <a:ext cx="3979146" cy="3598727"/>
            <a:chOff x="1717805" y="2062707"/>
            <a:chExt cx="4910346" cy="4440899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3858DE5-A863-45CA-AC27-8C2944E92305}"/>
                </a:ext>
              </a:extLst>
            </p:cNvPr>
            <p:cNvSpPr/>
            <p:nvPr/>
          </p:nvSpPr>
          <p:spPr>
            <a:xfrm>
              <a:off x="1740307" y="2062707"/>
              <a:ext cx="576622" cy="576786"/>
            </a:xfrm>
            <a:prstGeom prst="ellipse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Impact MT Std" pitchFamily="34" charset="0"/>
                  <a:ea typeface="微软雅黑" pitchFamily="34" charset="-122"/>
                </a:rPr>
                <a:t>1</a:t>
              </a:r>
              <a:endParaRPr lang="zh-CN" altLang="en-US" sz="1400" dirty="0">
                <a:latin typeface="Impact MT Std" pitchFamily="34" charset="0"/>
                <a:ea typeface="微软雅黑" pitchFamily="34" charset="-122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CA524A4-A1A0-4D24-A3E2-E74CA8857F0B}"/>
                </a:ext>
              </a:extLst>
            </p:cNvPr>
            <p:cNvCxnSpPr/>
            <p:nvPr/>
          </p:nvCxnSpPr>
          <p:spPr>
            <a:xfrm>
              <a:off x="2304745" y="2329439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标题 11">
              <a:extLst>
                <a:ext uri="{FF2B5EF4-FFF2-40B4-BE49-F238E27FC236}">
                  <a16:creationId xmlns:a16="http://schemas.microsoft.com/office/drawing/2014/main" id="{A1486AAE-7C6B-4853-B9C5-1C9C28BB522E}"/>
                </a:ext>
              </a:extLst>
            </p:cNvPr>
            <p:cNvSpPr txBox="1">
              <a:spLocks/>
            </p:cNvSpPr>
            <p:nvPr/>
          </p:nvSpPr>
          <p:spPr>
            <a:xfrm>
              <a:off x="3334286" y="2108851"/>
              <a:ext cx="3293863" cy="79665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a detailed text introduction and introduction here</a:t>
              </a: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245E9EFF-A1BA-42CD-B60D-905EDD9B4756}"/>
                </a:ext>
              </a:extLst>
            </p:cNvPr>
            <p:cNvSpPr/>
            <p:nvPr/>
          </p:nvSpPr>
          <p:spPr>
            <a:xfrm>
              <a:off x="1740309" y="2994658"/>
              <a:ext cx="576622" cy="576786"/>
            </a:xfrm>
            <a:prstGeom prst="ellipse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Impact MT Std" pitchFamily="34" charset="0"/>
                  <a:ea typeface="微软雅黑" pitchFamily="34" charset="-122"/>
                </a:rPr>
                <a:t>2</a:t>
              </a:r>
              <a:endParaRPr lang="zh-CN" altLang="en-US" sz="1400" dirty="0">
                <a:latin typeface="Impact MT Std" pitchFamily="34" charset="0"/>
                <a:ea typeface="微软雅黑" pitchFamily="34" charset="-122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6AB9F44-2B40-4B38-B2E1-0FB19B907DCC}"/>
                </a:ext>
              </a:extLst>
            </p:cNvPr>
            <p:cNvCxnSpPr/>
            <p:nvPr/>
          </p:nvCxnSpPr>
          <p:spPr>
            <a:xfrm>
              <a:off x="2304746" y="3261391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标题 11">
              <a:extLst>
                <a:ext uri="{FF2B5EF4-FFF2-40B4-BE49-F238E27FC236}">
                  <a16:creationId xmlns:a16="http://schemas.microsoft.com/office/drawing/2014/main" id="{8C0FFA42-74E2-46A4-BCE0-5F6EAF72F270}"/>
                </a:ext>
              </a:extLst>
            </p:cNvPr>
            <p:cNvSpPr txBox="1">
              <a:spLocks/>
            </p:cNvSpPr>
            <p:nvPr/>
          </p:nvSpPr>
          <p:spPr>
            <a:xfrm>
              <a:off x="3334287" y="3040803"/>
              <a:ext cx="3293863" cy="79665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a detailed text introduction and introduction here</a:t>
              </a: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2F9C029-DF40-4996-B571-3F3B1A252646}"/>
                </a:ext>
              </a:extLst>
            </p:cNvPr>
            <p:cNvSpPr/>
            <p:nvPr/>
          </p:nvSpPr>
          <p:spPr>
            <a:xfrm>
              <a:off x="1740309" y="3909957"/>
              <a:ext cx="576622" cy="576786"/>
            </a:xfrm>
            <a:prstGeom prst="ellipse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Impact MT Std" pitchFamily="34" charset="0"/>
                  <a:ea typeface="微软雅黑" pitchFamily="34" charset="-122"/>
                </a:rPr>
                <a:t>3</a:t>
              </a:r>
              <a:endParaRPr lang="zh-CN" altLang="en-US" sz="1400" dirty="0">
                <a:latin typeface="Impact MT Std" pitchFamily="34" charset="0"/>
                <a:ea typeface="微软雅黑" pitchFamily="34" charset="-122"/>
              </a:endParaRP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DB214437-D219-4494-AF71-5ACA4F041C40}"/>
                </a:ext>
              </a:extLst>
            </p:cNvPr>
            <p:cNvCxnSpPr/>
            <p:nvPr/>
          </p:nvCxnSpPr>
          <p:spPr>
            <a:xfrm>
              <a:off x="2304746" y="4176689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标题 11">
              <a:extLst>
                <a:ext uri="{FF2B5EF4-FFF2-40B4-BE49-F238E27FC236}">
                  <a16:creationId xmlns:a16="http://schemas.microsoft.com/office/drawing/2014/main" id="{68793A2C-0C9F-4586-B032-9883EAA8C414}"/>
                </a:ext>
              </a:extLst>
            </p:cNvPr>
            <p:cNvSpPr txBox="1">
              <a:spLocks/>
            </p:cNvSpPr>
            <p:nvPr/>
          </p:nvSpPr>
          <p:spPr>
            <a:xfrm>
              <a:off x="3334287" y="3956101"/>
              <a:ext cx="3293863" cy="79665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a detailed text introduction and introduction here</a:t>
              </a: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DAC56D7-FDE8-4B46-9443-46F7E599CC0F}"/>
                </a:ext>
              </a:extLst>
            </p:cNvPr>
            <p:cNvSpPr/>
            <p:nvPr/>
          </p:nvSpPr>
          <p:spPr>
            <a:xfrm>
              <a:off x="1740309" y="4808455"/>
              <a:ext cx="576622" cy="576786"/>
            </a:xfrm>
            <a:prstGeom prst="ellipse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Impact MT Std" pitchFamily="34" charset="0"/>
                  <a:ea typeface="微软雅黑" pitchFamily="34" charset="-122"/>
                </a:rPr>
                <a:t>4</a:t>
              </a:r>
              <a:endParaRPr lang="zh-CN" altLang="en-US" sz="1400" dirty="0">
                <a:latin typeface="Impact MT Std" pitchFamily="34" charset="0"/>
                <a:ea typeface="微软雅黑" pitchFamily="34" charset="-122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A282E8A-9F35-445A-ACB6-0B0AC0521F67}"/>
                </a:ext>
              </a:extLst>
            </p:cNvPr>
            <p:cNvCxnSpPr/>
            <p:nvPr/>
          </p:nvCxnSpPr>
          <p:spPr>
            <a:xfrm>
              <a:off x="2304747" y="5075187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标题 11">
              <a:extLst>
                <a:ext uri="{FF2B5EF4-FFF2-40B4-BE49-F238E27FC236}">
                  <a16:creationId xmlns:a16="http://schemas.microsoft.com/office/drawing/2014/main" id="{BE4839E1-7E23-41FF-9728-E6D573D5833D}"/>
                </a:ext>
              </a:extLst>
            </p:cNvPr>
            <p:cNvSpPr txBox="1">
              <a:spLocks/>
            </p:cNvSpPr>
            <p:nvPr/>
          </p:nvSpPr>
          <p:spPr>
            <a:xfrm>
              <a:off x="3334288" y="4854599"/>
              <a:ext cx="3293863" cy="79665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a detailed text introduction and introduction here</a:t>
              </a: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B369975C-6359-427A-81FB-5C16C36F1162}"/>
                </a:ext>
              </a:extLst>
            </p:cNvPr>
            <p:cNvSpPr/>
            <p:nvPr/>
          </p:nvSpPr>
          <p:spPr>
            <a:xfrm>
              <a:off x="1717805" y="5660809"/>
              <a:ext cx="576622" cy="576785"/>
            </a:xfrm>
            <a:prstGeom prst="ellipse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Impact MT Std" pitchFamily="34" charset="0"/>
                  <a:ea typeface="微软雅黑" pitchFamily="34" charset="-122"/>
                </a:rPr>
                <a:t>5</a:t>
              </a:r>
              <a:endParaRPr lang="zh-CN" altLang="en-US" sz="1400" dirty="0">
                <a:latin typeface="Impact MT Std" pitchFamily="34" charset="0"/>
                <a:ea typeface="微软雅黑" pitchFamily="34" charset="-122"/>
              </a:endParaRP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CBF4A34A-977A-47C8-B40E-8AAA69727572}"/>
                </a:ext>
              </a:extLst>
            </p:cNvPr>
            <p:cNvCxnSpPr/>
            <p:nvPr/>
          </p:nvCxnSpPr>
          <p:spPr>
            <a:xfrm>
              <a:off x="2282243" y="5927542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标题 11">
              <a:extLst>
                <a:ext uri="{FF2B5EF4-FFF2-40B4-BE49-F238E27FC236}">
                  <a16:creationId xmlns:a16="http://schemas.microsoft.com/office/drawing/2014/main" id="{9A2CEEE9-E920-4FDE-870C-26FAA6EF9E5E}"/>
                </a:ext>
              </a:extLst>
            </p:cNvPr>
            <p:cNvSpPr txBox="1">
              <a:spLocks/>
            </p:cNvSpPr>
            <p:nvPr/>
          </p:nvSpPr>
          <p:spPr>
            <a:xfrm>
              <a:off x="3311783" y="5706954"/>
              <a:ext cx="3293864" cy="79665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a detailed text introduction and introduction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93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b="1" dirty="0">
                  <a:solidFill>
                    <a:srgbClr val="6F958F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2FAD0BA-BB53-42E2-AE0B-99B09E634834}"/>
              </a:ext>
            </a:extLst>
          </p:cNvPr>
          <p:cNvGrpSpPr/>
          <p:nvPr/>
        </p:nvGrpSpPr>
        <p:grpSpPr>
          <a:xfrm rot="10800000">
            <a:off x="7085917" y="2265325"/>
            <a:ext cx="4144056" cy="3985857"/>
            <a:chOff x="3084817" y="1944848"/>
            <a:chExt cx="2318899" cy="312571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A27CD59-2E5B-4193-86EE-9379BED9AF72}"/>
                </a:ext>
              </a:extLst>
            </p:cNvPr>
            <p:cNvSpPr/>
            <p:nvPr/>
          </p:nvSpPr>
          <p:spPr bwMode="auto">
            <a:xfrm>
              <a:off x="3084817" y="1944848"/>
              <a:ext cx="2318899" cy="1354800"/>
            </a:xfrm>
            <a:custGeom>
              <a:avLst/>
              <a:gdLst>
                <a:gd name="T0" fmla="*/ 893 w 893"/>
                <a:gd name="T1" fmla="*/ 275 h 569"/>
                <a:gd name="T2" fmla="*/ 455 w 893"/>
                <a:gd name="T3" fmla="*/ 0 h 569"/>
                <a:gd name="T4" fmla="*/ 0 w 893"/>
                <a:gd name="T5" fmla="*/ 275 h 569"/>
                <a:gd name="T6" fmla="*/ 108 w 893"/>
                <a:gd name="T7" fmla="*/ 275 h 569"/>
                <a:gd name="T8" fmla="*/ 108 w 893"/>
                <a:gd name="T9" fmla="*/ 569 h 569"/>
                <a:gd name="T10" fmla="*/ 805 w 893"/>
                <a:gd name="T11" fmla="*/ 569 h 569"/>
                <a:gd name="T12" fmla="*/ 805 w 893"/>
                <a:gd name="T13" fmla="*/ 275 h 569"/>
                <a:gd name="T14" fmla="*/ 893 w 893"/>
                <a:gd name="T15" fmla="*/ 27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3" h="569">
                  <a:moveTo>
                    <a:pt x="893" y="275"/>
                  </a:moveTo>
                  <a:lnTo>
                    <a:pt x="455" y="0"/>
                  </a:lnTo>
                  <a:lnTo>
                    <a:pt x="0" y="275"/>
                  </a:lnTo>
                  <a:lnTo>
                    <a:pt x="108" y="275"/>
                  </a:lnTo>
                  <a:lnTo>
                    <a:pt x="108" y="569"/>
                  </a:lnTo>
                  <a:lnTo>
                    <a:pt x="805" y="569"/>
                  </a:lnTo>
                  <a:lnTo>
                    <a:pt x="805" y="275"/>
                  </a:lnTo>
                  <a:lnTo>
                    <a:pt x="893" y="275"/>
                  </a:lnTo>
                  <a:close/>
                </a:path>
              </a:pathLst>
            </a:custGeom>
            <a:solidFill>
              <a:srgbClr val="6F958F"/>
            </a:solidFill>
            <a:ln>
              <a:noFill/>
            </a:ln>
          </p:spPr>
          <p:txBody>
            <a:bodyPr vert="horz" wrap="square" lIns="342900" tIns="411480" rIns="342900" bIns="34290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2100" dirty="0">
                <a:latin typeface="Source Sans Pro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D353ED4-835A-4D4B-9BE9-5F9CAB6A5F6D}"/>
                </a:ext>
              </a:extLst>
            </p:cNvPr>
            <p:cNvSpPr/>
            <p:nvPr/>
          </p:nvSpPr>
          <p:spPr bwMode="auto">
            <a:xfrm>
              <a:off x="3363834" y="4077519"/>
              <a:ext cx="1811837" cy="993031"/>
            </a:xfrm>
            <a:custGeom>
              <a:avLst/>
              <a:gdLst>
                <a:gd name="T0" fmla="*/ 414 w 697"/>
                <a:gd name="T1" fmla="*/ 73 h 550"/>
                <a:gd name="T2" fmla="*/ 342 w 697"/>
                <a:gd name="T3" fmla="*/ 0 h 550"/>
                <a:gd name="T4" fmla="*/ 273 w 697"/>
                <a:gd name="T5" fmla="*/ 73 h 550"/>
                <a:gd name="T6" fmla="*/ 0 w 697"/>
                <a:gd name="T7" fmla="*/ 73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3 h 550"/>
                <a:gd name="T14" fmla="*/ 414 w 697"/>
                <a:gd name="T15" fmla="*/ 7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3"/>
                  </a:moveTo>
                  <a:lnTo>
                    <a:pt x="342" y="0"/>
                  </a:lnTo>
                  <a:lnTo>
                    <a:pt x="273" y="73"/>
                  </a:lnTo>
                  <a:lnTo>
                    <a:pt x="0" y="73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3"/>
                  </a:lnTo>
                  <a:lnTo>
                    <a:pt x="414" y="73"/>
                  </a:lnTo>
                  <a:close/>
                </a:path>
              </a:pathLst>
            </a:custGeom>
            <a:solidFill>
              <a:srgbClr val="77BF1F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50" dirty="0">
                <a:latin typeface="Source Sans Pro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90EB298-FDA7-4AA9-8693-E1511C68EA5D}"/>
                </a:ext>
              </a:extLst>
            </p:cNvPr>
            <p:cNvSpPr/>
            <p:nvPr/>
          </p:nvSpPr>
          <p:spPr bwMode="auto">
            <a:xfrm>
              <a:off x="3363835" y="4077535"/>
              <a:ext cx="1811837" cy="993031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4"/>
                  </a:moveTo>
                  <a:lnTo>
                    <a:pt x="342" y="0"/>
                  </a:lnTo>
                  <a:lnTo>
                    <a:pt x="273" y="74"/>
                  </a:lnTo>
                  <a:lnTo>
                    <a:pt x="0" y="74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4"/>
                  </a:lnTo>
                  <a:lnTo>
                    <a:pt x="414" y="74"/>
                  </a:lnTo>
                  <a:close/>
                </a:path>
              </a:pathLst>
            </a:custGeom>
            <a:solidFill>
              <a:srgbClr val="6F958F"/>
            </a:solidFill>
            <a:ln w="9525">
              <a:noFill/>
              <a:round/>
            </a:ln>
          </p:spPr>
          <p:txBody>
            <a:bodyPr vert="horz" wrap="square" lIns="68580" tIns="274320" rIns="68580" bIns="34290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2100" dirty="0">
                <a:latin typeface="Source Sans Pro" charset="0"/>
              </a:endParaRPr>
            </a:p>
            <a:p>
              <a:pPr>
                <a:lnSpc>
                  <a:spcPct val="120000"/>
                </a:lnSpc>
              </a:pPr>
              <a:endParaRPr lang="en-US" sz="900" dirty="0">
                <a:latin typeface="Source Sans Pro" charset="0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0B44271E-ED03-4353-92A6-A1D685AAD817}"/>
                </a:ext>
              </a:extLst>
            </p:cNvPr>
            <p:cNvSpPr txBox="1"/>
            <p:nvPr/>
          </p:nvSpPr>
          <p:spPr>
            <a:xfrm rot="10800000">
              <a:off x="3584612" y="2642355"/>
              <a:ext cx="1372819" cy="263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Keywords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165F5E40-7E3F-48C5-B7B4-F32861BACAD7}"/>
                </a:ext>
              </a:extLst>
            </p:cNvPr>
            <p:cNvSpPr txBox="1"/>
            <p:nvPr/>
          </p:nvSpPr>
          <p:spPr>
            <a:xfrm rot="10800000">
              <a:off x="3584612" y="4559119"/>
              <a:ext cx="1372819" cy="263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Keywords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B96102E-8292-4C06-A516-36ECA5EFBAD7}"/>
                </a:ext>
              </a:extLst>
            </p:cNvPr>
            <p:cNvSpPr/>
            <p:nvPr/>
          </p:nvSpPr>
          <p:spPr bwMode="auto">
            <a:xfrm>
              <a:off x="3363836" y="3191039"/>
              <a:ext cx="1811837" cy="993031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4"/>
                  </a:moveTo>
                  <a:lnTo>
                    <a:pt x="342" y="0"/>
                  </a:lnTo>
                  <a:lnTo>
                    <a:pt x="273" y="74"/>
                  </a:lnTo>
                  <a:lnTo>
                    <a:pt x="0" y="74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4"/>
                  </a:lnTo>
                  <a:lnTo>
                    <a:pt x="414" y="74"/>
                  </a:lnTo>
                  <a:close/>
                </a:path>
              </a:pathLst>
            </a:custGeom>
            <a:solidFill>
              <a:srgbClr val="6F958F">
                <a:alpha val="79000"/>
              </a:srgbClr>
            </a:solidFill>
            <a:ln>
              <a:noFill/>
            </a:ln>
          </p:spPr>
          <p:txBody>
            <a:bodyPr vert="horz" wrap="square" lIns="68580" tIns="274320" rIns="68580" bIns="34290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2100" dirty="0">
                <a:latin typeface="Source Sans Pro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B0333055-63EA-4AD5-BA8F-167D39F42BBF}"/>
                </a:ext>
              </a:extLst>
            </p:cNvPr>
            <p:cNvSpPr txBox="1"/>
            <p:nvPr/>
          </p:nvSpPr>
          <p:spPr>
            <a:xfrm rot="10800000">
              <a:off x="3584612" y="3683329"/>
              <a:ext cx="1372819" cy="263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Keywords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9">
            <a:extLst>
              <a:ext uri="{FF2B5EF4-FFF2-40B4-BE49-F238E27FC236}">
                <a16:creationId xmlns:a16="http://schemas.microsoft.com/office/drawing/2014/main" id="{53278B4A-B6E8-4FC2-9A79-01BB61746061}"/>
              </a:ext>
            </a:extLst>
          </p:cNvPr>
          <p:cNvGrpSpPr/>
          <p:nvPr/>
        </p:nvGrpSpPr>
        <p:grpSpPr>
          <a:xfrm flipH="1">
            <a:off x="1651281" y="2694221"/>
            <a:ext cx="692092" cy="692092"/>
            <a:chOff x="6369311" y="2040370"/>
            <a:chExt cx="755703" cy="755703"/>
          </a:xfrm>
          <a:solidFill>
            <a:srgbClr val="6F958F"/>
          </a:solidFill>
        </p:grpSpPr>
        <p:sp>
          <p:nvSpPr>
            <p:cNvPr id="20" name="Oval 7">
              <a:extLst>
                <a:ext uri="{FF2B5EF4-FFF2-40B4-BE49-F238E27FC236}">
                  <a16:creationId xmlns:a16="http://schemas.microsoft.com/office/drawing/2014/main" id="{4F801709-64A8-46A7-8A8C-74F4E6DC51F0}"/>
                </a:ext>
              </a:extLst>
            </p:cNvPr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4B54AA81-8748-48A8-94B2-14F4574C453E}"/>
                </a:ext>
              </a:extLst>
            </p:cNvPr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40">
            <a:extLst>
              <a:ext uri="{FF2B5EF4-FFF2-40B4-BE49-F238E27FC236}">
                <a16:creationId xmlns:a16="http://schemas.microsoft.com/office/drawing/2014/main" id="{AF60B865-0F32-4D81-8BD3-B6D87FC60AA6}"/>
              </a:ext>
            </a:extLst>
          </p:cNvPr>
          <p:cNvGrpSpPr/>
          <p:nvPr/>
        </p:nvGrpSpPr>
        <p:grpSpPr>
          <a:xfrm flipH="1">
            <a:off x="1651281" y="3566162"/>
            <a:ext cx="692092" cy="692092"/>
            <a:chOff x="6369311" y="2992454"/>
            <a:chExt cx="755703" cy="755703"/>
          </a:xfrm>
          <a:solidFill>
            <a:srgbClr val="6F958F"/>
          </a:solidFill>
        </p:grpSpPr>
        <p:sp>
          <p:nvSpPr>
            <p:cNvPr id="23" name="Oval 8">
              <a:extLst>
                <a:ext uri="{FF2B5EF4-FFF2-40B4-BE49-F238E27FC236}">
                  <a16:creationId xmlns:a16="http://schemas.microsoft.com/office/drawing/2014/main" id="{4E12AB60-9232-477D-A3AC-7B2B90CBD7EB}"/>
                </a:ext>
              </a:extLst>
            </p:cNvPr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12A32E3D-5B36-4D4B-9F10-5ACC829A0A9B}"/>
                </a:ext>
              </a:extLst>
            </p:cNvPr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41">
            <a:extLst>
              <a:ext uri="{FF2B5EF4-FFF2-40B4-BE49-F238E27FC236}">
                <a16:creationId xmlns:a16="http://schemas.microsoft.com/office/drawing/2014/main" id="{44A27CE6-1C03-48D2-9971-E178AD0AD492}"/>
              </a:ext>
            </a:extLst>
          </p:cNvPr>
          <p:cNvGrpSpPr/>
          <p:nvPr/>
        </p:nvGrpSpPr>
        <p:grpSpPr>
          <a:xfrm flipH="1">
            <a:off x="1651281" y="4438103"/>
            <a:ext cx="692092" cy="692092"/>
            <a:chOff x="6369310" y="3944537"/>
            <a:chExt cx="755703" cy="755703"/>
          </a:xfrm>
          <a:solidFill>
            <a:srgbClr val="6F958F"/>
          </a:solidFill>
        </p:grpSpPr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28CD5976-F262-4544-8CB7-A60959A9360E}"/>
                </a:ext>
              </a:extLst>
            </p:cNvPr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E1BDA7A7-D377-4623-83A3-2DFC98ADBD36}"/>
                </a:ext>
              </a:extLst>
            </p:cNvPr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19">
            <a:extLst>
              <a:ext uri="{FF2B5EF4-FFF2-40B4-BE49-F238E27FC236}">
                <a16:creationId xmlns:a16="http://schemas.microsoft.com/office/drawing/2014/main" id="{5DC48DE9-B593-4865-8590-AF50712CE779}"/>
              </a:ext>
            </a:extLst>
          </p:cNvPr>
          <p:cNvGrpSpPr/>
          <p:nvPr/>
        </p:nvGrpSpPr>
        <p:grpSpPr>
          <a:xfrm flipH="1">
            <a:off x="5702522" y="2753356"/>
            <a:ext cx="419805" cy="315056"/>
            <a:chOff x="789999" y="2242985"/>
            <a:chExt cx="504229" cy="378415"/>
          </a:xfrm>
          <a:solidFill>
            <a:srgbClr val="6F958F"/>
          </a:solidFill>
        </p:grpSpPr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65B20D52-8577-4BEC-BC57-7D5F6114AD3E}"/>
                </a:ext>
              </a:extLst>
            </p:cNvPr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D10416AA-F36C-4AFE-9F8E-53C9D82C48C0}"/>
                </a:ext>
              </a:extLst>
            </p:cNvPr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22">
            <a:extLst>
              <a:ext uri="{FF2B5EF4-FFF2-40B4-BE49-F238E27FC236}">
                <a16:creationId xmlns:a16="http://schemas.microsoft.com/office/drawing/2014/main" id="{306A48A9-8122-4B5D-9350-06AB44DFF50C}"/>
              </a:ext>
            </a:extLst>
          </p:cNvPr>
          <p:cNvSpPr/>
          <p:nvPr/>
        </p:nvSpPr>
        <p:spPr>
          <a:xfrm flipH="1">
            <a:off x="2575431" y="2707522"/>
            <a:ext cx="3026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pSp>
        <p:nvGrpSpPr>
          <p:cNvPr id="32" name="Group 23">
            <a:extLst>
              <a:ext uri="{FF2B5EF4-FFF2-40B4-BE49-F238E27FC236}">
                <a16:creationId xmlns:a16="http://schemas.microsoft.com/office/drawing/2014/main" id="{EA36EFF6-B975-4629-B7D8-13A1FEBE330B}"/>
              </a:ext>
            </a:extLst>
          </p:cNvPr>
          <p:cNvGrpSpPr/>
          <p:nvPr/>
        </p:nvGrpSpPr>
        <p:grpSpPr>
          <a:xfrm flipH="1">
            <a:off x="5702522" y="3712493"/>
            <a:ext cx="419805" cy="315056"/>
            <a:chOff x="789999" y="2242985"/>
            <a:chExt cx="504229" cy="378415"/>
          </a:xfrm>
          <a:solidFill>
            <a:srgbClr val="6F958F"/>
          </a:solidFill>
        </p:grpSpPr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807E6C03-24A5-4984-9B84-E1C2E8D9DAEB}"/>
                </a:ext>
              </a:extLst>
            </p:cNvPr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60F01FC9-B6E0-449B-B9AC-C6F6DB7ADB9F}"/>
                </a:ext>
              </a:extLst>
            </p:cNvPr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26">
            <a:extLst>
              <a:ext uri="{FF2B5EF4-FFF2-40B4-BE49-F238E27FC236}">
                <a16:creationId xmlns:a16="http://schemas.microsoft.com/office/drawing/2014/main" id="{48B75F72-69DF-4640-B94A-E9FCF5DFD808}"/>
              </a:ext>
            </a:extLst>
          </p:cNvPr>
          <p:cNvSpPr/>
          <p:nvPr/>
        </p:nvSpPr>
        <p:spPr>
          <a:xfrm flipH="1">
            <a:off x="2575431" y="3666657"/>
            <a:ext cx="3026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pSp>
        <p:nvGrpSpPr>
          <p:cNvPr id="36" name="Group 27">
            <a:extLst>
              <a:ext uri="{FF2B5EF4-FFF2-40B4-BE49-F238E27FC236}">
                <a16:creationId xmlns:a16="http://schemas.microsoft.com/office/drawing/2014/main" id="{9399D681-0A9E-44FF-B335-32519E128552}"/>
              </a:ext>
            </a:extLst>
          </p:cNvPr>
          <p:cNvGrpSpPr/>
          <p:nvPr/>
        </p:nvGrpSpPr>
        <p:grpSpPr>
          <a:xfrm flipH="1">
            <a:off x="5702522" y="4694985"/>
            <a:ext cx="419805" cy="315056"/>
            <a:chOff x="789999" y="2242985"/>
            <a:chExt cx="504229" cy="378415"/>
          </a:xfrm>
          <a:solidFill>
            <a:srgbClr val="6F958F"/>
          </a:solidFill>
        </p:grpSpPr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8235A4F5-62C4-4BBC-B4E4-369B3DA5827A}"/>
                </a:ext>
              </a:extLst>
            </p:cNvPr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D58870C9-8155-48CA-B130-45CB9CFFEF66}"/>
                </a:ext>
              </a:extLst>
            </p:cNvPr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55F5BC45-2421-45CF-89A8-2771BE0AEE2F}"/>
              </a:ext>
            </a:extLst>
          </p:cNvPr>
          <p:cNvSpPr/>
          <p:nvPr/>
        </p:nvSpPr>
        <p:spPr>
          <a:xfrm flipH="1">
            <a:off x="2575431" y="4649150"/>
            <a:ext cx="3026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132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dirty="0">
                  <a:solidFill>
                    <a:srgbClr val="6F958F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任意多边形 9">
            <a:extLst>
              <a:ext uri="{FF2B5EF4-FFF2-40B4-BE49-F238E27FC236}">
                <a16:creationId xmlns:a16="http://schemas.microsoft.com/office/drawing/2014/main" id="{B02FF5BD-E969-4D0B-A0E5-2B324D5B16E7}"/>
              </a:ext>
            </a:extLst>
          </p:cNvPr>
          <p:cNvSpPr/>
          <p:nvPr/>
        </p:nvSpPr>
        <p:spPr>
          <a:xfrm>
            <a:off x="2274545" y="2079495"/>
            <a:ext cx="1980000" cy="2827279"/>
          </a:xfrm>
          <a:custGeom>
            <a:avLst/>
            <a:gdLst>
              <a:gd name="connsiteX0" fmla="*/ 127235 w 1980000"/>
              <a:gd name="connsiteY0" fmla="*/ 0 h 2827279"/>
              <a:gd name="connsiteX1" fmla="*/ 1852765 w 1980000"/>
              <a:gd name="connsiteY1" fmla="*/ 0 h 2827279"/>
              <a:gd name="connsiteX2" fmla="*/ 1980000 w 1980000"/>
              <a:gd name="connsiteY2" fmla="*/ 127235 h 2827279"/>
              <a:gd name="connsiteX3" fmla="*/ 1980000 w 1980000"/>
              <a:gd name="connsiteY3" fmla="*/ 2572765 h 2827279"/>
              <a:gd name="connsiteX4" fmla="*/ 1852765 w 1980000"/>
              <a:gd name="connsiteY4" fmla="*/ 2700000 h 2827279"/>
              <a:gd name="connsiteX5" fmla="*/ 1117279 w 1980000"/>
              <a:gd name="connsiteY5" fmla="*/ 2700000 h 2827279"/>
              <a:gd name="connsiteX6" fmla="*/ 990000 w 1980000"/>
              <a:gd name="connsiteY6" fmla="*/ 2827279 h 2827279"/>
              <a:gd name="connsiteX7" fmla="*/ 862721 w 1980000"/>
              <a:gd name="connsiteY7" fmla="*/ 2700000 h 2827279"/>
              <a:gd name="connsiteX8" fmla="*/ 127235 w 1980000"/>
              <a:gd name="connsiteY8" fmla="*/ 2700000 h 2827279"/>
              <a:gd name="connsiteX9" fmla="*/ 0 w 1980000"/>
              <a:gd name="connsiteY9" fmla="*/ 2572765 h 2827279"/>
              <a:gd name="connsiteX10" fmla="*/ 0 w 1980000"/>
              <a:gd name="connsiteY10" fmla="*/ 127235 h 2827279"/>
              <a:gd name="connsiteX11" fmla="*/ 127235 w 1980000"/>
              <a:gd name="connsiteY11" fmla="*/ 0 h 28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000" h="2827279">
                <a:moveTo>
                  <a:pt x="127235" y="0"/>
                </a:moveTo>
                <a:lnTo>
                  <a:pt x="1852765" y="0"/>
                </a:lnTo>
                <a:cubicBezTo>
                  <a:pt x="1923035" y="0"/>
                  <a:pt x="1980000" y="56965"/>
                  <a:pt x="1980000" y="127235"/>
                </a:cubicBezTo>
                <a:lnTo>
                  <a:pt x="1980000" y="2572765"/>
                </a:lnTo>
                <a:cubicBezTo>
                  <a:pt x="1980000" y="2643035"/>
                  <a:pt x="1923035" y="2700000"/>
                  <a:pt x="1852765" y="2700000"/>
                </a:cubicBezTo>
                <a:lnTo>
                  <a:pt x="1117279" y="2700000"/>
                </a:lnTo>
                <a:lnTo>
                  <a:pt x="990000" y="2827279"/>
                </a:lnTo>
                <a:lnTo>
                  <a:pt x="862721" y="2700000"/>
                </a:lnTo>
                <a:lnTo>
                  <a:pt x="127235" y="2700000"/>
                </a:lnTo>
                <a:cubicBezTo>
                  <a:pt x="56965" y="2700000"/>
                  <a:pt x="0" y="2643035"/>
                  <a:pt x="0" y="2572765"/>
                </a:cubicBezTo>
                <a:lnTo>
                  <a:pt x="0" y="127235"/>
                </a:lnTo>
                <a:cubicBezTo>
                  <a:pt x="0" y="56965"/>
                  <a:pt x="56965" y="0"/>
                  <a:pt x="127235" y="0"/>
                </a:cubicBezTo>
                <a:close/>
              </a:path>
            </a:pathLst>
          </a:cu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1" name="任意多边形 10">
            <a:extLst>
              <a:ext uri="{FF2B5EF4-FFF2-40B4-BE49-F238E27FC236}">
                <a16:creationId xmlns:a16="http://schemas.microsoft.com/office/drawing/2014/main" id="{971F7B89-FE41-4E72-8899-D15A2504AF46}"/>
              </a:ext>
            </a:extLst>
          </p:cNvPr>
          <p:cNvSpPr/>
          <p:nvPr/>
        </p:nvSpPr>
        <p:spPr>
          <a:xfrm>
            <a:off x="5129733" y="2079495"/>
            <a:ext cx="1980000" cy="2827279"/>
          </a:xfrm>
          <a:custGeom>
            <a:avLst/>
            <a:gdLst>
              <a:gd name="connsiteX0" fmla="*/ 127235 w 1980000"/>
              <a:gd name="connsiteY0" fmla="*/ 0 h 2827279"/>
              <a:gd name="connsiteX1" fmla="*/ 1852765 w 1980000"/>
              <a:gd name="connsiteY1" fmla="*/ 0 h 2827279"/>
              <a:gd name="connsiteX2" fmla="*/ 1980000 w 1980000"/>
              <a:gd name="connsiteY2" fmla="*/ 127235 h 2827279"/>
              <a:gd name="connsiteX3" fmla="*/ 1980000 w 1980000"/>
              <a:gd name="connsiteY3" fmla="*/ 2572765 h 2827279"/>
              <a:gd name="connsiteX4" fmla="*/ 1852765 w 1980000"/>
              <a:gd name="connsiteY4" fmla="*/ 2700000 h 2827279"/>
              <a:gd name="connsiteX5" fmla="*/ 1117279 w 1980000"/>
              <a:gd name="connsiteY5" fmla="*/ 2700000 h 2827279"/>
              <a:gd name="connsiteX6" fmla="*/ 990000 w 1980000"/>
              <a:gd name="connsiteY6" fmla="*/ 2827279 h 2827279"/>
              <a:gd name="connsiteX7" fmla="*/ 862721 w 1980000"/>
              <a:gd name="connsiteY7" fmla="*/ 2700000 h 2827279"/>
              <a:gd name="connsiteX8" fmla="*/ 127235 w 1980000"/>
              <a:gd name="connsiteY8" fmla="*/ 2700000 h 2827279"/>
              <a:gd name="connsiteX9" fmla="*/ 0 w 1980000"/>
              <a:gd name="connsiteY9" fmla="*/ 2572765 h 2827279"/>
              <a:gd name="connsiteX10" fmla="*/ 0 w 1980000"/>
              <a:gd name="connsiteY10" fmla="*/ 127235 h 2827279"/>
              <a:gd name="connsiteX11" fmla="*/ 127235 w 1980000"/>
              <a:gd name="connsiteY11" fmla="*/ 0 h 28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000" h="2827279">
                <a:moveTo>
                  <a:pt x="127235" y="0"/>
                </a:moveTo>
                <a:lnTo>
                  <a:pt x="1852765" y="0"/>
                </a:lnTo>
                <a:cubicBezTo>
                  <a:pt x="1923035" y="0"/>
                  <a:pt x="1980000" y="56965"/>
                  <a:pt x="1980000" y="127235"/>
                </a:cubicBezTo>
                <a:lnTo>
                  <a:pt x="1980000" y="2572765"/>
                </a:lnTo>
                <a:cubicBezTo>
                  <a:pt x="1980000" y="2643035"/>
                  <a:pt x="1923035" y="2700000"/>
                  <a:pt x="1852765" y="2700000"/>
                </a:cubicBezTo>
                <a:lnTo>
                  <a:pt x="1117279" y="2700000"/>
                </a:lnTo>
                <a:lnTo>
                  <a:pt x="990000" y="2827279"/>
                </a:lnTo>
                <a:lnTo>
                  <a:pt x="862721" y="2700000"/>
                </a:lnTo>
                <a:lnTo>
                  <a:pt x="127235" y="2700000"/>
                </a:lnTo>
                <a:cubicBezTo>
                  <a:pt x="56965" y="2700000"/>
                  <a:pt x="0" y="2643035"/>
                  <a:pt x="0" y="2572765"/>
                </a:cubicBezTo>
                <a:lnTo>
                  <a:pt x="0" y="127235"/>
                </a:lnTo>
                <a:cubicBezTo>
                  <a:pt x="0" y="56965"/>
                  <a:pt x="56965" y="0"/>
                  <a:pt x="127235" y="0"/>
                </a:cubicBezTo>
                <a:close/>
              </a:path>
            </a:pathLst>
          </a:cu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 11">
            <a:extLst>
              <a:ext uri="{FF2B5EF4-FFF2-40B4-BE49-F238E27FC236}">
                <a16:creationId xmlns:a16="http://schemas.microsoft.com/office/drawing/2014/main" id="{06DA50B8-AC30-4109-AC91-05FCB329909C}"/>
              </a:ext>
            </a:extLst>
          </p:cNvPr>
          <p:cNvSpPr/>
          <p:nvPr/>
        </p:nvSpPr>
        <p:spPr>
          <a:xfrm>
            <a:off x="7984921" y="2079495"/>
            <a:ext cx="1980000" cy="2827279"/>
          </a:xfrm>
          <a:custGeom>
            <a:avLst/>
            <a:gdLst>
              <a:gd name="connsiteX0" fmla="*/ 127235 w 1980000"/>
              <a:gd name="connsiteY0" fmla="*/ 0 h 2827279"/>
              <a:gd name="connsiteX1" fmla="*/ 1852765 w 1980000"/>
              <a:gd name="connsiteY1" fmla="*/ 0 h 2827279"/>
              <a:gd name="connsiteX2" fmla="*/ 1980000 w 1980000"/>
              <a:gd name="connsiteY2" fmla="*/ 127235 h 2827279"/>
              <a:gd name="connsiteX3" fmla="*/ 1980000 w 1980000"/>
              <a:gd name="connsiteY3" fmla="*/ 2572765 h 2827279"/>
              <a:gd name="connsiteX4" fmla="*/ 1852765 w 1980000"/>
              <a:gd name="connsiteY4" fmla="*/ 2700000 h 2827279"/>
              <a:gd name="connsiteX5" fmla="*/ 1117279 w 1980000"/>
              <a:gd name="connsiteY5" fmla="*/ 2700000 h 2827279"/>
              <a:gd name="connsiteX6" fmla="*/ 990000 w 1980000"/>
              <a:gd name="connsiteY6" fmla="*/ 2827279 h 2827279"/>
              <a:gd name="connsiteX7" fmla="*/ 862721 w 1980000"/>
              <a:gd name="connsiteY7" fmla="*/ 2700000 h 2827279"/>
              <a:gd name="connsiteX8" fmla="*/ 127235 w 1980000"/>
              <a:gd name="connsiteY8" fmla="*/ 2700000 h 2827279"/>
              <a:gd name="connsiteX9" fmla="*/ 0 w 1980000"/>
              <a:gd name="connsiteY9" fmla="*/ 2572765 h 2827279"/>
              <a:gd name="connsiteX10" fmla="*/ 0 w 1980000"/>
              <a:gd name="connsiteY10" fmla="*/ 127235 h 2827279"/>
              <a:gd name="connsiteX11" fmla="*/ 127235 w 1980000"/>
              <a:gd name="connsiteY11" fmla="*/ 0 h 28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000" h="2827279">
                <a:moveTo>
                  <a:pt x="127235" y="0"/>
                </a:moveTo>
                <a:lnTo>
                  <a:pt x="1852765" y="0"/>
                </a:lnTo>
                <a:cubicBezTo>
                  <a:pt x="1923035" y="0"/>
                  <a:pt x="1980000" y="56965"/>
                  <a:pt x="1980000" y="127235"/>
                </a:cubicBezTo>
                <a:lnTo>
                  <a:pt x="1980000" y="2572765"/>
                </a:lnTo>
                <a:cubicBezTo>
                  <a:pt x="1980000" y="2643035"/>
                  <a:pt x="1923035" y="2700000"/>
                  <a:pt x="1852765" y="2700000"/>
                </a:cubicBezTo>
                <a:lnTo>
                  <a:pt x="1117279" y="2700000"/>
                </a:lnTo>
                <a:lnTo>
                  <a:pt x="990000" y="2827279"/>
                </a:lnTo>
                <a:lnTo>
                  <a:pt x="862721" y="2700000"/>
                </a:lnTo>
                <a:lnTo>
                  <a:pt x="127235" y="2700000"/>
                </a:lnTo>
                <a:cubicBezTo>
                  <a:pt x="56965" y="2700000"/>
                  <a:pt x="0" y="2643035"/>
                  <a:pt x="0" y="2572765"/>
                </a:cubicBezTo>
                <a:lnTo>
                  <a:pt x="0" y="127235"/>
                </a:lnTo>
                <a:cubicBezTo>
                  <a:pt x="0" y="56965"/>
                  <a:pt x="56965" y="0"/>
                  <a:pt x="127235" y="0"/>
                </a:cubicBezTo>
                <a:close/>
              </a:path>
            </a:pathLst>
          </a:cu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8D4CB4-12A1-4309-AFC8-543770A725D4}"/>
              </a:ext>
            </a:extLst>
          </p:cNvPr>
          <p:cNvSpPr txBox="1"/>
          <p:nvPr/>
        </p:nvSpPr>
        <p:spPr>
          <a:xfrm>
            <a:off x="2274546" y="2725509"/>
            <a:ext cx="19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algn="ctr"/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2B7079B-17BE-415B-AC4F-EA2BAFB653C4}"/>
              </a:ext>
            </a:extLst>
          </p:cNvPr>
          <p:cNvSpPr txBox="1"/>
          <p:nvPr/>
        </p:nvSpPr>
        <p:spPr>
          <a:xfrm>
            <a:off x="5129732" y="2725509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BA5E3AF-E200-4F61-A4B4-9085533CF08B}"/>
              </a:ext>
            </a:extLst>
          </p:cNvPr>
          <p:cNvSpPr txBox="1"/>
          <p:nvPr/>
        </p:nvSpPr>
        <p:spPr>
          <a:xfrm>
            <a:off x="7983540" y="2725509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D00200D-7A80-4313-9A8D-40C10FDEA15B}"/>
              </a:ext>
            </a:extLst>
          </p:cNvPr>
          <p:cNvGrpSpPr/>
          <p:nvPr/>
        </p:nvGrpSpPr>
        <p:grpSpPr>
          <a:xfrm>
            <a:off x="2162222" y="5121449"/>
            <a:ext cx="7908101" cy="923779"/>
            <a:chOff x="844013" y="4841040"/>
            <a:chExt cx="10801974" cy="1261825"/>
          </a:xfrm>
          <a:noFill/>
        </p:grpSpPr>
        <p:sp>
          <p:nvSpPr>
            <p:cNvPr id="18" name="11 Rectángulo">
              <a:extLst>
                <a:ext uri="{FF2B5EF4-FFF2-40B4-BE49-F238E27FC236}">
                  <a16:creationId xmlns:a16="http://schemas.microsoft.com/office/drawing/2014/main" id="{A0138D1F-F1A4-4275-A374-8184177807FF}"/>
                </a:ext>
              </a:extLst>
            </p:cNvPr>
            <p:cNvSpPr/>
            <p:nvPr/>
          </p:nvSpPr>
          <p:spPr>
            <a:xfrm>
              <a:off x="844013" y="4841040"/>
              <a:ext cx="3164004" cy="126182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20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Click here to add text</a:t>
              </a:r>
              <a:endParaRPr lang="en-US" altLang="zh-CN" sz="12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42 Rectángulo">
              <a:extLst>
                <a:ext uri="{FF2B5EF4-FFF2-40B4-BE49-F238E27FC236}">
                  <a16:creationId xmlns:a16="http://schemas.microsoft.com/office/drawing/2014/main" id="{FB1B8704-E335-4AB6-A3EE-5FA744E3223E}"/>
                </a:ext>
              </a:extLst>
            </p:cNvPr>
            <p:cNvSpPr/>
            <p:nvPr/>
          </p:nvSpPr>
          <p:spPr>
            <a:xfrm>
              <a:off x="4676844" y="4841041"/>
              <a:ext cx="3164006" cy="126182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20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Click here to add text</a:t>
              </a:r>
              <a:endParaRPr lang="en-US" altLang="zh-CN" sz="12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51 Rectángulo">
              <a:extLst>
                <a:ext uri="{FF2B5EF4-FFF2-40B4-BE49-F238E27FC236}">
                  <a16:creationId xmlns:a16="http://schemas.microsoft.com/office/drawing/2014/main" id="{904F668C-D114-4A34-9536-BF6DD2D9C211}"/>
                </a:ext>
              </a:extLst>
            </p:cNvPr>
            <p:cNvSpPr/>
            <p:nvPr/>
          </p:nvSpPr>
          <p:spPr>
            <a:xfrm>
              <a:off x="8479865" y="4841041"/>
              <a:ext cx="3166122" cy="126182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20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Click here to add text</a:t>
              </a:r>
              <a:endParaRPr lang="en-US" altLang="zh-CN" sz="12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08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2376700-4EFA-43DA-8709-FE882F86E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FA15695-F28F-404C-9819-FC9522DFB8B8}"/>
              </a:ext>
            </a:extLst>
          </p:cNvPr>
          <p:cNvSpPr/>
          <p:nvPr/>
        </p:nvSpPr>
        <p:spPr>
          <a:xfrm>
            <a:off x="3418449" y="2259860"/>
            <a:ext cx="530352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zh-CN" altLang="en-US" sz="4800" noProof="1">
                <a:solidFill>
                  <a:srgbClr val="6F958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Arial" panose="020B0604020202020204" pitchFamily="34" charset="0"/>
              </a:rPr>
              <a:t>PART FOUR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9B72B93-98D4-44A4-8FEC-DE07970805F9}"/>
              </a:ext>
            </a:extLst>
          </p:cNvPr>
          <p:cNvGrpSpPr/>
          <p:nvPr/>
        </p:nvGrpSpPr>
        <p:grpSpPr>
          <a:xfrm>
            <a:off x="4112334" y="2069611"/>
            <a:ext cx="4022016" cy="1144562"/>
            <a:chOff x="2802618" y="3136900"/>
            <a:chExt cx="6578600" cy="101807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F074F78-B5B7-4893-AD05-E11568D44826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C1AAA904-9E28-4F32-A0BD-F7CDCDB894A2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8C7A5FC4-A6A7-42FC-B12F-C1213F218BAC}"/>
              </a:ext>
            </a:extLst>
          </p:cNvPr>
          <p:cNvSpPr/>
          <p:nvPr/>
        </p:nvSpPr>
        <p:spPr>
          <a:xfrm>
            <a:off x="2630658" y="3426905"/>
            <a:ext cx="687910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zh-CN" altLang="en-US" sz="4000" noProof="1">
                <a:solidFill>
                  <a:srgbClr val="6F958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Arial" panose="020B0604020202020204" pitchFamily="34" charset="0"/>
              </a:rPr>
              <a:t>The content of the title text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E6DAE7A3-3008-47E7-8C03-45BA9E18528C}"/>
              </a:ext>
            </a:extLst>
          </p:cNvPr>
          <p:cNvSpPr txBox="1"/>
          <p:nvPr/>
        </p:nvSpPr>
        <p:spPr>
          <a:xfrm>
            <a:off x="3742429" y="4137983"/>
            <a:ext cx="374333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Arial" panose="020B0604020202020204" pitchFamily="34" charset="0"/>
              </a:rPr>
              <a:t>Add related title text Add related title text Related title text</a:t>
            </a:r>
            <a:endParaRPr lang="en-US" altLang="zh-CN" sz="1200" noProof="1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F90DCA90-907C-40B4-B859-9AA0AC7A4B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F854AD91-1C55-4A67-ACD1-F94473F9C26E}"/>
              </a:ext>
            </a:extLst>
          </p:cNvPr>
          <p:cNvGrpSpPr/>
          <p:nvPr/>
        </p:nvGrpSpPr>
        <p:grpSpPr>
          <a:xfrm>
            <a:off x="5754478" y="1841990"/>
            <a:ext cx="3086939" cy="3182601"/>
            <a:chOff x="5759920" y="1789376"/>
            <a:chExt cx="3086939" cy="3182601"/>
          </a:xfrm>
        </p:grpSpPr>
        <p:sp>
          <p:nvSpPr>
            <p:cNvPr id="36" name="MH_Entry_1">
              <a:extLst>
                <a:ext uri="{FF2B5EF4-FFF2-40B4-BE49-F238E27FC236}">
                  <a16:creationId xmlns:a16="http://schemas.microsoft.com/office/drawing/2014/main" id="{D71071A6-EE50-4174-B2D2-AF7524F968C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379884" y="1789376"/>
              <a:ext cx="2466975" cy="574003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zh-CN" altLang="en-US" sz="2530" noProof="1">
                  <a:solidFill>
                    <a:srgbClr val="6F958F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Arial" panose="020B0604020202020204" pitchFamily="34" charset="0"/>
                </a:rPr>
                <a:t>The title text</a:t>
              </a:r>
              <a:endParaRPr lang="en-US" altLang="zh-CN" sz="2530" noProof="1">
                <a:solidFill>
                  <a:srgbClr val="6F958F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endParaRPr>
            </a:p>
            <a:p>
              <a:pPr eaLnBrk="1" hangingPunct="1">
                <a:defRPr/>
              </a:pPr>
              <a:r>
                <a:rPr lang="en-US" altLang="zh-CN" sz="1200" noProof="1">
                  <a:solidFill>
                    <a:srgbClr val="6F958F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Arial" panose="020B0604020202020204" pitchFamily="34" charset="0"/>
                </a:rPr>
                <a:t>YOUR CONTENT TO PLAY HERE</a:t>
              </a:r>
              <a:endParaRPr lang="zh-CN" altLang="en-US" sz="1200" noProof="1">
                <a:solidFill>
                  <a:srgbClr val="6F958F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7" name="MH_Entry_2">
              <a:extLst>
                <a:ext uri="{FF2B5EF4-FFF2-40B4-BE49-F238E27FC236}">
                  <a16:creationId xmlns:a16="http://schemas.microsoft.com/office/drawing/2014/main" id="{3CDEC3A5-BCB1-45E6-9B9D-706722BC8F1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379884" y="2659326"/>
              <a:ext cx="2466975" cy="574003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zh-CN" altLang="en-US" sz="2530" noProof="1">
                  <a:solidFill>
                    <a:srgbClr val="6F958F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Arial" panose="020B0604020202020204" pitchFamily="34" charset="0"/>
                </a:rPr>
                <a:t>The title text</a:t>
              </a:r>
              <a:endParaRPr lang="en-US" altLang="zh-CN" sz="2530" noProof="1">
                <a:solidFill>
                  <a:srgbClr val="6F958F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endParaRPr>
            </a:p>
            <a:p>
              <a:pPr>
                <a:defRPr/>
              </a:pPr>
              <a:r>
                <a:rPr lang="en-US" altLang="zh-CN" sz="1200" noProof="1">
                  <a:solidFill>
                    <a:srgbClr val="6F958F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Arial" panose="020B0604020202020204" pitchFamily="34" charset="0"/>
                </a:rPr>
                <a:t>YOUR CONTENT TO PLAY HERE</a:t>
              </a:r>
              <a:endParaRPr lang="zh-CN" altLang="en-US" sz="1200" noProof="1">
                <a:solidFill>
                  <a:srgbClr val="6F958F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8" name="MH_Entry_3">
              <a:extLst>
                <a:ext uri="{FF2B5EF4-FFF2-40B4-BE49-F238E27FC236}">
                  <a16:creationId xmlns:a16="http://schemas.microsoft.com/office/drawing/2014/main" id="{116E3795-586B-4AB5-8B70-694F3875D08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379884" y="3528482"/>
              <a:ext cx="2466975" cy="574003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zh-CN" altLang="en-US" sz="2530" noProof="1">
                  <a:solidFill>
                    <a:srgbClr val="6F958F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Arial" panose="020B0604020202020204" pitchFamily="34" charset="0"/>
                </a:rPr>
                <a:t>The title text</a:t>
              </a:r>
              <a:endParaRPr lang="en-US" altLang="zh-CN" sz="2530" noProof="1">
                <a:solidFill>
                  <a:srgbClr val="6F958F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endParaRPr>
            </a:p>
            <a:p>
              <a:pPr>
                <a:defRPr/>
              </a:pPr>
              <a:r>
                <a:rPr lang="en-US" altLang="zh-CN" sz="1200" noProof="1">
                  <a:solidFill>
                    <a:srgbClr val="6F958F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Arial" panose="020B0604020202020204" pitchFamily="34" charset="0"/>
                </a:rPr>
                <a:t>YOUR CONTENT TO PLAY HERE</a:t>
              </a:r>
              <a:endParaRPr lang="zh-CN" altLang="en-US" sz="1200" noProof="1">
                <a:solidFill>
                  <a:srgbClr val="6F958F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9" name="MH_Entry_4">
              <a:extLst>
                <a:ext uri="{FF2B5EF4-FFF2-40B4-BE49-F238E27FC236}">
                  <a16:creationId xmlns:a16="http://schemas.microsoft.com/office/drawing/2014/main" id="{38368763-86BC-46D5-8A74-5D84904121F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379884" y="4398890"/>
              <a:ext cx="2466975" cy="57308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zh-CN" altLang="en-US" sz="2530" noProof="1">
                  <a:solidFill>
                    <a:srgbClr val="6F958F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Arial" panose="020B0604020202020204" pitchFamily="34" charset="0"/>
                </a:rPr>
                <a:t>The title text</a:t>
              </a:r>
              <a:endParaRPr lang="en-US" altLang="zh-CN" sz="2530" noProof="1">
                <a:solidFill>
                  <a:srgbClr val="6F958F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endParaRPr>
            </a:p>
            <a:p>
              <a:pPr>
                <a:defRPr/>
              </a:pPr>
              <a:r>
                <a:rPr lang="en-US" altLang="zh-CN" sz="1200" noProof="1">
                  <a:solidFill>
                    <a:srgbClr val="6F958F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Arial" panose="020B0604020202020204" pitchFamily="34" charset="0"/>
                </a:rPr>
                <a:t>YOUR CONTENT TO PLAY HERE</a:t>
              </a:r>
              <a:endParaRPr lang="zh-CN" altLang="en-US" sz="1200" noProof="1">
                <a:solidFill>
                  <a:srgbClr val="6F958F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296F7A9-DEA9-4BE0-BD59-964A7E9519C2}"/>
                </a:ext>
              </a:extLst>
            </p:cNvPr>
            <p:cNvSpPr/>
            <p:nvPr/>
          </p:nvSpPr>
          <p:spPr>
            <a:xfrm>
              <a:off x="5759920" y="1812691"/>
              <a:ext cx="527374" cy="527372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等线" panose="02010600030101010101" pitchFamily="2" charset="-122"/>
                  <a:ea typeface="等线" panose="02010600030101010101" pitchFamily="2" charset="-122"/>
                </a:rPr>
                <a:t>01</a:t>
              </a:r>
              <a:endPara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EC809BD-17E2-401E-8D5A-01FB7E998F51}"/>
                </a:ext>
              </a:extLst>
            </p:cNvPr>
            <p:cNvSpPr/>
            <p:nvPr/>
          </p:nvSpPr>
          <p:spPr>
            <a:xfrm>
              <a:off x="5759920" y="2674511"/>
              <a:ext cx="527374" cy="527372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等线" panose="02010600030101010101" pitchFamily="2" charset="-122"/>
                  <a:ea typeface="等线" panose="02010600030101010101" pitchFamily="2" charset="-122"/>
                </a:rPr>
                <a:t>02</a:t>
              </a:r>
              <a:endPara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E8657F4-3F18-416A-86FD-54786FC1A0EA}"/>
                </a:ext>
              </a:extLst>
            </p:cNvPr>
            <p:cNvSpPr/>
            <p:nvPr/>
          </p:nvSpPr>
          <p:spPr>
            <a:xfrm>
              <a:off x="5759920" y="3536331"/>
              <a:ext cx="527374" cy="527372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等线" panose="02010600030101010101" pitchFamily="2" charset="-122"/>
                  <a:ea typeface="等线" panose="02010600030101010101" pitchFamily="2" charset="-122"/>
                </a:rPr>
                <a:t>03</a:t>
              </a:r>
              <a:endPara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052C3DBC-F711-411F-BA2D-9348000B1E64}"/>
                </a:ext>
              </a:extLst>
            </p:cNvPr>
            <p:cNvSpPr/>
            <p:nvPr/>
          </p:nvSpPr>
          <p:spPr>
            <a:xfrm>
              <a:off x="5759920" y="4398152"/>
              <a:ext cx="527374" cy="527372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等线" panose="02010600030101010101" pitchFamily="2" charset="-122"/>
                  <a:ea typeface="等线" panose="02010600030101010101" pitchFamily="2" charset="-122"/>
                </a:rPr>
                <a:t>04</a:t>
              </a:r>
              <a:endPara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C16193C5-2A59-4503-8B3C-30A63BE63751}"/>
              </a:ext>
            </a:extLst>
          </p:cNvPr>
          <p:cNvSpPr/>
          <p:nvPr/>
        </p:nvSpPr>
        <p:spPr>
          <a:xfrm>
            <a:off x="3093481" y="3183571"/>
            <a:ext cx="242503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noProof="1">
                <a:solidFill>
                  <a:srgbClr val="6F958F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Arial" panose="020B0604020202020204" pitchFamily="34" charset="0"/>
              </a:rPr>
              <a:t>CONTENTS</a:t>
            </a:r>
            <a:endParaRPr lang="zh-CN" altLang="en-US" sz="3200" noProof="1">
              <a:solidFill>
                <a:srgbClr val="6F958F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7733D2C7-1C59-4282-8C08-9289420330B2}"/>
              </a:ext>
            </a:extLst>
          </p:cNvPr>
          <p:cNvGrpSpPr/>
          <p:nvPr/>
        </p:nvGrpSpPr>
        <p:grpSpPr>
          <a:xfrm>
            <a:off x="3480638" y="2811946"/>
            <a:ext cx="1801920" cy="1144562"/>
            <a:chOff x="2802618" y="3136900"/>
            <a:chExt cx="6578600" cy="1018073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4DA7266-9081-4DDC-A9CD-EED612387A07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E04AD59A-81A5-40F5-980D-0FC59871F908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dirty="0">
                  <a:solidFill>
                    <a:srgbClr val="6F958F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D53C049A-784D-4D06-B560-ABD4E12701CC}"/>
              </a:ext>
            </a:extLst>
          </p:cNvPr>
          <p:cNvSpPr/>
          <p:nvPr/>
        </p:nvSpPr>
        <p:spPr>
          <a:xfrm>
            <a:off x="5924389" y="2038862"/>
            <a:ext cx="5064313" cy="300625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CB2F799-7040-4068-A875-B8127E4D0CBA}"/>
              </a:ext>
            </a:extLst>
          </p:cNvPr>
          <p:cNvSpPr/>
          <p:nvPr/>
        </p:nvSpPr>
        <p:spPr>
          <a:xfrm flipH="1">
            <a:off x="5924387" y="5091463"/>
            <a:ext cx="5064313" cy="920044"/>
          </a:xfrm>
          <a:prstGeom prst="rect">
            <a:avLst/>
          </a:pr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993FE863-EC5A-414D-B876-B58EDB68065F}"/>
              </a:ext>
            </a:extLst>
          </p:cNvPr>
          <p:cNvSpPr txBox="1"/>
          <p:nvPr/>
        </p:nvSpPr>
        <p:spPr>
          <a:xfrm flipH="1">
            <a:off x="6857434" y="5220449"/>
            <a:ext cx="290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</a:p>
        </p:txBody>
      </p:sp>
      <p:sp>
        <p:nvSpPr>
          <p:cNvPr id="13" name="Rectangle 13" descr="FD1DDF730CE4456e89755B07FE1653D0# #Rectangle 13">
            <a:extLst>
              <a:ext uri="{FF2B5EF4-FFF2-40B4-BE49-F238E27FC236}">
                <a16:creationId xmlns:a16="http://schemas.microsoft.com/office/drawing/2014/main" id="{195F4D52-3EC6-4575-9C44-4097BDEEA3B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93319" y="5662193"/>
            <a:ext cx="290000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a short text description here.</a:t>
            </a:r>
            <a:endParaRPr lang="en-US" altLang="zh-CN" sz="105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1ADA0AE-515A-41A9-8C64-F25EAA2380EA}"/>
              </a:ext>
            </a:extLst>
          </p:cNvPr>
          <p:cNvGrpSpPr/>
          <p:nvPr/>
        </p:nvGrpSpPr>
        <p:grpSpPr>
          <a:xfrm flipH="1">
            <a:off x="1279173" y="2087680"/>
            <a:ext cx="4382886" cy="3283140"/>
            <a:chOff x="8747036" y="2319451"/>
            <a:chExt cx="2800778" cy="2756387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6EA6512-68AB-4565-A000-58E665D1EF84}"/>
                </a:ext>
              </a:extLst>
            </p:cNvPr>
            <p:cNvGrpSpPr/>
            <p:nvPr/>
          </p:nvGrpSpPr>
          <p:grpSpPr>
            <a:xfrm>
              <a:off x="8747036" y="2319451"/>
              <a:ext cx="2800778" cy="2756387"/>
              <a:chOff x="812800" y="1410749"/>
              <a:chExt cx="3384329" cy="333069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EB4A002-2039-4A60-9FCC-AF3CD39BD388}"/>
                  </a:ext>
                </a:extLst>
              </p:cNvPr>
              <p:cNvSpPr/>
              <p:nvPr/>
            </p:nvSpPr>
            <p:spPr>
              <a:xfrm>
                <a:off x="812801" y="1410749"/>
                <a:ext cx="3384327" cy="498721"/>
              </a:xfrm>
              <a:prstGeom prst="rect">
                <a:avLst/>
              </a:prstGeom>
              <a:solidFill>
                <a:srgbClr val="6F9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Please replace the text</a:t>
                </a:r>
                <a:endPara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546FF3B9-7DA5-4282-AF74-52ECB5244A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2801" y="2016975"/>
                <a:ext cx="3384328" cy="44051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0" indent="0" algn="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21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20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Please replace the text content, add the relevant title, modify the text content, or copy your content directly to this.</a:t>
                </a:r>
                <a:endParaRPr lang="en-US" altLang="zh-CN" sz="10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DE78C10D-4A47-47D8-B89F-3A5E7CEE5F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2800" y="4300931"/>
                <a:ext cx="3384328" cy="44051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0" indent="0" algn="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21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20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Please replace the text content, add the relevant title, modify the text content, or copy your content directly to this.</a:t>
                </a:r>
                <a:endParaRPr lang="en-US" altLang="zh-CN" sz="10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9F0BB84-F6D1-4881-8508-789EEA10B250}"/>
                </a:ext>
              </a:extLst>
            </p:cNvPr>
            <p:cNvSpPr/>
            <p:nvPr/>
          </p:nvSpPr>
          <p:spPr>
            <a:xfrm>
              <a:off x="8747036" y="4173820"/>
              <a:ext cx="2800777" cy="412728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Please replace the text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0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dirty="0">
                  <a:solidFill>
                    <a:srgbClr val="6F958F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8EF3315-84EC-4534-834E-59DF5399A01B}"/>
              </a:ext>
            </a:extLst>
          </p:cNvPr>
          <p:cNvGrpSpPr/>
          <p:nvPr/>
        </p:nvGrpSpPr>
        <p:grpSpPr>
          <a:xfrm>
            <a:off x="1137247" y="1824629"/>
            <a:ext cx="9932020" cy="3960430"/>
            <a:chOff x="533400" y="1509921"/>
            <a:chExt cx="8153400" cy="3251200"/>
          </a:xfrm>
        </p:grpSpPr>
        <p:graphicFrame>
          <p:nvGraphicFramePr>
            <p:cNvPr id="11" name="Chart 2">
              <a:extLst>
                <a:ext uri="{FF2B5EF4-FFF2-40B4-BE49-F238E27FC236}">
                  <a16:creationId xmlns:a16="http://schemas.microsoft.com/office/drawing/2014/main" id="{F144805E-E9FE-46CB-BC9E-843CFCA02AF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03038380"/>
                </p:ext>
              </p:extLst>
            </p:nvPr>
          </p:nvGraphicFramePr>
          <p:xfrm>
            <a:off x="2768092" y="1662321"/>
            <a:ext cx="3615605" cy="309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A0F4490E-0D74-4F03-86A4-98E3F858B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1509921"/>
              <a:ext cx="1676400" cy="39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D37C9B54-9CF5-416E-9FDE-DF73D0793789}"/>
                </a:ext>
              </a:extLst>
            </p:cNvPr>
            <p:cNvSpPr/>
            <p:nvPr/>
          </p:nvSpPr>
          <p:spPr>
            <a:xfrm>
              <a:off x="6339973" y="1662321"/>
              <a:ext cx="594227" cy="597637"/>
            </a:xfrm>
            <a:prstGeom prst="ellipse">
              <a:avLst/>
            </a:prstGeom>
            <a:solidFill>
              <a:srgbClr val="6F958F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6A64185E-6343-4DB2-968F-ABA82370C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3567321"/>
              <a:ext cx="1676400" cy="39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FBC032EA-29E1-4D57-B7E4-B87A2081FC05}"/>
                </a:ext>
              </a:extLst>
            </p:cNvPr>
            <p:cNvSpPr/>
            <p:nvPr/>
          </p:nvSpPr>
          <p:spPr>
            <a:xfrm>
              <a:off x="6339973" y="3719721"/>
              <a:ext cx="594227" cy="597637"/>
            </a:xfrm>
            <a:prstGeom prst="ellipse">
              <a:avLst/>
            </a:prstGeom>
            <a:solidFill>
              <a:srgbClr val="6F958F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946BEF14-7E0D-419F-944C-90CAAA3AA3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1662321"/>
              <a:ext cx="1676400" cy="39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D0F29210-2AAD-4294-B5B7-71F70B265F21}"/>
                </a:ext>
              </a:extLst>
            </p:cNvPr>
            <p:cNvSpPr/>
            <p:nvPr/>
          </p:nvSpPr>
          <p:spPr>
            <a:xfrm>
              <a:off x="2257993" y="1814721"/>
              <a:ext cx="594227" cy="597637"/>
            </a:xfrm>
            <a:prstGeom prst="ellipse">
              <a:avLst/>
            </a:prstGeom>
            <a:solidFill>
              <a:srgbClr val="6F958F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44D60B8C-19D8-43B8-8B89-E1DDE6748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719721"/>
              <a:ext cx="1676400" cy="39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011D36F3-60B3-4D3F-AEB2-AF5438BE8E73}"/>
                </a:ext>
              </a:extLst>
            </p:cNvPr>
            <p:cNvSpPr/>
            <p:nvPr/>
          </p:nvSpPr>
          <p:spPr>
            <a:xfrm>
              <a:off x="2257993" y="3872121"/>
              <a:ext cx="594227" cy="597637"/>
            </a:xfrm>
            <a:prstGeom prst="ellipse">
              <a:avLst/>
            </a:prstGeom>
            <a:solidFill>
              <a:srgbClr val="6F958F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1" name="Elbow Connector 15">
              <a:extLst>
                <a:ext uri="{FF2B5EF4-FFF2-40B4-BE49-F238E27FC236}">
                  <a16:creationId xmlns:a16="http://schemas.microsoft.com/office/drawing/2014/main" id="{3C57D2ED-CE36-46D6-A483-225AE13E2EA8}"/>
                </a:ext>
              </a:extLst>
            </p:cNvPr>
            <p:cNvCxnSpPr/>
            <p:nvPr/>
          </p:nvCxnSpPr>
          <p:spPr>
            <a:xfrm flipV="1">
              <a:off x="2852220" y="1961139"/>
              <a:ext cx="1033980" cy="152400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17">
              <a:extLst>
                <a:ext uri="{FF2B5EF4-FFF2-40B4-BE49-F238E27FC236}">
                  <a16:creationId xmlns:a16="http://schemas.microsoft.com/office/drawing/2014/main" id="{E1C333B2-5388-4D37-BDE0-0B10DEAAFC66}"/>
                </a:ext>
              </a:extLst>
            </p:cNvPr>
            <p:cNvCxnSpPr/>
            <p:nvPr/>
          </p:nvCxnSpPr>
          <p:spPr>
            <a:xfrm rot="5400000" flipH="1" flipV="1">
              <a:off x="2381601" y="3352140"/>
              <a:ext cx="1289418" cy="348180"/>
            </a:xfrm>
            <a:prstGeom prst="bentConnector3">
              <a:avLst>
                <a:gd name="adj1" fmla="val 10121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0">
              <a:extLst>
                <a:ext uri="{FF2B5EF4-FFF2-40B4-BE49-F238E27FC236}">
                  <a16:creationId xmlns:a16="http://schemas.microsoft.com/office/drawing/2014/main" id="{FFE4B7C1-3E6B-49B9-A79E-B498CC244B1F}"/>
                </a:ext>
              </a:extLst>
            </p:cNvPr>
            <p:cNvCxnSpPr/>
            <p:nvPr/>
          </p:nvCxnSpPr>
          <p:spPr>
            <a:xfrm rot="10800000" flipV="1">
              <a:off x="5638801" y="1961138"/>
              <a:ext cx="701174" cy="298819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2">
              <a:extLst>
                <a:ext uri="{FF2B5EF4-FFF2-40B4-BE49-F238E27FC236}">
                  <a16:creationId xmlns:a16="http://schemas.microsoft.com/office/drawing/2014/main" id="{4432E782-6D42-48A8-8855-1E2510BA074D}"/>
                </a:ext>
              </a:extLst>
            </p:cNvPr>
            <p:cNvCxnSpPr/>
            <p:nvPr/>
          </p:nvCxnSpPr>
          <p:spPr>
            <a:xfrm rot="10800000" flipV="1">
              <a:off x="5486401" y="4098235"/>
              <a:ext cx="853573" cy="152400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id="{CDA008E6-DD93-4CDA-AEB6-63AF2A5F5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412" y="2571750"/>
              <a:ext cx="502988" cy="237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/>
              <a:r>
                <a:rPr lang="en-US" sz="1600" b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40%</a:t>
              </a:r>
              <a:endParaRPr lang="en-US" sz="16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id="{94ABB38A-0CDF-4676-AE12-A88B611CF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894" y="2069158"/>
              <a:ext cx="502988" cy="237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/>
              <a:r>
                <a:rPr lang="en-US" sz="1600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15%</a:t>
              </a:r>
              <a:endParaRPr lang="en-US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D330C5E2-667E-41E8-9CBA-421E03163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4195528"/>
              <a:ext cx="502988" cy="237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/>
              <a:r>
                <a:rPr lang="en-US" sz="1600" b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35%</a:t>
              </a:r>
              <a:endParaRPr lang="en-US" sz="16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id="{2507A213-4562-40BD-8ACE-1873F1A50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2833360"/>
              <a:ext cx="502988" cy="237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/>
              <a:r>
                <a:rPr lang="en-US" sz="1600" b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20%</a:t>
              </a:r>
              <a:endParaRPr lang="en-US" sz="16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4E6298FB-60C4-488C-B2CC-91F927D94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788" y="3392283"/>
              <a:ext cx="1176214" cy="265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/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Add the title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0AA01B24-E682-47D0-9BC9-5FC6D23B027B}"/>
                </a:ext>
              </a:extLst>
            </p:cNvPr>
            <p:cNvGrpSpPr/>
            <p:nvPr/>
          </p:nvGrpSpPr>
          <p:grpSpPr>
            <a:xfrm>
              <a:off x="4321526" y="2764909"/>
              <a:ext cx="508739" cy="573812"/>
              <a:chOff x="5513440" y="1766202"/>
              <a:chExt cx="429274" cy="484183"/>
            </a:xfrm>
            <a:solidFill>
              <a:srgbClr val="4BACC6"/>
            </a:solidFill>
          </p:grpSpPr>
          <p:sp>
            <p:nvSpPr>
              <p:cNvPr id="40" name="Freeform 147">
                <a:extLst>
                  <a:ext uri="{FF2B5EF4-FFF2-40B4-BE49-F238E27FC236}">
                    <a16:creationId xmlns:a16="http://schemas.microsoft.com/office/drawing/2014/main" id="{C5E16A5B-B5D7-47D3-BC1E-4B3CD7484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6F9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Freeform 148">
                <a:extLst>
                  <a:ext uri="{FF2B5EF4-FFF2-40B4-BE49-F238E27FC236}">
                    <a16:creationId xmlns:a16="http://schemas.microsoft.com/office/drawing/2014/main" id="{9CED04E3-0233-4E79-8732-198BA741F8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solidFill>
                <a:srgbClr val="6F9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Freeform 149">
                <a:extLst>
                  <a:ext uri="{FF2B5EF4-FFF2-40B4-BE49-F238E27FC236}">
                    <a16:creationId xmlns:a16="http://schemas.microsoft.com/office/drawing/2014/main" id="{6143A1BC-7434-4A3B-9FEC-8CFFCF882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rgbClr val="6F9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1" name="Group 34">
              <a:extLst>
                <a:ext uri="{FF2B5EF4-FFF2-40B4-BE49-F238E27FC236}">
                  <a16:creationId xmlns:a16="http://schemas.microsoft.com/office/drawing/2014/main" id="{3E8BE7B9-9F19-4567-99A0-9F39561D8B43}"/>
                </a:ext>
              </a:extLst>
            </p:cNvPr>
            <p:cNvGrpSpPr/>
            <p:nvPr/>
          </p:nvGrpSpPr>
          <p:grpSpPr>
            <a:xfrm>
              <a:off x="2366260" y="1943739"/>
              <a:ext cx="381854" cy="31072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6E62B511-4205-43F7-B3E4-1C30338D2B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A7ECA2C5-844F-413A-9679-FD93BFA4B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Oval 7">
                <a:extLst>
                  <a:ext uri="{FF2B5EF4-FFF2-40B4-BE49-F238E27FC236}">
                    <a16:creationId xmlns:a16="http://schemas.microsoft.com/office/drawing/2014/main" id="{E10FA4B2-750D-494B-8981-726D97778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0E9B3A02-CBF5-4C1F-9391-4BA84E438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8097" y="4026162"/>
              <a:ext cx="214018" cy="289554"/>
            </a:xfrm>
            <a:custGeom>
              <a:avLst/>
              <a:gdLst>
                <a:gd name="T0" fmla="*/ 92 w 102"/>
                <a:gd name="T1" fmla="*/ 0 h 138"/>
                <a:gd name="T2" fmla="*/ 10 w 102"/>
                <a:gd name="T3" fmla="*/ 0 h 138"/>
                <a:gd name="T4" fmla="*/ 0 w 102"/>
                <a:gd name="T5" fmla="*/ 10 h 138"/>
                <a:gd name="T6" fmla="*/ 0 w 102"/>
                <a:gd name="T7" fmla="*/ 129 h 138"/>
                <a:gd name="T8" fmla="*/ 10 w 102"/>
                <a:gd name="T9" fmla="*/ 138 h 138"/>
                <a:gd name="T10" fmla="*/ 92 w 102"/>
                <a:gd name="T11" fmla="*/ 138 h 138"/>
                <a:gd name="T12" fmla="*/ 102 w 102"/>
                <a:gd name="T13" fmla="*/ 129 h 138"/>
                <a:gd name="T14" fmla="*/ 102 w 102"/>
                <a:gd name="T15" fmla="*/ 10 h 138"/>
                <a:gd name="T16" fmla="*/ 92 w 102"/>
                <a:gd name="T17" fmla="*/ 0 h 138"/>
                <a:gd name="T18" fmla="*/ 51 w 102"/>
                <a:gd name="T19" fmla="*/ 135 h 138"/>
                <a:gd name="T20" fmla="*/ 45 w 102"/>
                <a:gd name="T21" fmla="*/ 129 h 138"/>
                <a:gd name="T22" fmla="*/ 51 w 102"/>
                <a:gd name="T23" fmla="*/ 124 h 138"/>
                <a:gd name="T24" fmla="*/ 57 w 102"/>
                <a:gd name="T25" fmla="*/ 129 h 138"/>
                <a:gd name="T26" fmla="*/ 51 w 102"/>
                <a:gd name="T27" fmla="*/ 135 h 138"/>
                <a:gd name="T28" fmla="*/ 92 w 102"/>
                <a:gd name="T29" fmla="*/ 119 h 138"/>
                <a:gd name="T30" fmla="*/ 10 w 102"/>
                <a:gd name="T31" fmla="*/ 119 h 138"/>
                <a:gd name="T32" fmla="*/ 10 w 102"/>
                <a:gd name="T33" fmla="*/ 11 h 138"/>
                <a:gd name="T34" fmla="*/ 92 w 102"/>
                <a:gd name="T35" fmla="*/ 11 h 138"/>
                <a:gd name="T36" fmla="*/ 92 w 102"/>
                <a:gd name="T37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38">
                  <a:moveTo>
                    <a:pt x="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34"/>
                    <a:pt x="5" y="138"/>
                    <a:pt x="10" y="138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97" y="138"/>
                    <a:pt x="102" y="134"/>
                    <a:pt x="102" y="129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4"/>
                    <a:pt x="97" y="0"/>
                    <a:pt x="92" y="0"/>
                  </a:cubicBezTo>
                  <a:close/>
                  <a:moveTo>
                    <a:pt x="51" y="135"/>
                  </a:moveTo>
                  <a:cubicBezTo>
                    <a:pt x="48" y="135"/>
                    <a:pt x="45" y="132"/>
                    <a:pt x="45" y="129"/>
                  </a:cubicBezTo>
                  <a:cubicBezTo>
                    <a:pt x="45" y="126"/>
                    <a:pt x="48" y="124"/>
                    <a:pt x="51" y="124"/>
                  </a:cubicBezTo>
                  <a:cubicBezTo>
                    <a:pt x="54" y="124"/>
                    <a:pt x="57" y="126"/>
                    <a:pt x="57" y="129"/>
                  </a:cubicBezTo>
                  <a:cubicBezTo>
                    <a:pt x="57" y="132"/>
                    <a:pt x="54" y="135"/>
                    <a:pt x="51" y="135"/>
                  </a:cubicBezTo>
                  <a:close/>
                  <a:moveTo>
                    <a:pt x="92" y="119"/>
                  </a:moveTo>
                  <a:cubicBezTo>
                    <a:pt x="10" y="119"/>
                    <a:pt x="10" y="119"/>
                    <a:pt x="10" y="11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2" y="11"/>
                    <a:pt x="92" y="11"/>
                    <a:pt x="92" y="11"/>
                  </a:cubicBezTo>
                  <a:lnTo>
                    <a:pt x="92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Freeform 64">
              <a:extLst>
                <a:ext uri="{FF2B5EF4-FFF2-40B4-BE49-F238E27FC236}">
                  <a16:creationId xmlns:a16="http://schemas.microsoft.com/office/drawing/2014/main" id="{AA013207-1201-4FD9-B600-C61FD188E6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2770" y="3874691"/>
              <a:ext cx="310271" cy="29624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4" name="Group 40">
              <a:extLst>
                <a:ext uri="{FF2B5EF4-FFF2-40B4-BE49-F238E27FC236}">
                  <a16:creationId xmlns:a16="http://schemas.microsoft.com/office/drawing/2014/main" id="{D074B60C-4C8B-48AE-9028-A59100802A31}"/>
                </a:ext>
              </a:extLst>
            </p:cNvPr>
            <p:cNvGrpSpPr/>
            <p:nvPr/>
          </p:nvGrpSpPr>
          <p:grpSpPr>
            <a:xfrm>
              <a:off x="6461122" y="1824533"/>
              <a:ext cx="353172" cy="262091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35" name="Freeform 66">
                <a:extLst>
                  <a:ext uri="{FF2B5EF4-FFF2-40B4-BE49-F238E27FC236}">
                    <a16:creationId xmlns:a16="http://schemas.microsoft.com/office/drawing/2014/main" id="{F067BC11-C643-434A-B32E-E0BA253723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Freeform 67">
                <a:extLst>
                  <a:ext uri="{FF2B5EF4-FFF2-40B4-BE49-F238E27FC236}">
                    <a16:creationId xmlns:a16="http://schemas.microsoft.com/office/drawing/2014/main" id="{78F02A58-4666-4446-8849-3C9C44BE3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418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:c="http://schemas.openxmlformats.org/drawingml/2006/chart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dirty="0">
                  <a:solidFill>
                    <a:srgbClr val="6F958F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05F94BD-F58B-4AEE-9E41-C9C3CEF7787B}"/>
              </a:ext>
            </a:extLst>
          </p:cNvPr>
          <p:cNvGrpSpPr/>
          <p:nvPr/>
        </p:nvGrpSpPr>
        <p:grpSpPr>
          <a:xfrm>
            <a:off x="1017440" y="2149180"/>
            <a:ext cx="5225144" cy="3703215"/>
            <a:chOff x="716035" y="2233527"/>
            <a:chExt cx="5756517" cy="4079816"/>
          </a:xfrm>
        </p:grpSpPr>
        <p:grpSp>
          <p:nvGrpSpPr>
            <p:cNvPr id="11" name="Group 23">
              <a:extLst>
                <a:ext uri="{FF2B5EF4-FFF2-40B4-BE49-F238E27FC236}">
                  <a16:creationId xmlns:a16="http://schemas.microsoft.com/office/drawing/2014/main" id="{8421DE86-4F06-421F-8934-136FE43B457B}"/>
                </a:ext>
              </a:extLst>
            </p:cNvPr>
            <p:cNvGrpSpPr/>
            <p:nvPr/>
          </p:nvGrpSpPr>
          <p:grpSpPr>
            <a:xfrm>
              <a:off x="759985" y="3732911"/>
              <a:ext cx="5710982" cy="2580432"/>
              <a:chOff x="457200" y="2610462"/>
              <a:chExt cx="4299091" cy="1942488"/>
            </a:xfrm>
          </p:grpSpPr>
          <p:sp>
            <p:nvSpPr>
              <p:cNvPr id="17" name="Rectangle 21">
                <a:extLst>
                  <a:ext uri="{FF2B5EF4-FFF2-40B4-BE49-F238E27FC236}">
                    <a16:creationId xmlns:a16="http://schemas.microsoft.com/office/drawing/2014/main" id="{483769BC-0935-4207-B8EB-080F2CAF6802}"/>
                  </a:ext>
                </a:extLst>
              </p:cNvPr>
              <p:cNvSpPr/>
              <p:nvPr/>
            </p:nvSpPr>
            <p:spPr>
              <a:xfrm>
                <a:off x="457200" y="2610462"/>
                <a:ext cx="3962400" cy="1942488"/>
              </a:xfrm>
              <a:prstGeom prst="rect">
                <a:avLst/>
              </a:prstGeom>
              <a:solidFill>
                <a:srgbClr val="6F9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" name="Right Triangle 22">
                <a:extLst>
                  <a:ext uri="{FF2B5EF4-FFF2-40B4-BE49-F238E27FC236}">
                    <a16:creationId xmlns:a16="http://schemas.microsoft.com/office/drawing/2014/main" id="{395B3195-F07E-4C21-9EE7-0AB25485730E}"/>
                  </a:ext>
                </a:extLst>
              </p:cNvPr>
              <p:cNvSpPr/>
              <p:nvPr/>
            </p:nvSpPr>
            <p:spPr>
              <a:xfrm flipV="1">
                <a:off x="4082909" y="2610462"/>
                <a:ext cx="673382" cy="673382"/>
              </a:xfrm>
              <a:prstGeom prst="rtTriangle">
                <a:avLst/>
              </a:prstGeom>
              <a:solidFill>
                <a:srgbClr val="6F9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46E17586-DF09-41D1-846E-E9AF3C48B8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436" y="3985161"/>
              <a:ext cx="2211139" cy="164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>
                <a:lnSpc>
                  <a:spcPct val="20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Top Down</a:t>
              </a:r>
            </a:p>
            <a:p>
              <a:pPr defTabSz="1088232"/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Nullam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eu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tempor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purus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.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Nunc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A.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leo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magna, sit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consequat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risus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.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Nunc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A.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leo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magna.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Nullam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eu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tempor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purus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.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Nunc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A.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leo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magna, sit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consequat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risus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. 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FB90C539-E72E-4959-9FD9-8558CC15C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294" y="3985161"/>
              <a:ext cx="2211139" cy="164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>
                <a:lnSpc>
                  <a:spcPct val="20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Bottom Line</a:t>
              </a:r>
            </a:p>
            <a:p>
              <a:pPr defTabSz="1088232"/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Nullam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eu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tempor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purus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. Nunc a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leo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magna, sit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consequat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risus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. Nunc a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leo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magna.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Nullam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eu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tempor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purus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. Nunc a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leo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magna, sit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consequat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risus</a:t>
              </a:r>
              <a:r>
                <a:rPr lang="en-US" sz="12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. </a:t>
              </a:r>
            </a:p>
          </p:txBody>
        </p:sp>
        <p:cxnSp>
          <p:nvCxnSpPr>
            <p:cNvPr id="15" name="Straight Connector 25">
              <a:extLst>
                <a:ext uri="{FF2B5EF4-FFF2-40B4-BE49-F238E27FC236}">
                  <a16:creationId xmlns:a16="http://schemas.microsoft.com/office/drawing/2014/main" id="{BDFBEC01-D237-4398-8D2D-A61EE4128404}"/>
                </a:ext>
              </a:extLst>
            </p:cNvPr>
            <p:cNvCxnSpPr/>
            <p:nvPr/>
          </p:nvCxnSpPr>
          <p:spPr>
            <a:xfrm>
              <a:off x="3391843" y="4108943"/>
              <a:ext cx="0" cy="188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FB436F67-A7EA-4548-844F-AEDD056EB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035" y="2233527"/>
              <a:ext cx="5756517" cy="593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</a:t>
              </a:r>
              <a:endPara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 Click here to replace the text</a:t>
              </a:r>
              <a:endPara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sp>
        <p:nvSpPr>
          <p:cNvPr id="19" name="品 2">
            <a:extLst>
              <a:ext uri="{FF2B5EF4-FFF2-40B4-BE49-F238E27FC236}">
                <a16:creationId xmlns:a16="http://schemas.microsoft.com/office/drawing/2014/main" id="{F25507AE-7262-46D0-A9A7-27AF24250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467" y="2152660"/>
            <a:ext cx="4628640" cy="3699736"/>
          </a:xfrm>
          <a:prstGeom prst="rect">
            <a:avLst/>
          </a:prstGeom>
          <a:noFill/>
          <a:ln w="12700">
            <a:solidFill>
              <a:srgbClr val="6F958F"/>
            </a:solidFill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4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15">
            <a:extLst>
              <a:ext uri="{FF2B5EF4-FFF2-40B4-BE49-F238E27FC236}">
                <a16:creationId xmlns:a16="http://schemas.microsoft.com/office/drawing/2014/main" id="{FE065314-F3F5-4860-8966-16C75B67C75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55735" y="3259615"/>
            <a:ext cx="4322274" cy="1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 Click here to replace the text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 Click here to replace the text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 Click here to replace the text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1" name="12">
            <a:extLst>
              <a:ext uri="{FF2B5EF4-FFF2-40B4-BE49-F238E27FC236}">
                <a16:creationId xmlns:a16="http://schemas.microsoft.com/office/drawing/2014/main" id="{2C8B3A0A-C772-4ECC-BC56-5611DCF1719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55735" y="2598465"/>
            <a:ext cx="4322274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8814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dirty="0">
                  <a:solidFill>
                    <a:srgbClr val="6F958F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04B1AFB-829C-49EA-B139-6BE667CD748D}"/>
              </a:ext>
            </a:extLst>
          </p:cNvPr>
          <p:cNvCxnSpPr>
            <a:endCxn id="15" idx="1"/>
          </p:cNvCxnSpPr>
          <p:nvPr/>
        </p:nvCxnSpPr>
        <p:spPr>
          <a:xfrm>
            <a:off x="2381177" y="3396049"/>
            <a:ext cx="1321140" cy="64318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87C95D2-7E94-4EBC-A8DD-B8596361A6EC}"/>
              </a:ext>
            </a:extLst>
          </p:cNvPr>
          <p:cNvCxnSpPr>
            <a:endCxn id="16" idx="1"/>
          </p:cNvCxnSpPr>
          <p:nvPr/>
        </p:nvCxnSpPr>
        <p:spPr>
          <a:xfrm flipV="1">
            <a:off x="4864733" y="3188320"/>
            <a:ext cx="1421343" cy="8806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13EE981-1C91-44BB-B71A-BB1E5346B52B}"/>
              </a:ext>
            </a:extLst>
          </p:cNvPr>
          <p:cNvCxnSpPr>
            <a:stCxn id="16" idx="3"/>
          </p:cNvCxnSpPr>
          <p:nvPr/>
        </p:nvCxnSpPr>
        <p:spPr>
          <a:xfrm>
            <a:off x="7663818" y="3188320"/>
            <a:ext cx="1451002" cy="71966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F25D451-49E1-480C-B28F-6AFF10EBE5B4}"/>
              </a:ext>
            </a:extLst>
          </p:cNvPr>
          <p:cNvSpPr/>
          <p:nvPr/>
        </p:nvSpPr>
        <p:spPr>
          <a:xfrm>
            <a:off x="1560379" y="2999377"/>
            <a:ext cx="863600" cy="910166"/>
          </a:xfrm>
          <a:prstGeom prst="rect">
            <a:avLst/>
          </a:pr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1923EBC-613C-4735-9556-0107D4FB4650}"/>
              </a:ext>
            </a:extLst>
          </p:cNvPr>
          <p:cNvSpPr/>
          <p:nvPr/>
        </p:nvSpPr>
        <p:spPr>
          <a:xfrm>
            <a:off x="3702317" y="3416940"/>
            <a:ext cx="1180904" cy="1244580"/>
          </a:xfrm>
          <a:prstGeom prst="rect">
            <a:avLst/>
          </a:pr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1EFC8E7-9252-4002-BEF4-5DF8D1F0B015}"/>
              </a:ext>
            </a:extLst>
          </p:cNvPr>
          <p:cNvSpPr/>
          <p:nvPr/>
        </p:nvSpPr>
        <p:spPr>
          <a:xfrm>
            <a:off x="6286076" y="2462304"/>
            <a:ext cx="1377742" cy="1452032"/>
          </a:xfrm>
          <a:prstGeom prst="rect">
            <a:avLst/>
          </a:pr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597F2C0-BF66-4B3E-9FC2-6E3567E1C79B}"/>
              </a:ext>
            </a:extLst>
          </p:cNvPr>
          <p:cNvSpPr/>
          <p:nvPr/>
        </p:nvSpPr>
        <p:spPr>
          <a:xfrm>
            <a:off x="9112892" y="3261365"/>
            <a:ext cx="1180904" cy="1244580"/>
          </a:xfrm>
          <a:prstGeom prst="rect">
            <a:avLst/>
          </a:pr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9">
            <a:extLst>
              <a:ext uri="{FF2B5EF4-FFF2-40B4-BE49-F238E27FC236}">
                <a16:creationId xmlns:a16="http://schemas.microsoft.com/office/drawing/2014/main" id="{D23D3E86-5D21-4E03-9A9C-76CB97889957}"/>
              </a:ext>
            </a:extLst>
          </p:cNvPr>
          <p:cNvSpPr txBox="1"/>
          <p:nvPr/>
        </p:nvSpPr>
        <p:spPr>
          <a:xfrm>
            <a:off x="1493767" y="3170669"/>
            <a:ext cx="102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9">
            <a:extLst>
              <a:ext uri="{FF2B5EF4-FFF2-40B4-BE49-F238E27FC236}">
                <a16:creationId xmlns:a16="http://schemas.microsoft.com/office/drawing/2014/main" id="{3FBC7E9C-14B7-4F61-9B52-70905048AC8A}"/>
              </a:ext>
            </a:extLst>
          </p:cNvPr>
          <p:cNvSpPr txBox="1"/>
          <p:nvPr/>
        </p:nvSpPr>
        <p:spPr>
          <a:xfrm>
            <a:off x="3757351" y="3796028"/>
            <a:ext cx="102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49F1D83-9D9B-48EF-8842-A15B6147490A}"/>
              </a:ext>
            </a:extLst>
          </p:cNvPr>
          <p:cNvSpPr txBox="1"/>
          <p:nvPr/>
        </p:nvSpPr>
        <p:spPr>
          <a:xfrm>
            <a:off x="6494582" y="2908859"/>
            <a:ext cx="102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E71AE75-05E6-4C80-901F-40B25C600FFC}"/>
              </a:ext>
            </a:extLst>
          </p:cNvPr>
          <p:cNvSpPr txBox="1"/>
          <p:nvPr/>
        </p:nvSpPr>
        <p:spPr>
          <a:xfrm>
            <a:off x="9230687" y="3662562"/>
            <a:ext cx="102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354">
            <a:extLst>
              <a:ext uri="{FF2B5EF4-FFF2-40B4-BE49-F238E27FC236}">
                <a16:creationId xmlns:a16="http://schemas.microsoft.com/office/drawing/2014/main" id="{E0D64E33-C8C0-44FF-B65C-F3501B8E8679}"/>
              </a:ext>
            </a:extLst>
          </p:cNvPr>
          <p:cNvGrpSpPr/>
          <p:nvPr/>
        </p:nvGrpSpPr>
        <p:grpSpPr>
          <a:xfrm>
            <a:off x="1409109" y="4073281"/>
            <a:ext cx="2348825" cy="892935"/>
            <a:chOff x="1343472" y="4037003"/>
            <a:chExt cx="1761619" cy="669701"/>
          </a:xfrm>
        </p:grpSpPr>
        <p:sp>
          <p:nvSpPr>
            <p:cNvPr id="23" name="文本框 355">
              <a:extLst>
                <a:ext uri="{FF2B5EF4-FFF2-40B4-BE49-F238E27FC236}">
                  <a16:creationId xmlns:a16="http://schemas.microsoft.com/office/drawing/2014/main" id="{813A7BAD-4B8F-468A-8A20-BD2A8D2EF898}"/>
                </a:ext>
              </a:extLst>
            </p:cNvPr>
            <p:cNvSpPr txBox="1"/>
            <p:nvPr/>
          </p:nvSpPr>
          <p:spPr>
            <a:xfrm>
              <a:off x="1454173" y="4360455"/>
              <a:ext cx="165091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4" name="文本框 356">
              <a:extLst>
                <a:ext uri="{FF2B5EF4-FFF2-40B4-BE49-F238E27FC236}">
                  <a16:creationId xmlns:a16="http://schemas.microsoft.com/office/drawing/2014/main" id="{38A550CB-D02D-46E9-91C5-CB9A9F24991E}"/>
                </a:ext>
              </a:extLst>
            </p:cNvPr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7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title</a:t>
              </a:r>
            </a:p>
          </p:txBody>
        </p:sp>
      </p:grpSp>
      <p:grpSp>
        <p:nvGrpSpPr>
          <p:cNvPr id="25" name="组合 354">
            <a:extLst>
              <a:ext uri="{FF2B5EF4-FFF2-40B4-BE49-F238E27FC236}">
                <a16:creationId xmlns:a16="http://schemas.microsoft.com/office/drawing/2014/main" id="{C718A763-E288-4449-98E1-EDADD3ED2029}"/>
              </a:ext>
            </a:extLst>
          </p:cNvPr>
          <p:cNvGrpSpPr/>
          <p:nvPr/>
        </p:nvGrpSpPr>
        <p:grpSpPr>
          <a:xfrm>
            <a:off x="3597052" y="4856227"/>
            <a:ext cx="2348825" cy="892935"/>
            <a:chOff x="1343472" y="4037003"/>
            <a:chExt cx="1761619" cy="669701"/>
          </a:xfrm>
        </p:grpSpPr>
        <p:sp>
          <p:nvSpPr>
            <p:cNvPr id="26" name="文本框 355">
              <a:extLst>
                <a:ext uri="{FF2B5EF4-FFF2-40B4-BE49-F238E27FC236}">
                  <a16:creationId xmlns:a16="http://schemas.microsoft.com/office/drawing/2014/main" id="{92C315B1-EC27-4C95-AEBD-F4E4ED60F6BA}"/>
                </a:ext>
              </a:extLst>
            </p:cNvPr>
            <p:cNvSpPr txBox="1"/>
            <p:nvPr/>
          </p:nvSpPr>
          <p:spPr>
            <a:xfrm>
              <a:off x="1454173" y="4360455"/>
              <a:ext cx="165091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7" name="文本框 356">
              <a:extLst>
                <a:ext uri="{FF2B5EF4-FFF2-40B4-BE49-F238E27FC236}">
                  <a16:creationId xmlns:a16="http://schemas.microsoft.com/office/drawing/2014/main" id="{EC7C0E74-0914-4D73-AD09-770C1338BAAD}"/>
                </a:ext>
              </a:extLst>
            </p:cNvPr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7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title</a:t>
              </a:r>
            </a:p>
          </p:txBody>
        </p:sp>
      </p:grpSp>
      <p:grpSp>
        <p:nvGrpSpPr>
          <p:cNvPr id="28" name="组合 354">
            <a:extLst>
              <a:ext uri="{FF2B5EF4-FFF2-40B4-BE49-F238E27FC236}">
                <a16:creationId xmlns:a16="http://schemas.microsoft.com/office/drawing/2014/main" id="{02EB4C17-F9DB-493E-98EB-6BFBD4759EBB}"/>
              </a:ext>
            </a:extLst>
          </p:cNvPr>
          <p:cNvGrpSpPr/>
          <p:nvPr/>
        </p:nvGrpSpPr>
        <p:grpSpPr>
          <a:xfrm>
            <a:off x="6184420" y="4126466"/>
            <a:ext cx="2348825" cy="892935"/>
            <a:chOff x="1343472" y="4037003"/>
            <a:chExt cx="1761619" cy="669701"/>
          </a:xfrm>
        </p:grpSpPr>
        <p:sp>
          <p:nvSpPr>
            <p:cNvPr id="29" name="文本框 355">
              <a:extLst>
                <a:ext uri="{FF2B5EF4-FFF2-40B4-BE49-F238E27FC236}">
                  <a16:creationId xmlns:a16="http://schemas.microsoft.com/office/drawing/2014/main" id="{A145A3B3-35F2-4A07-B25A-D2781AEE043C}"/>
                </a:ext>
              </a:extLst>
            </p:cNvPr>
            <p:cNvSpPr txBox="1"/>
            <p:nvPr/>
          </p:nvSpPr>
          <p:spPr>
            <a:xfrm>
              <a:off x="1454173" y="4360455"/>
              <a:ext cx="165091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0" name="文本框 356">
              <a:extLst>
                <a:ext uri="{FF2B5EF4-FFF2-40B4-BE49-F238E27FC236}">
                  <a16:creationId xmlns:a16="http://schemas.microsoft.com/office/drawing/2014/main" id="{BD6368AF-1926-436E-B335-DA62D18CD48C}"/>
                </a:ext>
              </a:extLst>
            </p:cNvPr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7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title</a:t>
              </a:r>
            </a:p>
          </p:txBody>
        </p:sp>
      </p:grpSp>
      <p:grpSp>
        <p:nvGrpSpPr>
          <p:cNvPr id="31" name="组合 354">
            <a:extLst>
              <a:ext uri="{FF2B5EF4-FFF2-40B4-BE49-F238E27FC236}">
                <a16:creationId xmlns:a16="http://schemas.microsoft.com/office/drawing/2014/main" id="{46BBAF12-16BC-47BC-9FDA-D8BA55943881}"/>
              </a:ext>
            </a:extLst>
          </p:cNvPr>
          <p:cNvGrpSpPr/>
          <p:nvPr/>
        </p:nvGrpSpPr>
        <p:grpSpPr>
          <a:xfrm>
            <a:off x="9002163" y="4639957"/>
            <a:ext cx="2348825" cy="892935"/>
            <a:chOff x="1343472" y="4037003"/>
            <a:chExt cx="1761619" cy="669701"/>
          </a:xfrm>
        </p:grpSpPr>
        <p:sp>
          <p:nvSpPr>
            <p:cNvPr id="32" name="文本框 355">
              <a:extLst>
                <a:ext uri="{FF2B5EF4-FFF2-40B4-BE49-F238E27FC236}">
                  <a16:creationId xmlns:a16="http://schemas.microsoft.com/office/drawing/2014/main" id="{5EA6944A-E8C7-4981-9309-B5771AF3D77E}"/>
                </a:ext>
              </a:extLst>
            </p:cNvPr>
            <p:cNvSpPr txBox="1"/>
            <p:nvPr/>
          </p:nvSpPr>
          <p:spPr>
            <a:xfrm>
              <a:off x="1454173" y="4360455"/>
              <a:ext cx="165091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3" name="文本框 356">
              <a:extLst>
                <a:ext uri="{FF2B5EF4-FFF2-40B4-BE49-F238E27FC236}">
                  <a16:creationId xmlns:a16="http://schemas.microsoft.com/office/drawing/2014/main" id="{C666D666-9C1C-4D15-AD16-BB405174BC75}"/>
                </a:ext>
              </a:extLst>
            </p:cNvPr>
            <p:cNvSpPr txBox="1"/>
            <p:nvPr/>
          </p:nvSpPr>
          <p:spPr>
            <a:xfrm>
              <a:off x="1343472" y="4037003"/>
              <a:ext cx="165091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7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the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0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D701774-9936-4238-9794-07BA81F2E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B3D56BC7-B0CF-4002-8BC0-9EB0F59E43A2}"/>
              </a:ext>
            </a:extLst>
          </p:cNvPr>
          <p:cNvSpPr txBox="1"/>
          <p:nvPr/>
        </p:nvSpPr>
        <p:spPr>
          <a:xfrm>
            <a:off x="3829201" y="2582134"/>
            <a:ext cx="453201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600" dirty="0">
                <a:solidFill>
                  <a:srgbClr val="6F958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Thank you</a:t>
            </a:r>
            <a:endParaRPr lang="en-US" altLang="zh-CN" sz="7600" dirty="0">
              <a:solidFill>
                <a:srgbClr val="6F958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CA896C3-F588-45AD-8FFB-27BC2DA33E8B}"/>
              </a:ext>
            </a:extLst>
          </p:cNvPr>
          <p:cNvGrpSpPr/>
          <p:nvPr/>
        </p:nvGrpSpPr>
        <p:grpSpPr>
          <a:xfrm>
            <a:off x="3070509" y="2546363"/>
            <a:ext cx="5080000" cy="3341089"/>
            <a:chOff x="3302737" y="2246911"/>
            <a:chExt cx="5080000" cy="3341089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8230E64-8439-4E3E-A3E8-E80C0E8631CB}"/>
                </a:ext>
              </a:extLst>
            </p:cNvPr>
            <p:cNvCxnSpPr>
              <a:cxnSpLocks/>
            </p:cNvCxnSpPr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C81B2552-C407-47B9-B23E-2E2416C95AE1}"/>
                </a:ext>
              </a:extLst>
            </p:cNvPr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0ECFB73-4960-4691-992E-611D20BFB4C0}"/>
              </a:ext>
            </a:extLst>
          </p:cNvPr>
          <p:cNvGrpSpPr/>
          <p:nvPr/>
        </p:nvGrpSpPr>
        <p:grpSpPr>
          <a:xfrm flipH="1" flipV="1">
            <a:off x="4109109" y="911590"/>
            <a:ext cx="5080000" cy="3341089"/>
            <a:chOff x="3302737" y="2246911"/>
            <a:chExt cx="5080000" cy="3341089"/>
          </a:xfrm>
        </p:grpSpPr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BAFBDDE9-8349-4B8C-BA8F-D538F030A40F}"/>
                </a:ext>
              </a:extLst>
            </p:cNvPr>
            <p:cNvCxnSpPr>
              <a:cxnSpLocks/>
            </p:cNvCxnSpPr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6E98A5C2-3BE5-4CF3-AAC5-BA5C1552741C}"/>
                </a:ext>
              </a:extLst>
            </p:cNvPr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3">
            <a:hlinkClick r:id="rId4"/>
            <a:extLst>
              <a:ext uri="{FF2B5EF4-FFF2-40B4-BE49-F238E27FC236}">
                <a16:creationId xmlns:a16="http://schemas.microsoft.com/office/drawing/2014/main" id="{6AA21013-AA2F-40DD-8BCC-08E04FC16BA4}"/>
              </a:ext>
            </a:extLst>
          </p:cNvPr>
          <p:cNvSpPr txBox="1"/>
          <p:nvPr/>
        </p:nvSpPr>
        <p:spPr>
          <a:xfrm>
            <a:off x="5354041" y="604319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rgbClr val="6F958F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rgbClr val="6F958F"/>
              </a:solidFill>
              <a:cs typeface="Arial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B9F04DEB-9863-4C5C-88CA-7BE79752B7A2}"/>
              </a:ext>
            </a:extLst>
          </p:cNvPr>
          <p:cNvSpPr/>
          <p:nvPr/>
        </p:nvSpPr>
        <p:spPr>
          <a:xfrm>
            <a:off x="2159004" y="108839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6F9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7B9E98"/>
                </a:solidFill>
              </a:rPr>
              <a:t>LOGO</a:t>
            </a:r>
            <a:endParaRPr lang="ko-KR" altLang="en-US" sz="2700" dirty="0">
              <a:solidFill>
                <a:srgbClr val="7B9E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:a16="http://schemas.microsoft.com/office/drawing/2014/main" xmlns:a14="http://schemas.microsoft.com/office/drawing/2010/main" xmlns:ahyp="http://schemas.microsoft.com/office/drawing/2018/hyperlinkcolor"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1274" y="1493199"/>
            <a:ext cx="523081" cy="52462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2630" y="1563723"/>
            <a:ext cx="523079" cy="38357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3360" y="4520858"/>
            <a:ext cx="313092" cy="707807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4486" y="3655322"/>
            <a:ext cx="225635" cy="50266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6340" y="4642545"/>
            <a:ext cx="464433" cy="46443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4401" y="3643273"/>
            <a:ext cx="460718" cy="45333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2260" y="3601338"/>
            <a:ext cx="464433" cy="4630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49919" y="1519759"/>
            <a:ext cx="471506" cy="4715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6676" y="1519758"/>
            <a:ext cx="472134" cy="47150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041" y="4619623"/>
            <a:ext cx="513116" cy="510276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7020" y="2528677"/>
            <a:ext cx="514909" cy="51618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4248" y="1471661"/>
            <a:ext cx="567326" cy="5677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7326" y="1425357"/>
            <a:ext cx="473239" cy="660308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4742" y="4601600"/>
            <a:ext cx="385740" cy="546321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7920" y="5469712"/>
            <a:ext cx="409679" cy="779115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5751" y="3545910"/>
            <a:ext cx="598686" cy="64805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09851" y="2544842"/>
            <a:ext cx="386615" cy="43658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035" y="3588048"/>
            <a:ext cx="472420" cy="56377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59656" y="1481908"/>
            <a:ext cx="597409" cy="54720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3091" y="2516900"/>
            <a:ext cx="372121" cy="49246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8268" y="3624224"/>
            <a:ext cx="491428" cy="49142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3522" y="2539153"/>
            <a:ext cx="529775" cy="44795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7192" y="2528416"/>
            <a:ext cx="271259" cy="469434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7937" y="2568082"/>
            <a:ext cx="490990" cy="39010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3566" y="2552931"/>
            <a:ext cx="298987" cy="420402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175" y="5535858"/>
            <a:ext cx="512572" cy="646825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0799" y="2472555"/>
            <a:ext cx="508087" cy="51656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6736" y="3634973"/>
            <a:ext cx="548609" cy="469927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7544" y="5486470"/>
            <a:ext cx="376499" cy="745604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6050" y="5579340"/>
            <a:ext cx="559861" cy="5598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59299" y="5579340"/>
            <a:ext cx="559861" cy="5598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7892" y="5582411"/>
            <a:ext cx="553720" cy="553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1142" y="5575939"/>
            <a:ext cx="566664" cy="5666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3595" y="5582411"/>
            <a:ext cx="553720" cy="553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004" y="3520933"/>
            <a:ext cx="389339" cy="69801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0601" y="3546026"/>
            <a:ext cx="527266" cy="49356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8120" y="5477010"/>
            <a:ext cx="190696" cy="7645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5665" y="4614057"/>
            <a:ext cx="508087" cy="5080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1105" y="2555014"/>
            <a:ext cx="504567" cy="41623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5374" y="1540388"/>
            <a:ext cx="551771" cy="5460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1397" y="1540454"/>
            <a:ext cx="544506" cy="54697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2253" y="4578670"/>
            <a:ext cx="478086" cy="56925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7325" y="4578670"/>
            <a:ext cx="478086" cy="56925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7181" y="4578670"/>
            <a:ext cx="478086" cy="56925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2109" y="4578670"/>
            <a:ext cx="478086" cy="56925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283" y="1411619"/>
            <a:ext cx="530065" cy="529743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7315" y="1455901"/>
            <a:ext cx="529743" cy="441179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4521" y="1441069"/>
            <a:ext cx="470846" cy="47084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190" y="1452821"/>
            <a:ext cx="529743" cy="447338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39735" y="2476062"/>
            <a:ext cx="512810" cy="43767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59694" y="1445203"/>
            <a:ext cx="619026" cy="46257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6091" y="1540824"/>
            <a:ext cx="529743" cy="271335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1781" y="1433302"/>
            <a:ext cx="388716" cy="486378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59070" y="1434319"/>
            <a:ext cx="486590" cy="484344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79079" y="1487002"/>
            <a:ext cx="284654" cy="378980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7B9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6360" y="2430025"/>
            <a:ext cx="325692" cy="529743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7429" y="2430025"/>
            <a:ext cx="169872" cy="529743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169" y="2417656"/>
            <a:ext cx="501792" cy="55448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6401" y="2429996"/>
            <a:ext cx="527083" cy="529801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292" y="2417656"/>
            <a:ext cx="501792" cy="55448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0470" y="2447744"/>
            <a:ext cx="449692" cy="494306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6310" y="2430025"/>
            <a:ext cx="549307" cy="529743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023" y="3571782"/>
            <a:ext cx="372585" cy="529743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6534" y="2430025"/>
            <a:ext cx="529743" cy="5297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7671" y="3571782"/>
            <a:ext cx="469033" cy="529743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5522" y="3589269"/>
            <a:ext cx="501234" cy="49144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1139" y="3626966"/>
            <a:ext cx="497605" cy="419378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1259" y="3590034"/>
            <a:ext cx="497605" cy="493241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7934" y="3590615"/>
            <a:ext cx="462544" cy="49207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8795" y="4622627"/>
            <a:ext cx="162535" cy="63569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4933" y="3571782"/>
            <a:ext cx="332947" cy="529743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7492" y="3571782"/>
            <a:ext cx="529743" cy="5297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6452" y="3571782"/>
            <a:ext cx="529021" cy="529743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7912" y="4675600"/>
            <a:ext cx="488555" cy="529743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09175" y="4659946"/>
            <a:ext cx="320063" cy="520782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027" y="4798792"/>
            <a:ext cx="505832" cy="283362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0220" y="4700718"/>
            <a:ext cx="522373" cy="523174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1506" y="5628733"/>
            <a:ext cx="541495" cy="50996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4055" y="4738609"/>
            <a:ext cx="404167" cy="403730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7492" y="4805728"/>
            <a:ext cx="529743" cy="26949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5481" y="4675600"/>
            <a:ext cx="490964" cy="529743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6757" y="4675600"/>
            <a:ext cx="437118" cy="529743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2589" y="5635263"/>
            <a:ext cx="519197" cy="519197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5690" y="5635263"/>
            <a:ext cx="519255" cy="51919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0345" y="5635263"/>
            <a:ext cx="519197" cy="519197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0465" y="5635263"/>
            <a:ext cx="519197" cy="519197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5617" y="5624716"/>
            <a:ext cx="521047" cy="529743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4979" y="5661201"/>
            <a:ext cx="488452" cy="493258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7536" y="5624716"/>
            <a:ext cx="544269" cy="529743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7846" y="5625783"/>
            <a:ext cx="426158" cy="53733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0909" y="4610880"/>
            <a:ext cx="220674" cy="68722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4441" y="4690224"/>
            <a:ext cx="529397" cy="52853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8741" y="3635139"/>
            <a:ext cx="444091" cy="52947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3900" y="3609319"/>
            <a:ext cx="486153" cy="58110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3625" y="4748182"/>
            <a:ext cx="511258" cy="41262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0936" y="3642656"/>
            <a:ext cx="514438" cy="5144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6785" y="5653277"/>
            <a:ext cx="536357" cy="573222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1510" y="2641716"/>
            <a:ext cx="586904" cy="43010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2854" y="5654696"/>
            <a:ext cx="563251" cy="570387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7581" y="1536028"/>
            <a:ext cx="579791" cy="49242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5748" y="4666761"/>
            <a:ext cx="575461" cy="5754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5217" y="3641373"/>
            <a:ext cx="417803" cy="517004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067" y="4709543"/>
            <a:ext cx="586060" cy="48989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5372" y="1549785"/>
            <a:ext cx="605236" cy="46490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6425" y="1516723"/>
            <a:ext cx="615336" cy="53102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3191" y="1473137"/>
            <a:ext cx="283543" cy="618199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2986" y="4752288"/>
            <a:ext cx="615336" cy="40440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6403" y="3751442"/>
            <a:ext cx="616322" cy="29686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3607" y="3751442"/>
            <a:ext cx="616322" cy="29686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0810" y="3751442"/>
            <a:ext cx="616322" cy="29686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8012" y="3751442"/>
            <a:ext cx="616322" cy="29686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6253" y="3691162"/>
            <a:ext cx="417421" cy="4174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2852" y="2545545"/>
            <a:ext cx="617428" cy="62245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2571" y="2545017"/>
            <a:ext cx="484864" cy="62350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5349" y="1510137"/>
            <a:ext cx="544204" cy="544204"/>
          </a:xfrm>
          <a:prstGeom prst="heart">
            <a:avLst/>
          </a:pr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0619" y="5685585"/>
            <a:ext cx="411652" cy="508609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1777" y="5740475"/>
            <a:ext cx="678014" cy="39882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3902" y="5685294"/>
            <a:ext cx="504439" cy="509188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2397" y="5716970"/>
            <a:ext cx="691792" cy="445834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8703" y="5653885"/>
            <a:ext cx="579797" cy="572009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304" y="5699379"/>
            <a:ext cx="473578" cy="481019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3014" y="5649997"/>
            <a:ext cx="576374" cy="579782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150" y="1451347"/>
            <a:ext cx="251269" cy="66178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236" y="1448292"/>
            <a:ext cx="313095" cy="66789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152" y="1540982"/>
            <a:ext cx="507595" cy="52164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7546" y="1502923"/>
            <a:ext cx="531983" cy="543686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6F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59725" y="2605485"/>
            <a:ext cx="507894" cy="50257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136" y="2604362"/>
            <a:ext cx="349427" cy="504818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09910" y="2604362"/>
            <a:ext cx="455900" cy="504818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29620" y="2600651"/>
            <a:ext cx="499599" cy="51224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7741" y="4746396"/>
            <a:ext cx="614445" cy="41619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2724" y="2469470"/>
            <a:ext cx="316121" cy="77460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8100" y="2627797"/>
            <a:ext cx="579231" cy="45794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1182" y="4714065"/>
            <a:ext cx="476869" cy="4808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6696" y="4681364"/>
            <a:ext cx="454069" cy="5462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2376700-4EFA-43DA-8709-FE882F86E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FA15695-F28F-404C-9819-FC9522DFB8B8}"/>
              </a:ext>
            </a:extLst>
          </p:cNvPr>
          <p:cNvSpPr/>
          <p:nvPr/>
        </p:nvSpPr>
        <p:spPr>
          <a:xfrm>
            <a:off x="3550676" y="2201303"/>
            <a:ext cx="514127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zh-CN" altLang="en-US" sz="4800" noProof="1">
                <a:solidFill>
                  <a:srgbClr val="6F958F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Arial" panose="020B0604020202020204" pitchFamily="34" charset="0"/>
              </a:rPr>
              <a:t>THE FIRST PART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9B72B93-98D4-44A4-8FEC-DE07970805F9}"/>
              </a:ext>
            </a:extLst>
          </p:cNvPr>
          <p:cNvGrpSpPr/>
          <p:nvPr/>
        </p:nvGrpSpPr>
        <p:grpSpPr>
          <a:xfrm>
            <a:off x="4112334" y="2069611"/>
            <a:ext cx="4022016" cy="1144562"/>
            <a:chOff x="2802618" y="3136900"/>
            <a:chExt cx="6578600" cy="101807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F074F78-B5B7-4893-AD05-E11568D44826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C1AAA904-9E28-4F32-A0BD-F7CDCDB894A2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8C7A5FC4-A6A7-42FC-B12F-C1213F218BAC}"/>
              </a:ext>
            </a:extLst>
          </p:cNvPr>
          <p:cNvSpPr/>
          <p:nvPr/>
        </p:nvSpPr>
        <p:spPr>
          <a:xfrm>
            <a:off x="2912819" y="3404423"/>
            <a:ext cx="638592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zh-CN" altLang="en-US" sz="3600" noProof="1">
                <a:solidFill>
                  <a:srgbClr val="6F958F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Arial" panose="020B0604020202020204" pitchFamily="34" charset="0"/>
              </a:rPr>
              <a:t>The content of the title text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E6DAE7A3-3008-47E7-8C03-45BA9E18528C}"/>
              </a:ext>
            </a:extLst>
          </p:cNvPr>
          <p:cNvSpPr txBox="1"/>
          <p:nvPr/>
        </p:nvSpPr>
        <p:spPr>
          <a:xfrm>
            <a:off x="3812768" y="4112930"/>
            <a:ext cx="420499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chemeClr val="bg1">
                    <a:lumMod val="6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Arial" panose="020B0604020202020204" pitchFamily="34" charset="0"/>
              </a:rPr>
              <a:t>Add related title text Add related title text Related title text</a:t>
            </a:r>
            <a:endParaRPr lang="en-US" altLang="zh-CN" sz="1200" noProof="1">
              <a:solidFill>
                <a:schemeClr val="bg1">
                  <a:lumMod val="6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dirty="0">
                  <a:solidFill>
                    <a:srgbClr val="6F958F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38D652E-CCF6-4AAE-A9A4-3EC88F31621E}"/>
              </a:ext>
            </a:extLst>
          </p:cNvPr>
          <p:cNvGrpSpPr/>
          <p:nvPr/>
        </p:nvGrpSpPr>
        <p:grpSpPr>
          <a:xfrm>
            <a:off x="1514773" y="1747159"/>
            <a:ext cx="5178837" cy="3947197"/>
            <a:chOff x="2008392" y="2102217"/>
            <a:chExt cx="3752557" cy="3342632"/>
          </a:xfrm>
        </p:grpSpPr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C6E48DDC-41AA-450A-BB8C-09415E4336AB}"/>
                </a:ext>
              </a:extLst>
            </p:cNvPr>
            <p:cNvSpPr txBox="1"/>
            <p:nvPr/>
          </p:nvSpPr>
          <p:spPr>
            <a:xfrm>
              <a:off x="2049803" y="5184212"/>
              <a:ext cx="3711146" cy="260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4375660-8352-4040-9DDC-7585DB3A43E8}"/>
                </a:ext>
              </a:extLst>
            </p:cNvPr>
            <p:cNvSpPr/>
            <p:nvPr/>
          </p:nvSpPr>
          <p:spPr>
            <a:xfrm>
              <a:off x="2008392" y="2102217"/>
              <a:ext cx="3532018" cy="292924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矩形 39">
            <a:extLst>
              <a:ext uri="{FF2B5EF4-FFF2-40B4-BE49-F238E27FC236}">
                <a16:creationId xmlns:a16="http://schemas.microsoft.com/office/drawing/2014/main" id="{EE7AAE9B-1523-4785-9FFF-1F2F43E7C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537" y="2119100"/>
            <a:ext cx="37226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 Click here to replace the text Click here to replace the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矩形 40">
            <a:extLst>
              <a:ext uri="{FF2B5EF4-FFF2-40B4-BE49-F238E27FC236}">
                <a16:creationId xmlns:a16="http://schemas.microsoft.com/office/drawing/2014/main" id="{D68037BA-B4E3-4C3B-85E4-B55DA05F2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537" y="3098814"/>
            <a:ext cx="37226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 Click here to replace the text Click here to replace the text</a:t>
            </a:r>
            <a:endParaRPr lang="zh-CN" altLang="en-US" sz="1400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0" name="矩形 47">
            <a:extLst>
              <a:ext uri="{FF2B5EF4-FFF2-40B4-BE49-F238E27FC236}">
                <a16:creationId xmlns:a16="http://schemas.microsoft.com/office/drawing/2014/main" id="{29484D81-4B10-48D4-B344-1DA54BF74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537" y="5121967"/>
            <a:ext cx="37226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 Click here to replace the text Click here to replace the text</a:t>
            </a:r>
            <a:endParaRPr lang="zh-CN" altLang="en-US" sz="1400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1" name="矩形 40">
            <a:extLst>
              <a:ext uri="{FF2B5EF4-FFF2-40B4-BE49-F238E27FC236}">
                <a16:creationId xmlns:a16="http://schemas.microsoft.com/office/drawing/2014/main" id="{F5AEF511-A9B4-47DE-8B09-6961550F8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537" y="4081206"/>
            <a:ext cx="37226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 Click here to replace the text Click here to replace the text</a:t>
            </a:r>
            <a:endParaRPr lang="zh-CN" altLang="en-US" sz="1400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dirty="0">
                  <a:solidFill>
                    <a:srgbClr val="6F958F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507A154-F32E-461C-8700-450DA5A485DC}"/>
              </a:ext>
            </a:extLst>
          </p:cNvPr>
          <p:cNvGrpSpPr/>
          <p:nvPr/>
        </p:nvGrpSpPr>
        <p:grpSpPr>
          <a:xfrm>
            <a:off x="6242975" y="1811761"/>
            <a:ext cx="5467024" cy="4459377"/>
            <a:chOff x="482600" y="1903736"/>
            <a:chExt cx="5467024" cy="4459377"/>
          </a:xfrm>
        </p:grpSpPr>
        <p:sp>
          <p:nvSpPr>
            <p:cNvPr id="11" name="Rectangle 22">
              <a:extLst>
                <a:ext uri="{FF2B5EF4-FFF2-40B4-BE49-F238E27FC236}">
                  <a16:creationId xmlns:a16="http://schemas.microsoft.com/office/drawing/2014/main" id="{F8E2ACDE-9E46-4F27-97F8-CE46F557D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" y="1903736"/>
              <a:ext cx="546702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CA5E00F-8AE2-47C1-9F54-32F89BA56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" y="3018022"/>
              <a:ext cx="53665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3" name="Line 24">
              <a:extLst>
                <a:ext uri="{FF2B5EF4-FFF2-40B4-BE49-F238E27FC236}">
                  <a16:creationId xmlns:a16="http://schemas.microsoft.com/office/drawing/2014/main" id="{D4E610FE-F7A8-4917-BBD9-5C22406AB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600" y="3578514"/>
              <a:ext cx="5366568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4082019B-BD49-44F0-B381-973A01D20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" y="3929102"/>
              <a:ext cx="53665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6" name="Line 26">
              <a:extLst>
                <a:ext uri="{FF2B5EF4-FFF2-40B4-BE49-F238E27FC236}">
                  <a16:creationId xmlns:a16="http://schemas.microsoft.com/office/drawing/2014/main" id="{1B083238-5F14-4042-AB45-2D9C51A1C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600" y="4489594"/>
              <a:ext cx="5366568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7526D98-B4FD-44A1-B8FC-4F8F5D3C2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" y="4882608"/>
              <a:ext cx="53665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74075F38-A3FB-4A67-943D-BC3CA1C21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600" y="5443101"/>
              <a:ext cx="5366568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53A57FA-81E3-4DEA-A80A-635EDE59A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" y="5802620"/>
              <a:ext cx="53665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0" name="Line 30">
              <a:extLst>
                <a:ext uri="{FF2B5EF4-FFF2-40B4-BE49-F238E27FC236}">
                  <a16:creationId xmlns:a16="http://schemas.microsoft.com/office/drawing/2014/main" id="{D1FDFB72-0136-476F-AD23-36DAEE3E9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600" y="6363113"/>
              <a:ext cx="5366568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B8B8B92-D27F-49AE-82DF-64580A9208FB}"/>
              </a:ext>
            </a:extLst>
          </p:cNvPr>
          <p:cNvGrpSpPr/>
          <p:nvPr/>
        </p:nvGrpSpPr>
        <p:grpSpPr>
          <a:xfrm>
            <a:off x="602378" y="2159672"/>
            <a:ext cx="5303122" cy="3797194"/>
            <a:chOff x="5500688" y="1776413"/>
            <a:chExt cx="6024562" cy="422275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13ACDEE-1F4D-43E0-8065-2697693707CE}"/>
                </a:ext>
              </a:extLst>
            </p:cNvPr>
            <p:cNvSpPr/>
            <p:nvPr/>
          </p:nvSpPr>
          <p:spPr>
            <a:xfrm>
              <a:off x="5500688" y="1797050"/>
              <a:ext cx="2952750" cy="2043113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white"/>
                </a:solidFill>
              </a:endParaRPr>
            </a:p>
          </p:txBody>
        </p:sp>
        <p:pic>
          <p:nvPicPr>
            <p:cNvPr id="23" name="组合 13">
              <a:extLst>
                <a:ext uri="{FF2B5EF4-FFF2-40B4-BE49-F238E27FC236}">
                  <a16:creationId xmlns:a16="http://schemas.microsoft.com/office/drawing/2014/main" id="{C1F2E6E1-CD3C-41A1-A029-AD993A7CAF3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875" y="2120900"/>
              <a:ext cx="65722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E2B2C34-B345-41D0-ADE4-8E81A9C92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5638" y="2602898"/>
              <a:ext cx="2484437" cy="99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C039FC8-EB08-467F-972F-9FDB66AF0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9525" y="2112963"/>
              <a:ext cx="1895475" cy="63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E5CD98A-5E87-4497-8007-EA6C720694AE}"/>
                </a:ext>
              </a:extLst>
            </p:cNvPr>
            <p:cNvSpPr/>
            <p:nvPr/>
          </p:nvSpPr>
          <p:spPr>
            <a:xfrm>
              <a:off x="5500688" y="3954463"/>
              <a:ext cx="2952750" cy="2044700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7" name="文本框 23">
              <a:extLst>
                <a:ext uri="{FF2B5EF4-FFF2-40B4-BE49-F238E27FC236}">
                  <a16:creationId xmlns:a16="http://schemas.microsoft.com/office/drawing/2014/main" id="{BD06E736-3716-435C-993A-302BA2A34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5638" y="4760310"/>
              <a:ext cx="2484437" cy="99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24">
              <a:extLst>
                <a:ext uri="{FF2B5EF4-FFF2-40B4-BE49-F238E27FC236}">
                  <a16:creationId xmlns:a16="http://schemas.microsoft.com/office/drawing/2014/main" id="{EB6FADFF-CB66-4CD6-99A2-280A204D5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9525" y="4270375"/>
              <a:ext cx="1895475" cy="63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AE5D168-0803-4A2C-8147-A4567CA95D4A}"/>
                </a:ext>
              </a:extLst>
            </p:cNvPr>
            <p:cNvSpPr>
              <a:spLocks/>
            </p:cNvSpPr>
            <p:nvPr/>
          </p:nvSpPr>
          <p:spPr bwMode="auto">
            <a:xfrm rot="19556407">
              <a:off x="5784850" y="4214813"/>
              <a:ext cx="555625" cy="450850"/>
            </a:xfrm>
            <a:custGeom>
              <a:avLst/>
              <a:gdLst>
                <a:gd name="T0" fmla="*/ 2147483647 w 1269"/>
                <a:gd name="T1" fmla="*/ 2147483647 h 1288"/>
                <a:gd name="T2" fmla="*/ 2147483647 w 1269"/>
                <a:gd name="T3" fmla="*/ 2147483647 h 1288"/>
                <a:gd name="T4" fmla="*/ 2147483647 w 1269"/>
                <a:gd name="T5" fmla="*/ 2147483647 h 1288"/>
                <a:gd name="T6" fmla="*/ 2147483647 w 1269"/>
                <a:gd name="T7" fmla="*/ 2147483647 h 1288"/>
                <a:gd name="T8" fmla="*/ 2147483647 w 1269"/>
                <a:gd name="T9" fmla="*/ 2147483647 h 1288"/>
                <a:gd name="T10" fmla="*/ 2147483647 w 1269"/>
                <a:gd name="T11" fmla="*/ 2147483647 h 1288"/>
                <a:gd name="T12" fmla="*/ 2147483647 w 1269"/>
                <a:gd name="T13" fmla="*/ 2147483647 h 1288"/>
                <a:gd name="T14" fmla="*/ 2147483647 w 1269"/>
                <a:gd name="T15" fmla="*/ 2147483647 h 1288"/>
                <a:gd name="T16" fmla="*/ 2147483647 w 1269"/>
                <a:gd name="T17" fmla="*/ 2147483647 h 1288"/>
                <a:gd name="T18" fmla="*/ 2147483647 w 1269"/>
                <a:gd name="T19" fmla="*/ 2147483647 h 1288"/>
                <a:gd name="T20" fmla="*/ 2147483647 w 1269"/>
                <a:gd name="T21" fmla="*/ 2147483647 h 1288"/>
                <a:gd name="T22" fmla="*/ 2147483647 w 1269"/>
                <a:gd name="T23" fmla="*/ 2147483647 h 1288"/>
                <a:gd name="T24" fmla="*/ 2147483647 w 1269"/>
                <a:gd name="T25" fmla="*/ 2147483647 h 1288"/>
                <a:gd name="T26" fmla="*/ 2147483647 w 1269"/>
                <a:gd name="T27" fmla="*/ 2147483647 h 1288"/>
                <a:gd name="T28" fmla="*/ 2147483647 w 1269"/>
                <a:gd name="T29" fmla="*/ 2147483647 h 1288"/>
                <a:gd name="T30" fmla="*/ 2147483647 w 1269"/>
                <a:gd name="T31" fmla="*/ 2147483647 h 1288"/>
                <a:gd name="T32" fmla="*/ 2147483647 w 1269"/>
                <a:gd name="T33" fmla="*/ 2147483647 h 1288"/>
                <a:gd name="T34" fmla="*/ 2147483647 w 1269"/>
                <a:gd name="T35" fmla="*/ 2147483647 h 1288"/>
                <a:gd name="T36" fmla="*/ 2147483647 w 1269"/>
                <a:gd name="T37" fmla="*/ 2147483647 h 1288"/>
                <a:gd name="T38" fmla="*/ 2147483647 w 1269"/>
                <a:gd name="T39" fmla="*/ 2147483647 h 1288"/>
                <a:gd name="T40" fmla="*/ 2147483647 w 1269"/>
                <a:gd name="T41" fmla="*/ 0 h 1288"/>
                <a:gd name="T42" fmla="*/ 2147483647 w 1269"/>
                <a:gd name="T43" fmla="*/ 0 h 1288"/>
                <a:gd name="T44" fmla="*/ 2147483647 w 1269"/>
                <a:gd name="T45" fmla="*/ 2147483647 h 1288"/>
                <a:gd name="T46" fmla="*/ 2147483647 w 1269"/>
                <a:gd name="T47" fmla="*/ 2147483647 h 1288"/>
                <a:gd name="T48" fmla="*/ 2147483647 w 1269"/>
                <a:gd name="T49" fmla="*/ 2147483647 h 1288"/>
                <a:gd name="T50" fmla="*/ 2147483647 w 1269"/>
                <a:gd name="T51" fmla="*/ 2147483647 h 1288"/>
                <a:gd name="T52" fmla="*/ 2147483647 w 1269"/>
                <a:gd name="T53" fmla="*/ 2147483647 h 1288"/>
                <a:gd name="T54" fmla="*/ 2147483647 w 1269"/>
                <a:gd name="T55" fmla="*/ 2147483647 h 1288"/>
                <a:gd name="T56" fmla="*/ 2147483647 w 1269"/>
                <a:gd name="T57" fmla="*/ 2147483647 h 1288"/>
                <a:gd name="T58" fmla="*/ 2147483647 w 1269"/>
                <a:gd name="T59" fmla="*/ 2147483647 h 1288"/>
                <a:gd name="T60" fmla="*/ 2147483647 w 1269"/>
                <a:gd name="T61" fmla="*/ 2147483647 h 1288"/>
                <a:gd name="T62" fmla="*/ 2147483647 w 1269"/>
                <a:gd name="T63" fmla="*/ 2147483647 h 1288"/>
                <a:gd name="T64" fmla="*/ 2147483647 w 1269"/>
                <a:gd name="T65" fmla="*/ 2147483647 h 1288"/>
                <a:gd name="T66" fmla="*/ 2147483647 w 1269"/>
                <a:gd name="T67" fmla="*/ 2147483647 h 1288"/>
                <a:gd name="T68" fmla="*/ 2147483647 w 1269"/>
                <a:gd name="T69" fmla="*/ 2147483647 h 1288"/>
                <a:gd name="T70" fmla="*/ 2147483647 w 1269"/>
                <a:gd name="T71" fmla="*/ 2147483647 h 1288"/>
                <a:gd name="T72" fmla="*/ 2147483647 w 1269"/>
                <a:gd name="T73" fmla="*/ 2147483647 h 1288"/>
                <a:gd name="T74" fmla="*/ 2147483647 w 1269"/>
                <a:gd name="T75" fmla="*/ 2147483647 h 1288"/>
                <a:gd name="T76" fmla="*/ 0 w 1269"/>
                <a:gd name="T77" fmla="*/ 2147483647 h 1288"/>
                <a:gd name="T78" fmla="*/ 2147483647 w 1269"/>
                <a:gd name="T79" fmla="*/ 2147483647 h 1288"/>
                <a:gd name="T80" fmla="*/ 2147483647 w 1269"/>
                <a:gd name="T81" fmla="*/ 2147483647 h 1288"/>
                <a:gd name="T82" fmla="*/ 2147483647 w 1269"/>
                <a:gd name="T83" fmla="*/ 2147483647 h 1288"/>
                <a:gd name="T84" fmla="*/ 2147483647 w 1269"/>
                <a:gd name="T85" fmla="*/ 2147483647 h 1288"/>
                <a:gd name="T86" fmla="*/ 2147483647 w 1269"/>
                <a:gd name="T87" fmla="*/ 2147483647 h 1288"/>
                <a:gd name="T88" fmla="*/ 2147483647 w 1269"/>
                <a:gd name="T89" fmla="*/ 2147483647 h 1288"/>
                <a:gd name="T90" fmla="*/ 2147483647 w 1269"/>
                <a:gd name="T91" fmla="*/ 2147483647 h 12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69"/>
                <a:gd name="T139" fmla="*/ 0 h 1288"/>
                <a:gd name="T140" fmla="*/ 1269 w 1269"/>
                <a:gd name="T141" fmla="*/ 1288 h 12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69" h="1288">
                  <a:moveTo>
                    <a:pt x="828" y="1179"/>
                  </a:moveTo>
                  <a:lnTo>
                    <a:pt x="730" y="1072"/>
                  </a:lnTo>
                  <a:lnTo>
                    <a:pt x="730" y="774"/>
                  </a:lnTo>
                  <a:lnTo>
                    <a:pt x="1269" y="986"/>
                  </a:lnTo>
                  <a:lnTo>
                    <a:pt x="1196" y="752"/>
                  </a:lnTo>
                  <a:lnTo>
                    <a:pt x="730" y="453"/>
                  </a:lnTo>
                  <a:lnTo>
                    <a:pt x="730" y="164"/>
                  </a:lnTo>
                  <a:lnTo>
                    <a:pt x="728" y="131"/>
                  </a:lnTo>
                  <a:lnTo>
                    <a:pt x="721" y="100"/>
                  </a:lnTo>
                  <a:lnTo>
                    <a:pt x="714" y="72"/>
                  </a:lnTo>
                  <a:lnTo>
                    <a:pt x="709" y="60"/>
                  </a:lnTo>
                  <a:lnTo>
                    <a:pt x="704" y="48"/>
                  </a:lnTo>
                  <a:lnTo>
                    <a:pt x="697" y="38"/>
                  </a:lnTo>
                  <a:lnTo>
                    <a:pt x="690" y="28"/>
                  </a:lnTo>
                  <a:lnTo>
                    <a:pt x="684" y="20"/>
                  </a:lnTo>
                  <a:lnTo>
                    <a:pt x="676" y="14"/>
                  </a:lnTo>
                  <a:lnTo>
                    <a:pt x="668" y="8"/>
                  </a:lnTo>
                  <a:lnTo>
                    <a:pt x="659" y="4"/>
                  </a:lnTo>
                  <a:lnTo>
                    <a:pt x="649" y="2"/>
                  </a:lnTo>
                  <a:lnTo>
                    <a:pt x="639" y="0"/>
                  </a:lnTo>
                  <a:lnTo>
                    <a:pt x="629" y="2"/>
                  </a:lnTo>
                  <a:lnTo>
                    <a:pt x="619" y="4"/>
                  </a:lnTo>
                  <a:lnTo>
                    <a:pt x="611" y="10"/>
                  </a:lnTo>
                  <a:lnTo>
                    <a:pt x="601" y="16"/>
                  </a:lnTo>
                  <a:lnTo>
                    <a:pt x="593" y="24"/>
                  </a:lnTo>
                  <a:lnTo>
                    <a:pt x="586" y="34"/>
                  </a:lnTo>
                  <a:lnTo>
                    <a:pt x="579" y="43"/>
                  </a:lnTo>
                  <a:lnTo>
                    <a:pt x="572" y="55"/>
                  </a:lnTo>
                  <a:lnTo>
                    <a:pt x="567" y="67"/>
                  </a:lnTo>
                  <a:lnTo>
                    <a:pt x="563" y="80"/>
                  </a:lnTo>
                  <a:lnTo>
                    <a:pt x="555" y="108"/>
                  </a:lnTo>
                  <a:lnTo>
                    <a:pt x="550" y="136"/>
                  </a:lnTo>
                  <a:lnTo>
                    <a:pt x="548" y="164"/>
                  </a:lnTo>
                  <a:lnTo>
                    <a:pt x="547" y="454"/>
                  </a:lnTo>
                  <a:lnTo>
                    <a:pt x="547" y="448"/>
                  </a:lnTo>
                  <a:lnTo>
                    <a:pt x="73" y="752"/>
                  </a:lnTo>
                  <a:lnTo>
                    <a:pt x="0" y="986"/>
                  </a:lnTo>
                  <a:lnTo>
                    <a:pt x="547" y="772"/>
                  </a:lnTo>
                  <a:lnTo>
                    <a:pt x="546" y="1081"/>
                  </a:lnTo>
                  <a:lnTo>
                    <a:pt x="457" y="1179"/>
                  </a:lnTo>
                  <a:lnTo>
                    <a:pt x="439" y="1288"/>
                  </a:lnTo>
                  <a:lnTo>
                    <a:pt x="643" y="1203"/>
                  </a:lnTo>
                  <a:lnTo>
                    <a:pt x="844" y="1288"/>
                  </a:lnTo>
                  <a:lnTo>
                    <a:pt x="828" y="1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BE15BE4-D0B7-4864-988E-B104BD4505F9}"/>
                </a:ext>
              </a:extLst>
            </p:cNvPr>
            <p:cNvSpPr/>
            <p:nvPr/>
          </p:nvSpPr>
          <p:spPr>
            <a:xfrm>
              <a:off x="8572500" y="1776413"/>
              <a:ext cx="2952750" cy="2044700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1" name="文本框 28">
              <a:extLst>
                <a:ext uri="{FF2B5EF4-FFF2-40B4-BE49-F238E27FC236}">
                  <a16:creationId xmlns:a16="http://schemas.microsoft.com/office/drawing/2014/main" id="{12B7740E-192D-4250-85D8-9ADFE87BC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5863" y="2582261"/>
              <a:ext cx="2484437" cy="99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29">
              <a:extLst>
                <a:ext uri="{FF2B5EF4-FFF2-40B4-BE49-F238E27FC236}">
                  <a16:creationId xmlns:a16="http://schemas.microsoft.com/office/drawing/2014/main" id="{7E376050-C3A3-4D61-BFCB-900629776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0863" y="2124074"/>
              <a:ext cx="1893887" cy="63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  <p:pic>
          <p:nvPicPr>
            <p:cNvPr id="33" name="组合 31">
              <a:extLst>
                <a:ext uri="{FF2B5EF4-FFF2-40B4-BE49-F238E27FC236}">
                  <a16:creationId xmlns:a16="http://schemas.microsoft.com/office/drawing/2014/main" id="{E694CD9E-36D7-4E21-B6CF-E6ACADEFC5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1438" y="2078038"/>
              <a:ext cx="431800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9488489C-BBA0-4691-A535-FBD410F31564}"/>
                </a:ext>
              </a:extLst>
            </p:cNvPr>
            <p:cNvSpPr/>
            <p:nvPr/>
          </p:nvSpPr>
          <p:spPr>
            <a:xfrm>
              <a:off x="8572500" y="3954463"/>
              <a:ext cx="2952750" cy="2044700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5" name="文本框 36">
              <a:extLst>
                <a:ext uri="{FF2B5EF4-FFF2-40B4-BE49-F238E27FC236}">
                  <a16:creationId xmlns:a16="http://schemas.microsoft.com/office/drawing/2014/main" id="{F5E60FB6-3F61-4F14-96ED-D6F4075E8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5863" y="4760310"/>
              <a:ext cx="2484437" cy="99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Click here to replace the text Click here to replace the text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6" name="文本框 37">
              <a:extLst>
                <a:ext uri="{FF2B5EF4-FFF2-40B4-BE49-F238E27FC236}">
                  <a16:creationId xmlns:a16="http://schemas.microsoft.com/office/drawing/2014/main" id="{32C6AA5D-FD77-4591-8971-DC3333189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8950" y="4270375"/>
              <a:ext cx="1895475" cy="63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575EF201-683C-40BE-8EC8-515EE91BAB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23350" y="4240213"/>
              <a:ext cx="306388" cy="381000"/>
            </a:xfrm>
            <a:custGeom>
              <a:avLst/>
              <a:gdLst>
                <a:gd name="T0" fmla="*/ 2147483647 w 233"/>
                <a:gd name="T1" fmla="*/ 0 h 288"/>
                <a:gd name="T2" fmla="*/ 0 w 233"/>
                <a:gd name="T3" fmla="*/ 2147483647 h 288"/>
                <a:gd name="T4" fmla="*/ 2147483647 w 233"/>
                <a:gd name="T5" fmla="*/ 2147483647 h 288"/>
                <a:gd name="T6" fmla="*/ 2147483647 w 233"/>
                <a:gd name="T7" fmla="*/ 2147483647 h 288"/>
                <a:gd name="T8" fmla="*/ 2147483647 w 233"/>
                <a:gd name="T9" fmla="*/ 2147483647 h 288"/>
                <a:gd name="T10" fmla="*/ 2147483647 w 233"/>
                <a:gd name="T11" fmla="*/ 2147483647 h 288"/>
                <a:gd name="T12" fmla="*/ 2147483647 w 233"/>
                <a:gd name="T13" fmla="*/ 2147483647 h 288"/>
                <a:gd name="T14" fmla="*/ 2147483647 w 233"/>
                <a:gd name="T15" fmla="*/ 2147483647 h 288"/>
                <a:gd name="T16" fmla="*/ 2147483647 w 233"/>
                <a:gd name="T17" fmla="*/ 2147483647 h 288"/>
                <a:gd name="T18" fmla="*/ 2147483647 w 233"/>
                <a:gd name="T19" fmla="*/ 2147483647 h 288"/>
                <a:gd name="T20" fmla="*/ 2147483647 w 233"/>
                <a:gd name="T21" fmla="*/ 2147483647 h 288"/>
                <a:gd name="T22" fmla="*/ 2147483647 w 233"/>
                <a:gd name="T23" fmla="*/ 2147483647 h 288"/>
                <a:gd name="T24" fmla="*/ 2147483647 w 233"/>
                <a:gd name="T25" fmla="*/ 2147483647 h 288"/>
                <a:gd name="T26" fmla="*/ 2147483647 w 233"/>
                <a:gd name="T27" fmla="*/ 2147483647 h 288"/>
                <a:gd name="T28" fmla="*/ 2147483647 w 233"/>
                <a:gd name="T29" fmla="*/ 2147483647 h 288"/>
                <a:gd name="T30" fmla="*/ 2147483647 w 233"/>
                <a:gd name="T31" fmla="*/ 2147483647 h 288"/>
                <a:gd name="T32" fmla="*/ 2147483647 w 233"/>
                <a:gd name="T33" fmla="*/ 2147483647 h 288"/>
                <a:gd name="T34" fmla="*/ 2147483647 w 233"/>
                <a:gd name="T35" fmla="*/ 2147483647 h 288"/>
                <a:gd name="T36" fmla="*/ 2147483647 w 233"/>
                <a:gd name="T37" fmla="*/ 2147483647 h 288"/>
                <a:gd name="T38" fmla="*/ 2147483647 w 233"/>
                <a:gd name="T39" fmla="*/ 2147483647 h 288"/>
                <a:gd name="T40" fmla="*/ 2147483647 w 233"/>
                <a:gd name="T41" fmla="*/ 2147483647 h 288"/>
                <a:gd name="T42" fmla="*/ 2147483647 w 233"/>
                <a:gd name="T43" fmla="*/ 2147483647 h 288"/>
                <a:gd name="T44" fmla="*/ 2147483647 w 233"/>
                <a:gd name="T45" fmla="*/ 2147483647 h 288"/>
                <a:gd name="T46" fmla="*/ 2147483647 w 233"/>
                <a:gd name="T47" fmla="*/ 2147483647 h 288"/>
                <a:gd name="T48" fmla="*/ 2147483647 w 233"/>
                <a:gd name="T49" fmla="*/ 2147483647 h 288"/>
                <a:gd name="T50" fmla="*/ 2147483647 w 233"/>
                <a:gd name="T51" fmla="*/ 2147483647 h 288"/>
                <a:gd name="T52" fmla="*/ 2147483647 w 233"/>
                <a:gd name="T53" fmla="*/ 2147483647 h 288"/>
                <a:gd name="T54" fmla="*/ 2147483647 w 233"/>
                <a:gd name="T55" fmla="*/ 2147483647 h 288"/>
                <a:gd name="T56" fmla="*/ 2147483647 w 233"/>
                <a:gd name="T57" fmla="*/ 2147483647 h 288"/>
                <a:gd name="T58" fmla="*/ 2147483647 w 233"/>
                <a:gd name="T59" fmla="*/ 2147483647 h 288"/>
                <a:gd name="T60" fmla="*/ 2147483647 w 233"/>
                <a:gd name="T61" fmla="*/ 2147483647 h 288"/>
                <a:gd name="T62" fmla="*/ 2147483647 w 233"/>
                <a:gd name="T63" fmla="*/ 2147483647 h 288"/>
                <a:gd name="T64" fmla="*/ 2147483647 w 233"/>
                <a:gd name="T65" fmla="*/ 2147483647 h 288"/>
                <a:gd name="T66" fmla="*/ 2147483647 w 233"/>
                <a:gd name="T67" fmla="*/ 2147483647 h 288"/>
                <a:gd name="T68" fmla="*/ 2147483647 w 233"/>
                <a:gd name="T69" fmla="*/ 2147483647 h 288"/>
                <a:gd name="T70" fmla="*/ 2147483647 w 233"/>
                <a:gd name="T71" fmla="*/ 2147483647 h 288"/>
                <a:gd name="T72" fmla="*/ 2147483647 w 233"/>
                <a:gd name="T73" fmla="*/ 2147483647 h 288"/>
                <a:gd name="T74" fmla="*/ 2147483647 w 233"/>
                <a:gd name="T75" fmla="*/ 2147483647 h 288"/>
                <a:gd name="T76" fmla="*/ 2147483647 w 233"/>
                <a:gd name="T77" fmla="*/ 2147483647 h 288"/>
                <a:gd name="T78" fmla="*/ 2147483647 w 233"/>
                <a:gd name="T79" fmla="*/ 2147483647 h 288"/>
                <a:gd name="T80" fmla="*/ 2147483647 w 233"/>
                <a:gd name="T81" fmla="*/ 2147483647 h 288"/>
                <a:gd name="T82" fmla="*/ 2147483647 w 233"/>
                <a:gd name="T83" fmla="*/ 2147483647 h 288"/>
                <a:gd name="T84" fmla="*/ 2147483647 w 233"/>
                <a:gd name="T85" fmla="*/ 2147483647 h 288"/>
                <a:gd name="T86" fmla="*/ 2147483647 w 233"/>
                <a:gd name="T87" fmla="*/ 2147483647 h 288"/>
                <a:gd name="T88" fmla="*/ 2147483647 w 233"/>
                <a:gd name="T89" fmla="*/ 2147483647 h 288"/>
                <a:gd name="T90" fmla="*/ 2147483647 w 233"/>
                <a:gd name="T91" fmla="*/ 2147483647 h 288"/>
                <a:gd name="T92" fmla="*/ 2147483647 w 233"/>
                <a:gd name="T93" fmla="*/ 2147483647 h 288"/>
                <a:gd name="T94" fmla="*/ 2147483647 w 233"/>
                <a:gd name="T95" fmla="*/ 2147483647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3"/>
                <a:gd name="T145" fmla="*/ 0 h 288"/>
                <a:gd name="T146" fmla="*/ 233 w 233"/>
                <a:gd name="T147" fmla="*/ 288 h 2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3" h="288">
                  <a:moveTo>
                    <a:pt x="20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7"/>
                    <a:pt x="11" y="288"/>
                    <a:pt x="24" y="288"/>
                  </a:cubicBezTo>
                  <a:cubicBezTo>
                    <a:pt x="209" y="288"/>
                    <a:pt x="209" y="288"/>
                    <a:pt x="209" y="288"/>
                  </a:cubicBezTo>
                  <a:cubicBezTo>
                    <a:pt x="223" y="288"/>
                    <a:pt x="233" y="277"/>
                    <a:pt x="233" y="264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233" y="11"/>
                    <a:pt x="223" y="0"/>
                    <a:pt x="209" y="0"/>
                  </a:cubicBezTo>
                  <a:close/>
                  <a:moveTo>
                    <a:pt x="26" y="37"/>
                  </a:moveTo>
                  <a:cubicBezTo>
                    <a:pt x="26" y="31"/>
                    <a:pt x="32" y="26"/>
                    <a:pt x="39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01" y="26"/>
                    <a:pt x="207" y="31"/>
                    <a:pt x="207" y="37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07" y="88"/>
                    <a:pt x="201" y="93"/>
                    <a:pt x="194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2" y="93"/>
                    <a:pt x="26" y="88"/>
                    <a:pt x="26" y="82"/>
                  </a:cubicBezTo>
                  <a:lnTo>
                    <a:pt x="26" y="37"/>
                  </a:lnTo>
                  <a:close/>
                  <a:moveTo>
                    <a:pt x="47" y="257"/>
                  </a:moveTo>
                  <a:cubicBezTo>
                    <a:pt x="37" y="257"/>
                    <a:pt x="37" y="257"/>
                    <a:pt x="37" y="257"/>
                  </a:cubicBezTo>
                  <a:cubicBezTo>
                    <a:pt x="31" y="257"/>
                    <a:pt x="26" y="251"/>
                    <a:pt x="26" y="243"/>
                  </a:cubicBezTo>
                  <a:cubicBezTo>
                    <a:pt x="26" y="235"/>
                    <a:pt x="31" y="229"/>
                    <a:pt x="37" y="229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53" y="229"/>
                    <a:pt x="58" y="235"/>
                    <a:pt x="58" y="243"/>
                  </a:cubicBezTo>
                  <a:cubicBezTo>
                    <a:pt x="58" y="251"/>
                    <a:pt x="53" y="257"/>
                    <a:pt x="47" y="257"/>
                  </a:cubicBezTo>
                  <a:close/>
                  <a:moveTo>
                    <a:pt x="47" y="204"/>
                  </a:moveTo>
                  <a:cubicBezTo>
                    <a:pt x="37" y="204"/>
                    <a:pt x="37" y="204"/>
                    <a:pt x="37" y="204"/>
                  </a:cubicBezTo>
                  <a:cubicBezTo>
                    <a:pt x="31" y="204"/>
                    <a:pt x="26" y="198"/>
                    <a:pt x="26" y="190"/>
                  </a:cubicBezTo>
                  <a:cubicBezTo>
                    <a:pt x="26" y="182"/>
                    <a:pt x="31" y="175"/>
                    <a:pt x="37" y="175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53" y="175"/>
                    <a:pt x="58" y="182"/>
                    <a:pt x="58" y="190"/>
                  </a:cubicBezTo>
                  <a:cubicBezTo>
                    <a:pt x="58" y="198"/>
                    <a:pt x="53" y="204"/>
                    <a:pt x="47" y="204"/>
                  </a:cubicBezTo>
                  <a:close/>
                  <a:moveTo>
                    <a:pt x="47" y="151"/>
                  </a:moveTo>
                  <a:cubicBezTo>
                    <a:pt x="37" y="151"/>
                    <a:pt x="37" y="151"/>
                    <a:pt x="37" y="151"/>
                  </a:cubicBezTo>
                  <a:cubicBezTo>
                    <a:pt x="31" y="151"/>
                    <a:pt x="26" y="145"/>
                    <a:pt x="26" y="137"/>
                  </a:cubicBezTo>
                  <a:cubicBezTo>
                    <a:pt x="26" y="129"/>
                    <a:pt x="31" y="122"/>
                    <a:pt x="3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53" y="122"/>
                    <a:pt x="58" y="129"/>
                    <a:pt x="58" y="137"/>
                  </a:cubicBezTo>
                  <a:cubicBezTo>
                    <a:pt x="58" y="145"/>
                    <a:pt x="53" y="151"/>
                    <a:pt x="47" y="151"/>
                  </a:cubicBezTo>
                  <a:close/>
                  <a:moveTo>
                    <a:pt x="96" y="257"/>
                  </a:moveTo>
                  <a:cubicBezTo>
                    <a:pt x="86" y="257"/>
                    <a:pt x="86" y="257"/>
                    <a:pt x="86" y="257"/>
                  </a:cubicBezTo>
                  <a:cubicBezTo>
                    <a:pt x="80" y="257"/>
                    <a:pt x="75" y="251"/>
                    <a:pt x="75" y="243"/>
                  </a:cubicBezTo>
                  <a:cubicBezTo>
                    <a:pt x="75" y="235"/>
                    <a:pt x="80" y="229"/>
                    <a:pt x="86" y="229"/>
                  </a:cubicBezTo>
                  <a:cubicBezTo>
                    <a:pt x="96" y="229"/>
                    <a:pt x="96" y="229"/>
                    <a:pt x="96" y="229"/>
                  </a:cubicBezTo>
                  <a:cubicBezTo>
                    <a:pt x="102" y="229"/>
                    <a:pt x="107" y="235"/>
                    <a:pt x="107" y="243"/>
                  </a:cubicBezTo>
                  <a:cubicBezTo>
                    <a:pt x="107" y="251"/>
                    <a:pt x="102" y="257"/>
                    <a:pt x="96" y="257"/>
                  </a:cubicBezTo>
                  <a:close/>
                  <a:moveTo>
                    <a:pt x="96" y="204"/>
                  </a:moveTo>
                  <a:cubicBezTo>
                    <a:pt x="86" y="204"/>
                    <a:pt x="86" y="204"/>
                    <a:pt x="86" y="204"/>
                  </a:cubicBezTo>
                  <a:cubicBezTo>
                    <a:pt x="80" y="204"/>
                    <a:pt x="75" y="198"/>
                    <a:pt x="75" y="190"/>
                  </a:cubicBezTo>
                  <a:cubicBezTo>
                    <a:pt x="75" y="182"/>
                    <a:pt x="80" y="175"/>
                    <a:pt x="86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102" y="175"/>
                    <a:pt x="107" y="182"/>
                    <a:pt x="107" y="190"/>
                  </a:cubicBezTo>
                  <a:cubicBezTo>
                    <a:pt x="107" y="198"/>
                    <a:pt x="102" y="204"/>
                    <a:pt x="96" y="204"/>
                  </a:cubicBezTo>
                  <a:close/>
                  <a:moveTo>
                    <a:pt x="96" y="151"/>
                  </a:moveTo>
                  <a:cubicBezTo>
                    <a:pt x="86" y="151"/>
                    <a:pt x="86" y="151"/>
                    <a:pt x="86" y="151"/>
                  </a:cubicBezTo>
                  <a:cubicBezTo>
                    <a:pt x="80" y="151"/>
                    <a:pt x="75" y="145"/>
                    <a:pt x="75" y="137"/>
                  </a:cubicBezTo>
                  <a:cubicBezTo>
                    <a:pt x="75" y="129"/>
                    <a:pt x="80" y="122"/>
                    <a:pt x="86" y="122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102" y="122"/>
                    <a:pt x="107" y="129"/>
                    <a:pt x="107" y="137"/>
                  </a:cubicBezTo>
                  <a:cubicBezTo>
                    <a:pt x="107" y="145"/>
                    <a:pt x="102" y="151"/>
                    <a:pt x="96" y="151"/>
                  </a:cubicBezTo>
                  <a:close/>
                  <a:moveTo>
                    <a:pt x="145" y="257"/>
                  </a:moveTo>
                  <a:cubicBezTo>
                    <a:pt x="135" y="257"/>
                    <a:pt x="135" y="257"/>
                    <a:pt x="135" y="257"/>
                  </a:cubicBezTo>
                  <a:cubicBezTo>
                    <a:pt x="129" y="257"/>
                    <a:pt x="123" y="251"/>
                    <a:pt x="123" y="243"/>
                  </a:cubicBezTo>
                  <a:cubicBezTo>
                    <a:pt x="123" y="235"/>
                    <a:pt x="129" y="229"/>
                    <a:pt x="135" y="229"/>
                  </a:cubicBezTo>
                  <a:cubicBezTo>
                    <a:pt x="145" y="229"/>
                    <a:pt x="145" y="229"/>
                    <a:pt x="145" y="229"/>
                  </a:cubicBezTo>
                  <a:cubicBezTo>
                    <a:pt x="151" y="229"/>
                    <a:pt x="156" y="235"/>
                    <a:pt x="156" y="243"/>
                  </a:cubicBezTo>
                  <a:cubicBezTo>
                    <a:pt x="156" y="251"/>
                    <a:pt x="151" y="257"/>
                    <a:pt x="145" y="257"/>
                  </a:cubicBezTo>
                  <a:close/>
                  <a:moveTo>
                    <a:pt x="145" y="204"/>
                  </a:moveTo>
                  <a:cubicBezTo>
                    <a:pt x="135" y="204"/>
                    <a:pt x="135" y="204"/>
                    <a:pt x="135" y="204"/>
                  </a:cubicBezTo>
                  <a:cubicBezTo>
                    <a:pt x="129" y="204"/>
                    <a:pt x="123" y="198"/>
                    <a:pt x="123" y="190"/>
                  </a:cubicBezTo>
                  <a:cubicBezTo>
                    <a:pt x="123" y="182"/>
                    <a:pt x="129" y="175"/>
                    <a:pt x="135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151" y="175"/>
                    <a:pt x="156" y="182"/>
                    <a:pt x="156" y="190"/>
                  </a:cubicBezTo>
                  <a:cubicBezTo>
                    <a:pt x="156" y="198"/>
                    <a:pt x="151" y="204"/>
                    <a:pt x="145" y="204"/>
                  </a:cubicBezTo>
                  <a:close/>
                  <a:moveTo>
                    <a:pt x="145" y="151"/>
                  </a:moveTo>
                  <a:cubicBezTo>
                    <a:pt x="135" y="151"/>
                    <a:pt x="135" y="151"/>
                    <a:pt x="135" y="151"/>
                  </a:cubicBezTo>
                  <a:cubicBezTo>
                    <a:pt x="129" y="151"/>
                    <a:pt x="123" y="145"/>
                    <a:pt x="123" y="137"/>
                  </a:cubicBezTo>
                  <a:cubicBezTo>
                    <a:pt x="123" y="129"/>
                    <a:pt x="129" y="122"/>
                    <a:pt x="13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51" y="122"/>
                    <a:pt x="156" y="129"/>
                    <a:pt x="156" y="137"/>
                  </a:cubicBezTo>
                  <a:cubicBezTo>
                    <a:pt x="156" y="145"/>
                    <a:pt x="151" y="151"/>
                    <a:pt x="145" y="151"/>
                  </a:cubicBezTo>
                  <a:close/>
                  <a:moveTo>
                    <a:pt x="207" y="247"/>
                  </a:moveTo>
                  <a:cubicBezTo>
                    <a:pt x="207" y="253"/>
                    <a:pt x="200" y="257"/>
                    <a:pt x="197" y="257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182" y="257"/>
                    <a:pt x="175" y="253"/>
                    <a:pt x="175" y="247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5" y="180"/>
                    <a:pt x="182" y="175"/>
                    <a:pt x="185" y="175"/>
                  </a:cubicBezTo>
                  <a:cubicBezTo>
                    <a:pt x="197" y="175"/>
                    <a:pt x="197" y="175"/>
                    <a:pt x="197" y="175"/>
                  </a:cubicBezTo>
                  <a:cubicBezTo>
                    <a:pt x="200" y="175"/>
                    <a:pt x="207" y="180"/>
                    <a:pt x="207" y="185"/>
                  </a:cubicBezTo>
                  <a:lnTo>
                    <a:pt x="207" y="247"/>
                  </a:lnTo>
                  <a:close/>
                  <a:moveTo>
                    <a:pt x="196" y="151"/>
                  </a:moveTo>
                  <a:cubicBezTo>
                    <a:pt x="186" y="151"/>
                    <a:pt x="186" y="151"/>
                    <a:pt x="186" y="151"/>
                  </a:cubicBezTo>
                  <a:cubicBezTo>
                    <a:pt x="180" y="151"/>
                    <a:pt x="175" y="145"/>
                    <a:pt x="175" y="137"/>
                  </a:cubicBezTo>
                  <a:cubicBezTo>
                    <a:pt x="175" y="129"/>
                    <a:pt x="180" y="123"/>
                    <a:pt x="186" y="123"/>
                  </a:cubicBezTo>
                  <a:cubicBezTo>
                    <a:pt x="196" y="123"/>
                    <a:pt x="196" y="123"/>
                    <a:pt x="196" y="123"/>
                  </a:cubicBezTo>
                  <a:cubicBezTo>
                    <a:pt x="202" y="123"/>
                    <a:pt x="207" y="129"/>
                    <a:pt x="207" y="137"/>
                  </a:cubicBezTo>
                  <a:cubicBezTo>
                    <a:pt x="207" y="145"/>
                    <a:pt x="202" y="151"/>
                    <a:pt x="196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7886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b="1" dirty="0">
                  <a:solidFill>
                    <a:srgbClr val="6F958F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4B80FECF-D29C-4DF8-BCA7-52B34843F9FD}"/>
              </a:ext>
            </a:extLst>
          </p:cNvPr>
          <p:cNvGrpSpPr>
            <a:grpSpLocks/>
          </p:cNvGrpSpPr>
          <p:nvPr/>
        </p:nvGrpSpPr>
        <p:grpSpPr bwMode="auto">
          <a:xfrm>
            <a:off x="6156242" y="2101599"/>
            <a:ext cx="5240470" cy="850187"/>
            <a:chOff x="0" y="0"/>
            <a:chExt cx="3811400" cy="617367"/>
          </a:xfrm>
        </p:grpSpPr>
        <p:sp>
          <p:nvSpPr>
            <p:cNvPr id="11" name="矩形 15">
              <a:extLst>
                <a:ext uri="{FF2B5EF4-FFF2-40B4-BE49-F238E27FC236}">
                  <a16:creationId xmlns:a16="http://schemas.microsoft.com/office/drawing/2014/main" id="{5472C427-B8B5-4620-A1D6-C3B86BFC0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5" y="72172"/>
              <a:ext cx="358757" cy="229911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FB6ABB65-B64A-4DCF-A5B2-F5F0668F0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3308"/>
              <a:ext cx="3811400" cy="274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itchFamily="2" charset="-122"/>
                </a:rPr>
                <a:t>Enter a simple text overview here Enter a simple text overview here</a:t>
              </a:r>
            </a:p>
          </p:txBody>
        </p:sp>
        <p:sp>
          <p:nvSpPr>
            <p:cNvPr id="13" name="矩形 17">
              <a:extLst>
                <a:ext uri="{FF2B5EF4-FFF2-40B4-BE49-F238E27FC236}">
                  <a16:creationId xmlns:a16="http://schemas.microsoft.com/office/drawing/2014/main" id="{7D67ABCF-42AC-4336-897D-76A9ADCDC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773" y="0"/>
              <a:ext cx="2020788" cy="26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Enter the relevant title</a:t>
              </a:r>
            </a:p>
          </p:txBody>
        </p:sp>
      </p:grpSp>
      <p:grpSp>
        <p:nvGrpSpPr>
          <p:cNvPr id="15" name="组合 18">
            <a:extLst>
              <a:ext uri="{FF2B5EF4-FFF2-40B4-BE49-F238E27FC236}">
                <a16:creationId xmlns:a16="http://schemas.microsoft.com/office/drawing/2014/main" id="{80409AEB-E47A-4460-888E-3A34BD5E0753}"/>
              </a:ext>
            </a:extLst>
          </p:cNvPr>
          <p:cNvGrpSpPr>
            <a:grpSpLocks/>
          </p:cNvGrpSpPr>
          <p:nvPr/>
        </p:nvGrpSpPr>
        <p:grpSpPr bwMode="auto">
          <a:xfrm>
            <a:off x="6156240" y="3461844"/>
            <a:ext cx="5240474" cy="878623"/>
            <a:chOff x="0" y="0"/>
            <a:chExt cx="3811399" cy="639040"/>
          </a:xfrm>
        </p:grpSpPr>
        <p:sp>
          <p:nvSpPr>
            <p:cNvPr id="16" name="矩形 19">
              <a:extLst>
                <a:ext uri="{FF2B5EF4-FFF2-40B4-BE49-F238E27FC236}">
                  <a16:creationId xmlns:a16="http://schemas.microsoft.com/office/drawing/2014/main" id="{549C4B7A-2FF1-4F46-B611-7C20F98BC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5" y="92989"/>
              <a:ext cx="358757" cy="230264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F01BC8DF-6962-4C17-8DBC-8FC286120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4541"/>
              <a:ext cx="3811399" cy="27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itchFamily="2" charset="-122"/>
                </a:rPr>
                <a:t>Enter a simple text overview here Enter a simple text overview here</a:t>
              </a:r>
            </a:p>
          </p:txBody>
        </p:sp>
        <p:sp>
          <p:nvSpPr>
            <p:cNvPr id="18" name="矩形 21">
              <a:extLst>
                <a:ext uri="{FF2B5EF4-FFF2-40B4-BE49-F238E27FC236}">
                  <a16:creationId xmlns:a16="http://schemas.microsoft.com/office/drawing/2014/main" id="{34D2C604-24C5-4F19-9688-E16103945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772" y="0"/>
              <a:ext cx="2020787" cy="268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Enter the relevant title</a:t>
              </a:r>
              <a:endParaRPr lang="zh-CN" altLang="en-US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  <p:grpSp>
        <p:nvGrpSpPr>
          <p:cNvPr id="19" name="组合 22">
            <a:extLst>
              <a:ext uri="{FF2B5EF4-FFF2-40B4-BE49-F238E27FC236}">
                <a16:creationId xmlns:a16="http://schemas.microsoft.com/office/drawing/2014/main" id="{013868C9-CB12-426E-8629-3998FC235814}"/>
              </a:ext>
            </a:extLst>
          </p:cNvPr>
          <p:cNvGrpSpPr>
            <a:grpSpLocks/>
          </p:cNvGrpSpPr>
          <p:nvPr/>
        </p:nvGrpSpPr>
        <p:grpSpPr bwMode="auto">
          <a:xfrm>
            <a:off x="6156240" y="4871212"/>
            <a:ext cx="5240474" cy="832413"/>
            <a:chOff x="0" y="0"/>
            <a:chExt cx="3811398" cy="605164"/>
          </a:xfrm>
        </p:grpSpPr>
        <p:sp>
          <p:nvSpPr>
            <p:cNvPr id="20" name="矩形 23">
              <a:extLst>
                <a:ext uri="{FF2B5EF4-FFF2-40B4-BE49-F238E27FC236}">
                  <a16:creationId xmlns:a16="http://schemas.microsoft.com/office/drawing/2014/main" id="{3B293ADA-DA47-4E61-AFAC-4E236D7EE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5" y="59234"/>
              <a:ext cx="358757" cy="230264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5B0DAF0D-806E-438A-93FD-46C31B383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0786"/>
              <a:ext cx="3811398" cy="274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itchFamily="2" charset="-122"/>
                </a:rPr>
                <a:t>Enter a simple text overview here Enter a simple text overview here</a:t>
              </a:r>
            </a:p>
          </p:txBody>
        </p:sp>
        <p:sp>
          <p:nvSpPr>
            <p:cNvPr id="22" name="矩形 25">
              <a:extLst>
                <a:ext uri="{FF2B5EF4-FFF2-40B4-BE49-F238E27FC236}">
                  <a16:creationId xmlns:a16="http://schemas.microsoft.com/office/drawing/2014/main" id="{F8D509C5-B4CE-4F35-9A72-722E43B14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772" y="0"/>
              <a:ext cx="2020787" cy="26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Enter the relevant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430F28C-484C-48CD-AA68-AD28B504121E}"/>
              </a:ext>
            </a:extLst>
          </p:cNvPr>
          <p:cNvGrpSpPr/>
          <p:nvPr/>
        </p:nvGrpSpPr>
        <p:grpSpPr>
          <a:xfrm>
            <a:off x="1389238" y="2167224"/>
            <a:ext cx="3880297" cy="3478128"/>
            <a:chOff x="3268663" y="1400448"/>
            <a:chExt cx="2527300" cy="2265362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2E13D77D-2618-4584-B9A7-038DD828B43B}"/>
                </a:ext>
              </a:extLst>
            </p:cNvPr>
            <p:cNvGrpSpPr/>
            <p:nvPr/>
          </p:nvGrpSpPr>
          <p:grpSpPr>
            <a:xfrm>
              <a:off x="3268663" y="1400448"/>
              <a:ext cx="2527300" cy="2265362"/>
              <a:chOff x="3268663" y="1400448"/>
              <a:chExt cx="2527300" cy="2265362"/>
            </a:xfrm>
            <a:solidFill>
              <a:srgbClr val="EEECE1">
                <a:lumMod val="50000"/>
              </a:srgbClr>
            </a:solidFill>
          </p:grpSpPr>
          <p:sp>
            <p:nvSpPr>
              <p:cNvPr id="28" name="Isosceles Triangle 1">
                <a:extLst>
                  <a:ext uri="{FF2B5EF4-FFF2-40B4-BE49-F238E27FC236}">
                    <a16:creationId xmlns:a16="http://schemas.microsoft.com/office/drawing/2014/main" id="{6B230238-D06F-4835-AF41-4FED75609B6C}"/>
                  </a:ext>
                </a:extLst>
              </p:cNvPr>
              <p:cNvSpPr/>
              <p:nvPr/>
            </p:nvSpPr>
            <p:spPr>
              <a:xfrm>
                <a:off x="3995738" y="2121173"/>
                <a:ext cx="1152525" cy="992187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Arial" pitchFamily="34" charset="0"/>
                </a:endParaRPr>
              </a:p>
            </p:txBody>
          </p:sp>
          <p:sp>
            <p:nvSpPr>
              <p:cNvPr id="29" name="Oval 2">
                <a:extLst>
                  <a:ext uri="{FF2B5EF4-FFF2-40B4-BE49-F238E27FC236}">
                    <a16:creationId xmlns:a16="http://schemas.microsoft.com/office/drawing/2014/main" id="{4199030A-A532-4792-9CDF-7031ABFEDF22}"/>
                  </a:ext>
                </a:extLst>
              </p:cNvPr>
              <p:cNvSpPr/>
              <p:nvPr/>
            </p:nvSpPr>
            <p:spPr>
              <a:xfrm>
                <a:off x="4067175" y="1400448"/>
                <a:ext cx="1009650" cy="1008062"/>
              </a:xfrm>
              <a:prstGeom prst="ellipse">
                <a:avLst/>
              </a:prstGeom>
              <a:solidFill>
                <a:srgbClr val="6F958F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Arial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0DFBF4A-36C9-4474-9BE7-D844D380458B}"/>
                  </a:ext>
                </a:extLst>
              </p:cNvPr>
              <p:cNvSpPr/>
              <p:nvPr/>
            </p:nvSpPr>
            <p:spPr>
              <a:xfrm>
                <a:off x="4787900" y="2657748"/>
                <a:ext cx="1008063" cy="1008062"/>
              </a:xfrm>
              <a:prstGeom prst="ellipse">
                <a:avLst/>
              </a:prstGeom>
              <a:solidFill>
                <a:srgbClr val="6F958F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Arial" pitchFamily="34" charset="0"/>
                </a:endParaRPr>
              </a:p>
            </p:txBody>
          </p:sp>
          <p:sp>
            <p:nvSpPr>
              <p:cNvPr id="31" name="Oval 31">
                <a:extLst>
                  <a:ext uri="{FF2B5EF4-FFF2-40B4-BE49-F238E27FC236}">
                    <a16:creationId xmlns:a16="http://schemas.microsoft.com/office/drawing/2014/main" id="{722F7265-127A-4C11-AFA1-BFF794D59817}"/>
                  </a:ext>
                </a:extLst>
              </p:cNvPr>
              <p:cNvSpPr/>
              <p:nvPr/>
            </p:nvSpPr>
            <p:spPr>
              <a:xfrm>
                <a:off x="3268663" y="2657748"/>
                <a:ext cx="1008062" cy="1008062"/>
              </a:xfrm>
              <a:prstGeom prst="ellipse">
                <a:avLst/>
              </a:prstGeom>
              <a:solidFill>
                <a:srgbClr val="6F958F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Arial" pitchFamily="34" charset="0"/>
                </a:endParaRPr>
              </a:p>
            </p:txBody>
          </p: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C26F788-34A6-4271-8FA9-7EAF0933B668}"/>
                </a:ext>
              </a:extLst>
            </p:cNvPr>
            <p:cNvSpPr/>
            <p:nvPr/>
          </p:nvSpPr>
          <p:spPr>
            <a:xfrm>
              <a:off x="4248834" y="1751841"/>
              <a:ext cx="598456" cy="3407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Title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61B7513-7A15-4C30-AC79-AB596C5601BC}"/>
                </a:ext>
              </a:extLst>
            </p:cNvPr>
            <p:cNvSpPr/>
            <p:nvPr/>
          </p:nvSpPr>
          <p:spPr>
            <a:xfrm>
              <a:off x="3449528" y="2977113"/>
              <a:ext cx="598456" cy="3407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Title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DC870E1-0B72-4F42-9C23-24E1907966C0}"/>
                </a:ext>
              </a:extLst>
            </p:cNvPr>
            <p:cNvSpPr/>
            <p:nvPr/>
          </p:nvSpPr>
          <p:spPr>
            <a:xfrm>
              <a:off x="5058867" y="3058818"/>
              <a:ext cx="598456" cy="3407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30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dirty="0">
                  <a:solidFill>
                    <a:srgbClr val="6F958F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椭圆 1">
            <a:extLst>
              <a:ext uri="{FF2B5EF4-FFF2-40B4-BE49-F238E27FC236}">
                <a16:creationId xmlns:a16="http://schemas.microsoft.com/office/drawing/2014/main" id="{82284E65-1425-47B0-A4B9-05C0B0533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185" y="2539961"/>
            <a:ext cx="2194488" cy="2345694"/>
          </a:xfrm>
          <a:custGeom>
            <a:avLst/>
            <a:gdLst>
              <a:gd name="T0" fmla="*/ 935699 w 1751265"/>
              <a:gd name="T1" fmla="*/ 0 h 1872208"/>
              <a:gd name="T2" fmla="*/ 1750506 w 1751265"/>
              <a:gd name="T3" fmla="*/ 476380 h 1872208"/>
              <a:gd name="T4" fmla="*/ 1620326 w 1751265"/>
              <a:gd name="T5" fmla="*/ 950570 h 1872208"/>
              <a:gd name="T6" fmla="*/ 1741216 w 1751265"/>
              <a:gd name="T7" fmla="*/ 1409475 h 1872208"/>
              <a:gd name="T8" fmla="*/ 935699 w 1751265"/>
              <a:gd name="T9" fmla="*/ 1870570 h 1872208"/>
              <a:gd name="T10" fmla="*/ 0 w 1751265"/>
              <a:gd name="T11" fmla="*/ 935285 h 1872208"/>
              <a:gd name="T12" fmla="*/ 935699 w 1751265"/>
              <a:gd name="T13" fmla="*/ 0 h 1872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265"/>
              <a:gd name="T22" fmla="*/ 0 h 1872208"/>
              <a:gd name="T23" fmla="*/ 1751265 w 1751265"/>
              <a:gd name="T24" fmla="*/ 1872208 h 1872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6F958F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椭圆 1">
            <a:extLst>
              <a:ext uri="{FF2B5EF4-FFF2-40B4-BE49-F238E27FC236}">
                <a16:creationId xmlns:a16="http://schemas.microsoft.com/office/drawing/2014/main" id="{1AB7DD3B-E00E-4489-B096-D7C9C8877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219" y="2555835"/>
            <a:ext cx="2196480" cy="2345696"/>
          </a:xfrm>
          <a:custGeom>
            <a:avLst/>
            <a:gdLst>
              <a:gd name="T0" fmla="*/ 938247 w 1751265"/>
              <a:gd name="T1" fmla="*/ 0 h 1872208"/>
              <a:gd name="T2" fmla="*/ 1755273 w 1751265"/>
              <a:gd name="T3" fmla="*/ 476380 h 1872208"/>
              <a:gd name="T4" fmla="*/ 1624739 w 1751265"/>
              <a:gd name="T5" fmla="*/ 950570 h 1872208"/>
              <a:gd name="T6" fmla="*/ 1745959 w 1751265"/>
              <a:gd name="T7" fmla="*/ 1409475 h 1872208"/>
              <a:gd name="T8" fmla="*/ 938247 w 1751265"/>
              <a:gd name="T9" fmla="*/ 1870570 h 1872208"/>
              <a:gd name="T10" fmla="*/ 0 w 1751265"/>
              <a:gd name="T11" fmla="*/ 935285 h 1872208"/>
              <a:gd name="T12" fmla="*/ 938247 w 1751265"/>
              <a:gd name="T13" fmla="*/ 0 h 1872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265"/>
              <a:gd name="T22" fmla="*/ 0 h 1872208"/>
              <a:gd name="T23" fmla="*/ 1751265 w 1751265"/>
              <a:gd name="T24" fmla="*/ 1872208 h 1872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6F958F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椭圆 1">
            <a:extLst>
              <a:ext uri="{FF2B5EF4-FFF2-40B4-BE49-F238E27FC236}">
                <a16:creationId xmlns:a16="http://schemas.microsoft.com/office/drawing/2014/main" id="{04B61DC2-7D93-42E3-A29E-941945146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300" y="2555835"/>
            <a:ext cx="2194492" cy="2345696"/>
          </a:xfrm>
          <a:custGeom>
            <a:avLst/>
            <a:gdLst>
              <a:gd name="T0" fmla="*/ 935699 w 1751265"/>
              <a:gd name="T1" fmla="*/ 0 h 1872208"/>
              <a:gd name="T2" fmla="*/ 1750509 w 1751265"/>
              <a:gd name="T3" fmla="*/ 476380 h 1872208"/>
              <a:gd name="T4" fmla="*/ 1620329 w 1751265"/>
              <a:gd name="T5" fmla="*/ 950570 h 1872208"/>
              <a:gd name="T6" fmla="*/ 1741219 w 1751265"/>
              <a:gd name="T7" fmla="*/ 1409475 h 1872208"/>
              <a:gd name="T8" fmla="*/ 935699 w 1751265"/>
              <a:gd name="T9" fmla="*/ 1870570 h 1872208"/>
              <a:gd name="T10" fmla="*/ 0 w 1751265"/>
              <a:gd name="T11" fmla="*/ 935285 h 1872208"/>
              <a:gd name="T12" fmla="*/ 935699 w 1751265"/>
              <a:gd name="T13" fmla="*/ 0 h 1872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265"/>
              <a:gd name="T22" fmla="*/ 0 h 1872208"/>
              <a:gd name="T23" fmla="*/ 1751265 w 1751265"/>
              <a:gd name="T24" fmla="*/ 1872208 h 1872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6F958F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924280AD-71F9-49D6-B3E4-F187661D9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656" y="2714712"/>
            <a:ext cx="875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01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2CE988D3-B88E-4E84-86FA-41AB0DD8C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045" y="2714713"/>
            <a:ext cx="895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02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745AF64D-8261-44F5-9FD4-5A2654003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9448" y="2714712"/>
            <a:ext cx="897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03</a:t>
            </a:r>
          </a:p>
        </p:txBody>
      </p:sp>
      <p:sp>
        <p:nvSpPr>
          <p:cNvPr id="17" name="直接连接符 18">
            <a:extLst>
              <a:ext uri="{FF2B5EF4-FFF2-40B4-BE49-F238E27FC236}">
                <a16:creationId xmlns:a16="http://schemas.microsoft.com/office/drawing/2014/main" id="{B0198315-AD8D-401F-816F-10B423E044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6987" y="3372088"/>
            <a:ext cx="1611548" cy="199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直接连接符 19">
            <a:extLst>
              <a:ext uri="{FF2B5EF4-FFF2-40B4-BE49-F238E27FC236}">
                <a16:creationId xmlns:a16="http://schemas.microsoft.com/office/drawing/2014/main" id="{B43F158F-F129-4692-908B-7CDCF7D98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7686" y="3372088"/>
            <a:ext cx="1611548" cy="199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直接连接符 20">
            <a:extLst>
              <a:ext uri="{FF2B5EF4-FFF2-40B4-BE49-F238E27FC236}">
                <a16:creationId xmlns:a16="http://schemas.microsoft.com/office/drawing/2014/main" id="{7920DBBE-B1B7-4C93-903F-4021F9A2D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8978" y="3372088"/>
            <a:ext cx="1611548" cy="199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C355D641-8272-4A8E-BD43-4706D8D25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74" y="3454824"/>
            <a:ext cx="2190510" cy="40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Enter the title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FBFA10CC-E286-406A-8039-1B9AF30F0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99" y="3807533"/>
            <a:ext cx="2190510" cy="67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Point here to enter the text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14BA669D-9816-480E-8435-0A5F1F129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036" y="3454824"/>
            <a:ext cx="2188520" cy="40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Enter the title</a:t>
            </a:r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6DD7D66C-D8A6-4870-A071-040902043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261" y="3807533"/>
            <a:ext cx="2188520" cy="67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Point here to enter the text</a:t>
            </a: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953FBCAE-DCAE-441E-99E0-5C57D1C9E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478" y="3454824"/>
            <a:ext cx="2190510" cy="40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Enter the title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F9B65B1E-0E66-4512-A9A1-B7F0F8F81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904" y="3807533"/>
            <a:ext cx="2188520" cy="67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Point here to enter the text</a:t>
            </a:r>
          </a:p>
        </p:txBody>
      </p:sp>
      <p:sp>
        <p:nvSpPr>
          <p:cNvPr id="26" name="等腰三角形 30">
            <a:extLst>
              <a:ext uri="{FF2B5EF4-FFF2-40B4-BE49-F238E27FC236}">
                <a16:creationId xmlns:a16="http://schemas.microsoft.com/office/drawing/2014/main" id="{546DE9E5-FFE4-4F1F-B984-546A7BB3071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55642" y="5232887"/>
            <a:ext cx="360112" cy="310372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7" name="TextBox 31">
            <a:extLst>
              <a:ext uri="{FF2B5EF4-FFF2-40B4-BE49-F238E27FC236}">
                <a16:creationId xmlns:a16="http://schemas.microsoft.com/office/drawing/2014/main" id="{5ECB92DA-AEF9-46AE-A11D-033713312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962" y="5149925"/>
            <a:ext cx="81731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Click here to replace click here to replace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8" name="椭圆 11">
            <a:extLst>
              <a:ext uri="{FF2B5EF4-FFF2-40B4-BE49-F238E27FC236}">
                <a16:creationId xmlns:a16="http://schemas.microsoft.com/office/drawing/2014/main" id="{99605288-54FF-4C7B-B512-235974DF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103" y="2555835"/>
            <a:ext cx="2347686" cy="2345696"/>
          </a:xfrm>
          <a:prstGeom prst="ellipse">
            <a:avLst/>
          </a:prstGeom>
          <a:solidFill>
            <a:srgbClr val="6F958F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1B3043AC-2740-401B-B7CB-D8245E9F8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554" y="2714712"/>
            <a:ext cx="903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  <a:sym typeface="方正兰亭粗黑_GBK" pitchFamily="2" charset="-122"/>
              </a:rPr>
              <a:t>04</a:t>
            </a:r>
          </a:p>
        </p:txBody>
      </p:sp>
      <p:sp>
        <p:nvSpPr>
          <p:cNvPr id="30" name="直接连接符 21">
            <a:extLst>
              <a:ext uri="{FF2B5EF4-FFF2-40B4-BE49-F238E27FC236}">
                <a16:creationId xmlns:a16="http://schemas.microsoft.com/office/drawing/2014/main" id="{80B1C919-C345-44BB-B609-087162B35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3815" y="3372088"/>
            <a:ext cx="1798566" cy="199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TextBox 28">
            <a:extLst>
              <a:ext uri="{FF2B5EF4-FFF2-40B4-BE49-F238E27FC236}">
                <a16:creationId xmlns:a16="http://schemas.microsoft.com/office/drawing/2014/main" id="{8BF6128B-9DBA-47B3-8496-17AD40852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687" y="3483399"/>
            <a:ext cx="2188520" cy="40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Enter the title</a:t>
            </a: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B4E1513D-CBD3-4B9C-B60E-B1A019DBC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912" y="3836108"/>
            <a:ext cx="2188520" cy="67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Point here to enter the text</a:t>
            </a:r>
          </a:p>
        </p:txBody>
      </p:sp>
    </p:spTree>
    <p:extLst>
      <p:ext uri="{BB962C8B-B14F-4D97-AF65-F5344CB8AC3E}">
        <p14:creationId xmlns:p14="http://schemas.microsoft.com/office/powerpoint/2010/main" val="328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5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5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5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2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5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15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bldLvl="0" autoUpdateAnimBg="0"/>
      <p:bldP spid="15" grpId="0" bldLvl="0" autoUpdateAnimBg="0"/>
      <p:bldP spid="16" grpId="0" bldLvl="0" autoUpdateAnimBg="0"/>
      <p:bldP spid="17" grpId="0" animBg="1"/>
      <p:bldP spid="18" grpId="0" animBg="1"/>
      <p:bldP spid="19" grpId="0" animBg="1"/>
      <p:bldP spid="20" grpId="0" bldLvl="0" autoUpdateAnimBg="0"/>
      <p:bldP spid="21" grpId="0" bldLvl="0" autoUpdateAnimBg="0"/>
      <p:bldP spid="22" grpId="0" bldLvl="0" autoUpdateAnimBg="0"/>
      <p:bldP spid="23" grpId="0" bldLvl="0" autoUpdateAnimBg="0"/>
      <p:bldP spid="24" grpId="0" bldLvl="0" autoUpdateAnimBg="0"/>
      <p:bldP spid="25" grpId="0" bldLvl="0" autoUpdateAnimBg="0"/>
      <p:bldP spid="26" grpId="0" bldLvl="0" animBg="1" autoUpdateAnimBg="0"/>
      <p:bldP spid="27" grpId="0" bldLvl="0" autoUpdateAnimBg="0"/>
      <p:bldP spid="28" grpId="0" bldLvl="0" animBg="1" autoUpdateAnimBg="0"/>
      <p:bldP spid="29" grpId="0" bldLvl="0" autoUpdateAnimBg="0"/>
      <p:bldP spid="30" grpId="0" animBg="1"/>
      <p:bldP spid="31" grpId="0" bldLvl="0" autoUpdateAnimBg="0"/>
      <p:bldP spid="32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D3B456-251C-44F6-904A-66AB0E16EC0F}"/>
              </a:ext>
            </a:extLst>
          </p:cNvPr>
          <p:cNvGrpSpPr/>
          <p:nvPr/>
        </p:nvGrpSpPr>
        <p:grpSpPr>
          <a:xfrm>
            <a:off x="914405" y="303867"/>
            <a:ext cx="10391768" cy="761943"/>
            <a:chOff x="-2827863" y="398693"/>
            <a:chExt cx="10391768" cy="7619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348845-2D6D-4ABB-AF46-56AFA233A8F2}"/>
                </a:ext>
              </a:extLst>
            </p:cNvPr>
            <p:cNvSpPr/>
            <p:nvPr/>
          </p:nvSpPr>
          <p:spPr>
            <a:xfrm flipV="1">
              <a:off x="4114798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46E05-D7A5-4C96-BA87-DA5F9D940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" y="398693"/>
              <a:ext cx="32553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600" dirty="0">
                  <a:solidFill>
                    <a:srgbClr val="6F958F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The title text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96CE769-33FA-4BFF-B953-A88673D4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262" y="945192"/>
              <a:ext cx="325532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4ED2F8D-CD88-4551-A705-B590C07472B6}"/>
                </a:ext>
              </a:extLst>
            </p:cNvPr>
            <p:cNvSpPr/>
            <p:nvPr/>
          </p:nvSpPr>
          <p:spPr>
            <a:xfrm flipV="1">
              <a:off x="-2827863" y="777291"/>
              <a:ext cx="3449107" cy="45719"/>
            </a:xfrm>
            <a:prstGeom prst="rect">
              <a:avLst/>
            </a:prstGeom>
            <a:solidFill>
              <a:srgbClr val="6F9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Oval 15">
            <a:extLst>
              <a:ext uri="{FF2B5EF4-FFF2-40B4-BE49-F238E27FC236}">
                <a16:creationId xmlns:a16="http://schemas.microsoft.com/office/drawing/2014/main" id="{38F521FB-8903-475D-9992-CAD7759E9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69" y="2226675"/>
            <a:ext cx="466832" cy="466976"/>
          </a:xfrm>
          <a:prstGeom prst="ellipse">
            <a:avLst/>
          </a:prstGeom>
          <a:solidFill>
            <a:srgbClr val="6F958F"/>
          </a:solidFill>
          <a:ln>
            <a:noFill/>
          </a:ln>
        </p:spPr>
        <p:txBody>
          <a:bodyPr/>
          <a:lstStyle/>
          <a:p>
            <a:endParaRPr lang="zh-CN" altLang="en-US" sz="4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Oval 16">
            <a:extLst>
              <a:ext uri="{FF2B5EF4-FFF2-40B4-BE49-F238E27FC236}">
                <a16:creationId xmlns:a16="http://schemas.microsoft.com/office/drawing/2014/main" id="{F9ED02F4-CDCC-4562-A315-24F52EBE1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69" y="3265927"/>
            <a:ext cx="466832" cy="466976"/>
          </a:xfrm>
          <a:prstGeom prst="ellipse">
            <a:avLst/>
          </a:prstGeom>
          <a:solidFill>
            <a:srgbClr val="6F958F"/>
          </a:solidFill>
          <a:ln>
            <a:noFill/>
          </a:ln>
        </p:spPr>
        <p:txBody>
          <a:bodyPr/>
          <a:lstStyle/>
          <a:p>
            <a:endParaRPr lang="zh-CN" altLang="en-US" sz="4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8A1BADA8-1EDE-4B5B-843D-283D9428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69" y="4309755"/>
            <a:ext cx="466832" cy="462398"/>
          </a:xfrm>
          <a:prstGeom prst="ellipse">
            <a:avLst/>
          </a:prstGeom>
          <a:solidFill>
            <a:srgbClr val="6F958F"/>
          </a:solidFill>
          <a:ln>
            <a:noFill/>
          </a:ln>
        </p:spPr>
        <p:txBody>
          <a:bodyPr/>
          <a:lstStyle/>
          <a:p>
            <a:endParaRPr lang="zh-CN" altLang="en-US" sz="4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84881773-A0D3-447C-B146-5AEE4A059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69" y="5337559"/>
            <a:ext cx="466832" cy="466976"/>
          </a:xfrm>
          <a:prstGeom prst="ellipse">
            <a:avLst/>
          </a:prstGeom>
          <a:solidFill>
            <a:srgbClr val="6F958F"/>
          </a:solidFill>
          <a:ln>
            <a:noFill/>
          </a:ln>
        </p:spPr>
        <p:txBody>
          <a:bodyPr/>
          <a:lstStyle/>
          <a:p>
            <a:endParaRPr lang="zh-CN" altLang="en-US" sz="40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 25">
            <a:extLst>
              <a:ext uri="{FF2B5EF4-FFF2-40B4-BE49-F238E27FC236}">
                <a16:creationId xmlns:a16="http://schemas.microsoft.com/office/drawing/2014/main" id="{614F8899-DC27-4495-BF0C-6C7C8CF72B95}"/>
              </a:ext>
            </a:extLst>
          </p:cNvPr>
          <p:cNvGrpSpPr/>
          <p:nvPr/>
        </p:nvGrpSpPr>
        <p:grpSpPr bwMode="auto">
          <a:xfrm>
            <a:off x="1737747" y="5468038"/>
            <a:ext cx="141880" cy="210597"/>
            <a:chOff x="0" y="0"/>
            <a:chExt cx="85" cy="127"/>
          </a:xfrm>
        </p:grpSpPr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66C4C687-5159-42B6-A895-9D857EBA7F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760E53BC-273E-4B9E-AA6C-6DC8185BB7E3}"/>
                </a:ext>
              </a:extLst>
            </p:cNvPr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CDA53D2A-B6D1-451A-BE03-9441AD62BD3F}"/>
              </a:ext>
            </a:extLst>
          </p:cNvPr>
          <p:cNvGrpSpPr/>
          <p:nvPr/>
        </p:nvGrpSpPr>
        <p:grpSpPr bwMode="auto">
          <a:xfrm>
            <a:off x="1698842" y="4440234"/>
            <a:ext cx="219686" cy="178549"/>
            <a:chOff x="0" y="0"/>
            <a:chExt cx="132" cy="109"/>
          </a:xfrm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ABFD4213-8D16-4741-A6B4-BD439111CFFB}"/>
                </a:ext>
              </a:extLst>
            </p:cNvPr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3FC95347-3FAF-4FBD-8188-EF5DFD702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Freeform 31">
            <a:extLst>
              <a:ext uri="{FF2B5EF4-FFF2-40B4-BE49-F238E27FC236}">
                <a16:creationId xmlns:a16="http://schemas.microsoft.com/office/drawing/2014/main" id="{B17A4225-7600-4396-830E-7027F5476AED}"/>
              </a:ext>
            </a:extLst>
          </p:cNvPr>
          <p:cNvSpPr>
            <a:spLocks noEditPoints="1"/>
          </p:cNvSpPr>
          <p:nvPr/>
        </p:nvSpPr>
        <p:spPr bwMode="auto">
          <a:xfrm>
            <a:off x="1701133" y="3423872"/>
            <a:ext cx="215109" cy="183128"/>
          </a:xfrm>
          <a:custGeom>
            <a:avLst/>
            <a:gdLst>
              <a:gd name="T0" fmla="*/ 52 w 54"/>
              <a:gd name="T1" fmla="*/ 0 h 47"/>
              <a:gd name="T2" fmla="*/ 11 w 54"/>
              <a:gd name="T3" fmla="*/ 0 h 47"/>
              <a:gd name="T4" fmla="*/ 9 w 54"/>
              <a:gd name="T5" fmla="*/ 2 h 47"/>
              <a:gd name="T6" fmla="*/ 9 w 54"/>
              <a:gd name="T7" fmla="*/ 4 h 47"/>
              <a:gd name="T8" fmla="*/ 9 w 54"/>
              <a:gd name="T9" fmla="*/ 5 h 47"/>
              <a:gd name="T10" fmla="*/ 9 w 54"/>
              <a:gd name="T11" fmla="*/ 6 h 47"/>
              <a:gd name="T12" fmla="*/ 9 w 54"/>
              <a:gd name="T13" fmla="*/ 9 h 47"/>
              <a:gd name="T14" fmla="*/ 10 w 54"/>
              <a:gd name="T15" fmla="*/ 9 h 47"/>
              <a:gd name="T16" fmla="*/ 2 w 54"/>
              <a:gd name="T17" fmla="*/ 9 h 47"/>
              <a:gd name="T18" fmla="*/ 0 w 54"/>
              <a:gd name="T19" fmla="*/ 11 h 47"/>
              <a:gd name="T20" fmla="*/ 0 w 54"/>
              <a:gd name="T21" fmla="*/ 45 h 47"/>
              <a:gd name="T22" fmla="*/ 2 w 54"/>
              <a:gd name="T23" fmla="*/ 47 h 47"/>
              <a:gd name="T24" fmla="*/ 43 w 54"/>
              <a:gd name="T25" fmla="*/ 47 h 47"/>
              <a:gd name="T26" fmla="*/ 45 w 54"/>
              <a:gd name="T27" fmla="*/ 45 h 47"/>
              <a:gd name="T28" fmla="*/ 45 w 54"/>
              <a:gd name="T29" fmla="*/ 38 h 47"/>
              <a:gd name="T30" fmla="*/ 52 w 54"/>
              <a:gd name="T31" fmla="*/ 38 h 47"/>
              <a:gd name="T32" fmla="*/ 54 w 54"/>
              <a:gd name="T33" fmla="*/ 36 h 47"/>
              <a:gd name="T34" fmla="*/ 54 w 54"/>
              <a:gd name="T35" fmla="*/ 34 h 47"/>
              <a:gd name="T36" fmla="*/ 54 w 54"/>
              <a:gd name="T37" fmla="*/ 33 h 47"/>
              <a:gd name="T38" fmla="*/ 54 w 54"/>
              <a:gd name="T39" fmla="*/ 31 h 47"/>
              <a:gd name="T40" fmla="*/ 54 w 54"/>
              <a:gd name="T41" fmla="*/ 7 h 47"/>
              <a:gd name="T42" fmla="*/ 54 w 54"/>
              <a:gd name="T43" fmla="*/ 5 h 47"/>
              <a:gd name="T44" fmla="*/ 54 w 54"/>
              <a:gd name="T45" fmla="*/ 4 h 47"/>
              <a:gd name="T46" fmla="*/ 54 w 54"/>
              <a:gd name="T47" fmla="*/ 2 h 47"/>
              <a:gd name="T48" fmla="*/ 52 w 54"/>
              <a:gd name="T49" fmla="*/ 0 h 47"/>
              <a:gd name="T50" fmla="*/ 26 w 54"/>
              <a:gd name="T51" fmla="*/ 22 h 47"/>
              <a:gd name="T52" fmla="*/ 30 w 54"/>
              <a:gd name="T53" fmla="*/ 18 h 47"/>
              <a:gd name="T54" fmla="*/ 34 w 54"/>
              <a:gd name="T55" fmla="*/ 22 h 47"/>
              <a:gd name="T56" fmla="*/ 30 w 54"/>
              <a:gd name="T57" fmla="*/ 26 h 47"/>
              <a:gd name="T58" fmla="*/ 26 w 54"/>
              <a:gd name="T59" fmla="*/ 22 h 47"/>
              <a:gd name="T60" fmla="*/ 38 w 54"/>
              <a:gd name="T61" fmla="*/ 42 h 47"/>
              <a:gd name="T62" fmla="*/ 7 w 54"/>
              <a:gd name="T63" fmla="*/ 42 h 47"/>
              <a:gd name="T64" fmla="*/ 5 w 54"/>
              <a:gd name="T65" fmla="*/ 40 h 47"/>
              <a:gd name="T66" fmla="*/ 5 w 54"/>
              <a:gd name="T67" fmla="*/ 37 h 47"/>
              <a:gd name="T68" fmla="*/ 5 w 54"/>
              <a:gd name="T69" fmla="*/ 36 h 47"/>
              <a:gd name="T70" fmla="*/ 6 w 54"/>
              <a:gd name="T71" fmla="*/ 34 h 47"/>
              <a:gd name="T72" fmla="*/ 20 w 54"/>
              <a:gd name="T73" fmla="*/ 29 h 47"/>
              <a:gd name="T74" fmla="*/ 23 w 54"/>
              <a:gd name="T75" fmla="*/ 30 h 47"/>
              <a:gd name="T76" fmla="*/ 26 w 54"/>
              <a:gd name="T77" fmla="*/ 32 h 47"/>
              <a:gd name="T78" fmla="*/ 38 w 54"/>
              <a:gd name="T79" fmla="*/ 32 h 47"/>
              <a:gd name="T80" fmla="*/ 39 w 54"/>
              <a:gd name="T81" fmla="*/ 32 h 47"/>
              <a:gd name="T82" fmla="*/ 40 w 54"/>
              <a:gd name="T83" fmla="*/ 33 h 47"/>
              <a:gd name="T84" fmla="*/ 40 w 54"/>
              <a:gd name="T85" fmla="*/ 40 h 47"/>
              <a:gd name="T86" fmla="*/ 38 w 54"/>
              <a:gd name="T87" fmla="*/ 42 h 47"/>
              <a:gd name="T88" fmla="*/ 49 w 54"/>
              <a:gd name="T89" fmla="*/ 31 h 47"/>
              <a:gd name="T90" fmla="*/ 48 w 54"/>
              <a:gd name="T91" fmla="*/ 33 h 47"/>
              <a:gd name="T92" fmla="*/ 47 w 54"/>
              <a:gd name="T93" fmla="*/ 33 h 47"/>
              <a:gd name="T94" fmla="*/ 45 w 54"/>
              <a:gd name="T95" fmla="*/ 33 h 47"/>
              <a:gd name="T96" fmla="*/ 45 w 54"/>
              <a:gd name="T97" fmla="*/ 11 h 47"/>
              <a:gd name="T98" fmla="*/ 43 w 54"/>
              <a:gd name="T99" fmla="*/ 9 h 47"/>
              <a:gd name="T100" fmla="*/ 14 w 54"/>
              <a:gd name="T101" fmla="*/ 9 h 47"/>
              <a:gd name="T102" fmla="*/ 14 w 54"/>
              <a:gd name="T103" fmla="*/ 9 h 47"/>
              <a:gd name="T104" fmla="*/ 14 w 54"/>
              <a:gd name="T105" fmla="*/ 7 h 47"/>
              <a:gd name="T106" fmla="*/ 15 w 54"/>
              <a:gd name="T107" fmla="*/ 6 h 47"/>
              <a:gd name="T108" fmla="*/ 16 w 54"/>
              <a:gd name="T109" fmla="*/ 5 h 47"/>
              <a:gd name="T110" fmla="*/ 47 w 54"/>
              <a:gd name="T111" fmla="*/ 5 h 47"/>
              <a:gd name="T112" fmla="*/ 49 w 54"/>
              <a:gd name="T113" fmla="*/ 7 h 47"/>
              <a:gd name="T114" fmla="*/ 49 w 54"/>
              <a:gd name="T115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" h="47">
                <a:moveTo>
                  <a:pt x="52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1"/>
                  <a:pt x="9" y="2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5" y="46"/>
                  <a:pt x="45" y="45"/>
                </a:cubicBezTo>
                <a:cubicBezTo>
                  <a:pt x="45" y="38"/>
                  <a:pt x="45" y="38"/>
                  <a:pt x="45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4" y="37"/>
                  <a:pt x="54" y="36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4" y="32"/>
                  <a:pt x="54" y="3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5"/>
                  <a:pt x="54" y="4"/>
                  <a:pt x="54" y="4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3" y="0"/>
                  <a:pt x="52" y="0"/>
                </a:cubicBezTo>
                <a:close/>
                <a:moveTo>
                  <a:pt x="26" y="22"/>
                </a:moveTo>
                <a:cubicBezTo>
                  <a:pt x="26" y="20"/>
                  <a:pt x="28" y="18"/>
                  <a:pt x="30" y="18"/>
                </a:cubicBezTo>
                <a:cubicBezTo>
                  <a:pt x="33" y="18"/>
                  <a:pt x="34" y="20"/>
                  <a:pt x="34" y="22"/>
                </a:cubicBezTo>
                <a:cubicBezTo>
                  <a:pt x="34" y="24"/>
                  <a:pt x="33" y="26"/>
                  <a:pt x="30" y="26"/>
                </a:cubicBezTo>
                <a:cubicBezTo>
                  <a:pt x="28" y="26"/>
                  <a:pt x="26" y="24"/>
                  <a:pt x="26" y="22"/>
                </a:cubicBezTo>
                <a:close/>
                <a:moveTo>
                  <a:pt x="38" y="42"/>
                </a:move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5" y="41"/>
                  <a:pt x="5" y="40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6" y="35"/>
                  <a:pt x="6" y="35"/>
                  <a:pt x="6" y="34"/>
                </a:cubicBezTo>
                <a:cubicBezTo>
                  <a:pt x="6" y="34"/>
                  <a:pt x="11" y="26"/>
                  <a:pt x="20" y="29"/>
                </a:cubicBezTo>
                <a:cubicBezTo>
                  <a:pt x="21" y="29"/>
                  <a:pt x="22" y="30"/>
                  <a:pt x="23" y="30"/>
                </a:cubicBezTo>
                <a:cubicBezTo>
                  <a:pt x="24" y="31"/>
                  <a:pt x="25" y="31"/>
                  <a:pt x="26" y="32"/>
                </a:cubicBezTo>
                <a:cubicBezTo>
                  <a:pt x="34" y="35"/>
                  <a:pt x="38" y="32"/>
                  <a:pt x="38" y="32"/>
                </a:cubicBezTo>
                <a:cubicBezTo>
                  <a:pt x="38" y="32"/>
                  <a:pt x="38" y="32"/>
                  <a:pt x="39" y="32"/>
                </a:cubicBezTo>
                <a:cubicBezTo>
                  <a:pt x="39" y="32"/>
                  <a:pt x="40" y="32"/>
                  <a:pt x="40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1"/>
                  <a:pt x="39" y="42"/>
                  <a:pt x="38" y="42"/>
                </a:cubicBezTo>
                <a:close/>
                <a:moveTo>
                  <a:pt x="49" y="31"/>
                </a:moveTo>
                <a:cubicBezTo>
                  <a:pt x="49" y="32"/>
                  <a:pt x="48" y="32"/>
                  <a:pt x="48" y="33"/>
                </a:cubicBezTo>
                <a:cubicBezTo>
                  <a:pt x="48" y="33"/>
                  <a:pt x="47" y="33"/>
                  <a:pt x="4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5"/>
                  <a:pt x="1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lnTo>
                  <a:pt x="49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40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" name="Group 32">
            <a:extLst>
              <a:ext uri="{FF2B5EF4-FFF2-40B4-BE49-F238E27FC236}">
                <a16:creationId xmlns:a16="http://schemas.microsoft.com/office/drawing/2014/main" id="{9A1D79EC-39A9-4A6B-B94B-851B194762EB}"/>
              </a:ext>
            </a:extLst>
          </p:cNvPr>
          <p:cNvGrpSpPr/>
          <p:nvPr/>
        </p:nvGrpSpPr>
        <p:grpSpPr bwMode="auto">
          <a:xfrm>
            <a:off x="1714861" y="2386913"/>
            <a:ext cx="192225" cy="155658"/>
            <a:chOff x="0" y="0"/>
            <a:chExt cx="116" cy="94"/>
          </a:xfrm>
        </p:grpSpPr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B496C9D0-8EB2-4A92-AA67-8363DA0F19C6}"/>
                </a:ext>
              </a:extLst>
            </p:cNvPr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A97075B9-5C8F-4D3F-B784-B375AA631D0C}"/>
                </a:ext>
              </a:extLst>
            </p:cNvPr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Rectangle 43">
            <a:extLst>
              <a:ext uri="{FF2B5EF4-FFF2-40B4-BE49-F238E27FC236}">
                <a16:creationId xmlns:a16="http://schemas.microsoft.com/office/drawing/2014/main" id="{168D7515-FB02-4405-9A9C-E2E5119BE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997" y="2135111"/>
            <a:ext cx="29108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6" name="Rectangle 44">
            <a:extLst>
              <a:ext uri="{FF2B5EF4-FFF2-40B4-BE49-F238E27FC236}">
                <a16:creationId xmlns:a16="http://schemas.microsoft.com/office/drawing/2014/main" id="{D8EDAA82-112D-40EF-92D4-F5EB34B83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997" y="3169784"/>
            <a:ext cx="29108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7" name="Rectangle 45">
            <a:extLst>
              <a:ext uri="{FF2B5EF4-FFF2-40B4-BE49-F238E27FC236}">
                <a16:creationId xmlns:a16="http://schemas.microsoft.com/office/drawing/2014/main" id="{8AE85304-3F26-4F7D-827B-D1C223C2C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997" y="4222768"/>
            <a:ext cx="29108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8" name="Rectangle 46">
            <a:extLst>
              <a:ext uri="{FF2B5EF4-FFF2-40B4-BE49-F238E27FC236}">
                <a16:creationId xmlns:a16="http://schemas.microsoft.com/office/drawing/2014/main" id="{1B9DA09A-DD3D-4121-A889-F4D01DA52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997" y="5239128"/>
            <a:ext cx="29108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Click here to replace the text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aphicFrame>
        <p:nvGraphicFramePr>
          <p:cNvPr id="29" name="Chart 7">
            <a:extLst>
              <a:ext uri="{FF2B5EF4-FFF2-40B4-BE49-F238E27FC236}">
                <a16:creationId xmlns:a16="http://schemas.microsoft.com/office/drawing/2014/main" id="{8556E910-5887-44BB-BFC6-74AB4E7BE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009362"/>
              </p:ext>
            </p:extLst>
          </p:nvPr>
        </p:nvGraphicFramePr>
        <p:xfrm>
          <a:off x="5506726" y="2193167"/>
          <a:ext cx="5438837" cy="386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63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:c="http://schemas.openxmlformats.org/drawingml/2006/chart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2376700-4EFA-43DA-8709-FE882F86E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FA15695-F28F-404C-9819-FC9522DFB8B8}"/>
              </a:ext>
            </a:extLst>
          </p:cNvPr>
          <p:cNvSpPr/>
          <p:nvPr/>
        </p:nvSpPr>
        <p:spPr>
          <a:xfrm>
            <a:off x="3672278" y="2334116"/>
            <a:ext cx="576714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4000" noProof="1">
                <a:solidFill>
                  <a:srgbClr val="6F958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Arial" panose="020B0604020202020204" pitchFamily="34" charset="0"/>
              </a:rPr>
              <a:t>THE SECOND PART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9B72B93-98D4-44A4-8FEC-DE07970805F9}"/>
              </a:ext>
            </a:extLst>
          </p:cNvPr>
          <p:cNvGrpSpPr/>
          <p:nvPr/>
        </p:nvGrpSpPr>
        <p:grpSpPr>
          <a:xfrm>
            <a:off x="4112334" y="2069611"/>
            <a:ext cx="4022016" cy="1144562"/>
            <a:chOff x="2802618" y="3136900"/>
            <a:chExt cx="6578600" cy="101807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F074F78-B5B7-4893-AD05-E11568D44826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C1AAA904-9E28-4F32-A0BD-F7CDCDB894A2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F9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8C7A5FC4-A6A7-42FC-B12F-C1213F218BAC}"/>
              </a:ext>
            </a:extLst>
          </p:cNvPr>
          <p:cNvSpPr/>
          <p:nvPr/>
        </p:nvSpPr>
        <p:spPr>
          <a:xfrm>
            <a:off x="3176160" y="3399193"/>
            <a:ext cx="589436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zh-CN" altLang="en-US" sz="3200" noProof="1">
                <a:solidFill>
                  <a:srgbClr val="6F958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Arial" panose="020B0604020202020204" pitchFamily="34" charset="0"/>
              </a:rPr>
              <a:t>The content of the title text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E6DAE7A3-3008-47E7-8C03-45BA9E18528C}"/>
              </a:ext>
            </a:extLst>
          </p:cNvPr>
          <p:cNvSpPr txBox="1"/>
          <p:nvPr/>
        </p:nvSpPr>
        <p:spPr>
          <a:xfrm>
            <a:off x="3672278" y="4087115"/>
            <a:ext cx="374333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Arial" panose="020B0604020202020204" pitchFamily="34" charset="0"/>
              </a:rPr>
              <a:t>Add related title text Add related title text Related title text</a:t>
            </a:r>
            <a:endParaRPr lang="en-US" altLang="zh-CN" sz="1200" noProof="1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4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6="http://schemas.microsoft.com/office/drawing/2014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jpppt.com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-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5151</TotalTime>
  <Words>1557</Words>
  <Application>Microsoft Office PowerPoint</Application>
  <PresentationFormat>自定义</PresentationFormat>
  <Paragraphs>261</Paragraphs>
  <Slides>27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Impact MT Std</vt:lpstr>
      <vt:lpstr>ITC Avant Garde Std Bk</vt:lpstr>
      <vt:lpstr>Open Sans</vt:lpstr>
      <vt:lpstr>等线</vt:lpstr>
      <vt:lpstr>方正兰亭粗黑_GBK</vt:lpstr>
      <vt:lpstr>方正兰亭中黑_GBK</vt:lpstr>
      <vt:lpstr>华文中宋</vt:lpstr>
      <vt:lpstr>宋体</vt:lpstr>
      <vt:lpstr>微软雅黑</vt:lpstr>
      <vt:lpstr>Arial</vt:lpstr>
      <vt:lpstr>Calibri</vt:lpstr>
      <vt:lpstr>Source Sans Pro</vt:lpstr>
      <vt:lpstr>www.jpppt.com</vt:lpstr>
      <vt:lpstr>1-www.jpppt.com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3212</cp:revision>
  <dcterms:created xsi:type="dcterms:W3CDTF">2015-12-01T09:06:39Z</dcterms:created>
  <dcterms:modified xsi:type="dcterms:W3CDTF">2020-11-28T03:43:45Z</dcterms:modified>
  <cp:contentStatus>https:/shop410307923.taobao.com;</cp:contentStatus>
</cp:coreProperties>
</file>